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98"/>
  </p:notesMasterIdLst>
  <p:sldIdLst>
    <p:sldId id="256" r:id="rId2"/>
    <p:sldId id="344" r:id="rId3"/>
    <p:sldId id="1611" r:id="rId4"/>
    <p:sldId id="1637" r:id="rId5"/>
    <p:sldId id="1610" r:id="rId6"/>
    <p:sldId id="257" r:id="rId7"/>
    <p:sldId id="262" r:id="rId8"/>
    <p:sldId id="263" r:id="rId9"/>
    <p:sldId id="264" r:id="rId10"/>
    <p:sldId id="261" r:id="rId11"/>
    <p:sldId id="420" r:id="rId12"/>
    <p:sldId id="428" r:id="rId13"/>
    <p:sldId id="266" r:id="rId14"/>
    <p:sldId id="341" r:id="rId15"/>
    <p:sldId id="342" r:id="rId16"/>
    <p:sldId id="345" r:id="rId17"/>
    <p:sldId id="1660" r:id="rId18"/>
    <p:sldId id="335" r:id="rId19"/>
    <p:sldId id="1656" r:id="rId20"/>
    <p:sldId id="338" r:id="rId21"/>
    <p:sldId id="339" r:id="rId22"/>
    <p:sldId id="340" r:id="rId23"/>
    <p:sldId id="281" r:id="rId24"/>
    <p:sldId id="343" r:id="rId25"/>
    <p:sldId id="1614" r:id="rId26"/>
    <p:sldId id="1626" r:id="rId27"/>
    <p:sldId id="1627" r:id="rId28"/>
    <p:sldId id="1628" r:id="rId29"/>
    <p:sldId id="258" r:id="rId30"/>
    <p:sldId id="265" r:id="rId31"/>
    <p:sldId id="271" r:id="rId32"/>
    <p:sldId id="1638" r:id="rId33"/>
    <p:sldId id="1639" r:id="rId34"/>
    <p:sldId id="1617" r:id="rId35"/>
    <p:sldId id="1648" r:id="rId36"/>
    <p:sldId id="1620" r:id="rId37"/>
    <p:sldId id="1657" r:id="rId38"/>
    <p:sldId id="1631" r:id="rId39"/>
    <p:sldId id="1658" r:id="rId40"/>
    <p:sldId id="269" r:id="rId41"/>
    <p:sldId id="1650" r:id="rId42"/>
    <p:sldId id="1649" r:id="rId43"/>
    <p:sldId id="1651" r:id="rId44"/>
    <p:sldId id="1652" r:id="rId45"/>
    <p:sldId id="1659" r:id="rId46"/>
    <p:sldId id="1641" r:id="rId47"/>
    <p:sldId id="1623" r:id="rId48"/>
    <p:sldId id="1634" r:id="rId49"/>
    <p:sldId id="1662" r:id="rId50"/>
    <p:sldId id="1635" r:id="rId51"/>
    <p:sldId id="1663" r:id="rId52"/>
    <p:sldId id="1619" r:id="rId53"/>
    <p:sldId id="1636" r:id="rId54"/>
    <p:sldId id="1664" r:id="rId55"/>
    <p:sldId id="1644" r:id="rId56"/>
    <p:sldId id="555" r:id="rId57"/>
    <p:sldId id="1646" r:id="rId58"/>
    <p:sldId id="419" r:id="rId59"/>
    <p:sldId id="547" r:id="rId60"/>
    <p:sldId id="552" r:id="rId61"/>
    <p:sldId id="556" r:id="rId62"/>
    <p:sldId id="557" r:id="rId63"/>
    <p:sldId id="550" r:id="rId64"/>
    <p:sldId id="1647" r:id="rId65"/>
    <p:sldId id="551" r:id="rId66"/>
    <p:sldId id="558" r:id="rId67"/>
    <p:sldId id="1661" r:id="rId68"/>
    <p:sldId id="563" r:id="rId69"/>
    <p:sldId id="564" r:id="rId70"/>
    <p:sldId id="1653" r:id="rId71"/>
    <p:sldId id="561" r:id="rId72"/>
    <p:sldId id="346" r:id="rId73"/>
    <p:sldId id="308" r:id="rId74"/>
    <p:sldId id="313" r:id="rId75"/>
    <p:sldId id="311" r:id="rId76"/>
    <p:sldId id="312" r:id="rId77"/>
    <p:sldId id="336" r:id="rId78"/>
    <p:sldId id="329" r:id="rId79"/>
    <p:sldId id="1612" r:id="rId80"/>
    <p:sldId id="328" r:id="rId81"/>
    <p:sldId id="330" r:id="rId82"/>
    <p:sldId id="331" r:id="rId83"/>
    <p:sldId id="333" r:id="rId84"/>
    <p:sldId id="334" r:id="rId85"/>
    <p:sldId id="1654" r:id="rId86"/>
    <p:sldId id="1655" r:id="rId87"/>
    <p:sldId id="348" r:id="rId88"/>
    <p:sldId id="1601" r:id="rId89"/>
    <p:sldId id="1607" r:id="rId90"/>
    <p:sldId id="1603" r:id="rId91"/>
    <p:sldId id="1608" r:id="rId92"/>
    <p:sldId id="1606" r:id="rId93"/>
    <p:sldId id="1604" r:id="rId94"/>
    <p:sldId id="395" r:id="rId95"/>
    <p:sldId id="1609" r:id="rId96"/>
    <p:sldId id="259" r:id="rId9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nd Andreas" initials="LA" lastIdx="1" clrIdx="0">
    <p:extLst>
      <p:ext uri="{19B8F6BF-5375-455C-9EA6-DF929625EA0E}">
        <p15:presenceInfo xmlns:p15="http://schemas.microsoft.com/office/powerpoint/2012/main" userId="S::andreas.lund@granlund.fi::3d94aabd-4dee-42e9-957f-6828ac40b2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A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9" autoAdjust="0"/>
    <p:restoredTop sz="94660"/>
  </p:normalViewPr>
  <p:slideViewPr>
    <p:cSldViewPr>
      <p:cViewPr varScale="1">
        <p:scale>
          <a:sx n="98" d="100"/>
          <a:sy n="98" d="100"/>
        </p:scale>
        <p:origin x="91" y="2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N:\G-Projekti\ID2\D3A83A34-4BC6-4513-A762-F80EBF56D6B1\0\1298000-1298999\1298970\L\L\Laskenta%20-%20p&#228;ivitykset%208.12.2021\Vaihe1_Siuntio.xlsm"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N:\G-Projekti\ID2\D3A83A34-4BC6-4513-A762-F80EBF56D6B1\0\1305000-1305999\1305644\L\L\Laskenta%20-%20p&#228;ivitykset%2016.12.2021\Nettokustannukset%20kuvaaja.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N:\G-Projekti\ID2\D3A83A34-4BC6-4513-A762-F80EBF56D6B1\0\1298000-1298999\1298970\L\L\Laskenta%20-%20p&#228;ivitykset%208.12.2021\Kannattavuuslaskelmat_siuntio.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C:\Users\OFa\Desktop\Elinkaarikustannukset%20asiakkaan%20n&#228;k&#246;kulmasta.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N:\G-Projekti\ID2\D3A83A34-4BC6-4513-A762-F80EBF56D6B1\0\1298000-1298999\1298970\L\L\Laskenta%20-%20p&#228;ivitykset%208.12.2021\Vaihe3_Siuntio.xlsm"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N:\G-Projekti\ID2\D3A83A34-4BC6-4513-A762-F80EBF56D6B1\0\1298000-1298999\1298970\L\L\Laskenta%20-%20p&#228;ivitykset%208.12.2021\Vaihe1_Siuntio.xlsm"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N:\G-Projekti\ID2\D3A83A34-4BC6-4513-A762-F80EBF56D6B1\0\1298000-1298999\1298970\L\L\Laskenta%20-%20p&#228;ivitykset%208.12.2021\Vaihe3_Siuntio.xlsm"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OFa\Desktop\P&#228;&#228;st&#246;vertailu.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OFa\Desktop\P&#228;&#228;st&#246;vertailu.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N:\G-Projekti\ID2\D3A83A34-4BC6-4513-A762-F80EBF56D6B1\0\1305000-1305999\1305644\L\L\Laskenta%20-%20p&#228;ivitykset%2016.12.2021\Nettokustannukset%20kuvaaja.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N:\G-Projekti\ID2\D3A83A34-4BC6-4513-A762-F80EBF56D6B1\0\1305000-1305999\1305644\L\L\Laskenta%20-%20p&#228;ivitykset%2016.12.2021\Nettokustannukset%20kuvaaja.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N:\G-Projekti\ID2\D3A83A34-4BC6-4513-A762-F80EBF56D6B1\0\1305000-1305999\1305644\L\L\Laskenta%20-%20p&#228;ivitykset%2016.12.2021\Nettokustannukset%20kuvaaj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Lämmöntuotannon</a:t>
            </a:r>
            <a:r>
              <a:rPr lang="fi-FI" baseline="0" dirty="0"/>
              <a:t> pysyvyyskäyrä, </a:t>
            </a:r>
            <a:r>
              <a:rPr lang="fi-FI" baseline="0" dirty="0" err="1"/>
              <a:t>SoTe</a:t>
            </a:r>
            <a:endParaRPr lang="fi-FI"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areaChart>
        <c:grouping val="stacked"/>
        <c:varyColors val="0"/>
        <c:ser>
          <c:idx val="3"/>
          <c:order val="0"/>
          <c:tx>
            <c:v>Maalämpö</c:v>
          </c:tx>
          <c:spPr>
            <a:solidFill>
              <a:srgbClr val="F0A8A2"/>
            </a:solidFill>
            <a:ln w="25400">
              <a:noFill/>
            </a:ln>
            <a:effectLst/>
          </c:spPr>
          <c:val>
            <c:numRef>
              <c:f>Kuvaajia!$I$3:$I$8762</c:f>
              <c:numCache>
                <c:formatCode>0</c:formatCode>
                <c:ptCount val="8760"/>
                <c:pt idx="0">
                  <c:v>143.13076923076923</c:v>
                </c:pt>
                <c:pt idx="1">
                  <c:v>143.13076923076923</c:v>
                </c:pt>
                <c:pt idx="2">
                  <c:v>143.13076923076923</c:v>
                </c:pt>
                <c:pt idx="3">
                  <c:v>143.13076923076923</c:v>
                </c:pt>
                <c:pt idx="4">
                  <c:v>143.13076923076923</c:v>
                </c:pt>
                <c:pt idx="5">
                  <c:v>149.1</c:v>
                </c:pt>
                <c:pt idx="6">
                  <c:v>143.13076923076923</c:v>
                </c:pt>
                <c:pt idx="7">
                  <c:v>143.13076923076923</c:v>
                </c:pt>
                <c:pt idx="8">
                  <c:v>149.1</c:v>
                </c:pt>
                <c:pt idx="9">
                  <c:v>143.13076923076923</c:v>
                </c:pt>
                <c:pt idx="10">
                  <c:v>143.13076923076923</c:v>
                </c:pt>
                <c:pt idx="11">
                  <c:v>143.13076923076923</c:v>
                </c:pt>
                <c:pt idx="12">
                  <c:v>149.1</c:v>
                </c:pt>
                <c:pt idx="13">
                  <c:v>143.13076923076923</c:v>
                </c:pt>
                <c:pt idx="14">
                  <c:v>143.13076923076923</c:v>
                </c:pt>
                <c:pt idx="15">
                  <c:v>149.1</c:v>
                </c:pt>
                <c:pt idx="16">
                  <c:v>149.1</c:v>
                </c:pt>
                <c:pt idx="17">
                  <c:v>149.1</c:v>
                </c:pt>
                <c:pt idx="18">
                  <c:v>143.13076923076923</c:v>
                </c:pt>
                <c:pt idx="19">
                  <c:v>149.1</c:v>
                </c:pt>
                <c:pt idx="20">
                  <c:v>143.13076923076923</c:v>
                </c:pt>
                <c:pt idx="21">
                  <c:v>143.13076923076923</c:v>
                </c:pt>
                <c:pt idx="22">
                  <c:v>143.13076923076923</c:v>
                </c:pt>
                <c:pt idx="23">
                  <c:v>143.13076923076923</c:v>
                </c:pt>
                <c:pt idx="24">
                  <c:v>143.13076923076923</c:v>
                </c:pt>
                <c:pt idx="25">
                  <c:v>143.13076923076923</c:v>
                </c:pt>
                <c:pt idx="26">
                  <c:v>143.13076923076923</c:v>
                </c:pt>
                <c:pt idx="27">
                  <c:v>143.13076923076923</c:v>
                </c:pt>
                <c:pt idx="28">
                  <c:v>149.1</c:v>
                </c:pt>
                <c:pt idx="29">
                  <c:v>143.13076923076923</c:v>
                </c:pt>
                <c:pt idx="30">
                  <c:v>143.13076923076923</c:v>
                </c:pt>
                <c:pt idx="31">
                  <c:v>143.13076923076923</c:v>
                </c:pt>
                <c:pt idx="32">
                  <c:v>143.13076923076923</c:v>
                </c:pt>
                <c:pt idx="33">
                  <c:v>143.13076923076923</c:v>
                </c:pt>
                <c:pt idx="34">
                  <c:v>143.13076923076923</c:v>
                </c:pt>
                <c:pt idx="35">
                  <c:v>143.13076923076923</c:v>
                </c:pt>
                <c:pt idx="36">
                  <c:v>143.13076923076923</c:v>
                </c:pt>
                <c:pt idx="37">
                  <c:v>143.13076923076923</c:v>
                </c:pt>
                <c:pt idx="38">
                  <c:v>143.13076923076923</c:v>
                </c:pt>
                <c:pt idx="39">
                  <c:v>149.1</c:v>
                </c:pt>
                <c:pt idx="40">
                  <c:v>143.13076923076923</c:v>
                </c:pt>
                <c:pt idx="41">
                  <c:v>143.13076923076923</c:v>
                </c:pt>
                <c:pt idx="42">
                  <c:v>143.13076923076923</c:v>
                </c:pt>
                <c:pt idx="43">
                  <c:v>143.13076923076923</c:v>
                </c:pt>
                <c:pt idx="44">
                  <c:v>143.13076923076923</c:v>
                </c:pt>
                <c:pt idx="45">
                  <c:v>143.13076923076923</c:v>
                </c:pt>
                <c:pt idx="46">
                  <c:v>143.13076923076923</c:v>
                </c:pt>
                <c:pt idx="47">
                  <c:v>143.13076923076923</c:v>
                </c:pt>
                <c:pt idx="48">
                  <c:v>143.13076923076923</c:v>
                </c:pt>
                <c:pt idx="49">
                  <c:v>143.13076923076923</c:v>
                </c:pt>
                <c:pt idx="50">
                  <c:v>143.13076923076923</c:v>
                </c:pt>
                <c:pt idx="51">
                  <c:v>143.13076923076923</c:v>
                </c:pt>
                <c:pt idx="52">
                  <c:v>143.13076923076923</c:v>
                </c:pt>
                <c:pt idx="53">
                  <c:v>143.13076923076923</c:v>
                </c:pt>
                <c:pt idx="54">
                  <c:v>149.1</c:v>
                </c:pt>
                <c:pt idx="55">
                  <c:v>149.1</c:v>
                </c:pt>
                <c:pt idx="56">
                  <c:v>143.13076923076923</c:v>
                </c:pt>
                <c:pt idx="57">
                  <c:v>143.13076923076923</c:v>
                </c:pt>
                <c:pt idx="58">
                  <c:v>143.13076923076923</c:v>
                </c:pt>
                <c:pt idx="59">
                  <c:v>143.13076923076923</c:v>
                </c:pt>
                <c:pt idx="60">
                  <c:v>143.13076923076923</c:v>
                </c:pt>
                <c:pt idx="61">
                  <c:v>143.13076923076923</c:v>
                </c:pt>
                <c:pt idx="62">
                  <c:v>143.13076923076923</c:v>
                </c:pt>
                <c:pt idx="63">
                  <c:v>143.13076923076923</c:v>
                </c:pt>
                <c:pt idx="64">
                  <c:v>143.13076923076923</c:v>
                </c:pt>
                <c:pt idx="65">
                  <c:v>143.13076923076923</c:v>
                </c:pt>
                <c:pt idx="66">
                  <c:v>143.13076923076923</c:v>
                </c:pt>
                <c:pt idx="67">
                  <c:v>143.13076923076923</c:v>
                </c:pt>
                <c:pt idx="68">
                  <c:v>143.13076923076923</c:v>
                </c:pt>
                <c:pt idx="69">
                  <c:v>143.13076923076923</c:v>
                </c:pt>
                <c:pt idx="70">
                  <c:v>149.1</c:v>
                </c:pt>
                <c:pt idx="71">
                  <c:v>143.13076923076923</c:v>
                </c:pt>
                <c:pt idx="72">
                  <c:v>143.13076923076923</c:v>
                </c:pt>
                <c:pt idx="73">
                  <c:v>143.13076923076923</c:v>
                </c:pt>
                <c:pt idx="74">
                  <c:v>149.1</c:v>
                </c:pt>
                <c:pt idx="75">
                  <c:v>143.13076923076923</c:v>
                </c:pt>
                <c:pt idx="76">
                  <c:v>143.13076923076923</c:v>
                </c:pt>
                <c:pt idx="77">
                  <c:v>143.13076923076923</c:v>
                </c:pt>
                <c:pt idx="78">
                  <c:v>149.1</c:v>
                </c:pt>
                <c:pt idx="79">
                  <c:v>143.13076923076923</c:v>
                </c:pt>
                <c:pt idx="80">
                  <c:v>143.13076923076923</c:v>
                </c:pt>
                <c:pt idx="81">
                  <c:v>143.13076923076923</c:v>
                </c:pt>
                <c:pt idx="82">
                  <c:v>143.13076923076923</c:v>
                </c:pt>
                <c:pt idx="83">
                  <c:v>149.1</c:v>
                </c:pt>
                <c:pt idx="84">
                  <c:v>143.13076923076923</c:v>
                </c:pt>
                <c:pt idx="85">
                  <c:v>143.13076923076923</c:v>
                </c:pt>
                <c:pt idx="86">
                  <c:v>143.13076923076923</c:v>
                </c:pt>
                <c:pt idx="87">
                  <c:v>149.1</c:v>
                </c:pt>
                <c:pt idx="88">
                  <c:v>143.13076923076923</c:v>
                </c:pt>
                <c:pt idx="89">
                  <c:v>143.13076923076923</c:v>
                </c:pt>
                <c:pt idx="90">
                  <c:v>143.13076923076923</c:v>
                </c:pt>
                <c:pt idx="91">
                  <c:v>143.13076923076923</c:v>
                </c:pt>
                <c:pt idx="92">
                  <c:v>143.13076923076923</c:v>
                </c:pt>
                <c:pt idx="93">
                  <c:v>143.13076923076923</c:v>
                </c:pt>
                <c:pt idx="94">
                  <c:v>143.13076923076923</c:v>
                </c:pt>
                <c:pt idx="95">
                  <c:v>143.13076923076923</c:v>
                </c:pt>
                <c:pt idx="96">
                  <c:v>143.13076923076923</c:v>
                </c:pt>
                <c:pt idx="97">
                  <c:v>143.13076923076923</c:v>
                </c:pt>
                <c:pt idx="98">
                  <c:v>143.13076923076923</c:v>
                </c:pt>
                <c:pt idx="99">
                  <c:v>143.13076923076923</c:v>
                </c:pt>
                <c:pt idx="100">
                  <c:v>149.1</c:v>
                </c:pt>
                <c:pt idx="101">
                  <c:v>143.13076923076923</c:v>
                </c:pt>
                <c:pt idx="102">
                  <c:v>143.13076923076923</c:v>
                </c:pt>
                <c:pt idx="103">
                  <c:v>143.13076923076923</c:v>
                </c:pt>
                <c:pt idx="104">
                  <c:v>143.13076923076923</c:v>
                </c:pt>
                <c:pt idx="105">
                  <c:v>149.1</c:v>
                </c:pt>
                <c:pt idx="106">
                  <c:v>143.13076923076923</c:v>
                </c:pt>
                <c:pt idx="107">
                  <c:v>143.13076923076923</c:v>
                </c:pt>
                <c:pt idx="108">
                  <c:v>149.1</c:v>
                </c:pt>
                <c:pt idx="109">
                  <c:v>143.13076923076923</c:v>
                </c:pt>
                <c:pt idx="110">
                  <c:v>149.1</c:v>
                </c:pt>
                <c:pt idx="111">
                  <c:v>143.13076923076923</c:v>
                </c:pt>
                <c:pt idx="112">
                  <c:v>143.13076923076923</c:v>
                </c:pt>
                <c:pt idx="113">
                  <c:v>143.13076923076923</c:v>
                </c:pt>
                <c:pt idx="114">
                  <c:v>143.13076923076923</c:v>
                </c:pt>
                <c:pt idx="115">
                  <c:v>143.13076923076923</c:v>
                </c:pt>
                <c:pt idx="116">
                  <c:v>143.13076923076923</c:v>
                </c:pt>
                <c:pt idx="117">
                  <c:v>143.13076923076923</c:v>
                </c:pt>
                <c:pt idx="118">
                  <c:v>143.13076923076923</c:v>
                </c:pt>
                <c:pt idx="119">
                  <c:v>143.13076923076923</c:v>
                </c:pt>
                <c:pt idx="120">
                  <c:v>143.13076923076923</c:v>
                </c:pt>
                <c:pt idx="121">
                  <c:v>149.1</c:v>
                </c:pt>
                <c:pt idx="122">
                  <c:v>149.1</c:v>
                </c:pt>
                <c:pt idx="123">
                  <c:v>143.13076923076923</c:v>
                </c:pt>
                <c:pt idx="124">
                  <c:v>143.13076923076923</c:v>
                </c:pt>
                <c:pt idx="125">
                  <c:v>143.13076923076923</c:v>
                </c:pt>
                <c:pt idx="126">
                  <c:v>143.13076923076923</c:v>
                </c:pt>
                <c:pt idx="127">
                  <c:v>143.13076923076923</c:v>
                </c:pt>
                <c:pt idx="128">
                  <c:v>143.13076923076923</c:v>
                </c:pt>
                <c:pt idx="129">
                  <c:v>143.13076923076923</c:v>
                </c:pt>
                <c:pt idx="130">
                  <c:v>143.13076923076923</c:v>
                </c:pt>
                <c:pt idx="131">
                  <c:v>149.1</c:v>
                </c:pt>
                <c:pt idx="132">
                  <c:v>143.13076923076923</c:v>
                </c:pt>
                <c:pt idx="133">
                  <c:v>143.13076923076923</c:v>
                </c:pt>
                <c:pt idx="134">
                  <c:v>143.13076923076923</c:v>
                </c:pt>
                <c:pt idx="135">
                  <c:v>143.13076923076923</c:v>
                </c:pt>
                <c:pt idx="136">
                  <c:v>143.13076923076923</c:v>
                </c:pt>
                <c:pt idx="137">
                  <c:v>143.13076923076923</c:v>
                </c:pt>
                <c:pt idx="138">
                  <c:v>143.13076923076923</c:v>
                </c:pt>
                <c:pt idx="139">
                  <c:v>143.13076923076923</c:v>
                </c:pt>
                <c:pt idx="140">
                  <c:v>143.13076923076923</c:v>
                </c:pt>
                <c:pt idx="141">
                  <c:v>143.13076923076923</c:v>
                </c:pt>
                <c:pt idx="142">
                  <c:v>143.13076923076923</c:v>
                </c:pt>
                <c:pt idx="143">
                  <c:v>143.13076923076923</c:v>
                </c:pt>
                <c:pt idx="144">
                  <c:v>149.1</c:v>
                </c:pt>
                <c:pt idx="145">
                  <c:v>143.13076923076923</c:v>
                </c:pt>
                <c:pt idx="146">
                  <c:v>149.1</c:v>
                </c:pt>
                <c:pt idx="147">
                  <c:v>149.1</c:v>
                </c:pt>
                <c:pt idx="148">
                  <c:v>143.13076923076923</c:v>
                </c:pt>
                <c:pt idx="149">
                  <c:v>143.13076923076923</c:v>
                </c:pt>
                <c:pt idx="150">
                  <c:v>143.13076923076923</c:v>
                </c:pt>
                <c:pt idx="151">
                  <c:v>143.13076923076923</c:v>
                </c:pt>
                <c:pt idx="152">
                  <c:v>143.13076923076923</c:v>
                </c:pt>
                <c:pt idx="153">
                  <c:v>143.13076923076923</c:v>
                </c:pt>
                <c:pt idx="154">
                  <c:v>143.13076923076923</c:v>
                </c:pt>
                <c:pt idx="155">
                  <c:v>143.13076923076923</c:v>
                </c:pt>
                <c:pt idx="156">
                  <c:v>149.1</c:v>
                </c:pt>
                <c:pt idx="157">
                  <c:v>143.13076923076923</c:v>
                </c:pt>
                <c:pt idx="158">
                  <c:v>143.13076923076923</c:v>
                </c:pt>
                <c:pt idx="159">
                  <c:v>143.13076923076923</c:v>
                </c:pt>
                <c:pt idx="160">
                  <c:v>143.13076923076923</c:v>
                </c:pt>
                <c:pt idx="161">
                  <c:v>143.13076923076923</c:v>
                </c:pt>
                <c:pt idx="162">
                  <c:v>143.13076923076923</c:v>
                </c:pt>
                <c:pt idx="163">
                  <c:v>143.13076923076923</c:v>
                </c:pt>
                <c:pt idx="164">
                  <c:v>143.13076923076923</c:v>
                </c:pt>
                <c:pt idx="165">
                  <c:v>143.13076923076923</c:v>
                </c:pt>
                <c:pt idx="166">
                  <c:v>143.13076923076923</c:v>
                </c:pt>
                <c:pt idx="167">
                  <c:v>143.13076923076923</c:v>
                </c:pt>
                <c:pt idx="168">
                  <c:v>143.13076923076923</c:v>
                </c:pt>
                <c:pt idx="169">
                  <c:v>143.13076923076923</c:v>
                </c:pt>
                <c:pt idx="170">
                  <c:v>143.13076923076923</c:v>
                </c:pt>
                <c:pt idx="171">
                  <c:v>143.13076923076923</c:v>
                </c:pt>
                <c:pt idx="172">
                  <c:v>143.13076923076923</c:v>
                </c:pt>
                <c:pt idx="173">
                  <c:v>143.13076923076923</c:v>
                </c:pt>
                <c:pt idx="174">
                  <c:v>143.13076923076923</c:v>
                </c:pt>
                <c:pt idx="175">
                  <c:v>143.13076923076923</c:v>
                </c:pt>
                <c:pt idx="176">
                  <c:v>143.13076923076923</c:v>
                </c:pt>
                <c:pt idx="177">
                  <c:v>143.13076923076923</c:v>
                </c:pt>
                <c:pt idx="178">
                  <c:v>143.13076923076923</c:v>
                </c:pt>
                <c:pt idx="179">
                  <c:v>149.1</c:v>
                </c:pt>
                <c:pt idx="180">
                  <c:v>149.1</c:v>
                </c:pt>
                <c:pt idx="181">
                  <c:v>143.13076923076923</c:v>
                </c:pt>
                <c:pt idx="182">
                  <c:v>143.13076923076923</c:v>
                </c:pt>
                <c:pt idx="183">
                  <c:v>143.13076923076923</c:v>
                </c:pt>
                <c:pt idx="184">
                  <c:v>143.13076923076923</c:v>
                </c:pt>
                <c:pt idx="185">
                  <c:v>149.1</c:v>
                </c:pt>
                <c:pt idx="186">
                  <c:v>143.13076923076923</c:v>
                </c:pt>
                <c:pt idx="187">
                  <c:v>143.13076923076923</c:v>
                </c:pt>
                <c:pt idx="188">
                  <c:v>143.13076923076923</c:v>
                </c:pt>
                <c:pt idx="189">
                  <c:v>143.13076923076923</c:v>
                </c:pt>
                <c:pt idx="190">
                  <c:v>143.13076923076923</c:v>
                </c:pt>
                <c:pt idx="191">
                  <c:v>149.1</c:v>
                </c:pt>
                <c:pt idx="192">
                  <c:v>143.13076923076923</c:v>
                </c:pt>
                <c:pt idx="193">
                  <c:v>143.13076923076923</c:v>
                </c:pt>
                <c:pt idx="194">
                  <c:v>143.13076923076923</c:v>
                </c:pt>
                <c:pt idx="195">
                  <c:v>143.13076923076923</c:v>
                </c:pt>
                <c:pt idx="196">
                  <c:v>143.13076923076923</c:v>
                </c:pt>
                <c:pt idx="197">
                  <c:v>143.13076923076923</c:v>
                </c:pt>
                <c:pt idx="198">
                  <c:v>149.1</c:v>
                </c:pt>
                <c:pt idx="199">
                  <c:v>143.13076923076923</c:v>
                </c:pt>
                <c:pt idx="200">
                  <c:v>143.13076923076923</c:v>
                </c:pt>
                <c:pt idx="201">
                  <c:v>149.1</c:v>
                </c:pt>
                <c:pt idx="202">
                  <c:v>143.13076923076923</c:v>
                </c:pt>
                <c:pt idx="203">
                  <c:v>143.13076923076923</c:v>
                </c:pt>
                <c:pt idx="204">
                  <c:v>143.13076923076923</c:v>
                </c:pt>
                <c:pt idx="205">
                  <c:v>143.13076923076923</c:v>
                </c:pt>
                <c:pt idx="206">
                  <c:v>143.13076923076923</c:v>
                </c:pt>
                <c:pt idx="207">
                  <c:v>143.13076923076923</c:v>
                </c:pt>
                <c:pt idx="208">
                  <c:v>143.13076923076923</c:v>
                </c:pt>
                <c:pt idx="209">
                  <c:v>143.13076923076923</c:v>
                </c:pt>
                <c:pt idx="210">
                  <c:v>143.13076923076923</c:v>
                </c:pt>
                <c:pt idx="211">
                  <c:v>143.13076923076923</c:v>
                </c:pt>
                <c:pt idx="212">
                  <c:v>143.13076923076923</c:v>
                </c:pt>
                <c:pt idx="213">
                  <c:v>149.1</c:v>
                </c:pt>
                <c:pt idx="214">
                  <c:v>143.13076923076923</c:v>
                </c:pt>
                <c:pt idx="215">
                  <c:v>143.13076923076923</c:v>
                </c:pt>
                <c:pt idx="216">
                  <c:v>143.13076923076923</c:v>
                </c:pt>
                <c:pt idx="217">
                  <c:v>143.13076923076923</c:v>
                </c:pt>
                <c:pt idx="218">
                  <c:v>149.1</c:v>
                </c:pt>
                <c:pt idx="219">
                  <c:v>143.13076923076923</c:v>
                </c:pt>
                <c:pt idx="220">
                  <c:v>143.13076923076923</c:v>
                </c:pt>
                <c:pt idx="221">
                  <c:v>143.13076923076923</c:v>
                </c:pt>
                <c:pt idx="222">
                  <c:v>143.13076923076923</c:v>
                </c:pt>
                <c:pt idx="223">
                  <c:v>143.13076923076923</c:v>
                </c:pt>
                <c:pt idx="224">
                  <c:v>149.1</c:v>
                </c:pt>
                <c:pt idx="225">
                  <c:v>149.1</c:v>
                </c:pt>
                <c:pt idx="226">
                  <c:v>143.13076923076923</c:v>
                </c:pt>
                <c:pt idx="227">
                  <c:v>143.13076923076923</c:v>
                </c:pt>
                <c:pt idx="228">
                  <c:v>149.1</c:v>
                </c:pt>
                <c:pt idx="229">
                  <c:v>143.13076923076923</c:v>
                </c:pt>
                <c:pt idx="230">
                  <c:v>149.1</c:v>
                </c:pt>
                <c:pt idx="231">
                  <c:v>143.13076923076923</c:v>
                </c:pt>
                <c:pt idx="232">
                  <c:v>143.13076923076923</c:v>
                </c:pt>
                <c:pt idx="233">
                  <c:v>143.13076923076923</c:v>
                </c:pt>
                <c:pt idx="234">
                  <c:v>143.13076923076923</c:v>
                </c:pt>
                <c:pt idx="235">
                  <c:v>143.13076923076923</c:v>
                </c:pt>
                <c:pt idx="236">
                  <c:v>143.13076923076923</c:v>
                </c:pt>
                <c:pt idx="237">
                  <c:v>143.13076923076923</c:v>
                </c:pt>
                <c:pt idx="238">
                  <c:v>143.13076923076923</c:v>
                </c:pt>
                <c:pt idx="239">
                  <c:v>143.13076923076923</c:v>
                </c:pt>
                <c:pt idx="240">
                  <c:v>143.13076923076923</c:v>
                </c:pt>
                <c:pt idx="241">
                  <c:v>143.13076923076923</c:v>
                </c:pt>
                <c:pt idx="242">
                  <c:v>143.13076923076923</c:v>
                </c:pt>
                <c:pt idx="243">
                  <c:v>143.13076923076923</c:v>
                </c:pt>
                <c:pt idx="244">
                  <c:v>143.13076923076923</c:v>
                </c:pt>
                <c:pt idx="245">
                  <c:v>143.13076923076923</c:v>
                </c:pt>
                <c:pt idx="246">
                  <c:v>143.13076923076923</c:v>
                </c:pt>
                <c:pt idx="247">
                  <c:v>143.13076923076923</c:v>
                </c:pt>
                <c:pt idx="248">
                  <c:v>143.13076923076923</c:v>
                </c:pt>
                <c:pt idx="249">
                  <c:v>149.1</c:v>
                </c:pt>
                <c:pt idx="250">
                  <c:v>143.13076923076923</c:v>
                </c:pt>
                <c:pt idx="251">
                  <c:v>143.13076923076923</c:v>
                </c:pt>
                <c:pt idx="252">
                  <c:v>143.13076923076923</c:v>
                </c:pt>
                <c:pt idx="253">
                  <c:v>143.13076923076923</c:v>
                </c:pt>
                <c:pt idx="254">
                  <c:v>143.13076923076923</c:v>
                </c:pt>
                <c:pt idx="255">
                  <c:v>143.13076923076923</c:v>
                </c:pt>
                <c:pt idx="256">
                  <c:v>143.13076923076923</c:v>
                </c:pt>
                <c:pt idx="257">
                  <c:v>143.13076923076923</c:v>
                </c:pt>
                <c:pt idx="258">
                  <c:v>143.13076923076923</c:v>
                </c:pt>
                <c:pt idx="259">
                  <c:v>143.13076923076923</c:v>
                </c:pt>
                <c:pt idx="260">
                  <c:v>143.13076923076923</c:v>
                </c:pt>
                <c:pt idx="261">
                  <c:v>143.13076923076923</c:v>
                </c:pt>
                <c:pt idx="262">
                  <c:v>143.13076923076923</c:v>
                </c:pt>
                <c:pt idx="263">
                  <c:v>143.13076923076923</c:v>
                </c:pt>
                <c:pt idx="264">
                  <c:v>143.13076923076923</c:v>
                </c:pt>
                <c:pt idx="265">
                  <c:v>143.13076923076923</c:v>
                </c:pt>
                <c:pt idx="266">
                  <c:v>143.13076923076923</c:v>
                </c:pt>
                <c:pt idx="267">
                  <c:v>143.13076923076923</c:v>
                </c:pt>
                <c:pt idx="268">
                  <c:v>143.13076923076923</c:v>
                </c:pt>
                <c:pt idx="269">
                  <c:v>143.13076923076923</c:v>
                </c:pt>
                <c:pt idx="270">
                  <c:v>143.13076923076923</c:v>
                </c:pt>
                <c:pt idx="271">
                  <c:v>149.1</c:v>
                </c:pt>
                <c:pt idx="272">
                  <c:v>143.13076923076923</c:v>
                </c:pt>
                <c:pt idx="273">
                  <c:v>143.13076923076923</c:v>
                </c:pt>
                <c:pt idx="274">
                  <c:v>143.13076923076923</c:v>
                </c:pt>
                <c:pt idx="275">
                  <c:v>143.13076923076923</c:v>
                </c:pt>
                <c:pt idx="276">
                  <c:v>143.13076923076923</c:v>
                </c:pt>
                <c:pt idx="277">
                  <c:v>143.13076923076923</c:v>
                </c:pt>
                <c:pt idx="278">
                  <c:v>143.13076923076923</c:v>
                </c:pt>
                <c:pt idx="279">
                  <c:v>143.13076923076923</c:v>
                </c:pt>
                <c:pt idx="280">
                  <c:v>143.13076923076923</c:v>
                </c:pt>
                <c:pt idx="281">
                  <c:v>149.1</c:v>
                </c:pt>
                <c:pt idx="282">
                  <c:v>143.13076923076923</c:v>
                </c:pt>
                <c:pt idx="283">
                  <c:v>143.13076923076923</c:v>
                </c:pt>
                <c:pt idx="284">
                  <c:v>143.13076923076923</c:v>
                </c:pt>
                <c:pt idx="285">
                  <c:v>143.13076923076923</c:v>
                </c:pt>
                <c:pt idx="286">
                  <c:v>143.13076923076923</c:v>
                </c:pt>
                <c:pt idx="287">
                  <c:v>143.13076923076923</c:v>
                </c:pt>
                <c:pt idx="288">
                  <c:v>143.13076923076923</c:v>
                </c:pt>
                <c:pt idx="289">
                  <c:v>143.13076923076923</c:v>
                </c:pt>
                <c:pt idx="290">
                  <c:v>143.13076923076923</c:v>
                </c:pt>
                <c:pt idx="291">
                  <c:v>143.13076923076923</c:v>
                </c:pt>
                <c:pt idx="292">
                  <c:v>143.13076923076923</c:v>
                </c:pt>
                <c:pt idx="293">
                  <c:v>143.13076923076923</c:v>
                </c:pt>
                <c:pt idx="294">
                  <c:v>143.13076923076923</c:v>
                </c:pt>
                <c:pt idx="295">
                  <c:v>143.13076923076923</c:v>
                </c:pt>
                <c:pt idx="296">
                  <c:v>143.13076923076923</c:v>
                </c:pt>
                <c:pt idx="297">
                  <c:v>149.1</c:v>
                </c:pt>
                <c:pt idx="298">
                  <c:v>143.13076923076923</c:v>
                </c:pt>
                <c:pt idx="299">
                  <c:v>143.13076923076923</c:v>
                </c:pt>
                <c:pt idx="300">
                  <c:v>143.13076923076923</c:v>
                </c:pt>
                <c:pt idx="301">
                  <c:v>143.13076923076923</c:v>
                </c:pt>
                <c:pt idx="302">
                  <c:v>149.1</c:v>
                </c:pt>
                <c:pt idx="303">
                  <c:v>143.13076923076923</c:v>
                </c:pt>
                <c:pt idx="304">
                  <c:v>143.13076923076923</c:v>
                </c:pt>
                <c:pt idx="305">
                  <c:v>143.13076923076923</c:v>
                </c:pt>
                <c:pt idx="306">
                  <c:v>143.13076923076923</c:v>
                </c:pt>
                <c:pt idx="307">
                  <c:v>143.13076923076923</c:v>
                </c:pt>
                <c:pt idx="308">
                  <c:v>143.13076923076923</c:v>
                </c:pt>
                <c:pt idx="309">
                  <c:v>143.13076923076923</c:v>
                </c:pt>
                <c:pt idx="310">
                  <c:v>143.13076923076923</c:v>
                </c:pt>
                <c:pt idx="311">
                  <c:v>149.1</c:v>
                </c:pt>
                <c:pt idx="312">
                  <c:v>143.13076923076923</c:v>
                </c:pt>
                <c:pt idx="313">
                  <c:v>143.13076923076923</c:v>
                </c:pt>
                <c:pt idx="314">
                  <c:v>143.13076923076923</c:v>
                </c:pt>
                <c:pt idx="315">
                  <c:v>149.1</c:v>
                </c:pt>
                <c:pt idx="316">
                  <c:v>143.13076923076923</c:v>
                </c:pt>
                <c:pt idx="317">
                  <c:v>143.13076923076923</c:v>
                </c:pt>
                <c:pt idx="318">
                  <c:v>143.13076923076923</c:v>
                </c:pt>
                <c:pt idx="319">
                  <c:v>143.13076923076923</c:v>
                </c:pt>
                <c:pt idx="320">
                  <c:v>143.13076923076923</c:v>
                </c:pt>
                <c:pt idx="321">
                  <c:v>143.13076923076923</c:v>
                </c:pt>
                <c:pt idx="322">
                  <c:v>143.13076923076923</c:v>
                </c:pt>
                <c:pt idx="323">
                  <c:v>143.13076923076923</c:v>
                </c:pt>
                <c:pt idx="324">
                  <c:v>149.1</c:v>
                </c:pt>
                <c:pt idx="325">
                  <c:v>143.13076923076923</c:v>
                </c:pt>
                <c:pt idx="326">
                  <c:v>143.13076923076923</c:v>
                </c:pt>
                <c:pt idx="327">
                  <c:v>143.13076923076923</c:v>
                </c:pt>
                <c:pt idx="328">
                  <c:v>143.13076923076923</c:v>
                </c:pt>
                <c:pt idx="329">
                  <c:v>143.13076923076923</c:v>
                </c:pt>
                <c:pt idx="330">
                  <c:v>143.13076923076923</c:v>
                </c:pt>
                <c:pt idx="331">
                  <c:v>143.13076923076923</c:v>
                </c:pt>
                <c:pt idx="332">
                  <c:v>143.13076923076923</c:v>
                </c:pt>
                <c:pt idx="333">
                  <c:v>149.1</c:v>
                </c:pt>
                <c:pt idx="334">
                  <c:v>143.13076923076923</c:v>
                </c:pt>
                <c:pt idx="335">
                  <c:v>143.13076923076923</c:v>
                </c:pt>
                <c:pt idx="336">
                  <c:v>149.1</c:v>
                </c:pt>
                <c:pt idx="337">
                  <c:v>143.13076923076923</c:v>
                </c:pt>
                <c:pt idx="338">
                  <c:v>149.1</c:v>
                </c:pt>
                <c:pt idx="339">
                  <c:v>143.13076923076923</c:v>
                </c:pt>
                <c:pt idx="340">
                  <c:v>143.13076923076923</c:v>
                </c:pt>
                <c:pt idx="341">
                  <c:v>143.13076923076923</c:v>
                </c:pt>
                <c:pt idx="342">
                  <c:v>143.13076923076923</c:v>
                </c:pt>
                <c:pt idx="343">
                  <c:v>143.13076923076923</c:v>
                </c:pt>
                <c:pt idx="344">
                  <c:v>143.13076923076923</c:v>
                </c:pt>
                <c:pt idx="345">
                  <c:v>143.13076923076923</c:v>
                </c:pt>
                <c:pt idx="346">
                  <c:v>143.13076923076923</c:v>
                </c:pt>
                <c:pt idx="347">
                  <c:v>143.13076923076923</c:v>
                </c:pt>
                <c:pt idx="348">
                  <c:v>143.13076923076923</c:v>
                </c:pt>
                <c:pt idx="349">
                  <c:v>143.13076923076923</c:v>
                </c:pt>
                <c:pt idx="350">
                  <c:v>143.13076923076923</c:v>
                </c:pt>
                <c:pt idx="351">
                  <c:v>143.13076923076923</c:v>
                </c:pt>
                <c:pt idx="352">
                  <c:v>143.13076923076923</c:v>
                </c:pt>
                <c:pt idx="353">
                  <c:v>143.13076923076923</c:v>
                </c:pt>
                <c:pt idx="354">
                  <c:v>143.13076923076923</c:v>
                </c:pt>
                <c:pt idx="355">
                  <c:v>143.13076923076923</c:v>
                </c:pt>
                <c:pt idx="356">
                  <c:v>149.1</c:v>
                </c:pt>
                <c:pt idx="357">
                  <c:v>143.13076923076923</c:v>
                </c:pt>
                <c:pt idx="358">
                  <c:v>143.13076923076923</c:v>
                </c:pt>
                <c:pt idx="359">
                  <c:v>143.13076923076923</c:v>
                </c:pt>
                <c:pt idx="360">
                  <c:v>143.13076923076923</c:v>
                </c:pt>
                <c:pt idx="361">
                  <c:v>143.13076923076923</c:v>
                </c:pt>
                <c:pt idx="362">
                  <c:v>143.13076923076923</c:v>
                </c:pt>
                <c:pt idx="363">
                  <c:v>143.13076923076923</c:v>
                </c:pt>
                <c:pt idx="364">
                  <c:v>149.1</c:v>
                </c:pt>
                <c:pt idx="365">
                  <c:v>143.13076923076923</c:v>
                </c:pt>
                <c:pt idx="366">
                  <c:v>143.13076923076923</c:v>
                </c:pt>
                <c:pt idx="367">
                  <c:v>149.1</c:v>
                </c:pt>
                <c:pt idx="368">
                  <c:v>143.13076923076923</c:v>
                </c:pt>
                <c:pt idx="369">
                  <c:v>143.13076923076923</c:v>
                </c:pt>
                <c:pt idx="370">
                  <c:v>143.13076923076923</c:v>
                </c:pt>
                <c:pt idx="371">
                  <c:v>149.1</c:v>
                </c:pt>
                <c:pt idx="372">
                  <c:v>143.13076923076923</c:v>
                </c:pt>
                <c:pt idx="373">
                  <c:v>143.13076923076923</c:v>
                </c:pt>
                <c:pt idx="374">
                  <c:v>143.13076923076923</c:v>
                </c:pt>
                <c:pt idx="375">
                  <c:v>143.13076923076923</c:v>
                </c:pt>
                <c:pt idx="376">
                  <c:v>149.1</c:v>
                </c:pt>
                <c:pt idx="377">
                  <c:v>143.13076923076923</c:v>
                </c:pt>
                <c:pt idx="378">
                  <c:v>143.13076923076923</c:v>
                </c:pt>
                <c:pt idx="379">
                  <c:v>149.1</c:v>
                </c:pt>
                <c:pt idx="380">
                  <c:v>143.13076923076923</c:v>
                </c:pt>
                <c:pt idx="381">
                  <c:v>143.13076923076923</c:v>
                </c:pt>
                <c:pt idx="382">
                  <c:v>143.13076923076923</c:v>
                </c:pt>
                <c:pt idx="383">
                  <c:v>143.13076923076923</c:v>
                </c:pt>
                <c:pt idx="384">
                  <c:v>143.13076923076923</c:v>
                </c:pt>
                <c:pt idx="385">
                  <c:v>143.13076923076923</c:v>
                </c:pt>
                <c:pt idx="386">
                  <c:v>143.13076923076923</c:v>
                </c:pt>
                <c:pt idx="387">
                  <c:v>143.13076923076923</c:v>
                </c:pt>
                <c:pt idx="388">
                  <c:v>143.13076923076923</c:v>
                </c:pt>
                <c:pt idx="389">
                  <c:v>143.13076923076923</c:v>
                </c:pt>
                <c:pt idx="390">
                  <c:v>143.13076923076923</c:v>
                </c:pt>
                <c:pt idx="391">
                  <c:v>143.13076923076923</c:v>
                </c:pt>
                <c:pt idx="392">
                  <c:v>143.13076923076923</c:v>
                </c:pt>
                <c:pt idx="393">
                  <c:v>149.1</c:v>
                </c:pt>
                <c:pt idx="394">
                  <c:v>143.13076923076923</c:v>
                </c:pt>
                <c:pt idx="395">
                  <c:v>143.13076923076923</c:v>
                </c:pt>
                <c:pt idx="396">
                  <c:v>143.13076923076923</c:v>
                </c:pt>
                <c:pt idx="397">
                  <c:v>143.13076923076923</c:v>
                </c:pt>
                <c:pt idx="398">
                  <c:v>143.13076923076923</c:v>
                </c:pt>
                <c:pt idx="399">
                  <c:v>143.13076923076923</c:v>
                </c:pt>
                <c:pt idx="400">
                  <c:v>143.13076923076923</c:v>
                </c:pt>
                <c:pt idx="401">
                  <c:v>143.13076923076923</c:v>
                </c:pt>
                <c:pt idx="402">
                  <c:v>143.13076923076923</c:v>
                </c:pt>
                <c:pt idx="403">
                  <c:v>143.13076923076923</c:v>
                </c:pt>
                <c:pt idx="404">
                  <c:v>143.13076923076923</c:v>
                </c:pt>
                <c:pt idx="405">
                  <c:v>143.13076923076923</c:v>
                </c:pt>
                <c:pt idx="406">
                  <c:v>143.13076923076923</c:v>
                </c:pt>
                <c:pt idx="407">
                  <c:v>143.13076923076923</c:v>
                </c:pt>
                <c:pt idx="408">
                  <c:v>143.13076923076923</c:v>
                </c:pt>
                <c:pt idx="409">
                  <c:v>143.13076923076923</c:v>
                </c:pt>
                <c:pt idx="410">
                  <c:v>143.13076923076923</c:v>
                </c:pt>
                <c:pt idx="411">
                  <c:v>149.1</c:v>
                </c:pt>
                <c:pt idx="412">
                  <c:v>143.13076923076923</c:v>
                </c:pt>
                <c:pt idx="413">
                  <c:v>143.13076923076923</c:v>
                </c:pt>
                <c:pt idx="414">
                  <c:v>143.13076923076923</c:v>
                </c:pt>
                <c:pt idx="415">
                  <c:v>143.13076923076923</c:v>
                </c:pt>
                <c:pt idx="416">
                  <c:v>149.1</c:v>
                </c:pt>
                <c:pt idx="417">
                  <c:v>143.13076923076923</c:v>
                </c:pt>
                <c:pt idx="418">
                  <c:v>143.13076923076923</c:v>
                </c:pt>
                <c:pt idx="419">
                  <c:v>143.13076923076923</c:v>
                </c:pt>
                <c:pt idx="420">
                  <c:v>143.13076923076923</c:v>
                </c:pt>
                <c:pt idx="421">
                  <c:v>149.1</c:v>
                </c:pt>
                <c:pt idx="422">
                  <c:v>143.13076923076923</c:v>
                </c:pt>
                <c:pt idx="423">
                  <c:v>143.13076923076923</c:v>
                </c:pt>
                <c:pt idx="424">
                  <c:v>143.13076923076923</c:v>
                </c:pt>
                <c:pt idx="425">
                  <c:v>143.13076923076923</c:v>
                </c:pt>
                <c:pt idx="426">
                  <c:v>143.13076923076923</c:v>
                </c:pt>
                <c:pt idx="427">
                  <c:v>143.13076923076923</c:v>
                </c:pt>
                <c:pt idx="428">
                  <c:v>143.13076923076923</c:v>
                </c:pt>
                <c:pt idx="429">
                  <c:v>143.13076923076923</c:v>
                </c:pt>
                <c:pt idx="430">
                  <c:v>143.13076923076923</c:v>
                </c:pt>
                <c:pt idx="431">
                  <c:v>143.13076923076923</c:v>
                </c:pt>
                <c:pt idx="432">
                  <c:v>143.13076923076923</c:v>
                </c:pt>
                <c:pt idx="433">
                  <c:v>149.1</c:v>
                </c:pt>
                <c:pt idx="434">
                  <c:v>143.13076923076923</c:v>
                </c:pt>
                <c:pt idx="435">
                  <c:v>143.13076923076923</c:v>
                </c:pt>
                <c:pt idx="436">
                  <c:v>143.13076923076923</c:v>
                </c:pt>
                <c:pt idx="437">
                  <c:v>143.13076923076923</c:v>
                </c:pt>
                <c:pt idx="438">
                  <c:v>149.1</c:v>
                </c:pt>
                <c:pt idx="439">
                  <c:v>143.13076923076923</c:v>
                </c:pt>
                <c:pt idx="440">
                  <c:v>143.13076923076923</c:v>
                </c:pt>
                <c:pt idx="441">
                  <c:v>143.13076923076923</c:v>
                </c:pt>
                <c:pt idx="442">
                  <c:v>143.13076923076923</c:v>
                </c:pt>
                <c:pt idx="443">
                  <c:v>143.13076923076923</c:v>
                </c:pt>
                <c:pt idx="444">
                  <c:v>149.1</c:v>
                </c:pt>
                <c:pt idx="445">
                  <c:v>149.1</c:v>
                </c:pt>
                <c:pt idx="446">
                  <c:v>149.1</c:v>
                </c:pt>
                <c:pt idx="447">
                  <c:v>143.13076923076923</c:v>
                </c:pt>
                <c:pt idx="448">
                  <c:v>143.13076923076923</c:v>
                </c:pt>
                <c:pt idx="449">
                  <c:v>143.13076923076923</c:v>
                </c:pt>
                <c:pt idx="450">
                  <c:v>143.13076923076923</c:v>
                </c:pt>
                <c:pt idx="451">
                  <c:v>143.13076923076923</c:v>
                </c:pt>
                <c:pt idx="452">
                  <c:v>143.13076923076923</c:v>
                </c:pt>
                <c:pt idx="453">
                  <c:v>149.1</c:v>
                </c:pt>
                <c:pt idx="454">
                  <c:v>143.13076923076923</c:v>
                </c:pt>
                <c:pt idx="455">
                  <c:v>143.13076923076923</c:v>
                </c:pt>
                <c:pt idx="456">
                  <c:v>143.13076923076923</c:v>
                </c:pt>
                <c:pt idx="457">
                  <c:v>143.13076923076923</c:v>
                </c:pt>
                <c:pt idx="458">
                  <c:v>143.13076923076923</c:v>
                </c:pt>
                <c:pt idx="459">
                  <c:v>143.13076923076923</c:v>
                </c:pt>
                <c:pt idx="460">
                  <c:v>143.13076923076923</c:v>
                </c:pt>
                <c:pt idx="461">
                  <c:v>143.13076923076923</c:v>
                </c:pt>
                <c:pt idx="462">
                  <c:v>143.13076923076923</c:v>
                </c:pt>
                <c:pt idx="463">
                  <c:v>149.1</c:v>
                </c:pt>
                <c:pt idx="464">
                  <c:v>143.13076923076923</c:v>
                </c:pt>
                <c:pt idx="465">
                  <c:v>149.1</c:v>
                </c:pt>
                <c:pt idx="466">
                  <c:v>143.13076923076923</c:v>
                </c:pt>
                <c:pt idx="467">
                  <c:v>143.13076923076923</c:v>
                </c:pt>
                <c:pt idx="468">
                  <c:v>143.13076923076923</c:v>
                </c:pt>
                <c:pt idx="469">
                  <c:v>143.13076923076923</c:v>
                </c:pt>
                <c:pt idx="470">
                  <c:v>149.1</c:v>
                </c:pt>
                <c:pt idx="471">
                  <c:v>143.13076923076923</c:v>
                </c:pt>
                <c:pt idx="472">
                  <c:v>143.13076923076923</c:v>
                </c:pt>
                <c:pt idx="473">
                  <c:v>143.13076923076923</c:v>
                </c:pt>
                <c:pt idx="474">
                  <c:v>143.13076923076923</c:v>
                </c:pt>
                <c:pt idx="475">
                  <c:v>143.13076923076923</c:v>
                </c:pt>
                <c:pt idx="476">
                  <c:v>149.1</c:v>
                </c:pt>
                <c:pt idx="477">
                  <c:v>149.1</c:v>
                </c:pt>
                <c:pt idx="478">
                  <c:v>143.13076923076923</c:v>
                </c:pt>
                <c:pt idx="479">
                  <c:v>143.13076923076923</c:v>
                </c:pt>
                <c:pt idx="480">
                  <c:v>143.13076923076923</c:v>
                </c:pt>
                <c:pt idx="481">
                  <c:v>143.13076923076923</c:v>
                </c:pt>
                <c:pt idx="482">
                  <c:v>149.1</c:v>
                </c:pt>
                <c:pt idx="483">
                  <c:v>149.1</c:v>
                </c:pt>
                <c:pt idx="484">
                  <c:v>143.13076923076923</c:v>
                </c:pt>
                <c:pt idx="485">
                  <c:v>143.13076923076923</c:v>
                </c:pt>
                <c:pt idx="486">
                  <c:v>143.13076923076923</c:v>
                </c:pt>
                <c:pt idx="487">
                  <c:v>143.13076923076923</c:v>
                </c:pt>
                <c:pt idx="488">
                  <c:v>149.1</c:v>
                </c:pt>
                <c:pt idx="489">
                  <c:v>143.13076923076923</c:v>
                </c:pt>
                <c:pt idx="490">
                  <c:v>149.1</c:v>
                </c:pt>
                <c:pt idx="491">
                  <c:v>143.13076923076923</c:v>
                </c:pt>
                <c:pt idx="492">
                  <c:v>143.13076923076923</c:v>
                </c:pt>
                <c:pt idx="493">
                  <c:v>143.13076923076923</c:v>
                </c:pt>
                <c:pt idx="494">
                  <c:v>143.13076923076923</c:v>
                </c:pt>
                <c:pt idx="495">
                  <c:v>143.13076923076923</c:v>
                </c:pt>
                <c:pt idx="496">
                  <c:v>149.1</c:v>
                </c:pt>
                <c:pt idx="497">
                  <c:v>143.13076923076923</c:v>
                </c:pt>
                <c:pt idx="498">
                  <c:v>143.13076923076923</c:v>
                </c:pt>
                <c:pt idx="499">
                  <c:v>149.1</c:v>
                </c:pt>
                <c:pt idx="500">
                  <c:v>143.13076923076923</c:v>
                </c:pt>
                <c:pt idx="501">
                  <c:v>149.1</c:v>
                </c:pt>
                <c:pt idx="502">
                  <c:v>143.13076923076923</c:v>
                </c:pt>
                <c:pt idx="503">
                  <c:v>143.13076923076923</c:v>
                </c:pt>
                <c:pt idx="504">
                  <c:v>143.13076923076923</c:v>
                </c:pt>
                <c:pt idx="505">
                  <c:v>143.13076923076923</c:v>
                </c:pt>
                <c:pt idx="506">
                  <c:v>143.13076923076923</c:v>
                </c:pt>
                <c:pt idx="507">
                  <c:v>143.13076923076923</c:v>
                </c:pt>
                <c:pt idx="508">
                  <c:v>143.13076923076923</c:v>
                </c:pt>
                <c:pt idx="509">
                  <c:v>149.1</c:v>
                </c:pt>
                <c:pt idx="510">
                  <c:v>143.13076923076923</c:v>
                </c:pt>
                <c:pt idx="511">
                  <c:v>149.1</c:v>
                </c:pt>
                <c:pt idx="512">
                  <c:v>143.13076923076923</c:v>
                </c:pt>
                <c:pt idx="513">
                  <c:v>143.13076923076923</c:v>
                </c:pt>
                <c:pt idx="514">
                  <c:v>143.13076923076923</c:v>
                </c:pt>
                <c:pt idx="515">
                  <c:v>143.13076923076923</c:v>
                </c:pt>
                <c:pt idx="516">
                  <c:v>143.13076923076923</c:v>
                </c:pt>
                <c:pt idx="517">
                  <c:v>143.13076923076923</c:v>
                </c:pt>
                <c:pt idx="518">
                  <c:v>143.13076923076923</c:v>
                </c:pt>
                <c:pt idx="519">
                  <c:v>143.13076923076923</c:v>
                </c:pt>
                <c:pt idx="520">
                  <c:v>143.13076923076923</c:v>
                </c:pt>
                <c:pt idx="521">
                  <c:v>149.1</c:v>
                </c:pt>
                <c:pt idx="522">
                  <c:v>149.1</c:v>
                </c:pt>
                <c:pt idx="523">
                  <c:v>143.13076923076923</c:v>
                </c:pt>
                <c:pt idx="524">
                  <c:v>143.13076923076923</c:v>
                </c:pt>
                <c:pt idx="525">
                  <c:v>149.1</c:v>
                </c:pt>
                <c:pt idx="526">
                  <c:v>143.13076923076923</c:v>
                </c:pt>
                <c:pt idx="527">
                  <c:v>143.13076923076923</c:v>
                </c:pt>
                <c:pt idx="528">
                  <c:v>143.13076923076923</c:v>
                </c:pt>
                <c:pt idx="529">
                  <c:v>143.13076923076923</c:v>
                </c:pt>
                <c:pt idx="530">
                  <c:v>143.13076923076923</c:v>
                </c:pt>
                <c:pt idx="531">
                  <c:v>143.13076923076923</c:v>
                </c:pt>
                <c:pt idx="532">
                  <c:v>149.1</c:v>
                </c:pt>
                <c:pt idx="533">
                  <c:v>149.1</c:v>
                </c:pt>
                <c:pt idx="534">
                  <c:v>143.13076923076923</c:v>
                </c:pt>
                <c:pt idx="535">
                  <c:v>143.13076923076923</c:v>
                </c:pt>
                <c:pt idx="536">
                  <c:v>143.13076923076923</c:v>
                </c:pt>
                <c:pt idx="537">
                  <c:v>143.13076923076923</c:v>
                </c:pt>
                <c:pt idx="538">
                  <c:v>143.13076923076923</c:v>
                </c:pt>
                <c:pt idx="539">
                  <c:v>143.13076923076923</c:v>
                </c:pt>
                <c:pt idx="540">
                  <c:v>143.13076923076923</c:v>
                </c:pt>
                <c:pt idx="541">
                  <c:v>149.1</c:v>
                </c:pt>
                <c:pt idx="542">
                  <c:v>143.13076923076923</c:v>
                </c:pt>
                <c:pt idx="543">
                  <c:v>143.13076923076923</c:v>
                </c:pt>
                <c:pt idx="544">
                  <c:v>143.13076923076923</c:v>
                </c:pt>
                <c:pt idx="545">
                  <c:v>143.13076923076923</c:v>
                </c:pt>
                <c:pt idx="546">
                  <c:v>143.13076923076923</c:v>
                </c:pt>
                <c:pt idx="547">
                  <c:v>143.13076923076923</c:v>
                </c:pt>
                <c:pt idx="548">
                  <c:v>143.13076923076923</c:v>
                </c:pt>
                <c:pt idx="549">
                  <c:v>143.13076923076923</c:v>
                </c:pt>
                <c:pt idx="550">
                  <c:v>143.13076923076923</c:v>
                </c:pt>
                <c:pt idx="551">
                  <c:v>149.1</c:v>
                </c:pt>
                <c:pt idx="552">
                  <c:v>149.1</c:v>
                </c:pt>
                <c:pt idx="553">
                  <c:v>143.13076923076923</c:v>
                </c:pt>
                <c:pt idx="554">
                  <c:v>143.13076923076923</c:v>
                </c:pt>
                <c:pt idx="555">
                  <c:v>143.13076923076923</c:v>
                </c:pt>
                <c:pt idx="556">
                  <c:v>143.13076923076923</c:v>
                </c:pt>
                <c:pt idx="557">
                  <c:v>143.13076923076923</c:v>
                </c:pt>
                <c:pt idx="558">
                  <c:v>143.13076923076923</c:v>
                </c:pt>
                <c:pt idx="559">
                  <c:v>149.1</c:v>
                </c:pt>
                <c:pt idx="560">
                  <c:v>143.13076923076923</c:v>
                </c:pt>
                <c:pt idx="561">
                  <c:v>143.13076923076923</c:v>
                </c:pt>
                <c:pt idx="562">
                  <c:v>143.13076923076923</c:v>
                </c:pt>
                <c:pt idx="563">
                  <c:v>149.1</c:v>
                </c:pt>
                <c:pt idx="564">
                  <c:v>143.13076923076923</c:v>
                </c:pt>
                <c:pt idx="565">
                  <c:v>143.13076923076923</c:v>
                </c:pt>
                <c:pt idx="566">
                  <c:v>143.13076923076923</c:v>
                </c:pt>
                <c:pt idx="567">
                  <c:v>149.1</c:v>
                </c:pt>
                <c:pt idx="568">
                  <c:v>143.13076923076923</c:v>
                </c:pt>
                <c:pt idx="569">
                  <c:v>143.13076923076923</c:v>
                </c:pt>
                <c:pt idx="570">
                  <c:v>149.1</c:v>
                </c:pt>
                <c:pt idx="571">
                  <c:v>143.13076923076923</c:v>
                </c:pt>
                <c:pt idx="572">
                  <c:v>149.1</c:v>
                </c:pt>
                <c:pt idx="573">
                  <c:v>143.13076923076923</c:v>
                </c:pt>
                <c:pt idx="574">
                  <c:v>143.13076923076923</c:v>
                </c:pt>
                <c:pt idx="575">
                  <c:v>143.13076923076923</c:v>
                </c:pt>
                <c:pt idx="576">
                  <c:v>149.1</c:v>
                </c:pt>
                <c:pt idx="577">
                  <c:v>143.13076923076923</c:v>
                </c:pt>
                <c:pt idx="578">
                  <c:v>143.13076923076923</c:v>
                </c:pt>
                <c:pt idx="579">
                  <c:v>143.13076923076923</c:v>
                </c:pt>
                <c:pt idx="580">
                  <c:v>149.1</c:v>
                </c:pt>
                <c:pt idx="581">
                  <c:v>143.13076923076923</c:v>
                </c:pt>
                <c:pt idx="582">
                  <c:v>149.1</c:v>
                </c:pt>
                <c:pt idx="583">
                  <c:v>143.13076923076923</c:v>
                </c:pt>
                <c:pt idx="584">
                  <c:v>149.1</c:v>
                </c:pt>
                <c:pt idx="585">
                  <c:v>149.1</c:v>
                </c:pt>
                <c:pt idx="586">
                  <c:v>143.13076923076923</c:v>
                </c:pt>
                <c:pt idx="587">
                  <c:v>143.13076923076923</c:v>
                </c:pt>
                <c:pt idx="588">
                  <c:v>143.13076923076923</c:v>
                </c:pt>
                <c:pt idx="589">
                  <c:v>149.1</c:v>
                </c:pt>
                <c:pt idx="590">
                  <c:v>143.13076923076923</c:v>
                </c:pt>
                <c:pt idx="591">
                  <c:v>143.13076923076923</c:v>
                </c:pt>
                <c:pt idx="592">
                  <c:v>143.13076923076923</c:v>
                </c:pt>
                <c:pt idx="593">
                  <c:v>143.13076923076923</c:v>
                </c:pt>
                <c:pt idx="594">
                  <c:v>149.1</c:v>
                </c:pt>
                <c:pt idx="595">
                  <c:v>143.13076923076923</c:v>
                </c:pt>
                <c:pt idx="596">
                  <c:v>143.13076923076923</c:v>
                </c:pt>
                <c:pt idx="597">
                  <c:v>143.13076923076923</c:v>
                </c:pt>
                <c:pt idx="598">
                  <c:v>143.13076923076923</c:v>
                </c:pt>
                <c:pt idx="599">
                  <c:v>143.13076923076923</c:v>
                </c:pt>
                <c:pt idx="600">
                  <c:v>143.13076923076923</c:v>
                </c:pt>
                <c:pt idx="601">
                  <c:v>143.13076923076923</c:v>
                </c:pt>
                <c:pt idx="602">
                  <c:v>143.13076923076923</c:v>
                </c:pt>
                <c:pt idx="603">
                  <c:v>143.13076923076923</c:v>
                </c:pt>
                <c:pt idx="604">
                  <c:v>143.13076923076923</c:v>
                </c:pt>
                <c:pt idx="605">
                  <c:v>143.13076923076923</c:v>
                </c:pt>
                <c:pt idx="606">
                  <c:v>149.1</c:v>
                </c:pt>
                <c:pt idx="607">
                  <c:v>149.1</c:v>
                </c:pt>
                <c:pt idx="608">
                  <c:v>143.13076923076923</c:v>
                </c:pt>
                <c:pt idx="609">
                  <c:v>143.13076923076923</c:v>
                </c:pt>
                <c:pt idx="610">
                  <c:v>143.13076923076923</c:v>
                </c:pt>
                <c:pt idx="611">
                  <c:v>143.13076923076923</c:v>
                </c:pt>
                <c:pt idx="612">
                  <c:v>143.13076923076923</c:v>
                </c:pt>
                <c:pt idx="613">
                  <c:v>143.13076923076923</c:v>
                </c:pt>
                <c:pt idx="614">
                  <c:v>143.13076923076923</c:v>
                </c:pt>
                <c:pt idx="615">
                  <c:v>143.13076923076923</c:v>
                </c:pt>
                <c:pt idx="616">
                  <c:v>149.1</c:v>
                </c:pt>
                <c:pt idx="617">
                  <c:v>143.13076923076923</c:v>
                </c:pt>
                <c:pt idx="618">
                  <c:v>143.13076923076923</c:v>
                </c:pt>
                <c:pt idx="619">
                  <c:v>143.13076923076923</c:v>
                </c:pt>
                <c:pt idx="620">
                  <c:v>143.13076923076923</c:v>
                </c:pt>
                <c:pt idx="621">
                  <c:v>143.13076923076923</c:v>
                </c:pt>
                <c:pt idx="622">
                  <c:v>149.1</c:v>
                </c:pt>
                <c:pt idx="623">
                  <c:v>143.13076923076923</c:v>
                </c:pt>
                <c:pt idx="624">
                  <c:v>143.13076923076923</c:v>
                </c:pt>
                <c:pt idx="625">
                  <c:v>143.13076923076923</c:v>
                </c:pt>
                <c:pt idx="626">
                  <c:v>143.13076923076923</c:v>
                </c:pt>
                <c:pt idx="627">
                  <c:v>143.13076923076923</c:v>
                </c:pt>
                <c:pt idx="628">
                  <c:v>143.13076923076923</c:v>
                </c:pt>
                <c:pt idx="629">
                  <c:v>149.1</c:v>
                </c:pt>
                <c:pt idx="630">
                  <c:v>143.13076923076923</c:v>
                </c:pt>
                <c:pt idx="631">
                  <c:v>143.13076923076923</c:v>
                </c:pt>
                <c:pt idx="632">
                  <c:v>143.13076923076923</c:v>
                </c:pt>
                <c:pt idx="633">
                  <c:v>149.1</c:v>
                </c:pt>
                <c:pt idx="634">
                  <c:v>143.13076923076923</c:v>
                </c:pt>
                <c:pt idx="635">
                  <c:v>149.1</c:v>
                </c:pt>
                <c:pt idx="636">
                  <c:v>143.13076923076923</c:v>
                </c:pt>
                <c:pt idx="637">
                  <c:v>143.13076923076923</c:v>
                </c:pt>
                <c:pt idx="638">
                  <c:v>143.13076923076923</c:v>
                </c:pt>
                <c:pt idx="639">
                  <c:v>143.13076923076923</c:v>
                </c:pt>
                <c:pt idx="640">
                  <c:v>143.13076923076923</c:v>
                </c:pt>
                <c:pt idx="641">
                  <c:v>143.13076923076923</c:v>
                </c:pt>
                <c:pt idx="642">
                  <c:v>149.1</c:v>
                </c:pt>
                <c:pt idx="643">
                  <c:v>143.13076923076923</c:v>
                </c:pt>
                <c:pt idx="644">
                  <c:v>143.13076923076923</c:v>
                </c:pt>
                <c:pt idx="645">
                  <c:v>143.13076923076923</c:v>
                </c:pt>
                <c:pt idx="646">
                  <c:v>143.13076923076923</c:v>
                </c:pt>
                <c:pt idx="647">
                  <c:v>143.13076923076923</c:v>
                </c:pt>
                <c:pt idx="648">
                  <c:v>143.13076923076923</c:v>
                </c:pt>
                <c:pt idx="649">
                  <c:v>143.13076923076923</c:v>
                </c:pt>
                <c:pt idx="650">
                  <c:v>143.13076923076923</c:v>
                </c:pt>
                <c:pt idx="651">
                  <c:v>143.13076923076923</c:v>
                </c:pt>
                <c:pt idx="652">
                  <c:v>149.1</c:v>
                </c:pt>
                <c:pt idx="653">
                  <c:v>143.13076923076923</c:v>
                </c:pt>
                <c:pt idx="654">
                  <c:v>143.13076923076923</c:v>
                </c:pt>
                <c:pt idx="655">
                  <c:v>143.13076923076923</c:v>
                </c:pt>
                <c:pt idx="656">
                  <c:v>143.13076923076923</c:v>
                </c:pt>
                <c:pt idx="657">
                  <c:v>143.13076923076923</c:v>
                </c:pt>
                <c:pt idx="658">
                  <c:v>149.1</c:v>
                </c:pt>
                <c:pt idx="659">
                  <c:v>143.13076923076923</c:v>
                </c:pt>
                <c:pt idx="660">
                  <c:v>143.13076923076923</c:v>
                </c:pt>
                <c:pt idx="661">
                  <c:v>143.13076923076923</c:v>
                </c:pt>
                <c:pt idx="662">
                  <c:v>142.86188523076922</c:v>
                </c:pt>
                <c:pt idx="663">
                  <c:v>143.13076923076923</c:v>
                </c:pt>
                <c:pt idx="664">
                  <c:v>143.13076923076923</c:v>
                </c:pt>
                <c:pt idx="665">
                  <c:v>143.13076923076923</c:v>
                </c:pt>
                <c:pt idx="666">
                  <c:v>143.13076923076923</c:v>
                </c:pt>
                <c:pt idx="667">
                  <c:v>143.13076923076923</c:v>
                </c:pt>
                <c:pt idx="668">
                  <c:v>143.13076923076923</c:v>
                </c:pt>
                <c:pt idx="669">
                  <c:v>143.13076923076923</c:v>
                </c:pt>
                <c:pt idx="670">
                  <c:v>143.13076923076923</c:v>
                </c:pt>
                <c:pt idx="671">
                  <c:v>143.13076923076923</c:v>
                </c:pt>
                <c:pt idx="672">
                  <c:v>143.13076923076923</c:v>
                </c:pt>
                <c:pt idx="673">
                  <c:v>143.13076923076923</c:v>
                </c:pt>
                <c:pt idx="674">
                  <c:v>149.1</c:v>
                </c:pt>
                <c:pt idx="675">
                  <c:v>143.13076923076923</c:v>
                </c:pt>
                <c:pt idx="676">
                  <c:v>149.1</c:v>
                </c:pt>
                <c:pt idx="677">
                  <c:v>143.13076923076923</c:v>
                </c:pt>
                <c:pt idx="678">
                  <c:v>149.1</c:v>
                </c:pt>
                <c:pt idx="679">
                  <c:v>143.13076923076923</c:v>
                </c:pt>
                <c:pt idx="680">
                  <c:v>143.13076923076923</c:v>
                </c:pt>
                <c:pt idx="681">
                  <c:v>143.13076923076923</c:v>
                </c:pt>
                <c:pt idx="682">
                  <c:v>143.13076923076923</c:v>
                </c:pt>
                <c:pt idx="683">
                  <c:v>149.1</c:v>
                </c:pt>
                <c:pt idx="684">
                  <c:v>143.13076923076923</c:v>
                </c:pt>
                <c:pt idx="685">
                  <c:v>143.13076923076923</c:v>
                </c:pt>
                <c:pt idx="686">
                  <c:v>143.13076923076923</c:v>
                </c:pt>
                <c:pt idx="687">
                  <c:v>143.13076923076923</c:v>
                </c:pt>
                <c:pt idx="688">
                  <c:v>143.13076923076923</c:v>
                </c:pt>
                <c:pt idx="689">
                  <c:v>143.13076923076923</c:v>
                </c:pt>
                <c:pt idx="690">
                  <c:v>149.1</c:v>
                </c:pt>
                <c:pt idx="691">
                  <c:v>149.1</c:v>
                </c:pt>
                <c:pt idx="692">
                  <c:v>143.13076923076923</c:v>
                </c:pt>
                <c:pt idx="693">
                  <c:v>143.13076923076923</c:v>
                </c:pt>
                <c:pt idx="694">
                  <c:v>143.13076923076923</c:v>
                </c:pt>
                <c:pt idx="695">
                  <c:v>149.1</c:v>
                </c:pt>
                <c:pt idx="696">
                  <c:v>149.1</c:v>
                </c:pt>
                <c:pt idx="697">
                  <c:v>143.13076923076923</c:v>
                </c:pt>
                <c:pt idx="698">
                  <c:v>143.13076923076923</c:v>
                </c:pt>
                <c:pt idx="699">
                  <c:v>143.13076923076923</c:v>
                </c:pt>
                <c:pt idx="700">
                  <c:v>143.13076923076923</c:v>
                </c:pt>
                <c:pt idx="701">
                  <c:v>149.1</c:v>
                </c:pt>
                <c:pt idx="702">
                  <c:v>143.13076923076923</c:v>
                </c:pt>
                <c:pt idx="703">
                  <c:v>149.1</c:v>
                </c:pt>
                <c:pt idx="704">
                  <c:v>143.13076923076923</c:v>
                </c:pt>
                <c:pt idx="705">
                  <c:v>143.13076923076923</c:v>
                </c:pt>
                <c:pt idx="706">
                  <c:v>143.13076923076923</c:v>
                </c:pt>
                <c:pt idx="707">
                  <c:v>143.13076923076923</c:v>
                </c:pt>
                <c:pt idx="708">
                  <c:v>143.13076923076923</c:v>
                </c:pt>
                <c:pt idx="709">
                  <c:v>143.13076923076923</c:v>
                </c:pt>
                <c:pt idx="710">
                  <c:v>143.13076923076923</c:v>
                </c:pt>
                <c:pt idx="711">
                  <c:v>143.13076923076923</c:v>
                </c:pt>
                <c:pt idx="712">
                  <c:v>149.1</c:v>
                </c:pt>
                <c:pt idx="713">
                  <c:v>143.13076923076923</c:v>
                </c:pt>
                <c:pt idx="714">
                  <c:v>143.13076923076923</c:v>
                </c:pt>
                <c:pt idx="715">
                  <c:v>149.1</c:v>
                </c:pt>
                <c:pt idx="716">
                  <c:v>143.13076923076923</c:v>
                </c:pt>
                <c:pt idx="717">
                  <c:v>143.13076923076923</c:v>
                </c:pt>
                <c:pt idx="718">
                  <c:v>143.13076923076923</c:v>
                </c:pt>
                <c:pt idx="719">
                  <c:v>143.13076923076923</c:v>
                </c:pt>
                <c:pt idx="720">
                  <c:v>143.13076923076923</c:v>
                </c:pt>
                <c:pt idx="721">
                  <c:v>143.13076923076923</c:v>
                </c:pt>
                <c:pt idx="722">
                  <c:v>143.13076923076923</c:v>
                </c:pt>
                <c:pt idx="723">
                  <c:v>143.13076923076923</c:v>
                </c:pt>
                <c:pt idx="724">
                  <c:v>143.13076923076923</c:v>
                </c:pt>
                <c:pt idx="725">
                  <c:v>143.13076923076923</c:v>
                </c:pt>
                <c:pt idx="726">
                  <c:v>149.1</c:v>
                </c:pt>
                <c:pt idx="727">
                  <c:v>143.13076923076923</c:v>
                </c:pt>
                <c:pt idx="728">
                  <c:v>143.13076923076923</c:v>
                </c:pt>
                <c:pt idx="729">
                  <c:v>143.13076923076923</c:v>
                </c:pt>
                <c:pt idx="730">
                  <c:v>143.13076923076923</c:v>
                </c:pt>
                <c:pt idx="731">
                  <c:v>143.13076923076923</c:v>
                </c:pt>
                <c:pt idx="732">
                  <c:v>143.13076923076923</c:v>
                </c:pt>
                <c:pt idx="733">
                  <c:v>143.13076923076923</c:v>
                </c:pt>
                <c:pt idx="734">
                  <c:v>149.1</c:v>
                </c:pt>
                <c:pt idx="735">
                  <c:v>143.13076923076923</c:v>
                </c:pt>
                <c:pt idx="736">
                  <c:v>143.13076923076923</c:v>
                </c:pt>
                <c:pt idx="737">
                  <c:v>143.13076923076923</c:v>
                </c:pt>
                <c:pt idx="738">
                  <c:v>143.13076923076923</c:v>
                </c:pt>
                <c:pt idx="739">
                  <c:v>149.1</c:v>
                </c:pt>
                <c:pt idx="740">
                  <c:v>143.13076923076923</c:v>
                </c:pt>
                <c:pt idx="741">
                  <c:v>149.1</c:v>
                </c:pt>
                <c:pt idx="742">
                  <c:v>143.13076923076923</c:v>
                </c:pt>
                <c:pt idx="743">
                  <c:v>143.13076923076923</c:v>
                </c:pt>
                <c:pt idx="744">
                  <c:v>143.13076923076923</c:v>
                </c:pt>
                <c:pt idx="745">
                  <c:v>143.13076923076923</c:v>
                </c:pt>
                <c:pt idx="746">
                  <c:v>143.13076923076923</c:v>
                </c:pt>
                <c:pt idx="747">
                  <c:v>143.13076923076923</c:v>
                </c:pt>
                <c:pt idx="748">
                  <c:v>143.13076923076923</c:v>
                </c:pt>
                <c:pt idx="749">
                  <c:v>143.13076923076923</c:v>
                </c:pt>
                <c:pt idx="750">
                  <c:v>143.13076923076923</c:v>
                </c:pt>
                <c:pt idx="751">
                  <c:v>149.1</c:v>
                </c:pt>
                <c:pt idx="752">
                  <c:v>149.1</c:v>
                </c:pt>
                <c:pt idx="753">
                  <c:v>143.13076923076923</c:v>
                </c:pt>
                <c:pt idx="754">
                  <c:v>143.09872920724632</c:v>
                </c:pt>
                <c:pt idx="755">
                  <c:v>143.03213434077338</c:v>
                </c:pt>
                <c:pt idx="756">
                  <c:v>142.9861776741067</c:v>
                </c:pt>
                <c:pt idx="757">
                  <c:v>142.96507920724633</c:v>
                </c:pt>
                <c:pt idx="758">
                  <c:v>142.90384621845433</c:v>
                </c:pt>
                <c:pt idx="759">
                  <c:v>142.89591142946853</c:v>
                </c:pt>
                <c:pt idx="760">
                  <c:v>148.79578809879618</c:v>
                </c:pt>
                <c:pt idx="761">
                  <c:v>142.79053545188449</c:v>
                </c:pt>
                <c:pt idx="762">
                  <c:v>142.71029173526622</c:v>
                </c:pt>
                <c:pt idx="763">
                  <c:v>142.65611545188446</c:v>
                </c:pt>
                <c:pt idx="764">
                  <c:v>142.65021656299558</c:v>
                </c:pt>
                <c:pt idx="765">
                  <c:v>142.64414797990443</c:v>
                </c:pt>
                <c:pt idx="766">
                  <c:v>142.5040287852178</c:v>
                </c:pt>
                <c:pt idx="767">
                  <c:v>142.42946621845431</c:v>
                </c:pt>
                <c:pt idx="768">
                  <c:v>142.19032621845429</c:v>
                </c:pt>
                <c:pt idx="769">
                  <c:v>142.09292254057965</c:v>
                </c:pt>
                <c:pt idx="770">
                  <c:v>142.09143909101553</c:v>
                </c:pt>
                <c:pt idx="771">
                  <c:v>142.03708698502408</c:v>
                </c:pt>
                <c:pt idx="772">
                  <c:v>142.0264365629956</c:v>
                </c:pt>
                <c:pt idx="773">
                  <c:v>141.98350322966223</c:v>
                </c:pt>
                <c:pt idx="774">
                  <c:v>141.94752797990441</c:v>
                </c:pt>
                <c:pt idx="775">
                  <c:v>141.8532876741067</c:v>
                </c:pt>
                <c:pt idx="776">
                  <c:v>141.83122288512098</c:v>
                </c:pt>
                <c:pt idx="777">
                  <c:v>141.80099575768219</c:v>
                </c:pt>
                <c:pt idx="778">
                  <c:v>147.61304740971357</c:v>
                </c:pt>
                <c:pt idx="779">
                  <c:v>141.59782211855116</c:v>
                </c:pt>
                <c:pt idx="780">
                  <c:v>141.59587242434887</c:v>
                </c:pt>
                <c:pt idx="781">
                  <c:v>141.54451464657109</c:v>
                </c:pt>
                <c:pt idx="782">
                  <c:v>147.49210920990731</c:v>
                </c:pt>
                <c:pt idx="783">
                  <c:v>141.47904399623209</c:v>
                </c:pt>
                <c:pt idx="784">
                  <c:v>141.46548621845429</c:v>
                </c:pt>
                <c:pt idx="785">
                  <c:v>141.45644686879331</c:v>
                </c:pt>
                <c:pt idx="786">
                  <c:v>141.38508878521779</c:v>
                </c:pt>
                <c:pt idx="787">
                  <c:v>147.34033476546284</c:v>
                </c:pt>
                <c:pt idx="788">
                  <c:v>141.31008510734321</c:v>
                </c:pt>
                <c:pt idx="789">
                  <c:v>141.26506920724631</c:v>
                </c:pt>
                <c:pt idx="790">
                  <c:v>141.26247989632893</c:v>
                </c:pt>
                <c:pt idx="791">
                  <c:v>141.23553545188446</c:v>
                </c:pt>
                <c:pt idx="792">
                  <c:v>141.21151464657109</c:v>
                </c:pt>
                <c:pt idx="793">
                  <c:v>141.19027242434888</c:v>
                </c:pt>
                <c:pt idx="794">
                  <c:v>141.05537142946852</c:v>
                </c:pt>
                <c:pt idx="795">
                  <c:v>141.05366131323777</c:v>
                </c:pt>
                <c:pt idx="796">
                  <c:v>140.97506844067655</c:v>
                </c:pt>
                <c:pt idx="797">
                  <c:v>140.93950242434886</c:v>
                </c:pt>
                <c:pt idx="798">
                  <c:v>140.93163353545998</c:v>
                </c:pt>
                <c:pt idx="799">
                  <c:v>146.8997110875882</c:v>
                </c:pt>
                <c:pt idx="800">
                  <c:v>146.8631810875882</c:v>
                </c:pt>
                <c:pt idx="801">
                  <c:v>140.88924177400986</c:v>
                </c:pt>
                <c:pt idx="802">
                  <c:v>140.86297434077338</c:v>
                </c:pt>
                <c:pt idx="803">
                  <c:v>146.73294553203263</c:v>
                </c:pt>
                <c:pt idx="804">
                  <c:v>146.68101185415802</c:v>
                </c:pt>
                <c:pt idx="805">
                  <c:v>140.68947767410668</c:v>
                </c:pt>
                <c:pt idx="806">
                  <c:v>140.67628955178765</c:v>
                </c:pt>
                <c:pt idx="807">
                  <c:v>140.66604365169076</c:v>
                </c:pt>
                <c:pt idx="808">
                  <c:v>146.62276629860247</c:v>
                </c:pt>
                <c:pt idx="809">
                  <c:v>146.5594021986993</c:v>
                </c:pt>
                <c:pt idx="810">
                  <c:v>140.57553284637737</c:v>
                </c:pt>
                <c:pt idx="811">
                  <c:v>140.53459322966225</c:v>
                </c:pt>
                <c:pt idx="812">
                  <c:v>140.53069989632888</c:v>
                </c:pt>
                <c:pt idx="813">
                  <c:v>140.50402100744003</c:v>
                </c:pt>
                <c:pt idx="814">
                  <c:v>146.33495365435169</c:v>
                </c:pt>
                <c:pt idx="815">
                  <c:v>146.2033047654628</c:v>
                </c:pt>
                <c:pt idx="816">
                  <c:v>146.10893254324063</c:v>
                </c:pt>
                <c:pt idx="817">
                  <c:v>140.118085873913</c:v>
                </c:pt>
                <c:pt idx="818">
                  <c:v>145.95252664314373</c:v>
                </c:pt>
                <c:pt idx="819">
                  <c:v>145.9119321986993</c:v>
                </c:pt>
                <c:pt idx="820">
                  <c:v>139.88600288512097</c:v>
                </c:pt>
                <c:pt idx="821">
                  <c:v>145.84931365435176</c:v>
                </c:pt>
                <c:pt idx="822">
                  <c:v>139.75602951304404</c:v>
                </c:pt>
                <c:pt idx="823">
                  <c:v>139.67251131323772</c:v>
                </c:pt>
                <c:pt idx="824">
                  <c:v>145.63952476546285</c:v>
                </c:pt>
                <c:pt idx="825">
                  <c:v>139.49659732956539</c:v>
                </c:pt>
                <c:pt idx="826">
                  <c:v>145.44804886536596</c:v>
                </c:pt>
                <c:pt idx="827">
                  <c:v>139.46866844067651</c:v>
                </c:pt>
                <c:pt idx="828">
                  <c:v>139.20247177400987</c:v>
                </c:pt>
                <c:pt idx="829">
                  <c:v>139.18725951304401</c:v>
                </c:pt>
                <c:pt idx="830">
                  <c:v>139.00264955178764</c:v>
                </c:pt>
                <c:pt idx="831">
                  <c:v>138.95191878521783</c:v>
                </c:pt>
                <c:pt idx="832">
                  <c:v>144.9159707430469</c:v>
                </c:pt>
                <c:pt idx="833">
                  <c:v>144.9074396319358</c:v>
                </c:pt>
                <c:pt idx="834">
                  <c:v>138.91432617971071</c:v>
                </c:pt>
                <c:pt idx="835">
                  <c:v>138.8488492072463</c:v>
                </c:pt>
                <c:pt idx="836">
                  <c:v>138.83620955178765</c:v>
                </c:pt>
                <c:pt idx="837">
                  <c:v>144.79550476546282</c:v>
                </c:pt>
                <c:pt idx="838">
                  <c:v>138.80229510734321</c:v>
                </c:pt>
                <c:pt idx="839">
                  <c:v>138.6740592072463</c:v>
                </c:pt>
                <c:pt idx="840">
                  <c:v>144.59256296526911</c:v>
                </c:pt>
                <c:pt idx="841">
                  <c:v>144.41112442092151</c:v>
                </c:pt>
                <c:pt idx="842">
                  <c:v>138.44172955178766</c:v>
                </c:pt>
                <c:pt idx="843">
                  <c:v>138.36941254057967</c:v>
                </c:pt>
                <c:pt idx="844">
                  <c:v>144.32953852082468</c:v>
                </c:pt>
                <c:pt idx="845">
                  <c:v>138.2774498963289</c:v>
                </c:pt>
                <c:pt idx="846">
                  <c:v>138.27341506859958</c:v>
                </c:pt>
                <c:pt idx="847">
                  <c:v>138.27281177400985</c:v>
                </c:pt>
                <c:pt idx="848">
                  <c:v>144.23166963193577</c:v>
                </c:pt>
                <c:pt idx="849">
                  <c:v>138.21311288512098</c:v>
                </c:pt>
                <c:pt idx="850">
                  <c:v>144.17267587657395</c:v>
                </c:pt>
                <c:pt idx="851">
                  <c:v>138.1572880961352</c:v>
                </c:pt>
                <c:pt idx="852">
                  <c:v>138.14176322966225</c:v>
                </c:pt>
                <c:pt idx="853">
                  <c:v>138.08624476280187</c:v>
                </c:pt>
                <c:pt idx="854">
                  <c:v>138.05332177400987</c:v>
                </c:pt>
                <c:pt idx="855">
                  <c:v>138.04686395748845</c:v>
                </c:pt>
                <c:pt idx="856">
                  <c:v>138.02673066289873</c:v>
                </c:pt>
                <c:pt idx="857">
                  <c:v>138.01918955178763</c:v>
                </c:pt>
                <c:pt idx="858">
                  <c:v>138.01269656299559</c:v>
                </c:pt>
                <c:pt idx="859">
                  <c:v>138.00149656299558</c:v>
                </c:pt>
                <c:pt idx="860">
                  <c:v>137.93449698502408</c:v>
                </c:pt>
                <c:pt idx="861">
                  <c:v>143.81053407638026</c:v>
                </c:pt>
                <c:pt idx="862">
                  <c:v>143.74918330981041</c:v>
                </c:pt>
                <c:pt idx="863">
                  <c:v>137.64025100744001</c:v>
                </c:pt>
                <c:pt idx="864">
                  <c:v>143.59703219869931</c:v>
                </c:pt>
                <c:pt idx="865">
                  <c:v>137.61812142946852</c:v>
                </c:pt>
                <c:pt idx="866">
                  <c:v>143.54257407638022</c:v>
                </c:pt>
                <c:pt idx="867">
                  <c:v>137.54638211855118</c:v>
                </c:pt>
                <c:pt idx="868">
                  <c:v>137.48457767410667</c:v>
                </c:pt>
                <c:pt idx="869">
                  <c:v>137.4679457576822</c:v>
                </c:pt>
                <c:pt idx="870">
                  <c:v>137.43139365169077</c:v>
                </c:pt>
                <c:pt idx="871">
                  <c:v>137.42946621845431</c:v>
                </c:pt>
                <c:pt idx="872">
                  <c:v>137.42398476280187</c:v>
                </c:pt>
                <c:pt idx="873">
                  <c:v>137.40986989632893</c:v>
                </c:pt>
                <c:pt idx="874">
                  <c:v>137.398885873913</c:v>
                </c:pt>
                <c:pt idx="875">
                  <c:v>137.36972434077339</c:v>
                </c:pt>
                <c:pt idx="876">
                  <c:v>137.28751100744003</c:v>
                </c:pt>
                <c:pt idx="877">
                  <c:v>137.20864587391301</c:v>
                </c:pt>
                <c:pt idx="878">
                  <c:v>137.16261211855115</c:v>
                </c:pt>
                <c:pt idx="879">
                  <c:v>137.12915909101554</c:v>
                </c:pt>
                <c:pt idx="880">
                  <c:v>137.12732878521783</c:v>
                </c:pt>
                <c:pt idx="881">
                  <c:v>137.11200020212661</c:v>
                </c:pt>
                <c:pt idx="882">
                  <c:v>137.06880476280188</c:v>
                </c:pt>
                <c:pt idx="883">
                  <c:v>137.05531254057968</c:v>
                </c:pt>
                <c:pt idx="884">
                  <c:v>137.05404353545995</c:v>
                </c:pt>
                <c:pt idx="885">
                  <c:v>137.00428587391295</c:v>
                </c:pt>
                <c:pt idx="886">
                  <c:v>136.98358399623206</c:v>
                </c:pt>
                <c:pt idx="887">
                  <c:v>136.95398476280187</c:v>
                </c:pt>
                <c:pt idx="888">
                  <c:v>136.86896353545995</c:v>
                </c:pt>
                <c:pt idx="889">
                  <c:v>136.80906066289873</c:v>
                </c:pt>
                <c:pt idx="890">
                  <c:v>136.80362617971068</c:v>
                </c:pt>
                <c:pt idx="891">
                  <c:v>136.76278434077338</c:v>
                </c:pt>
                <c:pt idx="892">
                  <c:v>136.65706288512098</c:v>
                </c:pt>
                <c:pt idx="893">
                  <c:v>136.61130621845427</c:v>
                </c:pt>
                <c:pt idx="894">
                  <c:v>136.514025873913</c:v>
                </c:pt>
                <c:pt idx="895">
                  <c:v>136.50782545188446</c:v>
                </c:pt>
                <c:pt idx="896">
                  <c:v>136.46939100744004</c:v>
                </c:pt>
                <c:pt idx="897">
                  <c:v>136.40548066289873</c:v>
                </c:pt>
                <c:pt idx="898">
                  <c:v>142.34997553203263</c:v>
                </c:pt>
                <c:pt idx="899">
                  <c:v>136.3729765629956</c:v>
                </c:pt>
                <c:pt idx="900">
                  <c:v>142.31247920990728</c:v>
                </c:pt>
                <c:pt idx="901">
                  <c:v>136.20346575768218</c:v>
                </c:pt>
                <c:pt idx="902">
                  <c:v>136.16977951304403</c:v>
                </c:pt>
                <c:pt idx="903">
                  <c:v>136.16567020212662</c:v>
                </c:pt>
                <c:pt idx="904">
                  <c:v>136.14053955178764</c:v>
                </c:pt>
                <c:pt idx="905">
                  <c:v>136.07165353545997</c:v>
                </c:pt>
                <c:pt idx="906">
                  <c:v>135.92586587391301</c:v>
                </c:pt>
                <c:pt idx="907">
                  <c:v>135.89471809613522</c:v>
                </c:pt>
                <c:pt idx="908">
                  <c:v>135.86215575768219</c:v>
                </c:pt>
                <c:pt idx="909">
                  <c:v>135.80567698502409</c:v>
                </c:pt>
                <c:pt idx="910">
                  <c:v>135.65568575768219</c:v>
                </c:pt>
                <c:pt idx="911">
                  <c:v>141.58247254324061</c:v>
                </c:pt>
                <c:pt idx="912">
                  <c:v>135.4771251073432</c:v>
                </c:pt>
                <c:pt idx="913">
                  <c:v>135.46873878521782</c:v>
                </c:pt>
                <c:pt idx="914">
                  <c:v>135.2943490910155</c:v>
                </c:pt>
                <c:pt idx="915">
                  <c:v>135.24272686879331</c:v>
                </c:pt>
                <c:pt idx="916">
                  <c:v>134.90997864657109</c:v>
                </c:pt>
                <c:pt idx="917">
                  <c:v>135.21683656299558</c:v>
                </c:pt>
                <c:pt idx="918">
                  <c:v>141.13486553203265</c:v>
                </c:pt>
                <c:pt idx="919">
                  <c:v>135.12787284637736</c:v>
                </c:pt>
                <c:pt idx="920">
                  <c:v>135.1212362184543</c:v>
                </c:pt>
                <c:pt idx="921">
                  <c:v>141.07973185415801</c:v>
                </c:pt>
                <c:pt idx="922">
                  <c:v>135.04846211855116</c:v>
                </c:pt>
                <c:pt idx="923">
                  <c:v>134.98639951304403</c:v>
                </c:pt>
                <c:pt idx="924">
                  <c:v>134.85116322966223</c:v>
                </c:pt>
                <c:pt idx="925">
                  <c:v>134.79357131323772</c:v>
                </c:pt>
                <c:pt idx="926">
                  <c:v>134.77103767410671</c:v>
                </c:pt>
                <c:pt idx="927">
                  <c:v>134.69599844067653</c:v>
                </c:pt>
                <c:pt idx="928">
                  <c:v>134.69467545188451</c:v>
                </c:pt>
                <c:pt idx="929">
                  <c:v>134.67801100744006</c:v>
                </c:pt>
                <c:pt idx="930">
                  <c:v>134.65782284637734</c:v>
                </c:pt>
                <c:pt idx="931">
                  <c:v>134.64548322966229</c:v>
                </c:pt>
                <c:pt idx="932">
                  <c:v>134.56206506859959</c:v>
                </c:pt>
                <c:pt idx="933">
                  <c:v>134.47874031835744</c:v>
                </c:pt>
                <c:pt idx="934">
                  <c:v>134.42529878521782</c:v>
                </c:pt>
                <c:pt idx="935">
                  <c:v>134.41061767410673</c:v>
                </c:pt>
                <c:pt idx="936">
                  <c:v>140.34971476546286</c:v>
                </c:pt>
                <c:pt idx="937">
                  <c:v>134.06527175768221</c:v>
                </c:pt>
                <c:pt idx="938">
                  <c:v>140.33755254324061</c:v>
                </c:pt>
                <c:pt idx="939">
                  <c:v>134.31755211855116</c:v>
                </c:pt>
                <c:pt idx="940">
                  <c:v>134.21196020212665</c:v>
                </c:pt>
                <c:pt idx="941">
                  <c:v>134.09336621845429</c:v>
                </c:pt>
                <c:pt idx="942">
                  <c:v>134.02369066289873</c:v>
                </c:pt>
                <c:pt idx="943">
                  <c:v>133.96590797990442</c:v>
                </c:pt>
                <c:pt idx="944">
                  <c:v>139.93094997647708</c:v>
                </c:pt>
                <c:pt idx="945">
                  <c:v>133.89534131323774</c:v>
                </c:pt>
                <c:pt idx="946">
                  <c:v>133.72608955178765</c:v>
                </c:pt>
                <c:pt idx="947">
                  <c:v>139.676228865366</c:v>
                </c:pt>
                <c:pt idx="948">
                  <c:v>133.47679365169074</c:v>
                </c:pt>
                <c:pt idx="949">
                  <c:v>133.44952621845431</c:v>
                </c:pt>
                <c:pt idx="950">
                  <c:v>139.38627698768508</c:v>
                </c:pt>
                <c:pt idx="951">
                  <c:v>133.36822621845428</c:v>
                </c:pt>
                <c:pt idx="952">
                  <c:v>133.24152844067652</c:v>
                </c:pt>
                <c:pt idx="953">
                  <c:v>133.17596476280187</c:v>
                </c:pt>
                <c:pt idx="954">
                  <c:v>133.12729476280188</c:v>
                </c:pt>
                <c:pt idx="955">
                  <c:v>133.08407989632894</c:v>
                </c:pt>
                <c:pt idx="956">
                  <c:v>132.9958987852178</c:v>
                </c:pt>
                <c:pt idx="957">
                  <c:v>132.93189254057964</c:v>
                </c:pt>
                <c:pt idx="958">
                  <c:v>132.90168989632895</c:v>
                </c:pt>
                <c:pt idx="959">
                  <c:v>132.85901020212663</c:v>
                </c:pt>
                <c:pt idx="960">
                  <c:v>132.85698131323772</c:v>
                </c:pt>
                <c:pt idx="961">
                  <c:v>132.84794729082179</c:v>
                </c:pt>
                <c:pt idx="962">
                  <c:v>132.81028587391299</c:v>
                </c:pt>
                <c:pt idx="963">
                  <c:v>132.75371066289875</c:v>
                </c:pt>
                <c:pt idx="964">
                  <c:v>132.71965131323776</c:v>
                </c:pt>
                <c:pt idx="965">
                  <c:v>132.68415844067653</c:v>
                </c:pt>
                <c:pt idx="966">
                  <c:v>132.65914656299557</c:v>
                </c:pt>
                <c:pt idx="967">
                  <c:v>132.60352476280187</c:v>
                </c:pt>
                <c:pt idx="968">
                  <c:v>132.59593288512099</c:v>
                </c:pt>
                <c:pt idx="969">
                  <c:v>132.57604434077339</c:v>
                </c:pt>
                <c:pt idx="970">
                  <c:v>138.51281032101838</c:v>
                </c:pt>
                <c:pt idx="971">
                  <c:v>132.54223031835744</c:v>
                </c:pt>
                <c:pt idx="972">
                  <c:v>132.48715464657107</c:v>
                </c:pt>
                <c:pt idx="973">
                  <c:v>138.29670963193581</c:v>
                </c:pt>
                <c:pt idx="974">
                  <c:v>138.20710740971356</c:v>
                </c:pt>
                <c:pt idx="975">
                  <c:v>138.14624254324059</c:v>
                </c:pt>
                <c:pt idx="976">
                  <c:v>132.07861920724633</c:v>
                </c:pt>
                <c:pt idx="977">
                  <c:v>138.01688407638022</c:v>
                </c:pt>
                <c:pt idx="978">
                  <c:v>138.00763074304689</c:v>
                </c:pt>
                <c:pt idx="979">
                  <c:v>132.01677365169076</c:v>
                </c:pt>
                <c:pt idx="980">
                  <c:v>137.98162219869931</c:v>
                </c:pt>
                <c:pt idx="981">
                  <c:v>137.97214254324064</c:v>
                </c:pt>
                <c:pt idx="982">
                  <c:v>131.85669031835744</c:v>
                </c:pt>
                <c:pt idx="983">
                  <c:v>131.84198587391299</c:v>
                </c:pt>
                <c:pt idx="984">
                  <c:v>131.71426020212664</c:v>
                </c:pt>
                <c:pt idx="985">
                  <c:v>131.68163698502411</c:v>
                </c:pt>
                <c:pt idx="986">
                  <c:v>131.56213809613521</c:v>
                </c:pt>
                <c:pt idx="987">
                  <c:v>131.55562840193295</c:v>
                </c:pt>
                <c:pt idx="988">
                  <c:v>131.42969656299559</c:v>
                </c:pt>
                <c:pt idx="989">
                  <c:v>131.42440100744005</c:v>
                </c:pt>
                <c:pt idx="990">
                  <c:v>131.38412254057965</c:v>
                </c:pt>
                <c:pt idx="991">
                  <c:v>131.15055131323774</c:v>
                </c:pt>
                <c:pt idx="992">
                  <c:v>131.09774844067653</c:v>
                </c:pt>
                <c:pt idx="993">
                  <c:v>130.96583656299558</c:v>
                </c:pt>
                <c:pt idx="994">
                  <c:v>130.94969809613522</c:v>
                </c:pt>
                <c:pt idx="995">
                  <c:v>136.90762365435174</c:v>
                </c:pt>
                <c:pt idx="996">
                  <c:v>130.91911767410673</c:v>
                </c:pt>
                <c:pt idx="997">
                  <c:v>130.91317242434889</c:v>
                </c:pt>
                <c:pt idx="998">
                  <c:v>130.91261131323773</c:v>
                </c:pt>
                <c:pt idx="999">
                  <c:v>130.88690989632892</c:v>
                </c:pt>
                <c:pt idx="1000">
                  <c:v>130.87394510734319</c:v>
                </c:pt>
                <c:pt idx="1001">
                  <c:v>130.85520322966229</c:v>
                </c:pt>
                <c:pt idx="1002">
                  <c:v>130.7462946465711</c:v>
                </c:pt>
                <c:pt idx="1003">
                  <c:v>130.7123172908218</c:v>
                </c:pt>
                <c:pt idx="1004">
                  <c:v>130.68951621845432</c:v>
                </c:pt>
                <c:pt idx="1005">
                  <c:v>130.68852656299558</c:v>
                </c:pt>
                <c:pt idx="1006">
                  <c:v>130.64998767410671</c:v>
                </c:pt>
                <c:pt idx="1007">
                  <c:v>130.64062698502408</c:v>
                </c:pt>
                <c:pt idx="1008">
                  <c:v>136.58135963193578</c:v>
                </c:pt>
                <c:pt idx="1009">
                  <c:v>130.56487545188449</c:v>
                </c:pt>
                <c:pt idx="1010">
                  <c:v>130.53850920724631</c:v>
                </c:pt>
                <c:pt idx="1011">
                  <c:v>130.52000920724632</c:v>
                </c:pt>
                <c:pt idx="1012">
                  <c:v>130.51304732956541</c:v>
                </c:pt>
                <c:pt idx="1013">
                  <c:v>130.33788844067652</c:v>
                </c:pt>
                <c:pt idx="1014">
                  <c:v>130.33413020212663</c:v>
                </c:pt>
                <c:pt idx="1015">
                  <c:v>130.32947211855117</c:v>
                </c:pt>
                <c:pt idx="1016">
                  <c:v>130.31784242434887</c:v>
                </c:pt>
                <c:pt idx="1017">
                  <c:v>130.3062269850241</c:v>
                </c:pt>
                <c:pt idx="1018">
                  <c:v>130.24796142946855</c:v>
                </c:pt>
                <c:pt idx="1019">
                  <c:v>130.23882254057966</c:v>
                </c:pt>
                <c:pt idx="1020">
                  <c:v>130.1796057576822</c:v>
                </c:pt>
                <c:pt idx="1021">
                  <c:v>130.16469955178763</c:v>
                </c:pt>
                <c:pt idx="1022">
                  <c:v>130.16313656299559</c:v>
                </c:pt>
                <c:pt idx="1023">
                  <c:v>130.1211251073432</c:v>
                </c:pt>
                <c:pt idx="1024">
                  <c:v>130.08839476280187</c:v>
                </c:pt>
                <c:pt idx="1025">
                  <c:v>130.08768809613522</c:v>
                </c:pt>
                <c:pt idx="1026">
                  <c:v>130.04909177400987</c:v>
                </c:pt>
                <c:pt idx="1027">
                  <c:v>129.99941476280188</c:v>
                </c:pt>
                <c:pt idx="1028">
                  <c:v>129.96081587391299</c:v>
                </c:pt>
                <c:pt idx="1029">
                  <c:v>129.95759920724632</c:v>
                </c:pt>
                <c:pt idx="1030">
                  <c:v>129.93985767410672</c:v>
                </c:pt>
                <c:pt idx="1031">
                  <c:v>135.86588553203265</c:v>
                </c:pt>
                <c:pt idx="1032">
                  <c:v>129.82903131323775</c:v>
                </c:pt>
                <c:pt idx="1033">
                  <c:v>129.81839476280186</c:v>
                </c:pt>
                <c:pt idx="1034">
                  <c:v>129.79704621845431</c:v>
                </c:pt>
                <c:pt idx="1035">
                  <c:v>129.75042173526623</c:v>
                </c:pt>
                <c:pt idx="1036">
                  <c:v>135.71714886536597</c:v>
                </c:pt>
                <c:pt idx="1037">
                  <c:v>135.69155330981044</c:v>
                </c:pt>
                <c:pt idx="1038">
                  <c:v>129.71159920724631</c:v>
                </c:pt>
                <c:pt idx="1039">
                  <c:v>129.70301066289875</c:v>
                </c:pt>
                <c:pt idx="1040">
                  <c:v>129.67520878521782</c:v>
                </c:pt>
                <c:pt idx="1041">
                  <c:v>129.50704078521781</c:v>
                </c:pt>
                <c:pt idx="1042">
                  <c:v>129.6390080961352</c:v>
                </c:pt>
                <c:pt idx="1043">
                  <c:v>129.5957876741067</c:v>
                </c:pt>
                <c:pt idx="1044">
                  <c:v>129.54090322966226</c:v>
                </c:pt>
                <c:pt idx="1045">
                  <c:v>129.45319767410672</c:v>
                </c:pt>
                <c:pt idx="1046">
                  <c:v>129.41441288512098</c:v>
                </c:pt>
                <c:pt idx="1047">
                  <c:v>129.37368177400984</c:v>
                </c:pt>
                <c:pt idx="1048">
                  <c:v>129.34364909101552</c:v>
                </c:pt>
                <c:pt idx="1049">
                  <c:v>135.2998407430469</c:v>
                </c:pt>
                <c:pt idx="1050">
                  <c:v>129.29762464657108</c:v>
                </c:pt>
                <c:pt idx="1051">
                  <c:v>129.29468365169078</c:v>
                </c:pt>
                <c:pt idx="1052">
                  <c:v>129.29268062415514</c:v>
                </c:pt>
                <c:pt idx="1053">
                  <c:v>129.23903100744005</c:v>
                </c:pt>
                <c:pt idx="1054">
                  <c:v>129.19538434077339</c:v>
                </c:pt>
                <c:pt idx="1055">
                  <c:v>129.15891698502409</c:v>
                </c:pt>
                <c:pt idx="1056">
                  <c:v>129.14071242434889</c:v>
                </c:pt>
                <c:pt idx="1057">
                  <c:v>129.07951434077339</c:v>
                </c:pt>
                <c:pt idx="1058">
                  <c:v>129.0509246465711</c:v>
                </c:pt>
                <c:pt idx="1059">
                  <c:v>129.01551545188451</c:v>
                </c:pt>
                <c:pt idx="1060">
                  <c:v>129.00000617971068</c:v>
                </c:pt>
                <c:pt idx="1061">
                  <c:v>128.89704177400986</c:v>
                </c:pt>
                <c:pt idx="1062">
                  <c:v>128.84621545188449</c:v>
                </c:pt>
                <c:pt idx="1063">
                  <c:v>128.79312062415514</c:v>
                </c:pt>
                <c:pt idx="1064">
                  <c:v>128.76989621845431</c:v>
                </c:pt>
                <c:pt idx="1065">
                  <c:v>128.76453242434886</c:v>
                </c:pt>
                <c:pt idx="1066">
                  <c:v>128.76253617971068</c:v>
                </c:pt>
                <c:pt idx="1067">
                  <c:v>128.68386698502411</c:v>
                </c:pt>
                <c:pt idx="1068">
                  <c:v>128.66902809613524</c:v>
                </c:pt>
                <c:pt idx="1069">
                  <c:v>128.66458955178763</c:v>
                </c:pt>
                <c:pt idx="1070">
                  <c:v>128.65190878521784</c:v>
                </c:pt>
                <c:pt idx="1071">
                  <c:v>128.46221464657108</c:v>
                </c:pt>
                <c:pt idx="1072">
                  <c:v>134.40759407638026</c:v>
                </c:pt>
                <c:pt idx="1073">
                  <c:v>128.43173920724632</c:v>
                </c:pt>
                <c:pt idx="1074">
                  <c:v>128.31286797990441</c:v>
                </c:pt>
                <c:pt idx="1075">
                  <c:v>134.24186407638024</c:v>
                </c:pt>
                <c:pt idx="1076">
                  <c:v>128.23312288512096</c:v>
                </c:pt>
                <c:pt idx="1077">
                  <c:v>128.22423587391296</c:v>
                </c:pt>
                <c:pt idx="1078">
                  <c:v>128.21722955178763</c:v>
                </c:pt>
                <c:pt idx="1079">
                  <c:v>134.17087809879618</c:v>
                </c:pt>
                <c:pt idx="1080">
                  <c:v>134.16055296526912</c:v>
                </c:pt>
                <c:pt idx="1081">
                  <c:v>128.12307617971069</c:v>
                </c:pt>
                <c:pt idx="1082">
                  <c:v>128.11279399623209</c:v>
                </c:pt>
                <c:pt idx="1083">
                  <c:v>128.10380211855116</c:v>
                </c:pt>
                <c:pt idx="1084">
                  <c:v>128.09100365169078</c:v>
                </c:pt>
                <c:pt idx="1085">
                  <c:v>128.05475353545998</c:v>
                </c:pt>
                <c:pt idx="1086">
                  <c:v>134.01493997647708</c:v>
                </c:pt>
                <c:pt idx="1087">
                  <c:v>128.02383989632895</c:v>
                </c:pt>
                <c:pt idx="1088">
                  <c:v>127.98952617971068</c:v>
                </c:pt>
                <c:pt idx="1089">
                  <c:v>127.98347254057967</c:v>
                </c:pt>
                <c:pt idx="1090">
                  <c:v>127.97406476280187</c:v>
                </c:pt>
                <c:pt idx="1091">
                  <c:v>127.94937545188449</c:v>
                </c:pt>
                <c:pt idx="1092">
                  <c:v>133.89704407638024</c:v>
                </c:pt>
                <c:pt idx="1093">
                  <c:v>133.84837629860246</c:v>
                </c:pt>
                <c:pt idx="1094">
                  <c:v>133.84588629860244</c:v>
                </c:pt>
                <c:pt idx="1095">
                  <c:v>127.86630920724633</c:v>
                </c:pt>
                <c:pt idx="1096">
                  <c:v>127.80566656299561</c:v>
                </c:pt>
                <c:pt idx="1097">
                  <c:v>127.69918322966225</c:v>
                </c:pt>
                <c:pt idx="1098">
                  <c:v>127.66771920724634</c:v>
                </c:pt>
                <c:pt idx="1099">
                  <c:v>127.63774732956543</c:v>
                </c:pt>
                <c:pt idx="1100">
                  <c:v>127.63726177400983</c:v>
                </c:pt>
                <c:pt idx="1101">
                  <c:v>127.59011100744007</c:v>
                </c:pt>
                <c:pt idx="1102">
                  <c:v>127.58387365169077</c:v>
                </c:pt>
                <c:pt idx="1103">
                  <c:v>127.57688686879331</c:v>
                </c:pt>
                <c:pt idx="1104">
                  <c:v>127.5558847628019</c:v>
                </c:pt>
                <c:pt idx="1105">
                  <c:v>127.5532947628019</c:v>
                </c:pt>
                <c:pt idx="1106">
                  <c:v>127.53488142946853</c:v>
                </c:pt>
                <c:pt idx="1107">
                  <c:v>127.52558365169077</c:v>
                </c:pt>
                <c:pt idx="1108">
                  <c:v>127.52476840193293</c:v>
                </c:pt>
                <c:pt idx="1109">
                  <c:v>133.43681254324062</c:v>
                </c:pt>
                <c:pt idx="1110">
                  <c:v>127.46650878521783</c:v>
                </c:pt>
                <c:pt idx="1111">
                  <c:v>127.45867031835743</c:v>
                </c:pt>
                <c:pt idx="1112">
                  <c:v>133.41998074304692</c:v>
                </c:pt>
                <c:pt idx="1113">
                  <c:v>127.44838031835747</c:v>
                </c:pt>
                <c:pt idx="1114">
                  <c:v>127.428685873913</c:v>
                </c:pt>
                <c:pt idx="1115">
                  <c:v>127.41143062415514</c:v>
                </c:pt>
                <c:pt idx="1116">
                  <c:v>127.40742434077336</c:v>
                </c:pt>
                <c:pt idx="1117">
                  <c:v>127.35075020212662</c:v>
                </c:pt>
                <c:pt idx="1118">
                  <c:v>127.35018545188447</c:v>
                </c:pt>
                <c:pt idx="1119">
                  <c:v>127.34652284637735</c:v>
                </c:pt>
                <c:pt idx="1120">
                  <c:v>127.25215617971068</c:v>
                </c:pt>
                <c:pt idx="1121">
                  <c:v>127.22272545188449</c:v>
                </c:pt>
                <c:pt idx="1122">
                  <c:v>127.11917142946854</c:v>
                </c:pt>
                <c:pt idx="1123">
                  <c:v>127.0516739962321</c:v>
                </c:pt>
                <c:pt idx="1124">
                  <c:v>127.04561365169076</c:v>
                </c:pt>
                <c:pt idx="1125">
                  <c:v>133.00951664314374</c:v>
                </c:pt>
                <c:pt idx="1126">
                  <c:v>126.97706322966226</c:v>
                </c:pt>
                <c:pt idx="1127">
                  <c:v>126.90168434077339</c:v>
                </c:pt>
                <c:pt idx="1128">
                  <c:v>126.88995434077336</c:v>
                </c:pt>
                <c:pt idx="1129">
                  <c:v>126.8474257576822</c:v>
                </c:pt>
                <c:pt idx="1130">
                  <c:v>132.77572587657397</c:v>
                </c:pt>
                <c:pt idx="1131">
                  <c:v>126.80377395748846</c:v>
                </c:pt>
                <c:pt idx="1132">
                  <c:v>126.78286365169077</c:v>
                </c:pt>
                <c:pt idx="1133">
                  <c:v>132.74938254324061</c:v>
                </c:pt>
                <c:pt idx="1134">
                  <c:v>126.72929211855117</c:v>
                </c:pt>
                <c:pt idx="1135">
                  <c:v>126.71933365169076</c:v>
                </c:pt>
                <c:pt idx="1136">
                  <c:v>126.62872575768219</c:v>
                </c:pt>
                <c:pt idx="1137">
                  <c:v>132.56988963193581</c:v>
                </c:pt>
                <c:pt idx="1138">
                  <c:v>126.57909878521781</c:v>
                </c:pt>
                <c:pt idx="1139">
                  <c:v>126.54625062415514</c:v>
                </c:pt>
                <c:pt idx="1140">
                  <c:v>126.49682920724632</c:v>
                </c:pt>
                <c:pt idx="1141">
                  <c:v>126.47502177400986</c:v>
                </c:pt>
                <c:pt idx="1142">
                  <c:v>126.45752031835744</c:v>
                </c:pt>
                <c:pt idx="1143">
                  <c:v>126.44645288512098</c:v>
                </c:pt>
                <c:pt idx="1144">
                  <c:v>126.34309100744005</c:v>
                </c:pt>
                <c:pt idx="1145">
                  <c:v>126.28419878521782</c:v>
                </c:pt>
                <c:pt idx="1146">
                  <c:v>126.2553787852178</c:v>
                </c:pt>
                <c:pt idx="1147">
                  <c:v>126.21706989632895</c:v>
                </c:pt>
                <c:pt idx="1148">
                  <c:v>132.18494518749134</c:v>
                </c:pt>
                <c:pt idx="1149">
                  <c:v>126.21248100744006</c:v>
                </c:pt>
                <c:pt idx="1150">
                  <c:v>132.17077143212953</c:v>
                </c:pt>
                <c:pt idx="1151">
                  <c:v>126.1877562184543</c:v>
                </c:pt>
                <c:pt idx="1152">
                  <c:v>132.15336698768508</c:v>
                </c:pt>
                <c:pt idx="1153">
                  <c:v>126.1685169850241</c:v>
                </c:pt>
                <c:pt idx="1154">
                  <c:v>126.16207353545997</c:v>
                </c:pt>
                <c:pt idx="1155">
                  <c:v>126.15366955178763</c:v>
                </c:pt>
                <c:pt idx="1156">
                  <c:v>126.14569100744006</c:v>
                </c:pt>
                <c:pt idx="1157">
                  <c:v>126.1350372908218</c:v>
                </c:pt>
                <c:pt idx="1158">
                  <c:v>126.06528434077339</c:v>
                </c:pt>
                <c:pt idx="1159">
                  <c:v>126.06030288512099</c:v>
                </c:pt>
                <c:pt idx="1160">
                  <c:v>126.02192131323773</c:v>
                </c:pt>
                <c:pt idx="1161">
                  <c:v>126.01743621845432</c:v>
                </c:pt>
                <c:pt idx="1162">
                  <c:v>125.98794100744004</c:v>
                </c:pt>
                <c:pt idx="1163">
                  <c:v>125.9209924243489</c:v>
                </c:pt>
                <c:pt idx="1164">
                  <c:v>131.85835664314374</c:v>
                </c:pt>
                <c:pt idx="1165">
                  <c:v>125.86568920724633</c:v>
                </c:pt>
                <c:pt idx="1166">
                  <c:v>125.81888767410672</c:v>
                </c:pt>
                <c:pt idx="1167">
                  <c:v>125.81542020212663</c:v>
                </c:pt>
                <c:pt idx="1168">
                  <c:v>125.7765776741067</c:v>
                </c:pt>
                <c:pt idx="1169">
                  <c:v>125.74044322966228</c:v>
                </c:pt>
                <c:pt idx="1170">
                  <c:v>131.68058185415802</c:v>
                </c:pt>
                <c:pt idx="1171">
                  <c:v>125.6747069850241</c:v>
                </c:pt>
                <c:pt idx="1172">
                  <c:v>125.66263434077339</c:v>
                </c:pt>
                <c:pt idx="1173">
                  <c:v>125.61691142946853</c:v>
                </c:pt>
                <c:pt idx="1174">
                  <c:v>125.58893732956543</c:v>
                </c:pt>
                <c:pt idx="1175">
                  <c:v>125.56388211855116</c:v>
                </c:pt>
                <c:pt idx="1176">
                  <c:v>131.50683365435174</c:v>
                </c:pt>
                <c:pt idx="1177">
                  <c:v>125.51821131323774</c:v>
                </c:pt>
                <c:pt idx="1178">
                  <c:v>125.51667211855116</c:v>
                </c:pt>
                <c:pt idx="1179">
                  <c:v>125.38747434077339</c:v>
                </c:pt>
                <c:pt idx="1180">
                  <c:v>131.34764074304692</c:v>
                </c:pt>
                <c:pt idx="1181">
                  <c:v>131.34399365435175</c:v>
                </c:pt>
                <c:pt idx="1182">
                  <c:v>125.34515686879331</c:v>
                </c:pt>
                <c:pt idx="1183">
                  <c:v>125.30843254057964</c:v>
                </c:pt>
                <c:pt idx="1184">
                  <c:v>125.30713545188451</c:v>
                </c:pt>
                <c:pt idx="1185">
                  <c:v>125.30506211855115</c:v>
                </c:pt>
                <c:pt idx="1186">
                  <c:v>125.2627954518845</c:v>
                </c:pt>
                <c:pt idx="1187">
                  <c:v>131.20014476546285</c:v>
                </c:pt>
                <c:pt idx="1188">
                  <c:v>125.22623131323775</c:v>
                </c:pt>
                <c:pt idx="1189">
                  <c:v>125.13087476280188</c:v>
                </c:pt>
                <c:pt idx="1190">
                  <c:v>125.10158920724632</c:v>
                </c:pt>
                <c:pt idx="1191">
                  <c:v>125.08206545188449</c:v>
                </c:pt>
                <c:pt idx="1192">
                  <c:v>125.08205284637737</c:v>
                </c:pt>
                <c:pt idx="1193">
                  <c:v>125.06499920724633</c:v>
                </c:pt>
                <c:pt idx="1194">
                  <c:v>125.04669322966225</c:v>
                </c:pt>
                <c:pt idx="1195">
                  <c:v>124.98565131323775</c:v>
                </c:pt>
                <c:pt idx="1196">
                  <c:v>124.90456920724631</c:v>
                </c:pt>
                <c:pt idx="1197">
                  <c:v>130.81084740971357</c:v>
                </c:pt>
                <c:pt idx="1198">
                  <c:v>124.82767288512099</c:v>
                </c:pt>
                <c:pt idx="1199">
                  <c:v>124.82085365169075</c:v>
                </c:pt>
                <c:pt idx="1200">
                  <c:v>124.81992476280189</c:v>
                </c:pt>
                <c:pt idx="1201">
                  <c:v>124.7924562184543</c:v>
                </c:pt>
                <c:pt idx="1202">
                  <c:v>130.677931854158</c:v>
                </c:pt>
                <c:pt idx="1203">
                  <c:v>130.65864407638023</c:v>
                </c:pt>
                <c:pt idx="1204">
                  <c:v>124.60678020212666</c:v>
                </c:pt>
                <c:pt idx="1205">
                  <c:v>124.59873395748849</c:v>
                </c:pt>
                <c:pt idx="1206">
                  <c:v>124.56352242434886</c:v>
                </c:pt>
                <c:pt idx="1207">
                  <c:v>124.5360451073432</c:v>
                </c:pt>
                <c:pt idx="1208">
                  <c:v>130.48738518749136</c:v>
                </c:pt>
                <c:pt idx="1209">
                  <c:v>124.51211322966228</c:v>
                </c:pt>
                <c:pt idx="1210">
                  <c:v>124.44352020212665</c:v>
                </c:pt>
                <c:pt idx="1211">
                  <c:v>124.43901686879332</c:v>
                </c:pt>
                <c:pt idx="1212">
                  <c:v>130.37086775425487</c:v>
                </c:pt>
                <c:pt idx="1213">
                  <c:v>124.39492989632893</c:v>
                </c:pt>
                <c:pt idx="1214">
                  <c:v>130.33184518749135</c:v>
                </c:pt>
                <c:pt idx="1215">
                  <c:v>124.33704353545997</c:v>
                </c:pt>
                <c:pt idx="1216">
                  <c:v>124.30815656299561</c:v>
                </c:pt>
                <c:pt idx="1217">
                  <c:v>124.14112177400986</c:v>
                </c:pt>
                <c:pt idx="1218">
                  <c:v>124.13208211855115</c:v>
                </c:pt>
                <c:pt idx="1219">
                  <c:v>124.11961288512097</c:v>
                </c:pt>
                <c:pt idx="1220">
                  <c:v>124.10315399623209</c:v>
                </c:pt>
                <c:pt idx="1221">
                  <c:v>124.08778844067655</c:v>
                </c:pt>
                <c:pt idx="1222">
                  <c:v>129.9591992099073</c:v>
                </c:pt>
                <c:pt idx="1223">
                  <c:v>123.9466773295654</c:v>
                </c:pt>
                <c:pt idx="1224">
                  <c:v>123.91671062415514</c:v>
                </c:pt>
                <c:pt idx="1225">
                  <c:v>129.85813032101842</c:v>
                </c:pt>
                <c:pt idx="1226">
                  <c:v>129.85748365435174</c:v>
                </c:pt>
                <c:pt idx="1227">
                  <c:v>123.84144434077339</c:v>
                </c:pt>
                <c:pt idx="1228">
                  <c:v>129.77095587657394</c:v>
                </c:pt>
                <c:pt idx="1229">
                  <c:v>123.74958254057967</c:v>
                </c:pt>
                <c:pt idx="1230">
                  <c:v>123.72815587391298</c:v>
                </c:pt>
                <c:pt idx="1231">
                  <c:v>123.69514177400987</c:v>
                </c:pt>
                <c:pt idx="1232">
                  <c:v>123.62407464657107</c:v>
                </c:pt>
                <c:pt idx="1233">
                  <c:v>123.60874878521781</c:v>
                </c:pt>
                <c:pt idx="1234">
                  <c:v>123.59413242434886</c:v>
                </c:pt>
                <c:pt idx="1235">
                  <c:v>123.59368698502411</c:v>
                </c:pt>
                <c:pt idx="1236">
                  <c:v>129.55957476546286</c:v>
                </c:pt>
                <c:pt idx="1237">
                  <c:v>129.45742476546283</c:v>
                </c:pt>
                <c:pt idx="1238">
                  <c:v>123.48287464657108</c:v>
                </c:pt>
                <c:pt idx="1239">
                  <c:v>123.4702757576822</c:v>
                </c:pt>
                <c:pt idx="1240">
                  <c:v>123.44249242434884</c:v>
                </c:pt>
                <c:pt idx="1241">
                  <c:v>123.42333510734318</c:v>
                </c:pt>
                <c:pt idx="1242">
                  <c:v>123.40505100744005</c:v>
                </c:pt>
                <c:pt idx="1243">
                  <c:v>123.39933621845429</c:v>
                </c:pt>
                <c:pt idx="1244">
                  <c:v>129.35681997647708</c:v>
                </c:pt>
                <c:pt idx="1245">
                  <c:v>123.37041878521782</c:v>
                </c:pt>
                <c:pt idx="1246">
                  <c:v>129.31748296526914</c:v>
                </c:pt>
                <c:pt idx="1247">
                  <c:v>123.33583989632893</c:v>
                </c:pt>
                <c:pt idx="1248">
                  <c:v>123.30677587391298</c:v>
                </c:pt>
                <c:pt idx="1249">
                  <c:v>123.30589545188451</c:v>
                </c:pt>
                <c:pt idx="1250">
                  <c:v>129.25753254324061</c:v>
                </c:pt>
                <c:pt idx="1251">
                  <c:v>123.27645031835743</c:v>
                </c:pt>
                <c:pt idx="1252">
                  <c:v>123.26296353545996</c:v>
                </c:pt>
                <c:pt idx="1253">
                  <c:v>123.25593365169078</c:v>
                </c:pt>
                <c:pt idx="1254">
                  <c:v>123.22845242434886</c:v>
                </c:pt>
                <c:pt idx="1255">
                  <c:v>123.19349242434888</c:v>
                </c:pt>
                <c:pt idx="1256">
                  <c:v>123.10403434077338</c:v>
                </c:pt>
                <c:pt idx="1257">
                  <c:v>123.07837395748848</c:v>
                </c:pt>
                <c:pt idx="1258">
                  <c:v>123.07636142946856</c:v>
                </c:pt>
                <c:pt idx="1259">
                  <c:v>129.04260476546284</c:v>
                </c:pt>
                <c:pt idx="1260">
                  <c:v>129.03880629860245</c:v>
                </c:pt>
                <c:pt idx="1261">
                  <c:v>123.06534254057965</c:v>
                </c:pt>
                <c:pt idx="1262">
                  <c:v>129.01467365435172</c:v>
                </c:pt>
                <c:pt idx="1263">
                  <c:v>123.0266769850241</c:v>
                </c:pt>
                <c:pt idx="1264">
                  <c:v>123.02353809613521</c:v>
                </c:pt>
                <c:pt idx="1265">
                  <c:v>123.02011322966226</c:v>
                </c:pt>
                <c:pt idx="1266">
                  <c:v>128.95793254324062</c:v>
                </c:pt>
                <c:pt idx="1267">
                  <c:v>122.98703100744004</c:v>
                </c:pt>
                <c:pt idx="1268">
                  <c:v>122.95424476280189</c:v>
                </c:pt>
                <c:pt idx="1269">
                  <c:v>122.935405873913</c:v>
                </c:pt>
                <c:pt idx="1270">
                  <c:v>122.90459844067655</c:v>
                </c:pt>
                <c:pt idx="1271">
                  <c:v>122.85271686879332</c:v>
                </c:pt>
                <c:pt idx="1272">
                  <c:v>122.83532142946854</c:v>
                </c:pt>
                <c:pt idx="1273">
                  <c:v>128.78524553203266</c:v>
                </c:pt>
                <c:pt idx="1274">
                  <c:v>128.77697143212953</c:v>
                </c:pt>
                <c:pt idx="1275">
                  <c:v>122.76337621845431</c:v>
                </c:pt>
                <c:pt idx="1276">
                  <c:v>122.74131177400986</c:v>
                </c:pt>
                <c:pt idx="1277">
                  <c:v>122.69710434077339</c:v>
                </c:pt>
                <c:pt idx="1278">
                  <c:v>122.67837510734319</c:v>
                </c:pt>
                <c:pt idx="1279">
                  <c:v>122.65477066289876</c:v>
                </c:pt>
                <c:pt idx="1280">
                  <c:v>128.53953587657395</c:v>
                </c:pt>
                <c:pt idx="1281">
                  <c:v>128.49850254324062</c:v>
                </c:pt>
                <c:pt idx="1282">
                  <c:v>122.49221365169078</c:v>
                </c:pt>
                <c:pt idx="1283">
                  <c:v>122.49068434077338</c:v>
                </c:pt>
                <c:pt idx="1284">
                  <c:v>122.48146955178765</c:v>
                </c:pt>
                <c:pt idx="1285">
                  <c:v>128.44371809879618</c:v>
                </c:pt>
                <c:pt idx="1286">
                  <c:v>122.45963878521783</c:v>
                </c:pt>
                <c:pt idx="1287">
                  <c:v>122.32142211855114</c:v>
                </c:pt>
                <c:pt idx="1288">
                  <c:v>122.303065873913</c:v>
                </c:pt>
                <c:pt idx="1289">
                  <c:v>122.23919476280187</c:v>
                </c:pt>
                <c:pt idx="1290">
                  <c:v>122.21710989632894</c:v>
                </c:pt>
                <c:pt idx="1291">
                  <c:v>122.21071434077336</c:v>
                </c:pt>
                <c:pt idx="1292">
                  <c:v>122.17679365169076</c:v>
                </c:pt>
                <c:pt idx="1293">
                  <c:v>122.14345844067651</c:v>
                </c:pt>
                <c:pt idx="1294">
                  <c:v>122.07893353545995</c:v>
                </c:pt>
                <c:pt idx="1295">
                  <c:v>122.00783767410672</c:v>
                </c:pt>
                <c:pt idx="1296">
                  <c:v>127.90048476546283</c:v>
                </c:pt>
                <c:pt idx="1297">
                  <c:v>121.9241662184543</c:v>
                </c:pt>
                <c:pt idx="1298">
                  <c:v>121.89145476280189</c:v>
                </c:pt>
                <c:pt idx="1299">
                  <c:v>121.88857100744005</c:v>
                </c:pt>
                <c:pt idx="1300">
                  <c:v>121.87597142946855</c:v>
                </c:pt>
                <c:pt idx="1301">
                  <c:v>121.87407211855115</c:v>
                </c:pt>
                <c:pt idx="1302">
                  <c:v>121.84778142946855</c:v>
                </c:pt>
                <c:pt idx="1303">
                  <c:v>121.83843686879334</c:v>
                </c:pt>
                <c:pt idx="1304">
                  <c:v>121.79909365169077</c:v>
                </c:pt>
                <c:pt idx="1305">
                  <c:v>121.78827587391299</c:v>
                </c:pt>
                <c:pt idx="1306">
                  <c:v>127.75219553203264</c:v>
                </c:pt>
                <c:pt idx="1307">
                  <c:v>121.71166322966226</c:v>
                </c:pt>
                <c:pt idx="1308">
                  <c:v>121.70084656299561</c:v>
                </c:pt>
                <c:pt idx="1309">
                  <c:v>127.6386196319358</c:v>
                </c:pt>
                <c:pt idx="1310">
                  <c:v>121.63049100744004</c:v>
                </c:pt>
                <c:pt idx="1311">
                  <c:v>121.53938142946855</c:v>
                </c:pt>
                <c:pt idx="1312">
                  <c:v>121.50246656299561</c:v>
                </c:pt>
                <c:pt idx="1313">
                  <c:v>121.48730464657109</c:v>
                </c:pt>
                <c:pt idx="1314">
                  <c:v>121.46900844067653</c:v>
                </c:pt>
                <c:pt idx="1315">
                  <c:v>121.45621955178764</c:v>
                </c:pt>
                <c:pt idx="1316">
                  <c:v>121.45048656299561</c:v>
                </c:pt>
                <c:pt idx="1317">
                  <c:v>127.35782740971358</c:v>
                </c:pt>
                <c:pt idx="1318">
                  <c:v>121.38455621845429</c:v>
                </c:pt>
                <c:pt idx="1319">
                  <c:v>121.3800157576822</c:v>
                </c:pt>
                <c:pt idx="1320">
                  <c:v>127.31707775425485</c:v>
                </c:pt>
                <c:pt idx="1321">
                  <c:v>127.27988330981042</c:v>
                </c:pt>
                <c:pt idx="1322">
                  <c:v>121.23802242434888</c:v>
                </c:pt>
                <c:pt idx="1323">
                  <c:v>121.22519476280189</c:v>
                </c:pt>
                <c:pt idx="1324">
                  <c:v>121.1935473295654</c:v>
                </c:pt>
                <c:pt idx="1325">
                  <c:v>121.16810698502411</c:v>
                </c:pt>
                <c:pt idx="1326">
                  <c:v>121.1476376741067</c:v>
                </c:pt>
                <c:pt idx="1327">
                  <c:v>121.1198169850241</c:v>
                </c:pt>
                <c:pt idx="1328">
                  <c:v>121.11000686879331</c:v>
                </c:pt>
                <c:pt idx="1329">
                  <c:v>121.06561506859958</c:v>
                </c:pt>
                <c:pt idx="1330">
                  <c:v>121.00448732956542</c:v>
                </c:pt>
                <c:pt idx="1331">
                  <c:v>126.93610476546284</c:v>
                </c:pt>
                <c:pt idx="1332">
                  <c:v>120.91572951304404</c:v>
                </c:pt>
                <c:pt idx="1333">
                  <c:v>126.86668032101841</c:v>
                </c:pt>
                <c:pt idx="1334">
                  <c:v>120.75272909101554</c:v>
                </c:pt>
                <c:pt idx="1335">
                  <c:v>120.83231322966226</c:v>
                </c:pt>
                <c:pt idx="1336">
                  <c:v>120.83038020212663</c:v>
                </c:pt>
                <c:pt idx="1337">
                  <c:v>120.79768506859959</c:v>
                </c:pt>
                <c:pt idx="1338">
                  <c:v>120.79476920724633</c:v>
                </c:pt>
                <c:pt idx="1339">
                  <c:v>120.79375322966226</c:v>
                </c:pt>
                <c:pt idx="1340">
                  <c:v>120.77221365169078</c:v>
                </c:pt>
                <c:pt idx="1341">
                  <c:v>120.7339554518845</c:v>
                </c:pt>
                <c:pt idx="1342">
                  <c:v>120.64618353545998</c:v>
                </c:pt>
                <c:pt idx="1343">
                  <c:v>120.62100767410672</c:v>
                </c:pt>
                <c:pt idx="1344">
                  <c:v>120.39769609613521</c:v>
                </c:pt>
                <c:pt idx="1345">
                  <c:v>120.60605809613521</c:v>
                </c:pt>
                <c:pt idx="1346">
                  <c:v>120.57496797990441</c:v>
                </c:pt>
                <c:pt idx="1347">
                  <c:v>120.56729131323775</c:v>
                </c:pt>
                <c:pt idx="1348">
                  <c:v>120.53636322966227</c:v>
                </c:pt>
                <c:pt idx="1349">
                  <c:v>120.5160361797107</c:v>
                </c:pt>
                <c:pt idx="1350">
                  <c:v>120.46858434077336</c:v>
                </c:pt>
                <c:pt idx="1351">
                  <c:v>120.46588545188449</c:v>
                </c:pt>
                <c:pt idx="1352">
                  <c:v>120.46312844067654</c:v>
                </c:pt>
                <c:pt idx="1353">
                  <c:v>120.46258878521782</c:v>
                </c:pt>
                <c:pt idx="1354">
                  <c:v>120.4474069850241</c:v>
                </c:pt>
                <c:pt idx="1355">
                  <c:v>120.44700399623208</c:v>
                </c:pt>
                <c:pt idx="1356">
                  <c:v>126.38463518749136</c:v>
                </c:pt>
                <c:pt idx="1357">
                  <c:v>120.36549031835744</c:v>
                </c:pt>
                <c:pt idx="1358">
                  <c:v>126.33470254324062</c:v>
                </c:pt>
                <c:pt idx="1359">
                  <c:v>120.32378284637737</c:v>
                </c:pt>
                <c:pt idx="1360">
                  <c:v>120.28813062415513</c:v>
                </c:pt>
                <c:pt idx="1361">
                  <c:v>120.27232698502411</c:v>
                </c:pt>
                <c:pt idx="1362">
                  <c:v>126.1777207430469</c:v>
                </c:pt>
                <c:pt idx="1363">
                  <c:v>126.14522518749133</c:v>
                </c:pt>
                <c:pt idx="1364">
                  <c:v>126.14455185415801</c:v>
                </c:pt>
                <c:pt idx="1365">
                  <c:v>126.13368852082468</c:v>
                </c:pt>
                <c:pt idx="1366">
                  <c:v>120.11566809613521</c:v>
                </c:pt>
                <c:pt idx="1367">
                  <c:v>120.11139322966227</c:v>
                </c:pt>
                <c:pt idx="1368">
                  <c:v>120.10763767410671</c:v>
                </c:pt>
                <c:pt idx="1369">
                  <c:v>120.00937732956542</c:v>
                </c:pt>
                <c:pt idx="1370">
                  <c:v>120.00797031835745</c:v>
                </c:pt>
                <c:pt idx="1371">
                  <c:v>119.99475920724632</c:v>
                </c:pt>
                <c:pt idx="1372">
                  <c:v>119.95749031835744</c:v>
                </c:pt>
                <c:pt idx="1373">
                  <c:v>119.95215878521782</c:v>
                </c:pt>
                <c:pt idx="1374">
                  <c:v>119.92070242434886</c:v>
                </c:pt>
                <c:pt idx="1375">
                  <c:v>119.91988365169077</c:v>
                </c:pt>
                <c:pt idx="1376">
                  <c:v>119.90790254057966</c:v>
                </c:pt>
                <c:pt idx="1377">
                  <c:v>125.85960740971358</c:v>
                </c:pt>
                <c:pt idx="1378">
                  <c:v>119.85020353545997</c:v>
                </c:pt>
                <c:pt idx="1379">
                  <c:v>119.83090254057966</c:v>
                </c:pt>
                <c:pt idx="1380">
                  <c:v>119.78062506859959</c:v>
                </c:pt>
                <c:pt idx="1381">
                  <c:v>119.76611587391299</c:v>
                </c:pt>
                <c:pt idx="1382">
                  <c:v>125.69774143212952</c:v>
                </c:pt>
                <c:pt idx="1383">
                  <c:v>119.68658809613521</c:v>
                </c:pt>
                <c:pt idx="1384">
                  <c:v>119.62171797990442</c:v>
                </c:pt>
                <c:pt idx="1385">
                  <c:v>119.57111797990444</c:v>
                </c:pt>
                <c:pt idx="1386">
                  <c:v>119.56161365169078</c:v>
                </c:pt>
                <c:pt idx="1387">
                  <c:v>125.51116254324063</c:v>
                </c:pt>
                <c:pt idx="1388">
                  <c:v>125.50060330981043</c:v>
                </c:pt>
                <c:pt idx="1389">
                  <c:v>119.45568840193292</c:v>
                </c:pt>
                <c:pt idx="1390">
                  <c:v>119.42397587391299</c:v>
                </c:pt>
                <c:pt idx="1391">
                  <c:v>119.39699399623208</c:v>
                </c:pt>
                <c:pt idx="1392">
                  <c:v>125.34612365435173</c:v>
                </c:pt>
                <c:pt idx="1393">
                  <c:v>125.3160714321295</c:v>
                </c:pt>
                <c:pt idx="1394">
                  <c:v>119.3446451073432</c:v>
                </c:pt>
                <c:pt idx="1395">
                  <c:v>125.29382074304691</c:v>
                </c:pt>
                <c:pt idx="1396">
                  <c:v>119.31278365169078</c:v>
                </c:pt>
                <c:pt idx="1397">
                  <c:v>119.30419476280188</c:v>
                </c:pt>
                <c:pt idx="1398">
                  <c:v>119.30353322966225</c:v>
                </c:pt>
                <c:pt idx="1399">
                  <c:v>119.26701322966227</c:v>
                </c:pt>
                <c:pt idx="1400">
                  <c:v>119.17288920724633</c:v>
                </c:pt>
                <c:pt idx="1401">
                  <c:v>119.169935873913</c:v>
                </c:pt>
                <c:pt idx="1402">
                  <c:v>119.12822809613522</c:v>
                </c:pt>
                <c:pt idx="1403">
                  <c:v>119.10346809613522</c:v>
                </c:pt>
                <c:pt idx="1404">
                  <c:v>125.07130997647708</c:v>
                </c:pt>
                <c:pt idx="1405">
                  <c:v>125.0261392099073</c:v>
                </c:pt>
                <c:pt idx="1406">
                  <c:v>119.0520369850241</c:v>
                </c:pt>
                <c:pt idx="1407">
                  <c:v>119.04403698502411</c:v>
                </c:pt>
                <c:pt idx="1408">
                  <c:v>124.99209698768506</c:v>
                </c:pt>
                <c:pt idx="1409">
                  <c:v>119.0065569850241</c:v>
                </c:pt>
                <c:pt idx="1410">
                  <c:v>119.00553365169077</c:v>
                </c:pt>
                <c:pt idx="1411">
                  <c:v>124.96008740971358</c:v>
                </c:pt>
                <c:pt idx="1412">
                  <c:v>118.97014288512096</c:v>
                </c:pt>
                <c:pt idx="1413">
                  <c:v>118.73540509101555</c:v>
                </c:pt>
                <c:pt idx="1414">
                  <c:v>118.88583767410672</c:v>
                </c:pt>
                <c:pt idx="1415">
                  <c:v>118.85134510734318</c:v>
                </c:pt>
                <c:pt idx="1416">
                  <c:v>118.85129732956541</c:v>
                </c:pt>
                <c:pt idx="1417">
                  <c:v>118.824815873913</c:v>
                </c:pt>
                <c:pt idx="1418">
                  <c:v>124.78003143212952</c:v>
                </c:pt>
                <c:pt idx="1419">
                  <c:v>124.77814185415801</c:v>
                </c:pt>
                <c:pt idx="1420">
                  <c:v>118.72834920724631</c:v>
                </c:pt>
                <c:pt idx="1421">
                  <c:v>118.72495920724633</c:v>
                </c:pt>
                <c:pt idx="1422">
                  <c:v>118.58716177400986</c:v>
                </c:pt>
                <c:pt idx="1423">
                  <c:v>118.53632575768219</c:v>
                </c:pt>
                <c:pt idx="1424">
                  <c:v>118.52468353545999</c:v>
                </c:pt>
                <c:pt idx="1425">
                  <c:v>118.51188575768219</c:v>
                </c:pt>
                <c:pt idx="1426">
                  <c:v>118.48210920724632</c:v>
                </c:pt>
                <c:pt idx="1427">
                  <c:v>118.44267951304401</c:v>
                </c:pt>
                <c:pt idx="1428">
                  <c:v>118.43146288512098</c:v>
                </c:pt>
                <c:pt idx="1429">
                  <c:v>124.30032518749135</c:v>
                </c:pt>
                <c:pt idx="1430">
                  <c:v>118.31791100744005</c:v>
                </c:pt>
                <c:pt idx="1431">
                  <c:v>118.31508464657108</c:v>
                </c:pt>
                <c:pt idx="1432">
                  <c:v>118.2704473295654</c:v>
                </c:pt>
                <c:pt idx="1433">
                  <c:v>124.23412809879618</c:v>
                </c:pt>
                <c:pt idx="1434">
                  <c:v>118.26439656299561</c:v>
                </c:pt>
                <c:pt idx="1435">
                  <c:v>118.20798920724633</c:v>
                </c:pt>
                <c:pt idx="1436">
                  <c:v>118.13759575768219</c:v>
                </c:pt>
                <c:pt idx="1437">
                  <c:v>118.08841545188449</c:v>
                </c:pt>
                <c:pt idx="1438">
                  <c:v>118.08135322966226</c:v>
                </c:pt>
                <c:pt idx="1439">
                  <c:v>118.04017587391299</c:v>
                </c:pt>
                <c:pt idx="1440">
                  <c:v>123.99500963193579</c:v>
                </c:pt>
                <c:pt idx="1441">
                  <c:v>118.01388506859959</c:v>
                </c:pt>
                <c:pt idx="1442">
                  <c:v>118.01065322966227</c:v>
                </c:pt>
                <c:pt idx="1443">
                  <c:v>123.93309698768506</c:v>
                </c:pt>
                <c:pt idx="1444">
                  <c:v>117.89764177400986</c:v>
                </c:pt>
                <c:pt idx="1445">
                  <c:v>117.84501288512098</c:v>
                </c:pt>
                <c:pt idx="1446">
                  <c:v>123.79219698768506</c:v>
                </c:pt>
                <c:pt idx="1447">
                  <c:v>117.8142469850241</c:v>
                </c:pt>
                <c:pt idx="1448">
                  <c:v>117.754925873913</c:v>
                </c:pt>
                <c:pt idx="1449">
                  <c:v>117.75488211855115</c:v>
                </c:pt>
                <c:pt idx="1450">
                  <c:v>117.70474100744005</c:v>
                </c:pt>
                <c:pt idx="1451">
                  <c:v>117.70414031835743</c:v>
                </c:pt>
                <c:pt idx="1452">
                  <c:v>123.67053518749135</c:v>
                </c:pt>
                <c:pt idx="1453">
                  <c:v>123.61416698768507</c:v>
                </c:pt>
                <c:pt idx="1454">
                  <c:v>117.62392656299561</c:v>
                </c:pt>
                <c:pt idx="1455">
                  <c:v>117.59229732956541</c:v>
                </c:pt>
                <c:pt idx="1456">
                  <c:v>117.55737955178763</c:v>
                </c:pt>
                <c:pt idx="1457">
                  <c:v>123.51895775425487</c:v>
                </c:pt>
                <c:pt idx="1458">
                  <c:v>123.50977664314375</c:v>
                </c:pt>
                <c:pt idx="1459">
                  <c:v>117.43428797990444</c:v>
                </c:pt>
                <c:pt idx="1460">
                  <c:v>117.36727322966226</c:v>
                </c:pt>
                <c:pt idx="1461">
                  <c:v>117.34026365169078</c:v>
                </c:pt>
                <c:pt idx="1462">
                  <c:v>123.30359254324063</c:v>
                </c:pt>
                <c:pt idx="1463">
                  <c:v>117.33435656299561</c:v>
                </c:pt>
                <c:pt idx="1464">
                  <c:v>117.33074211855116</c:v>
                </c:pt>
                <c:pt idx="1465">
                  <c:v>117.28175031835744</c:v>
                </c:pt>
                <c:pt idx="1466">
                  <c:v>117.24004476280189</c:v>
                </c:pt>
                <c:pt idx="1467">
                  <c:v>117.23208142946856</c:v>
                </c:pt>
                <c:pt idx="1468">
                  <c:v>123.20063740971356</c:v>
                </c:pt>
                <c:pt idx="1469">
                  <c:v>123.19539553203265</c:v>
                </c:pt>
                <c:pt idx="1470">
                  <c:v>117.21811100744004</c:v>
                </c:pt>
                <c:pt idx="1471">
                  <c:v>117.21443686879331</c:v>
                </c:pt>
                <c:pt idx="1472">
                  <c:v>123.15200775425487</c:v>
                </c:pt>
                <c:pt idx="1473">
                  <c:v>117.16397322966226</c:v>
                </c:pt>
                <c:pt idx="1474">
                  <c:v>117.13893062415514</c:v>
                </c:pt>
                <c:pt idx="1475">
                  <c:v>123.10467664314376</c:v>
                </c:pt>
                <c:pt idx="1476">
                  <c:v>117.13355177400986</c:v>
                </c:pt>
                <c:pt idx="1477">
                  <c:v>116.99778729082182</c:v>
                </c:pt>
                <c:pt idx="1478">
                  <c:v>116.90834353545998</c:v>
                </c:pt>
                <c:pt idx="1479">
                  <c:v>116.84270365169077</c:v>
                </c:pt>
                <c:pt idx="1480">
                  <c:v>116.80127920724632</c:v>
                </c:pt>
                <c:pt idx="1481">
                  <c:v>116.74529434077338</c:v>
                </c:pt>
                <c:pt idx="1482">
                  <c:v>116.73260242434887</c:v>
                </c:pt>
                <c:pt idx="1483">
                  <c:v>122.68737587657397</c:v>
                </c:pt>
                <c:pt idx="1484">
                  <c:v>122.65196963193578</c:v>
                </c:pt>
                <c:pt idx="1485">
                  <c:v>116.64152797990442</c:v>
                </c:pt>
                <c:pt idx="1486">
                  <c:v>116.63773242434885</c:v>
                </c:pt>
                <c:pt idx="1487">
                  <c:v>116.62005621845429</c:v>
                </c:pt>
                <c:pt idx="1488">
                  <c:v>116.6015369850241</c:v>
                </c:pt>
                <c:pt idx="1489">
                  <c:v>116.59628698502409</c:v>
                </c:pt>
                <c:pt idx="1490">
                  <c:v>116.58828809613522</c:v>
                </c:pt>
                <c:pt idx="1491">
                  <c:v>116.5681454518845</c:v>
                </c:pt>
                <c:pt idx="1492">
                  <c:v>116.56752809613522</c:v>
                </c:pt>
                <c:pt idx="1493">
                  <c:v>116.53994809613522</c:v>
                </c:pt>
                <c:pt idx="1494">
                  <c:v>116.52889395748848</c:v>
                </c:pt>
                <c:pt idx="1495">
                  <c:v>116.51984353545998</c:v>
                </c:pt>
                <c:pt idx="1496">
                  <c:v>116.48149211855115</c:v>
                </c:pt>
                <c:pt idx="1497">
                  <c:v>122.43055629860245</c:v>
                </c:pt>
                <c:pt idx="1498">
                  <c:v>116.36871955178765</c:v>
                </c:pt>
                <c:pt idx="1499">
                  <c:v>116.28427955178763</c:v>
                </c:pt>
                <c:pt idx="1500">
                  <c:v>116.26699142946855</c:v>
                </c:pt>
                <c:pt idx="1501">
                  <c:v>122.19141296526912</c:v>
                </c:pt>
                <c:pt idx="1502">
                  <c:v>116.18810254057968</c:v>
                </c:pt>
                <c:pt idx="1503">
                  <c:v>116.16501322966226</c:v>
                </c:pt>
                <c:pt idx="1504">
                  <c:v>116.03504254057967</c:v>
                </c:pt>
                <c:pt idx="1505">
                  <c:v>115.99785031835745</c:v>
                </c:pt>
                <c:pt idx="1506">
                  <c:v>115.97464587391299</c:v>
                </c:pt>
                <c:pt idx="1507">
                  <c:v>115.95695322966226</c:v>
                </c:pt>
                <c:pt idx="1508">
                  <c:v>121.875981854158</c:v>
                </c:pt>
                <c:pt idx="1509">
                  <c:v>121.81075296526912</c:v>
                </c:pt>
                <c:pt idx="1510">
                  <c:v>115.66115878521782</c:v>
                </c:pt>
                <c:pt idx="1511">
                  <c:v>115.64497365169078</c:v>
                </c:pt>
                <c:pt idx="1512">
                  <c:v>121.60876698768506</c:v>
                </c:pt>
                <c:pt idx="1513">
                  <c:v>115.60531031835744</c:v>
                </c:pt>
                <c:pt idx="1514">
                  <c:v>115.58280288512097</c:v>
                </c:pt>
                <c:pt idx="1515">
                  <c:v>121.51644442092154</c:v>
                </c:pt>
                <c:pt idx="1516">
                  <c:v>115.49667656299559</c:v>
                </c:pt>
                <c:pt idx="1517">
                  <c:v>115.47730322966227</c:v>
                </c:pt>
                <c:pt idx="1518">
                  <c:v>115.43654211855116</c:v>
                </c:pt>
                <c:pt idx="1519">
                  <c:v>121.37939476546285</c:v>
                </c:pt>
                <c:pt idx="1520">
                  <c:v>115.40967575768221</c:v>
                </c:pt>
                <c:pt idx="1521">
                  <c:v>115.40002031835743</c:v>
                </c:pt>
                <c:pt idx="1522">
                  <c:v>115.37471288512096</c:v>
                </c:pt>
                <c:pt idx="1523">
                  <c:v>115.29917131323776</c:v>
                </c:pt>
                <c:pt idx="1524">
                  <c:v>115.29641767410671</c:v>
                </c:pt>
                <c:pt idx="1525">
                  <c:v>115.29180955178764</c:v>
                </c:pt>
                <c:pt idx="1526">
                  <c:v>115.28896066289876</c:v>
                </c:pt>
                <c:pt idx="1527">
                  <c:v>115.24118288512098</c:v>
                </c:pt>
                <c:pt idx="1528">
                  <c:v>115.22517844067653</c:v>
                </c:pt>
                <c:pt idx="1529">
                  <c:v>115.18673844067654</c:v>
                </c:pt>
                <c:pt idx="1530">
                  <c:v>115.17245686879332</c:v>
                </c:pt>
                <c:pt idx="1531">
                  <c:v>115.17128142946855</c:v>
                </c:pt>
                <c:pt idx="1532">
                  <c:v>115.13365955178764</c:v>
                </c:pt>
                <c:pt idx="1533">
                  <c:v>115.10698476280189</c:v>
                </c:pt>
                <c:pt idx="1534">
                  <c:v>115.10245365169077</c:v>
                </c:pt>
                <c:pt idx="1535">
                  <c:v>115.04863989632892</c:v>
                </c:pt>
                <c:pt idx="1536">
                  <c:v>115.01897656299562</c:v>
                </c:pt>
                <c:pt idx="1537">
                  <c:v>120.97712775425487</c:v>
                </c:pt>
                <c:pt idx="1538">
                  <c:v>120.92173442092154</c:v>
                </c:pt>
                <c:pt idx="1539">
                  <c:v>114.9327662184543</c:v>
                </c:pt>
                <c:pt idx="1540">
                  <c:v>120.89946664314375</c:v>
                </c:pt>
                <c:pt idx="1541">
                  <c:v>114.9094954518845</c:v>
                </c:pt>
                <c:pt idx="1542">
                  <c:v>120.81983219869932</c:v>
                </c:pt>
                <c:pt idx="1543">
                  <c:v>114.82339284637735</c:v>
                </c:pt>
                <c:pt idx="1544">
                  <c:v>114.76087510734318</c:v>
                </c:pt>
                <c:pt idx="1545">
                  <c:v>114.72632254057966</c:v>
                </c:pt>
                <c:pt idx="1546">
                  <c:v>114.63392254057966</c:v>
                </c:pt>
                <c:pt idx="1547">
                  <c:v>120.53868185415801</c:v>
                </c:pt>
                <c:pt idx="1548">
                  <c:v>114.56698951304402</c:v>
                </c:pt>
                <c:pt idx="1549">
                  <c:v>114.55563476280189</c:v>
                </c:pt>
                <c:pt idx="1550">
                  <c:v>114.54798142946855</c:v>
                </c:pt>
                <c:pt idx="1551">
                  <c:v>114.51938031835743</c:v>
                </c:pt>
                <c:pt idx="1552">
                  <c:v>114.48253797990444</c:v>
                </c:pt>
                <c:pt idx="1553">
                  <c:v>120.44495664314375</c:v>
                </c:pt>
                <c:pt idx="1554">
                  <c:v>120.41042518749136</c:v>
                </c:pt>
                <c:pt idx="1555">
                  <c:v>114.4244476741067</c:v>
                </c:pt>
                <c:pt idx="1556">
                  <c:v>120.36827330981043</c:v>
                </c:pt>
                <c:pt idx="1557">
                  <c:v>114.3821569850241</c:v>
                </c:pt>
                <c:pt idx="1558">
                  <c:v>114.341025873913</c:v>
                </c:pt>
                <c:pt idx="1559">
                  <c:v>120.29781740971356</c:v>
                </c:pt>
                <c:pt idx="1560">
                  <c:v>120.28630997647709</c:v>
                </c:pt>
                <c:pt idx="1561">
                  <c:v>114.29635031835743</c:v>
                </c:pt>
                <c:pt idx="1562">
                  <c:v>114.23986365169077</c:v>
                </c:pt>
                <c:pt idx="1563">
                  <c:v>114.14496989632893</c:v>
                </c:pt>
                <c:pt idx="1564">
                  <c:v>114.138755873913</c:v>
                </c:pt>
                <c:pt idx="1565">
                  <c:v>114.09279131323777</c:v>
                </c:pt>
                <c:pt idx="1566">
                  <c:v>114.07082100744005</c:v>
                </c:pt>
                <c:pt idx="1567">
                  <c:v>114.06196844067654</c:v>
                </c:pt>
                <c:pt idx="1568">
                  <c:v>119.99765254324062</c:v>
                </c:pt>
                <c:pt idx="1569">
                  <c:v>113.99864365169077</c:v>
                </c:pt>
                <c:pt idx="1570">
                  <c:v>113.98566767410671</c:v>
                </c:pt>
                <c:pt idx="1571">
                  <c:v>113.96447031835746</c:v>
                </c:pt>
                <c:pt idx="1572">
                  <c:v>119.88567365435173</c:v>
                </c:pt>
                <c:pt idx="1573">
                  <c:v>119.86231442092154</c:v>
                </c:pt>
                <c:pt idx="1574">
                  <c:v>113.82593809613522</c:v>
                </c:pt>
                <c:pt idx="1575">
                  <c:v>119.71141997647707</c:v>
                </c:pt>
                <c:pt idx="1576">
                  <c:v>113.71019878521783</c:v>
                </c:pt>
                <c:pt idx="1577">
                  <c:v>119.67155185415801</c:v>
                </c:pt>
                <c:pt idx="1578">
                  <c:v>119.60740365435174</c:v>
                </c:pt>
                <c:pt idx="1579">
                  <c:v>113.63733177400987</c:v>
                </c:pt>
                <c:pt idx="1580">
                  <c:v>113.62517920724633</c:v>
                </c:pt>
                <c:pt idx="1581">
                  <c:v>113.58989322966227</c:v>
                </c:pt>
                <c:pt idx="1582">
                  <c:v>113.58694878521783</c:v>
                </c:pt>
                <c:pt idx="1583">
                  <c:v>113.57398587391299</c:v>
                </c:pt>
                <c:pt idx="1584">
                  <c:v>119.52749664314375</c:v>
                </c:pt>
                <c:pt idx="1585">
                  <c:v>113.55684365169077</c:v>
                </c:pt>
                <c:pt idx="1586">
                  <c:v>113.55396434077338</c:v>
                </c:pt>
                <c:pt idx="1587">
                  <c:v>113.54303909101554</c:v>
                </c:pt>
                <c:pt idx="1588">
                  <c:v>113.53948844067652</c:v>
                </c:pt>
                <c:pt idx="1589">
                  <c:v>113.47725732956542</c:v>
                </c:pt>
                <c:pt idx="1590">
                  <c:v>113.41382434077339</c:v>
                </c:pt>
                <c:pt idx="1591">
                  <c:v>113.36169254057967</c:v>
                </c:pt>
                <c:pt idx="1592">
                  <c:v>119.28063775425485</c:v>
                </c:pt>
                <c:pt idx="1593">
                  <c:v>113.2742772908218</c:v>
                </c:pt>
                <c:pt idx="1594">
                  <c:v>119.22806886536597</c:v>
                </c:pt>
                <c:pt idx="1595">
                  <c:v>113.20039434077336</c:v>
                </c:pt>
                <c:pt idx="1596">
                  <c:v>113.19708656299559</c:v>
                </c:pt>
                <c:pt idx="1597">
                  <c:v>119.14676330981042</c:v>
                </c:pt>
                <c:pt idx="1598">
                  <c:v>113.15751878521782</c:v>
                </c:pt>
                <c:pt idx="1599">
                  <c:v>119.11283852082468</c:v>
                </c:pt>
                <c:pt idx="1600">
                  <c:v>113.12819476280188</c:v>
                </c:pt>
                <c:pt idx="1601">
                  <c:v>119.09478587657395</c:v>
                </c:pt>
                <c:pt idx="1602">
                  <c:v>113.02107288512097</c:v>
                </c:pt>
                <c:pt idx="1603">
                  <c:v>113.01689284637735</c:v>
                </c:pt>
                <c:pt idx="1604">
                  <c:v>118.94689886536598</c:v>
                </c:pt>
                <c:pt idx="1605">
                  <c:v>112.96791989632892</c:v>
                </c:pt>
                <c:pt idx="1606">
                  <c:v>112.95140510734318</c:v>
                </c:pt>
                <c:pt idx="1607">
                  <c:v>118.71687407638025</c:v>
                </c:pt>
                <c:pt idx="1608">
                  <c:v>112.74269142946856</c:v>
                </c:pt>
                <c:pt idx="1609">
                  <c:v>112.64958510734319</c:v>
                </c:pt>
                <c:pt idx="1610">
                  <c:v>112.61010353545996</c:v>
                </c:pt>
                <c:pt idx="1611">
                  <c:v>112.55637062415515</c:v>
                </c:pt>
                <c:pt idx="1612">
                  <c:v>112.46252878521781</c:v>
                </c:pt>
                <c:pt idx="1613">
                  <c:v>112.42965476280187</c:v>
                </c:pt>
                <c:pt idx="1614">
                  <c:v>112.41623989632893</c:v>
                </c:pt>
                <c:pt idx="1615">
                  <c:v>118.35608698768506</c:v>
                </c:pt>
                <c:pt idx="1616">
                  <c:v>112.30635434077338</c:v>
                </c:pt>
                <c:pt idx="1617">
                  <c:v>112.29753020212664</c:v>
                </c:pt>
                <c:pt idx="1618">
                  <c:v>112.23740510734318</c:v>
                </c:pt>
                <c:pt idx="1619">
                  <c:v>112.22068399623208</c:v>
                </c:pt>
                <c:pt idx="1620">
                  <c:v>112.21697284637737</c:v>
                </c:pt>
                <c:pt idx="1621">
                  <c:v>118.14615407638024</c:v>
                </c:pt>
                <c:pt idx="1622">
                  <c:v>112.15516322966226</c:v>
                </c:pt>
                <c:pt idx="1623">
                  <c:v>118.11191518749135</c:v>
                </c:pt>
                <c:pt idx="1624">
                  <c:v>118.06941518749134</c:v>
                </c:pt>
                <c:pt idx="1625">
                  <c:v>118.06845074304691</c:v>
                </c:pt>
                <c:pt idx="1626">
                  <c:v>118.00438629860245</c:v>
                </c:pt>
                <c:pt idx="1627">
                  <c:v>112.02805100744004</c:v>
                </c:pt>
                <c:pt idx="1628">
                  <c:v>117.95493296526911</c:v>
                </c:pt>
                <c:pt idx="1629">
                  <c:v>111.96286365169078</c:v>
                </c:pt>
                <c:pt idx="1630">
                  <c:v>111.93939242434888</c:v>
                </c:pt>
                <c:pt idx="1631">
                  <c:v>111.93915587391299</c:v>
                </c:pt>
                <c:pt idx="1632">
                  <c:v>111.93199575768219</c:v>
                </c:pt>
                <c:pt idx="1633">
                  <c:v>111.92913909101554</c:v>
                </c:pt>
                <c:pt idx="1634">
                  <c:v>111.92083989632894</c:v>
                </c:pt>
                <c:pt idx="1635">
                  <c:v>117.87924698768506</c:v>
                </c:pt>
                <c:pt idx="1636">
                  <c:v>111.88803545188449</c:v>
                </c:pt>
                <c:pt idx="1637">
                  <c:v>111.88753476280188</c:v>
                </c:pt>
                <c:pt idx="1638">
                  <c:v>117.83059185415802</c:v>
                </c:pt>
                <c:pt idx="1639">
                  <c:v>111.80863211855115</c:v>
                </c:pt>
                <c:pt idx="1640">
                  <c:v>111.79960920724632</c:v>
                </c:pt>
                <c:pt idx="1641">
                  <c:v>117.69423553203265</c:v>
                </c:pt>
                <c:pt idx="1642">
                  <c:v>111.59524353545996</c:v>
                </c:pt>
                <c:pt idx="1643">
                  <c:v>117.5394410875882</c:v>
                </c:pt>
                <c:pt idx="1644">
                  <c:v>117.5228007430469</c:v>
                </c:pt>
                <c:pt idx="1645">
                  <c:v>111.47319920724632</c:v>
                </c:pt>
                <c:pt idx="1646">
                  <c:v>111.46131909101553</c:v>
                </c:pt>
                <c:pt idx="1647">
                  <c:v>117.430421854158</c:v>
                </c:pt>
                <c:pt idx="1648">
                  <c:v>111.45477767410671</c:v>
                </c:pt>
                <c:pt idx="1649">
                  <c:v>111.44140510734319</c:v>
                </c:pt>
                <c:pt idx="1650">
                  <c:v>111.35037464657108</c:v>
                </c:pt>
                <c:pt idx="1651">
                  <c:v>111.29917809613521</c:v>
                </c:pt>
                <c:pt idx="1652">
                  <c:v>111.29593809613522</c:v>
                </c:pt>
                <c:pt idx="1653">
                  <c:v>111.29340062415513</c:v>
                </c:pt>
                <c:pt idx="1654">
                  <c:v>111.28866434077338</c:v>
                </c:pt>
                <c:pt idx="1655">
                  <c:v>111.27794809613522</c:v>
                </c:pt>
                <c:pt idx="1656">
                  <c:v>111.257805873913</c:v>
                </c:pt>
                <c:pt idx="1657">
                  <c:v>117.20347740971357</c:v>
                </c:pt>
                <c:pt idx="1658">
                  <c:v>111.21864587391299</c:v>
                </c:pt>
                <c:pt idx="1659">
                  <c:v>117.14544442092155</c:v>
                </c:pt>
                <c:pt idx="1660">
                  <c:v>111.1444050685996</c:v>
                </c:pt>
                <c:pt idx="1661">
                  <c:v>111.07863254057968</c:v>
                </c:pt>
                <c:pt idx="1662">
                  <c:v>111.07159920724632</c:v>
                </c:pt>
                <c:pt idx="1663">
                  <c:v>111.06913066289876</c:v>
                </c:pt>
                <c:pt idx="1664">
                  <c:v>111.03983506859959</c:v>
                </c:pt>
                <c:pt idx="1665">
                  <c:v>111.00633434077336</c:v>
                </c:pt>
                <c:pt idx="1666">
                  <c:v>110.98289476280188</c:v>
                </c:pt>
                <c:pt idx="1667">
                  <c:v>116.93029629860247</c:v>
                </c:pt>
                <c:pt idx="1668">
                  <c:v>110.95388399623208</c:v>
                </c:pt>
                <c:pt idx="1669">
                  <c:v>116.90860775425486</c:v>
                </c:pt>
                <c:pt idx="1670">
                  <c:v>116.87481740971356</c:v>
                </c:pt>
                <c:pt idx="1671">
                  <c:v>116.86808886536596</c:v>
                </c:pt>
                <c:pt idx="1672">
                  <c:v>110.85124254057966</c:v>
                </c:pt>
                <c:pt idx="1673">
                  <c:v>110.83849698502411</c:v>
                </c:pt>
                <c:pt idx="1674">
                  <c:v>116.75036254324063</c:v>
                </c:pt>
                <c:pt idx="1675">
                  <c:v>110.7509854518845</c:v>
                </c:pt>
                <c:pt idx="1676">
                  <c:v>116.6962807430469</c:v>
                </c:pt>
                <c:pt idx="1677">
                  <c:v>116.68699629860247</c:v>
                </c:pt>
                <c:pt idx="1678">
                  <c:v>110.68889066289874</c:v>
                </c:pt>
                <c:pt idx="1679">
                  <c:v>110.6506957576822</c:v>
                </c:pt>
                <c:pt idx="1680">
                  <c:v>116.57602963193578</c:v>
                </c:pt>
                <c:pt idx="1681">
                  <c:v>116.56655997647709</c:v>
                </c:pt>
                <c:pt idx="1682">
                  <c:v>110.55486510734319</c:v>
                </c:pt>
                <c:pt idx="1683">
                  <c:v>110.54988767410671</c:v>
                </c:pt>
                <c:pt idx="1684">
                  <c:v>110.53037434077338</c:v>
                </c:pt>
                <c:pt idx="1685">
                  <c:v>110.52303510734319</c:v>
                </c:pt>
                <c:pt idx="1686">
                  <c:v>110.5177947628019</c:v>
                </c:pt>
                <c:pt idx="1687">
                  <c:v>110.43482254057966</c:v>
                </c:pt>
                <c:pt idx="1688">
                  <c:v>110.43207617971071</c:v>
                </c:pt>
                <c:pt idx="1689">
                  <c:v>116.37494407638023</c:v>
                </c:pt>
                <c:pt idx="1690">
                  <c:v>110.38435254057967</c:v>
                </c:pt>
                <c:pt idx="1691">
                  <c:v>110.36636353545998</c:v>
                </c:pt>
                <c:pt idx="1692">
                  <c:v>110.35792920724631</c:v>
                </c:pt>
                <c:pt idx="1693">
                  <c:v>110.34834506859958</c:v>
                </c:pt>
                <c:pt idx="1694">
                  <c:v>110.33857211855116</c:v>
                </c:pt>
                <c:pt idx="1695">
                  <c:v>110.3193265629956</c:v>
                </c:pt>
                <c:pt idx="1696">
                  <c:v>110.29097575768219</c:v>
                </c:pt>
                <c:pt idx="1697">
                  <c:v>110.27039587391299</c:v>
                </c:pt>
                <c:pt idx="1698">
                  <c:v>110.25763464657109</c:v>
                </c:pt>
                <c:pt idx="1699">
                  <c:v>110.22068399623208</c:v>
                </c:pt>
                <c:pt idx="1700">
                  <c:v>116.13282775425486</c:v>
                </c:pt>
                <c:pt idx="1701">
                  <c:v>110.1628265629956</c:v>
                </c:pt>
                <c:pt idx="1702">
                  <c:v>116.11874963193578</c:v>
                </c:pt>
                <c:pt idx="1703">
                  <c:v>110.1241469850241</c:v>
                </c:pt>
                <c:pt idx="1704">
                  <c:v>110.12088288512098</c:v>
                </c:pt>
                <c:pt idx="1705">
                  <c:v>116.08323518749135</c:v>
                </c:pt>
                <c:pt idx="1706">
                  <c:v>110.02622909101552</c:v>
                </c:pt>
                <c:pt idx="1707">
                  <c:v>116.05282963193579</c:v>
                </c:pt>
                <c:pt idx="1708">
                  <c:v>116.04825442092154</c:v>
                </c:pt>
                <c:pt idx="1709">
                  <c:v>110.05664031835744</c:v>
                </c:pt>
                <c:pt idx="1710">
                  <c:v>110.02858365169078</c:v>
                </c:pt>
                <c:pt idx="1711">
                  <c:v>110.00165920724632</c:v>
                </c:pt>
                <c:pt idx="1712">
                  <c:v>109.9827680961352</c:v>
                </c:pt>
                <c:pt idx="1713">
                  <c:v>109.96722142946855</c:v>
                </c:pt>
                <c:pt idx="1714">
                  <c:v>115.8508796319358</c:v>
                </c:pt>
                <c:pt idx="1715">
                  <c:v>109.8057869850241</c:v>
                </c:pt>
                <c:pt idx="1716">
                  <c:v>109.75699399623208</c:v>
                </c:pt>
                <c:pt idx="1717">
                  <c:v>115.71574185415801</c:v>
                </c:pt>
                <c:pt idx="1718">
                  <c:v>109.72956242434887</c:v>
                </c:pt>
                <c:pt idx="1719">
                  <c:v>109.71002506859959</c:v>
                </c:pt>
                <c:pt idx="1720">
                  <c:v>109.67448732956541</c:v>
                </c:pt>
                <c:pt idx="1721">
                  <c:v>109.66824809613522</c:v>
                </c:pt>
                <c:pt idx="1722">
                  <c:v>109.6642476741067</c:v>
                </c:pt>
                <c:pt idx="1723">
                  <c:v>109.65789031835743</c:v>
                </c:pt>
                <c:pt idx="1724">
                  <c:v>115.29672896526912</c:v>
                </c:pt>
                <c:pt idx="1725">
                  <c:v>109.60562464657107</c:v>
                </c:pt>
                <c:pt idx="1726">
                  <c:v>109.60440809613522</c:v>
                </c:pt>
                <c:pt idx="1727">
                  <c:v>109.5900554518845</c:v>
                </c:pt>
                <c:pt idx="1728">
                  <c:v>109.5445969850241</c:v>
                </c:pt>
                <c:pt idx="1729">
                  <c:v>109.51626100744005</c:v>
                </c:pt>
                <c:pt idx="1730">
                  <c:v>109.50546464657108</c:v>
                </c:pt>
                <c:pt idx="1731">
                  <c:v>109.45293100744004</c:v>
                </c:pt>
                <c:pt idx="1732">
                  <c:v>109.42335062415512</c:v>
                </c:pt>
                <c:pt idx="1733">
                  <c:v>109.41888322966226</c:v>
                </c:pt>
                <c:pt idx="1734">
                  <c:v>109.40927288512097</c:v>
                </c:pt>
                <c:pt idx="1735">
                  <c:v>109.38817955178764</c:v>
                </c:pt>
                <c:pt idx="1736">
                  <c:v>109.37526844067652</c:v>
                </c:pt>
                <c:pt idx="1737">
                  <c:v>109.37340322966226</c:v>
                </c:pt>
                <c:pt idx="1738">
                  <c:v>109.35468729082181</c:v>
                </c:pt>
                <c:pt idx="1739">
                  <c:v>109.33504989632893</c:v>
                </c:pt>
                <c:pt idx="1740">
                  <c:v>109.31613288512098</c:v>
                </c:pt>
                <c:pt idx="1741">
                  <c:v>109.28803617971069</c:v>
                </c:pt>
                <c:pt idx="1742">
                  <c:v>109.26059322966226</c:v>
                </c:pt>
                <c:pt idx="1743">
                  <c:v>115.2128692099073</c:v>
                </c:pt>
                <c:pt idx="1744">
                  <c:v>109.20355142946855</c:v>
                </c:pt>
                <c:pt idx="1745">
                  <c:v>109.17697587391299</c:v>
                </c:pt>
                <c:pt idx="1746">
                  <c:v>109.16456506859959</c:v>
                </c:pt>
                <c:pt idx="1747">
                  <c:v>109.16031510734318</c:v>
                </c:pt>
                <c:pt idx="1748">
                  <c:v>109.13140211855115</c:v>
                </c:pt>
                <c:pt idx="1749">
                  <c:v>115.09442698768505</c:v>
                </c:pt>
                <c:pt idx="1750">
                  <c:v>115.08572809879618</c:v>
                </c:pt>
                <c:pt idx="1751">
                  <c:v>109.08462211855115</c:v>
                </c:pt>
                <c:pt idx="1752">
                  <c:v>109.08189254057966</c:v>
                </c:pt>
                <c:pt idx="1753">
                  <c:v>109.03539809613521</c:v>
                </c:pt>
                <c:pt idx="1754">
                  <c:v>108.99691686879331</c:v>
                </c:pt>
                <c:pt idx="1755">
                  <c:v>114.90404185415801</c:v>
                </c:pt>
                <c:pt idx="1756">
                  <c:v>108.90884100744005</c:v>
                </c:pt>
                <c:pt idx="1757">
                  <c:v>108.86994686879331</c:v>
                </c:pt>
                <c:pt idx="1758">
                  <c:v>108.84517476280188</c:v>
                </c:pt>
                <c:pt idx="1759">
                  <c:v>114.73917698768506</c:v>
                </c:pt>
                <c:pt idx="1760">
                  <c:v>108.76439131323775</c:v>
                </c:pt>
                <c:pt idx="1761">
                  <c:v>108.75988476280189</c:v>
                </c:pt>
                <c:pt idx="1762">
                  <c:v>114.72578518749134</c:v>
                </c:pt>
                <c:pt idx="1763">
                  <c:v>108.74855434077337</c:v>
                </c:pt>
                <c:pt idx="1764">
                  <c:v>114.69609587657395</c:v>
                </c:pt>
                <c:pt idx="1765">
                  <c:v>108.5673079799044</c:v>
                </c:pt>
                <c:pt idx="1766">
                  <c:v>108.7152569850241</c:v>
                </c:pt>
                <c:pt idx="1767">
                  <c:v>108.68225177400986</c:v>
                </c:pt>
                <c:pt idx="1768">
                  <c:v>114.59997518749135</c:v>
                </c:pt>
                <c:pt idx="1769">
                  <c:v>108.59570587391299</c:v>
                </c:pt>
                <c:pt idx="1770">
                  <c:v>108.54606434077337</c:v>
                </c:pt>
                <c:pt idx="1771">
                  <c:v>114.47569254324063</c:v>
                </c:pt>
                <c:pt idx="1772">
                  <c:v>108.44983254057965</c:v>
                </c:pt>
                <c:pt idx="1773">
                  <c:v>114.37664664314374</c:v>
                </c:pt>
                <c:pt idx="1774">
                  <c:v>108.4033454518845</c:v>
                </c:pt>
                <c:pt idx="1775">
                  <c:v>108.36083878521782</c:v>
                </c:pt>
                <c:pt idx="1776">
                  <c:v>108.3056362184543</c:v>
                </c:pt>
                <c:pt idx="1777">
                  <c:v>114.23215629860246</c:v>
                </c:pt>
                <c:pt idx="1778">
                  <c:v>108.24595587391299</c:v>
                </c:pt>
                <c:pt idx="1779">
                  <c:v>108.23824131323775</c:v>
                </c:pt>
                <c:pt idx="1780">
                  <c:v>108.20829476280188</c:v>
                </c:pt>
                <c:pt idx="1781">
                  <c:v>108.20549242434885</c:v>
                </c:pt>
                <c:pt idx="1782">
                  <c:v>108.20523322966227</c:v>
                </c:pt>
                <c:pt idx="1783">
                  <c:v>108.19010729082181</c:v>
                </c:pt>
                <c:pt idx="1784">
                  <c:v>108.14938031835746</c:v>
                </c:pt>
                <c:pt idx="1785">
                  <c:v>114.04172407638022</c:v>
                </c:pt>
                <c:pt idx="1786">
                  <c:v>108.068025873913</c:v>
                </c:pt>
                <c:pt idx="1787">
                  <c:v>108.04747920724633</c:v>
                </c:pt>
                <c:pt idx="1788">
                  <c:v>108.0467351073432</c:v>
                </c:pt>
                <c:pt idx="1789">
                  <c:v>114.00197997647707</c:v>
                </c:pt>
                <c:pt idx="1790">
                  <c:v>107.99784989632893</c:v>
                </c:pt>
                <c:pt idx="1791">
                  <c:v>107.94811100744003</c:v>
                </c:pt>
                <c:pt idx="1792">
                  <c:v>107.92970142946855</c:v>
                </c:pt>
                <c:pt idx="1793">
                  <c:v>107.92941066289876</c:v>
                </c:pt>
                <c:pt idx="1794">
                  <c:v>107.91998767410672</c:v>
                </c:pt>
                <c:pt idx="1795">
                  <c:v>107.90784989632894</c:v>
                </c:pt>
                <c:pt idx="1796">
                  <c:v>107.87497254057966</c:v>
                </c:pt>
                <c:pt idx="1797">
                  <c:v>107.86391131323776</c:v>
                </c:pt>
                <c:pt idx="1798">
                  <c:v>107.85904254057968</c:v>
                </c:pt>
                <c:pt idx="1799">
                  <c:v>113.82349587657396</c:v>
                </c:pt>
                <c:pt idx="1800">
                  <c:v>107.85253809613521</c:v>
                </c:pt>
                <c:pt idx="1801">
                  <c:v>113.81907074304691</c:v>
                </c:pt>
                <c:pt idx="1802">
                  <c:v>107.73410506859959</c:v>
                </c:pt>
                <c:pt idx="1803">
                  <c:v>107.7135068687933</c:v>
                </c:pt>
                <c:pt idx="1804">
                  <c:v>107.70059211855116</c:v>
                </c:pt>
                <c:pt idx="1805">
                  <c:v>107.68832844067653</c:v>
                </c:pt>
                <c:pt idx="1806">
                  <c:v>107.64314399623207</c:v>
                </c:pt>
                <c:pt idx="1807">
                  <c:v>107.57018399623209</c:v>
                </c:pt>
                <c:pt idx="1808">
                  <c:v>107.5644461797107</c:v>
                </c:pt>
                <c:pt idx="1809">
                  <c:v>113.52113587657395</c:v>
                </c:pt>
                <c:pt idx="1810">
                  <c:v>107.54772031835745</c:v>
                </c:pt>
                <c:pt idx="1811">
                  <c:v>107.52869177400986</c:v>
                </c:pt>
                <c:pt idx="1812">
                  <c:v>107.51939732956542</c:v>
                </c:pt>
                <c:pt idx="1813">
                  <c:v>107.49200476280188</c:v>
                </c:pt>
                <c:pt idx="1814">
                  <c:v>107.48519066289876</c:v>
                </c:pt>
                <c:pt idx="1815">
                  <c:v>107.48336920724633</c:v>
                </c:pt>
                <c:pt idx="1816">
                  <c:v>113.44455442092153</c:v>
                </c:pt>
                <c:pt idx="1817">
                  <c:v>107.45849955178764</c:v>
                </c:pt>
                <c:pt idx="1818">
                  <c:v>107.42901365169077</c:v>
                </c:pt>
                <c:pt idx="1819">
                  <c:v>107.42545878521783</c:v>
                </c:pt>
                <c:pt idx="1820">
                  <c:v>107.39980476280189</c:v>
                </c:pt>
                <c:pt idx="1821">
                  <c:v>107.37959767410672</c:v>
                </c:pt>
                <c:pt idx="1822">
                  <c:v>107.30758100744004</c:v>
                </c:pt>
                <c:pt idx="1823">
                  <c:v>107.22085476280189</c:v>
                </c:pt>
                <c:pt idx="1824">
                  <c:v>113.15896963193579</c:v>
                </c:pt>
                <c:pt idx="1825">
                  <c:v>107.18788809613521</c:v>
                </c:pt>
                <c:pt idx="1826">
                  <c:v>107.16694177400986</c:v>
                </c:pt>
                <c:pt idx="1827">
                  <c:v>107.10995476280188</c:v>
                </c:pt>
                <c:pt idx="1828">
                  <c:v>113.07182518749134</c:v>
                </c:pt>
                <c:pt idx="1829">
                  <c:v>107.07183031835744</c:v>
                </c:pt>
                <c:pt idx="1830">
                  <c:v>107.0630765629956</c:v>
                </c:pt>
                <c:pt idx="1831">
                  <c:v>107.03043587391301</c:v>
                </c:pt>
                <c:pt idx="1832">
                  <c:v>112.87603963193578</c:v>
                </c:pt>
                <c:pt idx="1833">
                  <c:v>106.87205288512097</c:v>
                </c:pt>
                <c:pt idx="1834">
                  <c:v>106.86715173526623</c:v>
                </c:pt>
                <c:pt idx="1835">
                  <c:v>112.82409553203264</c:v>
                </c:pt>
                <c:pt idx="1836">
                  <c:v>106.83697284637736</c:v>
                </c:pt>
                <c:pt idx="1837">
                  <c:v>106.82791955178764</c:v>
                </c:pt>
                <c:pt idx="1838">
                  <c:v>106.78875322966226</c:v>
                </c:pt>
                <c:pt idx="1839">
                  <c:v>106.74092254057966</c:v>
                </c:pt>
                <c:pt idx="1840">
                  <c:v>106.7125665629956</c:v>
                </c:pt>
                <c:pt idx="1841">
                  <c:v>106.70646955178765</c:v>
                </c:pt>
                <c:pt idx="1842">
                  <c:v>106.69999353545998</c:v>
                </c:pt>
                <c:pt idx="1843">
                  <c:v>106.67974920724632</c:v>
                </c:pt>
                <c:pt idx="1844">
                  <c:v>106.65629476280188</c:v>
                </c:pt>
                <c:pt idx="1845">
                  <c:v>106.65509242434888</c:v>
                </c:pt>
                <c:pt idx="1846">
                  <c:v>106.64010353545999</c:v>
                </c:pt>
                <c:pt idx="1847">
                  <c:v>106.6246062184543</c:v>
                </c:pt>
                <c:pt idx="1848">
                  <c:v>106.60175767410672</c:v>
                </c:pt>
                <c:pt idx="1849">
                  <c:v>112.54419852082469</c:v>
                </c:pt>
                <c:pt idx="1850">
                  <c:v>106.55043955178765</c:v>
                </c:pt>
                <c:pt idx="1851">
                  <c:v>106.53372066289874</c:v>
                </c:pt>
                <c:pt idx="1852">
                  <c:v>106.52924365169078</c:v>
                </c:pt>
                <c:pt idx="1853">
                  <c:v>106.52164878521783</c:v>
                </c:pt>
                <c:pt idx="1854">
                  <c:v>106.51715844067654</c:v>
                </c:pt>
                <c:pt idx="1855">
                  <c:v>106.51125506859958</c:v>
                </c:pt>
                <c:pt idx="1856">
                  <c:v>106.49010365169076</c:v>
                </c:pt>
                <c:pt idx="1857">
                  <c:v>106.47299809613521</c:v>
                </c:pt>
                <c:pt idx="1858">
                  <c:v>106.46471142946857</c:v>
                </c:pt>
                <c:pt idx="1859">
                  <c:v>112.35306775425487</c:v>
                </c:pt>
                <c:pt idx="1860">
                  <c:v>106.3830669850241</c:v>
                </c:pt>
                <c:pt idx="1861">
                  <c:v>106.3598454518845</c:v>
                </c:pt>
                <c:pt idx="1862">
                  <c:v>106.34365142946855</c:v>
                </c:pt>
                <c:pt idx="1863">
                  <c:v>106.32088464657107</c:v>
                </c:pt>
                <c:pt idx="1864">
                  <c:v>112.26226143212951</c:v>
                </c:pt>
                <c:pt idx="1865">
                  <c:v>106.25871066289874</c:v>
                </c:pt>
                <c:pt idx="1866">
                  <c:v>106.24941288512098</c:v>
                </c:pt>
                <c:pt idx="1867">
                  <c:v>112.19205330981043</c:v>
                </c:pt>
                <c:pt idx="1868">
                  <c:v>106.20424732956542</c:v>
                </c:pt>
                <c:pt idx="1869">
                  <c:v>106.17410365169077</c:v>
                </c:pt>
                <c:pt idx="1870">
                  <c:v>106.16029797990441</c:v>
                </c:pt>
                <c:pt idx="1871">
                  <c:v>106.15464656299561</c:v>
                </c:pt>
                <c:pt idx="1872">
                  <c:v>106.15420242434885</c:v>
                </c:pt>
                <c:pt idx="1873">
                  <c:v>106.13085254057967</c:v>
                </c:pt>
                <c:pt idx="1874">
                  <c:v>106.1173265629956</c:v>
                </c:pt>
                <c:pt idx="1875">
                  <c:v>106.09281211855117</c:v>
                </c:pt>
                <c:pt idx="1876">
                  <c:v>106.07596587391301</c:v>
                </c:pt>
                <c:pt idx="1877">
                  <c:v>106.00314476280188</c:v>
                </c:pt>
                <c:pt idx="1878">
                  <c:v>105.99668587391299</c:v>
                </c:pt>
                <c:pt idx="1879">
                  <c:v>105.92824510734319</c:v>
                </c:pt>
                <c:pt idx="1880">
                  <c:v>105.72961031835743</c:v>
                </c:pt>
                <c:pt idx="1881">
                  <c:v>105.71288698502411</c:v>
                </c:pt>
                <c:pt idx="1882">
                  <c:v>105.696505873913</c:v>
                </c:pt>
                <c:pt idx="1883">
                  <c:v>105.66873767410672</c:v>
                </c:pt>
                <c:pt idx="1884">
                  <c:v>111.63261254324063</c:v>
                </c:pt>
                <c:pt idx="1885">
                  <c:v>111.62129296526912</c:v>
                </c:pt>
                <c:pt idx="1886">
                  <c:v>105.64755809613521</c:v>
                </c:pt>
                <c:pt idx="1887">
                  <c:v>105.59536476280188</c:v>
                </c:pt>
                <c:pt idx="1888">
                  <c:v>111.54441407638022</c:v>
                </c:pt>
                <c:pt idx="1889">
                  <c:v>105.57320211855114</c:v>
                </c:pt>
                <c:pt idx="1890">
                  <c:v>111.54120108758821</c:v>
                </c:pt>
                <c:pt idx="1891">
                  <c:v>111.52421330981042</c:v>
                </c:pt>
                <c:pt idx="1892">
                  <c:v>105.55113434077339</c:v>
                </c:pt>
                <c:pt idx="1893">
                  <c:v>111.5189107430469</c:v>
                </c:pt>
                <c:pt idx="1894">
                  <c:v>105.53048797990442</c:v>
                </c:pt>
                <c:pt idx="1895">
                  <c:v>105.49909909101552</c:v>
                </c:pt>
                <c:pt idx="1896">
                  <c:v>111.46733587657396</c:v>
                </c:pt>
                <c:pt idx="1897">
                  <c:v>105.46667142946856</c:v>
                </c:pt>
                <c:pt idx="1898">
                  <c:v>105.39150031835744</c:v>
                </c:pt>
                <c:pt idx="1899">
                  <c:v>111.35661740971356</c:v>
                </c:pt>
                <c:pt idx="1900">
                  <c:v>111.31270698768506</c:v>
                </c:pt>
                <c:pt idx="1901">
                  <c:v>105.32032878521782</c:v>
                </c:pt>
                <c:pt idx="1902">
                  <c:v>105.32002142946857</c:v>
                </c:pt>
                <c:pt idx="1903">
                  <c:v>105.31715844067654</c:v>
                </c:pt>
                <c:pt idx="1904">
                  <c:v>105.14511442434886</c:v>
                </c:pt>
                <c:pt idx="1905">
                  <c:v>111.26451296526912</c:v>
                </c:pt>
                <c:pt idx="1906">
                  <c:v>105.29140878521783</c:v>
                </c:pt>
                <c:pt idx="1907">
                  <c:v>105.29003434077337</c:v>
                </c:pt>
                <c:pt idx="1908">
                  <c:v>105.28745031835743</c:v>
                </c:pt>
                <c:pt idx="1909">
                  <c:v>105.18962767410672</c:v>
                </c:pt>
                <c:pt idx="1910">
                  <c:v>105.18233399623207</c:v>
                </c:pt>
                <c:pt idx="1911">
                  <c:v>105.13042955178764</c:v>
                </c:pt>
                <c:pt idx="1912">
                  <c:v>105.12174066289874</c:v>
                </c:pt>
                <c:pt idx="1913">
                  <c:v>111.08241365435174</c:v>
                </c:pt>
                <c:pt idx="1914">
                  <c:v>111.02830920990729</c:v>
                </c:pt>
                <c:pt idx="1915">
                  <c:v>105.00866211855114</c:v>
                </c:pt>
                <c:pt idx="1916">
                  <c:v>104.98636809613521</c:v>
                </c:pt>
                <c:pt idx="1917">
                  <c:v>104.97536142946856</c:v>
                </c:pt>
                <c:pt idx="1918">
                  <c:v>104.96133621845429</c:v>
                </c:pt>
                <c:pt idx="1919">
                  <c:v>104.86051844067654</c:v>
                </c:pt>
                <c:pt idx="1920">
                  <c:v>104.82436254057967</c:v>
                </c:pt>
                <c:pt idx="1921">
                  <c:v>110.76237740971357</c:v>
                </c:pt>
                <c:pt idx="1922">
                  <c:v>110.7088396319358</c:v>
                </c:pt>
                <c:pt idx="1923">
                  <c:v>104.71715476280188</c:v>
                </c:pt>
                <c:pt idx="1924">
                  <c:v>110.6526796319358</c:v>
                </c:pt>
                <c:pt idx="1925">
                  <c:v>104.65828510734319</c:v>
                </c:pt>
                <c:pt idx="1926">
                  <c:v>104.65060020212664</c:v>
                </c:pt>
                <c:pt idx="1927">
                  <c:v>110.600511854158</c:v>
                </c:pt>
                <c:pt idx="1928">
                  <c:v>110.58490407638024</c:v>
                </c:pt>
                <c:pt idx="1929">
                  <c:v>104.54831353545998</c:v>
                </c:pt>
                <c:pt idx="1930">
                  <c:v>104.5222080961352</c:v>
                </c:pt>
                <c:pt idx="1931">
                  <c:v>104.5065869850241</c:v>
                </c:pt>
                <c:pt idx="1932">
                  <c:v>110.47528407638025</c:v>
                </c:pt>
                <c:pt idx="1933">
                  <c:v>104.49800288512097</c:v>
                </c:pt>
                <c:pt idx="1934">
                  <c:v>104.46387844067654</c:v>
                </c:pt>
                <c:pt idx="1935">
                  <c:v>104.44952698502409</c:v>
                </c:pt>
                <c:pt idx="1936">
                  <c:v>110.39825330981041</c:v>
                </c:pt>
                <c:pt idx="1937">
                  <c:v>104.41674767410673</c:v>
                </c:pt>
                <c:pt idx="1938">
                  <c:v>110.3735796319358</c:v>
                </c:pt>
                <c:pt idx="1939">
                  <c:v>110.33061886536598</c:v>
                </c:pt>
                <c:pt idx="1940">
                  <c:v>104.29476506859957</c:v>
                </c:pt>
                <c:pt idx="1941">
                  <c:v>104.28253066289875</c:v>
                </c:pt>
                <c:pt idx="1942">
                  <c:v>110.23167518749136</c:v>
                </c:pt>
                <c:pt idx="1943">
                  <c:v>104.21779131323777</c:v>
                </c:pt>
                <c:pt idx="1944">
                  <c:v>110.17842296526911</c:v>
                </c:pt>
                <c:pt idx="1945">
                  <c:v>104.20741288512097</c:v>
                </c:pt>
                <c:pt idx="1946">
                  <c:v>104.19599177400987</c:v>
                </c:pt>
                <c:pt idx="1947">
                  <c:v>104.15244031835745</c:v>
                </c:pt>
                <c:pt idx="1948">
                  <c:v>110.11574185415802</c:v>
                </c:pt>
                <c:pt idx="1949">
                  <c:v>110.11193809879617</c:v>
                </c:pt>
                <c:pt idx="1950">
                  <c:v>104.08708365169078</c:v>
                </c:pt>
                <c:pt idx="1951">
                  <c:v>104.08560920724632</c:v>
                </c:pt>
                <c:pt idx="1952">
                  <c:v>104.04833031835743</c:v>
                </c:pt>
                <c:pt idx="1953">
                  <c:v>109.97833740971359</c:v>
                </c:pt>
                <c:pt idx="1954">
                  <c:v>109.93405185415801</c:v>
                </c:pt>
                <c:pt idx="1955">
                  <c:v>109.92951365435172</c:v>
                </c:pt>
                <c:pt idx="1956">
                  <c:v>103.91235809613521</c:v>
                </c:pt>
                <c:pt idx="1957">
                  <c:v>103.89664177400986</c:v>
                </c:pt>
                <c:pt idx="1958">
                  <c:v>103.88453142946855</c:v>
                </c:pt>
                <c:pt idx="1959">
                  <c:v>103.87972878521784</c:v>
                </c:pt>
                <c:pt idx="1960">
                  <c:v>109.82600775425486</c:v>
                </c:pt>
                <c:pt idx="1961">
                  <c:v>103.85328062415513</c:v>
                </c:pt>
                <c:pt idx="1962">
                  <c:v>103.84823177400986</c:v>
                </c:pt>
                <c:pt idx="1963">
                  <c:v>103.83784242434888</c:v>
                </c:pt>
                <c:pt idx="1964">
                  <c:v>103.82770365169077</c:v>
                </c:pt>
                <c:pt idx="1965">
                  <c:v>103.81417434077339</c:v>
                </c:pt>
                <c:pt idx="1966">
                  <c:v>103.76600545188448</c:v>
                </c:pt>
                <c:pt idx="1967">
                  <c:v>103.71268955178765</c:v>
                </c:pt>
                <c:pt idx="1968">
                  <c:v>109.66974775425486</c:v>
                </c:pt>
                <c:pt idx="1969">
                  <c:v>103.69766686879331</c:v>
                </c:pt>
                <c:pt idx="1970">
                  <c:v>109.65960143212951</c:v>
                </c:pt>
                <c:pt idx="1971">
                  <c:v>103.6720265629956</c:v>
                </c:pt>
                <c:pt idx="1972">
                  <c:v>103.66064254057966</c:v>
                </c:pt>
                <c:pt idx="1973">
                  <c:v>109.62631553203265</c:v>
                </c:pt>
                <c:pt idx="1974">
                  <c:v>103.63666510734319</c:v>
                </c:pt>
                <c:pt idx="1975">
                  <c:v>109.58718143212951</c:v>
                </c:pt>
                <c:pt idx="1976">
                  <c:v>103.57514177400986</c:v>
                </c:pt>
                <c:pt idx="1977">
                  <c:v>103.48404920724633</c:v>
                </c:pt>
                <c:pt idx="1978">
                  <c:v>109.37256886536598</c:v>
                </c:pt>
                <c:pt idx="1979">
                  <c:v>103.38102840193291</c:v>
                </c:pt>
                <c:pt idx="1980">
                  <c:v>103.36797395748847</c:v>
                </c:pt>
                <c:pt idx="1981">
                  <c:v>103.35792100744005</c:v>
                </c:pt>
                <c:pt idx="1982">
                  <c:v>103.34955955178764</c:v>
                </c:pt>
                <c:pt idx="1983">
                  <c:v>109.30172809879619</c:v>
                </c:pt>
                <c:pt idx="1984">
                  <c:v>109.30101553203265</c:v>
                </c:pt>
                <c:pt idx="1985">
                  <c:v>103.30475353545998</c:v>
                </c:pt>
                <c:pt idx="1986">
                  <c:v>103.29326399623207</c:v>
                </c:pt>
                <c:pt idx="1987">
                  <c:v>103.27636476280189</c:v>
                </c:pt>
                <c:pt idx="1988">
                  <c:v>103.27498797990444</c:v>
                </c:pt>
                <c:pt idx="1989">
                  <c:v>103.2610639962321</c:v>
                </c:pt>
                <c:pt idx="1990">
                  <c:v>103.1723473295654</c:v>
                </c:pt>
                <c:pt idx="1991">
                  <c:v>109.13143629860247</c:v>
                </c:pt>
                <c:pt idx="1992">
                  <c:v>103.13718656299561</c:v>
                </c:pt>
                <c:pt idx="1993">
                  <c:v>103.13304732956541</c:v>
                </c:pt>
                <c:pt idx="1994">
                  <c:v>109.08918553203264</c:v>
                </c:pt>
                <c:pt idx="1995">
                  <c:v>109.0674903210184</c:v>
                </c:pt>
                <c:pt idx="1996">
                  <c:v>103.04518878521782</c:v>
                </c:pt>
                <c:pt idx="1997">
                  <c:v>103.00802732956542</c:v>
                </c:pt>
                <c:pt idx="1998">
                  <c:v>102.92182587391298</c:v>
                </c:pt>
                <c:pt idx="1999">
                  <c:v>102.87346476280187</c:v>
                </c:pt>
                <c:pt idx="2000">
                  <c:v>102.83353955178764</c:v>
                </c:pt>
                <c:pt idx="2001">
                  <c:v>102.80546399623208</c:v>
                </c:pt>
                <c:pt idx="2002">
                  <c:v>102.7996073295654</c:v>
                </c:pt>
                <c:pt idx="2003">
                  <c:v>102.78224142946856</c:v>
                </c:pt>
                <c:pt idx="2004">
                  <c:v>108.71368740971357</c:v>
                </c:pt>
                <c:pt idx="2005">
                  <c:v>108.7133396319358</c:v>
                </c:pt>
                <c:pt idx="2006">
                  <c:v>102.71103100744004</c:v>
                </c:pt>
                <c:pt idx="2007">
                  <c:v>102.70839464657108</c:v>
                </c:pt>
                <c:pt idx="2008">
                  <c:v>108.67640997647707</c:v>
                </c:pt>
                <c:pt idx="2009">
                  <c:v>102.65172797990442</c:v>
                </c:pt>
                <c:pt idx="2010">
                  <c:v>108.61917074304691</c:v>
                </c:pt>
                <c:pt idx="2011">
                  <c:v>102.63439729082179</c:v>
                </c:pt>
                <c:pt idx="2012">
                  <c:v>102.62980434077336</c:v>
                </c:pt>
                <c:pt idx="2013">
                  <c:v>102.62344173526624</c:v>
                </c:pt>
                <c:pt idx="2014">
                  <c:v>102.60253066289874</c:v>
                </c:pt>
                <c:pt idx="2015">
                  <c:v>102.60099732956543</c:v>
                </c:pt>
                <c:pt idx="2016">
                  <c:v>102.58262920724631</c:v>
                </c:pt>
                <c:pt idx="2017">
                  <c:v>108.54395629860245</c:v>
                </c:pt>
                <c:pt idx="2018">
                  <c:v>102.57012920724631</c:v>
                </c:pt>
                <c:pt idx="2019">
                  <c:v>102.54962989632894</c:v>
                </c:pt>
                <c:pt idx="2020">
                  <c:v>102.5353762184543</c:v>
                </c:pt>
                <c:pt idx="2021">
                  <c:v>102.51924575768219</c:v>
                </c:pt>
                <c:pt idx="2022">
                  <c:v>101.82541331323773</c:v>
                </c:pt>
                <c:pt idx="2023">
                  <c:v>108.45236920990727</c:v>
                </c:pt>
                <c:pt idx="2024">
                  <c:v>102.47911434077336</c:v>
                </c:pt>
                <c:pt idx="2025">
                  <c:v>102.44646476280188</c:v>
                </c:pt>
                <c:pt idx="2026">
                  <c:v>108.40452809879618</c:v>
                </c:pt>
                <c:pt idx="2027">
                  <c:v>108.33289518749136</c:v>
                </c:pt>
                <c:pt idx="2028">
                  <c:v>102.34434100744005</c:v>
                </c:pt>
                <c:pt idx="2029">
                  <c:v>102.32035844067653</c:v>
                </c:pt>
                <c:pt idx="2030">
                  <c:v>102.27602809613522</c:v>
                </c:pt>
                <c:pt idx="2031">
                  <c:v>102.27225656299561</c:v>
                </c:pt>
                <c:pt idx="2032">
                  <c:v>102.26304365169077</c:v>
                </c:pt>
                <c:pt idx="2033">
                  <c:v>102.22969809613521</c:v>
                </c:pt>
                <c:pt idx="2034">
                  <c:v>102.1789762184543</c:v>
                </c:pt>
                <c:pt idx="2035">
                  <c:v>102.17325322966225</c:v>
                </c:pt>
                <c:pt idx="2036">
                  <c:v>102.17321177400987</c:v>
                </c:pt>
                <c:pt idx="2037">
                  <c:v>102.14639254057967</c:v>
                </c:pt>
                <c:pt idx="2038">
                  <c:v>102.08571254057966</c:v>
                </c:pt>
                <c:pt idx="2039">
                  <c:v>102.07772211855115</c:v>
                </c:pt>
                <c:pt idx="2040">
                  <c:v>101.9906969850241</c:v>
                </c:pt>
                <c:pt idx="2041">
                  <c:v>107.89596698768507</c:v>
                </c:pt>
                <c:pt idx="2042">
                  <c:v>101.92564399623208</c:v>
                </c:pt>
                <c:pt idx="2043">
                  <c:v>101.92541951304402</c:v>
                </c:pt>
                <c:pt idx="2044">
                  <c:v>107.87853407638025</c:v>
                </c:pt>
                <c:pt idx="2045">
                  <c:v>101.89426767410671</c:v>
                </c:pt>
                <c:pt idx="2046">
                  <c:v>101.89119353545998</c:v>
                </c:pt>
                <c:pt idx="2047">
                  <c:v>101.86965476280187</c:v>
                </c:pt>
                <c:pt idx="2048">
                  <c:v>107.83836740971358</c:v>
                </c:pt>
                <c:pt idx="2049">
                  <c:v>101.32110597990443</c:v>
                </c:pt>
                <c:pt idx="2050">
                  <c:v>101.85275100744003</c:v>
                </c:pt>
                <c:pt idx="2051">
                  <c:v>101.80780100744003</c:v>
                </c:pt>
                <c:pt idx="2052">
                  <c:v>107.73463852082467</c:v>
                </c:pt>
                <c:pt idx="2053">
                  <c:v>101.74036434077337</c:v>
                </c:pt>
                <c:pt idx="2054">
                  <c:v>101.66437656299561</c:v>
                </c:pt>
                <c:pt idx="2055">
                  <c:v>101.64961177400986</c:v>
                </c:pt>
                <c:pt idx="2056">
                  <c:v>101.64093322966227</c:v>
                </c:pt>
                <c:pt idx="2057">
                  <c:v>101.616465873913</c:v>
                </c:pt>
                <c:pt idx="2058">
                  <c:v>101.60987767410671</c:v>
                </c:pt>
                <c:pt idx="2059">
                  <c:v>107.56698587657395</c:v>
                </c:pt>
                <c:pt idx="2060">
                  <c:v>101.59243809613521</c:v>
                </c:pt>
                <c:pt idx="2061">
                  <c:v>101.59232020212664</c:v>
                </c:pt>
                <c:pt idx="2062">
                  <c:v>107.54026407638024</c:v>
                </c:pt>
                <c:pt idx="2063">
                  <c:v>101.56383989632894</c:v>
                </c:pt>
                <c:pt idx="2064">
                  <c:v>101.54787575768218</c:v>
                </c:pt>
                <c:pt idx="2065">
                  <c:v>101.5376562184543</c:v>
                </c:pt>
                <c:pt idx="2066">
                  <c:v>107.50219852082469</c:v>
                </c:pt>
                <c:pt idx="2067">
                  <c:v>101.51292242434886</c:v>
                </c:pt>
                <c:pt idx="2068">
                  <c:v>101.50257767410672</c:v>
                </c:pt>
                <c:pt idx="2069">
                  <c:v>101.49444020212663</c:v>
                </c:pt>
                <c:pt idx="2070">
                  <c:v>101.48521365169078</c:v>
                </c:pt>
                <c:pt idx="2071">
                  <c:v>101.42676767410671</c:v>
                </c:pt>
                <c:pt idx="2072">
                  <c:v>101.42058142946856</c:v>
                </c:pt>
                <c:pt idx="2073">
                  <c:v>101.41528254057967</c:v>
                </c:pt>
                <c:pt idx="2074">
                  <c:v>101.40159878521783</c:v>
                </c:pt>
                <c:pt idx="2075">
                  <c:v>101.38629031835742</c:v>
                </c:pt>
                <c:pt idx="2076">
                  <c:v>107.32936997647708</c:v>
                </c:pt>
                <c:pt idx="2077">
                  <c:v>101.33445989632894</c:v>
                </c:pt>
                <c:pt idx="2078">
                  <c:v>101.29730399623207</c:v>
                </c:pt>
                <c:pt idx="2079">
                  <c:v>101.29578100744004</c:v>
                </c:pt>
                <c:pt idx="2080">
                  <c:v>101.2801561797107</c:v>
                </c:pt>
                <c:pt idx="2081">
                  <c:v>101.25980288512098</c:v>
                </c:pt>
                <c:pt idx="2082">
                  <c:v>107.20705775425488</c:v>
                </c:pt>
                <c:pt idx="2083">
                  <c:v>101.20652365169077</c:v>
                </c:pt>
                <c:pt idx="2084">
                  <c:v>107.16531852082468</c:v>
                </c:pt>
                <c:pt idx="2085">
                  <c:v>101.1866754518845</c:v>
                </c:pt>
                <c:pt idx="2086">
                  <c:v>101.18446365169078</c:v>
                </c:pt>
                <c:pt idx="2087">
                  <c:v>101.1827980961352</c:v>
                </c:pt>
                <c:pt idx="2088">
                  <c:v>107.15064365435174</c:v>
                </c:pt>
                <c:pt idx="2089">
                  <c:v>101.17082510734319</c:v>
                </c:pt>
                <c:pt idx="2090">
                  <c:v>101.15524062415514</c:v>
                </c:pt>
                <c:pt idx="2091">
                  <c:v>100.79661464657107</c:v>
                </c:pt>
                <c:pt idx="2092">
                  <c:v>101.10230434077339</c:v>
                </c:pt>
                <c:pt idx="2093">
                  <c:v>101.08897131323775</c:v>
                </c:pt>
                <c:pt idx="2094">
                  <c:v>101.03986420212662</c:v>
                </c:pt>
                <c:pt idx="2095">
                  <c:v>101.07244767410671</c:v>
                </c:pt>
                <c:pt idx="2096">
                  <c:v>101.05183031835743</c:v>
                </c:pt>
                <c:pt idx="2097">
                  <c:v>101.03297476280189</c:v>
                </c:pt>
                <c:pt idx="2098">
                  <c:v>101.02702142946856</c:v>
                </c:pt>
                <c:pt idx="2099">
                  <c:v>101.00984464657108</c:v>
                </c:pt>
                <c:pt idx="2100">
                  <c:v>100.99569878521783</c:v>
                </c:pt>
                <c:pt idx="2101">
                  <c:v>100.99484288512096</c:v>
                </c:pt>
                <c:pt idx="2102">
                  <c:v>100.98663840193292</c:v>
                </c:pt>
                <c:pt idx="2103">
                  <c:v>106.92638886536598</c:v>
                </c:pt>
                <c:pt idx="2104">
                  <c:v>100.94949177400987</c:v>
                </c:pt>
                <c:pt idx="2105">
                  <c:v>106.91735254324063</c:v>
                </c:pt>
                <c:pt idx="2106">
                  <c:v>106.86728442092154</c:v>
                </c:pt>
                <c:pt idx="2107">
                  <c:v>106.82012629860246</c:v>
                </c:pt>
                <c:pt idx="2108">
                  <c:v>100.82484510734318</c:v>
                </c:pt>
                <c:pt idx="2109">
                  <c:v>106.77800518749135</c:v>
                </c:pt>
                <c:pt idx="2110">
                  <c:v>100.78651510734319</c:v>
                </c:pt>
                <c:pt idx="2111">
                  <c:v>100.76471066289875</c:v>
                </c:pt>
                <c:pt idx="2112">
                  <c:v>106.70668963193579</c:v>
                </c:pt>
                <c:pt idx="2113">
                  <c:v>100.72629434077339</c:v>
                </c:pt>
                <c:pt idx="2114">
                  <c:v>100.7223262184543</c:v>
                </c:pt>
                <c:pt idx="2115">
                  <c:v>100.72121955178764</c:v>
                </c:pt>
                <c:pt idx="2116">
                  <c:v>100.70615575768218</c:v>
                </c:pt>
                <c:pt idx="2117">
                  <c:v>106.66364365435173</c:v>
                </c:pt>
                <c:pt idx="2118">
                  <c:v>100.66147288512097</c:v>
                </c:pt>
                <c:pt idx="2119">
                  <c:v>100.63478100744004</c:v>
                </c:pt>
                <c:pt idx="2120">
                  <c:v>100.62442131323775</c:v>
                </c:pt>
                <c:pt idx="2121">
                  <c:v>100.6149161797107</c:v>
                </c:pt>
                <c:pt idx="2122">
                  <c:v>100.60342288512098</c:v>
                </c:pt>
                <c:pt idx="2123">
                  <c:v>100.59345621845429</c:v>
                </c:pt>
                <c:pt idx="2124">
                  <c:v>106.52544365435173</c:v>
                </c:pt>
                <c:pt idx="2125">
                  <c:v>106.47634629860246</c:v>
                </c:pt>
                <c:pt idx="2126">
                  <c:v>106.43531185415802</c:v>
                </c:pt>
                <c:pt idx="2127">
                  <c:v>106.39323365435173</c:v>
                </c:pt>
                <c:pt idx="2128">
                  <c:v>100.35708844067653</c:v>
                </c:pt>
                <c:pt idx="2129">
                  <c:v>100.35325920724632</c:v>
                </c:pt>
                <c:pt idx="2130">
                  <c:v>106.31135852082468</c:v>
                </c:pt>
                <c:pt idx="2131">
                  <c:v>100.34056989632893</c:v>
                </c:pt>
                <c:pt idx="2132">
                  <c:v>100.29360020212664</c:v>
                </c:pt>
                <c:pt idx="2133">
                  <c:v>100.27703131323776</c:v>
                </c:pt>
                <c:pt idx="2134">
                  <c:v>100.27649587391299</c:v>
                </c:pt>
                <c:pt idx="2135">
                  <c:v>100.25352177400987</c:v>
                </c:pt>
                <c:pt idx="2136">
                  <c:v>100.19732767410672</c:v>
                </c:pt>
                <c:pt idx="2137">
                  <c:v>100.15265989632893</c:v>
                </c:pt>
                <c:pt idx="2138">
                  <c:v>106.05329740971358</c:v>
                </c:pt>
                <c:pt idx="2139">
                  <c:v>100.06262399623209</c:v>
                </c:pt>
                <c:pt idx="2140">
                  <c:v>100.04722955178764</c:v>
                </c:pt>
                <c:pt idx="2141">
                  <c:v>100.02121031835745</c:v>
                </c:pt>
                <c:pt idx="2142">
                  <c:v>99.966506218454313</c:v>
                </c:pt>
                <c:pt idx="2143">
                  <c:v>99.961697674106702</c:v>
                </c:pt>
                <c:pt idx="2144">
                  <c:v>99.939491313237738</c:v>
                </c:pt>
                <c:pt idx="2145">
                  <c:v>99.932717329565421</c:v>
                </c:pt>
                <c:pt idx="2146">
                  <c:v>99.926641313237738</c:v>
                </c:pt>
                <c:pt idx="2147">
                  <c:v>105.8778396319358</c:v>
                </c:pt>
                <c:pt idx="2148">
                  <c:v>105.852041854158</c:v>
                </c:pt>
                <c:pt idx="2149">
                  <c:v>99.841758785217834</c:v>
                </c:pt>
                <c:pt idx="2150">
                  <c:v>99.837833996232078</c:v>
                </c:pt>
                <c:pt idx="2151">
                  <c:v>99.833497674106724</c:v>
                </c:pt>
                <c:pt idx="2152">
                  <c:v>99.820488440676542</c:v>
                </c:pt>
                <c:pt idx="2153">
                  <c:v>99.809843535459962</c:v>
                </c:pt>
                <c:pt idx="2154">
                  <c:v>99.342668202126632</c:v>
                </c:pt>
                <c:pt idx="2155">
                  <c:v>105.7623307430469</c:v>
                </c:pt>
                <c:pt idx="2156">
                  <c:v>99.763981007440051</c:v>
                </c:pt>
                <c:pt idx="2157">
                  <c:v>105.72793330981042</c:v>
                </c:pt>
                <c:pt idx="2158">
                  <c:v>99.758277329565416</c:v>
                </c:pt>
                <c:pt idx="2159">
                  <c:v>99.745942118551156</c:v>
                </c:pt>
                <c:pt idx="2160">
                  <c:v>99.682703651690773</c:v>
                </c:pt>
                <c:pt idx="2161">
                  <c:v>99.67428797990442</c:v>
                </c:pt>
                <c:pt idx="2162">
                  <c:v>105.63317997647708</c:v>
                </c:pt>
                <c:pt idx="2163">
                  <c:v>99.659570318357453</c:v>
                </c:pt>
                <c:pt idx="2164">
                  <c:v>105.60083032101841</c:v>
                </c:pt>
                <c:pt idx="2165">
                  <c:v>99.622489896328929</c:v>
                </c:pt>
                <c:pt idx="2166">
                  <c:v>99.60375322966226</c:v>
                </c:pt>
                <c:pt idx="2167">
                  <c:v>99.603208785217831</c:v>
                </c:pt>
                <c:pt idx="2168">
                  <c:v>105.56941330981041</c:v>
                </c:pt>
                <c:pt idx="2169">
                  <c:v>99.59043020212664</c:v>
                </c:pt>
                <c:pt idx="2170">
                  <c:v>105.55354629860247</c:v>
                </c:pt>
                <c:pt idx="2171">
                  <c:v>99.561985451884496</c:v>
                </c:pt>
                <c:pt idx="2172">
                  <c:v>99.513702885120978</c:v>
                </c:pt>
                <c:pt idx="2173">
                  <c:v>99.510139207246326</c:v>
                </c:pt>
                <c:pt idx="2174">
                  <c:v>99.507100318357431</c:v>
                </c:pt>
                <c:pt idx="2175">
                  <c:v>99.01114975768219</c:v>
                </c:pt>
                <c:pt idx="2176">
                  <c:v>99.267960868793296</c:v>
                </c:pt>
                <c:pt idx="2177">
                  <c:v>99.442934762801883</c:v>
                </c:pt>
                <c:pt idx="2178">
                  <c:v>99.431384762801883</c:v>
                </c:pt>
                <c:pt idx="2179">
                  <c:v>105.39769219869932</c:v>
                </c:pt>
                <c:pt idx="2180">
                  <c:v>99.418115757682187</c:v>
                </c:pt>
                <c:pt idx="2181">
                  <c:v>99.353933535459959</c:v>
                </c:pt>
                <c:pt idx="2182">
                  <c:v>99.344085873912988</c:v>
                </c:pt>
                <c:pt idx="2183">
                  <c:v>105.27876518749136</c:v>
                </c:pt>
                <c:pt idx="2184">
                  <c:v>99.30562878521782</c:v>
                </c:pt>
                <c:pt idx="2185">
                  <c:v>99.291234762801878</c:v>
                </c:pt>
                <c:pt idx="2186">
                  <c:v>99.243146868793318</c:v>
                </c:pt>
                <c:pt idx="2187">
                  <c:v>99.234984762801886</c:v>
                </c:pt>
                <c:pt idx="2188">
                  <c:v>99.234053651690772</c:v>
                </c:pt>
                <c:pt idx="2189">
                  <c:v>99.221831429468551</c:v>
                </c:pt>
                <c:pt idx="2190">
                  <c:v>99.211190624155137</c:v>
                </c:pt>
                <c:pt idx="2191">
                  <c:v>99.209226868793309</c:v>
                </c:pt>
                <c:pt idx="2192">
                  <c:v>99.182264340773386</c:v>
                </c:pt>
                <c:pt idx="2193">
                  <c:v>99.170824340773393</c:v>
                </c:pt>
                <c:pt idx="2194">
                  <c:v>99.149841429468552</c:v>
                </c:pt>
                <c:pt idx="2195">
                  <c:v>99.119052540579673</c:v>
                </c:pt>
                <c:pt idx="2196">
                  <c:v>105.07654698768506</c:v>
                </c:pt>
                <c:pt idx="2197">
                  <c:v>99.106420318357436</c:v>
                </c:pt>
                <c:pt idx="2198">
                  <c:v>99.024363229662271</c:v>
                </c:pt>
                <c:pt idx="2199">
                  <c:v>99.021923957488468</c:v>
                </c:pt>
                <c:pt idx="2200">
                  <c:v>99.009689551787645</c:v>
                </c:pt>
                <c:pt idx="2201">
                  <c:v>98.907412885120976</c:v>
                </c:pt>
                <c:pt idx="2202">
                  <c:v>98.896556985024105</c:v>
                </c:pt>
                <c:pt idx="2203">
                  <c:v>98.884743229662263</c:v>
                </c:pt>
                <c:pt idx="2204">
                  <c:v>104.84282740971358</c:v>
                </c:pt>
                <c:pt idx="2205">
                  <c:v>98.865223996232075</c:v>
                </c:pt>
                <c:pt idx="2206">
                  <c:v>98.808775873912992</c:v>
                </c:pt>
                <c:pt idx="2207">
                  <c:v>104.74722852082469</c:v>
                </c:pt>
                <c:pt idx="2208">
                  <c:v>104.74358587657396</c:v>
                </c:pt>
                <c:pt idx="2209">
                  <c:v>98.762491429468568</c:v>
                </c:pt>
                <c:pt idx="2210">
                  <c:v>98.75175575768219</c:v>
                </c:pt>
                <c:pt idx="2211">
                  <c:v>104.69207740971358</c:v>
                </c:pt>
                <c:pt idx="2212">
                  <c:v>98.714703651690769</c:v>
                </c:pt>
                <c:pt idx="2213">
                  <c:v>98.666482118551158</c:v>
                </c:pt>
                <c:pt idx="2214">
                  <c:v>104.54253254324063</c:v>
                </c:pt>
                <c:pt idx="2215">
                  <c:v>104.50628143212951</c:v>
                </c:pt>
                <c:pt idx="2216">
                  <c:v>98.508189207246318</c:v>
                </c:pt>
                <c:pt idx="2217">
                  <c:v>98.480156985024095</c:v>
                </c:pt>
                <c:pt idx="2218">
                  <c:v>98.429947979904426</c:v>
                </c:pt>
                <c:pt idx="2219">
                  <c:v>98.40725322966226</c:v>
                </c:pt>
                <c:pt idx="2220">
                  <c:v>98.368931429468546</c:v>
                </c:pt>
                <c:pt idx="2221">
                  <c:v>98.338165107343187</c:v>
                </c:pt>
                <c:pt idx="2222">
                  <c:v>98.296876868793291</c:v>
                </c:pt>
                <c:pt idx="2223">
                  <c:v>98.296149091015536</c:v>
                </c:pt>
                <c:pt idx="2224">
                  <c:v>98.295220318357451</c:v>
                </c:pt>
                <c:pt idx="2225">
                  <c:v>98.279167329565411</c:v>
                </c:pt>
                <c:pt idx="2226">
                  <c:v>104.24731407638025</c:v>
                </c:pt>
                <c:pt idx="2227">
                  <c:v>98.276109207246321</c:v>
                </c:pt>
                <c:pt idx="2228">
                  <c:v>98.135852118551156</c:v>
                </c:pt>
                <c:pt idx="2229">
                  <c:v>104.09775219869933</c:v>
                </c:pt>
                <c:pt idx="2230">
                  <c:v>98.11237587391301</c:v>
                </c:pt>
                <c:pt idx="2231">
                  <c:v>98.086343651690768</c:v>
                </c:pt>
                <c:pt idx="2232">
                  <c:v>98.084559207246329</c:v>
                </c:pt>
                <c:pt idx="2233">
                  <c:v>98.0547962184543</c:v>
                </c:pt>
                <c:pt idx="2234">
                  <c:v>98.013440662898759</c:v>
                </c:pt>
                <c:pt idx="2235">
                  <c:v>98.010954646571079</c:v>
                </c:pt>
                <c:pt idx="2236">
                  <c:v>103.96591740971357</c:v>
                </c:pt>
                <c:pt idx="2237">
                  <c:v>97.904130202126623</c:v>
                </c:pt>
                <c:pt idx="2238">
                  <c:v>103.90965852082468</c:v>
                </c:pt>
                <c:pt idx="2239">
                  <c:v>97.928286985024101</c:v>
                </c:pt>
                <c:pt idx="2240">
                  <c:v>103.88163553203265</c:v>
                </c:pt>
                <c:pt idx="2241">
                  <c:v>97.907621313237755</c:v>
                </c:pt>
                <c:pt idx="2242">
                  <c:v>97.907125873913003</c:v>
                </c:pt>
                <c:pt idx="2243">
                  <c:v>97.882496868793311</c:v>
                </c:pt>
                <c:pt idx="2244">
                  <c:v>103.83832518749134</c:v>
                </c:pt>
                <c:pt idx="2245">
                  <c:v>97.845921007440054</c:v>
                </c:pt>
                <c:pt idx="2246">
                  <c:v>103.81311740971357</c:v>
                </c:pt>
                <c:pt idx="2247">
                  <c:v>97.817082885120968</c:v>
                </c:pt>
                <c:pt idx="2248">
                  <c:v>97.812993957488487</c:v>
                </c:pt>
                <c:pt idx="2249">
                  <c:v>97.810590318357441</c:v>
                </c:pt>
                <c:pt idx="2250">
                  <c:v>97.803359551787636</c:v>
                </c:pt>
                <c:pt idx="2251">
                  <c:v>103.74144629860245</c:v>
                </c:pt>
                <c:pt idx="2252">
                  <c:v>97.76984353545997</c:v>
                </c:pt>
                <c:pt idx="2253">
                  <c:v>97.769115107343183</c:v>
                </c:pt>
                <c:pt idx="2254">
                  <c:v>97.759933651690787</c:v>
                </c:pt>
                <c:pt idx="2255">
                  <c:v>97.756802424348862</c:v>
                </c:pt>
                <c:pt idx="2256">
                  <c:v>103.65976963193579</c:v>
                </c:pt>
                <c:pt idx="2257">
                  <c:v>97.509677979904424</c:v>
                </c:pt>
                <c:pt idx="2258">
                  <c:v>97.447448096135219</c:v>
                </c:pt>
                <c:pt idx="2259">
                  <c:v>103.39565963193579</c:v>
                </c:pt>
                <c:pt idx="2260">
                  <c:v>97.407547674106709</c:v>
                </c:pt>
                <c:pt idx="2261">
                  <c:v>97.407292118551155</c:v>
                </c:pt>
                <c:pt idx="2262">
                  <c:v>97.390800662898755</c:v>
                </c:pt>
                <c:pt idx="2263">
                  <c:v>97.38713031835745</c:v>
                </c:pt>
                <c:pt idx="2264">
                  <c:v>103.30273365435173</c:v>
                </c:pt>
                <c:pt idx="2265">
                  <c:v>103.29937740971356</c:v>
                </c:pt>
                <c:pt idx="2266">
                  <c:v>103.28769407638023</c:v>
                </c:pt>
                <c:pt idx="2267">
                  <c:v>97.275957329565415</c:v>
                </c:pt>
                <c:pt idx="2268">
                  <c:v>97.23609284637736</c:v>
                </c:pt>
                <c:pt idx="2269">
                  <c:v>97.233033996232095</c:v>
                </c:pt>
                <c:pt idx="2270">
                  <c:v>97.224988096135206</c:v>
                </c:pt>
                <c:pt idx="2271">
                  <c:v>103.18933740971359</c:v>
                </c:pt>
                <c:pt idx="2272">
                  <c:v>97.217034762801887</c:v>
                </c:pt>
                <c:pt idx="2273">
                  <c:v>97.209843535459967</c:v>
                </c:pt>
                <c:pt idx="2274">
                  <c:v>97.20407395748849</c:v>
                </c:pt>
                <c:pt idx="2275">
                  <c:v>97.184885873912989</c:v>
                </c:pt>
                <c:pt idx="2276">
                  <c:v>97.143536985024099</c:v>
                </c:pt>
                <c:pt idx="2277">
                  <c:v>97.128147290821801</c:v>
                </c:pt>
                <c:pt idx="2278">
                  <c:v>97.121416985024112</c:v>
                </c:pt>
                <c:pt idx="2279">
                  <c:v>97.05500989632894</c:v>
                </c:pt>
                <c:pt idx="2280">
                  <c:v>103.02039108758821</c:v>
                </c:pt>
                <c:pt idx="2281">
                  <c:v>103.01509518749134</c:v>
                </c:pt>
                <c:pt idx="2282">
                  <c:v>97.038953535459967</c:v>
                </c:pt>
                <c:pt idx="2283">
                  <c:v>97.033223651690776</c:v>
                </c:pt>
                <c:pt idx="2284">
                  <c:v>96.984996985024097</c:v>
                </c:pt>
                <c:pt idx="2285">
                  <c:v>96.967253229662262</c:v>
                </c:pt>
                <c:pt idx="2286">
                  <c:v>102.90996407638025</c:v>
                </c:pt>
                <c:pt idx="2287">
                  <c:v>96.920324340773391</c:v>
                </c:pt>
                <c:pt idx="2288">
                  <c:v>102.86564629860246</c:v>
                </c:pt>
                <c:pt idx="2289">
                  <c:v>96.879471429468552</c:v>
                </c:pt>
                <c:pt idx="2290">
                  <c:v>96.874560318357439</c:v>
                </c:pt>
                <c:pt idx="2291">
                  <c:v>96.843751429468554</c:v>
                </c:pt>
                <c:pt idx="2292">
                  <c:v>96.83488365169076</c:v>
                </c:pt>
                <c:pt idx="2293">
                  <c:v>96.33284331323776</c:v>
                </c:pt>
                <c:pt idx="2294">
                  <c:v>96.773397979904416</c:v>
                </c:pt>
                <c:pt idx="2295">
                  <c:v>96.705247329565424</c:v>
                </c:pt>
                <c:pt idx="2296">
                  <c:v>96.696576868793301</c:v>
                </c:pt>
                <c:pt idx="2297">
                  <c:v>102.64433254324062</c:v>
                </c:pt>
                <c:pt idx="2298">
                  <c:v>96.622387329565413</c:v>
                </c:pt>
                <c:pt idx="2299">
                  <c:v>102.55617407638023</c:v>
                </c:pt>
                <c:pt idx="2300">
                  <c:v>96.579205451884505</c:v>
                </c:pt>
                <c:pt idx="2301">
                  <c:v>96.550750318357444</c:v>
                </c:pt>
                <c:pt idx="2302">
                  <c:v>96.537842424348852</c:v>
                </c:pt>
                <c:pt idx="2303">
                  <c:v>102.48459775425486</c:v>
                </c:pt>
                <c:pt idx="2304">
                  <c:v>96.469910202126627</c:v>
                </c:pt>
                <c:pt idx="2305">
                  <c:v>96.452845873912992</c:v>
                </c:pt>
                <c:pt idx="2306">
                  <c:v>96.436414762801888</c:v>
                </c:pt>
                <c:pt idx="2307">
                  <c:v>96.420715873912997</c:v>
                </c:pt>
                <c:pt idx="2308">
                  <c:v>96.07357145188449</c:v>
                </c:pt>
                <c:pt idx="2309">
                  <c:v>96.385980318357426</c:v>
                </c:pt>
                <c:pt idx="2310">
                  <c:v>96.369960318357442</c:v>
                </c:pt>
                <c:pt idx="2311">
                  <c:v>96.287388440676537</c:v>
                </c:pt>
                <c:pt idx="2312">
                  <c:v>96.265980662898755</c:v>
                </c:pt>
                <c:pt idx="2313">
                  <c:v>96.257915068599587</c:v>
                </c:pt>
                <c:pt idx="2314">
                  <c:v>96.25483399623208</c:v>
                </c:pt>
                <c:pt idx="2315">
                  <c:v>102.18630963193579</c:v>
                </c:pt>
                <c:pt idx="2316">
                  <c:v>96.1737169850241</c:v>
                </c:pt>
                <c:pt idx="2317">
                  <c:v>96.14717434077339</c:v>
                </c:pt>
                <c:pt idx="2318">
                  <c:v>96.140504340773376</c:v>
                </c:pt>
                <c:pt idx="2319">
                  <c:v>96.0953162184543</c:v>
                </c:pt>
                <c:pt idx="2320">
                  <c:v>96.09419254057967</c:v>
                </c:pt>
                <c:pt idx="2321">
                  <c:v>96.039441429468539</c:v>
                </c:pt>
                <c:pt idx="2322">
                  <c:v>96.000195873913</c:v>
                </c:pt>
                <c:pt idx="2323">
                  <c:v>95.984206985024102</c:v>
                </c:pt>
                <c:pt idx="2324">
                  <c:v>95.983856218454306</c:v>
                </c:pt>
                <c:pt idx="2325">
                  <c:v>95.983469091015536</c:v>
                </c:pt>
                <c:pt idx="2326">
                  <c:v>95.953622540579659</c:v>
                </c:pt>
                <c:pt idx="2327">
                  <c:v>95.951046218454294</c:v>
                </c:pt>
                <c:pt idx="2328">
                  <c:v>95.943222540579669</c:v>
                </c:pt>
                <c:pt idx="2329">
                  <c:v>101.88392852082467</c:v>
                </c:pt>
                <c:pt idx="2330">
                  <c:v>95.894584340773363</c:v>
                </c:pt>
                <c:pt idx="2331">
                  <c:v>94.34502309101552</c:v>
                </c:pt>
                <c:pt idx="2332">
                  <c:v>101.82273963193579</c:v>
                </c:pt>
                <c:pt idx="2333">
                  <c:v>101.82198143212952</c:v>
                </c:pt>
                <c:pt idx="2334">
                  <c:v>95.838344340773375</c:v>
                </c:pt>
                <c:pt idx="2335">
                  <c:v>95.82613844067653</c:v>
                </c:pt>
                <c:pt idx="2336">
                  <c:v>95.817630202126637</c:v>
                </c:pt>
                <c:pt idx="2337">
                  <c:v>101.78272775425486</c:v>
                </c:pt>
                <c:pt idx="2338">
                  <c:v>101.71510963193579</c:v>
                </c:pt>
                <c:pt idx="2339">
                  <c:v>101.67292185415801</c:v>
                </c:pt>
                <c:pt idx="2340">
                  <c:v>95.691051429468558</c:v>
                </c:pt>
                <c:pt idx="2341">
                  <c:v>95.659721429468561</c:v>
                </c:pt>
                <c:pt idx="2342">
                  <c:v>95.616647979904414</c:v>
                </c:pt>
                <c:pt idx="2343">
                  <c:v>95.569282118551158</c:v>
                </c:pt>
                <c:pt idx="2344">
                  <c:v>94.061582646571068</c:v>
                </c:pt>
                <c:pt idx="2345">
                  <c:v>95.565410318357451</c:v>
                </c:pt>
                <c:pt idx="2346">
                  <c:v>101.53023296526912</c:v>
                </c:pt>
                <c:pt idx="2347">
                  <c:v>101.51034330981042</c:v>
                </c:pt>
                <c:pt idx="2348">
                  <c:v>101.50281740971356</c:v>
                </c:pt>
                <c:pt idx="2349">
                  <c:v>95.519876562995606</c:v>
                </c:pt>
                <c:pt idx="2350">
                  <c:v>95.518326985024103</c:v>
                </c:pt>
                <c:pt idx="2351">
                  <c:v>95.513189551787647</c:v>
                </c:pt>
                <c:pt idx="2352">
                  <c:v>95.486035451884504</c:v>
                </c:pt>
                <c:pt idx="2353">
                  <c:v>95.464544762801893</c:v>
                </c:pt>
                <c:pt idx="2354">
                  <c:v>95.459520624155132</c:v>
                </c:pt>
                <c:pt idx="2355">
                  <c:v>95.441326218454307</c:v>
                </c:pt>
                <c:pt idx="2356">
                  <c:v>95.423128096135216</c:v>
                </c:pt>
                <c:pt idx="2357">
                  <c:v>101.3848814321295</c:v>
                </c:pt>
                <c:pt idx="2358">
                  <c:v>95.385786985024097</c:v>
                </c:pt>
                <c:pt idx="2359">
                  <c:v>95.365642885120963</c:v>
                </c:pt>
                <c:pt idx="2360">
                  <c:v>95.329576985024104</c:v>
                </c:pt>
                <c:pt idx="2361">
                  <c:v>95.31303020212664</c:v>
                </c:pt>
                <c:pt idx="2362">
                  <c:v>95.309593996232081</c:v>
                </c:pt>
                <c:pt idx="2363">
                  <c:v>95.305768401932909</c:v>
                </c:pt>
                <c:pt idx="2364">
                  <c:v>95.289163229662265</c:v>
                </c:pt>
                <c:pt idx="2365">
                  <c:v>101.24433296526912</c:v>
                </c:pt>
                <c:pt idx="2366">
                  <c:v>101.2076403210184</c:v>
                </c:pt>
                <c:pt idx="2367">
                  <c:v>95.218772118551158</c:v>
                </c:pt>
                <c:pt idx="2368">
                  <c:v>101.18136809879617</c:v>
                </c:pt>
                <c:pt idx="2369">
                  <c:v>101.15819629860246</c:v>
                </c:pt>
                <c:pt idx="2370">
                  <c:v>101.10503963193578</c:v>
                </c:pt>
                <c:pt idx="2371">
                  <c:v>95.121184340773368</c:v>
                </c:pt>
                <c:pt idx="2372">
                  <c:v>95.093486985024114</c:v>
                </c:pt>
                <c:pt idx="2373">
                  <c:v>95.070519207246335</c:v>
                </c:pt>
                <c:pt idx="2374">
                  <c:v>101.00045407638024</c:v>
                </c:pt>
                <c:pt idx="2375">
                  <c:v>95.015416985024103</c:v>
                </c:pt>
                <c:pt idx="2376">
                  <c:v>94.985105107343188</c:v>
                </c:pt>
                <c:pt idx="2377">
                  <c:v>94.978099207246316</c:v>
                </c:pt>
                <c:pt idx="2378">
                  <c:v>94.975151774009873</c:v>
                </c:pt>
                <c:pt idx="2379">
                  <c:v>94.971475451884487</c:v>
                </c:pt>
                <c:pt idx="2380">
                  <c:v>100.93675032101841</c:v>
                </c:pt>
                <c:pt idx="2381">
                  <c:v>94.960135451884497</c:v>
                </c:pt>
                <c:pt idx="2382">
                  <c:v>94.959635451884495</c:v>
                </c:pt>
                <c:pt idx="2383">
                  <c:v>94.923461313237752</c:v>
                </c:pt>
                <c:pt idx="2384">
                  <c:v>100.88683518749134</c:v>
                </c:pt>
                <c:pt idx="2385">
                  <c:v>94.910975451884482</c:v>
                </c:pt>
                <c:pt idx="2386">
                  <c:v>94.869071429468534</c:v>
                </c:pt>
                <c:pt idx="2387">
                  <c:v>94.85114575768219</c:v>
                </c:pt>
                <c:pt idx="2388">
                  <c:v>94.83569545188449</c:v>
                </c:pt>
                <c:pt idx="2389">
                  <c:v>94.826346985024102</c:v>
                </c:pt>
                <c:pt idx="2390">
                  <c:v>94.822590202126648</c:v>
                </c:pt>
                <c:pt idx="2391">
                  <c:v>94.806429896328936</c:v>
                </c:pt>
                <c:pt idx="2392">
                  <c:v>100.77392143212951</c:v>
                </c:pt>
                <c:pt idx="2393">
                  <c:v>94.799382540579671</c:v>
                </c:pt>
                <c:pt idx="2394">
                  <c:v>94.755838096135207</c:v>
                </c:pt>
                <c:pt idx="2395">
                  <c:v>100.72336740971357</c:v>
                </c:pt>
                <c:pt idx="2396">
                  <c:v>100.67338254324063</c:v>
                </c:pt>
                <c:pt idx="2397">
                  <c:v>94.703176868793307</c:v>
                </c:pt>
                <c:pt idx="2398">
                  <c:v>100.60392852082467</c:v>
                </c:pt>
                <c:pt idx="2399">
                  <c:v>94.630780318357452</c:v>
                </c:pt>
                <c:pt idx="2400">
                  <c:v>94.586682540579659</c:v>
                </c:pt>
                <c:pt idx="2401">
                  <c:v>100.54761775425487</c:v>
                </c:pt>
                <c:pt idx="2402">
                  <c:v>100.54565074304689</c:v>
                </c:pt>
                <c:pt idx="2403">
                  <c:v>94.574618785217837</c:v>
                </c:pt>
                <c:pt idx="2404">
                  <c:v>100.51385518749136</c:v>
                </c:pt>
                <c:pt idx="2405">
                  <c:v>94.541826985024102</c:v>
                </c:pt>
                <c:pt idx="2406">
                  <c:v>94.525899207246326</c:v>
                </c:pt>
                <c:pt idx="2407">
                  <c:v>94.514137329565415</c:v>
                </c:pt>
                <c:pt idx="2408">
                  <c:v>94.458966562995599</c:v>
                </c:pt>
                <c:pt idx="2409">
                  <c:v>100.40462963193579</c:v>
                </c:pt>
                <c:pt idx="2410">
                  <c:v>94.421392885120966</c:v>
                </c:pt>
                <c:pt idx="2411">
                  <c:v>93.641469757682174</c:v>
                </c:pt>
                <c:pt idx="2412">
                  <c:v>94.399240662898762</c:v>
                </c:pt>
                <c:pt idx="2413">
                  <c:v>94.398752118551144</c:v>
                </c:pt>
                <c:pt idx="2414">
                  <c:v>100.33800740971357</c:v>
                </c:pt>
                <c:pt idx="2415">
                  <c:v>94.307745107343194</c:v>
                </c:pt>
                <c:pt idx="2416">
                  <c:v>94.247631007440049</c:v>
                </c:pt>
                <c:pt idx="2417">
                  <c:v>100.20059518749134</c:v>
                </c:pt>
                <c:pt idx="2418">
                  <c:v>94.215309896328932</c:v>
                </c:pt>
                <c:pt idx="2419">
                  <c:v>94.207416985024111</c:v>
                </c:pt>
                <c:pt idx="2420">
                  <c:v>100.16275963193578</c:v>
                </c:pt>
                <c:pt idx="2421">
                  <c:v>94.182755873912996</c:v>
                </c:pt>
                <c:pt idx="2422">
                  <c:v>94.171909207246316</c:v>
                </c:pt>
                <c:pt idx="2423">
                  <c:v>94.156918440676534</c:v>
                </c:pt>
                <c:pt idx="2424">
                  <c:v>94.141751007440035</c:v>
                </c:pt>
                <c:pt idx="2425">
                  <c:v>94.138308096135219</c:v>
                </c:pt>
                <c:pt idx="2426">
                  <c:v>100.07863553203264</c:v>
                </c:pt>
                <c:pt idx="2427">
                  <c:v>94.083223651690773</c:v>
                </c:pt>
                <c:pt idx="2428">
                  <c:v>100.04431074304689</c:v>
                </c:pt>
                <c:pt idx="2429">
                  <c:v>94.036816218454305</c:v>
                </c:pt>
                <c:pt idx="2430">
                  <c:v>94.01879142946855</c:v>
                </c:pt>
                <c:pt idx="2431">
                  <c:v>94.006293229662262</c:v>
                </c:pt>
                <c:pt idx="2432">
                  <c:v>93.993135107343193</c:v>
                </c:pt>
                <c:pt idx="2433">
                  <c:v>93.930636562995616</c:v>
                </c:pt>
                <c:pt idx="2434">
                  <c:v>93.894801429468558</c:v>
                </c:pt>
                <c:pt idx="2435">
                  <c:v>93.050401979904422</c:v>
                </c:pt>
                <c:pt idx="2436">
                  <c:v>93.835756985024105</c:v>
                </c:pt>
                <c:pt idx="2437">
                  <c:v>93.82091955178764</c:v>
                </c:pt>
                <c:pt idx="2438">
                  <c:v>93.819703651690773</c:v>
                </c:pt>
                <c:pt idx="2439">
                  <c:v>93.810763651690763</c:v>
                </c:pt>
                <c:pt idx="2440">
                  <c:v>93.789251735266248</c:v>
                </c:pt>
                <c:pt idx="2441">
                  <c:v>0</c:v>
                </c:pt>
                <c:pt idx="2442">
                  <c:v>93.758572424348856</c:v>
                </c:pt>
                <c:pt idx="2443">
                  <c:v>93.682128096135202</c:v>
                </c:pt>
                <c:pt idx="2444">
                  <c:v>93.617956218454296</c:v>
                </c:pt>
                <c:pt idx="2445">
                  <c:v>93.614154762801874</c:v>
                </c:pt>
                <c:pt idx="2446">
                  <c:v>93.580954646571072</c:v>
                </c:pt>
                <c:pt idx="2447">
                  <c:v>32.636030202126634</c:v>
                </c:pt>
                <c:pt idx="2448">
                  <c:v>93.518209896328941</c:v>
                </c:pt>
                <c:pt idx="2449">
                  <c:v>99.482949631935782</c:v>
                </c:pt>
                <c:pt idx="2450">
                  <c:v>99.474129209907289</c:v>
                </c:pt>
                <c:pt idx="2451">
                  <c:v>93.465139513044022</c:v>
                </c:pt>
                <c:pt idx="2452">
                  <c:v>31.010185313237741</c:v>
                </c:pt>
                <c:pt idx="2453">
                  <c:v>99.370941087588207</c:v>
                </c:pt>
                <c:pt idx="2454">
                  <c:v>99.36797219869932</c:v>
                </c:pt>
                <c:pt idx="2455">
                  <c:v>93.396342118551146</c:v>
                </c:pt>
                <c:pt idx="2456">
                  <c:v>93.386549207246333</c:v>
                </c:pt>
                <c:pt idx="2457">
                  <c:v>93.338983229662261</c:v>
                </c:pt>
                <c:pt idx="2458">
                  <c:v>93.331014762801885</c:v>
                </c:pt>
                <c:pt idx="2459">
                  <c:v>93.314815873912991</c:v>
                </c:pt>
                <c:pt idx="2460">
                  <c:v>99.281021854158013</c:v>
                </c:pt>
                <c:pt idx="2461">
                  <c:v>93.290834762801879</c:v>
                </c:pt>
                <c:pt idx="2462">
                  <c:v>93.278183651690782</c:v>
                </c:pt>
                <c:pt idx="2463">
                  <c:v>93.275405873912987</c:v>
                </c:pt>
                <c:pt idx="2464">
                  <c:v>93.19270153545996</c:v>
                </c:pt>
                <c:pt idx="2465">
                  <c:v>99.203502965269109</c:v>
                </c:pt>
                <c:pt idx="2466">
                  <c:v>0</c:v>
                </c:pt>
                <c:pt idx="2467">
                  <c:v>93.214940318357449</c:v>
                </c:pt>
                <c:pt idx="2468">
                  <c:v>99.160847409713583</c:v>
                </c:pt>
                <c:pt idx="2469">
                  <c:v>93.181454646571083</c:v>
                </c:pt>
                <c:pt idx="2470">
                  <c:v>99.149369631935798</c:v>
                </c:pt>
                <c:pt idx="2471">
                  <c:v>93.170054762801882</c:v>
                </c:pt>
                <c:pt idx="2472">
                  <c:v>93.160209207246325</c:v>
                </c:pt>
                <c:pt idx="2473">
                  <c:v>93.14471840193292</c:v>
                </c:pt>
                <c:pt idx="2474">
                  <c:v>93.137799207246331</c:v>
                </c:pt>
                <c:pt idx="2475">
                  <c:v>99.105801854158003</c:v>
                </c:pt>
                <c:pt idx="2476">
                  <c:v>93.101163957488481</c:v>
                </c:pt>
                <c:pt idx="2477">
                  <c:v>93.048179207246321</c:v>
                </c:pt>
                <c:pt idx="2478">
                  <c:v>93.03883284637736</c:v>
                </c:pt>
                <c:pt idx="2479">
                  <c:v>93.025062118551148</c:v>
                </c:pt>
                <c:pt idx="2480">
                  <c:v>92.995576562995609</c:v>
                </c:pt>
                <c:pt idx="2481">
                  <c:v>92.993780318357452</c:v>
                </c:pt>
                <c:pt idx="2482">
                  <c:v>92.993674340773367</c:v>
                </c:pt>
                <c:pt idx="2483">
                  <c:v>98.933262198699325</c:v>
                </c:pt>
                <c:pt idx="2484">
                  <c:v>92.94036955178764</c:v>
                </c:pt>
                <c:pt idx="2485">
                  <c:v>92.922963651690779</c:v>
                </c:pt>
                <c:pt idx="2486">
                  <c:v>92.907551007440034</c:v>
                </c:pt>
                <c:pt idx="2487">
                  <c:v>92.904792885120983</c:v>
                </c:pt>
                <c:pt idx="2488">
                  <c:v>92.879413996232074</c:v>
                </c:pt>
                <c:pt idx="2489">
                  <c:v>98.844649631935795</c:v>
                </c:pt>
                <c:pt idx="2490">
                  <c:v>98.844062543240625</c:v>
                </c:pt>
                <c:pt idx="2491">
                  <c:v>92.837484340773386</c:v>
                </c:pt>
                <c:pt idx="2492">
                  <c:v>92.823749551787643</c:v>
                </c:pt>
                <c:pt idx="2493">
                  <c:v>98.771401854158015</c:v>
                </c:pt>
                <c:pt idx="2494">
                  <c:v>92.79621909101553</c:v>
                </c:pt>
                <c:pt idx="2495">
                  <c:v>92.792079207246331</c:v>
                </c:pt>
                <c:pt idx="2496">
                  <c:v>92.784910662898753</c:v>
                </c:pt>
                <c:pt idx="2497">
                  <c:v>92.776325873912981</c:v>
                </c:pt>
                <c:pt idx="2498">
                  <c:v>92.697621313237747</c:v>
                </c:pt>
                <c:pt idx="2499">
                  <c:v>92.663681774009873</c:v>
                </c:pt>
                <c:pt idx="2500">
                  <c:v>92.649111774009853</c:v>
                </c:pt>
                <c:pt idx="2501">
                  <c:v>92.629213957488489</c:v>
                </c:pt>
                <c:pt idx="2502">
                  <c:v>98.579774076380247</c:v>
                </c:pt>
                <c:pt idx="2503">
                  <c:v>92.608962118551148</c:v>
                </c:pt>
                <c:pt idx="2504">
                  <c:v>92.586376218454305</c:v>
                </c:pt>
                <c:pt idx="2505">
                  <c:v>92.584353229662256</c:v>
                </c:pt>
                <c:pt idx="2506">
                  <c:v>98.546262965269122</c:v>
                </c:pt>
                <c:pt idx="2507">
                  <c:v>98.494144076380238</c:v>
                </c:pt>
                <c:pt idx="2508">
                  <c:v>91.54272220212664</c:v>
                </c:pt>
                <c:pt idx="2509">
                  <c:v>98.483935532032646</c:v>
                </c:pt>
                <c:pt idx="2510">
                  <c:v>92.454622885120969</c:v>
                </c:pt>
                <c:pt idx="2511">
                  <c:v>98.415685187491349</c:v>
                </c:pt>
                <c:pt idx="2512">
                  <c:v>98.396382965269126</c:v>
                </c:pt>
                <c:pt idx="2513">
                  <c:v>92.424605451884489</c:v>
                </c:pt>
                <c:pt idx="2514">
                  <c:v>98.387787409713567</c:v>
                </c:pt>
                <c:pt idx="2515">
                  <c:v>92.405399091015525</c:v>
                </c:pt>
                <c:pt idx="2516">
                  <c:v>98.350961087588189</c:v>
                </c:pt>
                <c:pt idx="2517">
                  <c:v>92.335734646571069</c:v>
                </c:pt>
                <c:pt idx="2518">
                  <c:v>92.262804340773371</c:v>
                </c:pt>
                <c:pt idx="2519">
                  <c:v>98.210921854158002</c:v>
                </c:pt>
                <c:pt idx="2520">
                  <c:v>98.209638520824683</c:v>
                </c:pt>
                <c:pt idx="2521">
                  <c:v>98.172312965269114</c:v>
                </c:pt>
                <c:pt idx="2522">
                  <c:v>98.153032965269119</c:v>
                </c:pt>
                <c:pt idx="2523">
                  <c:v>92.172802424348859</c:v>
                </c:pt>
                <c:pt idx="2524">
                  <c:v>92.171065451884502</c:v>
                </c:pt>
                <c:pt idx="2525">
                  <c:v>98.137909209907292</c:v>
                </c:pt>
                <c:pt idx="2526">
                  <c:v>92.145890318357431</c:v>
                </c:pt>
                <c:pt idx="2527">
                  <c:v>92.130722540579669</c:v>
                </c:pt>
                <c:pt idx="2528">
                  <c:v>98.062784076380225</c:v>
                </c:pt>
                <c:pt idx="2529">
                  <c:v>92.09087142946855</c:v>
                </c:pt>
                <c:pt idx="2530">
                  <c:v>98.027022965269126</c:v>
                </c:pt>
                <c:pt idx="2531">
                  <c:v>92.057212540579656</c:v>
                </c:pt>
                <c:pt idx="2532">
                  <c:v>92.044100624155135</c:v>
                </c:pt>
                <c:pt idx="2533">
                  <c:v>97.990009631935777</c:v>
                </c:pt>
                <c:pt idx="2534">
                  <c:v>92.02050254057967</c:v>
                </c:pt>
                <c:pt idx="2535">
                  <c:v>92.017089207246315</c:v>
                </c:pt>
                <c:pt idx="2536">
                  <c:v>91.960073229662257</c:v>
                </c:pt>
                <c:pt idx="2537">
                  <c:v>91.930652885120963</c:v>
                </c:pt>
                <c:pt idx="2538">
                  <c:v>91.926135757682189</c:v>
                </c:pt>
                <c:pt idx="2539">
                  <c:v>91.881029091015535</c:v>
                </c:pt>
                <c:pt idx="2540">
                  <c:v>97.80934296526911</c:v>
                </c:pt>
                <c:pt idx="2541">
                  <c:v>0</c:v>
                </c:pt>
                <c:pt idx="2542">
                  <c:v>91.819361429468557</c:v>
                </c:pt>
                <c:pt idx="2543">
                  <c:v>97.783411854158004</c:v>
                </c:pt>
                <c:pt idx="2544">
                  <c:v>97.759034076380217</c:v>
                </c:pt>
                <c:pt idx="2545">
                  <c:v>91.774531007440032</c:v>
                </c:pt>
                <c:pt idx="2546">
                  <c:v>91.766647329565416</c:v>
                </c:pt>
                <c:pt idx="2547">
                  <c:v>90.288917979904411</c:v>
                </c:pt>
                <c:pt idx="2548">
                  <c:v>91.749242118551152</c:v>
                </c:pt>
                <c:pt idx="2549">
                  <c:v>97.695305876573954</c:v>
                </c:pt>
                <c:pt idx="2550">
                  <c:v>97.677742965269118</c:v>
                </c:pt>
                <c:pt idx="2551">
                  <c:v>91.688233996232071</c:v>
                </c:pt>
                <c:pt idx="2552">
                  <c:v>91.679446868793306</c:v>
                </c:pt>
                <c:pt idx="2553">
                  <c:v>91.649159207246313</c:v>
                </c:pt>
                <c:pt idx="2554">
                  <c:v>97.610204765462839</c:v>
                </c:pt>
                <c:pt idx="2555">
                  <c:v>97.590827409713569</c:v>
                </c:pt>
                <c:pt idx="2556">
                  <c:v>91.621482540579663</c:v>
                </c:pt>
                <c:pt idx="2557">
                  <c:v>91.586137674106709</c:v>
                </c:pt>
                <c:pt idx="2558">
                  <c:v>91.531365873912989</c:v>
                </c:pt>
                <c:pt idx="2559">
                  <c:v>97.479810743046897</c:v>
                </c:pt>
                <c:pt idx="2560">
                  <c:v>97.430674076380242</c:v>
                </c:pt>
                <c:pt idx="2561">
                  <c:v>91.454468096135216</c:v>
                </c:pt>
                <c:pt idx="2562">
                  <c:v>91.445445451884495</c:v>
                </c:pt>
                <c:pt idx="2563">
                  <c:v>91.361879207246318</c:v>
                </c:pt>
                <c:pt idx="2564">
                  <c:v>91.357314340773371</c:v>
                </c:pt>
                <c:pt idx="2565">
                  <c:v>91.339190662898758</c:v>
                </c:pt>
                <c:pt idx="2566">
                  <c:v>0</c:v>
                </c:pt>
                <c:pt idx="2567">
                  <c:v>91.309354646571066</c:v>
                </c:pt>
                <c:pt idx="2568">
                  <c:v>90.620808424348851</c:v>
                </c:pt>
                <c:pt idx="2569">
                  <c:v>91.288534762801888</c:v>
                </c:pt>
                <c:pt idx="2570">
                  <c:v>91.253486179710691</c:v>
                </c:pt>
                <c:pt idx="2571">
                  <c:v>91.220067290821802</c:v>
                </c:pt>
                <c:pt idx="2572">
                  <c:v>91.201403651690768</c:v>
                </c:pt>
                <c:pt idx="2573">
                  <c:v>97.162585532032651</c:v>
                </c:pt>
                <c:pt idx="2574">
                  <c:v>91.192476985024101</c:v>
                </c:pt>
                <c:pt idx="2575">
                  <c:v>91.188674646571073</c:v>
                </c:pt>
                <c:pt idx="2576">
                  <c:v>91.187832540579663</c:v>
                </c:pt>
                <c:pt idx="2577">
                  <c:v>91.186572846377373</c:v>
                </c:pt>
                <c:pt idx="2578">
                  <c:v>91.182593651690766</c:v>
                </c:pt>
                <c:pt idx="2579">
                  <c:v>97.120015532032639</c:v>
                </c:pt>
                <c:pt idx="2580">
                  <c:v>91.144131429468544</c:v>
                </c:pt>
                <c:pt idx="2581">
                  <c:v>91.129221429468558</c:v>
                </c:pt>
                <c:pt idx="2582">
                  <c:v>91.109082846377348</c:v>
                </c:pt>
                <c:pt idx="2583">
                  <c:v>91.090369091015532</c:v>
                </c:pt>
                <c:pt idx="2584">
                  <c:v>97.00996518749136</c:v>
                </c:pt>
                <c:pt idx="2585">
                  <c:v>91.010210318357437</c:v>
                </c:pt>
                <c:pt idx="2586">
                  <c:v>91.009020318357443</c:v>
                </c:pt>
                <c:pt idx="2587">
                  <c:v>96.957847409713565</c:v>
                </c:pt>
                <c:pt idx="2588">
                  <c:v>90.901194762801893</c:v>
                </c:pt>
                <c:pt idx="2589">
                  <c:v>90.790429896328931</c:v>
                </c:pt>
                <c:pt idx="2590">
                  <c:v>96.757739976477083</c:v>
                </c:pt>
                <c:pt idx="2591">
                  <c:v>90.783935451884503</c:v>
                </c:pt>
                <c:pt idx="2592">
                  <c:v>90.782869896328918</c:v>
                </c:pt>
                <c:pt idx="2593">
                  <c:v>96.752041854157994</c:v>
                </c:pt>
                <c:pt idx="2594">
                  <c:v>90.447081313237732</c:v>
                </c:pt>
                <c:pt idx="2595">
                  <c:v>90.754910202126638</c:v>
                </c:pt>
                <c:pt idx="2596">
                  <c:v>90.753298096135211</c:v>
                </c:pt>
                <c:pt idx="2597">
                  <c:v>90.729719207246319</c:v>
                </c:pt>
                <c:pt idx="2598">
                  <c:v>96.523664420921534</c:v>
                </c:pt>
                <c:pt idx="2599">
                  <c:v>90.545581429468555</c:v>
                </c:pt>
                <c:pt idx="2600">
                  <c:v>90.534309896328921</c:v>
                </c:pt>
                <c:pt idx="2601">
                  <c:v>90.498122118551152</c:v>
                </c:pt>
                <c:pt idx="2602">
                  <c:v>90.441687290821804</c:v>
                </c:pt>
                <c:pt idx="2603">
                  <c:v>96.406575187491356</c:v>
                </c:pt>
                <c:pt idx="2604">
                  <c:v>96.384112965269111</c:v>
                </c:pt>
                <c:pt idx="2605">
                  <c:v>90.354858096135217</c:v>
                </c:pt>
                <c:pt idx="2606">
                  <c:v>90.340982424348852</c:v>
                </c:pt>
                <c:pt idx="2607">
                  <c:v>90.24175797990442</c:v>
                </c:pt>
                <c:pt idx="2608">
                  <c:v>90.186076985024116</c:v>
                </c:pt>
                <c:pt idx="2609">
                  <c:v>96.141535187491343</c:v>
                </c:pt>
                <c:pt idx="2610">
                  <c:v>90.136351774009867</c:v>
                </c:pt>
                <c:pt idx="2611">
                  <c:v>90.136080318357429</c:v>
                </c:pt>
                <c:pt idx="2612">
                  <c:v>90.127563996232084</c:v>
                </c:pt>
                <c:pt idx="2613">
                  <c:v>90.114100318357458</c:v>
                </c:pt>
                <c:pt idx="2614">
                  <c:v>96.083209631935802</c:v>
                </c:pt>
                <c:pt idx="2615">
                  <c:v>90.097714762801871</c:v>
                </c:pt>
                <c:pt idx="2616">
                  <c:v>96.06367296526912</c:v>
                </c:pt>
                <c:pt idx="2617">
                  <c:v>90.068605451884494</c:v>
                </c:pt>
                <c:pt idx="2618">
                  <c:v>90.062122540579665</c:v>
                </c:pt>
                <c:pt idx="2619">
                  <c:v>90.059228096135215</c:v>
                </c:pt>
                <c:pt idx="2620">
                  <c:v>90.057521429468565</c:v>
                </c:pt>
                <c:pt idx="2621">
                  <c:v>96.024088520824677</c:v>
                </c:pt>
                <c:pt idx="2622">
                  <c:v>90.054150662898749</c:v>
                </c:pt>
                <c:pt idx="2623">
                  <c:v>90.004243651690786</c:v>
                </c:pt>
                <c:pt idx="2624">
                  <c:v>95.960355532032636</c:v>
                </c:pt>
                <c:pt idx="2625">
                  <c:v>89.967605451884495</c:v>
                </c:pt>
                <c:pt idx="2626">
                  <c:v>88.955734424348847</c:v>
                </c:pt>
                <c:pt idx="2627">
                  <c:v>95.887269976477086</c:v>
                </c:pt>
                <c:pt idx="2628">
                  <c:v>89.909005451884482</c:v>
                </c:pt>
                <c:pt idx="2629">
                  <c:v>89.832035068599581</c:v>
                </c:pt>
                <c:pt idx="2630">
                  <c:v>95.794160743046902</c:v>
                </c:pt>
                <c:pt idx="2631">
                  <c:v>89.791803651690785</c:v>
                </c:pt>
                <c:pt idx="2632">
                  <c:v>95.732578520824688</c:v>
                </c:pt>
                <c:pt idx="2633">
                  <c:v>95.730205532032642</c:v>
                </c:pt>
                <c:pt idx="2634">
                  <c:v>89.745562424348861</c:v>
                </c:pt>
                <c:pt idx="2635">
                  <c:v>86.823864868793308</c:v>
                </c:pt>
                <c:pt idx="2636">
                  <c:v>89.722862424348861</c:v>
                </c:pt>
                <c:pt idx="2637">
                  <c:v>89.708988785217826</c:v>
                </c:pt>
                <c:pt idx="2638">
                  <c:v>89.616465107343188</c:v>
                </c:pt>
                <c:pt idx="2639">
                  <c:v>89.616251007440042</c:v>
                </c:pt>
                <c:pt idx="2640">
                  <c:v>89.614380662898753</c:v>
                </c:pt>
                <c:pt idx="2641">
                  <c:v>82.979646646571069</c:v>
                </c:pt>
                <c:pt idx="2642">
                  <c:v>89.590489207246321</c:v>
                </c:pt>
                <c:pt idx="2643">
                  <c:v>89.575981429468555</c:v>
                </c:pt>
                <c:pt idx="2644">
                  <c:v>95.538937409713569</c:v>
                </c:pt>
                <c:pt idx="2645">
                  <c:v>89.560099896328936</c:v>
                </c:pt>
                <c:pt idx="2646">
                  <c:v>89.54934476280188</c:v>
                </c:pt>
                <c:pt idx="2647">
                  <c:v>89.526195757682189</c:v>
                </c:pt>
                <c:pt idx="2648">
                  <c:v>89.491469551787645</c:v>
                </c:pt>
                <c:pt idx="2649">
                  <c:v>89.445681007440044</c:v>
                </c:pt>
                <c:pt idx="2650">
                  <c:v>89.42451767410671</c:v>
                </c:pt>
                <c:pt idx="2651">
                  <c:v>95.392625187491362</c:v>
                </c:pt>
                <c:pt idx="2652">
                  <c:v>95.359310321018398</c:v>
                </c:pt>
                <c:pt idx="2653">
                  <c:v>95.344422965269118</c:v>
                </c:pt>
                <c:pt idx="2654">
                  <c:v>87.980979979904419</c:v>
                </c:pt>
                <c:pt idx="2655">
                  <c:v>89.341184340773367</c:v>
                </c:pt>
                <c:pt idx="2656">
                  <c:v>89.311861007440044</c:v>
                </c:pt>
                <c:pt idx="2657">
                  <c:v>95.254946298602462</c:v>
                </c:pt>
                <c:pt idx="2658">
                  <c:v>89.285046218454298</c:v>
                </c:pt>
                <c:pt idx="2659">
                  <c:v>95.233672965269108</c:v>
                </c:pt>
                <c:pt idx="2660">
                  <c:v>89.244961429468546</c:v>
                </c:pt>
                <c:pt idx="2661">
                  <c:v>89.207094762801887</c:v>
                </c:pt>
                <c:pt idx="2662">
                  <c:v>88.776993979904404</c:v>
                </c:pt>
                <c:pt idx="2663">
                  <c:v>88.769260202126631</c:v>
                </c:pt>
                <c:pt idx="2664">
                  <c:v>89.179433996232078</c:v>
                </c:pt>
                <c:pt idx="2665">
                  <c:v>89.161185107343186</c:v>
                </c:pt>
                <c:pt idx="2666">
                  <c:v>95.061783309810437</c:v>
                </c:pt>
                <c:pt idx="2667">
                  <c:v>95.038528865365961</c:v>
                </c:pt>
                <c:pt idx="2668">
                  <c:v>89.042349207246318</c:v>
                </c:pt>
                <c:pt idx="2669">
                  <c:v>89.016739896328929</c:v>
                </c:pt>
                <c:pt idx="2670">
                  <c:v>89.012666562995605</c:v>
                </c:pt>
                <c:pt idx="2671">
                  <c:v>89.005319551787636</c:v>
                </c:pt>
                <c:pt idx="2672">
                  <c:v>88.970977329565414</c:v>
                </c:pt>
                <c:pt idx="2673">
                  <c:v>88.965341429468552</c:v>
                </c:pt>
                <c:pt idx="2674">
                  <c:v>88.945205451884505</c:v>
                </c:pt>
                <c:pt idx="2675">
                  <c:v>94.909272543240633</c:v>
                </c:pt>
                <c:pt idx="2676">
                  <c:v>88.921800662898747</c:v>
                </c:pt>
                <c:pt idx="2677">
                  <c:v>88.91457587391298</c:v>
                </c:pt>
                <c:pt idx="2678">
                  <c:v>88.912303651690777</c:v>
                </c:pt>
                <c:pt idx="2679">
                  <c:v>94.831954765462839</c:v>
                </c:pt>
                <c:pt idx="2680">
                  <c:v>94.825436298602469</c:v>
                </c:pt>
                <c:pt idx="2681">
                  <c:v>94.808259631935783</c:v>
                </c:pt>
                <c:pt idx="2682">
                  <c:v>88.471754424348859</c:v>
                </c:pt>
                <c:pt idx="2683">
                  <c:v>94.761139631935791</c:v>
                </c:pt>
                <c:pt idx="2684">
                  <c:v>88.78193434077339</c:v>
                </c:pt>
                <c:pt idx="2685">
                  <c:v>94.70314553203265</c:v>
                </c:pt>
                <c:pt idx="2686">
                  <c:v>94.699999976477088</c:v>
                </c:pt>
                <c:pt idx="2687">
                  <c:v>88.725826985024113</c:v>
                </c:pt>
                <c:pt idx="2688">
                  <c:v>88.695194340773384</c:v>
                </c:pt>
                <c:pt idx="2689">
                  <c:v>88.641306218454304</c:v>
                </c:pt>
                <c:pt idx="2690">
                  <c:v>94.600442965269124</c:v>
                </c:pt>
                <c:pt idx="2691">
                  <c:v>88.630733996232067</c:v>
                </c:pt>
                <c:pt idx="2692">
                  <c:v>88.600014646571069</c:v>
                </c:pt>
                <c:pt idx="2693">
                  <c:v>88.567611774009862</c:v>
                </c:pt>
                <c:pt idx="2694">
                  <c:v>94.516219631935783</c:v>
                </c:pt>
                <c:pt idx="2695">
                  <c:v>88.171437535459958</c:v>
                </c:pt>
                <c:pt idx="2696">
                  <c:v>94.472612965269121</c:v>
                </c:pt>
                <c:pt idx="2697">
                  <c:v>94.45925143212952</c:v>
                </c:pt>
                <c:pt idx="2698">
                  <c:v>94.443369631935795</c:v>
                </c:pt>
                <c:pt idx="2699">
                  <c:v>85.869255535459956</c:v>
                </c:pt>
                <c:pt idx="2700">
                  <c:v>88.445672846377349</c:v>
                </c:pt>
                <c:pt idx="2701">
                  <c:v>88.411897674106712</c:v>
                </c:pt>
                <c:pt idx="2702">
                  <c:v>88.389276218454299</c:v>
                </c:pt>
                <c:pt idx="2703">
                  <c:v>88.358256218454301</c:v>
                </c:pt>
                <c:pt idx="2704">
                  <c:v>94.218182543240616</c:v>
                </c:pt>
                <c:pt idx="2705">
                  <c:v>88.245402540579661</c:v>
                </c:pt>
                <c:pt idx="2706">
                  <c:v>87.612235757682186</c:v>
                </c:pt>
                <c:pt idx="2707">
                  <c:v>88.164596218454292</c:v>
                </c:pt>
                <c:pt idx="2708">
                  <c:v>88.148751774009853</c:v>
                </c:pt>
                <c:pt idx="2709">
                  <c:v>88.140111007440041</c:v>
                </c:pt>
                <c:pt idx="2710">
                  <c:v>81.778530202126632</c:v>
                </c:pt>
                <c:pt idx="2711">
                  <c:v>88.111609207246332</c:v>
                </c:pt>
                <c:pt idx="2712">
                  <c:v>88.083548646571074</c:v>
                </c:pt>
                <c:pt idx="2713">
                  <c:v>94.051097409713577</c:v>
                </c:pt>
                <c:pt idx="2714">
                  <c:v>88.06906621845431</c:v>
                </c:pt>
                <c:pt idx="2715">
                  <c:v>94.020105187491353</c:v>
                </c:pt>
                <c:pt idx="2716">
                  <c:v>88.036741429468563</c:v>
                </c:pt>
                <c:pt idx="2717">
                  <c:v>83.858966868793303</c:v>
                </c:pt>
                <c:pt idx="2718">
                  <c:v>93.980671432129512</c:v>
                </c:pt>
                <c:pt idx="2719">
                  <c:v>93.977865187491346</c:v>
                </c:pt>
                <c:pt idx="2720">
                  <c:v>87.97025587391299</c:v>
                </c:pt>
                <c:pt idx="2721">
                  <c:v>87.96408698502411</c:v>
                </c:pt>
                <c:pt idx="2722">
                  <c:v>87.942423651690774</c:v>
                </c:pt>
                <c:pt idx="2723">
                  <c:v>87.93519809613521</c:v>
                </c:pt>
                <c:pt idx="2724">
                  <c:v>93.887220743046896</c:v>
                </c:pt>
                <c:pt idx="2725">
                  <c:v>93.882227409713565</c:v>
                </c:pt>
                <c:pt idx="2726">
                  <c:v>87.868581429468563</c:v>
                </c:pt>
                <c:pt idx="2727">
                  <c:v>93.825861432129514</c:v>
                </c:pt>
                <c:pt idx="2728">
                  <c:v>87.852354340773388</c:v>
                </c:pt>
                <c:pt idx="2729">
                  <c:v>93.814443309810414</c:v>
                </c:pt>
                <c:pt idx="2730">
                  <c:v>86.354631979904411</c:v>
                </c:pt>
                <c:pt idx="2731">
                  <c:v>93.781450743046889</c:v>
                </c:pt>
                <c:pt idx="2732">
                  <c:v>93.72854740971357</c:v>
                </c:pt>
                <c:pt idx="2733">
                  <c:v>87.754016179710689</c:v>
                </c:pt>
                <c:pt idx="2734">
                  <c:v>87.746789207246323</c:v>
                </c:pt>
                <c:pt idx="2735">
                  <c:v>93.686141854158009</c:v>
                </c:pt>
                <c:pt idx="2736">
                  <c:v>86.605260424348842</c:v>
                </c:pt>
                <c:pt idx="2737">
                  <c:v>87.687208401932907</c:v>
                </c:pt>
                <c:pt idx="2738">
                  <c:v>93.652666298602455</c:v>
                </c:pt>
                <c:pt idx="2739">
                  <c:v>87.626489896328934</c:v>
                </c:pt>
                <c:pt idx="2740">
                  <c:v>87.624517674106713</c:v>
                </c:pt>
                <c:pt idx="2741">
                  <c:v>87.624169551787645</c:v>
                </c:pt>
                <c:pt idx="2742">
                  <c:v>87.552104762801889</c:v>
                </c:pt>
                <c:pt idx="2743">
                  <c:v>93.495865187491347</c:v>
                </c:pt>
                <c:pt idx="2744">
                  <c:v>87.49957844067653</c:v>
                </c:pt>
                <c:pt idx="2745">
                  <c:v>93.465465187491361</c:v>
                </c:pt>
                <c:pt idx="2746">
                  <c:v>87.477607290821808</c:v>
                </c:pt>
                <c:pt idx="2747">
                  <c:v>86.722872868793303</c:v>
                </c:pt>
                <c:pt idx="2748">
                  <c:v>87.433336985024098</c:v>
                </c:pt>
                <c:pt idx="2749">
                  <c:v>93.385511854157997</c:v>
                </c:pt>
                <c:pt idx="2750">
                  <c:v>87.415321007440042</c:v>
                </c:pt>
                <c:pt idx="2751">
                  <c:v>93.355108520824686</c:v>
                </c:pt>
                <c:pt idx="2752">
                  <c:v>87.356162118551154</c:v>
                </c:pt>
                <c:pt idx="2753">
                  <c:v>87.331638440676528</c:v>
                </c:pt>
                <c:pt idx="2754">
                  <c:v>87.28223767410671</c:v>
                </c:pt>
                <c:pt idx="2755">
                  <c:v>87.234630202126638</c:v>
                </c:pt>
                <c:pt idx="2756">
                  <c:v>93.170152965269125</c:v>
                </c:pt>
                <c:pt idx="2757">
                  <c:v>93.14679185415801</c:v>
                </c:pt>
                <c:pt idx="2758">
                  <c:v>87.16246177400987</c:v>
                </c:pt>
                <c:pt idx="2759">
                  <c:v>87.153826985024111</c:v>
                </c:pt>
                <c:pt idx="2760">
                  <c:v>93.097485187491358</c:v>
                </c:pt>
                <c:pt idx="2761">
                  <c:v>93.086859976477072</c:v>
                </c:pt>
                <c:pt idx="2762">
                  <c:v>87.091593651690772</c:v>
                </c:pt>
                <c:pt idx="2763">
                  <c:v>87.085889896328922</c:v>
                </c:pt>
                <c:pt idx="2764">
                  <c:v>93.054922198699316</c:v>
                </c:pt>
                <c:pt idx="2765">
                  <c:v>93.025478865365983</c:v>
                </c:pt>
                <c:pt idx="2766">
                  <c:v>87.047420318357439</c:v>
                </c:pt>
                <c:pt idx="2767">
                  <c:v>87.010161774009859</c:v>
                </c:pt>
                <c:pt idx="2768">
                  <c:v>86.942624762801884</c:v>
                </c:pt>
                <c:pt idx="2769">
                  <c:v>86.941998096135222</c:v>
                </c:pt>
                <c:pt idx="2770">
                  <c:v>92.905207409713583</c:v>
                </c:pt>
                <c:pt idx="2771">
                  <c:v>86.870001007440038</c:v>
                </c:pt>
                <c:pt idx="2772">
                  <c:v>86.860383996232088</c:v>
                </c:pt>
                <c:pt idx="2773">
                  <c:v>86.858561007440031</c:v>
                </c:pt>
                <c:pt idx="2774">
                  <c:v>86.825302885120976</c:v>
                </c:pt>
                <c:pt idx="2775">
                  <c:v>84.48639397990442</c:v>
                </c:pt>
                <c:pt idx="2776">
                  <c:v>86.803406562995605</c:v>
                </c:pt>
                <c:pt idx="2777">
                  <c:v>86.801286985024106</c:v>
                </c:pt>
                <c:pt idx="2778">
                  <c:v>86.780910318357456</c:v>
                </c:pt>
                <c:pt idx="2779">
                  <c:v>92.746716298602465</c:v>
                </c:pt>
                <c:pt idx="2780">
                  <c:v>86.772739207246318</c:v>
                </c:pt>
                <c:pt idx="2781">
                  <c:v>86.759723996232083</c:v>
                </c:pt>
                <c:pt idx="2782">
                  <c:v>92.672002198699317</c:v>
                </c:pt>
                <c:pt idx="2783">
                  <c:v>92.658642965269109</c:v>
                </c:pt>
                <c:pt idx="2784">
                  <c:v>92.63303698768506</c:v>
                </c:pt>
                <c:pt idx="2785">
                  <c:v>92.601232965269119</c:v>
                </c:pt>
                <c:pt idx="2786">
                  <c:v>86.55606288512098</c:v>
                </c:pt>
                <c:pt idx="2787">
                  <c:v>86.541459551787653</c:v>
                </c:pt>
                <c:pt idx="2788">
                  <c:v>69.897765091015529</c:v>
                </c:pt>
                <c:pt idx="2789">
                  <c:v>86.508215873913002</c:v>
                </c:pt>
                <c:pt idx="2790">
                  <c:v>86.503265068599589</c:v>
                </c:pt>
                <c:pt idx="2791">
                  <c:v>86.50281100744003</c:v>
                </c:pt>
                <c:pt idx="2792">
                  <c:v>86.497208401932909</c:v>
                </c:pt>
                <c:pt idx="2793">
                  <c:v>86.448230662898752</c:v>
                </c:pt>
                <c:pt idx="2794">
                  <c:v>86.444801429468555</c:v>
                </c:pt>
                <c:pt idx="2795">
                  <c:v>86.441457329565409</c:v>
                </c:pt>
                <c:pt idx="2796">
                  <c:v>92.40990963193579</c:v>
                </c:pt>
                <c:pt idx="2797">
                  <c:v>67.070829979904417</c:v>
                </c:pt>
                <c:pt idx="2798">
                  <c:v>86.393269896328931</c:v>
                </c:pt>
                <c:pt idx="2799">
                  <c:v>86.379750318357452</c:v>
                </c:pt>
                <c:pt idx="2800">
                  <c:v>92.335716643143755</c:v>
                </c:pt>
                <c:pt idx="2801">
                  <c:v>92.32817365435173</c:v>
                </c:pt>
                <c:pt idx="2802">
                  <c:v>92.328146298602462</c:v>
                </c:pt>
                <c:pt idx="2803">
                  <c:v>86.348934762801875</c:v>
                </c:pt>
                <c:pt idx="2804">
                  <c:v>86.333627674106722</c:v>
                </c:pt>
                <c:pt idx="2805">
                  <c:v>92.279639209907302</c:v>
                </c:pt>
                <c:pt idx="2806">
                  <c:v>86.299005873912989</c:v>
                </c:pt>
                <c:pt idx="2807">
                  <c:v>86.268733957488479</c:v>
                </c:pt>
                <c:pt idx="2808">
                  <c:v>86.254307329565421</c:v>
                </c:pt>
                <c:pt idx="2809">
                  <c:v>92.20128852082469</c:v>
                </c:pt>
                <c:pt idx="2810">
                  <c:v>86.157719551787636</c:v>
                </c:pt>
                <c:pt idx="2811">
                  <c:v>86.080472846377361</c:v>
                </c:pt>
                <c:pt idx="2812">
                  <c:v>86.069138096135219</c:v>
                </c:pt>
                <c:pt idx="2813">
                  <c:v>86.067686562995604</c:v>
                </c:pt>
                <c:pt idx="2814">
                  <c:v>86.056192540579673</c:v>
                </c:pt>
                <c:pt idx="2815">
                  <c:v>85.967692540579662</c:v>
                </c:pt>
                <c:pt idx="2816">
                  <c:v>85.95024840193291</c:v>
                </c:pt>
                <c:pt idx="2817">
                  <c:v>85.697959674106698</c:v>
                </c:pt>
                <c:pt idx="2818">
                  <c:v>85.885575451884492</c:v>
                </c:pt>
                <c:pt idx="2819">
                  <c:v>91.830971854158008</c:v>
                </c:pt>
                <c:pt idx="2820">
                  <c:v>85.782563229662259</c:v>
                </c:pt>
                <c:pt idx="2821">
                  <c:v>91.748549976477079</c:v>
                </c:pt>
                <c:pt idx="2822">
                  <c:v>85.768749896328927</c:v>
                </c:pt>
                <c:pt idx="2823">
                  <c:v>85.764689896328932</c:v>
                </c:pt>
                <c:pt idx="2824">
                  <c:v>91.630694076380223</c:v>
                </c:pt>
                <c:pt idx="2825">
                  <c:v>91.624054076380247</c:v>
                </c:pt>
                <c:pt idx="2826">
                  <c:v>85.644632540579664</c:v>
                </c:pt>
                <c:pt idx="2827">
                  <c:v>84.98918589632892</c:v>
                </c:pt>
                <c:pt idx="2828">
                  <c:v>85.617056218454294</c:v>
                </c:pt>
                <c:pt idx="2829">
                  <c:v>85.512170318357434</c:v>
                </c:pt>
                <c:pt idx="2830">
                  <c:v>91.455821854158017</c:v>
                </c:pt>
                <c:pt idx="2831">
                  <c:v>85.437123996232074</c:v>
                </c:pt>
                <c:pt idx="2832">
                  <c:v>91.390168520824673</c:v>
                </c:pt>
                <c:pt idx="2833">
                  <c:v>85.40912809613522</c:v>
                </c:pt>
                <c:pt idx="2834">
                  <c:v>91.35658963193579</c:v>
                </c:pt>
                <c:pt idx="2835">
                  <c:v>85.36333878521782</c:v>
                </c:pt>
                <c:pt idx="2836">
                  <c:v>85.349362424348868</c:v>
                </c:pt>
                <c:pt idx="2837">
                  <c:v>91.290418520824673</c:v>
                </c:pt>
                <c:pt idx="2838">
                  <c:v>85.316466985024093</c:v>
                </c:pt>
                <c:pt idx="2839">
                  <c:v>91.284470743046896</c:v>
                </c:pt>
                <c:pt idx="2840">
                  <c:v>84.763332340773388</c:v>
                </c:pt>
                <c:pt idx="2841">
                  <c:v>91.189840743046901</c:v>
                </c:pt>
                <c:pt idx="2842">
                  <c:v>85.215201007440029</c:v>
                </c:pt>
                <c:pt idx="2843">
                  <c:v>85.189468440676535</c:v>
                </c:pt>
                <c:pt idx="2844">
                  <c:v>85.182404340773374</c:v>
                </c:pt>
                <c:pt idx="2845">
                  <c:v>85.166389896328923</c:v>
                </c:pt>
                <c:pt idx="2846">
                  <c:v>85.157658440676542</c:v>
                </c:pt>
                <c:pt idx="2847">
                  <c:v>91.108650743046894</c:v>
                </c:pt>
                <c:pt idx="2848">
                  <c:v>85.133974340773378</c:v>
                </c:pt>
                <c:pt idx="2849">
                  <c:v>91.097582965269112</c:v>
                </c:pt>
                <c:pt idx="2850">
                  <c:v>91.052468520824675</c:v>
                </c:pt>
                <c:pt idx="2851">
                  <c:v>91.014465187491354</c:v>
                </c:pt>
                <c:pt idx="2852">
                  <c:v>85.03122510734319</c:v>
                </c:pt>
                <c:pt idx="2853">
                  <c:v>85.015981429468553</c:v>
                </c:pt>
                <c:pt idx="2854">
                  <c:v>90.977626643143751</c:v>
                </c:pt>
                <c:pt idx="2855">
                  <c:v>84.981551774009858</c:v>
                </c:pt>
                <c:pt idx="2856">
                  <c:v>84.953695107343194</c:v>
                </c:pt>
                <c:pt idx="2857">
                  <c:v>84.926546218454305</c:v>
                </c:pt>
                <c:pt idx="2858">
                  <c:v>84.840134762801895</c:v>
                </c:pt>
                <c:pt idx="2859">
                  <c:v>84.825215873912995</c:v>
                </c:pt>
                <c:pt idx="2860">
                  <c:v>90.770676987685064</c:v>
                </c:pt>
                <c:pt idx="2861">
                  <c:v>84.80081399623208</c:v>
                </c:pt>
                <c:pt idx="2862">
                  <c:v>90.640339631935788</c:v>
                </c:pt>
                <c:pt idx="2863">
                  <c:v>84.651809551787636</c:v>
                </c:pt>
                <c:pt idx="2864">
                  <c:v>84.623918401932912</c:v>
                </c:pt>
                <c:pt idx="2865">
                  <c:v>90.522776298602466</c:v>
                </c:pt>
                <c:pt idx="2866">
                  <c:v>84.510402540579662</c:v>
                </c:pt>
                <c:pt idx="2867">
                  <c:v>90.468909631935787</c:v>
                </c:pt>
                <c:pt idx="2868">
                  <c:v>84.493684646571069</c:v>
                </c:pt>
                <c:pt idx="2869">
                  <c:v>84.482824340773391</c:v>
                </c:pt>
                <c:pt idx="2870">
                  <c:v>84.430824646571068</c:v>
                </c:pt>
                <c:pt idx="2871">
                  <c:v>82.53559175768217</c:v>
                </c:pt>
                <c:pt idx="2872">
                  <c:v>84.370025873912994</c:v>
                </c:pt>
                <c:pt idx="2873">
                  <c:v>84.353972540579662</c:v>
                </c:pt>
                <c:pt idx="2874">
                  <c:v>84.34298729082181</c:v>
                </c:pt>
                <c:pt idx="2875">
                  <c:v>90.291145187491352</c:v>
                </c:pt>
                <c:pt idx="2876">
                  <c:v>90.26367740971358</c:v>
                </c:pt>
                <c:pt idx="2877">
                  <c:v>90.167545187491356</c:v>
                </c:pt>
                <c:pt idx="2878">
                  <c:v>90.126661432129524</c:v>
                </c:pt>
                <c:pt idx="2879">
                  <c:v>90.079936298602462</c:v>
                </c:pt>
                <c:pt idx="2880">
                  <c:v>84.083405107343197</c:v>
                </c:pt>
                <c:pt idx="2881">
                  <c:v>84.081680624155126</c:v>
                </c:pt>
                <c:pt idx="2882">
                  <c:v>90.028707409713576</c:v>
                </c:pt>
                <c:pt idx="2883">
                  <c:v>89.985082198699317</c:v>
                </c:pt>
                <c:pt idx="2884">
                  <c:v>83.966229551787649</c:v>
                </c:pt>
                <c:pt idx="2885">
                  <c:v>83.937268785217825</c:v>
                </c:pt>
                <c:pt idx="2886">
                  <c:v>83.920511774009867</c:v>
                </c:pt>
                <c:pt idx="2887">
                  <c:v>83.893825873912988</c:v>
                </c:pt>
                <c:pt idx="2888">
                  <c:v>83.878918440676529</c:v>
                </c:pt>
                <c:pt idx="2889">
                  <c:v>83.834801429468556</c:v>
                </c:pt>
                <c:pt idx="2890">
                  <c:v>83.816808440676525</c:v>
                </c:pt>
                <c:pt idx="2891">
                  <c:v>83.779898340773372</c:v>
                </c:pt>
                <c:pt idx="2892">
                  <c:v>89.749675187491363</c:v>
                </c:pt>
                <c:pt idx="2893">
                  <c:v>83.776276985024111</c:v>
                </c:pt>
                <c:pt idx="2894">
                  <c:v>89.730694076380232</c:v>
                </c:pt>
                <c:pt idx="2895">
                  <c:v>83.758315451884499</c:v>
                </c:pt>
                <c:pt idx="2896">
                  <c:v>83.752383996232084</c:v>
                </c:pt>
                <c:pt idx="2897">
                  <c:v>83.74334399623207</c:v>
                </c:pt>
                <c:pt idx="2898">
                  <c:v>83.733748785217827</c:v>
                </c:pt>
                <c:pt idx="2899">
                  <c:v>89.678799209907282</c:v>
                </c:pt>
                <c:pt idx="2900">
                  <c:v>83.68562878521783</c:v>
                </c:pt>
                <c:pt idx="2901">
                  <c:v>89.653382965269117</c:v>
                </c:pt>
                <c:pt idx="2902">
                  <c:v>83.667056179710698</c:v>
                </c:pt>
                <c:pt idx="2903">
                  <c:v>83.644100318357431</c:v>
                </c:pt>
                <c:pt idx="2904">
                  <c:v>83.581096985024104</c:v>
                </c:pt>
                <c:pt idx="2905">
                  <c:v>83.565402885120974</c:v>
                </c:pt>
                <c:pt idx="2906">
                  <c:v>89.456519631935791</c:v>
                </c:pt>
                <c:pt idx="2907">
                  <c:v>89.454186298602465</c:v>
                </c:pt>
                <c:pt idx="2908">
                  <c:v>83.482432540579666</c:v>
                </c:pt>
                <c:pt idx="2909">
                  <c:v>83.47580254057965</c:v>
                </c:pt>
                <c:pt idx="2910">
                  <c:v>83.472218096135222</c:v>
                </c:pt>
                <c:pt idx="2911">
                  <c:v>89.426692965269112</c:v>
                </c:pt>
                <c:pt idx="2912">
                  <c:v>83.45340656299561</c:v>
                </c:pt>
                <c:pt idx="2913">
                  <c:v>83.450178440676538</c:v>
                </c:pt>
                <c:pt idx="2914">
                  <c:v>83.404528096135209</c:v>
                </c:pt>
                <c:pt idx="2915">
                  <c:v>83.36186587391299</c:v>
                </c:pt>
                <c:pt idx="2916">
                  <c:v>83.361431774009858</c:v>
                </c:pt>
                <c:pt idx="2917">
                  <c:v>83.356527674106715</c:v>
                </c:pt>
                <c:pt idx="2918">
                  <c:v>83.345244340773377</c:v>
                </c:pt>
                <c:pt idx="2919">
                  <c:v>89.313892965269119</c:v>
                </c:pt>
                <c:pt idx="2920">
                  <c:v>89.299818520824687</c:v>
                </c:pt>
                <c:pt idx="2921">
                  <c:v>83.308918440676536</c:v>
                </c:pt>
                <c:pt idx="2922">
                  <c:v>83.304517674106719</c:v>
                </c:pt>
                <c:pt idx="2923">
                  <c:v>83.266189896328925</c:v>
                </c:pt>
                <c:pt idx="2924">
                  <c:v>83.247418440676526</c:v>
                </c:pt>
                <c:pt idx="2925">
                  <c:v>83.214621429468551</c:v>
                </c:pt>
                <c:pt idx="2926">
                  <c:v>89.176682965269123</c:v>
                </c:pt>
                <c:pt idx="2927">
                  <c:v>83.179012540579663</c:v>
                </c:pt>
                <c:pt idx="2928">
                  <c:v>83.178962118551155</c:v>
                </c:pt>
                <c:pt idx="2929">
                  <c:v>83.177709207246323</c:v>
                </c:pt>
                <c:pt idx="2930">
                  <c:v>83.17240951304403</c:v>
                </c:pt>
                <c:pt idx="2931">
                  <c:v>83.169021313237749</c:v>
                </c:pt>
                <c:pt idx="2932">
                  <c:v>83.140499551787642</c:v>
                </c:pt>
                <c:pt idx="2933">
                  <c:v>83.140285107343189</c:v>
                </c:pt>
                <c:pt idx="2934">
                  <c:v>83.107015451884493</c:v>
                </c:pt>
                <c:pt idx="2935">
                  <c:v>83.089381429468546</c:v>
                </c:pt>
                <c:pt idx="2936">
                  <c:v>89.044837409713566</c:v>
                </c:pt>
                <c:pt idx="2937">
                  <c:v>83.038966985024089</c:v>
                </c:pt>
                <c:pt idx="2938">
                  <c:v>83.008071429468544</c:v>
                </c:pt>
                <c:pt idx="2939">
                  <c:v>82.999608785217816</c:v>
                </c:pt>
                <c:pt idx="2940">
                  <c:v>82.985136562995606</c:v>
                </c:pt>
                <c:pt idx="2941">
                  <c:v>88.934124076380243</c:v>
                </c:pt>
                <c:pt idx="2942">
                  <c:v>88.844232543240622</c:v>
                </c:pt>
                <c:pt idx="2943">
                  <c:v>88.904176298602451</c:v>
                </c:pt>
                <c:pt idx="2944">
                  <c:v>82.930405107343191</c:v>
                </c:pt>
                <c:pt idx="2945">
                  <c:v>82.922747329565425</c:v>
                </c:pt>
                <c:pt idx="2946">
                  <c:v>82.915805873913001</c:v>
                </c:pt>
                <c:pt idx="2947">
                  <c:v>88.862977409713565</c:v>
                </c:pt>
                <c:pt idx="2948">
                  <c:v>82.875215873912992</c:v>
                </c:pt>
                <c:pt idx="2949">
                  <c:v>82.86158284637736</c:v>
                </c:pt>
                <c:pt idx="2950">
                  <c:v>82.850834762801881</c:v>
                </c:pt>
                <c:pt idx="2951">
                  <c:v>88.81847553203265</c:v>
                </c:pt>
                <c:pt idx="2952">
                  <c:v>88.793288520824689</c:v>
                </c:pt>
                <c:pt idx="2953">
                  <c:v>82.801184340773375</c:v>
                </c:pt>
                <c:pt idx="2954">
                  <c:v>82.794299513044024</c:v>
                </c:pt>
                <c:pt idx="2955">
                  <c:v>82.775318096135209</c:v>
                </c:pt>
                <c:pt idx="2956">
                  <c:v>82.773045068599586</c:v>
                </c:pt>
                <c:pt idx="2957">
                  <c:v>82.724981774009876</c:v>
                </c:pt>
                <c:pt idx="2958">
                  <c:v>88.681001854158012</c:v>
                </c:pt>
                <c:pt idx="2959">
                  <c:v>82.709949207246325</c:v>
                </c:pt>
                <c:pt idx="2960">
                  <c:v>88.664090743046899</c:v>
                </c:pt>
                <c:pt idx="2961">
                  <c:v>88.66382852082468</c:v>
                </c:pt>
                <c:pt idx="2962">
                  <c:v>82.690825068599594</c:v>
                </c:pt>
                <c:pt idx="2963">
                  <c:v>88.653186643143755</c:v>
                </c:pt>
                <c:pt idx="2964">
                  <c:v>88.636557409713575</c:v>
                </c:pt>
                <c:pt idx="2965">
                  <c:v>82.638033651690776</c:v>
                </c:pt>
                <c:pt idx="2966">
                  <c:v>82.625628785217827</c:v>
                </c:pt>
                <c:pt idx="2967">
                  <c:v>82.612392540579663</c:v>
                </c:pt>
                <c:pt idx="2968">
                  <c:v>88.580565187491345</c:v>
                </c:pt>
                <c:pt idx="2969">
                  <c:v>82.606287979904423</c:v>
                </c:pt>
                <c:pt idx="2970">
                  <c:v>82.602700318357435</c:v>
                </c:pt>
                <c:pt idx="2971">
                  <c:v>81.859598424348846</c:v>
                </c:pt>
                <c:pt idx="2972">
                  <c:v>82.552837290821799</c:v>
                </c:pt>
                <c:pt idx="2973">
                  <c:v>82.54828322966226</c:v>
                </c:pt>
                <c:pt idx="2974">
                  <c:v>82.455239207246322</c:v>
                </c:pt>
                <c:pt idx="2975">
                  <c:v>88.419667409713568</c:v>
                </c:pt>
                <c:pt idx="2976">
                  <c:v>82.43195476280188</c:v>
                </c:pt>
                <c:pt idx="2977">
                  <c:v>88.354187409713575</c:v>
                </c:pt>
                <c:pt idx="2978">
                  <c:v>82.374721429468565</c:v>
                </c:pt>
                <c:pt idx="2979">
                  <c:v>82.346372424348857</c:v>
                </c:pt>
                <c:pt idx="2980">
                  <c:v>82.309050662898755</c:v>
                </c:pt>
                <c:pt idx="2981">
                  <c:v>81.301774868793302</c:v>
                </c:pt>
                <c:pt idx="2982">
                  <c:v>82.290622885120982</c:v>
                </c:pt>
                <c:pt idx="2983">
                  <c:v>88.2550707430469</c:v>
                </c:pt>
                <c:pt idx="2984">
                  <c:v>82.268338401932908</c:v>
                </c:pt>
                <c:pt idx="2985">
                  <c:v>82.261803957488482</c:v>
                </c:pt>
                <c:pt idx="2986">
                  <c:v>88.200499631935784</c:v>
                </c:pt>
                <c:pt idx="2987">
                  <c:v>82.204399207246325</c:v>
                </c:pt>
                <c:pt idx="2988">
                  <c:v>88.147422198699317</c:v>
                </c:pt>
                <c:pt idx="2989">
                  <c:v>82.090807674106713</c:v>
                </c:pt>
                <c:pt idx="2990">
                  <c:v>82.080293957488465</c:v>
                </c:pt>
                <c:pt idx="2991">
                  <c:v>82.045677329565422</c:v>
                </c:pt>
                <c:pt idx="2992">
                  <c:v>82.042642540579664</c:v>
                </c:pt>
                <c:pt idx="2993">
                  <c:v>81.442299007440042</c:v>
                </c:pt>
                <c:pt idx="2994">
                  <c:v>82.003406562995607</c:v>
                </c:pt>
                <c:pt idx="2995">
                  <c:v>87.970755187491349</c:v>
                </c:pt>
                <c:pt idx="2996">
                  <c:v>81.98936062415514</c:v>
                </c:pt>
                <c:pt idx="2997">
                  <c:v>81.985525873912991</c:v>
                </c:pt>
                <c:pt idx="2998">
                  <c:v>81.958954646571073</c:v>
                </c:pt>
                <c:pt idx="2999">
                  <c:v>81.924247329565418</c:v>
                </c:pt>
                <c:pt idx="3000">
                  <c:v>81.906739896328929</c:v>
                </c:pt>
                <c:pt idx="3001">
                  <c:v>87.833421854158004</c:v>
                </c:pt>
                <c:pt idx="3002">
                  <c:v>81.855283996232075</c:v>
                </c:pt>
                <c:pt idx="3003">
                  <c:v>87.817799976477076</c:v>
                </c:pt>
                <c:pt idx="3004">
                  <c:v>81.80988434077338</c:v>
                </c:pt>
                <c:pt idx="3005">
                  <c:v>81.76853211855115</c:v>
                </c:pt>
                <c:pt idx="3006">
                  <c:v>81.761184340773369</c:v>
                </c:pt>
                <c:pt idx="3007">
                  <c:v>81.754621429468557</c:v>
                </c:pt>
                <c:pt idx="3008">
                  <c:v>81.742250318357449</c:v>
                </c:pt>
                <c:pt idx="3009">
                  <c:v>81.633013290821808</c:v>
                </c:pt>
                <c:pt idx="3010">
                  <c:v>81.720103651690764</c:v>
                </c:pt>
                <c:pt idx="3011">
                  <c:v>81.447659873912983</c:v>
                </c:pt>
                <c:pt idx="3012">
                  <c:v>87.643579631935793</c:v>
                </c:pt>
                <c:pt idx="3013">
                  <c:v>87.620955187491361</c:v>
                </c:pt>
                <c:pt idx="3014">
                  <c:v>81.648701774009851</c:v>
                </c:pt>
                <c:pt idx="3015">
                  <c:v>81.644606179710706</c:v>
                </c:pt>
                <c:pt idx="3016">
                  <c:v>87.517196643143762</c:v>
                </c:pt>
                <c:pt idx="3017">
                  <c:v>81.516022846377354</c:v>
                </c:pt>
                <c:pt idx="3018">
                  <c:v>81.509911774009865</c:v>
                </c:pt>
                <c:pt idx="3019">
                  <c:v>87.379139631935786</c:v>
                </c:pt>
                <c:pt idx="3020">
                  <c:v>81.395503651690774</c:v>
                </c:pt>
                <c:pt idx="3021">
                  <c:v>81.394435873912997</c:v>
                </c:pt>
                <c:pt idx="3022">
                  <c:v>80.40151553545995</c:v>
                </c:pt>
                <c:pt idx="3023">
                  <c:v>87.350162965269121</c:v>
                </c:pt>
                <c:pt idx="3024">
                  <c:v>81.207863229662252</c:v>
                </c:pt>
                <c:pt idx="3025">
                  <c:v>87.290921432129508</c:v>
                </c:pt>
                <c:pt idx="3026">
                  <c:v>87.266240321018415</c:v>
                </c:pt>
                <c:pt idx="3027">
                  <c:v>81.284435451884491</c:v>
                </c:pt>
                <c:pt idx="3028">
                  <c:v>87.25182185415801</c:v>
                </c:pt>
                <c:pt idx="3029">
                  <c:v>87.234552965269117</c:v>
                </c:pt>
                <c:pt idx="3030">
                  <c:v>81.209586985024103</c:v>
                </c:pt>
                <c:pt idx="3031">
                  <c:v>81.194978096135216</c:v>
                </c:pt>
                <c:pt idx="3032">
                  <c:v>81.098772846377358</c:v>
                </c:pt>
                <c:pt idx="3033">
                  <c:v>81.082638440676533</c:v>
                </c:pt>
                <c:pt idx="3034">
                  <c:v>81.066258096135215</c:v>
                </c:pt>
                <c:pt idx="3035">
                  <c:v>81.057236179710685</c:v>
                </c:pt>
                <c:pt idx="3036">
                  <c:v>81.041076562995599</c:v>
                </c:pt>
                <c:pt idx="3037">
                  <c:v>81.027682118551155</c:v>
                </c:pt>
                <c:pt idx="3038">
                  <c:v>80.07980642434886</c:v>
                </c:pt>
                <c:pt idx="3039">
                  <c:v>86.979352965269115</c:v>
                </c:pt>
                <c:pt idx="3040">
                  <c:v>80.955145873912997</c:v>
                </c:pt>
                <c:pt idx="3041">
                  <c:v>80.931215107343192</c:v>
                </c:pt>
                <c:pt idx="3042">
                  <c:v>80.926027290821807</c:v>
                </c:pt>
                <c:pt idx="3043">
                  <c:v>80.915115451884489</c:v>
                </c:pt>
                <c:pt idx="3044">
                  <c:v>80.901341007440053</c:v>
                </c:pt>
                <c:pt idx="3045">
                  <c:v>80.818833651690781</c:v>
                </c:pt>
                <c:pt idx="3046">
                  <c:v>80.758714340773366</c:v>
                </c:pt>
                <c:pt idx="3047">
                  <c:v>86.703770743046903</c:v>
                </c:pt>
                <c:pt idx="3048">
                  <c:v>80.722611007440037</c:v>
                </c:pt>
                <c:pt idx="3049">
                  <c:v>80.709059551787632</c:v>
                </c:pt>
                <c:pt idx="3050">
                  <c:v>80.699856562995606</c:v>
                </c:pt>
                <c:pt idx="3051">
                  <c:v>86.635568520824691</c:v>
                </c:pt>
                <c:pt idx="3052">
                  <c:v>86.618541854157996</c:v>
                </c:pt>
                <c:pt idx="3053">
                  <c:v>86.607402965269131</c:v>
                </c:pt>
                <c:pt idx="3054">
                  <c:v>80.636820662898742</c:v>
                </c:pt>
                <c:pt idx="3055">
                  <c:v>80.626378096135213</c:v>
                </c:pt>
                <c:pt idx="3056">
                  <c:v>80.587370318357443</c:v>
                </c:pt>
                <c:pt idx="3057">
                  <c:v>80.567689551787637</c:v>
                </c:pt>
                <c:pt idx="3058">
                  <c:v>80.552679207246314</c:v>
                </c:pt>
                <c:pt idx="3059">
                  <c:v>80.534722118551144</c:v>
                </c:pt>
                <c:pt idx="3060">
                  <c:v>80.468732424348858</c:v>
                </c:pt>
                <c:pt idx="3061">
                  <c:v>80.463973535459971</c:v>
                </c:pt>
                <c:pt idx="3062">
                  <c:v>86.41720407638023</c:v>
                </c:pt>
                <c:pt idx="3063">
                  <c:v>86.405297409713569</c:v>
                </c:pt>
                <c:pt idx="3064">
                  <c:v>80.412371007440029</c:v>
                </c:pt>
                <c:pt idx="3065">
                  <c:v>86.34911886536598</c:v>
                </c:pt>
                <c:pt idx="3066">
                  <c:v>86.263419209907298</c:v>
                </c:pt>
                <c:pt idx="3067">
                  <c:v>86.262482965269129</c:v>
                </c:pt>
                <c:pt idx="3068">
                  <c:v>86.196039209907298</c:v>
                </c:pt>
                <c:pt idx="3069">
                  <c:v>80.22338844067653</c:v>
                </c:pt>
                <c:pt idx="3070">
                  <c:v>86.18434330981043</c:v>
                </c:pt>
                <c:pt idx="3071">
                  <c:v>80.206621429468555</c:v>
                </c:pt>
                <c:pt idx="3072">
                  <c:v>80.20309031835744</c:v>
                </c:pt>
                <c:pt idx="3073">
                  <c:v>80.164927674106721</c:v>
                </c:pt>
                <c:pt idx="3074">
                  <c:v>78.689096846377367</c:v>
                </c:pt>
                <c:pt idx="3075">
                  <c:v>80.106139513044027</c:v>
                </c:pt>
                <c:pt idx="3076">
                  <c:v>80.067459207246316</c:v>
                </c:pt>
                <c:pt idx="3077">
                  <c:v>80.06168797990442</c:v>
                </c:pt>
                <c:pt idx="3078">
                  <c:v>86.026718520824687</c:v>
                </c:pt>
                <c:pt idx="3079">
                  <c:v>80.034832885120963</c:v>
                </c:pt>
                <c:pt idx="3080">
                  <c:v>80.013072885120962</c:v>
                </c:pt>
                <c:pt idx="3081">
                  <c:v>85.976598865365972</c:v>
                </c:pt>
                <c:pt idx="3082">
                  <c:v>85.96850698768506</c:v>
                </c:pt>
                <c:pt idx="3083">
                  <c:v>85.947864076380242</c:v>
                </c:pt>
                <c:pt idx="3084">
                  <c:v>79.965526985024113</c:v>
                </c:pt>
                <c:pt idx="3085">
                  <c:v>79.940996985024086</c:v>
                </c:pt>
                <c:pt idx="3086">
                  <c:v>79.9381769850241</c:v>
                </c:pt>
                <c:pt idx="3087">
                  <c:v>85.906566298602471</c:v>
                </c:pt>
                <c:pt idx="3088">
                  <c:v>85.89432108758821</c:v>
                </c:pt>
                <c:pt idx="3089">
                  <c:v>79.685394562995597</c:v>
                </c:pt>
                <c:pt idx="3090">
                  <c:v>85.856845187491345</c:v>
                </c:pt>
                <c:pt idx="3091">
                  <c:v>79.835665107343189</c:v>
                </c:pt>
                <c:pt idx="3092">
                  <c:v>79.786256985024096</c:v>
                </c:pt>
                <c:pt idx="3093">
                  <c:v>85.698507409713571</c:v>
                </c:pt>
                <c:pt idx="3094">
                  <c:v>79.712206985024096</c:v>
                </c:pt>
                <c:pt idx="3095">
                  <c:v>79.670701429468551</c:v>
                </c:pt>
                <c:pt idx="3096">
                  <c:v>79.662553229662265</c:v>
                </c:pt>
                <c:pt idx="3097">
                  <c:v>85.587671854158003</c:v>
                </c:pt>
                <c:pt idx="3098">
                  <c:v>85.555801854158005</c:v>
                </c:pt>
                <c:pt idx="3099">
                  <c:v>79.573125873912986</c:v>
                </c:pt>
                <c:pt idx="3100">
                  <c:v>85.458436298602464</c:v>
                </c:pt>
                <c:pt idx="3101">
                  <c:v>85.429692965269112</c:v>
                </c:pt>
                <c:pt idx="3102">
                  <c:v>85.42431296526911</c:v>
                </c:pt>
                <c:pt idx="3103">
                  <c:v>85.332371854158012</c:v>
                </c:pt>
                <c:pt idx="3104">
                  <c:v>85.300975187491346</c:v>
                </c:pt>
                <c:pt idx="3105">
                  <c:v>85.299367409713568</c:v>
                </c:pt>
                <c:pt idx="3106">
                  <c:v>85.229325187491355</c:v>
                </c:pt>
                <c:pt idx="3107">
                  <c:v>79.199992885120977</c:v>
                </c:pt>
                <c:pt idx="3108">
                  <c:v>85.163824076380237</c:v>
                </c:pt>
                <c:pt idx="3109">
                  <c:v>79.1834065629956</c:v>
                </c:pt>
                <c:pt idx="3110">
                  <c:v>85.150490743046902</c:v>
                </c:pt>
                <c:pt idx="3111">
                  <c:v>85.106559976477072</c:v>
                </c:pt>
                <c:pt idx="3112">
                  <c:v>85.099897754254869</c:v>
                </c:pt>
                <c:pt idx="3113">
                  <c:v>85.052879631935795</c:v>
                </c:pt>
                <c:pt idx="3114">
                  <c:v>85.046164076380222</c:v>
                </c:pt>
                <c:pt idx="3115">
                  <c:v>79.075597329565426</c:v>
                </c:pt>
                <c:pt idx="3116">
                  <c:v>85.039686298602462</c:v>
                </c:pt>
                <c:pt idx="3117">
                  <c:v>79.067877979904424</c:v>
                </c:pt>
                <c:pt idx="3118">
                  <c:v>79.036059207246325</c:v>
                </c:pt>
                <c:pt idx="3119">
                  <c:v>84.980748520824676</c:v>
                </c:pt>
                <c:pt idx="3120">
                  <c:v>84.975690743046897</c:v>
                </c:pt>
                <c:pt idx="3121">
                  <c:v>78.998095107343204</c:v>
                </c:pt>
                <c:pt idx="3122">
                  <c:v>78.99769844067653</c:v>
                </c:pt>
                <c:pt idx="3123">
                  <c:v>84.944607409713569</c:v>
                </c:pt>
                <c:pt idx="3124">
                  <c:v>78.95807844067653</c:v>
                </c:pt>
                <c:pt idx="3125">
                  <c:v>78.955419896328934</c:v>
                </c:pt>
                <c:pt idx="3126">
                  <c:v>78.911393651690773</c:v>
                </c:pt>
                <c:pt idx="3127">
                  <c:v>84.878788520824685</c:v>
                </c:pt>
                <c:pt idx="3128">
                  <c:v>84.860547409713575</c:v>
                </c:pt>
                <c:pt idx="3129">
                  <c:v>84.777644076380241</c:v>
                </c:pt>
                <c:pt idx="3130">
                  <c:v>77.25724389632893</c:v>
                </c:pt>
                <c:pt idx="3131">
                  <c:v>84.721551087588182</c:v>
                </c:pt>
                <c:pt idx="3132">
                  <c:v>84.700311854158002</c:v>
                </c:pt>
                <c:pt idx="3133">
                  <c:v>78.722295451884492</c:v>
                </c:pt>
                <c:pt idx="3134">
                  <c:v>78.716169207246324</c:v>
                </c:pt>
                <c:pt idx="3135">
                  <c:v>84.672323309810423</c:v>
                </c:pt>
                <c:pt idx="3136">
                  <c:v>78.690073229662261</c:v>
                </c:pt>
                <c:pt idx="3137">
                  <c:v>77.293508202126631</c:v>
                </c:pt>
                <c:pt idx="3138">
                  <c:v>78.653406562995599</c:v>
                </c:pt>
                <c:pt idx="3139">
                  <c:v>84.60918185415801</c:v>
                </c:pt>
                <c:pt idx="3140">
                  <c:v>78.639610662898747</c:v>
                </c:pt>
                <c:pt idx="3141">
                  <c:v>78.630315757682183</c:v>
                </c:pt>
                <c:pt idx="3142">
                  <c:v>78.6247851073432</c:v>
                </c:pt>
                <c:pt idx="3143">
                  <c:v>78.603886985024104</c:v>
                </c:pt>
                <c:pt idx="3144">
                  <c:v>78.539860318357441</c:v>
                </c:pt>
                <c:pt idx="3145">
                  <c:v>78.518962118551158</c:v>
                </c:pt>
                <c:pt idx="3146">
                  <c:v>77.940403091015511</c:v>
                </c:pt>
                <c:pt idx="3147">
                  <c:v>84.468869631935803</c:v>
                </c:pt>
                <c:pt idx="3148">
                  <c:v>77.025870340773366</c:v>
                </c:pt>
                <c:pt idx="3149">
                  <c:v>78.467621313237743</c:v>
                </c:pt>
                <c:pt idx="3150">
                  <c:v>78.461160662898749</c:v>
                </c:pt>
                <c:pt idx="3151">
                  <c:v>84.425335187491356</c:v>
                </c:pt>
                <c:pt idx="3152">
                  <c:v>84.388564076380248</c:v>
                </c:pt>
                <c:pt idx="3153">
                  <c:v>78.41562878521782</c:v>
                </c:pt>
                <c:pt idx="3154">
                  <c:v>78.414020318357444</c:v>
                </c:pt>
                <c:pt idx="3155">
                  <c:v>78.405506985024104</c:v>
                </c:pt>
                <c:pt idx="3156">
                  <c:v>78.397851007440039</c:v>
                </c:pt>
                <c:pt idx="3157">
                  <c:v>18.501243068599578</c:v>
                </c:pt>
                <c:pt idx="3158">
                  <c:v>78.363046985024098</c:v>
                </c:pt>
                <c:pt idx="3159">
                  <c:v>0</c:v>
                </c:pt>
                <c:pt idx="3160">
                  <c:v>84.313569631935792</c:v>
                </c:pt>
                <c:pt idx="3161">
                  <c:v>84.278898520824669</c:v>
                </c:pt>
                <c:pt idx="3162">
                  <c:v>78.29621844067654</c:v>
                </c:pt>
                <c:pt idx="3163">
                  <c:v>84.24807629860247</c:v>
                </c:pt>
                <c:pt idx="3164">
                  <c:v>78.258962118551153</c:v>
                </c:pt>
                <c:pt idx="3165">
                  <c:v>78.249141429468551</c:v>
                </c:pt>
                <c:pt idx="3166">
                  <c:v>84.164275187491356</c:v>
                </c:pt>
                <c:pt idx="3167">
                  <c:v>78.165326218454297</c:v>
                </c:pt>
                <c:pt idx="3168">
                  <c:v>84.122951432129511</c:v>
                </c:pt>
                <c:pt idx="3169">
                  <c:v>78.153139091015518</c:v>
                </c:pt>
                <c:pt idx="3170">
                  <c:v>84.107012965269121</c:v>
                </c:pt>
                <c:pt idx="3171">
                  <c:v>78.088209207246322</c:v>
                </c:pt>
                <c:pt idx="3172">
                  <c:v>84.049934076380254</c:v>
                </c:pt>
                <c:pt idx="3173">
                  <c:v>84.040151854158012</c:v>
                </c:pt>
                <c:pt idx="3174">
                  <c:v>78.03266587391299</c:v>
                </c:pt>
                <c:pt idx="3175">
                  <c:v>83.981384765462835</c:v>
                </c:pt>
                <c:pt idx="3176">
                  <c:v>77.986481774009874</c:v>
                </c:pt>
                <c:pt idx="3177">
                  <c:v>83.92316185415801</c:v>
                </c:pt>
                <c:pt idx="3178">
                  <c:v>77.931995107343198</c:v>
                </c:pt>
                <c:pt idx="3179">
                  <c:v>77.902685757682178</c:v>
                </c:pt>
                <c:pt idx="3180">
                  <c:v>83.854517754254857</c:v>
                </c:pt>
                <c:pt idx="3181">
                  <c:v>83.474674321018412</c:v>
                </c:pt>
                <c:pt idx="3182">
                  <c:v>76.42192375768218</c:v>
                </c:pt>
                <c:pt idx="3183">
                  <c:v>77.847192118551149</c:v>
                </c:pt>
                <c:pt idx="3184">
                  <c:v>83.814359631935787</c:v>
                </c:pt>
                <c:pt idx="3185">
                  <c:v>77.38801466289874</c:v>
                </c:pt>
                <c:pt idx="3186">
                  <c:v>77.835610662898745</c:v>
                </c:pt>
                <c:pt idx="3187">
                  <c:v>77.831582846377358</c:v>
                </c:pt>
                <c:pt idx="3188">
                  <c:v>83.800102965269119</c:v>
                </c:pt>
                <c:pt idx="3189">
                  <c:v>77.164776562995598</c:v>
                </c:pt>
                <c:pt idx="3190">
                  <c:v>77.816225451884492</c:v>
                </c:pt>
                <c:pt idx="3191">
                  <c:v>77.785140318357449</c:v>
                </c:pt>
                <c:pt idx="3192">
                  <c:v>77.783846218454286</c:v>
                </c:pt>
                <c:pt idx="3193">
                  <c:v>83.746576298602463</c:v>
                </c:pt>
                <c:pt idx="3194">
                  <c:v>77.762429207246313</c:v>
                </c:pt>
                <c:pt idx="3195">
                  <c:v>76.945914202126644</c:v>
                </c:pt>
                <c:pt idx="3196">
                  <c:v>77.722540318357431</c:v>
                </c:pt>
                <c:pt idx="3197">
                  <c:v>77.70713395748848</c:v>
                </c:pt>
                <c:pt idx="3198">
                  <c:v>83.666718520824688</c:v>
                </c:pt>
                <c:pt idx="3199">
                  <c:v>77.691659207246317</c:v>
                </c:pt>
                <c:pt idx="3200">
                  <c:v>83.649802965269117</c:v>
                </c:pt>
                <c:pt idx="3201">
                  <c:v>77.658235107343188</c:v>
                </c:pt>
                <c:pt idx="3202">
                  <c:v>77.64290587391298</c:v>
                </c:pt>
                <c:pt idx="3203">
                  <c:v>77.608941735266242</c:v>
                </c:pt>
                <c:pt idx="3204">
                  <c:v>83.495766298602462</c:v>
                </c:pt>
                <c:pt idx="3205">
                  <c:v>77.511827674106712</c:v>
                </c:pt>
                <c:pt idx="3206">
                  <c:v>83.475150743046896</c:v>
                </c:pt>
                <c:pt idx="3207">
                  <c:v>77.499095107343194</c:v>
                </c:pt>
                <c:pt idx="3208">
                  <c:v>83.454986298602464</c:v>
                </c:pt>
                <c:pt idx="3209">
                  <c:v>77.483989896328936</c:v>
                </c:pt>
                <c:pt idx="3210">
                  <c:v>77.482317329565433</c:v>
                </c:pt>
                <c:pt idx="3211">
                  <c:v>77.466775873912979</c:v>
                </c:pt>
                <c:pt idx="3212">
                  <c:v>83.424625187491358</c:v>
                </c:pt>
                <c:pt idx="3213">
                  <c:v>83.419220743046893</c:v>
                </c:pt>
                <c:pt idx="3214">
                  <c:v>77.437218440676531</c:v>
                </c:pt>
                <c:pt idx="3215">
                  <c:v>83.3785310875882</c:v>
                </c:pt>
                <c:pt idx="3216">
                  <c:v>77.403189551787648</c:v>
                </c:pt>
                <c:pt idx="3217">
                  <c:v>77.401927674106716</c:v>
                </c:pt>
                <c:pt idx="3218">
                  <c:v>77.375996218454304</c:v>
                </c:pt>
                <c:pt idx="3219">
                  <c:v>83.286600743046904</c:v>
                </c:pt>
                <c:pt idx="3220">
                  <c:v>83.276065532032646</c:v>
                </c:pt>
                <c:pt idx="3221">
                  <c:v>76.922211007440026</c:v>
                </c:pt>
                <c:pt idx="3222">
                  <c:v>83.24596518749135</c:v>
                </c:pt>
                <c:pt idx="3223">
                  <c:v>83.203767409713578</c:v>
                </c:pt>
                <c:pt idx="3224">
                  <c:v>76.231587313237739</c:v>
                </c:pt>
                <c:pt idx="3225">
                  <c:v>77.201003229662263</c:v>
                </c:pt>
                <c:pt idx="3226">
                  <c:v>77.197582540579674</c:v>
                </c:pt>
                <c:pt idx="3227">
                  <c:v>83.161934076380248</c:v>
                </c:pt>
                <c:pt idx="3228">
                  <c:v>83.161135187491354</c:v>
                </c:pt>
                <c:pt idx="3229">
                  <c:v>83.149981854158</c:v>
                </c:pt>
                <c:pt idx="3230">
                  <c:v>77.170266985024099</c:v>
                </c:pt>
                <c:pt idx="3231">
                  <c:v>77.169926985024105</c:v>
                </c:pt>
                <c:pt idx="3232">
                  <c:v>76.872379229662243</c:v>
                </c:pt>
                <c:pt idx="3233">
                  <c:v>83.11796518749135</c:v>
                </c:pt>
                <c:pt idx="3234">
                  <c:v>77.120387329565403</c:v>
                </c:pt>
                <c:pt idx="3235">
                  <c:v>77.118314762801887</c:v>
                </c:pt>
                <c:pt idx="3236">
                  <c:v>83.058274076380243</c:v>
                </c:pt>
                <c:pt idx="3237">
                  <c:v>76.480715735266244</c:v>
                </c:pt>
                <c:pt idx="3238">
                  <c:v>77.050875873912986</c:v>
                </c:pt>
                <c:pt idx="3239">
                  <c:v>83.015958520824682</c:v>
                </c:pt>
                <c:pt idx="3240">
                  <c:v>82.547731309810416</c:v>
                </c:pt>
                <c:pt idx="3241">
                  <c:v>77.003827290821803</c:v>
                </c:pt>
                <c:pt idx="3242">
                  <c:v>77.001454762801885</c:v>
                </c:pt>
                <c:pt idx="3243">
                  <c:v>76.989285107343193</c:v>
                </c:pt>
                <c:pt idx="3244">
                  <c:v>76.198031757682188</c:v>
                </c:pt>
                <c:pt idx="3245">
                  <c:v>76.914034762801876</c:v>
                </c:pt>
                <c:pt idx="3246">
                  <c:v>76.884806985024099</c:v>
                </c:pt>
                <c:pt idx="3247">
                  <c:v>82.830086298602453</c:v>
                </c:pt>
                <c:pt idx="3248">
                  <c:v>76.267854096135196</c:v>
                </c:pt>
                <c:pt idx="3249">
                  <c:v>76.793790662898743</c:v>
                </c:pt>
                <c:pt idx="3250">
                  <c:v>76.759660318357419</c:v>
                </c:pt>
                <c:pt idx="3251">
                  <c:v>76.729383996232087</c:v>
                </c:pt>
                <c:pt idx="3252">
                  <c:v>76.711267674106722</c:v>
                </c:pt>
                <c:pt idx="3253">
                  <c:v>76.69467955178763</c:v>
                </c:pt>
                <c:pt idx="3254">
                  <c:v>76.688248785217823</c:v>
                </c:pt>
                <c:pt idx="3255">
                  <c:v>82.634951854158004</c:v>
                </c:pt>
                <c:pt idx="3256">
                  <c:v>76.657005107343181</c:v>
                </c:pt>
                <c:pt idx="3257">
                  <c:v>76.308572624155133</c:v>
                </c:pt>
                <c:pt idx="3258">
                  <c:v>76.613225873912995</c:v>
                </c:pt>
                <c:pt idx="3259">
                  <c:v>76.612065757682188</c:v>
                </c:pt>
                <c:pt idx="3260">
                  <c:v>76.417299735266241</c:v>
                </c:pt>
                <c:pt idx="3261">
                  <c:v>76.553843535459961</c:v>
                </c:pt>
                <c:pt idx="3262">
                  <c:v>76.516438785217829</c:v>
                </c:pt>
                <c:pt idx="3263">
                  <c:v>82.482931854158011</c:v>
                </c:pt>
                <c:pt idx="3264">
                  <c:v>76.505538401932924</c:v>
                </c:pt>
                <c:pt idx="3265">
                  <c:v>76.497275107343185</c:v>
                </c:pt>
                <c:pt idx="3266">
                  <c:v>82.41845629860245</c:v>
                </c:pt>
                <c:pt idx="3267">
                  <c:v>76.425088401932911</c:v>
                </c:pt>
                <c:pt idx="3268">
                  <c:v>76.415365107343192</c:v>
                </c:pt>
                <c:pt idx="3269">
                  <c:v>76.400971429468555</c:v>
                </c:pt>
                <c:pt idx="3270">
                  <c:v>76.399813651690778</c:v>
                </c:pt>
                <c:pt idx="3271">
                  <c:v>82.313354076380236</c:v>
                </c:pt>
                <c:pt idx="3272">
                  <c:v>76.340072540579655</c:v>
                </c:pt>
                <c:pt idx="3273">
                  <c:v>76.33442617971069</c:v>
                </c:pt>
                <c:pt idx="3274">
                  <c:v>82.284717409713579</c:v>
                </c:pt>
                <c:pt idx="3275">
                  <c:v>82.281840321018407</c:v>
                </c:pt>
                <c:pt idx="3276">
                  <c:v>76.293941774009866</c:v>
                </c:pt>
                <c:pt idx="3277">
                  <c:v>76.293754762801882</c:v>
                </c:pt>
                <c:pt idx="3278">
                  <c:v>0</c:v>
                </c:pt>
                <c:pt idx="3279">
                  <c:v>76.241474762801886</c:v>
                </c:pt>
                <c:pt idx="3280">
                  <c:v>76.210073996232083</c:v>
                </c:pt>
                <c:pt idx="3281">
                  <c:v>76.192210662898759</c:v>
                </c:pt>
                <c:pt idx="3282">
                  <c:v>76.180883996232083</c:v>
                </c:pt>
                <c:pt idx="3283">
                  <c:v>82.103816298602467</c:v>
                </c:pt>
                <c:pt idx="3284">
                  <c:v>76.122232118551153</c:v>
                </c:pt>
                <c:pt idx="3285">
                  <c:v>76.107438096135198</c:v>
                </c:pt>
                <c:pt idx="3286">
                  <c:v>82.074262965269128</c:v>
                </c:pt>
                <c:pt idx="3287">
                  <c:v>76.102047329565409</c:v>
                </c:pt>
                <c:pt idx="3288">
                  <c:v>82.066602965269126</c:v>
                </c:pt>
                <c:pt idx="3289">
                  <c:v>76.095396985024095</c:v>
                </c:pt>
                <c:pt idx="3290">
                  <c:v>82.051079631935792</c:v>
                </c:pt>
                <c:pt idx="3291">
                  <c:v>82.04623407638023</c:v>
                </c:pt>
                <c:pt idx="3292">
                  <c:v>82.045094076380252</c:v>
                </c:pt>
                <c:pt idx="3293">
                  <c:v>76.054328440676528</c:v>
                </c:pt>
                <c:pt idx="3294">
                  <c:v>75.98532442434886</c:v>
                </c:pt>
                <c:pt idx="3295">
                  <c:v>76.044710662898751</c:v>
                </c:pt>
                <c:pt idx="3296">
                  <c:v>81.999014076380234</c:v>
                </c:pt>
                <c:pt idx="3297">
                  <c:v>76.003176868793304</c:v>
                </c:pt>
                <c:pt idx="3298">
                  <c:v>75.338856202126635</c:v>
                </c:pt>
                <c:pt idx="3299">
                  <c:v>81.941769631935799</c:v>
                </c:pt>
                <c:pt idx="3300">
                  <c:v>65.719303551787647</c:v>
                </c:pt>
                <c:pt idx="3301">
                  <c:v>81.921106643143744</c:v>
                </c:pt>
                <c:pt idx="3302">
                  <c:v>81.875109976477077</c:v>
                </c:pt>
                <c:pt idx="3303">
                  <c:v>81.850581432129502</c:v>
                </c:pt>
                <c:pt idx="3304">
                  <c:v>75.855720318357456</c:v>
                </c:pt>
                <c:pt idx="3305">
                  <c:v>75.844625873912989</c:v>
                </c:pt>
                <c:pt idx="3306">
                  <c:v>75.385082179710679</c:v>
                </c:pt>
                <c:pt idx="3307">
                  <c:v>75.783915107343191</c:v>
                </c:pt>
                <c:pt idx="3308">
                  <c:v>75.780136218454302</c:v>
                </c:pt>
                <c:pt idx="3309">
                  <c:v>75.744275451884491</c:v>
                </c:pt>
                <c:pt idx="3310">
                  <c:v>81.699802965269114</c:v>
                </c:pt>
                <c:pt idx="3311">
                  <c:v>81.69168740971358</c:v>
                </c:pt>
                <c:pt idx="3312">
                  <c:v>75.691268096135204</c:v>
                </c:pt>
                <c:pt idx="3313">
                  <c:v>75.682364762801882</c:v>
                </c:pt>
                <c:pt idx="3314">
                  <c:v>75.65635434077339</c:v>
                </c:pt>
                <c:pt idx="3315">
                  <c:v>75.649508096135207</c:v>
                </c:pt>
                <c:pt idx="3316">
                  <c:v>75.617213996232081</c:v>
                </c:pt>
                <c:pt idx="3317">
                  <c:v>73.830980401932919</c:v>
                </c:pt>
                <c:pt idx="3318">
                  <c:v>75.604721429468555</c:v>
                </c:pt>
                <c:pt idx="3319">
                  <c:v>81.571198865365972</c:v>
                </c:pt>
                <c:pt idx="3320">
                  <c:v>81.566548865365974</c:v>
                </c:pt>
                <c:pt idx="3321">
                  <c:v>75.579772885120974</c:v>
                </c:pt>
                <c:pt idx="3322">
                  <c:v>81.525784420921525</c:v>
                </c:pt>
                <c:pt idx="3323">
                  <c:v>75.539966985024094</c:v>
                </c:pt>
                <c:pt idx="3324">
                  <c:v>75.514648096135204</c:v>
                </c:pt>
                <c:pt idx="3325">
                  <c:v>75.477511774009869</c:v>
                </c:pt>
                <c:pt idx="3326">
                  <c:v>75.415629896328937</c:v>
                </c:pt>
                <c:pt idx="3327">
                  <c:v>75.470387329565412</c:v>
                </c:pt>
                <c:pt idx="3328">
                  <c:v>75.46470031835743</c:v>
                </c:pt>
                <c:pt idx="3329">
                  <c:v>81.428361854158013</c:v>
                </c:pt>
                <c:pt idx="3330">
                  <c:v>75.357016424348842</c:v>
                </c:pt>
                <c:pt idx="3331">
                  <c:v>80.320733876573954</c:v>
                </c:pt>
                <c:pt idx="3332">
                  <c:v>81.366140743046898</c:v>
                </c:pt>
                <c:pt idx="3333">
                  <c:v>81.349167409713573</c:v>
                </c:pt>
                <c:pt idx="3334">
                  <c:v>75.366522885120972</c:v>
                </c:pt>
                <c:pt idx="3335">
                  <c:v>75.36194365169078</c:v>
                </c:pt>
                <c:pt idx="3336">
                  <c:v>75.346510202126638</c:v>
                </c:pt>
                <c:pt idx="3337">
                  <c:v>81.280280743046902</c:v>
                </c:pt>
                <c:pt idx="3338">
                  <c:v>75.295691774009867</c:v>
                </c:pt>
                <c:pt idx="3339">
                  <c:v>75.284845873912985</c:v>
                </c:pt>
                <c:pt idx="3340">
                  <c:v>75.280387329565414</c:v>
                </c:pt>
                <c:pt idx="3341">
                  <c:v>75.279928096135208</c:v>
                </c:pt>
                <c:pt idx="3342">
                  <c:v>75.265891007440032</c:v>
                </c:pt>
                <c:pt idx="3343">
                  <c:v>81.232984076380234</c:v>
                </c:pt>
                <c:pt idx="3344">
                  <c:v>75.26109142946855</c:v>
                </c:pt>
                <c:pt idx="3345">
                  <c:v>75.237029207246323</c:v>
                </c:pt>
                <c:pt idx="3346">
                  <c:v>75.236043651690764</c:v>
                </c:pt>
                <c:pt idx="3347">
                  <c:v>81.203624420921543</c:v>
                </c:pt>
                <c:pt idx="3348">
                  <c:v>75.215198440676531</c:v>
                </c:pt>
                <c:pt idx="3349">
                  <c:v>75.20257365169077</c:v>
                </c:pt>
                <c:pt idx="3350">
                  <c:v>75.195628785217821</c:v>
                </c:pt>
                <c:pt idx="3351">
                  <c:v>75.180195068599588</c:v>
                </c:pt>
                <c:pt idx="3352">
                  <c:v>75.171441429468558</c:v>
                </c:pt>
                <c:pt idx="3353">
                  <c:v>81.137537409713559</c:v>
                </c:pt>
                <c:pt idx="3354">
                  <c:v>74.928862118551137</c:v>
                </c:pt>
                <c:pt idx="3355">
                  <c:v>81.120135187491357</c:v>
                </c:pt>
                <c:pt idx="3356">
                  <c:v>81.117984076380239</c:v>
                </c:pt>
                <c:pt idx="3357">
                  <c:v>81.056828520824681</c:v>
                </c:pt>
                <c:pt idx="3358">
                  <c:v>75.036374540579658</c:v>
                </c:pt>
                <c:pt idx="3359">
                  <c:v>75.031303651690763</c:v>
                </c:pt>
                <c:pt idx="3360">
                  <c:v>75.022169207246321</c:v>
                </c:pt>
                <c:pt idx="3361">
                  <c:v>79.785104098796168</c:v>
                </c:pt>
                <c:pt idx="3362">
                  <c:v>80.896988865365969</c:v>
                </c:pt>
                <c:pt idx="3363">
                  <c:v>80.831246298602466</c:v>
                </c:pt>
                <c:pt idx="3364">
                  <c:v>74.859307290821803</c:v>
                </c:pt>
                <c:pt idx="3365">
                  <c:v>74.831874762801874</c:v>
                </c:pt>
                <c:pt idx="3366">
                  <c:v>80.768525876573946</c:v>
                </c:pt>
                <c:pt idx="3367">
                  <c:v>74.78238698502409</c:v>
                </c:pt>
                <c:pt idx="3368">
                  <c:v>74.733756985024101</c:v>
                </c:pt>
                <c:pt idx="3369">
                  <c:v>74.712621429468555</c:v>
                </c:pt>
                <c:pt idx="3370">
                  <c:v>74.706846218454288</c:v>
                </c:pt>
                <c:pt idx="3371">
                  <c:v>80.632676643143753</c:v>
                </c:pt>
                <c:pt idx="3372">
                  <c:v>80.623367409713566</c:v>
                </c:pt>
                <c:pt idx="3373">
                  <c:v>74.64768955178765</c:v>
                </c:pt>
                <c:pt idx="3374">
                  <c:v>74.64206575768219</c:v>
                </c:pt>
                <c:pt idx="3375">
                  <c:v>80.610492965269117</c:v>
                </c:pt>
                <c:pt idx="3376">
                  <c:v>74.640073229662264</c:v>
                </c:pt>
                <c:pt idx="3377">
                  <c:v>80.607762965269131</c:v>
                </c:pt>
                <c:pt idx="3378">
                  <c:v>74.615712846377363</c:v>
                </c:pt>
                <c:pt idx="3379">
                  <c:v>80.581520743046909</c:v>
                </c:pt>
                <c:pt idx="3380">
                  <c:v>80.514764076380231</c:v>
                </c:pt>
                <c:pt idx="3381">
                  <c:v>74.505600662898743</c:v>
                </c:pt>
                <c:pt idx="3382">
                  <c:v>74.47814142946855</c:v>
                </c:pt>
                <c:pt idx="3383">
                  <c:v>80.439948520824672</c:v>
                </c:pt>
                <c:pt idx="3384">
                  <c:v>80.42548775425486</c:v>
                </c:pt>
                <c:pt idx="3385">
                  <c:v>80.421577409713578</c:v>
                </c:pt>
                <c:pt idx="3386">
                  <c:v>74.451184340773366</c:v>
                </c:pt>
                <c:pt idx="3387">
                  <c:v>74.43282353545996</c:v>
                </c:pt>
                <c:pt idx="3388">
                  <c:v>74.431268440676533</c:v>
                </c:pt>
                <c:pt idx="3389">
                  <c:v>74.251663674106709</c:v>
                </c:pt>
                <c:pt idx="3390">
                  <c:v>74.421610318357438</c:v>
                </c:pt>
                <c:pt idx="3391">
                  <c:v>74.400073229662269</c:v>
                </c:pt>
                <c:pt idx="3392">
                  <c:v>74.353660202126633</c:v>
                </c:pt>
                <c:pt idx="3393">
                  <c:v>74.322392540579671</c:v>
                </c:pt>
                <c:pt idx="3394">
                  <c:v>74.301722540579661</c:v>
                </c:pt>
                <c:pt idx="3395">
                  <c:v>74.288301429468547</c:v>
                </c:pt>
                <c:pt idx="3396">
                  <c:v>74.246270318357432</c:v>
                </c:pt>
                <c:pt idx="3397">
                  <c:v>74.233406562995611</c:v>
                </c:pt>
                <c:pt idx="3398">
                  <c:v>80.191479976477083</c:v>
                </c:pt>
                <c:pt idx="3399">
                  <c:v>80.182348520824689</c:v>
                </c:pt>
                <c:pt idx="3400">
                  <c:v>74.202807290821809</c:v>
                </c:pt>
                <c:pt idx="3401">
                  <c:v>80.131249631935788</c:v>
                </c:pt>
                <c:pt idx="3402">
                  <c:v>74.143995873912985</c:v>
                </c:pt>
                <c:pt idx="3403">
                  <c:v>80.103560743046899</c:v>
                </c:pt>
                <c:pt idx="3404">
                  <c:v>74.132740202126641</c:v>
                </c:pt>
                <c:pt idx="3405">
                  <c:v>72.784715674106707</c:v>
                </c:pt>
                <c:pt idx="3406">
                  <c:v>80.062039631935789</c:v>
                </c:pt>
                <c:pt idx="3407">
                  <c:v>79.932052765462842</c:v>
                </c:pt>
                <c:pt idx="3408">
                  <c:v>74.0474980961352</c:v>
                </c:pt>
                <c:pt idx="3409">
                  <c:v>74.030446985024099</c:v>
                </c:pt>
                <c:pt idx="3410">
                  <c:v>79.939453432129525</c:v>
                </c:pt>
                <c:pt idx="3411">
                  <c:v>74.02626066289875</c:v>
                </c:pt>
                <c:pt idx="3412">
                  <c:v>73.69897078521781</c:v>
                </c:pt>
                <c:pt idx="3413">
                  <c:v>73.981663651690766</c:v>
                </c:pt>
                <c:pt idx="3414">
                  <c:v>79.910034076380228</c:v>
                </c:pt>
                <c:pt idx="3415">
                  <c:v>73.936623996232072</c:v>
                </c:pt>
                <c:pt idx="3416">
                  <c:v>73.93540476280188</c:v>
                </c:pt>
                <c:pt idx="3417">
                  <c:v>73.926059207246325</c:v>
                </c:pt>
                <c:pt idx="3418">
                  <c:v>73.924747674106712</c:v>
                </c:pt>
                <c:pt idx="3419">
                  <c:v>79.889123309810429</c:v>
                </c:pt>
                <c:pt idx="3420">
                  <c:v>73.915253651690776</c:v>
                </c:pt>
                <c:pt idx="3421">
                  <c:v>62.130843957488473</c:v>
                </c:pt>
                <c:pt idx="3422">
                  <c:v>79.837601854158009</c:v>
                </c:pt>
                <c:pt idx="3423">
                  <c:v>73.864142540579664</c:v>
                </c:pt>
                <c:pt idx="3424">
                  <c:v>73.86190844067653</c:v>
                </c:pt>
                <c:pt idx="3425">
                  <c:v>73.846668440676524</c:v>
                </c:pt>
                <c:pt idx="3426">
                  <c:v>79.801645187491346</c:v>
                </c:pt>
                <c:pt idx="3427">
                  <c:v>73.820446985024105</c:v>
                </c:pt>
                <c:pt idx="3428">
                  <c:v>73.803539551787651</c:v>
                </c:pt>
                <c:pt idx="3429">
                  <c:v>79.764062543240627</c:v>
                </c:pt>
                <c:pt idx="3430">
                  <c:v>73.794287979904425</c:v>
                </c:pt>
                <c:pt idx="3431">
                  <c:v>73.769392540579659</c:v>
                </c:pt>
                <c:pt idx="3432">
                  <c:v>79.710291854158015</c:v>
                </c:pt>
                <c:pt idx="3433">
                  <c:v>73.729843535459963</c:v>
                </c:pt>
                <c:pt idx="3434">
                  <c:v>79.696904765462847</c:v>
                </c:pt>
                <c:pt idx="3435">
                  <c:v>73.679276985024103</c:v>
                </c:pt>
                <c:pt idx="3436">
                  <c:v>73.640954646571075</c:v>
                </c:pt>
                <c:pt idx="3437">
                  <c:v>73.637492540579657</c:v>
                </c:pt>
                <c:pt idx="3438">
                  <c:v>73.636562885120981</c:v>
                </c:pt>
                <c:pt idx="3439">
                  <c:v>73.613176868793317</c:v>
                </c:pt>
                <c:pt idx="3440">
                  <c:v>73.572065757682182</c:v>
                </c:pt>
                <c:pt idx="3441">
                  <c:v>70.810997735266241</c:v>
                </c:pt>
                <c:pt idx="3442">
                  <c:v>73.521184340773374</c:v>
                </c:pt>
                <c:pt idx="3443">
                  <c:v>73.50710365169077</c:v>
                </c:pt>
                <c:pt idx="3444">
                  <c:v>73.493450318357432</c:v>
                </c:pt>
                <c:pt idx="3445">
                  <c:v>73.477920662898754</c:v>
                </c:pt>
                <c:pt idx="3446">
                  <c:v>42.111278340773367</c:v>
                </c:pt>
                <c:pt idx="3447">
                  <c:v>79.402001854158001</c:v>
                </c:pt>
                <c:pt idx="3448">
                  <c:v>79.32517365435173</c:v>
                </c:pt>
                <c:pt idx="3449">
                  <c:v>79.321170743046892</c:v>
                </c:pt>
                <c:pt idx="3450">
                  <c:v>79.320658520824679</c:v>
                </c:pt>
                <c:pt idx="3451">
                  <c:v>73.335380318357423</c:v>
                </c:pt>
                <c:pt idx="3452">
                  <c:v>73.316354762801879</c:v>
                </c:pt>
                <c:pt idx="3453">
                  <c:v>73.312065757682191</c:v>
                </c:pt>
                <c:pt idx="3454">
                  <c:v>73.310223651690777</c:v>
                </c:pt>
                <c:pt idx="3455">
                  <c:v>79.257746298602456</c:v>
                </c:pt>
                <c:pt idx="3456">
                  <c:v>73.266510202126639</c:v>
                </c:pt>
                <c:pt idx="3457">
                  <c:v>73.252295451884493</c:v>
                </c:pt>
                <c:pt idx="3458">
                  <c:v>73.234642885120962</c:v>
                </c:pt>
                <c:pt idx="3459">
                  <c:v>79.150729209907297</c:v>
                </c:pt>
                <c:pt idx="3460">
                  <c:v>73.155996985024103</c:v>
                </c:pt>
                <c:pt idx="3461">
                  <c:v>79.074162965269124</c:v>
                </c:pt>
                <c:pt idx="3462">
                  <c:v>73.083860662898758</c:v>
                </c:pt>
                <c:pt idx="3463">
                  <c:v>73.082349551787644</c:v>
                </c:pt>
                <c:pt idx="3464">
                  <c:v>73.081230318357427</c:v>
                </c:pt>
                <c:pt idx="3465">
                  <c:v>79.048059631935786</c:v>
                </c:pt>
                <c:pt idx="3466">
                  <c:v>78.992485187491354</c:v>
                </c:pt>
                <c:pt idx="3467">
                  <c:v>73.018855873912983</c:v>
                </c:pt>
                <c:pt idx="3468">
                  <c:v>73.01292365169077</c:v>
                </c:pt>
                <c:pt idx="3469">
                  <c:v>73.007358785217818</c:v>
                </c:pt>
                <c:pt idx="3470">
                  <c:v>73.001853996232086</c:v>
                </c:pt>
                <c:pt idx="3471">
                  <c:v>78.956700743046895</c:v>
                </c:pt>
                <c:pt idx="3472">
                  <c:v>72.959843535459967</c:v>
                </c:pt>
                <c:pt idx="3473">
                  <c:v>72.957368096135212</c:v>
                </c:pt>
                <c:pt idx="3474">
                  <c:v>72.944639551787645</c:v>
                </c:pt>
                <c:pt idx="3475">
                  <c:v>72.93896211855116</c:v>
                </c:pt>
                <c:pt idx="3476">
                  <c:v>72.90095464657108</c:v>
                </c:pt>
                <c:pt idx="3477">
                  <c:v>78.827149631935796</c:v>
                </c:pt>
                <c:pt idx="3478">
                  <c:v>72.849276218454293</c:v>
                </c:pt>
                <c:pt idx="3479">
                  <c:v>78.784754076380224</c:v>
                </c:pt>
                <c:pt idx="3480">
                  <c:v>72.784693996232079</c:v>
                </c:pt>
                <c:pt idx="3481">
                  <c:v>78.751420743046893</c:v>
                </c:pt>
                <c:pt idx="3482">
                  <c:v>72.761562540579661</c:v>
                </c:pt>
                <c:pt idx="3483">
                  <c:v>72.722621429468546</c:v>
                </c:pt>
                <c:pt idx="3484">
                  <c:v>72.716579207246312</c:v>
                </c:pt>
                <c:pt idx="3485">
                  <c:v>78.662366298602464</c:v>
                </c:pt>
                <c:pt idx="3486">
                  <c:v>71.377873896328921</c:v>
                </c:pt>
                <c:pt idx="3487">
                  <c:v>72.103726985024096</c:v>
                </c:pt>
                <c:pt idx="3488">
                  <c:v>72.633981429468548</c:v>
                </c:pt>
                <c:pt idx="3489">
                  <c:v>72.581121329565406</c:v>
                </c:pt>
                <c:pt idx="3490">
                  <c:v>72.595885873912977</c:v>
                </c:pt>
                <c:pt idx="3491">
                  <c:v>72.58728587391299</c:v>
                </c:pt>
                <c:pt idx="3492">
                  <c:v>78.517275876573947</c:v>
                </c:pt>
                <c:pt idx="3493">
                  <c:v>0</c:v>
                </c:pt>
                <c:pt idx="3494">
                  <c:v>78.469401854158022</c:v>
                </c:pt>
                <c:pt idx="3495">
                  <c:v>72.498962118551148</c:v>
                </c:pt>
                <c:pt idx="3496">
                  <c:v>78.459135187491356</c:v>
                </c:pt>
                <c:pt idx="3497">
                  <c:v>62.376693979904417</c:v>
                </c:pt>
                <c:pt idx="3498">
                  <c:v>78.433519209907288</c:v>
                </c:pt>
                <c:pt idx="3499">
                  <c:v>72.457368096135212</c:v>
                </c:pt>
                <c:pt idx="3500">
                  <c:v>72.442023651690761</c:v>
                </c:pt>
                <c:pt idx="3501">
                  <c:v>78.405801854158014</c:v>
                </c:pt>
                <c:pt idx="3502">
                  <c:v>72.432693957488482</c:v>
                </c:pt>
                <c:pt idx="3503">
                  <c:v>72.393236985024103</c:v>
                </c:pt>
                <c:pt idx="3504">
                  <c:v>72.38778288512097</c:v>
                </c:pt>
                <c:pt idx="3505">
                  <c:v>72.230004424348849</c:v>
                </c:pt>
                <c:pt idx="3506">
                  <c:v>78.293458520824686</c:v>
                </c:pt>
                <c:pt idx="3507">
                  <c:v>78.284751854158003</c:v>
                </c:pt>
                <c:pt idx="3508">
                  <c:v>72.314950318357432</c:v>
                </c:pt>
                <c:pt idx="3509">
                  <c:v>78.278075876573965</c:v>
                </c:pt>
                <c:pt idx="3510">
                  <c:v>72.05515700744003</c:v>
                </c:pt>
                <c:pt idx="3511">
                  <c:v>72.250954646571074</c:v>
                </c:pt>
                <c:pt idx="3512">
                  <c:v>72.172295451884494</c:v>
                </c:pt>
                <c:pt idx="3513">
                  <c:v>78.140577409713572</c:v>
                </c:pt>
                <c:pt idx="3514">
                  <c:v>78.116997409713576</c:v>
                </c:pt>
                <c:pt idx="3515">
                  <c:v>78.052637409713569</c:v>
                </c:pt>
                <c:pt idx="3516">
                  <c:v>78.030932965269116</c:v>
                </c:pt>
                <c:pt idx="3517">
                  <c:v>72.059342885120984</c:v>
                </c:pt>
                <c:pt idx="3518">
                  <c:v>68.968541674106703</c:v>
                </c:pt>
                <c:pt idx="3519">
                  <c:v>77.994434076380244</c:v>
                </c:pt>
                <c:pt idx="3520">
                  <c:v>71.698749007440043</c:v>
                </c:pt>
                <c:pt idx="3521">
                  <c:v>71.963921429468556</c:v>
                </c:pt>
                <c:pt idx="3522">
                  <c:v>77.89168775425486</c:v>
                </c:pt>
                <c:pt idx="3523">
                  <c:v>71.882065757682184</c:v>
                </c:pt>
                <c:pt idx="3524">
                  <c:v>71.2531812908218</c:v>
                </c:pt>
                <c:pt idx="3525">
                  <c:v>71.859843535459973</c:v>
                </c:pt>
                <c:pt idx="3526">
                  <c:v>71.631346562995589</c:v>
                </c:pt>
                <c:pt idx="3527">
                  <c:v>71.786011429468559</c:v>
                </c:pt>
                <c:pt idx="3528">
                  <c:v>77.750446298602455</c:v>
                </c:pt>
                <c:pt idx="3529">
                  <c:v>71.701935107343189</c:v>
                </c:pt>
                <c:pt idx="3530">
                  <c:v>71.121593290821792</c:v>
                </c:pt>
                <c:pt idx="3531">
                  <c:v>77.660706298602449</c:v>
                </c:pt>
                <c:pt idx="3532">
                  <c:v>71.683751429468558</c:v>
                </c:pt>
                <c:pt idx="3533">
                  <c:v>71.653074762801879</c:v>
                </c:pt>
                <c:pt idx="3534">
                  <c:v>71.135374624155133</c:v>
                </c:pt>
                <c:pt idx="3535">
                  <c:v>77.571840321018399</c:v>
                </c:pt>
                <c:pt idx="3536">
                  <c:v>71.232564118551153</c:v>
                </c:pt>
                <c:pt idx="3537">
                  <c:v>77.537989631935801</c:v>
                </c:pt>
                <c:pt idx="3538">
                  <c:v>71.537793957488475</c:v>
                </c:pt>
                <c:pt idx="3539">
                  <c:v>71.53206575768219</c:v>
                </c:pt>
                <c:pt idx="3540">
                  <c:v>69.940140202126614</c:v>
                </c:pt>
                <c:pt idx="3541">
                  <c:v>77.48834963193579</c:v>
                </c:pt>
                <c:pt idx="3542">
                  <c:v>71.50415732956543</c:v>
                </c:pt>
                <c:pt idx="3543">
                  <c:v>71.494787329565426</c:v>
                </c:pt>
                <c:pt idx="3544">
                  <c:v>77.457285187491351</c:v>
                </c:pt>
                <c:pt idx="3545">
                  <c:v>77.454077409713577</c:v>
                </c:pt>
                <c:pt idx="3546">
                  <c:v>77.429317409713562</c:v>
                </c:pt>
                <c:pt idx="3547">
                  <c:v>77.425434076380242</c:v>
                </c:pt>
                <c:pt idx="3548">
                  <c:v>71.450156179710703</c:v>
                </c:pt>
                <c:pt idx="3549">
                  <c:v>77.417723309810413</c:v>
                </c:pt>
                <c:pt idx="3550">
                  <c:v>71.445902540579667</c:v>
                </c:pt>
                <c:pt idx="3551">
                  <c:v>71.443623651690771</c:v>
                </c:pt>
                <c:pt idx="3552">
                  <c:v>77.385478520824677</c:v>
                </c:pt>
                <c:pt idx="3553">
                  <c:v>71.400619207246322</c:v>
                </c:pt>
                <c:pt idx="3554">
                  <c:v>71.39762131323775</c:v>
                </c:pt>
                <c:pt idx="3555">
                  <c:v>77.362101854158013</c:v>
                </c:pt>
                <c:pt idx="3556">
                  <c:v>70.083416562995609</c:v>
                </c:pt>
                <c:pt idx="3557">
                  <c:v>71.369276218454303</c:v>
                </c:pt>
                <c:pt idx="3558">
                  <c:v>71.361642424348858</c:v>
                </c:pt>
                <c:pt idx="3559">
                  <c:v>56.27042862415513</c:v>
                </c:pt>
                <c:pt idx="3560">
                  <c:v>71.025545007440044</c:v>
                </c:pt>
                <c:pt idx="3561">
                  <c:v>71.3011769850241</c:v>
                </c:pt>
                <c:pt idx="3562">
                  <c:v>71.288750318357444</c:v>
                </c:pt>
                <c:pt idx="3563">
                  <c:v>77.255046298602466</c:v>
                </c:pt>
                <c:pt idx="3564">
                  <c:v>71.268732424348855</c:v>
                </c:pt>
                <c:pt idx="3565">
                  <c:v>0</c:v>
                </c:pt>
                <c:pt idx="3566">
                  <c:v>61.672787229662262</c:v>
                </c:pt>
                <c:pt idx="3567">
                  <c:v>71.245399091015528</c:v>
                </c:pt>
                <c:pt idx="3568">
                  <c:v>77.200869631935788</c:v>
                </c:pt>
                <c:pt idx="3569">
                  <c:v>71.231184340773368</c:v>
                </c:pt>
                <c:pt idx="3570">
                  <c:v>77.170751432129521</c:v>
                </c:pt>
                <c:pt idx="3571">
                  <c:v>71.126986985024104</c:v>
                </c:pt>
                <c:pt idx="3572">
                  <c:v>77.093800743046899</c:v>
                </c:pt>
                <c:pt idx="3573">
                  <c:v>77.077808520824675</c:v>
                </c:pt>
                <c:pt idx="3574">
                  <c:v>71.103261429468546</c:v>
                </c:pt>
                <c:pt idx="3575">
                  <c:v>71.080200318357427</c:v>
                </c:pt>
                <c:pt idx="3576">
                  <c:v>75.697261654351735</c:v>
                </c:pt>
                <c:pt idx="3577">
                  <c:v>77.030387409713569</c:v>
                </c:pt>
                <c:pt idx="3578">
                  <c:v>71.045399091015526</c:v>
                </c:pt>
                <c:pt idx="3579">
                  <c:v>77.009165187491348</c:v>
                </c:pt>
                <c:pt idx="3580">
                  <c:v>71.036924762801888</c:v>
                </c:pt>
                <c:pt idx="3581">
                  <c:v>71.030868096135208</c:v>
                </c:pt>
                <c:pt idx="3582">
                  <c:v>76.998737409713556</c:v>
                </c:pt>
                <c:pt idx="3583">
                  <c:v>0</c:v>
                </c:pt>
                <c:pt idx="3584">
                  <c:v>70.998479207246319</c:v>
                </c:pt>
                <c:pt idx="3585">
                  <c:v>70.983840318357451</c:v>
                </c:pt>
                <c:pt idx="3586">
                  <c:v>76.93770997647708</c:v>
                </c:pt>
                <c:pt idx="3587">
                  <c:v>0</c:v>
                </c:pt>
                <c:pt idx="3588">
                  <c:v>70.94994955178764</c:v>
                </c:pt>
                <c:pt idx="3589">
                  <c:v>76.897709976477088</c:v>
                </c:pt>
                <c:pt idx="3590">
                  <c:v>76.891054076380243</c:v>
                </c:pt>
                <c:pt idx="3591">
                  <c:v>76.884996298602459</c:v>
                </c:pt>
                <c:pt idx="3592">
                  <c:v>70.914547329565409</c:v>
                </c:pt>
                <c:pt idx="3593">
                  <c:v>70.868732424348863</c:v>
                </c:pt>
                <c:pt idx="3594">
                  <c:v>76.82549296526912</c:v>
                </c:pt>
                <c:pt idx="3595">
                  <c:v>76.183416098796158</c:v>
                </c:pt>
                <c:pt idx="3596">
                  <c:v>0</c:v>
                </c:pt>
                <c:pt idx="3597">
                  <c:v>70.819160318357419</c:v>
                </c:pt>
                <c:pt idx="3598">
                  <c:v>70.80785100744005</c:v>
                </c:pt>
                <c:pt idx="3599">
                  <c:v>70.806035451884483</c:v>
                </c:pt>
                <c:pt idx="3600">
                  <c:v>76.768981854158</c:v>
                </c:pt>
                <c:pt idx="3601">
                  <c:v>76.713070743046885</c:v>
                </c:pt>
                <c:pt idx="3602">
                  <c:v>0</c:v>
                </c:pt>
                <c:pt idx="3603">
                  <c:v>70.7408751073432</c:v>
                </c:pt>
                <c:pt idx="3604">
                  <c:v>76.682036298602455</c:v>
                </c:pt>
                <c:pt idx="3605">
                  <c:v>68.736049757682196</c:v>
                </c:pt>
                <c:pt idx="3606">
                  <c:v>76.503829754254866</c:v>
                </c:pt>
                <c:pt idx="3607">
                  <c:v>76.655173654351728</c:v>
                </c:pt>
                <c:pt idx="3608">
                  <c:v>76.61434740971356</c:v>
                </c:pt>
                <c:pt idx="3609">
                  <c:v>76.603222965269111</c:v>
                </c:pt>
                <c:pt idx="3610">
                  <c:v>76.593742965269115</c:v>
                </c:pt>
                <c:pt idx="3611">
                  <c:v>70.593709091015526</c:v>
                </c:pt>
                <c:pt idx="3612">
                  <c:v>76.512831854158009</c:v>
                </c:pt>
                <c:pt idx="3613">
                  <c:v>0</c:v>
                </c:pt>
                <c:pt idx="3614">
                  <c:v>76.46321407638024</c:v>
                </c:pt>
                <c:pt idx="3615">
                  <c:v>70.492736218454311</c:v>
                </c:pt>
                <c:pt idx="3616">
                  <c:v>70.476776985024102</c:v>
                </c:pt>
                <c:pt idx="3617">
                  <c:v>70.45883288512097</c:v>
                </c:pt>
                <c:pt idx="3618">
                  <c:v>70.455628785217826</c:v>
                </c:pt>
                <c:pt idx="3619">
                  <c:v>76.412827409713572</c:v>
                </c:pt>
                <c:pt idx="3620">
                  <c:v>70.436775873912978</c:v>
                </c:pt>
                <c:pt idx="3621">
                  <c:v>76.402955187491344</c:v>
                </c:pt>
                <c:pt idx="3622">
                  <c:v>42.572889757682177</c:v>
                </c:pt>
                <c:pt idx="3623">
                  <c:v>76.395131854158009</c:v>
                </c:pt>
                <c:pt idx="3624">
                  <c:v>76.386611854158005</c:v>
                </c:pt>
                <c:pt idx="3625">
                  <c:v>0</c:v>
                </c:pt>
                <c:pt idx="3626">
                  <c:v>70.347540318357431</c:v>
                </c:pt>
                <c:pt idx="3627">
                  <c:v>0</c:v>
                </c:pt>
                <c:pt idx="3628">
                  <c:v>76.265279631935783</c:v>
                </c:pt>
                <c:pt idx="3629">
                  <c:v>76.239036298602457</c:v>
                </c:pt>
                <c:pt idx="3630">
                  <c:v>68.797330202126631</c:v>
                </c:pt>
                <c:pt idx="3631">
                  <c:v>76.201047409713567</c:v>
                </c:pt>
                <c:pt idx="3632">
                  <c:v>76.18909074304689</c:v>
                </c:pt>
                <c:pt idx="3633">
                  <c:v>76.162954076380231</c:v>
                </c:pt>
                <c:pt idx="3634">
                  <c:v>70.178355757682198</c:v>
                </c:pt>
                <c:pt idx="3635">
                  <c:v>76.134748520824687</c:v>
                </c:pt>
                <c:pt idx="3636">
                  <c:v>42.142097979904428</c:v>
                </c:pt>
                <c:pt idx="3637">
                  <c:v>0</c:v>
                </c:pt>
                <c:pt idx="3638">
                  <c:v>76.031067409713557</c:v>
                </c:pt>
                <c:pt idx="3639">
                  <c:v>76.028016298602466</c:v>
                </c:pt>
                <c:pt idx="3640">
                  <c:v>69.987439513044023</c:v>
                </c:pt>
                <c:pt idx="3641">
                  <c:v>75.998165187491352</c:v>
                </c:pt>
                <c:pt idx="3642">
                  <c:v>38.720571313237755</c:v>
                </c:pt>
                <c:pt idx="3643">
                  <c:v>70.004517674106722</c:v>
                </c:pt>
                <c:pt idx="3644">
                  <c:v>70.00080920724632</c:v>
                </c:pt>
                <c:pt idx="3645">
                  <c:v>69.971732540579666</c:v>
                </c:pt>
                <c:pt idx="3646">
                  <c:v>69.753597007440035</c:v>
                </c:pt>
                <c:pt idx="3647">
                  <c:v>59.181534885120968</c:v>
                </c:pt>
                <c:pt idx="3648">
                  <c:v>69.892623651690769</c:v>
                </c:pt>
                <c:pt idx="3649">
                  <c:v>75.842160743046904</c:v>
                </c:pt>
                <c:pt idx="3650">
                  <c:v>69.407703896328925</c:v>
                </c:pt>
                <c:pt idx="3651">
                  <c:v>75.82764629860246</c:v>
                </c:pt>
                <c:pt idx="3652">
                  <c:v>69.343824562995607</c:v>
                </c:pt>
                <c:pt idx="3653">
                  <c:v>75.819844076380221</c:v>
                </c:pt>
                <c:pt idx="3654">
                  <c:v>75.814052965269113</c:v>
                </c:pt>
                <c:pt idx="3655">
                  <c:v>75.809819631935795</c:v>
                </c:pt>
                <c:pt idx="3656">
                  <c:v>74.988141209907297</c:v>
                </c:pt>
                <c:pt idx="3657">
                  <c:v>75.798675187491341</c:v>
                </c:pt>
                <c:pt idx="3658">
                  <c:v>69.828652118551162</c:v>
                </c:pt>
                <c:pt idx="3659">
                  <c:v>75.794699631935785</c:v>
                </c:pt>
                <c:pt idx="3660">
                  <c:v>75.766284765462842</c:v>
                </c:pt>
                <c:pt idx="3661">
                  <c:v>75.756021087588195</c:v>
                </c:pt>
                <c:pt idx="3662">
                  <c:v>69.772453651690768</c:v>
                </c:pt>
                <c:pt idx="3663">
                  <c:v>75.708146987685055</c:v>
                </c:pt>
                <c:pt idx="3664">
                  <c:v>69.702731429468557</c:v>
                </c:pt>
                <c:pt idx="3665">
                  <c:v>75.670104076380227</c:v>
                </c:pt>
                <c:pt idx="3666">
                  <c:v>69.686256985024102</c:v>
                </c:pt>
                <c:pt idx="3667">
                  <c:v>75.594846298602448</c:v>
                </c:pt>
                <c:pt idx="3668">
                  <c:v>69.611728440676529</c:v>
                </c:pt>
                <c:pt idx="3669">
                  <c:v>8.5282550910155237</c:v>
                </c:pt>
                <c:pt idx="3670">
                  <c:v>69.552863651690771</c:v>
                </c:pt>
                <c:pt idx="3671">
                  <c:v>69.538316179710705</c:v>
                </c:pt>
                <c:pt idx="3672">
                  <c:v>68.011775535459961</c:v>
                </c:pt>
                <c:pt idx="3673">
                  <c:v>75.47295143212952</c:v>
                </c:pt>
                <c:pt idx="3674">
                  <c:v>69.463406562995601</c:v>
                </c:pt>
                <c:pt idx="3675">
                  <c:v>75.418180743046889</c:v>
                </c:pt>
                <c:pt idx="3676">
                  <c:v>75.41561852082468</c:v>
                </c:pt>
                <c:pt idx="3677">
                  <c:v>69.442558096135215</c:v>
                </c:pt>
                <c:pt idx="3678">
                  <c:v>69.406739896328929</c:v>
                </c:pt>
                <c:pt idx="3679">
                  <c:v>70.423819209907293</c:v>
                </c:pt>
                <c:pt idx="3680">
                  <c:v>75.36669852082467</c:v>
                </c:pt>
                <c:pt idx="3681">
                  <c:v>69.377292885120966</c:v>
                </c:pt>
                <c:pt idx="3682">
                  <c:v>69.372440662898754</c:v>
                </c:pt>
                <c:pt idx="3683">
                  <c:v>75.306781854158004</c:v>
                </c:pt>
                <c:pt idx="3684">
                  <c:v>36.133621535459959</c:v>
                </c:pt>
                <c:pt idx="3685">
                  <c:v>0</c:v>
                </c:pt>
                <c:pt idx="3686">
                  <c:v>69.299920318357437</c:v>
                </c:pt>
                <c:pt idx="3687">
                  <c:v>69.29672587391299</c:v>
                </c:pt>
                <c:pt idx="3688">
                  <c:v>69.253641774009864</c:v>
                </c:pt>
                <c:pt idx="3689">
                  <c:v>69.244486218454298</c:v>
                </c:pt>
                <c:pt idx="3690">
                  <c:v>69.237172540579664</c:v>
                </c:pt>
                <c:pt idx="3691">
                  <c:v>75.188252965269115</c:v>
                </c:pt>
                <c:pt idx="3692">
                  <c:v>69.19952254057965</c:v>
                </c:pt>
                <c:pt idx="3693">
                  <c:v>69.189808440676529</c:v>
                </c:pt>
                <c:pt idx="3694">
                  <c:v>69.183200318357436</c:v>
                </c:pt>
                <c:pt idx="3695">
                  <c:v>75.099091854158004</c:v>
                </c:pt>
                <c:pt idx="3696">
                  <c:v>75.098520743046905</c:v>
                </c:pt>
                <c:pt idx="3697">
                  <c:v>69.123406562995612</c:v>
                </c:pt>
                <c:pt idx="3698">
                  <c:v>75.066656298602467</c:v>
                </c:pt>
                <c:pt idx="3699">
                  <c:v>69.082643996232079</c:v>
                </c:pt>
                <c:pt idx="3700">
                  <c:v>69.065628785217825</c:v>
                </c:pt>
                <c:pt idx="3701">
                  <c:v>75.029175187491347</c:v>
                </c:pt>
                <c:pt idx="3702">
                  <c:v>75.021986643143748</c:v>
                </c:pt>
                <c:pt idx="3703">
                  <c:v>69.017053996232079</c:v>
                </c:pt>
                <c:pt idx="3704">
                  <c:v>68.738578646571071</c:v>
                </c:pt>
                <c:pt idx="3705">
                  <c:v>68.986739896328928</c:v>
                </c:pt>
                <c:pt idx="3706">
                  <c:v>68.970387329565412</c:v>
                </c:pt>
                <c:pt idx="3707">
                  <c:v>74.923712965269118</c:v>
                </c:pt>
                <c:pt idx="3708">
                  <c:v>74.911391854158012</c:v>
                </c:pt>
                <c:pt idx="3709">
                  <c:v>74.896598865365974</c:v>
                </c:pt>
                <c:pt idx="3710">
                  <c:v>68.917487329565418</c:v>
                </c:pt>
                <c:pt idx="3711">
                  <c:v>68.2239828687933</c:v>
                </c:pt>
                <c:pt idx="3712">
                  <c:v>74.862701854158018</c:v>
                </c:pt>
                <c:pt idx="3713">
                  <c:v>74.852951432129515</c:v>
                </c:pt>
                <c:pt idx="3714">
                  <c:v>2.8351713132377512</c:v>
                </c:pt>
                <c:pt idx="3715">
                  <c:v>68.86847621845429</c:v>
                </c:pt>
                <c:pt idx="3716">
                  <c:v>68.655320096135213</c:v>
                </c:pt>
                <c:pt idx="3717">
                  <c:v>68.829111429468554</c:v>
                </c:pt>
                <c:pt idx="3718">
                  <c:v>68.797479207246326</c:v>
                </c:pt>
                <c:pt idx="3719">
                  <c:v>68.788580318357432</c:v>
                </c:pt>
                <c:pt idx="3720">
                  <c:v>68.786719896328933</c:v>
                </c:pt>
                <c:pt idx="3721">
                  <c:v>68.767469207246307</c:v>
                </c:pt>
                <c:pt idx="3722">
                  <c:v>68.73731955178765</c:v>
                </c:pt>
                <c:pt idx="3723">
                  <c:v>68.349850424348858</c:v>
                </c:pt>
                <c:pt idx="3724">
                  <c:v>68.709960662898752</c:v>
                </c:pt>
                <c:pt idx="3725">
                  <c:v>74.674182965269125</c:v>
                </c:pt>
                <c:pt idx="3726">
                  <c:v>68.688165107343195</c:v>
                </c:pt>
                <c:pt idx="3727">
                  <c:v>74.63098963193579</c:v>
                </c:pt>
                <c:pt idx="3728">
                  <c:v>68.656225873912987</c:v>
                </c:pt>
                <c:pt idx="3729">
                  <c:v>2.7372322021266484</c:v>
                </c:pt>
                <c:pt idx="3730">
                  <c:v>68.616594762801881</c:v>
                </c:pt>
                <c:pt idx="3731">
                  <c:v>68.607621313237743</c:v>
                </c:pt>
                <c:pt idx="3732">
                  <c:v>68.582001007440041</c:v>
                </c:pt>
                <c:pt idx="3733">
                  <c:v>68.566256985024097</c:v>
                </c:pt>
                <c:pt idx="3734">
                  <c:v>68.208233873912988</c:v>
                </c:pt>
                <c:pt idx="3735">
                  <c:v>68.554097329565423</c:v>
                </c:pt>
                <c:pt idx="3736">
                  <c:v>74.496284765462846</c:v>
                </c:pt>
                <c:pt idx="3737">
                  <c:v>68.514636985024111</c:v>
                </c:pt>
                <c:pt idx="3738">
                  <c:v>0</c:v>
                </c:pt>
                <c:pt idx="3739">
                  <c:v>25.202217757682192</c:v>
                </c:pt>
                <c:pt idx="3740">
                  <c:v>68.449276218454301</c:v>
                </c:pt>
                <c:pt idx="3741">
                  <c:v>68.42570288512097</c:v>
                </c:pt>
                <c:pt idx="3742">
                  <c:v>74.393878520824686</c:v>
                </c:pt>
                <c:pt idx="3743">
                  <c:v>67.856855451884485</c:v>
                </c:pt>
                <c:pt idx="3744">
                  <c:v>51.712051757682175</c:v>
                </c:pt>
                <c:pt idx="3745">
                  <c:v>25.10078953545996</c:v>
                </c:pt>
                <c:pt idx="3746">
                  <c:v>74.363671854158014</c:v>
                </c:pt>
                <c:pt idx="3747">
                  <c:v>68.387053996232083</c:v>
                </c:pt>
                <c:pt idx="3748">
                  <c:v>68.373670662898746</c:v>
                </c:pt>
                <c:pt idx="3749">
                  <c:v>68.35704920724632</c:v>
                </c:pt>
                <c:pt idx="3750">
                  <c:v>74.314698520824678</c:v>
                </c:pt>
                <c:pt idx="3751">
                  <c:v>74.292154420921534</c:v>
                </c:pt>
                <c:pt idx="3752">
                  <c:v>68.309271429468552</c:v>
                </c:pt>
                <c:pt idx="3753">
                  <c:v>74.259546298602459</c:v>
                </c:pt>
                <c:pt idx="3754">
                  <c:v>74.240199631935781</c:v>
                </c:pt>
                <c:pt idx="3755">
                  <c:v>68.263263996232084</c:v>
                </c:pt>
                <c:pt idx="3756">
                  <c:v>66.675110202126632</c:v>
                </c:pt>
                <c:pt idx="3757">
                  <c:v>68.241184340773373</c:v>
                </c:pt>
                <c:pt idx="3758">
                  <c:v>68.226708440676518</c:v>
                </c:pt>
                <c:pt idx="3759">
                  <c:v>68.207733229662267</c:v>
                </c:pt>
                <c:pt idx="3760">
                  <c:v>68.202696562995598</c:v>
                </c:pt>
                <c:pt idx="3761">
                  <c:v>0</c:v>
                </c:pt>
                <c:pt idx="3762">
                  <c:v>57.142654785217822</c:v>
                </c:pt>
                <c:pt idx="3763">
                  <c:v>74.125487754254863</c:v>
                </c:pt>
                <c:pt idx="3764">
                  <c:v>0</c:v>
                </c:pt>
                <c:pt idx="3765">
                  <c:v>68.13412142946855</c:v>
                </c:pt>
                <c:pt idx="3766">
                  <c:v>74.066841854158014</c:v>
                </c:pt>
                <c:pt idx="3767">
                  <c:v>68.049276218454295</c:v>
                </c:pt>
                <c:pt idx="3768">
                  <c:v>68.039100662898761</c:v>
                </c:pt>
                <c:pt idx="3769">
                  <c:v>74.003250743046891</c:v>
                </c:pt>
                <c:pt idx="3770">
                  <c:v>68.006739896328938</c:v>
                </c:pt>
                <c:pt idx="3771">
                  <c:v>68.006120662898766</c:v>
                </c:pt>
                <c:pt idx="3772">
                  <c:v>67.977718401932918</c:v>
                </c:pt>
                <c:pt idx="3773">
                  <c:v>0</c:v>
                </c:pt>
                <c:pt idx="3774">
                  <c:v>67.944604762801873</c:v>
                </c:pt>
                <c:pt idx="3775">
                  <c:v>73.913660743046904</c:v>
                </c:pt>
                <c:pt idx="3776">
                  <c:v>73.895487754254859</c:v>
                </c:pt>
                <c:pt idx="3777">
                  <c:v>67.206200401932904</c:v>
                </c:pt>
                <c:pt idx="3778">
                  <c:v>67.879591429468547</c:v>
                </c:pt>
                <c:pt idx="3779">
                  <c:v>73.848612965269112</c:v>
                </c:pt>
                <c:pt idx="3780">
                  <c:v>67.865628785217822</c:v>
                </c:pt>
                <c:pt idx="3781">
                  <c:v>67.861184340773377</c:v>
                </c:pt>
                <c:pt idx="3782">
                  <c:v>67.857438096135198</c:v>
                </c:pt>
                <c:pt idx="3783">
                  <c:v>67.821498440676535</c:v>
                </c:pt>
                <c:pt idx="3784">
                  <c:v>66.830567229662265</c:v>
                </c:pt>
                <c:pt idx="3785">
                  <c:v>73.75520296526912</c:v>
                </c:pt>
                <c:pt idx="3786">
                  <c:v>73.745720743046903</c:v>
                </c:pt>
                <c:pt idx="3787">
                  <c:v>67.747180318357437</c:v>
                </c:pt>
                <c:pt idx="3788">
                  <c:v>73.693511854158018</c:v>
                </c:pt>
                <c:pt idx="3789">
                  <c:v>67.704958440676535</c:v>
                </c:pt>
                <c:pt idx="3790">
                  <c:v>67.702295451884495</c:v>
                </c:pt>
                <c:pt idx="3791">
                  <c:v>67.683755873912986</c:v>
                </c:pt>
                <c:pt idx="3792">
                  <c:v>67.662923651690775</c:v>
                </c:pt>
                <c:pt idx="3793">
                  <c:v>73.622951432129511</c:v>
                </c:pt>
                <c:pt idx="3794">
                  <c:v>67.645523996232086</c:v>
                </c:pt>
                <c:pt idx="3795">
                  <c:v>61.76109242434886</c:v>
                </c:pt>
                <c:pt idx="3796">
                  <c:v>63.412935757682177</c:v>
                </c:pt>
                <c:pt idx="3797">
                  <c:v>73.580140743046897</c:v>
                </c:pt>
                <c:pt idx="3798">
                  <c:v>67.607053996232082</c:v>
                </c:pt>
                <c:pt idx="3799">
                  <c:v>67.599739551787636</c:v>
                </c:pt>
                <c:pt idx="3800">
                  <c:v>67.567371996232069</c:v>
                </c:pt>
                <c:pt idx="3801">
                  <c:v>67.581671007440036</c:v>
                </c:pt>
                <c:pt idx="3802">
                  <c:v>67.571498440676535</c:v>
                </c:pt>
                <c:pt idx="3803">
                  <c:v>67.571184340773371</c:v>
                </c:pt>
                <c:pt idx="3804">
                  <c:v>65.874318646571069</c:v>
                </c:pt>
                <c:pt idx="3805">
                  <c:v>73.515885187491349</c:v>
                </c:pt>
                <c:pt idx="3806">
                  <c:v>73.491869631935785</c:v>
                </c:pt>
                <c:pt idx="3807">
                  <c:v>73.458979631935804</c:v>
                </c:pt>
                <c:pt idx="3808">
                  <c:v>67.476709896328941</c:v>
                </c:pt>
                <c:pt idx="3809">
                  <c:v>35.516773535459961</c:v>
                </c:pt>
                <c:pt idx="3810">
                  <c:v>73.424622965269123</c:v>
                </c:pt>
                <c:pt idx="3811">
                  <c:v>0</c:v>
                </c:pt>
                <c:pt idx="3812">
                  <c:v>67.438289207246314</c:v>
                </c:pt>
                <c:pt idx="3813">
                  <c:v>73.405173654351728</c:v>
                </c:pt>
                <c:pt idx="3814">
                  <c:v>65.669399313237747</c:v>
                </c:pt>
                <c:pt idx="3815">
                  <c:v>73.392576298602464</c:v>
                </c:pt>
                <c:pt idx="3816">
                  <c:v>67.412568096135203</c:v>
                </c:pt>
                <c:pt idx="3817">
                  <c:v>67.410520318357442</c:v>
                </c:pt>
                <c:pt idx="3818">
                  <c:v>73.375999631935784</c:v>
                </c:pt>
                <c:pt idx="3819">
                  <c:v>0</c:v>
                </c:pt>
                <c:pt idx="3820">
                  <c:v>67.383639207246318</c:v>
                </c:pt>
                <c:pt idx="3821">
                  <c:v>67.368045107343193</c:v>
                </c:pt>
                <c:pt idx="3822">
                  <c:v>73.3359707430469</c:v>
                </c:pt>
                <c:pt idx="3823">
                  <c:v>67.359696985024101</c:v>
                </c:pt>
                <c:pt idx="3824">
                  <c:v>73.326242965269117</c:v>
                </c:pt>
                <c:pt idx="3825">
                  <c:v>59.142532202126624</c:v>
                </c:pt>
                <c:pt idx="3826">
                  <c:v>67.331717674106713</c:v>
                </c:pt>
                <c:pt idx="3827">
                  <c:v>51.412513535459951</c:v>
                </c:pt>
                <c:pt idx="3828">
                  <c:v>67.297851007440045</c:v>
                </c:pt>
                <c:pt idx="3829">
                  <c:v>67.27514587391299</c:v>
                </c:pt>
                <c:pt idx="3830">
                  <c:v>67.272579207246324</c:v>
                </c:pt>
                <c:pt idx="3831">
                  <c:v>73.235086298602454</c:v>
                </c:pt>
                <c:pt idx="3832">
                  <c:v>0</c:v>
                </c:pt>
                <c:pt idx="3833">
                  <c:v>73.225881854158018</c:v>
                </c:pt>
                <c:pt idx="3834">
                  <c:v>67.232993651690762</c:v>
                </c:pt>
                <c:pt idx="3835">
                  <c:v>24.581003774009865</c:v>
                </c:pt>
                <c:pt idx="3836">
                  <c:v>67.213616218454291</c:v>
                </c:pt>
                <c:pt idx="3837">
                  <c:v>73.180669631935785</c:v>
                </c:pt>
                <c:pt idx="3838">
                  <c:v>67.210347329565423</c:v>
                </c:pt>
                <c:pt idx="3839">
                  <c:v>73.176561854158024</c:v>
                </c:pt>
                <c:pt idx="3840">
                  <c:v>73.17634518749135</c:v>
                </c:pt>
                <c:pt idx="3841">
                  <c:v>73.171043309810429</c:v>
                </c:pt>
                <c:pt idx="3842">
                  <c:v>73.151043309810433</c:v>
                </c:pt>
                <c:pt idx="3843">
                  <c:v>67.153406562995599</c:v>
                </c:pt>
                <c:pt idx="3844">
                  <c:v>66.774452868793318</c:v>
                </c:pt>
                <c:pt idx="3845">
                  <c:v>67.112060662898742</c:v>
                </c:pt>
                <c:pt idx="3846">
                  <c:v>67.106739896328932</c:v>
                </c:pt>
                <c:pt idx="3847">
                  <c:v>73.074740743046902</c:v>
                </c:pt>
                <c:pt idx="3848">
                  <c:v>67.100720318357432</c:v>
                </c:pt>
                <c:pt idx="3849">
                  <c:v>73.068417409713575</c:v>
                </c:pt>
                <c:pt idx="3850">
                  <c:v>73.068071854158021</c:v>
                </c:pt>
                <c:pt idx="3851">
                  <c:v>23.136515757682197</c:v>
                </c:pt>
                <c:pt idx="3852">
                  <c:v>73.060657409713571</c:v>
                </c:pt>
                <c:pt idx="3853">
                  <c:v>67.07710809613522</c:v>
                </c:pt>
                <c:pt idx="3854">
                  <c:v>73.028821087588213</c:v>
                </c:pt>
                <c:pt idx="3855">
                  <c:v>73.027435187491349</c:v>
                </c:pt>
                <c:pt idx="3856">
                  <c:v>67.046115873912996</c:v>
                </c:pt>
                <c:pt idx="3857">
                  <c:v>67.04048254057966</c:v>
                </c:pt>
                <c:pt idx="3858">
                  <c:v>72.978725187491349</c:v>
                </c:pt>
                <c:pt idx="3859">
                  <c:v>59.195223313237747</c:v>
                </c:pt>
                <c:pt idx="3860">
                  <c:v>72.930460743046908</c:v>
                </c:pt>
                <c:pt idx="3861">
                  <c:v>66.942672540579665</c:v>
                </c:pt>
                <c:pt idx="3862">
                  <c:v>0</c:v>
                </c:pt>
                <c:pt idx="3863">
                  <c:v>72.900780743046894</c:v>
                </c:pt>
                <c:pt idx="3864">
                  <c:v>66.879520624155134</c:v>
                </c:pt>
                <c:pt idx="3865">
                  <c:v>66.141832562995603</c:v>
                </c:pt>
                <c:pt idx="3866">
                  <c:v>65.138128868793316</c:v>
                </c:pt>
                <c:pt idx="3867">
                  <c:v>72.82850698768506</c:v>
                </c:pt>
                <c:pt idx="3868">
                  <c:v>72.82685963193579</c:v>
                </c:pt>
                <c:pt idx="3869">
                  <c:v>72.810377409713581</c:v>
                </c:pt>
                <c:pt idx="3870">
                  <c:v>31.89000264657107</c:v>
                </c:pt>
                <c:pt idx="3871">
                  <c:v>22.713661313237758</c:v>
                </c:pt>
                <c:pt idx="3872">
                  <c:v>72.782749631935786</c:v>
                </c:pt>
                <c:pt idx="3873">
                  <c:v>72.782279631935793</c:v>
                </c:pt>
                <c:pt idx="3874">
                  <c:v>72.782049631935791</c:v>
                </c:pt>
                <c:pt idx="3875">
                  <c:v>72.778082965269121</c:v>
                </c:pt>
                <c:pt idx="3876">
                  <c:v>66.80628476280188</c:v>
                </c:pt>
                <c:pt idx="3877">
                  <c:v>72.764934076380243</c:v>
                </c:pt>
                <c:pt idx="3878">
                  <c:v>72.75099296526912</c:v>
                </c:pt>
                <c:pt idx="3879">
                  <c:v>66.766883996232082</c:v>
                </c:pt>
                <c:pt idx="3880">
                  <c:v>66.759276218454303</c:v>
                </c:pt>
                <c:pt idx="3881">
                  <c:v>58.016253091015521</c:v>
                </c:pt>
                <c:pt idx="3882">
                  <c:v>72.718795187491352</c:v>
                </c:pt>
                <c:pt idx="3883">
                  <c:v>72.718615187491352</c:v>
                </c:pt>
                <c:pt idx="3884">
                  <c:v>72.717978520824687</c:v>
                </c:pt>
                <c:pt idx="3885">
                  <c:v>72.689015187491336</c:v>
                </c:pt>
                <c:pt idx="3886">
                  <c:v>66.705942885120976</c:v>
                </c:pt>
                <c:pt idx="3887">
                  <c:v>72.658151854158021</c:v>
                </c:pt>
                <c:pt idx="3888">
                  <c:v>66.685142540579662</c:v>
                </c:pt>
                <c:pt idx="3889">
                  <c:v>72.65221518749135</c:v>
                </c:pt>
                <c:pt idx="3890">
                  <c:v>66.653720662898749</c:v>
                </c:pt>
                <c:pt idx="3891">
                  <c:v>66.617851007440038</c:v>
                </c:pt>
                <c:pt idx="3892">
                  <c:v>66.617164340773385</c:v>
                </c:pt>
                <c:pt idx="3893">
                  <c:v>66.612955451884503</c:v>
                </c:pt>
                <c:pt idx="3894">
                  <c:v>72.581696298602452</c:v>
                </c:pt>
                <c:pt idx="3895">
                  <c:v>66.592714762801876</c:v>
                </c:pt>
                <c:pt idx="3896">
                  <c:v>66.568479207246327</c:v>
                </c:pt>
                <c:pt idx="3897">
                  <c:v>72.532278520824676</c:v>
                </c:pt>
                <c:pt idx="3898">
                  <c:v>66.099375313237744</c:v>
                </c:pt>
                <c:pt idx="3899">
                  <c:v>66.534173651690779</c:v>
                </c:pt>
                <c:pt idx="3900">
                  <c:v>66.292352340773377</c:v>
                </c:pt>
                <c:pt idx="3901">
                  <c:v>54.32394522966225</c:v>
                </c:pt>
                <c:pt idx="3902">
                  <c:v>72.392477409713564</c:v>
                </c:pt>
                <c:pt idx="3903">
                  <c:v>72.378550743046901</c:v>
                </c:pt>
                <c:pt idx="3904">
                  <c:v>72.377124076380241</c:v>
                </c:pt>
                <c:pt idx="3905">
                  <c:v>72.374570743046903</c:v>
                </c:pt>
                <c:pt idx="3906">
                  <c:v>66.391183996232087</c:v>
                </c:pt>
                <c:pt idx="3907">
                  <c:v>72.351587409713574</c:v>
                </c:pt>
                <c:pt idx="3908">
                  <c:v>66.377130318357445</c:v>
                </c:pt>
                <c:pt idx="3909">
                  <c:v>51.766529007440042</c:v>
                </c:pt>
                <c:pt idx="3910">
                  <c:v>72.325421854158023</c:v>
                </c:pt>
                <c:pt idx="3911">
                  <c:v>72.316564076380232</c:v>
                </c:pt>
                <c:pt idx="3912">
                  <c:v>72.304099631935799</c:v>
                </c:pt>
                <c:pt idx="3913">
                  <c:v>66.315291429468544</c:v>
                </c:pt>
                <c:pt idx="3914">
                  <c:v>66.312672540579669</c:v>
                </c:pt>
                <c:pt idx="3915">
                  <c:v>72.278700743046912</c:v>
                </c:pt>
                <c:pt idx="3916">
                  <c:v>70.690281654351722</c:v>
                </c:pt>
                <c:pt idx="3917">
                  <c:v>66.289520662898752</c:v>
                </c:pt>
                <c:pt idx="3918">
                  <c:v>54.620285229662258</c:v>
                </c:pt>
                <c:pt idx="3919">
                  <c:v>72.224655187491351</c:v>
                </c:pt>
                <c:pt idx="3920">
                  <c:v>66.223878985024086</c:v>
                </c:pt>
                <c:pt idx="3921">
                  <c:v>72.200746298602468</c:v>
                </c:pt>
                <c:pt idx="3922">
                  <c:v>72.199139631935793</c:v>
                </c:pt>
                <c:pt idx="3923">
                  <c:v>72.197090743046914</c:v>
                </c:pt>
                <c:pt idx="3924">
                  <c:v>66.215849896328933</c:v>
                </c:pt>
                <c:pt idx="3925">
                  <c:v>66.209055873913002</c:v>
                </c:pt>
                <c:pt idx="3926">
                  <c:v>55.985334885120963</c:v>
                </c:pt>
                <c:pt idx="3927">
                  <c:v>72.159289631935792</c:v>
                </c:pt>
                <c:pt idx="3928">
                  <c:v>72.11073407638024</c:v>
                </c:pt>
                <c:pt idx="3929">
                  <c:v>65.676835979904411</c:v>
                </c:pt>
                <c:pt idx="3930">
                  <c:v>72.103502965269115</c:v>
                </c:pt>
                <c:pt idx="3931">
                  <c:v>72.085365187491348</c:v>
                </c:pt>
                <c:pt idx="3932">
                  <c:v>72.062571854158008</c:v>
                </c:pt>
                <c:pt idx="3933">
                  <c:v>39.206431329565397</c:v>
                </c:pt>
                <c:pt idx="3934">
                  <c:v>66.049792885120979</c:v>
                </c:pt>
                <c:pt idx="3935">
                  <c:v>71.735631409713577</c:v>
                </c:pt>
                <c:pt idx="3936">
                  <c:v>66.042003996232083</c:v>
                </c:pt>
                <c:pt idx="3937">
                  <c:v>66.04012100744005</c:v>
                </c:pt>
                <c:pt idx="3938">
                  <c:v>66.002185873912993</c:v>
                </c:pt>
                <c:pt idx="3939">
                  <c:v>71.947264076380236</c:v>
                </c:pt>
                <c:pt idx="3940">
                  <c:v>70.243934765462853</c:v>
                </c:pt>
                <c:pt idx="3941">
                  <c:v>71.908758520824691</c:v>
                </c:pt>
                <c:pt idx="3942">
                  <c:v>65.934430318357443</c:v>
                </c:pt>
                <c:pt idx="3943">
                  <c:v>65.913013651690775</c:v>
                </c:pt>
                <c:pt idx="3944">
                  <c:v>65.912492540579663</c:v>
                </c:pt>
                <c:pt idx="3945">
                  <c:v>65.903721774009867</c:v>
                </c:pt>
                <c:pt idx="3946">
                  <c:v>65.902295451884498</c:v>
                </c:pt>
                <c:pt idx="3947">
                  <c:v>65.868951107343193</c:v>
                </c:pt>
                <c:pt idx="3948">
                  <c:v>71.836297754254858</c:v>
                </c:pt>
                <c:pt idx="3949">
                  <c:v>65.863096218454302</c:v>
                </c:pt>
                <c:pt idx="3950">
                  <c:v>71.828165187491351</c:v>
                </c:pt>
                <c:pt idx="3951">
                  <c:v>65.845546562995608</c:v>
                </c:pt>
                <c:pt idx="3952">
                  <c:v>65.816739551787634</c:v>
                </c:pt>
                <c:pt idx="3953">
                  <c:v>65.812736985024102</c:v>
                </c:pt>
                <c:pt idx="3954">
                  <c:v>71.779262965269126</c:v>
                </c:pt>
                <c:pt idx="3955">
                  <c:v>65.796961007440046</c:v>
                </c:pt>
                <c:pt idx="3956">
                  <c:v>71.758751854158007</c:v>
                </c:pt>
                <c:pt idx="3957">
                  <c:v>65.776172885120985</c:v>
                </c:pt>
                <c:pt idx="3958">
                  <c:v>65.77314254057967</c:v>
                </c:pt>
                <c:pt idx="3959">
                  <c:v>65.761153651690762</c:v>
                </c:pt>
                <c:pt idx="3960">
                  <c:v>71.711421854158019</c:v>
                </c:pt>
                <c:pt idx="3961">
                  <c:v>71.684334076380239</c:v>
                </c:pt>
                <c:pt idx="3962">
                  <c:v>71.682638520824682</c:v>
                </c:pt>
                <c:pt idx="3963">
                  <c:v>71.644170743046899</c:v>
                </c:pt>
                <c:pt idx="3964">
                  <c:v>65.672768096135215</c:v>
                </c:pt>
                <c:pt idx="3965">
                  <c:v>0</c:v>
                </c:pt>
                <c:pt idx="3966">
                  <c:v>71.613171087588199</c:v>
                </c:pt>
                <c:pt idx="3967">
                  <c:v>71.599021854158011</c:v>
                </c:pt>
                <c:pt idx="3968">
                  <c:v>71.578024076380245</c:v>
                </c:pt>
                <c:pt idx="3969">
                  <c:v>71.566641854158007</c:v>
                </c:pt>
                <c:pt idx="3970">
                  <c:v>71.559064076380238</c:v>
                </c:pt>
                <c:pt idx="3971">
                  <c:v>64.1533608687933</c:v>
                </c:pt>
                <c:pt idx="3972">
                  <c:v>65.528016218454297</c:v>
                </c:pt>
                <c:pt idx="3973">
                  <c:v>65.51292365169077</c:v>
                </c:pt>
                <c:pt idx="3974">
                  <c:v>53.80390765435174</c:v>
                </c:pt>
                <c:pt idx="3975">
                  <c:v>65.310640424348847</c:v>
                </c:pt>
                <c:pt idx="3976">
                  <c:v>71.456801854158016</c:v>
                </c:pt>
                <c:pt idx="3977">
                  <c:v>61.063320202126619</c:v>
                </c:pt>
                <c:pt idx="3978">
                  <c:v>71.428650743046902</c:v>
                </c:pt>
                <c:pt idx="3979">
                  <c:v>71.419149631935781</c:v>
                </c:pt>
                <c:pt idx="3980">
                  <c:v>71.405682965269122</c:v>
                </c:pt>
                <c:pt idx="3981">
                  <c:v>71.405568520824687</c:v>
                </c:pt>
                <c:pt idx="3982">
                  <c:v>65.412850662898762</c:v>
                </c:pt>
                <c:pt idx="3983">
                  <c:v>71.369107409713578</c:v>
                </c:pt>
                <c:pt idx="3984">
                  <c:v>45.642900646571071</c:v>
                </c:pt>
                <c:pt idx="3985">
                  <c:v>65.363720662898757</c:v>
                </c:pt>
                <c:pt idx="3986">
                  <c:v>65.359276218454298</c:v>
                </c:pt>
                <c:pt idx="3987">
                  <c:v>71.323047409713567</c:v>
                </c:pt>
                <c:pt idx="3988">
                  <c:v>71.322688520824684</c:v>
                </c:pt>
                <c:pt idx="3989">
                  <c:v>64.927469979904416</c:v>
                </c:pt>
                <c:pt idx="3990">
                  <c:v>65.32002142946854</c:v>
                </c:pt>
                <c:pt idx="3991">
                  <c:v>71.260657409713573</c:v>
                </c:pt>
                <c:pt idx="3992">
                  <c:v>65.278756985024103</c:v>
                </c:pt>
                <c:pt idx="3993">
                  <c:v>65.269079207246321</c:v>
                </c:pt>
                <c:pt idx="3994">
                  <c:v>65.254034762801879</c:v>
                </c:pt>
                <c:pt idx="3995">
                  <c:v>64.958420202126632</c:v>
                </c:pt>
                <c:pt idx="3996">
                  <c:v>65.234831774009862</c:v>
                </c:pt>
                <c:pt idx="3997">
                  <c:v>65.199908096135218</c:v>
                </c:pt>
                <c:pt idx="3998">
                  <c:v>71.148034076380227</c:v>
                </c:pt>
                <c:pt idx="3999">
                  <c:v>63.820661757682188</c:v>
                </c:pt>
                <c:pt idx="4000">
                  <c:v>65.171924762801879</c:v>
                </c:pt>
                <c:pt idx="4001">
                  <c:v>71.119430743046905</c:v>
                </c:pt>
                <c:pt idx="4002">
                  <c:v>65.133843651690768</c:v>
                </c:pt>
                <c:pt idx="4003">
                  <c:v>71.098895187491351</c:v>
                </c:pt>
                <c:pt idx="4004">
                  <c:v>71.097161854158017</c:v>
                </c:pt>
                <c:pt idx="4005">
                  <c:v>64.087529957488471</c:v>
                </c:pt>
                <c:pt idx="4006">
                  <c:v>64.588741757682172</c:v>
                </c:pt>
                <c:pt idx="4007">
                  <c:v>65.101184340773372</c:v>
                </c:pt>
                <c:pt idx="4008">
                  <c:v>63.633203091015517</c:v>
                </c:pt>
                <c:pt idx="4009">
                  <c:v>71.044096298602454</c:v>
                </c:pt>
                <c:pt idx="4010">
                  <c:v>71.020465187491354</c:v>
                </c:pt>
                <c:pt idx="4011">
                  <c:v>70.999782965269134</c:v>
                </c:pt>
                <c:pt idx="4012">
                  <c:v>63.786531979904417</c:v>
                </c:pt>
                <c:pt idx="4013">
                  <c:v>70.920159209907283</c:v>
                </c:pt>
                <c:pt idx="4014">
                  <c:v>70.911644076380242</c:v>
                </c:pt>
                <c:pt idx="4015">
                  <c:v>70.899256298602452</c:v>
                </c:pt>
                <c:pt idx="4016">
                  <c:v>60.671179313237744</c:v>
                </c:pt>
                <c:pt idx="4017">
                  <c:v>70.882154420921538</c:v>
                </c:pt>
                <c:pt idx="4018">
                  <c:v>70.881043309810423</c:v>
                </c:pt>
                <c:pt idx="4019">
                  <c:v>70.879016298602465</c:v>
                </c:pt>
                <c:pt idx="4020">
                  <c:v>64.903628440676528</c:v>
                </c:pt>
                <c:pt idx="4021">
                  <c:v>64.890387329565414</c:v>
                </c:pt>
                <c:pt idx="4022">
                  <c:v>36.785433757682185</c:v>
                </c:pt>
                <c:pt idx="4023">
                  <c:v>64.865593651690773</c:v>
                </c:pt>
                <c:pt idx="4024">
                  <c:v>64.861812540579663</c:v>
                </c:pt>
                <c:pt idx="4025">
                  <c:v>70.826885187491357</c:v>
                </c:pt>
                <c:pt idx="4026">
                  <c:v>70.796160743046897</c:v>
                </c:pt>
                <c:pt idx="4027">
                  <c:v>64.811281429468551</c:v>
                </c:pt>
                <c:pt idx="4028">
                  <c:v>64.808772540579653</c:v>
                </c:pt>
                <c:pt idx="4029">
                  <c:v>64.789565451884499</c:v>
                </c:pt>
                <c:pt idx="4030">
                  <c:v>70.734331854158015</c:v>
                </c:pt>
                <c:pt idx="4031">
                  <c:v>70.711869631935784</c:v>
                </c:pt>
                <c:pt idx="4032">
                  <c:v>70.707667409713565</c:v>
                </c:pt>
                <c:pt idx="4033">
                  <c:v>64.352791091015519</c:v>
                </c:pt>
                <c:pt idx="4034">
                  <c:v>64.714517674106716</c:v>
                </c:pt>
                <c:pt idx="4035">
                  <c:v>70.683577409713578</c:v>
                </c:pt>
                <c:pt idx="4036">
                  <c:v>70.682931854158014</c:v>
                </c:pt>
                <c:pt idx="4037">
                  <c:v>64.710387329565407</c:v>
                </c:pt>
                <c:pt idx="4038">
                  <c:v>70.676349631935793</c:v>
                </c:pt>
                <c:pt idx="4039">
                  <c:v>70.66049518749135</c:v>
                </c:pt>
                <c:pt idx="4040">
                  <c:v>64.648199207246321</c:v>
                </c:pt>
                <c:pt idx="4041">
                  <c:v>70.61247296526912</c:v>
                </c:pt>
                <c:pt idx="4042">
                  <c:v>64.639442540579665</c:v>
                </c:pt>
                <c:pt idx="4043">
                  <c:v>61.751800646571077</c:v>
                </c:pt>
                <c:pt idx="4044">
                  <c:v>64.600773651690758</c:v>
                </c:pt>
                <c:pt idx="4045">
                  <c:v>64.577934762801874</c:v>
                </c:pt>
                <c:pt idx="4046">
                  <c:v>64.55272031835743</c:v>
                </c:pt>
                <c:pt idx="4047">
                  <c:v>58.493286868793305</c:v>
                </c:pt>
                <c:pt idx="4048">
                  <c:v>59.753422646571074</c:v>
                </c:pt>
                <c:pt idx="4049">
                  <c:v>64.532295451884494</c:v>
                </c:pt>
                <c:pt idx="4050">
                  <c:v>57.178072424348855</c:v>
                </c:pt>
                <c:pt idx="4051">
                  <c:v>57.063153313237734</c:v>
                </c:pt>
                <c:pt idx="4052">
                  <c:v>64.004772868793296</c:v>
                </c:pt>
                <c:pt idx="4053">
                  <c:v>70.446432965269125</c:v>
                </c:pt>
                <c:pt idx="4054">
                  <c:v>64.46917142946856</c:v>
                </c:pt>
                <c:pt idx="4055">
                  <c:v>70.421149631935776</c:v>
                </c:pt>
                <c:pt idx="4056">
                  <c:v>64.397540318357429</c:v>
                </c:pt>
                <c:pt idx="4057">
                  <c:v>70.34345407638024</c:v>
                </c:pt>
                <c:pt idx="4058">
                  <c:v>64.371184340773368</c:v>
                </c:pt>
                <c:pt idx="4059">
                  <c:v>69.567943532032643</c:v>
                </c:pt>
                <c:pt idx="4060">
                  <c:v>64.369345873912991</c:v>
                </c:pt>
                <c:pt idx="4061">
                  <c:v>64.348729207246322</c:v>
                </c:pt>
                <c:pt idx="4062">
                  <c:v>38.141974440676535</c:v>
                </c:pt>
                <c:pt idx="4063">
                  <c:v>70.289224420921528</c:v>
                </c:pt>
                <c:pt idx="4064">
                  <c:v>70.28061185415801</c:v>
                </c:pt>
                <c:pt idx="4065">
                  <c:v>64.308449207246326</c:v>
                </c:pt>
                <c:pt idx="4066">
                  <c:v>70.271165187491349</c:v>
                </c:pt>
                <c:pt idx="4067">
                  <c:v>64.295971429468551</c:v>
                </c:pt>
                <c:pt idx="4068">
                  <c:v>70.258885187491359</c:v>
                </c:pt>
                <c:pt idx="4069">
                  <c:v>70.257242965269114</c:v>
                </c:pt>
                <c:pt idx="4070">
                  <c:v>69.54311975425486</c:v>
                </c:pt>
                <c:pt idx="4071">
                  <c:v>70.235292965269124</c:v>
                </c:pt>
                <c:pt idx="4072">
                  <c:v>70.216008520824687</c:v>
                </c:pt>
                <c:pt idx="4073">
                  <c:v>58.558993979904422</c:v>
                </c:pt>
                <c:pt idx="4074">
                  <c:v>70.177897409713566</c:v>
                </c:pt>
                <c:pt idx="4075">
                  <c:v>70.166964076380239</c:v>
                </c:pt>
                <c:pt idx="4076">
                  <c:v>70.161391854158012</c:v>
                </c:pt>
                <c:pt idx="4077">
                  <c:v>64.187851007440045</c:v>
                </c:pt>
                <c:pt idx="4078">
                  <c:v>70.126838520824677</c:v>
                </c:pt>
                <c:pt idx="4079">
                  <c:v>70.122745187491347</c:v>
                </c:pt>
                <c:pt idx="4080">
                  <c:v>63.729918218454294</c:v>
                </c:pt>
                <c:pt idx="4081">
                  <c:v>70.087275187491358</c:v>
                </c:pt>
                <c:pt idx="4082">
                  <c:v>70.085472965269119</c:v>
                </c:pt>
                <c:pt idx="4083">
                  <c:v>64.110708096135212</c:v>
                </c:pt>
                <c:pt idx="4084">
                  <c:v>70.074100743046898</c:v>
                </c:pt>
                <c:pt idx="4085">
                  <c:v>70.057675187491341</c:v>
                </c:pt>
                <c:pt idx="4086">
                  <c:v>64.079498096135211</c:v>
                </c:pt>
                <c:pt idx="4087">
                  <c:v>55.61364820212664</c:v>
                </c:pt>
                <c:pt idx="4088">
                  <c:v>64.060462540579664</c:v>
                </c:pt>
                <c:pt idx="4089">
                  <c:v>70.020224076380231</c:v>
                </c:pt>
                <c:pt idx="4090">
                  <c:v>64.050408401932927</c:v>
                </c:pt>
                <c:pt idx="4091">
                  <c:v>52.071489757682173</c:v>
                </c:pt>
                <c:pt idx="4092">
                  <c:v>0</c:v>
                </c:pt>
                <c:pt idx="4093">
                  <c:v>69.962650743046908</c:v>
                </c:pt>
                <c:pt idx="4094">
                  <c:v>0</c:v>
                </c:pt>
                <c:pt idx="4095">
                  <c:v>63.937395107343171</c:v>
                </c:pt>
                <c:pt idx="4096">
                  <c:v>53.246387091015521</c:v>
                </c:pt>
                <c:pt idx="4097">
                  <c:v>69.904224076380231</c:v>
                </c:pt>
                <c:pt idx="4098">
                  <c:v>56.122842646571073</c:v>
                </c:pt>
                <c:pt idx="4099">
                  <c:v>69.894315187491344</c:v>
                </c:pt>
                <c:pt idx="4100">
                  <c:v>63.909828401932906</c:v>
                </c:pt>
                <c:pt idx="4101">
                  <c:v>63.906591774009847</c:v>
                </c:pt>
                <c:pt idx="4102">
                  <c:v>69.850280743046895</c:v>
                </c:pt>
                <c:pt idx="4103">
                  <c:v>69.830435187491361</c:v>
                </c:pt>
                <c:pt idx="4104">
                  <c:v>69.829932198699311</c:v>
                </c:pt>
                <c:pt idx="4105">
                  <c:v>63.854694340773371</c:v>
                </c:pt>
                <c:pt idx="4106">
                  <c:v>63.839343651690761</c:v>
                </c:pt>
                <c:pt idx="4107">
                  <c:v>63.82998399623208</c:v>
                </c:pt>
                <c:pt idx="4108">
                  <c:v>62.762921957488473</c:v>
                </c:pt>
                <c:pt idx="4109">
                  <c:v>69.775524076380236</c:v>
                </c:pt>
                <c:pt idx="4110">
                  <c:v>63.802990318357438</c:v>
                </c:pt>
                <c:pt idx="4111">
                  <c:v>69.750740743046904</c:v>
                </c:pt>
                <c:pt idx="4112">
                  <c:v>63.778236179710682</c:v>
                </c:pt>
                <c:pt idx="4113">
                  <c:v>69.738718520824676</c:v>
                </c:pt>
                <c:pt idx="4114">
                  <c:v>63.768236985024096</c:v>
                </c:pt>
                <c:pt idx="4115">
                  <c:v>63.749956985024092</c:v>
                </c:pt>
                <c:pt idx="4116">
                  <c:v>69.699204076380241</c:v>
                </c:pt>
                <c:pt idx="4117">
                  <c:v>69.692025187491353</c:v>
                </c:pt>
                <c:pt idx="4118">
                  <c:v>69.689416298602467</c:v>
                </c:pt>
                <c:pt idx="4119">
                  <c:v>63.71896211855114</c:v>
                </c:pt>
                <c:pt idx="4120">
                  <c:v>69.673390743046895</c:v>
                </c:pt>
                <c:pt idx="4121">
                  <c:v>63.651184340773362</c:v>
                </c:pt>
                <c:pt idx="4122">
                  <c:v>63.618905873913</c:v>
                </c:pt>
                <c:pt idx="4123">
                  <c:v>65.95571076546284</c:v>
                </c:pt>
                <c:pt idx="4124">
                  <c:v>63.554831774009848</c:v>
                </c:pt>
                <c:pt idx="4125">
                  <c:v>69.519498520824683</c:v>
                </c:pt>
                <c:pt idx="4126">
                  <c:v>69.518136298602457</c:v>
                </c:pt>
                <c:pt idx="4127">
                  <c:v>69.514062543240627</c:v>
                </c:pt>
                <c:pt idx="4128">
                  <c:v>63.537709207246316</c:v>
                </c:pt>
                <c:pt idx="4129">
                  <c:v>69.501207409713558</c:v>
                </c:pt>
                <c:pt idx="4130">
                  <c:v>69.474772965269125</c:v>
                </c:pt>
                <c:pt idx="4131">
                  <c:v>69.421357409713565</c:v>
                </c:pt>
                <c:pt idx="4132">
                  <c:v>69.409012965269127</c:v>
                </c:pt>
                <c:pt idx="4133">
                  <c:v>69.403979631935798</c:v>
                </c:pt>
                <c:pt idx="4134">
                  <c:v>62.851463873912991</c:v>
                </c:pt>
                <c:pt idx="4135">
                  <c:v>50.974672868793306</c:v>
                </c:pt>
                <c:pt idx="4136">
                  <c:v>69.286704076380232</c:v>
                </c:pt>
                <c:pt idx="4137">
                  <c:v>69.274712965269117</c:v>
                </c:pt>
                <c:pt idx="4138">
                  <c:v>69.233311854158018</c:v>
                </c:pt>
                <c:pt idx="4139">
                  <c:v>63.256739896328931</c:v>
                </c:pt>
                <c:pt idx="4140">
                  <c:v>51.366952440676528</c:v>
                </c:pt>
                <c:pt idx="4141">
                  <c:v>63.232335873912994</c:v>
                </c:pt>
                <c:pt idx="4142">
                  <c:v>68.887046098796176</c:v>
                </c:pt>
                <c:pt idx="4143">
                  <c:v>69.167930743046909</c:v>
                </c:pt>
                <c:pt idx="4144">
                  <c:v>63.191184340773368</c:v>
                </c:pt>
                <c:pt idx="4145">
                  <c:v>69.144224076380226</c:v>
                </c:pt>
                <c:pt idx="4146">
                  <c:v>69.141826298602467</c:v>
                </c:pt>
                <c:pt idx="4147">
                  <c:v>23.554055757682178</c:v>
                </c:pt>
                <c:pt idx="4148">
                  <c:v>69.131016298602461</c:v>
                </c:pt>
                <c:pt idx="4149">
                  <c:v>69.122824076380226</c:v>
                </c:pt>
                <c:pt idx="4150">
                  <c:v>63.121812540579661</c:v>
                </c:pt>
                <c:pt idx="4151">
                  <c:v>62.775087313237741</c:v>
                </c:pt>
                <c:pt idx="4152">
                  <c:v>69.033945187491355</c:v>
                </c:pt>
                <c:pt idx="4153">
                  <c:v>49.803735313237738</c:v>
                </c:pt>
                <c:pt idx="4154">
                  <c:v>69.02571407638024</c:v>
                </c:pt>
                <c:pt idx="4155">
                  <c:v>63.043720662898743</c:v>
                </c:pt>
                <c:pt idx="4156">
                  <c:v>61.397179107343177</c:v>
                </c:pt>
                <c:pt idx="4157">
                  <c:v>62.548106424348859</c:v>
                </c:pt>
                <c:pt idx="4158">
                  <c:v>63.038700318357421</c:v>
                </c:pt>
                <c:pt idx="4159">
                  <c:v>63.034012885120966</c:v>
                </c:pt>
                <c:pt idx="4160">
                  <c:v>63.024963651690761</c:v>
                </c:pt>
                <c:pt idx="4161">
                  <c:v>53.158506340773364</c:v>
                </c:pt>
                <c:pt idx="4162">
                  <c:v>63.005248785217809</c:v>
                </c:pt>
                <c:pt idx="4163">
                  <c:v>68.973579631935792</c:v>
                </c:pt>
                <c:pt idx="4164">
                  <c:v>36.67229466289875</c:v>
                </c:pt>
                <c:pt idx="4165">
                  <c:v>0</c:v>
                </c:pt>
                <c:pt idx="4166">
                  <c:v>68.92307185415801</c:v>
                </c:pt>
                <c:pt idx="4167">
                  <c:v>68.917395876573948</c:v>
                </c:pt>
                <c:pt idx="4168">
                  <c:v>62.937854762801884</c:v>
                </c:pt>
                <c:pt idx="4169">
                  <c:v>62.920285107343197</c:v>
                </c:pt>
                <c:pt idx="4170">
                  <c:v>0</c:v>
                </c:pt>
                <c:pt idx="4171">
                  <c:v>68.859348520824682</c:v>
                </c:pt>
                <c:pt idx="4172">
                  <c:v>68.84635852082468</c:v>
                </c:pt>
                <c:pt idx="4173">
                  <c:v>53.33874709101552</c:v>
                </c:pt>
                <c:pt idx="4174">
                  <c:v>62.860456985024094</c:v>
                </c:pt>
                <c:pt idx="4175">
                  <c:v>68.514385654351727</c:v>
                </c:pt>
                <c:pt idx="4176">
                  <c:v>68.80810518749135</c:v>
                </c:pt>
                <c:pt idx="4177">
                  <c:v>68.792205187491348</c:v>
                </c:pt>
                <c:pt idx="4178">
                  <c:v>62.817368096135205</c:v>
                </c:pt>
                <c:pt idx="4179">
                  <c:v>68.773265532032639</c:v>
                </c:pt>
                <c:pt idx="4180">
                  <c:v>55.339502868793303</c:v>
                </c:pt>
                <c:pt idx="4181">
                  <c:v>68.752418520824676</c:v>
                </c:pt>
                <c:pt idx="4182">
                  <c:v>62.780701429468543</c:v>
                </c:pt>
                <c:pt idx="4183">
                  <c:v>68.725487754254857</c:v>
                </c:pt>
                <c:pt idx="4184">
                  <c:v>68.725487754254857</c:v>
                </c:pt>
                <c:pt idx="4185">
                  <c:v>62.738479207246307</c:v>
                </c:pt>
                <c:pt idx="4186">
                  <c:v>68.673624076380236</c:v>
                </c:pt>
                <c:pt idx="4187">
                  <c:v>68.651214076380242</c:v>
                </c:pt>
                <c:pt idx="4188">
                  <c:v>58.911340646571077</c:v>
                </c:pt>
                <c:pt idx="4189">
                  <c:v>0</c:v>
                </c:pt>
                <c:pt idx="4190">
                  <c:v>68.649204076380229</c:v>
                </c:pt>
                <c:pt idx="4191">
                  <c:v>68.638295187491352</c:v>
                </c:pt>
                <c:pt idx="4192">
                  <c:v>53.59080197990442</c:v>
                </c:pt>
                <c:pt idx="4193">
                  <c:v>62.622438096135205</c:v>
                </c:pt>
                <c:pt idx="4194">
                  <c:v>68.58973629860246</c:v>
                </c:pt>
                <c:pt idx="4195">
                  <c:v>62.611151429468542</c:v>
                </c:pt>
                <c:pt idx="4196">
                  <c:v>68.560268520824678</c:v>
                </c:pt>
                <c:pt idx="4197">
                  <c:v>68.545851854158016</c:v>
                </c:pt>
                <c:pt idx="4198">
                  <c:v>55.293033654351731</c:v>
                </c:pt>
                <c:pt idx="4199">
                  <c:v>62.567223651690774</c:v>
                </c:pt>
                <c:pt idx="4200">
                  <c:v>62.544674762801868</c:v>
                </c:pt>
                <c:pt idx="4201">
                  <c:v>68.456512965269127</c:v>
                </c:pt>
                <c:pt idx="4202">
                  <c:v>53.439849091015525</c:v>
                </c:pt>
                <c:pt idx="4203">
                  <c:v>49.236183329565407</c:v>
                </c:pt>
                <c:pt idx="4204">
                  <c:v>61.328347674106702</c:v>
                </c:pt>
                <c:pt idx="4205">
                  <c:v>60.427887007440042</c:v>
                </c:pt>
                <c:pt idx="4206">
                  <c:v>62.380182885120966</c:v>
                </c:pt>
                <c:pt idx="4207">
                  <c:v>62.371498440676525</c:v>
                </c:pt>
                <c:pt idx="4208">
                  <c:v>68.335509631935793</c:v>
                </c:pt>
                <c:pt idx="4209">
                  <c:v>17.988268424348853</c:v>
                </c:pt>
                <c:pt idx="4210">
                  <c:v>68.259646298602462</c:v>
                </c:pt>
                <c:pt idx="4211">
                  <c:v>68.253224076380221</c:v>
                </c:pt>
                <c:pt idx="4212">
                  <c:v>62.261631774009864</c:v>
                </c:pt>
                <c:pt idx="4213">
                  <c:v>62.255925107343181</c:v>
                </c:pt>
                <c:pt idx="4214">
                  <c:v>62.249768440676526</c:v>
                </c:pt>
                <c:pt idx="4215">
                  <c:v>62.229803651690766</c:v>
                </c:pt>
                <c:pt idx="4216">
                  <c:v>61.716745774009851</c:v>
                </c:pt>
                <c:pt idx="4217">
                  <c:v>68.18570296526913</c:v>
                </c:pt>
                <c:pt idx="4218">
                  <c:v>68.1827296319358</c:v>
                </c:pt>
                <c:pt idx="4219">
                  <c:v>68.181899976477084</c:v>
                </c:pt>
                <c:pt idx="4220">
                  <c:v>68.143588520824679</c:v>
                </c:pt>
                <c:pt idx="4221">
                  <c:v>68.142154076380237</c:v>
                </c:pt>
                <c:pt idx="4222">
                  <c:v>62.167851007440042</c:v>
                </c:pt>
                <c:pt idx="4223">
                  <c:v>48.565803535459963</c:v>
                </c:pt>
                <c:pt idx="4224">
                  <c:v>68.007591854158022</c:v>
                </c:pt>
                <c:pt idx="4225">
                  <c:v>61.962985873912977</c:v>
                </c:pt>
                <c:pt idx="4226">
                  <c:v>67.911352965269117</c:v>
                </c:pt>
                <c:pt idx="4227">
                  <c:v>61.931869551787635</c:v>
                </c:pt>
                <c:pt idx="4228">
                  <c:v>67.886635876573962</c:v>
                </c:pt>
                <c:pt idx="4229">
                  <c:v>61.913751007440034</c:v>
                </c:pt>
                <c:pt idx="4230">
                  <c:v>67.83345074304691</c:v>
                </c:pt>
                <c:pt idx="4231">
                  <c:v>67.829840743046915</c:v>
                </c:pt>
                <c:pt idx="4232">
                  <c:v>67.818821087588205</c:v>
                </c:pt>
                <c:pt idx="4233">
                  <c:v>61.847941429468541</c:v>
                </c:pt>
                <c:pt idx="4234">
                  <c:v>61.832513229662275</c:v>
                </c:pt>
                <c:pt idx="4235">
                  <c:v>60.309481229662254</c:v>
                </c:pt>
                <c:pt idx="4236">
                  <c:v>67.780817409713563</c:v>
                </c:pt>
                <c:pt idx="4237">
                  <c:v>67.624164420921545</c:v>
                </c:pt>
                <c:pt idx="4238">
                  <c:v>61.766256985024093</c:v>
                </c:pt>
                <c:pt idx="4239">
                  <c:v>61.758479207246317</c:v>
                </c:pt>
                <c:pt idx="4240">
                  <c:v>67.718500743046903</c:v>
                </c:pt>
                <c:pt idx="4241">
                  <c:v>67.716575187491358</c:v>
                </c:pt>
                <c:pt idx="4242">
                  <c:v>60.935696401932923</c:v>
                </c:pt>
                <c:pt idx="4243">
                  <c:v>67.646081854158012</c:v>
                </c:pt>
                <c:pt idx="4244">
                  <c:v>0</c:v>
                </c:pt>
                <c:pt idx="4245">
                  <c:v>67.609961854158016</c:v>
                </c:pt>
                <c:pt idx="4246">
                  <c:v>67.60640407638023</c:v>
                </c:pt>
                <c:pt idx="4247">
                  <c:v>67.600997409713571</c:v>
                </c:pt>
                <c:pt idx="4248">
                  <c:v>61.630073229662251</c:v>
                </c:pt>
                <c:pt idx="4249">
                  <c:v>67.556421854158017</c:v>
                </c:pt>
                <c:pt idx="4250">
                  <c:v>67.506130743046896</c:v>
                </c:pt>
                <c:pt idx="4251">
                  <c:v>67.478381854158016</c:v>
                </c:pt>
                <c:pt idx="4252">
                  <c:v>67.454390743046901</c:v>
                </c:pt>
                <c:pt idx="4253">
                  <c:v>61.476395873912985</c:v>
                </c:pt>
                <c:pt idx="4254">
                  <c:v>61.101725429468544</c:v>
                </c:pt>
                <c:pt idx="4255">
                  <c:v>67.424388520824678</c:v>
                </c:pt>
                <c:pt idx="4256">
                  <c:v>67.414880743046908</c:v>
                </c:pt>
                <c:pt idx="4257">
                  <c:v>61.141520985024101</c:v>
                </c:pt>
                <c:pt idx="4258">
                  <c:v>67.40126407638023</c:v>
                </c:pt>
                <c:pt idx="4259">
                  <c:v>61.413639551787632</c:v>
                </c:pt>
                <c:pt idx="4260">
                  <c:v>66.928651087588207</c:v>
                </c:pt>
                <c:pt idx="4261">
                  <c:v>67.351001854158</c:v>
                </c:pt>
                <c:pt idx="4262">
                  <c:v>60.464605229662261</c:v>
                </c:pt>
                <c:pt idx="4263">
                  <c:v>67.318639631935781</c:v>
                </c:pt>
                <c:pt idx="4264">
                  <c:v>67.290936987685072</c:v>
                </c:pt>
                <c:pt idx="4265">
                  <c:v>67.289326298602461</c:v>
                </c:pt>
                <c:pt idx="4266">
                  <c:v>61.315628785217818</c:v>
                </c:pt>
                <c:pt idx="4267">
                  <c:v>29.520492562995607</c:v>
                </c:pt>
                <c:pt idx="4268">
                  <c:v>67.275088520824681</c:v>
                </c:pt>
                <c:pt idx="4269">
                  <c:v>61.303627329565423</c:v>
                </c:pt>
                <c:pt idx="4270">
                  <c:v>61.278249513044024</c:v>
                </c:pt>
                <c:pt idx="4271">
                  <c:v>67.210355187491359</c:v>
                </c:pt>
                <c:pt idx="4272">
                  <c:v>47.47882331323774</c:v>
                </c:pt>
                <c:pt idx="4273">
                  <c:v>27.306403896328931</c:v>
                </c:pt>
                <c:pt idx="4274">
                  <c:v>67.171357409713565</c:v>
                </c:pt>
                <c:pt idx="4275">
                  <c:v>67.161867409713565</c:v>
                </c:pt>
                <c:pt idx="4276">
                  <c:v>43.078744202126636</c:v>
                </c:pt>
                <c:pt idx="4277">
                  <c:v>67.135487409713562</c:v>
                </c:pt>
                <c:pt idx="4278">
                  <c:v>67.130300321018396</c:v>
                </c:pt>
                <c:pt idx="4279">
                  <c:v>61.141184340773371</c:v>
                </c:pt>
                <c:pt idx="4280">
                  <c:v>61.131518440676523</c:v>
                </c:pt>
                <c:pt idx="4281">
                  <c:v>61.073613996232076</c:v>
                </c:pt>
                <c:pt idx="4282">
                  <c:v>67.031706298602458</c:v>
                </c:pt>
                <c:pt idx="4283">
                  <c:v>61.061532540579655</c:v>
                </c:pt>
                <c:pt idx="4284">
                  <c:v>67.026041854158009</c:v>
                </c:pt>
                <c:pt idx="4285">
                  <c:v>67.006649631935801</c:v>
                </c:pt>
                <c:pt idx="4286">
                  <c:v>61.025145873912983</c:v>
                </c:pt>
                <c:pt idx="4287">
                  <c:v>61.011184340773362</c:v>
                </c:pt>
                <c:pt idx="4288">
                  <c:v>66.979135187491352</c:v>
                </c:pt>
                <c:pt idx="4289">
                  <c:v>66.973849976477084</c:v>
                </c:pt>
                <c:pt idx="4290">
                  <c:v>40.682949754254864</c:v>
                </c:pt>
                <c:pt idx="4291">
                  <c:v>66.964690743046901</c:v>
                </c:pt>
                <c:pt idx="4292">
                  <c:v>66.958290743046902</c:v>
                </c:pt>
                <c:pt idx="4293">
                  <c:v>66.940725187491353</c:v>
                </c:pt>
                <c:pt idx="4294">
                  <c:v>60.968733996232082</c:v>
                </c:pt>
                <c:pt idx="4295">
                  <c:v>57.276013229662247</c:v>
                </c:pt>
                <c:pt idx="4296">
                  <c:v>66.911357409713574</c:v>
                </c:pt>
                <c:pt idx="4297">
                  <c:v>66.911339631935789</c:v>
                </c:pt>
                <c:pt idx="4298">
                  <c:v>66.909107754254876</c:v>
                </c:pt>
                <c:pt idx="4299">
                  <c:v>66.895962965269121</c:v>
                </c:pt>
                <c:pt idx="4300">
                  <c:v>66.878197409713565</c:v>
                </c:pt>
                <c:pt idx="4301">
                  <c:v>66.877130743046905</c:v>
                </c:pt>
                <c:pt idx="4302">
                  <c:v>60.876929207246313</c:v>
                </c:pt>
                <c:pt idx="4303">
                  <c:v>60.828962118551139</c:v>
                </c:pt>
                <c:pt idx="4304">
                  <c:v>59.831146540579645</c:v>
                </c:pt>
                <c:pt idx="4305">
                  <c:v>60.40133898502409</c:v>
                </c:pt>
                <c:pt idx="4306">
                  <c:v>66.758559631935782</c:v>
                </c:pt>
                <c:pt idx="4307">
                  <c:v>66.736598865365977</c:v>
                </c:pt>
                <c:pt idx="4308">
                  <c:v>59.838661451884491</c:v>
                </c:pt>
                <c:pt idx="4309">
                  <c:v>59.642772179710676</c:v>
                </c:pt>
                <c:pt idx="4310">
                  <c:v>58.854075451884484</c:v>
                </c:pt>
                <c:pt idx="4311">
                  <c:v>60.70181254057966</c:v>
                </c:pt>
                <c:pt idx="4312">
                  <c:v>60.69380506859958</c:v>
                </c:pt>
                <c:pt idx="4313">
                  <c:v>60.680073229662263</c:v>
                </c:pt>
                <c:pt idx="4314">
                  <c:v>60.677368096135204</c:v>
                </c:pt>
                <c:pt idx="4315">
                  <c:v>60.640232340773366</c:v>
                </c:pt>
                <c:pt idx="4316">
                  <c:v>66.596912965269112</c:v>
                </c:pt>
                <c:pt idx="4317">
                  <c:v>0</c:v>
                </c:pt>
                <c:pt idx="4318">
                  <c:v>0.95892831835743664</c:v>
                </c:pt>
                <c:pt idx="4319">
                  <c:v>66.527427409713567</c:v>
                </c:pt>
                <c:pt idx="4320">
                  <c:v>60.504066624155129</c:v>
                </c:pt>
                <c:pt idx="4321">
                  <c:v>60.299339674106704</c:v>
                </c:pt>
                <c:pt idx="4322">
                  <c:v>66.472468520824677</c:v>
                </c:pt>
                <c:pt idx="4323">
                  <c:v>66.464376298602446</c:v>
                </c:pt>
                <c:pt idx="4324">
                  <c:v>65.201721209907305</c:v>
                </c:pt>
                <c:pt idx="4325">
                  <c:v>0</c:v>
                </c:pt>
                <c:pt idx="4326">
                  <c:v>66.346848520824679</c:v>
                </c:pt>
                <c:pt idx="4327">
                  <c:v>60.199586340773379</c:v>
                </c:pt>
                <c:pt idx="4328">
                  <c:v>66.254672965269123</c:v>
                </c:pt>
                <c:pt idx="4329">
                  <c:v>65.95121054324062</c:v>
                </c:pt>
                <c:pt idx="4330">
                  <c:v>0</c:v>
                </c:pt>
                <c:pt idx="4331">
                  <c:v>60.24028510734319</c:v>
                </c:pt>
                <c:pt idx="4332">
                  <c:v>66.196709631935775</c:v>
                </c:pt>
                <c:pt idx="4333">
                  <c:v>53.123551654351736</c:v>
                </c:pt>
                <c:pt idx="4334">
                  <c:v>66.140119631935804</c:v>
                </c:pt>
                <c:pt idx="4335">
                  <c:v>60.037535896328926</c:v>
                </c:pt>
                <c:pt idx="4336">
                  <c:v>60.164517674106712</c:v>
                </c:pt>
                <c:pt idx="4337">
                  <c:v>60.158962118551152</c:v>
                </c:pt>
                <c:pt idx="4338">
                  <c:v>59.845158118551147</c:v>
                </c:pt>
                <c:pt idx="4339">
                  <c:v>65.597087654351725</c:v>
                </c:pt>
                <c:pt idx="4340">
                  <c:v>60.129360624155133</c:v>
                </c:pt>
                <c:pt idx="4341">
                  <c:v>60.12229545188449</c:v>
                </c:pt>
                <c:pt idx="4342">
                  <c:v>66.08125852082469</c:v>
                </c:pt>
                <c:pt idx="4343">
                  <c:v>39.478067229662244</c:v>
                </c:pt>
                <c:pt idx="4344">
                  <c:v>66.066005187491342</c:v>
                </c:pt>
                <c:pt idx="4345">
                  <c:v>60.051812540579654</c:v>
                </c:pt>
                <c:pt idx="4346">
                  <c:v>66.003591854158017</c:v>
                </c:pt>
                <c:pt idx="4347">
                  <c:v>65.836800743046908</c:v>
                </c:pt>
                <c:pt idx="4348">
                  <c:v>65.939127409713578</c:v>
                </c:pt>
                <c:pt idx="4349">
                  <c:v>59.968341429468545</c:v>
                </c:pt>
                <c:pt idx="4350">
                  <c:v>59.935446985024093</c:v>
                </c:pt>
                <c:pt idx="4351">
                  <c:v>65.8799896319358</c:v>
                </c:pt>
                <c:pt idx="4352">
                  <c:v>65.866890743046895</c:v>
                </c:pt>
                <c:pt idx="4353">
                  <c:v>59.888479207246313</c:v>
                </c:pt>
                <c:pt idx="4354">
                  <c:v>59.881871429468539</c:v>
                </c:pt>
                <c:pt idx="4355">
                  <c:v>65.822914076380229</c:v>
                </c:pt>
                <c:pt idx="4356">
                  <c:v>59.853176218454301</c:v>
                </c:pt>
                <c:pt idx="4357">
                  <c:v>65.813747409713571</c:v>
                </c:pt>
                <c:pt idx="4358">
                  <c:v>65.793003309810416</c:v>
                </c:pt>
                <c:pt idx="4359">
                  <c:v>65.761086298602464</c:v>
                </c:pt>
                <c:pt idx="4360">
                  <c:v>65.751357409713577</c:v>
                </c:pt>
                <c:pt idx="4361">
                  <c:v>65.741043309810422</c:v>
                </c:pt>
                <c:pt idx="4362">
                  <c:v>59.74785100744004</c:v>
                </c:pt>
                <c:pt idx="4363">
                  <c:v>59.649171429468545</c:v>
                </c:pt>
                <c:pt idx="4364">
                  <c:v>59.580550340773371</c:v>
                </c:pt>
                <c:pt idx="4365">
                  <c:v>65.599602965269128</c:v>
                </c:pt>
                <c:pt idx="4366">
                  <c:v>59.605628785217824</c:v>
                </c:pt>
                <c:pt idx="4367">
                  <c:v>65.574690743046901</c:v>
                </c:pt>
                <c:pt idx="4368">
                  <c:v>59.597368096135206</c:v>
                </c:pt>
                <c:pt idx="4369">
                  <c:v>65.566267409713575</c:v>
                </c:pt>
                <c:pt idx="4370">
                  <c:v>59.578201007440022</c:v>
                </c:pt>
                <c:pt idx="4371">
                  <c:v>59.577558096135213</c:v>
                </c:pt>
                <c:pt idx="4372">
                  <c:v>59.555482540579654</c:v>
                </c:pt>
                <c:pt idx="4373">
                  <c:v>65.523912965269133</c:v>
                </c:pt>
                <c:pt idx="4374">
                  <c:v>65.506792965269128</c:v>
                </c:pt>
                <c:pt idx="4375">
                  <c:v>47.122676440676521</c:v>
                </c:pt>
                <c:pt idx="4376">
                  <c:v>65.493480743046902</c:v>
                </c:pt>
                <c:pt idx="4377">
                  <c:v>65.36787365435174</c:v>
                </c:pt>
                <c:pt idx="4378">
                  <c:v>65.441666298602456</c:v>
                </c:pt>
                <c:pt idx="4379">
                  <c:v>59.455768096135209</c:v>
                </c:pt>
                <c:pt idx="4380">
                  <c:v>65.422197409713561</c:v>
                </c:pt>
                <c:pt idx="4381">
                  <c:v>65.409557409713571</c:v>
                </c:pt>
                <c:pt idx="4382">
                  <c:v>65.4052307430469</c:v>
                </c:pt>
                <c:pt idx="4383">
                  <c:v>59.384346985024088</c:v>
                </c:pt>
                <c:pt idx="4384">
                  <c:v>59.379625068599573</c:v>
                </c:pt>
                <c:pt idx="4385">
                  <c:v>65.346912965269127</c:v>
                </c:pt>
                <c:pt idx="4386">
                  <c:v>65.319652965269128</c:v>
                </c:pt>
                <c:pt idx="4387">
                  <c:v>65.317056298602466</c:v>
                </c:pt>
                <c:pt idx="4388">
                  <c:v>65.317047409713581</c:v>
                </c:pt>
                <c:pt idx="4389">
                  <c:v>65.301572965269131</c:v>
                </c:pt>
                <c:pt idx="4390">
                  <c:v>65.270679631935792</c:v>
                </c:pt>
                <c:pt idx="4391">
                  <c:v>59.286256985024089</c:v>
                </c:pt>
                <c:pt idx="4392">
                  <c:v>65.252107409713574</c:v>
                </c:pt>
                <c:pt idx="4393">
                  <c:v>65.251572965269133</c:v>
                </c:pt>
                <c:pt idx="4394">
                  <c:v>65.221790743046895</c:v>
                </c:pt>
                <c:pt idx="4395">
                  <c:v>59.245838096135209</c:v>
                </c:pt>
                <c:pt idx="4396">
                  <c:v>59.241184340773366</c:v>
                </c:pt>
                <c:pt idx="4397">
                  <c:v>65.203276298602461</c:v>
                </c:pt>
                <c:pt idx="4398">
                  <c:v>65.194045187491355</c:v>
                </c:pt>
                <c:pt idx="4399">
                  <c:v>65.178289631935783</c:v>
                </c:pt>
                <c:pt idx="4400">
                  <c:v>65.161357409713574</c:v>
                </c:pt>
                <c:pt idx="4401">
                  <c:v>65.150215187491341</c:v>
                </c:pt>
                <c:pt idx="4402">
                  <c:v>65.116434076380244</c:v>
                </c:pt>
                <c:pt idx="4403">
                  <c:v>65.112155187491354</c:v>
                </c:pt>
                <c:pt idx="4404">
                  <c:v>65.105397409713575</c:v>
                </c:pt>
                <c:pt idx="4405">
                  <c:v>47.791383651690765</c:v>
                </c:pt>
                <c:pt idx="4406">
                  <c:v>59.116027290821798</c:v>
                </c:pt>
                <c:pt idx="4407">
                  <c:v>59.10785100744004</c:v>
                </c:pt>
                <c:pt idx="4408">
                  <c:v>59.085743996232075</c:v>
                </c:pt>
                <c:pt idx="4409">
                  <c:v>59.084517674106714</c:v>
                </c:pt>
                <c:pt idx="4410">
                  <c:v>58.960703651690771</c:v>
                </c:pt>
                <c:pt idx="4411">
                  <c:v>65.001036298602457</c:v>
                </c:pt>
                <c:pt idx="4412">
                  <c:v>15.680378318357434</c:v>
                </c:pt>
                <c:pt idx="4413">
                  <c:v>64.96772518749134</c:v>
                </c:pt>
                <c:pt idx="4414">
                  <c:v>64.93691296526913</c:v>
                </c:pt>
                <c:pt idx="4415">
                  <c:v>58.934517674106708</c:v>
                </c:pt>
                <c:pt idx="4416">
                  <c:v>64.900988520824683</c:v>
                </c:pt>
                <c:pt idx="4417">
                  <c:v>58.919590318357429</c:v>
                </c:pt>
                <c:pt idx="4418">
                  <c:v>64.887644076380241</c:v>
                </c:pt>
                <c:pt idx="4419">
                  <c:v>58.79181476280187</c:v>
                </c:pt>
                <c:pt idx="4420">
                  <c:v>64.879978520824679</c:v>
                </c:pt>
                <c:pt idx="4421">
                  <c:v>58.903884762801873</c:v>
                </c:pt>
                <c:pt idx="4422">
                  <c:v>64.857540743046897</c:v>
                </c:pt>
                <c:pt idx="4423">
                  <c:v>64.833089631935792</c:v>
                </c:pt>
                <c:pt idx="4424">
                  <c:v>58.862635107343188</c:v>
                </c:pt>
                <c:pt idx="4425">
                  <c:v>64.825398520824677</c:v>
                </c:pt>
                <c:pt idx="4426">
                  <c:v>64.808895187491345</c:v>
                </c:pt>
                <c:pt idx="4427">
                  <c:v>63.410436321018409</c:v>
                </c:pt>
                <c:pt idx="4428">
                  <c:v>58.777368096135199</c:v>
                </c:pt>
                <c:pt idx="4429">
                  <c:v>64.729641854158004</c:v>
                </c:pt>
                <c:pt idx="4430">
                  <c:v>58.743214762801877</c:v>
                </c:pt>
                <c:pt idx="4431">
                  <c:v>58.730471735266242</c:v>
                </c:pt>
                <c:pt idx="4432">
                  <c:v>58.432522540579662</c:v>
                </c:pt>
                <c:pt idx="4433">
                  <c:v>64.652468520824684</c:v>
                </c:pt>
                <c:pt idx="4434">
                  <c:v>32.121025429468546</c:v>
                </c:pt>
                <c:pt idx="4435">
                  <c:v>58.670589513044014</c:v>
                </c:pt>
                <c:pt idx="4436">
                  <c:v>64.610729209907291</c:v>
                </c:pt>
                <c:pt idx="4437">
                  <c:v>64.45437930981042</c:v>
                </c:pt>
                <c:pt idx="4438">
                  <c:v>64.596235187491345</c:v>
                </c:pt>
                <c:pt idx="4439">
                  <c:v>64.595338520824683</c:v>
                </c:pt>
                <c:pt idx="4440">
                  <c:v>63.493288543240631</c:v>
                </c:pt>
                <c:pt idx="4441">
                  <c:v>48.687389429468553</c:v>
                </c:pt>
                <c:pt idx="4442">
                  <c:v>58.537241735266242</c:v>
                </c:pt>
                <c:pt idx="4443">
                  <c:v>58.485669207246325</c:v>
                </c:pt>
                <c:pt idx="4444">
                  <c:v>64.442468520824676</c:v>
                </c:pt>
                <c:pt idx="4445">
                  <c:v>57.125941432129515</c:v>
                </c:pt>
                <c:pt idx="4446">
                  <c:v>64.431089631935791</c:v>
                </c:pt>
                <c:pt idx="4447">
                  <c:v>53.690159674106717</c:v>
                </c:pt>
                <c:pt idx="4448">
                  <c:v>49.509441896328923</c:v>
                </c:pt>
                <c:pt idx="4449">
                  <c:v>58.43295365169076</c:v>
                </c:pt>
                <c:pt idx="4450">
                  <c:v>58.4141962184543</c:v>
                </c:pt>
                <c:pt idx="4451">
                  <c:v>64.382507409713568</c:v>
                </c:pt>
                <c:pt idx="4452">
                  <c:v>58.409740662898749</c:v>
                </c:pt>
                <c:pt idx="4453">
                  <c:v>64.37751852082468</c:v>
                </c:pt>
                <c:pt idx="4454">
                  <c:v>64.374609631935783</c:v>
                </c:pt>
                <c:pt idx="4455">
                  <c:v>64.365398520824684</c:v>
                </c:pt>
                <c:pt idx="4456">
                  <c:v>58.392923651690772</c:v>
                </c:pt>
                <c:pt idx="4457">
                  <c:v>58.360471735266252</c:v>
                </c:pt>
                <c:pt idx="4458">
                  <c:v>57.63927389632893</c:v>
                </c:pt>
                <c:pt idx="4459">
                  <c:v>64.30691296526912</c:v>
                </c:pt>
                <c:pt idx="4460">
                  <c:v>64.29437664314375</c:v>
                </c:pt>
                <c:pt idx="4461">
                  <c:v>58.322594762801877</c:v>
                </c:pt>
                <c:pt idx="4462">
                  <c:v>64.29166775425486</c:v>
                </c:pt>
                <c:pt idx="4463">
                  <c:v>64.288305187491346</c:v>
                </c:pt>
                <c:pt idx="4464">
                  <c:v>58.311812540579659</c:v>
                </c:pt>
                <c:pt idx="4465">
                  <c:v>58.254878785217819</c:v>
                </c:pt>
                <c:pt idx="4466">
                  <c:v>64.220194076380238</c:v>
                </c:pt>
                <c:pt idx="4467">
                  <c:v>58.237574762801877</c:v>
                </c:pt>
                <c:pt idx="4468">
                  <c:v>64.196609631935786</c:v>
                </c:pt>
                <c:pt idx="4469">
                  <c:v>64.195849631935801</c:v>
                </c:pt>
                <c:pt idx="4470">
                  <c:v>57.522604540579657</c:v>
                </c:pt>
                <c:pt idx="4471">
                  <c:v>58.138903651690761</c:v>
                </c:pt>
                <c:pt idx="4472">
                  <c:v>61.560139876573956</c:v>
                </c:pt>
                <c:pt idx="4473">
                  <c:v>58.057827329565406</c:v>
                </c:pt>
                <c:pt idx="4474">
                  <c:v>47.926577209907279</c:v>
                </c:pt>
                <c:pt idx="4475">
                  <c:v>58.023545873912987</c:v>
                </c:pt>
                <c:pt idx="4476">
                  <c:v>57.992578096135212</c:v>
                </c:pt>
                <c:pt idx="4477">
                  <c:v>57.947138401932911</c:v>
                </c:pt>
                <c:pt idx="4478">
                  <c:v>63.892147409713573</c:v>
                </c:pt>
                <c:pt idx="4479">
                  <c:v>63.88658185415801</c:v>
                </c:pt>
                <c:pt idx="4480">
                  <c:v>57.807533551787628</c:v>
                </c:pt>
                <c:pt idx="4481">
                  <c:v>57.217383329565415</c:v>
                </c:pt>
                <c:pt idx="4482">
                  <c:v>57.859815873912986</c:v>
                </c:pt>
                <c:pt idx="4483">
                  <c:v>63.826912965269123</c:v>
                </c:pt>
                <c:pt idx="4484">
                  <c:v>63.807885187491344</c:v>
                </c:pt>
                <c:pt idx="4485">
                  <c:v>50.423511654351735</c:v>
                </c:pt>
                <c:pt idx="4486">
                  <c:v>57.802865107343187</c:v>
                </c:pt>
                <c:pt idx="4487">
                  <c:v>57.778053996232074</c:v>
                </c:pt>
                <c:pt idx="4488">
                  <c:v>57.55435565169077</c:v>
                </c:pt>
                <c:pt idx="4489">
                  <c:v>63.706981854158016</c:v>
                </c:pt>
                <c:pt idx="4490">
                  <c:v>63.673895409713573</c:v>
                </c:pt>
                <c:pt idx="4491">
                  <c:v>57.698249513044018</c:v>
                </c:pt>
                <c:pt idx="4492">
                  <c:v>56.145973896328925</c:v>
                </c:pt>
                <c:pt idx="4493">
                  <c:v>63.632052965269125</c:v>
                </c:pt>
                <c:pt idx="4494">
                  <c:v>63.621502965269123</c:v>
                </c:pt>
                <c:pt idx="4495">
                  <c:v>63.607375187491343</c:v>
                </c:pt>
                <c:pt idx="4496">
                  <c:v>63.580476298602456</c:v>
                </c:pt>
                <c:pt idx="4497">
                  <c:v>63.578414076380234</c:v>
                </c:pt>
                <c:pt idx="4498">
                  <c:v>57.541812540579663</c:v>
                </c:pt>
                <c:pt idx="4499">
                  <c:v>29.504068318357433</c:v>
                </c:pt>
                <c:pt idx="4500">
                  <c:v>57.302819873912981</c:v>
                </c:pt>
                <c:pt idx="4501">
                  <c:v>63.474692965269128</c:v>
                </c:pt>
                <c:pt idx="4502">
                  <c:v>58.040350987685066</c:v>
                </c:pt>
                <c:pt idx="4503">
                  <c:v>63.417642965269124</c:v>
                </c:pt>
                <c:pt idx="4504">
                  <c:v>63.40377740971357</c:v>
                </c:pt>
                <c:pt idx="4505">
                  <c:v>63.390498520824679</c:v>
                </c:pt>
                <c:pt idx="4506">
                  <c:v>63.379064076380239</c:v>
                </c:pt>
                <c:pt idx="4507">
                  <c:v>30.873652624155142</c:v>
                </c:pt>
                <c:pt idx="4508">
                  <c:v>63.368804076380236</c:v>
                </c:pt>
                <c:pt idx="4509">
                  <c:v>0</c:v>
                </c:pt>
                <c:pt idx="4510">
                  <c:v>63.343616643143761</c:v>
                </c:pt>
                <c:pt idx="4511">
                  <c:v>57.343280318357436</c:v>
                </c:pt>
                <c:pt idx="4512">
                  <c:v>56.760605229662261</c:v>
                </c:pt>
                <c:pt idx="4513">
                  <c:v>63.310770743046902</c:v>
                </c:pt>
                <c:pt idx="4514">
                  <c:v>63.280791854158018</c:v>
                </c:pt>
                <c:pt idx="4515">
                  <c:v>57.308165107343193</c:v>
                </c:pt>
                <c:pt idx="4516">
                  <c:v>63.269316298602455</c:v>
                </c:pt>
                <c:pt idx="4517">
                  <c:v>63.248864298602456</c:v>
                </c:pt>
                <c:pt idx="4518">
                  <c:v>63.252889631935787</c:v>
                </c:pt>
                <c:pt idx="4519">
                  <c:v>47.316732987685072</c:v>
                </c:pt>
                <c:pt idx="4520">
                  <c:v>57.251812540579657</c:v>
                </c:pt>
                <c:pt idx="4521">
                  <c:v>63.203579631935789</c:v>
                </c:pt>
                <c:pt idx="4522">
                  <c:v>63.186581854158007</c:v>
                </c:pt>
                <c:pt idx="4523">
                  <c:v>57.198495107343192</c:v>
                </c:pt>
                <c:pt idx="4524">
                  <c:v>0</c:v>
                </c:pt>
                <c:pt idx="4525">
                  <c:v>63.149517754254873</c:v>
                </c:pt>
                <c:pt idx="4526">
                  <c:v>63.107709976477096</c:v>
                </c:pt>
                <c:pt idx="4527">
                  <c:v>63.096428520824681</c:v>
                </c:pt>
                <c:pt idx="4528">
                  <c:v>63.090028520824681</c:v>
                </c:pt>
                <c:pt idx="4529">
                  <c:v>57.115864340773363</c:v>
                </c:pt>
                <c:pt idx="4530">
                  <c:v>63.048849631935795</c:v>
                </c:pt>
                <c:pt idx="4531">
                  <c:v>63.028716298602461</c:v>
                </c:pt>
                <c:pt idx="4532">
                  <c:v>63.026912965269126</c:v>
                </c:pt>
                <c:pt idx="4533">
                  <c:v>57.052609207246327</c:v>
                </c:pt>
                <c:pt idx="4534">
                  <c:v>57.047463651690769</c:v>
                </c:pt>
                <c:pt idx="4535">
                  <c:v>63.008024076380238</c:v>
                </c:pt>
                <c:pt idx="4536">
                  <c:v>56.786571651690764</c:v>
                </c:pt>
                <c:pt idx="4537">
                  <c:v>62.988886298602459</c:v>
                </c:pt>
                <c:pt idx="4538">
                  <c:v>57.018249513044019</c:v>
                </c:pt>
                <c:pt idx="4539">
                  <c:v>57.017588096135221</c:v>
                </c:pt>
                <c:pt idx="4540">
                  <c:v>55.530338846377354</c:v>
                </c:pt>
                <c:pt idx="4541">
                  <c:v>62.940276298602463</c:v>
                </c:pt>
                <c:pt idx="4542">
                  <c:v>62.900078520824678</c:v>
                </c:pt>
                <c:pt idx="4543">
                  <c:v>56.923720318357432</c:v>
                </c:pt>
                <c:pt idx="4544">
                  <c:v>62.882698520824675</c:v>
                </c:pt>
                <c:pt idx="4545">
                  <c:v>56.617494762801876</c:v>
                </c:pt>
                <c:pt idx="4546">
                  <c:v>62.828122965269124</c:v>
                </c:pt>
                <c:pt idx="4547">
                  <c:v>56.85785100744004</c:v>
                </c:pt>
                <c:pt idx="4548">
                  <c:v>62.81962518749134</c:v>
                </c:pt>
                <c:pt idx="4549">
                  <c:v>62.811544076380237</c:v>
                </c:pt>
                <c:pt idx="4550">
                  <c:v>62.580936765462837</c:v>
                </c:pt>
                <c:pt idx="4551">
                  <c:v>62.758807409713569</c:v>
                </c:pt>
                <c:pt idx="4552">
                  <c:v>62.748804076380232</c:v>
                </c:pt>
                <c:pt idx="4553">
                  <c:v>62.73830629860246</c:v>
                </c:pt>
                <c:pt idx="4554">
                  <c:v>56.768908096135213</c:v>
                </c:pt>
                <c:pt idx="4555">
                  <c:v>56.765974762801882</c:v>
                </c:pt>
                <c:pt idx="4556">
                  <c:v>62.733706298602456</c:v>
                </c:pt>
                <c:pt idx="4557">
                  <c:v>62.72583185415801</c:v>
                </c:pt>
                <c:pt idx="4558">
                  <c:v>56.5188009850241</c:v>
                </c:pt>
                <c:pt idx="4559">
                  <c:v>62.692990743046906</c:v>
                </c:pt>
                <c:pt idx="4560">
                  <c:v>56.711184340773372</c:v>
                </c:pt>
                <c:pt idx="4561">
                  <c:v>56.4838865629956</c:v>
                </c:pt>
                <c:pt idx="4562">
                  <c:v>0</c:v>
                </c:pt>
                <c:pt idx="4563">
                  <c:v>56.681309207246322</c:v>
                </c:pt>
                <c:pt idx="4564">
                  <c:v>62.605487754254867</c:v>
                </c:pt>
                <c:pt idx="4565">
                  <c:v>62.590391854158007</c:v>
                </c:pt>
                <c:pt idx="4566">
                  <c:v>56.604916179710692</c:v>
                </c:pt>
                <c:pt idx="4567">
                  <c:v>62.567402965269125</c:v>
                </c:pt>
                <c:pt idx="4568">
                  <c:v>56.588259207246317</c:v>
                </c:pt>
                <c:pt idx="4569">
                  <c:v>62.550069631935791</c:v>
                </c:pt>
                <c:pt idx="4570">
                  <c:v>62.534008520824685</c:v>
                </c:pt>
                <c:pt idx="4571">
                  <c:v>56.561184340773373</c:v>
                </c:pt>
                <c:pt idx="4572">
                  <c:v>62.515719631935788</c:v>
                </c:pt>
                <c:pt idx="4573">
                  <c:v>62.510734076380238</c:v>
                </c:pt>
                <c:pt idx="4574">
                  <c:v>62.503630743046905</c:v>
                </c:pt>
                <c:pt idx="4575">
                  <c:v>0</c:v>
                </c:pt>
                <c:pt idx="4576">
                  <c:v>62.471394076380236</c:v>
                </c:pt>
                <c:pt idx="4577">
                  <c:v>0</c:v>
                </c:pt>
                <c:pt idx="4578">
                  <c:v>56.478165107343187</c:v>
                </c:pt>
                <c:pt idx="4579">
                  <c:v>62.442295187491347</c:v>
                </c:pt>
                <c:pt idx="4580">
                  <c:v>56.46515809613522</c:v>
                </c:pt>
                <c:pt idx="4581">
                  <c:v>62.387760743046904</c:v>
                </c:pt>
                <c:pt idx="4582">
                  <c:v>56.233881551787633</c:v>
                </c:pt>
                <c:pt idx="4583">
                  <c:v>0</c:v>
                </c:pt>
                <c:pt idx="4584">
                  <c:v>62.371357409713575</c:v>
                </c:pt>
                <c:pt idx="4585">
                  <c:v>62.365801854158008</c:v>
                </c:pt>
                <c:pt idx="4586">
                  <c:v>56.388103651690763</c:v>
                </c:pt>
                <c:pt idx="4587">
                  <c:v>62.353065187491346</c:v>
                </c:pt>
                <c:pt idx="4588">
                  <c:v>62.349462965269126</c:v>
                </c:pt>
                <c:pt idx="4589">
                  <c:v>62.253522965269127</c:v>
                </c:pt>
                <c:pt idx="4590">
                  <c:v>62.227860743046897</c:v>
                </c:pt>
                <c:pt idx="4591">
                  <c:v>55.949912540579668</c:v>
                </c:pt>
                <c:pt idx="4592">
                  <c:v>52.332835876573959</c:v>
                </c:pt>
                <c:pt idx="4593">
                  <c:v>0</c:v>
                </c:pt>
                <c:pt idx="4594">
                  <c:v>56.163173651690776</c:v>
                </c:pt>
                <c:pt idx="4595">
                  <c:v>46.153105207246327</c:v>
                </c:pt>
                <c:pt idx="4596">
                  <c:v>56.066012985024095</c:v>
                </c:pt>
                <c:pt idx="4597">
                  <c:v>62.101500743046898</c:v>
                </c:pt>
                <c:pt idx="4598">
                  <c:v>62.086905187491347</c:v>
                </c:pt>
                <c:pt idx="4599">
                  <c:v>56.081178096135211</c:v>
                </c:pt>
                <c:pt idx="4600">
                  <c:v>56.107016218454298</c:v>
                </c:pt>
                <c:pt idx="4601">
                  <c:v>55.237231451884483</c:v>
                </c:pt>
                <c:pt idx="4602">
                  <c:v>55.727036118551148</c:v>
                </c:pt>
                <c:pt idx="4603">
                  <c:v>27.006762765462838</c:v>
                </c:pt>
                <c:pt idx="4604">
                  <c:v>0</c:v>
                </c:pt>
                <c:pt idx="4605">
                  <c:v>0</c:v>
                </c:pt>
                <c:pt idx="4606">
                  <c:v>55.638809451884484</c:v>
                </c:pt>
                <c:pt idx="4607">
                  <c:v>18.182794321018406</c:v>
                </c:pt>
                <c:pt idx="4608">
                  <c:v>55.936975107343187</c:v>
                </c:pt>
                <c:pt idx="4609">
                  <c:v>55.898165107343189</c:v>
                </c:pt>
                <c:pt idx="4610">
                  <c:v>61.825034076380241</c:v>
                </c:pt>
                <c:pt idx="4611">
                  <c:v>61.814806298602463</c:v>
                </c:pt>
                <c:pt idx="4612">
                  <c:v>55.835778096135222</c:v>
                </c:pt>
                <c:pt idx="4613">
                  <c:v>55.815145873912989</c:v>
                </c:pt>
                <c:pt idx="4614">
                  <c:v>55.802609551787633</c:v>
                </c:pt>
                <c:pt idx="4615">
                  <c:v>55.791582846377352</c:v>
                </c:pt>
                <c:pt idx="4616">
                  <c:v>61.754277409713566</c:v>
                </c:pt>
                <c:pt idx="4617">
                  <c:v>55.772693957488464</c:v>
                </c:pt>
                <c:pt idx="4618">
                  <c:v>61.663497409713571</c:v>
                </c:pt>
                <c:pt idx="4619">
                  <c:v>54.96817454057966</c:v>
                </c:pt>
                <c:pt idx="4620">
                  <c:v>61.612532965269132</c:v>
                </c:pt>
                <c:pt idx="4621">
                  <c:v>61.586117409713573</c:v>
                </c:pt>
                <c:pt idx="4622">
                  <c:v>55.580060662898738</c:v>
                </c:pt>
                <c:pt idx="4623">
                  <c:v>55.575365873912993</c:v>
                </c:pt>
                <c:pt idx="4624">
                  <c:v>41.795713651690775</c:v>
                </c:pt>
                <c:pt idx="4625">
                  <c:v>55.491026785217819</c:v>
                </c:pt>
                <c:pt idx="4626">
                  <c:v>53.770661957488464</c:v>
                </c:pt>
                <c:pt idx="4627">
                  <c:v>61.470246298602461</c:v>
                </c:pt>
                <c:pt idx="4628">
                  <c:v>61.470211854158016</c:v>
                </c:pt>
                <c:pt idx="4629">
                  <c:v>61.469135187491347</c:v>
                </c:pt>
                <c:pt idx="4630">
                  <c:v>59.13299343212951</c:v>
                </c:pt>
                <c:pt idx="4631">
                  <c:v>55.470471735266244</c:v>
                </c:pt>
                <c:pt idx="4632">
                  <c:v>61.430594076380238</c:v>
                </c:pt>
                <c:pt idx="4633">
                  <c:v>55.003916118551153</c:v>
                </c:pt>
                <c:pt idx="4634">
                  <c:v>61.427344076380237</c:v>
                </c:pt>
                <c:pt idx="4635">
                  <c:v>55.429615873912987</c:v>
                </c:pt>
                <c:pt idx="4636">
                  <c:v>55.377851007440036</c:v>
                </c:pt>
                <c:pt idx="4637">
                  <c:v>61.345022965269123</c:v>
                </c:pt>
                <c:pt idx="4638">
                  <c:v>61.344555187491345</c:v>
                </c:pt>
                <c:pt idx="4639">
                  <c:v>55.375145873912992</c:v>
                </c:pt>
                <c:pt idx="4640">
                  <c:v>58.553752987685066</c:v>
                </c:pt>
                <c:pt idx="4641">
                  <c:v>61.293946298602457</c:v>
                </c:pt>
                <c:pt idx="4642">
                  <c:v>61.289054076380232</c:v>
                </c:pt>
                <c:pt idx="4643">
                  <c:v>55.271978785217819</c:v>
                </c:pt>
                <c:pt idx="4644">
                  <c:v>61.28396963193579</c:v>
                </c:pt>
                <c:pt idx="4645">
                  <c:v>61.251948520824676</c:v>
                </c:pt>
                <c:pt idx="4646">
                  <c:v>55.276256985024098</c:v>
                </c:pt>
                <c:pt idx="4647">
                  <c:v>54.859279873912982</c:v>
                </c:pt>
                <c:pt idx="4648">
                  <c:v>61.20855629860246</c:v>
                </c:pt>
                <c:pt idx="4649">
                  <c:v>55.219858096135219</c:v>
                </c:pt>
                <c:pt idx="4650">
                  <c:v>44.267566318357431</c:v>
                </c:pt>
                <c:pt idx="4651">
                  <c:v>61.101747409713568</c:v>
                </c:pt>
                <c:pt idx="4652">
                  <c:v>60.706288198699312</c:v>
                </c:pt>
                <c:pt idx="4653">
                  <c:v>55.098165107343192</c:v>
                </c:pt>
                <c:pt idx="4654">
                  <c:v>55.058386096135209</c:v>
                </c:pt>
                <c:pt idx="4655">
                  <c:v>55.094916179710687</c:v>
                </c:pt>
                <c:pt idx="4656">
                  <c:v>24.066749957488469</c:v>
                </c:pt>
                <c:pt idx="4657">
                  <c:v>55.082609551787634</c:v>
                </c:pt>
                <c:pt idx="4658">
                  <c:v>55.062344762801878</c:v>
                </c:pt>
                <c:pt idx="4659">
                  <c:v>61.004262965269128</c:v>
                </c:pt>
                <c:pt idx="4660">
                  <c:v>60.983698520824674</c:v>
                </c:pt>
                <c:pt idx="4661">
                  <c:v>54.723785007440028</c:v>
                </c:pt>
                <c:pt idx="4662">
                  <c:v>0</c:v>
                </c:pt>
                <c:pt idx="4663">
                  <c:v>60.592005209907285</c:v>
                </c:pt>
                <c:pt idx="4664">
                  <c:v>27.162564401932912</c:v>
                </c:pt>
                <c:pt idx="4665">
                  <c:v>54.895471007440037</c:v>
                </c:pt>
                <c:pt idx="4666">
                  <c:v>60.912197409713571</c:v>
                </c:pt>
                <c:pt idx="4667">
                  <c:v>54.290719674106711</c:v>
                </c:pt>
                <c:pt idx="4668">
                  <c:v>60.870646298602459</c:v>
                </c:pt>
                <c:pt idx="4669">
                  <c:v>54.865628785217815</c:v>
                </c:pt>
                <c:pt idx="4670">
                  <c:v>54.859382540579652</c:v>
                </c:pt>
                <c:pt idx="4671">
                  <c:v>47.6328025629956</c:v>
                </c:pt>
                <c:pt idx="4672">
                  <c:v>54.782856562995597</c:v>
                </c:pt>
                <c:pt idx="4673">
                  <c:v>60.749500743046895</c:v>
                </c:pt>
                <c:pt idx="4674">
                  <c:v>54.47038942946854</c:v>
                </c:pt>
                <c:pt idx="4675">
                  <c:v>60.703259631935794</c:v>
                </c:pt>
                <c:pt idx="4676">
                  <c:v>54.726303996232076</c:v>
                </c:pt>
                <c:pt idx="4677">
                  <c:v>60.668202965269124</c:v>
                </c:pt>
                <c:pt idx="4678">
                  <c:v>54.675401429468543</c:v>
                </c:pt>
                <c:pt idx="4679">
                  <c:v>60.623234076380236</c:v>
                </c:pt>
                <c:pt idx="4680">
                  <c:v>60.316633854158013</c:v>
                </c:pt>
                <c:pt idx="4681">
                  <c:v>60.532967409713571</c:v>
                </c:pt>
                <c:pt idx="4682">
                  <c:v>60.513076298602464</c:v>
                </c:pt>
                <c:pt idx="4683">
                  <c:v>60.507215187491347</c:v>
                </c:pt>
                <c:pt idx="4684">
                  <c:v>60.501747409713573</c:v>
                </c:pt>
                <c:pt idx="4685">
                  <c:v>0</c:v>
                </c:pt>
                <c:pt idx="4686">
                  <c:v>0</c:v>
                </c:pt>
                <c:pt idx="4687">
                  <c:v>53.148798543240623</c:v>
                </c:pt>
                <c:pt idx="4688">
                  <c:v>54.326077896328925</c:v>
                </c:pt>
                <c:pt idx="4689">
                  <c:v>54.223410785217823</c:v>
                </c:pt>
                <c:pt idx="4690">
                  <c:v>60.420178520824678</c:v>
                </c:pt>
                <c:pt idx="4691">
                  <c:v>60.410876298602453</c:v>
                </c:pt>
                <c:pt idx="4692">
                  <c:v>54.440651429468538</c:v>
                </c:pt>
                <c:pt idx="4693">
                  <c:v>39.802871873912991</c:v>
                </c:pt>
                <c:pt idx="4694">
                  <c:v>28.069045735266243</c:v>
                </c:pt>
                <c:pt idx="4695">
                  <c:v>54.386739896328926</c:v>
                </c:pt>
                <c:pt idx="4696">
                  <c:v>54.23563145188448</c:v>
                </c:pt>
                <c:pt idx="4697">
                  <c:v>53.916956118551148</c:v>
                </c:pt>
                <c:pt idx="4698">
                  <c:v>53.801829674106706</c:v>
                </c:pt>
                <c:pt idx="4699">
                  <c:v>47.270490543240619</c:v>
                </c:pt>
                <c:pt idx="4700">
                  <c:v>60.311357409713573</c:v>
                </c:pt>
                <c:pt idx="4701">
                  <c:v>54.332609551787634</c:v>
                </c:pt>
                <c:pt idx="4702">
                  <c:v>54.326068440676515</c:v>
                </c:pt>
                <c:pt idx="4703">
                  <c:v>54.283720662898745</c:v>
                </c:pt>
                <c:pt idx="4704">
                  <c:v>60.243731854158014</c:v>
                </c:pt>
                <c:pt idx="4705">
                  <c:v>60.206494076380238</c:v>
                </c:pt>
                <c:pt idx="4706">
                  <c:v>60.172350743046906</c:v>
                </c:pt>
                <c:pt idx="4707">
                  <c:v>60.168818520824679</c:v>
                </c:pt>
                <c:pt idx="4708">
                  <c:v>60.154047409713577</c:v>
                </c:pt>
                <c:pt idx="4709">
                  <c:v>60.151960743046907</c:v>
                </c:pt>
                <c:pt idx="4710">
                  <c:v>54.039910318357435</c:v>
                </c:pt>
                <c:pt idx="4711">
                  <c:v>54.167493651690769</c:v>
                </c:pt>
                <c:pt idx="4712">
                  <c:v>60.097134076380236</c:v>
                </c:pt>
                <c:pt idx="4713">
                  <c:v>54.113916985024098</c:v>
                </c:pt>
                <c:pt idx="4714">
                  <c:v>59.605972198699313</c:v>
                </c:pt>
                <c:pt idx="4715">
                  <c:v>60.043579631935792</c:v>
                </c:pt>
                <c:pt idx="4716">
                  <c:v>53.495967229662256</c:v>
                </c:pt>
                <c:pt idx="4717">
                  <c:v>53.593249651690776</c:v>
                </c:pt>
                <c:pt idx="4718">
                  <c:v>54.004831774009851</c:v>
                </c:pt>
                <c:pt idx="4719">
                  <c:v>54.002923651690772</c:v>
                </c:pt>
                <c:pt idx="4720">
                  <c:v>59.919135187491342</c:v>
                </c:pt>
                <c:pt idx="4721">
                  <c:v>53.783409229662261</c:v>
                </c:pt>
                <c:pt idx="4722">
                  <c:v>59.557239976477085</c:v>
                </c:pt>
                <c:pt idx="4723">
                  <c:v>52.487322401932914</c:v>
                </c:pt>
                <c:pt idx="4724">
                  <c:v>59.841043309810431</c:v>
                </c:pt>
                <c:pt idx="4725">
                  <c:v>59.828821854158015</c:v>
                </c:pt>
                <c:pt idx="4726">
                  <c:v>59.81770997647709</c:v>
                </c:pt>
                <c:pt idx="4727">
                  <c:v>59.799164076380237</c:v>
                </c:pt>
                <c:pt idx="4728">
                  <c:v>53.804627329565406</c:v>
                </c:pt>
                <c:pt idx="4729">
                  <c:v>53.501111957488469</c:v>
                </c:pt>
                <c:pt idx="4730">
                  <c:v>59.756476643143756</c:v>
                </c:pt>
                <c:pt idx="4731">
                  <c:v>53.777872540579658</c:v>
                </c:pt>
                <c:pt idx="4732">
                  <c:v>53.547220118551152</c:v>
                </c:pt>
                <c:pt idx="4733">
                  <c:v>53.759819207246316</c:v>
                </c:pt>
                <c:pt idx="4734">
                  <c:v>53.748479207246326</c:v>
                </c:pt>
                <c:pt idx="4735">
                  <c:v>59.704541854158016</c:v>
                </c:pt>
                <c:pt idx="4736">
                  <c:v>59.700246298602465</c:v>
                </c:pt>
                <c:pt idx="4737">
                  <c:v>53.710387329565407</c:v>
                </c:pt>
                <c:pt idx="4738">
                  <c:v>59.666764076380232</c:v>
                </c:pt>
                <c:pt idx="4739">
                  <c:v>59.575722298602457</c:v>
                </c:pt>
                <c:pt idx="4740">
                  <c:v>53.109308318357435</c:v>
                </c:pt>
                <c:pt idx="4741">
                  <c:v>59.627589631935791</c:v>
                </c:pt>
                <c:pt idx="4742">
                  <c:v>59.61594740971357</c:v>
                </c:pt>
                <c:pt idx="4743">
                  <c:v>53.62007322966226</c:v>
                </c:pt>
                <c:pt idx="4744">
                  <c:v>53.615942885120965</c:v>
                </c:pt>
                <c:pt idx="4745">
                  <c:v>59.579256298602459</c:v>
                </c:pt>
                <c:pt idx="4746">
                  <c:v>59.541790743046896</c:v>
                </c:pt>
                <c:pt idx="4747">
                  <c:v>59.541377409713569</c:v>
                </c:pt>
                <c:pt idx="4748">
                  <c:v>59.534032965269127</c:v>
                </c:pt>
                <c:pt idx="4749">
                  <c:v>59.5138207430469</c:v>
                </c:pt>
                <c:pt idx="4750">
                  <c:v>59.47202963193579</c:v>
                </c:pt>
                <c:pt idx="4751">
                  <c:v>59.46766629860246</c:v>
                </c:pt>
                <c:pt idx="4752">
                  <c:v>59.466912965269124</c:v>
                </c:pt>
                <c:pt idx="4753">
                  <c:v>59.458266298602467</c:v>
                </c:pt>
                <c:pt idx="4754">
                  <c:v>59.450758520824685</c:v>
                </c:pt>
                <c:pt idx="4755">
                  <c:v>53.47149844067652</c:v>
                </c:pt>
                <c:pt idx="4756">
                  <c:v>53.209125451884482</c:v>
                </c:pt>
                <c:pt idx="4757">
                  <c:v>59.416912965269127</c:v>
                </c:pt>
                <c:pt idx="4758">
                  <c:v>59.351331854158005</c:v>
                </c:pt>
                <c:pt idx="4759">
                  <c:v>59.33215442092154</c:v>
                </c:pt>
                <c:pt idx="4760">
                  <c:v>53.3362569850241</c:v>
                </c:pt>
                <c:pt idx="4761">
                  <c:v>53.328165107343189</c:v>
                </c:pt>
                <c:pt idx="4762">
                  <c:v>53.325942885120966</c:v>
                </c:pt>
                <c:pt idx="4763">
                  <c:v>59.286950743046901</c:v>
                </c:pt>
                <c:pt idx="4764">
                  <c:v>52.896811229662262</c:v>
                </c:pt>
                <c:pt idx="4765">
                  <c:v>52.6630929850241</c:v>
                </c:pt>
                <c:pt idx="4766">
                  <c:v>53.241498440676516</c:v>
                </c:pt>
                <c:pt idx="4767">
                  <c:v>59.148880743046902</c:v>
                </c:pt>
                <c:pt idx="4768">
                  <c:v>59.147345187491347</c:v>
                </c:pt>
                <c:pt idx="4769">
                  <c:v>53.177491429468539</c:v>
                </c:pt>
                <c:pt idx="4770">
                  <c:v>52.980340424348853</c:v>
                </c:pt>
                <c:pt idx="4771">
                  <c:v>59.097416298602461</c:v>
                </c:pt>
                <c:pt idx="4772">
                  <c:v>59.081357409713569</c:v>
                </c:pt>
                <c:pt idx="4773">
                  <c:v>59.077059631935789</c:v>
                </c:pt>
                <c:pt idx="4774">
                  <c:v>59.059207409713572</c:v>
                </c:pt>
                <c:pt idx="4775">
                  <c:v>58.587919854158024</c:v>
                </c:pt>
                <c:pt idx="4776">
                  <c:v>53.034202885120955</c:v>
                </c:pt>
                <c:pt idx="4777">
                  <c:v>59.000028520824678</c:v>
                </c:pt>
                <c:pt idx="4778">
                  <c:v>52.565788540579668</c:v>
                </c:pt>
                <c:pt idx="4779">
                  <c:v>52.405956562995598</c:v>
                </c:pt>
                <c:pt idx="4780">
                  <c:v>52.96403476280188</c:v>
                </c:pt>
                <c:pt idx="4781">
                  <c:v>58.913694076380231</c:v>
                </c:pt>
                <c:pt idx="4782">
                  <c:v>52.94070142946854</c:v>
                </c:pt>
                <c:pt idx="4783">
                  <c:v>58.907896298602459</c:v>
                </c:pt>
                <c:pt idx="4784">
                  <c:v>52.93652920724633</c:v>
                </c:pt>
                <c:pt idx="4785">
                  <c:v>58.90142740971357</c:v>
                </c:pt>
                <c:pt idx="4786">
                  <c:v>44.696857087588199</c:v>
                </c:pt>
                <c:pt idx="4787">
                  <c:v>58.888118520824683</c:v>
                </c:pt>
                <c:pt idx="4788">
                  <c:v>58.885486298602451</c:v>
                </c:pt>
                <c:pt idx="4789">
                  <c:v>58.877565187491342</c:v>
                </c:pt>
                <c:pt idx="4790">
                  <c:v>58.875871854158014</c:v>
                </c:pt>
                <c:pt idx="4791">
                  <c:v>58.85253852082468</c:v>
                </c:pt>
                <c:pt idx="4792">
                  <c:v>58.852154420921536</c:v>
                </c:pt>
                <c:pt idx="4793">
                  <c:v>0</c:v>
                </c:pt>
                <c:pt idx="4794">
                  <c:v>58.830462965269128</c:v>
                </c:pt>
                <c:pt idx="4795">
                  <c:v>58.825871854158017</c:v>
                </c:pt>
                <c:pt idx="4796">
                  <c:v>52.233569873912998</c:v>
                </c:pt>
                <c:pt idx="4797">
                  <c:v>58.808751854158004</c:v>
                </c:pt>
                <c:pt idx="4798">
                  <c:v>58.804307409713566</c:v>
                </c:pt>
                <c:pt idx="4799">
                  <c:v>21.773011429468554</c:v>
                </c:pt>
                <c:pt idx="4800">
                  <c:v>52.782520318357435</c:v>
                </c:pt>
                <c:pt idx="4801">
                  <c:v>52.297030785217814</c:v>
                </c:pt>
                <c:pt idx="4802">
                  <c:v>58.671357409713572</c:v>
                </c:pt>
                <c:pt idx="4803">
                  <c:v>58.669587409713564</c:v>
                </c:pt>
                <c:pt idx="4804">
                  <c:v>58.663268520824687</c:v>
                </c:pt>
                <c:pt idx="4805">
                  <c:v>58.643766298602451</c:v>
                </c:pt>
                <c:pt idx="4806">
                  <c:v>58.638024076380233</c:v>
                </c:pt>
                <c:pt idx="4807">
                  <c:v>45.826469068599579</c:v>
                </c:pt>
                <c:pt idx="4808">
                  <c:v>58.625396298602453</c:v>
                </c:pt>
                <c:pt idx="4809">
                  <c:v>58.612329631935793</c:v>
                </c:pt>
                <c:pt idx="4810">
                  <c:v>52.636256985024097</c:v>
                </c:pt>
                <c:pt idx="4811">
                  <c:v>52.612295451884485</c:v>
                </c:pt>
                <c:pt idx="4812">
                  <c:v>0</c:v>
                </c:pt>
                <c:pt idx="4813">
                  <c:v>58.56246852082468</c:v>
                </c:pt>
                <c:pt idx="4814">
                  <c:v>52.584708096135209</c:v>
                </c:pt>
                <c:pt idx="4815">
                  <c:v>40.334422785217818</c:v>
                </c:pt>
                <c:pt idx="4816">
                  <c:v>58.535801854158009</c:v>
                </c:pt>
                <c:pt idx="4817">
                  <c:v>52.563720662898746</c:v>
                </c:pt>
                <c:pt idx="4818">
                  <c:v>58.500807409713566</c:v>
                </c:pt>
                <c:pt idx="4819">
                  <c:v>58.492349631935788</c:v>
                </c:pt>
                <c:pt idx="4820">
                  <c:v>58.486424076380239</c:v>
                </c:pt>
                <c:pt idx="4821">
                  <c:v>58.479147409713569</c:v>
                </c:pt>
                <c:pt idx="4822">
                  <c:v>58.475561854158016</c:v>
                </c:pt>
                <c:pt idx="4823">
                  <c:v>58.471820743046905</c:v>
                </c:pt>
                <c:pt idx="4824">
                  <c:v>58.464912965269129</c:v>
                </c:pt>
                <c:pt idx="4825">
                  <c:v>52.484034762801876</c:v>
                </c:pt>
                <c:pt idx="4826">
                  <c:v>58.428661854158008</c:v>
                </c:pt>
                <c:pt idx="4827">
                  <c:v>48.412992562995598</c:v>
                </c:pt>
                <c:pt idx="4828">
                  <c:v>58.412468520824682</c:v>
                </c:pt>
                <c:pt idx="4829">
                  <c:v>21.704046179710694</c:v>
                </c:pt>
                <c:pt idx="4830">
                  <c:v>58.380316298602452</c:v>
                </c:pt>
                <c:pt idx="4831">
                  <c:v>51.6817405629956</c:v>
                </c:pt>
                <c:pt idx="4832">
                  <c:v>58.340736298602451</c:v>
                </c:pt>
                <c:pt idx="4833">
                  <c:v>52.369276218454296</c:v>
                </c:pt>
                <c:pt idx="4834">
                  <c:v>52.364935107343193</c:v>
                </c:pt>
                <c:pt idx="4835">
                  <c:v>58.332468520824683</c:v>
                </c:pt>
                <c:pt idx="4836">
                  <c:v>58.324491854158012</c:v>
                </c:pt>
                <c:pt idx="4837">
                  <c:v>58.322655187491343</c:v>
                </c:pt>
                <c:pt idx="4838">
                  <c:v>58.104835309810426</c:v>
                </c:pt>
                <c:pt idx="4839">
                  <c:v>52.343720662898747</c:v>
                </c:pt>
                <c:pt idx="4840">
                  <c:v>52.310701429468544</c:v>
                </c:pt>
                <c:pt idx="4841">
                  <c:v>51.19176173526624</c:v>
                </c:pt>
                <c:pt idx="4842">
                  <c:v>58.260246298602461</c:v>
                </c:pt>
                <c:pt idx="4843">
                  <c:v>50.508281513044018</c:v>
                </c:pt>
                <c:pt idx="4844">
                  <c:v>56.067896865365981</c:v>
                </c:pt>
                <c:pt idx="4845">
                  <c:v>52.215145873912995</c:v>
                </c:pt>
                <c:pt idx="4846">
                  <c:v>52.214810318357429</c:v>
                </c:pt>
                <c:pt idx="4847">
                  <c:v>58.140246298602463</c:v>
                </c:pt>
                <c:pt idx="4848">
                  <c:v>38.144455007440037</c:v>
                </c:pt>
                <c:pt idx="4849">
                  <c:v>0</c:v>
                </c:pt>
                <c:pt idx="4850">
                  <c:v>54.070535432129503</c:v>
                </c:pt>
                <c:pt idx="4851">
                  <c:v>52.068962118551156</c:v>
                </c:pt>
                <c:pt idx="4852">
                  <c:v>58.031357409713571</c:v>
                </c:pt>
                <c:pt idx="4853">
                  <c:v>58.02663296526913</c:v>
                </c:pt>
                <c:pt idx="4854">
                  <c:v>52.045145873912993</c:v>
                </c:pt>
                <c:pt idx="4855">
                  <c:v>58.013217409713569</c:v>
                </c:pt>
                <c:pt idx="4856">
                  <c:v>52.037947329565405</c:v>
                </c:pt>
                <c:pt idx="4857">
                  <c:v>58.006714076380241</c:v>
                </c:pt>
                <c:pt idx="4858">
                  <c:v>52.037314762801877</c:v>
                </c:pt>
                <c:pt idx="4859">
                  <c:v>58.002088520824685</c:v>
                </c:pt>
                <c:pt idx="4860">
                  <c:v>52.026559551787635</c:v>
                </c:pt>
                <c:pt idx="4861">
                  <c:v>57.982789631935788</c:v>
                </c:pt>
                <c:pt idx="4862">
                  <c:v>57.97845740971357</c:v>
                </c:pt>
                <c:pt idx="4863">
                  <c:v>57.941357409713575</c:v>
                </c:pt>
                <c:pt idx="4864">
                  <c:v>57.932991854158011</c:v>
                </c:pt>
                <c:pt idx="4865">
                  <c:v>57.908730743046902</c:v>
                </c:pt>
                <c:pt idx="4866">
                  <c:v>51.904517674106707</c:v>
                </c:pt>
                <c:pt idx="4867">
                  <c:v>57.873618520824685</c:v>
                </c:pt>
                <c:pt idx="4868">
                  <c:v>57.203122098796179</c:v>
                </c:pt>
                <c:pt idx="4869">
                  <c:v>57.853579631935787</c:v>
                </c:pt>
                <c:pt idx="4870">
                  <c:v>51.399440318357435</c:v>
                </c:pt>
                <c:pt idx="4871">
                  <c:v>57.046930643143753</c:v>
                </c:pt>
                <c:pt idx="4872">
                  <c:v>0</c:v>
                </c:pt>
                <c:pt idx="4873">
                  <c:v>57.824685187491347</c:v>
                </c:pt>
                <c:pt idx="4874">
                  <c:v>57.807574076380241</c:v>
                </c:pt>
                <c:pt idx="4875">
                  <c:v>9.1840197740098546</c:v>
                </c:pt>
                <c:pt idx="4876">
                  <c:v>51.814084762801876</c:v>
                </c:pt>
                <c:pt idx="4877">
                  <c:v>57.776912965269126</c:v>
                </c:pt>
                <c:pt idx="4878">
                  <c:v>38.078411207246326</c:v>
                </c:pt>
                <c:pt idx="4879">
                  <c:v>57.763579631935791</c:v>
                </c:pt>
                <c:pt idx="4880">
                  <c:v>47.230440865365985</c:v>
                </c:pt>
                <c:pt idx="4881">
                  <c:v>51.775145873912983</c:v>
                </c:pt>
                <c:pt idx="4882">
                  <c:v>51.765145873912992</c:v>
                </c:pt>
                <c:pt idx="4883">
                  <c:v>57.721168520824676</c:v>
                </c:pt>
                <c:pt idx="4884">
                  <c:v>57.707044076380242</c:v>
                </c:pt>
                <c:pt idx="4885">
                  <c:v>57.704468520824683</c:v>
                </c:pt>
                <c:pt idx="4886">
                  <c:v>51.719276218454297</c:v>
                </c:pt>
                <c:pt idx="4887">
                  <c:v>57.673380743046906</c:v>
                </c:pt>
                <c:pt idx="4888">
                  <c:v>57.661407409713576</c:v>
                </c:pt>
                <c:pt idx="4889">
                  <c:v>57.657715187491348</c:v>
                </c:pt>
                <c:pt idx="4890">
                  <c:v>57.63116852082468</c:v>
                </c:pt>
                <c:pt idx="4891">
                  <c:v>57.619772965269128</c:v>
                </c:pt>
                <c:pt idx="4892">
                  <c:v>51.407689651690767</c:v>
                </c:pt>
                <c:pt idx="4893">
                  <c:v>57.589938520824681</c:v>
                </c:pt>
                <c:pt idx="4894">
                  <c:v>57.57157852082468</c:v>
                </c:pt>
                <c:pt idx="4895">
                  <c:v>51.585145873912985</c:v>
                </c:pt>
                <c:pt idx="4896">
                  <c:v>51.58292365169077</c:v>
                </c:pt>
                <c:pt idx="4897">
                  <c:v>51.578165107343189</c:v>
                </c:pt>
                <c:pt idx="4898">
                  <c:v>57.527130743046904</c:v>
                </c:pt>
                <c:pt idx="4899">
                  <c:v>57.517346298602455</c:v>
                </c:pt>
                <c:pt idx="4900">
                  <c:v>44.744391068599583</c:v>
                </c:pt>
                <c:pt idx="4901">
                  <c:v>57.488647409713572</c:v>
                </c:pt>
                <c:pt idx="4902">
                  <c:v>40.403607896328936</c:v>
                </c:pt>
                <c:pt idx="4903">
                  <c:v>57.445124076380232</c:v>
                </c:pt>
                <c:pt idx="4904">
                  <c:v>57.429560743046913</c:v>
                </c:pt>
                <c:pt idx="4905">
                  <c:v>57.422388520824683</c:v>
                </c:pt>
                <c:pt idx="4906">
                  <c:v>44.239698987685074</c:v>
                </c:pt>
                <c:pt idx="4907">
                  <c:v>57.395801854158009</c:v>
                </c:pt>
                <c:pt idx="4908">
                  <c:v>51.414034762801883</c:v>
                </c:pt>
                <c:pt idx="4909">
                  <c:v>57.376134076380239</c:v>
                </c:pt>
                <c:pt idx="4910">
                  <c:v>51.400342885120963</c:v>
                </c:pt>
                <c:pt idx="4911">
                  <c:v>38.774112118551159</c:v>
                </c:pt>
                <c:pt idx="4912">
                  <c:v>57.327400743046901</c:v>
                </c:pt>
                <c:pt idx="4913">
                  <c:v>57.30024629860246</c:v>
                </c:pt>
                <c:pt idx="4914">
                  <c:v>51.231921535459968</c:v>
                </c:pt>
                <c:pt idx="4915">
                  <c:v>57.274182965269134</c:v>
                </c:pt>
                <c:pt idx="4916">
                  <c:v>51.29824951304402</c:v>
                </c:pt>
                <c:pt idx="4917">
                  <c:v>18.890950765462847</c:v>
                </c:pt>
                <c:pt idx="4918">
                  <c:v>57.244719631935787</c:v>
                </c:pt>
                <c:pt idx="4919">
                  <c:v>51.268507329565402</c:v>
                </c:pt>
                <c:pt idx="4920">
                  <c:v>57.229654076380235</c:v>
                </c:pt>
                <c:pt idx="4921">
                  <c:v>57.229135187491345</c:v>
                </c:pt>
                <c:pt idx="4922">
                  <c:v>57.220505187491348</c:v>
                </c:pt>
                <c:pt idx="4923">
                  <c:v>56.247092643143752</c:v>
                </c:pt>
                <c:pt idx="4924">
                  <c:v>42.514643754254863</c:v>
                </c:pt>
                <c:pt idx="4925">
                  <c:v>51.209276218454299</c:v>
                </c:pt>
                <c:pt idx="4926">
                  <c:v>51.208908440676524</c:v>
                </c:pt>
                <c:pt idx="4927">
                  <c:v>57.167674076380237</c:v>
                </c:pt>
                <c:pt idx="4928">
                  <c:v>57.125779631935785</c:v>
                </c:pt>
                <c:pt idx="4929">
                  <c:v>57.116562965269125</c:v>
                </c:pt>
                <c:pt idx="4930">
                  <c:v>57.10302963193579</c:v>
                </c:pt>
                <c:pt idx="4931">
                  <c:v>51.114034762801886</c:v>
                </c:pt>
                <c:pt idx="4932">
                  <c:v>51.101498440676515</c:v>
                </c:pt>
                <c:pt idx="4933">
                  <c:v>57.058187409713575</c:v>
                </c:pt>
                <c:pt idx="4934">
                  <c:v>57.058042965269124</c:v>
                </c:pt>
                <c:pt idx="4935">
                  <c:v>51.080738096135214</c:v>
                </c:pt>
                <c:pt idx="4936">
                  <c:v>48.147268865365987</c:v>
                </c:pt>
                <c:pt idx="4937">
                  <c:v>0</c:v>
                </c:pt>
                <c:pt idx="4938">
                  <c:v>47.02682395748846</c:v>
                </c:pt>
                <c:pt idx="4939">
                  <c:v>56.982952965269128</c:v>
                </c:pt>
                <c:pt idx="4940">
                  <c:v>46.216029432129517</c:v>
                </c:pt>
                <c:pt idx="4941">
                  <c:v>50.983316218454299</c:v>
                </c:pt>
                <c:pt idx="4942">
                  <c:v>50.974102885120963</c:v>
                </c:pt>
                <c:pt idx="4943">
                  <c:v>56.942734076380233</c:v>
                </c:pt>
                <c:pt idx="4944">
                  <c:v>34.104665451884486</c:v>
                </c:pt>
                <c:pt idx="4945">
                  <c:v>0</c:v>
                </c:pt>
                <c:pt idx="4946">
                  <c:v>56.282483532032643</c:v>
                </c:pt>
                <c:pt idx="4947">
                  <c:v>50.917662540579649</c:v>
                </c:pt>
                <c:pt idx="4948">
                  <c:v>56.880246298602465</c:v>
                </c:pt>
                <c:pt idx="4949">
                  <c:v>49.496289007440033</c:v>
                </c:pt>
                <c:pt idx="4950">
                  <c:v>50.394043651690765</c:v>
                </c:pt>
                <c:pt idx="4951">
                  <c:v>50.852609551787637</c:v>
                </c:pt>
                <c:pt idx="4952">
                  <c:v>56.814206298602457</c:v>
                </c:pt>
                <c:pt idx="4953">
                  <c:v>56.813391854158006</c:v>
                </c:pt>
                <c:pt idx="4954">
                  <c:v>56.788774076380236</c:v>
                </c:pt>
                <c:pt idx="4955">
                  <c:v>56.788024076380239</c:v>
                </c:pt>
                <c:pt idx="4956">
                  <c:v>56.779321854158013</c:v>
                </c:pt>
                <c:pt idx="4957">
                  <c:v>56.718871854158017</c:v>
                </c:pt>
                <c:pt idx="4958">
                  <c:v>24.443404885120962</c:v>
                </c:pt>
                <c:pt idx="4959">
                  <c:v>56.677947409713568</c:v>
                </c:pt>
                <c:pt idx="4960">
                  <c:v>56.676591854158019</c:v>
                </c:pt>
                <c:pt idx="4961">
                  <c:v>50.705579207246323</c:v>
                </c:pt>
                <c:pt idx="4962">
                  <c:v>32.616356179710692</c:v>
                </c:pt>
                <c:pt idx="4963">
                  <c:v>56.664376643143754</c:v>
                </c:pt>
                <c:pt idx="4964">
                  <c:v>50.634481207246324</c:v>
                </c:pt>
                <c:pt idx="4965">
                  <c:v>56.657424076380238</c:v>
                </c:pt>
                <c:pt idx="4966">
                  <c:v>50.281029107343187</c:v>
                </c:pt>
                <c:pt idx="4967">
                  <c:v>50.612285873912988</c:v>
                </c:pt>
                <c:pt idx="4968">
                  <c:v>40.339621329565418</c:v>
                </c:pt>
                <c:pt idx="4969">
                  <c:v>56.551871854158016</c:v>
                </c:pt>
                <c:pt idx="4970">
                  <c:v>56.538024076380239</c:v>
                </c:pt>
                <c:pt idx="4971">
                  <c:v>56.496422965269126</c:v>
                </c:pt>
                <c:pt idx="4972">
                  <c:v>56.494767409713575</c:v>
                </c:pt>
                <c:pt idx="4973">
                  <c:v>50.44079431835744</c:v>
                </c:pt>
                <c:pt idx="4974">
                  <c:v>49.384220785217821</c:v>
                </c:pt>
                <c:pt idx="4975">
                  <c:v>56.479296298602463</c:v>
                </c:pt>
                <c:pt idx="4976">
                  <c:v>56.464367409713574</c:v>
                </c:pt>
                <c:pt idx="4977">
                  <c:v>54.650637532032647</c:v>
                </c:pt>
                <c:pt idx="4978">
                  <c:v>56.430246298602462</c:v>
                </c:pt>
                <c:pt idx="4979">
                  <c:v>56.404194076380236</c:v>
                </c:pt>
                <c:pt idx="4980">
                  <c:v>56.400707409713569</c:v>
                </c:pt>
                <c:pt idx="4981">
                  <c:v>56.379654076380234</c:v>
                </c:pt>
                <c:pt idx="4982">
                  <c:v>56.375989631935795</c:v>
                </c:pt>
                <c:pt idx="4983">
                  <c:v>56.339165187491346</c:v>
                </c:pt>
                <c:pt idx="4984">
                  <c:v>6.226828401932913</c:v>
                </c:pt>
                <c:pt idx="4985">
                  <c:v>40.343240765462845</c:v>
                </c:pt>
                <c:pt idx="4986">
                  <c:v>50.277368096135213</c:v>
                </c:pt>
                <c:pt idx="4987">
                  <c:v>34.249094340773368</c:v>
                </c:pt>
                <c:pt idx="4988">
                  <c:v>56.206135187491348</c:v>
                </c:pt>
                <c:pt idx="4989">
                  <c:v>56.172982965269128</c:v>
                </c:pt>
                <c:pt idx="4990">
                  <c:v>34.069890340773377</c:v>
                </c:pt>
                <c:pt idx="4991">
                  <c:v>56.165652965269125</c:v>
                </c:pt>
                <c:pt idx="4992">
                  <c:v>56.134660743046901</c:v>
                </c:pt>
                <c:pt idx="4993">
                  <c:v>56.12133518749134</c:v>
                </c:pt>
                <c:pt idx="4994">
                  <c:v>40.060386098796172</c:v>
                </c:pt>
                <c:pt idx="4995">
                  <c:v>50.115287329565412</c:v>
                </c:pt>
                <c:pt idx="4996">
                  <c:v>56.072292965269121</c:v>
                </c:pt>
                <c:pt idx="4997">
                  <c:v>50.102693957488462</c:v>
                </c:pt>
                <c:pt idx="4998">
                  <c:v>40.136415654351737</c:v>
                </c:pt>
                <c:pt idx="4999">
                  <c:v>47.707022179710691</c:v>
                </c:pt>
                <c:pt idx="5000">
                  <c:v>55.967129631935791</c:v>
                </c:pt>
                <c:pt idx="5001">
                  <c:v>48.878904179710695</c:v>
                </c:pt>
                <c:pt idx="5002">
                  <c:v>55.879596298602451</c:v>
                </c:pt>
                <c:pt idx="5003">
                  <c:v>18.481723087588207</c:v>
                </c:pt>
                <c:pt idx="5004">
                  <c:v>46.148206987685064</c:v>
                </c:pt>
                <c:pt idx="5005">
                  <c:v>55.828204076380239</c:v>
                </c:pt>
                <c:pt idx="5006">
                  <c:v>55.823858520824679</c:v>
                </c:pt>
                <c:pt idx="5007">
                  <c:v>49.854034762801881</c:v>
                </c:pt>
                <c:pt idx="5008">
                  <c:v>55.815481087588211</c:v>
                </c:pt>
                <c:pt idx="5009">
                  <c:v>55.799836298602457</c:v>
                </c:pt>
                <c:pt idx="5010">
                  <c:v>55.760579631935791</c:v>
                </c:pt>
                <c:pt idx="5011">
                  <c:v>55.749958520824677</c:v>
                </c:pt>
                <c:pt idx="5012">
                  <c:v>55.747784076380235</c:v>
                </c:pt>
                <c:pt idx="5013">
                  <c:v>55.731604076380236</c:v>
                </c:pt>
                <c:pt idx="5014">
                  <c:v>55.730128520824685</c:v>
                </c:pt>
                <c:pt idx="5015">
                  <c:v>39.420232098796177</c:v>
                </c:pt>
                <c:pt idx="5016">
                  <c:v>42.979801290821797</c:v>
                </c:pt>
                <c:pt idx="5017">
                  <c:v>55.692956298602454</c:v>
                </c:pt>
                <c:pt idx="5018">
                  <c:v>55.674090743046911</c:v>
                </c:pt>
                <c:pt idx="5019">
                  <c:v>54.376146198699317</c:v>
                </c:pt>
                <c:pt idx="5020">
                  <c:v>49.042183207246325</c:v>
                </c:pt>
                <c:pt idx="5021">
                  <c:v>45.538801068599582</c:v>
                </c:pt>
                <c:pt idx="5022">
                  <c:v>55.650416298602458</c:v>
                </c:pt>
                <c:pt idx="5023">
                  <c:v>55.649932198699318</c:v>
                </c:pt>
                <c:pt idx="5024">
                  <c:v>49.662965873912988</c:v>
                </c:pt>
                <c:pt idx="5025">
                  <c:v>55.61446852082468</c:v>
                </c:pt>
                <c:pt idx="5026">
                  <c:v>49.632923651690767</c:v>
                </c:pt>
                <c:pt idx="5027">
                  <c:v>55.573796298602467</c:v>
                </c:pt>
                <c:pt idx="5028">
                  <c:v>55.571046298602468</c:v>
                </c:pt>
                <c:pt idx="5029">
                  <c:v>55.563215187491345</c:v>
                </c:pt>
                <c:pt idx="5030">
                  <c:v>54.429634643143757</c:v>
                </c:pt>
                <c:pt idx="5031">
                  <c:v>49.547128096135218</c:v>
                </c:pt>
                <c:pt idx="5032">
                  <c:v>48.986512846377352</c:v>
                </c:pt>
                <c:pt idx="5033">
                  <c:v>55.409932965269128</c:v>
                </c:pt>
                <c:pt idx="5034">
                  <c:v>55.406836298602457</c:v>
                </c:pt>
                <c:pt idx="5035">
                  <c:v>42.950906624155138</c:v>
                </c:pt>
                <c:pt idx="5036">
                  <c:v>55.37364852082468</c:v>
                </c:pt>
                <c:pt idx="5037">
                  <c:v>41.2949825629956</c:v>
                </c:pt>
                <c:pt idx="5038">
                  <c:v>55.351158520824683</c:v>
                </c:pt>
                <c:pt idx="5039">
                  <c:v>0</c:v>
                </c:pt>
                <c:pt idx="5040">
                  <c:v>55.348457409713568</c:v>
                </c:pt>
                <c:pt idx="5041">
                  <c:v>49.364182540579655</c:v>
                </c:pt>
                <c:pt idx="5042">
                  <c:v>49.356795107343196</c:v>
                </c:pt>
                <c:pt idx="5043">
                  <c:v>49.355030318357443</c:v>
                </c:pt>
                <c:pt idx="5044">
                  <c:v>0</c:v>
                </c:pt>
                <c:pt idx="5045">
                  <c:v>49.345951429468549</c:v>
                </c:pt>
                <c:pt idx="5046">
                  <c:v>55.288986298602453</c:v>
                </c:pt>
                <c:pt idx="5047">
                  <c:v>42.143617735266247</c:v>
                </c:pt>
                <c:pt idx="5048">
                  <c:v>55.25296740971357</c:v>
                </c:pt>
                <c:pt idx="5049">
                  <c:v>55.219757409713573</c:v>
                </c:pt>
                <c:pt idx="5050">
                  <c:v>49.135656762801887</c:v>
                </c:pt>
                <c:pt idx="5051">
                  <c:v>55.209830743046901</c:v>
                </c:pt>
                <c:pt idx="5052">
                  <c:v>43.054076179710691</c:v>
                </c:pt>
                <c:pt idx="5053">
                  <c:v>49.234644762801885</c:v>
                </c:pt>
                <c:pt idx="5054">
                  <c:v>55.158024076380237</c:v>
                </c:pt>
                <c:pt idx="5055">
                  <c:v>48.445088401932907</c:v>
                </c:pt>
                <c:pt idx="5056">
                  <c:v>55.153316298602455</c:v>
                </c:pt>
                <c:pt idx="5057">
                  <c:v>54.867873754254873</c:v>
                </c:pt>
                <c:pt idx="5058">
                  <c:v>55.140742965269126</c:v>
                </c:pt>
                <c:pt idx="5059">
                  <c:v>55.108210743046904</c:v>
                </c:pt>
                <c:pt idx="5060">
                  <c:v>55.044798520824685</c:v>
                </c:pt>
                <c:pt idx="5061">
                  <c:v>40.176989313237748</c:v>
                </c:pt>
                <c:pt idx="5062">
                  <c:v>55.017082965269125</c:v>
                </c:pt>
                <c:pt idx="5063">
                  <c:v>55.012689631935793</c:v>
                </c:pt>
                <c:pt idx="5064">
                  <c:v>47.642243068599583</c:v>
                </c:pt>
                <c:pt idx="5065">
                  <c:v>49.022725873912997</c:v>
                </c:pt>
                <c:pt idx="5066">
                  <c:v>54.991239631935791</c:v>
                </c:pt>
                <c:pt idx="5067">
                  <c:v>49.017053996232072</c:v>
                </c:pt>
                <c:pt idx="5068">
                  <c:v>49.012609551787634</c:v>
                </c:pt>
                <c:pt idx="5069">
                  <c:v>33.469244118551153</c:v>
                </c:pt>
                <c:pt idx="5070">
                  <c:v>54.935187409713571</c:v>
                </c:pt>
                <c:pt idx="5071">
                  <c:v>48.919095873912987</c:v>
                </c:pt>
                <c:pt idx="5072">
                  <c:v>0</c:v>
                </c:pt>
                <c:pt idx="5073">
                  <c:v>48.849603651690764</c:v>
                </c:pt>
                <c:pt idx="5074">
                  <c:v>54.815085187491341</c:v>
                </c:pt>
                <c:pt idx="5075">
                  <c:v>54.787020743046902</c:v>
                </c:pt>
                <c:pt idx="5076">
                  <c:v>47.762639979904407</c:v>
                </c:pt>
                <c:pt idx="5077">
                  <c:v>54.755711854158015</c:v>
                </c:pt>
                <c:pt idx="5078">
                  <c:v>42.050594179710693</c:v>
                </c:pt>
                <c:pt idx="5079">
                  <c:v>54.749631854158011</c:v>
                </c:pt>
                <c:pt idx="5080">
                  <c:v>48.778507329565407</c:v>
                </c:pt>
                <c:pt idx="5081">
                  <c:v>54.678060743046906</c:v>
                </c:pt>
                <c:pt idx="5082">
                  <c:v>54.674076298602465</c:v>
                </c:pt>
                <c:pt idx="5083">
                  <c:v>54.662702965269126</c:v>
                </c:pt>
                <c:pt idx="5084">
                  <c:v>48.656762540579656</c:v>
                </c:pt>
                <c:pt idx="5085">
                  <c:v>54.623465187491348</c:v>
                </c:pt>
                <c:pt idx="5086">
                  <c:v>48.642923651690772</c:v>
                </c:pt>
                <c:pt idx="5087">
                  <c:v>48.619276218454296</c:v>
                </c:pt>
                <c:pt idx="5088">
                  <c:v>54.579757409713572</c:v>
                </c:pt>
                <c:pt idx="5089">
                  <c:v>54.571300743046898</c:v>
                </c:pt>
                <c:pt idx="5090">
                  <c:v>47.398384340773362</c:v>
                </c:pt>
                <c:pt idx="5091">
                  <c:v>54.55557629860246</c:v>
                </c:pt>
                <c:pt idx="5092">
                  <c:v>48.581576985024107</c:v>
                </c:pt>
                <c:pt idx="5093">
                  <c:v>29.805970118551155</c:v>
                </c:pt>
                <c:pt idx="5094">
                  <c:v>54.536468520824684</c:v>
                </c:pt>
                <c:pt idx="5095">
                  <c:v>54.536426298602457</c:v>
                </c:pt>
                <c:pt idx="5096">
                  <c:v>54.531094076380235</c:v>
                </c:pt>
                <c:pt idx="5097">
                  <c:v>54.501300743046897</c:v>
                </c:pt>
                <c:pt idx="5098">
                  <c:v>54.484907409713571</c:v>
                </c:pt>
                <c:pt idx="5099">
                  <c:v>54.484702965269129</c:v>
                </c:pt>
                <c:pt idx="5100">
                  <c:v>48.490387329565408</c:v>
                </c:pt>
                <c:pt idx="5101">
                  <c:v>54.451779631935786</c:v>
                </c:pt>
                <c:pt idx="5102">
                  <c:v>48.481498440676518</c:v>
                </c:pt>
                <c:pt idx="5103">
                  <c:v>54.446140743046897</c:v>
                </c:pt>
                <c:pt idx="5104">
                  <c:v>54.445711854158013</c:v>
                </c:pt>
                <c:pt idx="5105">
                  <c:v>54.44263852082468</c:v>
                </c:pt>
                <c:pt idx="5106">
                  <c:v>54.414291854158016</c:v>
                </c:pt>
                <c:pt idx="5107">
                  <c:v>48.405145873912993</c:v>
                </c:pt>
                <c:pt idx="5108">
                  <c:v>48.40224288512097</c:v>
                </c:pt>
                <c:pt idx="5109">
                  <c:v>48.393720662898744</c:v>
                </c:pt>
                <c:pt idx="5110">
                  <c:v>47.581033207246335</c:v>
                </c:pt>
                <c:pt idx="5111">
                  <c:v>54.332288520824683</c:v>
                </c:pt>
                <c:pt idx="5112">
                  <c:v>48.356509207246326</c:v>
                </c:pt>
                <c:pt idx="5113">
                  <c:v>48.344174762801877</c:v>
                </c:pt>
                <c:pt idx="5114">
                  <c:v>21.558175774009854</c:v>
                </c:pt>
                <c:pt idx="5115">
                  <c:v>48.333406562995599</c:v>
                </c:pt>
                <c:pt idx="5116">
                  <c:v>54.285191854158008</c:v>
                </c:pt>
                <c:pt idx="5117">
                  <c:v>54.265801854158006</c:v>
                </c:pt>
                <c:pt idx="5118">
                  <c:v>48.29007797990441</c:v>
                </c:pt>
                <c:pt idx="5119">
                  <c:v>54.24580185415801</c:v>
                </c:pt>
                <c:pt idx="5120">
                  <c:v>54.231628520824685</c:v>
                </c:pt>
                <c:pt idx="5121">
                  <c:v>10.678932846377357</c:v>
                </c:pt>
                <c:pt idx="5122">
                  <c:v>54.207906298602467</c:v>
                </c:pt>
                <c:pt idx="5123">
                  <c:v>39.940463513044023</c:v>
                </c:pt>
                <c:pt idx="5124">
                  <c:v>54.185539631935789</c:v>
                </c:pt>
                <c:pt idx="5125">
                  <c:v>54.158006298602459</c:v>
                </c:pt>
                <c:pt idx="5126">
                  <c:v>54.146816298602452</c:v>
                </c:pt>
                <c:pt idx="5127">
                  <c:v>37.964832543240632</c:v>
                </c:pt>
                <c:pt idx="5128">
                  <c:v>54.094934076380241</c:v>
                </c:pt>
                <c:pt idx="5129">
                  <c:v>54.086135187491344</c:v>
                </c:pt>
                <c:pt idx="5130">
                  <c:v>0</c:v>
                </c:pt>
                <c:pt idx="5131">
                  <c:v>54.044911854158009</c:v>
                </c:pt>
                <c:pt idx="5132">
                  <c:v>48.062609551787638</c:v>
                </c:pt>
                <c:pt idx="5133">
                  <c:v>48.05316510734319</c:v>
                </c:pt>
                <c:pt idx="5134">
                  <c:v>48.013720662898741</c:v>
                </c:pt>
                <c:pt idx="5135">
                  <c:v>48.002719207246322</c:v>
                </c:pt>
                <c:pt idx="5136">
                  <c:v>53.970050743046897</c:v>
                </c:pt>
                <c:pt idx="5137">
                  <c:v>53.875567409713568</c:v>
                </c:pt>
                <c:pt idx="5138">
                  <c:v>47.891812540579657</c:v>
                </c:pt>
                <c:pt idx="5139">
                  <c:v>47.881498440676516</c:v>
                </c:pt>
                <c:pt idx="5140">
                  <c:v>41.096626624155135</c:v>
                </c:pt>
                <c:pt idx="5141">
                  <c:v>53.822498520824681</c:v>
                </c:pt>
                <c:pt idx="5142">
                  <c:v>47.608253513044019</c:v>
                </c:pt>
                <c:pt idx="5143">
                  <c:v>53.792480743046902</c:v>
                </c:pt>
                <c:pt idx="5144">
                  <c:v>47.814509207246324</c:v>
                </c:pt>
                <c:pt idx="5145">
                  <c:v>53.781465187491349</c:v>
                </c:pt>
                <c:pt idx="5146">
                  <c:v>53.777414076380232</c:v>
                </c:pt>
                <c:pt idx="5147">
                  <c:v>53.774200743046912</c:v>
                </c:pt>
                <c:pt idx="5148">
                  <c:v>53.756394076380239</c:v>
                </c:pt>
                <c:pt idx="5149">
                  <c:v>53.748010743046898</c:v>
                </c:pt>
                <c:pt idx="5150">
                  <c:v>53.72774407638024</c:v>
                </c:pt>
                <c:pt idx="5151">
                  <c:v>53.720209631935788</c:v>
                </c:pt>
                <c:pt idx="5152">
                  <c:v>53.70908963193579</c:v>
                </c:pt>
                <c:pt idx="5153">
                  <c:v>53.675590743046911</c:v>
                </c:pt>
                <c:pt idx="5154">
                  <c:v>47.692609551787633</c:v>
                </c:pt>
                <c:pt idx="5155">
                  <c:v>53.644139631935786</c:v>
                </c:pt>
                <c:pt idx="5156">
                  <c:v>53.643579631935793</c:v>
                </c:pt>
                <c:pt idx="5157">
                  <c:v>53.596598865365991</c:v>
                </c:pt>
                <c:pt idx="5158">
                  <c:v>46.732470340773375</c:v>
                </c:pt>
                <c:pt idx="5159">
                  <c:v>53.576881854158017</c:v>
                </c:pt>
                <c:pt idx="5160">
                  <c:v>47.603720662898745</c:v>
                </c:pt>
                <c:pt idx="5161">
                  <c:v>53.536660743046902</c:v>
                </c:pt>
                <c:pt idx="5162">
                  <c:v>53.508357409713568</c:v>
                </c:pt>
                <c:pt idx="5163">
                  <c:v>53.494305187491342</c:v>
                </c:pt>
                <c:pt idx="5164">
                  <c:v>47.524034762801882</c:v>
                </c:pt>
                <c:pt idx="5165">
                  <c:v>53.011633631935787</c:v>
                </c:pt>
                <c:pt idx="5166">
                  <c:v>47.500387329565406</c:v>
                </c:pt>
                <c:pt idx="5167">
                  <c:v>53.43475963193579</c:v>
                </c:pt>
                <c:pt idx="5168">
                  <c:v>50.459957532032647</c:v>
                </c:pt>
                <c:pt idx="5169">
                  <c:v>53.423800743046904</c:v>
                </c:pt>
                <c:pt idx="5170">
                  <c:v>53.399757409713573</c:v>
                </c:pt>
                <c:pt idx="5171">
                  <c:v>47.429862885120961</c:v>
                </c:pt>
                <c:pt idx="5172">
                  <c:v>53.387906298602466</c:v>
                </c:pt>
                <c:pt idx="5173">
                  <c:v>53.354826298602461</c:v>
                </c:pt>
                <c:pt idx="5174">
                  <c:v>47.368788440676518</c:v>
                </c:pt>
                <c:pt idx="5175">
                  <c:v>53.323250743046898</c:v>
                </c:pt>
                <c:pt idx="5176">
                  <c:v>53.285796298602463</c:v>
                </c:pt>
                <c:pt idx="5177">
                  <c:v>53.250059631935791</c:v>
                </c:pt>
                <c:pt idx="5178">
                  <c:v>46.418812318357432</c:v>
                </c:pt>
                <c:pt idx="5179">
                  <c:v>53.238821087588207</c:v>
                </c:pt>
                <c:pt idx="5180">
                  <c:v>53.217621854158018</c:v>
                </c:pt>
                <c:pt idx="5181">
                  <c:v>35.824170846377356</c:v>
                </c:pt>
                <c:pt idx="5182">
                  <c:v>20.947372662898751</c:v>
                </c:pt>
                <c:pt idx="5183">
                  <c:v>53.164358520824678</c:v>
                </c:pt>
                <c:pt idx="5184">
                  <c:v>37.21104488512097</c:v>
                </c:pt>
                <c:pt idx="5185">
                  <c:v>53.142495187491349</c:v>
                </c:pt>
                <c:pt idx="5186">
                  <c:v>53.141387409713573</c:v>
                </c:pt>
                <c:pt idx="5187">
                  <c:v>0</c:v>
                </c:pt>
                <c:pt idx="5188">
                  <c:v>53.106126298602454</c:v>
                </c:pt>
                <c:pt idx="5189">
                  <c:v>47.107100662898752</c:v>
                </c:pt>
                <c:pt idx="5190">
                  <c:v>53.057385187491349</c:v>
                </c:pt>
                <c:pt idx="5191">
                  <c:v>53.055291854158014</c:v>
                </c:pt>
                <c:pt idx="5192">
                  <c:v>53.039394076380241</c:v>
                </c:pt>
                <c:pt idx="5193">
                  <c:v>43.045004865365989</c:v>
                </c:pt>
                <c:pt idx="5194">
                  <c:v>53.011822965269133</c:v>
                </c:pt>
                <c:pt idx="5195">
                  <c:v>52.989135187491343</c:v>
                </c:pt>
                <c:pt idx="5196">
                  <c:v>47.004807979904406</c:v>
                </c:pt>
                <c:pt idx="5197">
                  <c:v>52.972296298602465</c:v>
                </c:pt>
                <c:pt idx="5198">
                  <c:v>35.803263432129512</c:v>
                </c:pt>
                <c:pt idx="5199">
                  <c:v>4.3437024406765161</c:v>
                </c:pt>
                <c:pt idx="5200">
                  <c:v>52.959165187491344</c:v>
                </c:pt>
                <c:pt idx="5201">
                  <c:v>52.95895852082468</c:v>
                </c:pt>
                <c:pt idx="5202">
                  <c:v>46.17342122966226</c:v>
                </c:pt>
                <c:pt idx="5203">
                  <c:v>52.948898520824685</c:v>
                </c:pt>
                <c:pt idx="5204">
                  <c:v>46.971812540579656</c:v>
                </c:pt>
                <c:pt idx="5205">
                  <c:v>46.748645329565413</c:v>
                </c:pt>
                <c:pt idx="5206">
                  <c:v>52.936635187491348</c:v>
                </c:pt>
                <c:pt idx="5207">
                  <c:v>52.933069631935787</c:v>
                </c:pt>
                <c:pt idx="5208">
                  <c:v>52.92246852082468</c:v>
                </c:pt>
                <c:pt idx="5209">
                  <c:v>35.530568765462846</c:v>
                </c:pt>
                <c:pt idx="5210">
                  <c:v>52.89484740971357</c:v>
                </c:pt>
                <c:pt idx="5211">
                  <c:v>46.92023732956541</c:v>
                </c:pt>
                <c:pt idx="5212">
                  <c:v>28.380886118551153</c:v>
                </c:pt>
                <c:pt idx="5213">
                  <c:v>52.862605187491347</c:v>
                </c:pt>
                <c:pt idx="5214">
                  <c:v>46.64991532956541</c:v>
                </c:pt>
                <c:pt idx="5215">
                  <c:v>46.874034762801877</c:v>
                </c:pt>
                <c:pt idx="5216">
                  <c:v>46.873720662898741</c:v>
                </c:pt>
                <c:pt idx="5217">
                  <c:v>52.811170743046908</c:v>
                </c:pt>
                <c:pt idx="5218">
                  <c:v>47.133844865365987</c:v>
                </c:pt>
                <c:pt idx="5219">
                  <c:v>52.726965187491345</c:v>
                </c:pt>
                <c:pt idx="5220">
                  <c:v>46.73926365169077</c:v>
                </c:pt>
                <c:pt idx="5221">
                  <c:v>52.661917409713567</c:v>
                </c:pt>
                <c:pt idx="5222">
                  <c:v>52.644819631935789</c:v>
                </c:pt>
                <c:pt idx="5223">
                  <c:v>42.194851757682187</c:v>
                </c:pt>
                <c:pt idx="5224">
                  <c:v>0</c:v>
                </c:pt>
                <c:pt idx="5225">
                  <c:v>52.178785854158015</c:v>
                </c:pt>
                <c:pt idx="5226">
                  <c:v>43.836343774009848</c:v>
                </c:pt>
                <c:pt idx="5227">
                  <c:v>52.599259631935794</c:v>
                </c:pt>
                <c:pt idx="5228">
                  <c:v>52.592468520824681</c:v>
                </c:pt>
                <c:pt idx="5229">
                  <c:v>52.57939407638024</c:v>
                </c:pt>
                <c:pt idx="5230">
                  <c:v>52.575469631935789</c:v>
                </c:pt>
                <c:pt idx="5231">
                  <c:v>41.368321091015524</c:v>
                </c:pt>
                <c:pt idx="5232">
                  <c:v>46.581309207246328</c:v>
                </c:pt>
                <c:pt idx="5233">
                  <c:v>46.578165107343189</c:v>
                </c:pt>
                <c:pt idx="5234">
                  <c:v>52.542786298602458</c:v>
                </c:pt>
                <c:pt idx="5235">
                  <c:v>52.530892965269125</c:v>
                </c:pt>
                <c:pt idx="5236">
                  <c:v>52.510189631935788</c:v>
                </c:pt>
                <c:pt idx="5237">
                  <c:v>52.498788520824682</c:v>
                </c:pt>
                <c:pt idx="5238">
                  <c:v>46.527776868793296</c:v>
                </c:pt>
                <c:pt idx="5239">
                  <c:v>52.495684076380236</c:v>
                </c:pt>
                <c:pt idx="5240">
                  <c:v>52.467150743046908</c:v>
                </c:pt>
                <c:pt idx="5241">
                  <c:v>46.485936985024104</c:v>
                </c:pt>
                <c:pt idx="5242">
                  <c:v>52.450246298602465</c:v>
                </c:pt>
                <c:pt idx="5243">
                  <c:v>52.200889087588202</c:v>
                </c:pt>
                <c:pt idx="5244">
                  <c:v>44.97403597647709</c:v>
                </c:pt>
                <c:pt idx="5245">
                  <c:v>46.41038732956541</c:v>
                </c:pt>
                <c:pt idx="5246">
                  <c:v>46.40762131323774</c:v>
                </c:pt>
                <c:pt idx="5247">
                  <c:v>46.385399091015522</c:v>
                </c:pt>
                <c:pt idx="5248">
                  <c:v>0</c:v>
                </c:pt>
                <c:pt idx="5249">
                  <c:v>52.340820743046898</c:v>
                </c:pt>
                <c:pt idx="5250">
                  <c:v>16.747880420921547</c:v>
                </c:pt>
                <c:pt idx="5251">
                  <c:v>0</c:v>
                </c:pt>
                <c:pt idx="5252">
                  <c:v>46.289276218454297</c:v>
                </c:pt>
                <c:pt idx="5253">
                  <c:v>0</c:v>
                </c:pt>
                <c:pt idx="5254">
                  <c:v>46.27705399623207</c:v>
                </c:pt>
                <c:pt idx="5255">
                  <c:v>52.217171854158018</c:v>
                </c:pt>
                <c:pt idx="5256">
                  <c:v>0</c:v>
                </c:pt>
                <c:pt idx="5257">
                  <c:v>0</c:v>
                </c:pt>
                <c:pt idx="5258">
                  <c:v>0</c:v>
                </c:pt>
                <c:pt idx="5259">
                  <c:v>45.74531967410671</c:v>
                </c:pt>
                <c:pt idx="5260">
                  <c:v>0</c:v>
                </c:pt>
                <c:pt idx="5261">
                  <c:v>52.143480743046908</c:v>
                </c:pt>
                <c:pt idx="5262">
                  <c:v>46.174034762801874</c:v>
                </c:pt>
                <c:pt idx="5263">
                  <c:v>0</c:v>
                </c:pt>
                <c:pt idx="5264">
                  <c:v>0</c:v>
                </c:pt>
                <c:pt idx="5265">
                  <c:v>1.5603362021266349</c:v>
                </c:pt>
                <c:pt idx="5266">
                  <c:v>0</c:v>
                </c:pt>
                <c:pt idx="5267">
                  <c:v>0</c:v>
                </c:pt>
                <c:pt idx="5268">
                  <c:v>52.051407409713576</c:v>
                </c:pt>
                <c:pt idx="5269">
                  <c:v>0</c:v>
                </c:pt>
                <c:pt idx="5270">
                  <c:v>45.419798318357429</c:v>
                </c:pt>
                <c:pt idx="5271">
                  <c:v>45.337491429468542</c:v>
                </c:pt>
                <c:pt idx="5272">
                  <c:v>51.985760743046903</c:v>
                </c:pt>
                <c:pt idx="5273">
                  <c:v>51.98357963193579</c:v>
                </c:pt>
                <c:pt idx="5274">
                  <c:v>2.1265144243488479</c:v>
                </c:pt>
                <c:pt idx="5275">
                  <c:v>18.266220868793297</c:v>
                </c:pt>
                <c:pt idx="5276">
                  <c:v>0</c:v>
                </c:pt>
                <c:pt idx="5277">
                  <c:v>0</c:v>
                </c:pt>
                <c:pt idx="5278">
                  <c:v>0.59749397990440656</c:v>
                </c:pt>
                <c:pt idx="5279">
                  <c:v>0</c:v>
                </c:pt>
                <c:pt idx="5280">
                  <c:v>1.9874684243488545</c:v>
                </c:pt>
                <c:pt idx="5281">
                  <c:v>51.924834076380236</c:v>
                </c:pt>
                <c:pt idx="5282">
                  <c:v>51.922567409713572</c:v>
                </c:pt>
                <c:pt idx="5283">
                  <c:v>0</c:v>
                </c:pt>
                <c:pt idx="5284">
                  <c:v>0</c:v>
                </c:pt>
                <c:pt idx="5285">
                  <c:v>0</c:v>
                </c:pt>
                <c:pt idx="5286">
                  <c:v>0</c:v>
                </c:pt>
                <c:pt idx="5287">
                  <c:v>51.86203407638024</c:v>
                </c:pt>
                <c:pt idx="5288">
                  <c:v>45.786420885120961</c:v>
                </c:pt>
                <c:pt idx="5289">
                  <c:v>0</c:v>
                </c:pt>
                <c:pt idx="5290">
                  <c:v>0</c:v>
                </c:pt>
                <c:pt idx="5291">
                  <c:v>45.87071698502411</c:v>
                </c:pt>
                <c:pt idx="5292">
                  <c:v>0</c:v>
                </c:pt>
                <c:pt idx="5293">
                  <c:v>45.859330318357429</c:v>
                </c:pt>
                <c:pt idx="5294">
                  <c:v>45.858479207246326</c:v>
                </c:pt>
                <c:pt idx="5295">
                  <c:v>0</c:v>
                </c:pt>
                <c:pt idx="5296">
                  <c:v>45.809843535459969</c:v>
                </c:pt>
                <c:pt idx="5297">
                  <c:v>45.809492540579647</c:v>
                </c:pt>
                <c:pt idx="5298">
                  <c:v>0</c:v>
                </c:pt>
                <c:pt idx="5299">
                  <c:v>45.789271774009855</c:v>
                </c:pt>
                <c:pt idx="5300">
                  <c:v>0</c:v>
                </c:pt>
                <c:pt idx="5301">
                  <c:v>45.762923651690762</c:v>
                </c:pt>
                <c:pt idx="5302">
                  <c:v>0</c:v>
                </c:pt>
                <c:pt idx="5303">
                  <c:v>0</c:v>
                </c:pt>
                <c:pt idx="5304">
                  <c:v>42.931679087588208</c:v>
                </c:pt>
                <c:pt idx="5305">
                  <c:v>45.535053329565407</c:v>
                </c:pt>
                <c:pt idx="5306">
                  <c:v>0</c:v>
                </c:pt>
                <c:pt idx="5307">
                  <c:v>0</c:v>
                </c:pt>
                <c:pt idx="5308">
                  <c:v>0</c:v>
                </c:pt>
                <c:pt idx="5309">
                  <c:v>45.649972540579661</c:v>
                </c:pt>
                <c:pt idx="5310">
                  <c:v>0</c:v>
                </c:pt>
                <c:pt idx="5311">
                  <c:v>51.2374447430469</c:v>
                </c:pt>
                <c:pt idx="5312">
                  <c:v>45.640954646571075</c:v>
                </c:pt>
                <c:pt idx="5313">
                  <c:v>0</c:v>
                </c:pt>
                <c:pt idx="5314">
                  <c:v>0</c:v>
                </c:pt>
                <c:pt idx="5315">
                  <c:v>0</c:v>
                </c:pt>
                <c:pt idx="5316">
                  <c:v>0</c:v>
                </c:pt>
                <c:pt idx="5317">
                  <c:v>45.535309329565408</c:v>
                </c:pt>
                <c:pt idx="5318">
                  <c:v>44.800334424348854</c:v>
                </c:pt>
                <c:pt idx="5319">
                  <c:v>10.982853979904405</c:v>
                </c:pt>
                <c:pt idx="5320">
                  <c:v>0</c:v>
                </c:pt>
                <c:pt idx="5321">
                  <c:v>0</c:v>
                </c:pt>
                <c:pt idx="5322">
                  <c:v>2.4591077740098513</c:v>
                </c:pt>
                <c:pt idx="5323">
                  <c:v>0</c:v>
                </c:pt>
                <c:pt idx="5324">
                  <c:v>0</c:v>
                </c:pt>
                <c:pt idx="5325">
                  <c:v>45.557621313237739</c:v>
                </c:pt>
                <c:pt idx="5326">
                  <c:v>42.922113535459971</c:v>
                </c:pt>
                <c:pt idx="5327">
                  <c:v>45.548069551787627</c:v>
                </c:pt>
                <c:pt idx="5328">
                  <c:v>0</c:v>
                </c:pt>
                <c:pt idx="5329">
                  <c:v>45.54149844067652</c:v>
                </c:pt>
                <c:pt idx="5330">
                  <c:v>0</c:v>
                </c:pt>
                <c:pt idx="5331">
                  <c:v>0</c:v>
                </c:pt>
                <c:pt idx="5332">
                  <c:v>45.528165107343192</c:v>
                </c:pt>
                <c:pt idx="5333">
                  <c:v>0</c:v>
                </c:pt>
                <c:pt idx="5334">
                  <c:v>0</c:v>
                </c:pt>
                <c:pt idx="5335">
                  <c:v>0</c:v>
                </c:pt>
                <c:pt idx="5336">
                  <c:v>0</c:v>
                </c:pt>
                <c:pt idx="5337">
                  <c:v>0</c:v>
                </c:pt>
                <c:pt idx="5338">
                  <c:v>40.624852646571078</c:v>
                </c:pt>
                <c:pt idx="5339">
                  <c:v>45.244292202126637</c:v>
                </c:pt>
                <c:pt idx="5340">
                  <c:v>43.051474868793292</c:v>
                </c:pt>
                <c:pt idx="5341">
                  <c:v>51.438282965269131</c:v>
                </c:pt>
                <c:pt idx="5342">
                  <c:v>0</c:v>
                </c:pt>
                <c:pt idx="5343">
                  <c:v>0</c:v>
                </c:pt>
                <c:pt idx="5344">
                  <c:v>0</c:v>
                </c:pt>
                <c:pt idx="5345">
                  <c:v>51.414906298602467</c:v>
                </c:pt>
                <c:pt idx="5346">
                  <c:v>24.376417091015529</c:v>
                </c:pt>
                <c:pt idx="5347">
                  <c:v>45.167943757682188</c:v>
                </c:pt>
                <c:pt idx="5348">
                  <c:v>51.40755963193579</c:v>
                </c:pt>
                <c:pt idx="5349">
                  <c:v>0</c:v>
                </c:pt>
                <c:pt idx="5350">
                  <c:v>0</c:v>
                </c:pt>
                <c:pt idx="5351">
                  <c:v>0</c:v>
                </c:pt>
                <c:pt idx="5352">
                  <c:v>0</c:v>
                </c:pt>
                <c:pt idx="5353">
                  <c:v>0</c:v>
                </c:pt>
                <c:pt idx="5354">
                  <c:v>0</c:v>
                </c:pt>
                <c:pt idx="5355">
                  <c:v>0</c:v>
                </c:pt>
                <c:pt idx="5356">
                  <c:v>51.353120743046908</c:v>
                </c:pt>
                <c:pt idx="5357">
                  <c:v>0</c:v>
                </c:pt>
                <c:pt idx="5358">
                  <c:v>0</c:v>
                </c:pt>
                <c:pt idx="5359">
                  <c:v>0</c:v>
                </c:pt>
                <c:pt idx="5360">
                  <c:v>0</c:v>
                </c:pt>
                <c:pt idx="5361">
                  <c:v>0</c:v>
                </c:pt>
                <c:pt idx="5362">
                  <c:v>0</c:v>
                </c:pt>
                <c:pt idx="5363">
                  <c:v>0</c:v>
                </c:pt>
                <c:pt idx="5364">
                  <c:v>51.307129631935794</c:v>
                </c:pt>
                <c:pt idx="5365">
                  <c:v>7.0789517576821908</c:v>
                </c:pt>
                <c:pt idx="5366">
                  <c:v>43.455909313237747</c:v>
                </c:pt>
                <c:pt idx="5367">
                  <c:v>0</c:v>
                </c:pt>
                <c:pt idx="5368">
                  <c:v>45.316256985024104</c:v>
                </c:pt>
                <c:pt idx="5369">
                  <c:v>42.002284646571077</c:v>
                </c:pt>
                <c:pt idx="5370">
                  <c:v>42.002284646571077</c:v>
                </c:pt>
                <c:pt idx="5371">
                  <c:v>43.336545757682188</c:v>
                </c:pt>
                <c:pt idx="5372">
                  <c:v>0</c:v>
                </c:pt>
                <c:pt idx="5373">
                  <c:v>51.259547409713576</c:v>
                </c:pt>
                <c:pt idx="5374">
                  <c:v>0</c:v>
                </c:pt>
                <c:pt idx="5375">
                  <c:v>0</c:v>
                </c:pt>
                <c:pt idx="5376">
                  <c:v>0</c:v>
                </c:pt>
                <c:pt idx="5377">
                  <c:v>0</c:v>
                </c:pt>
                <c:pt idx="5378">
                  <c:v>0</c:v>
                </c:pt>
                <c:pt idx="5379">
                  <c:v>51.215077409713572</c:v>
                </c:pt>
                <c:pt idx="5380">
                  <c:v>51.20659886536599</c:v>
                </c:pt>
                <c:pt idx="5381">
                  <c:v>0</c:v>
                </c:pt>
                <c:pt idx="5382">
                  <c:v>0</c:v>
                </c:pt>
                <c:pt idx="5383">
                  <c:v>0</c:v>
                </c:pt>
                <c:pt idx="5384">
                  <c:v>0</c:v>
                </c:pt>
                <c:pt idx="5385">
                  <c:v>44.510015313237744</c:v>
                </c:pt>
                <c:pt idx="5386">
                  <c:v>0</c:v>
                </c:pt>
                <c:pt idx="5387">
                  <c:v>0</c:v>
                </c:pt>
                <c:pt idx="5388">
                  <c:v>0</c:v>
                </c:pt>
                <c:pt idx="5389">
                  <c:v>0</c:v>
                </c:pt>
                <c:pt idx="5390">
                  <c:v>0</c:v>
                </c:pt>
                <c:pt idx="5391">
                  <c:v>40.517547535459968</c:v>
                </c:pt>
                <c:pt idx="5392">
                  <c:v>51.143120743046907</c:v>
                </c:pt>
                <c:pt idx="5393">
                  <c:v>0</c:v>
                </c:pt>
                <c:pt idx="5394">
                  <c:v>0</c:v>
                </c:pt>
                <c:pt idx="5395">
                  <c:v>0</c:v>
                </c:pt>
                <c:pt idx="5396">
                  <c:v>45.163045873912985</c:v>
                </c:pt>
                <c:pt idx="5397">
                  <c:v>0</c:v>
                </c:pt>
                <c:pt idx="5398">
                  <c:v>24.855767979904407</c:v>
                </c:pt>
                <c:pt idx="5399">
                  <c:v>0</c:v>
                </c:pt>
                <c:pt idx="5400">
                  <c:v>0</c:v>
                </c:pt>
                <c:pt idx="5401">
                  <c:v>0</c:v>
                </c:pt>
                <c:pt idx="5402">
                  <c:v>35.772750643143752</c:v>
                </c:pt>
                <c:pt idx="5403">
                  <c:v>0</c:v>
                </c:pt>
                <c:pt idx="5404">
                  <c:v>0</c:v>
                </c:pt>
                <c:pt idx="5405">
                  <c:v>4.8816864243488567</c:v>
                </c:pt>
                <c:pt idx="5406">
                  <c:v>0</c:v>
                </c:pt>
                <c:pt idx="5407">
                  <c:v>39.454708424348851</c:v>
                </c:pt>
                <c:pt idx="5408">
                  <c:v>0</c:v>
                </c:pt>
                <c:pt idx="5409">
                  <c:v>0</c:v>
                </c:pt>
                <c:pt idx="5410">
                  <c:v>0</c:v>
                </c:pt>
                <c:pt idx="5411">
                  <c:v>0</c:v>
                </c:pt>
                <c:pt idx="5412">
                  <c:v>0</c:v>
                </c:pt>
                <c:pt idx="5413">
                  <c:v>0</c:v>
                </c:pt>
                <c:pt idx="5414">
                  <c:v>0</c:v>
                </c:pt>
                <c:pt idx="5415">
                  <c:v>0</c:v>
                </c:pt>
                <c:pt idx="5416">
                  <c:v>41.013727091015525</c:v>
                </c:pt>
                <c:pt idx="5417">
                  <c:v>51.041898520824681</c:v>
                </c:pt>
                <c:pt idx="5418">
                  <c:v>0</c:v>
                </c:pt>
                <c:pt idx="5419">
                  <c:v>0</c:v>
                </c:pt>
                <c:pt idx="5420">
                  <c:v>43.829302118551155</c:v>
                </c:pt>
                <c:pt idx="5421">
                  <c:v>0</c:v>
                </c:pt>
                <c:pt idx="5422">
                  <c:v>0</c:v>
                </c:pt>
                <c:pt idx="5423">
                  <c:v>0</c:v>
                </c:pt>
                <c:pt idx="5424">
                  <c:v>34.941047551787641</c:v>
                </c:pt>
                <c:pt idx="5425">
                  <c:v>0</c:v>
                </c:pt>
                <c:pt idx="5426">
                  <c:v>0</c:v>
                </c:pt>
                <c:pt idx="5427">
                  <c:v>0</c:v>
                </c:pt>
                <c:pt idx="5428">
                  <c:v>51.015589631935789</c:v>
                </c:pt>
                <c:pt idx="5429">
                  <c:v>0</c:v>
                </c:pt>
                <c:pt idx="5430">
                  <c:v>0</c:v>
                </c:pt>
                <c:pt idx="5431">
                  <c:v>0</c:v>
                </c:pt>
                <c:pt idx="5432">
                  <c:v>50.969259631935792</c:v>
                </c:pt>
                <c:pt idx="5433">
                  <c:v>0</c:v>
                </c:pt>
                <c:pt idx="5434">
                  <c:v>44.713884440676516</c:v>
                </c:pt>
                <c:pt idx="5435">
                  <c:v>0</c:v>
                </c:pt>
                <c:pt idx="5436">
                  <c:v>0</c:v>
                </c:pt>
                <c:pt idx="5437">
                  <c:v>36.067465979904412</c:v>
                </c:pt>
                <c:pt idx="5438">
                  <c:v>44.708102424348851</c:v>
                </c:pt>
                <c:pt idx="5439">
                  <c:v>0</c:v>
                </c:pt>
                <c:pt idx="5440">
                  <c:v>0</c:v>
                </c:pt>
                <c:pt idx="5441">
                  <c:v>44.956256985024105</c:v>
                </c:pt>
                <c:pt idx="5442">
                  <c:v>0</c:v>
                </c:pt>
                <c:pt idx="5443">
                  <c:v>0</c:v>
                </c:pt>
                <c:pt idx="5444">
                  <c:v>0</c:v>
                </c:pt>
                <c:pt idx="5445">
                  <c:v>0</c:v>
                </c:pt>
                <c:pt idx="5446">
                  <c:v>50.903912965269129</c:v>
                </c:pt>
                <c:pt idx="5447">
                  <c:v>0</c:v>
                </c:pt>
                <c:pt idx="5448">
                  <c:v>0</c:v>
                </c:pt>
                <c:pt idx="5449">
                  <c:v>0</c:v>
                </c:pt>
                <c:pt idx="5450">
                  <c:v>0</c:v>
                </c:pt>
                <c:pt idx="5451">
                  <c:v>0</c:v>
                </c:pt>
                <c:pt idx="5452">
                  <c:v>0</c:v>
                </c:pt>
                <c:pt idx="5453">
                  <c:v>0</c:v>
                </c:pt>
                <c:pt idx="5454">
                  <c:v>0</c:v>
                </c:pt>
                <c:pt idx="5455">
                  <c:v>44.725152440676517</c:v>
                </c:pt>
                <c:pt idx="5456">
                  <c:v>0</c:v>
                </c:pt>
                <c:pt idx="5457">
                  <c:v>0</c:v>
                </c:pt>
                <c:pt idx="5458">
                  <c:v>50.209380420921541</c:v>
                </c:pt>
                <c:pt idx="5459">
                  <c:v>0</c:v>
                </c:pt>
                <c:pt idx="5460">
                  <c:v>0</c:v>
                </c:pt>
                <c:pt idx="5461">
                  <c:v>0</c:v>
                </c:pt>
                <c:pt idx="5462">
                  <c:v>50.83243296526912</c:v>
                </c:pt>
                <c:pt idx="5463">
                  <c:v>44.855145873912996</c:v>
                </c:pt>
                <c:pt idx="5464">
                  <c:v>0</c:v>
                </c:pt>
                <c:pt idx="5465">
                  <c:v>35.485886646571075</c:v>
                </c:pt>
                <c:pt idx="5466">
                  <c:v>50.805779631935785</c:v>
                </c:pt>
                <c:pt idx="5467">
                  <c:v>44.726579774009856</c:v>
                </c:pt>
                <c:pt idx="5468">
                  <c:v>0</c:v>
                </c:pt>
                <c:pt idx="5469">
                  <c:v>44.82403476280188</c:v>
                </c:pt>
                <c:pt idx="5470">
                  <c:v>0</c:v>
                </c:pt>
                <c:pt idx="5471">
                  <c:v>44.814034762801874</c:v>
                </c:pt>
                <c:pt idx="5472">
                  <c:v>0</c:v>
                </c:pt>
                <c:pt idx="5473">
                  <c:v>34.947706096135214</c:v>
                </c:pt>
                <c:pt idx="5474">
                  <c:v>0</c:v>
                </c:pt>
                <c:pt idx="5475">
                  <c:v>0</c:v>
                </c:pt>
                <c:pt idx="5476">
                  <c:v>50.77107740971357</c:v>
                </c:pt>
                <c:pt idx="5477">
                  <c:v>31.037236646571081</c:v>
                </c:pt>
                <c:pt idx="5478">
                  <c:v>44.79998510734319</c:v>
                </c:pt>
                <c:pt idx="5479">
                  <c:v>44.796073651690769</c:v>
                </c:pt>
                <c:pt idx="5480">
                  <c:v>31.367547979904405</c:v>
                </c:pt>
                <c:pt idx="5481">
                  <c:v>50.746912965269125</c:v>
                </c:pt>
                <c:pt idx="5482">
                  <c:v>44.774034762801882</c:v>
                </c:pt>
                <c:pt idx="5483">
                  <c:v>50.733265532032647</c:v>
                </c:pt>
                <c:pt idx="5484">
                  <c:v>44.365314885120959</c:v>
                </c:pt>
                <c:pt idx="5485">
                  <c:v>44.732776985024095</c:v>
                </c:pt>
                <c:pt idx="5486">
                  <c:v>44.396739207246327</c:v>
                </c:pt>
                <c:pt idx="5487">
                  <c:v>0</c:v>
                </c:pt>
                <c:pt idx="5488">
                  <c:v>0</c:v>
                </c:pt>
                <c:pt idx="5489">
                  <c:v>50.689019631935793</c:v>
                </c:pt>
                <c:pt idx="5490">
                  <c:v>44.574357996232067</c:v>
                </c:pt>
                <c:pt idx="5491">
                  <c:v>50.618936298602463</c:v>
                </c:pt>
                <c:pt idx="5492">
                  <c:v>44.649590318357433</c:v>
                </c:pt>
                <c:pt idx="5493">
                  <c:v>0</c:v>
                </c:pt>
                <c:pt idx="5494">
                  <c:v>50.585277409713569</c:v>
                </c:pt>
                <c:pt idx="5495">
                  <c:v>0</c:v>
                </c:pt>
                <c:pt idx="5496">
                  <c:v>50.556542965269124</c:v>
                </c:pt>
                <c:pt idx="5497">
                  <c:v>29.608845091015521</c:v>
                </c:pt>
                <c:pt idx="5498">
                  <c:v>50.497006298602457</c:v>
                </c:pt>
                <c:pt idx="5499">
                  <c:v>44.402764218454294</c:v>
                </c:pt>
                <c:pt idx="5500">
                  <c:v>44.481880318357433</c:v>
                </c:pt>
                <c:pt idx="5501">
                  <c:v>50.402578520824683</c:v>
                </c:pt>
                <c:pt idx="5502">
                  <c:v>50.399412965269129</c:v>
                </c:pt>
                <c:pt idx="5503">
                  <c:v>17.730078885120967</c:v>
                </c:pt>
                <c:pt idx="5504">
                  <c:v>43.849801207246323</c:v>
                </c:pt>
                <c:pt idx="5505">
                  <c:v>44.349590318357436</c:v>
                </c:pt>
                <c:pt idx="5506">
                  <c:v>48.736627532032642</c:v>
                </c:pt>
                <c:pt idx="5507">
                  <c:v>44.26895999623207</c:v>
                </c:pt>
                <c:pt idx="5508">
                  <c:v>50.011365976477094</c:v>
                </c:pt>
                <c:pt idx="5509">
                  <c:v>50.297006298602454</c:v>
                </c:pt>
                <c:pt idx="5510">
                  <c:v>44.314034762801874</c:v>
                </c:pt>
                <c:pt idx="5511">
                  <c:v>44.297368096135209</c:v>
                </c:pt>
                <c:pt idx="5512">
                  <c:v>44.277368096135213</c:v>
                </c:pt>
                <c:pt idx="5513">
                  <c:v>50.177340743046912</c:v>
                </c:pt>
                <c:pt idx="5514">
                  <c:v>50.154690743046899</c:v>
                </c:pt>
                <c:pt idx="5515">
                  <c:v>50.147246298602461</c:v>
                </c:pt>
                <c:pt idx="5516">
                  <c:v>50.137580743046897</c:v>
                </c:pt>
                <c:pt idx="5517">
                  <c:v>44.160701429468538</c:v>
                </c:pt>
                <c:pt idx="5518">
                  <c:v>50.129069631935792</c:v>
                </c:pt>
                <c:pt idx="5519">
                  <c:v>50.126598865365978</c:v>
                </c:pt>
                <c:pt idx="5520">
                  <c:v>49.808208076380232</c:v>
                </c:pt>
                <c:pt idx="5521">
                  <c:v>50.100482965269123</c:v>
                </c:pt>
                <c:pt idx="5522">
                  <c:v>50.094690743046897</c:v>
                </c:pt>
                <c:pt idx="5523">
                  <c:v>50.044784076380239</c:v>
                </c:pt>
                <c:pt idx="5524">
                  <c:v>44.048479207246324</c:v>
                </c:pt>
                <c:pt idx="5525">
                  <c:v>43.756265551787635</c:v>
                </c:pt>
                <c:pt idx="5526">
                  <c:v>49.985801854158012</c:v>
                </c:pt>
                <c:pt idx="5527">
                  <c:v>44.014354762801879</c:v>
                </c:pt>
                <c:pt idx="5528">
                  <c:v>49.968024076380239</c:v>
                </c:pt>
                <c:pt idx="5529">
                  <c:v>41.771119996232073</c:v>
                </c:pt>
                <c:pt idx="5530">
                  <c:v>49.956912965269126</c:v>
                </c:pt>
                <c:pt idx="5531">
                  <c:v>34.2466279764771</c:v>
                </c:pt>
                <c:pt idx="5532">
                  <c:v>0</c:v>
                </c:pt>
                <c:pt idx="5533">
                  <c:v>49.945440743046902</c:v>
                </c:pt>
                <c:pt idx="5534">
                  <c:v>49.940771854158015</c:v>
                </c:pt>
                <c:pt idx="5535">
                  <c:v>49.928024076380233</c:v>
                </c:pt>
                <c:pt idx="5536">
                  <c:v>49.918024076380235</c:v>
                </c:pt>
                <c:pt idx="5537">
                  <c:v>49.905112965269126</c:v>
                </c:pt>
                <c:pt idx="5538">
                  <c:v>43.927053996232075</c:v>
                </c:pt>
                <c:pt idx="5539">
                  <c:v>49.895801854158009</c:v>
                </c:pt>
                <c:pt idx="5540">
                  <c:v>43.91705399623207</c:v>
                </c:pt>
                <c:pt idx="5541">
                  <c:v>43.910235873912988</c:v>
                </c:pt>
                <c:pt idx="5542">
                  <c:v>43.822223996232076</c:v>
                </c:pt>
                <c:pt idx="5543">
                  <c:v>49.874690743046898</c:v>
                </c:pt>
                <c:pt idx="5544">
                  <c:v>49.873792965269125</c:v>
                </c:pt>
                <c:pt idx="5545">
                  <c:v>49.867982965269128</c:v>
                </c:pt>
                <c:pt idx="5546">
                  <c:v>43.17182866289874</c:v>
                </c:pt>
                <c:pt idx="5547">
                  <c:v>49.812147409713575</c:v>
                </c:pt>
                <c:pt idx="5548">
                  <c:v>43.838165107343187</c:v>
                </c:pt>
                <c:pt idx="5549">
                  <c:v>43.799235451884492</c:v>
                </c:pt>
                <c:pt idx="5550">
                  <c:v>43.781498440676515</c:v>
                </c:pt>
                <c:pt idx="5551">
                  <c:v>49.746739631935796</c:v>
                </c:pt>
                <c:pt idx="5552">
                  <c:v>43.769276218454301</c:v>
                </c:pt>
                <c:pt idx="5553">
                  <c:v>43.74854920724632</c:v>
                </c:pt>
                <c:pt idx="5554">
                  <c:v>49.690807409713571</c:v>
                </c:pt>
                <c:pt idx="5555">
                  <c:v>49.687406298602468</c:v>
                </c:pt>
                <c:pt idx="5556">
                  <c:v>43.585468440676522</c:v>
                </c:pt>
                <c:pt idx="5557">
                  <c:v>43.675645873912991</c:v>
                </c:pt>
                <c:pt idx="5558">
                  <c:v>33.754189087588209</c:v>
                </c:pt>
                <c:pt idx="5559">
                  <c:v>0</c:v>
                </c:pt>
                <c:pt idx="5560">
                  <c:v>49.582618520824681</c:v>
                </c:pt>
                <c:pt idx="5561">
                  <c:v>49.482311187491341</c:v>
                </c:pt>
                <c:pt idx="5562">
                  <c:v>43.572923651690765</c:v>
                </c:pt>
                <c:pt idx="5563">
                  <c:v>41.148945774009853</c:v>
                </c:pt>
                <c:pt idx="5564">
                  <c:v>49.492950743046912</c:v>
                </c:pt>
                <c:pt idx="5565">
                  <c:v>43.519937329565408</c:v>
                </c:pt>
                <c:pt idx="5566">
                  <c:v>49.391017409713577</c:v>
                </c:pt>
                <c:pt idx="5567">
                  <c:v>49.454202965269126</c:v>
                </c:pt>
                <c:pt idx="5568">
                  <c:v>49.442738520824676</c:v>
                </c:pt>
                <c:pt idx="5569">
                  <c:v>42.131652198699321</c:v>
                </c:pt>
                <c:pt idx="5570">
                  <c:v>49.429165187491343</c:v>
                </c:pt>
                <c:pt idx="5571">
                  <c:v>49.406964076380241</c:v>
                </c:pt>
                <c:pt idx="5572">
                  <c:v>49.405621854158014</c:v>
                </c:pt>
                <c:pt idx="5573">
                  <c:v>49.401357409713569</c:v>
                </c:pt>
                <c:pt idx="5574">
                  <c:v>42.756823329565407</c:v>
                </c:pt>
                <c:pt idx="5575">
                  <c:v>43.384051429468535</c:v>
                </c:pt>
                <c:pt idx="5576">
                  <c:v>49.302142965269127</c:v>
                </c:pt>
                <c:pt idx="5577">
                  <c:v>49.268354076380234</c:v>
                </c:pt>
                <c:pt idx="5578">
                  <c:v>49.266798520824686</c:v>
                </c:pt>
                <c:pt idx="5579">
                  <c:v>49.248431854158014</c:v>
                </c:pt>
                <c:pt idx="5580">
                  <c:v>49.225682965269122</c:v>
                </c:pt>
                <c:pt idx="5581">
                  <c:v>43.220492118551149</c:v>
                </c:pt>
                <c:pt idx="5582">
                  <c:v>49.173369631935792</c:v>
                </c:pt>
                <c:pt idx="5583">
                  <c:v>43.188479207246324</c:v>
                </c:pt>
                <c:pt idx="5584">
                  <c:v>0</c:v>
                </c:pt>
                <c:pt idx="5585">
                  <c:v>42.534367107343193</c:v>
                </c:pt>
                <c:pt idx="5586">
                  <c:v>49.119761854158014</c:v>
                </c:pt>
                <c:pt idx="5587">
                  <c:v>44.324621976477104</c:v>
                </c:pt>
                <c:pt idx="5588">
                  <c:v>49.073579631935793</c:v>
                </c:pt>
                <c:pt idx="5589">
                  <c:v>49.064949631935797</c:v>
                </c:pt>
                <c:pt idx="5590">
                  <c:v>49.015801854158006</c:v>
                </c:pt>
                <c:pt idx="5591">
                  <c:v>49.015549631935791</c:v>
                </c:pt>
                <c:pt idx="5592">
                  <c:v>49.010246298602461</c:v>
                </c:pt>
                <c:pt idx="5593">
                  <c:v>42.947585551787625</c:v>
                </c:pt>
                <c:pt idx="5594">
                  <c:v>48.978054076380232</c:v>
                </c:pt>
                <c:pt idx="5595">
                  <c:v>38.980666440676522</c:v>
                </c:pt>
                <c:pt idx="5596">
                  <c:v>42.98038732956541</c:v>
                </c:pt>
                <c:pt idx="5597">
                  <c:v>48.889826298602465</c:v>
                </c:pt>
                <c:pt idx="5598">
                  <c:v>48.86135740971357</c:v>
                </c:pt>
                <c:pt idx="5599">
                  <c:v>48.747555187491344</c:v>
                </c:pt>
                <c:pt idx="5600">
                  <c:v>48.730404076380232</c:v>
                </c:pt>
                <c:pt idx="5601">
                  <c:v>48.413148520824677</c:v>
                </c:pt>
                <c:pt idx="5602">
                  <c:v>48.718454076380233</c:v>
                </c:pt>
                <c:pt idx="5603">
                  <c:v>48.705012965269127</c:v>
                </c:pt>
                <c:pt idx="5604">
                  <c:v>42.431662662898745</c:v>
                </c:pt>
                <c:pt idx="5605">
                  <c:v>48.679742965269128</c:v>
                </c:pt>
                <c:pt idx="5606">
                  <c:v>42.668165107343192</c:v>
                </c:pt>
                <c:pt idx="5607">
                  <c:v>48.629121854158015</c:v>
                </c:pt>
                <c:pt idx="5608">
                  <c:v>48.601264076380232</c:v>
                </c:pt>
                <c:pt idx="5609">
                  <c:v>48.601058520824679</c:v>
                </c:pt>
                <c:pt idx="5610">
                  <c:v>48.589956298602452</c:v>
                </c:pt>
                <c:pt idx="5611">
                  <c:v>48.539165187491342</c:v>
                </c:pt>
                <c:pt idx="5612">
                  <c:v>48.512302965269129</c:v>
                </c:pt>
                <c:pt idx="5613">
                  <c:v>41.628498662898743</c:v>
                </c:pt>
                <c:pt idx="5614">
                  <c:v>42.13420009613521</c:v>
                </c:pt>
                <c:pt idx="5615">
                  <c:v>41.896392762801874</c:v>
                </c:pt>
                <c:pt idx="5616">
                  <c:v>48.437449631935792</c:v>
                </c:pt>
                <c:pt idx="5617">
                  <c:v>0</c:v>
                </c:pt>
                <c:pt idx="5618">
                  <c:v>42.323215873912993</c:v>
                </c:pt>
                <c:pt idx="5619">
                  <c:v>42.072140218454301</c:v>
                </c:pt>
                <c:pt idx="5620">
                  <c:v>48.409135187491344</c:v>
                </c:pt>
                <c:pt idx="5621">
                  <c:v>38.822887996232076</c:v>
                </c:pt>
                <c:pt idx="5622">
                  <c:v>48.093108520824686</c:v>
                </c:pt>
                <c:pt idx="5623">
                  <c:v>48.367051854158014</c:v>
                </c:pt>
                <c:pt idx="5624">
                  <c:v>48.36642296526913</c:v>
                </c:pt>
                <c:pt idx="5625">
                  <c:v>48.359944076380231</c:v>
                </c:pt>
                <c:pt idx="5626">
                  <c:v>48.295956298602455</c:v>
                </c:pt>
                <c:pt idx="5627">
                  <c:v>47.962315409713575</c:v>
                </c:pt>
                <c:pt idx="5628">
                  <c:v>39.103865551787635</c:v>
                </c:pt>
                <c:pt idx="5629">
                  <c:v>30.100767329565407</c:v>
                </c:pt>
                <c:pt idx="5630">
                  <c:v>48.227246298602459</c:v>
                </c:pt>
                <c:pt idx="5631">
                  <c:v>48.205511854158019</c:v>
                </c:pt>
                <c:pt idx="5632">
                  <c:v>42.221714762801874</c:v>
                </c:pt>
                <c:pt idx="5633">
                  <c:v>48.18135740971357</c:v>
                </c:pt>
                <c:pt idx="5634">
                  <c:v>47.428235187491346</c:v>
                </c:pt>
                <c:pt idx="5635">
                  <c:v>48.145401854158017</c:v>
                </c:pt>
                <c:pt idx="5636">
                  <c:v>0</c:v>
                </c:pt>
                <c:pt idx="5637">
                  <c:v>42.156089207246332</c:v>
                </c:pt>
                <c:pt idx="5638">
                  <c:v>48.124605187491348</c:v>
                </c:pt>
                <c:pt idx="5639">
                  <c:v>48.119212965269128</c:v>
                </c:pt>
                <c:pt idx="5640">
                  <c:v>42.112609551787635</c:v>
                </c:pt>
                <c:pt idx="5641">
                  <c:v>42.08847920724633</c:v>
                </c:pt>
                <c:pt idx="5642">
                  <c:v>41.907639207246326</c:v>
                </c:pt>
                <c:pt idx="5643">
                  <c:v>48.016606298602461</c:v>
                </c:pt>
                <c:pt idx="5644">
                  <c:v>48.016409631935794</c:v>
                </c:pt>
                <c:pt idx="5645">
                  <c:v>47.986791854158014</c:v>
                </c:pt>
                <c:pt idx="5646">
                  <c:v>0</c:v>
                </c:pt>
                <c:pt idx="5647">
                  <c:v>47.415018298602462</c:v>
                </c:pt>
                <c:pt idx="5648">
                  <c:v>38.839015329565413</c:v>
                </c:pt>
                <c:pt idx="5649">
                  <c:v>47.91105629860246</c:v>
                </c:pt>
                <c:pt idx="5650">
                  <c:v>41.808802218454296</c:v>
                </c:pt>
                <c:pt idx="5651">
                  <c:v>47.897067409713571</c:v>
                </c:pt>
                <c:pt idx="5652">
                  <c:v>47.892468520824679</c:v>
                </c:pt>
                <c:pt idx="5653">
                  <c:v>47.891357409713571</c:v>
                </c:pt>
                <c:pt idx="5654">
                  <c:v>0</c:v>
                </c:pt>
                <c:pt idx="5655">
                  <c:v>47.835801854158014</c:v>
                </c:pt>
                <c:pt idx="5656">
                  <c:v>41.646527774009854</c:v>
                </c:pt>
                <c:pt idx="5657">
                  <c:v>41.82736809613521</c:v>
                </c:pt>
                <c:pt idx="5658">
                  <c:v>47.783085187491345</c:v>
                </c:pt>
                <c:pt idx="5659">
                  <c:v>47.776108520824678</c:v>
                </c:pt>
                <c:pt idx="5660">
                  <c:v>47.726912965269129</c:v>
                </c:pt>
                <c:pt idx="5661">
                  <c:v>41.736979207246328</c:v>
                </c:pt>
                <c:pt idx="5662">
                  <c:v>47.705801854158018</c:v>
                </c:pt>
                <c:pt idx="5663">
                  <c:v>41.732923651690776</c:v>
                </c:pt>
                <c:pt idx="5664">
                  <c:v>47.248880298602465</c:v>
                </c:pt>
                <c:pt idx="5665">
                  <c:v>41.726256985024101</c:v>
                </c:pt>
                <c:pt idx="5666">
                  <c:v>47.672297409713572</c:v>
                </c:pt>
                <c:pt idx="5667">
                  <c:v>47.663446298602459</c:v>
                </c:pt>
                <c:pt idx="5668">
                  <c:v>47.6542907430469</c:v>
                </c:pt>
                <c:pt idx="5669">
                  <c:v>41.680387329565406</c:v>
                </c:pt>
                <c:pt idx="5670">
                  <c:v>47.613134076380234</c:v>
                </c:pt>
                <c:pt idx="5671">
                  <c:v>47.598054076380237</c:v>
                </c:pt>
                <c:pt idx="5672">
                  <c:v>47.572441854158015</c:v>
                </c:pt>
                <c:pt idx="5673">
                  <c:v>47.561357409713573</c:v>
                </c:pt>
                <c:pt idx="5674">
                  <c:v>47.554702965269129</c:v>
                </c:pt>
                <c:pt idx="5675">
                  <c:v>47.542890743046897</c:v>
                </c:pt>
                <c:pt idx="5676">
                  <c:v>47.537709976477089</c:v>
                </c:pt>
                <c:pt idx="5677">
                  <c:v>37.366783754254875</c:v>
                </c:pt>
                <c:pt idx="5678">
                  <c:v>40.871351107343195</c:v>
                </c:pt>
                <c:pt idx="5679">
                  <c:v>41.420861207246332</c:v>
                </c:pt>
                <c:pt idx="5680">
                  <c:v>47.44580185415802</c:v>
                </c:pt>
                <c:pt idx="5681">
                  <c:v>41.473720662898742</c:v>
                </c:pt>
                <c:pt idx="5682">
                  <c:v>47.437670743046894</c:v>
                </c:pt>
                <c:pt idx="5683">
                  <c:v>47.410422965269127</c:v>
                </c:pt>
                <c:pt idx="5684">
                  <c:v>36.72539355178764</c:v>
                </c:pt>
                <c:pt idx="5685">
                  <c:v>47.394955187491348</c:v>
                </c:pt>
                <c:pt idx="5686">
                  <c:v>41.209596885120959</c:v>
                </c:pt>
                <c:pt idx="5687">
                  <c:v>47.32598852082468</c:v>
                </c:pt>
                <c:pt idx="5688">
                  <c:v>40.492853429468546</c:v>
                </c:pt>
                <c:pt idx="5689">
                  <c:v>47.30085407638024</c:v>
                </c:pt>
                <c:pt idx="5690">
                  <c:v>47.275105187491349</c:v>
                </c:pt>
                <c:pt idx="5691">
                  <c:v>47.272074076380235</c:v>
                </c:pt>
                <c:pt idx="5692">
                  <c:v>46.829619409713573</c:v>
                </c:pt>
                <c:pt idx="5693">
                  <c:v>41.27705399623207</c:v>
                </c:pt>
                <c:pt idx="5694">
                  <c:v>39.404198096135204</c:v>
                </c:pt>
                <c:pt idx="5695">
                  <c:v>47.231357409713574</c:v>
                </c:pt>
                <c:pt idx="5696">
                  <c:v>41.252923651690772</c:v>
                </c:pt>
                <c:pt idx="5697">
                  <c:v>47.208936298602467</c:v>
                </c:pt>
                <c:pt idx="5698">
                  <c:v>47.208024076380234</c:v>
                </c:pt>
                <c:pt idx="5699">
                  <c:v>47.193579631935791</c:v>
                </c:pt>
                <c:pt idx="5700">
                  <c:v>41.213305873912979</c:v>
                </c:pt>
                <c:pt idx="5701">
                  <c:v>47.169081854158016</c:v>
                </c:pt>
                <c:pt idx="5702">
                  <c:v>47.167379631935795</c:v>
                </c:pt>
                <c:pt idx="5703">
                  <c:v>47.150246298602461</c:v>
                </c:pt>
                <c:pt idx="5704">
                  <c:v>47.143885187491342</c:v>
                </c:pt>
                <c:pt idx="5705">
                  <c:v>47.099135187491342</c:v>
                </c:pt>
                <c:pt idx="5706">
                  <c:v>37.624577551787638</c:v>
                </c:pt>
                <c:pt idx="5707">
                  <c:v>47.032468520824679</c:v>
                </c:pt>
                <c:pt idx="5708">
                  <c:v>47.024690743046897</c:v>
                </c:pt>
                <c:pt idx="5709">
                  <c:v>41.045942885120965</c:v>
                </c:pt>
                <c:pt idx="5710">
                  <c:v>46.951989631935795</c:v>
                </c:pt>
                <c:pt idx="5711">
                  <c:v>37.147758440676519</c:v>
                </c:pt>
                <c:pt idx="5712">
                  <c:v>46.939907409713577</c:v>
                </c:pt>
                <c:pt idx="5713">
                  <c:v>40.96857254057965</c:v>
                </c:pt>
                <c:pt idx="5714">
                  <c:v>40.962975873912988</c:v>
                </c:pt>
                <c:pt idx="5715">
                  <c:v>46.930398520824681</c:v>
                </c:pt>
                <c:pt idx="5716">
                  <c:v>39.4193042184543</c:v>
                </c:pt>
                <c:pt idx="5717">
                  <c:v>39.4193042184543</c:v>
                </c:pt>
                <c:pt idx="5718">
                  <c:v>40.869590318357432</c:v>
                </c:pt>
                <c:pt idx="5719">
                  <c:v>46.838024076380236</c:v>
                </c:pt>
                <c:pt idx="5720">
                  <c:v>40.702497429468544</c:v>
                </c:pt>
                <c:pt idx="5721">
                  <c:v>46.788024076380239</c:v>
                </c:pt>
                <c:pt idx="5722">
                  <c:v>46.784802965269122</c:v>
                </c:pt>
                <c:pt idx="5723">
                  <c:v>46.781357409713571</c:v>
                </c:pt>
                <c:pt idx="5724">
                  <c:v>40.811095451884476</c:v>
                </c:pt>
                <c:pt idx="5725">
                  <c:v>40.792923651690764</c:v>
                </c:pt>
                <c:pt idx="5726">
                  <c:v>38.593039996232072</c:v>
                </c:pt>
                <c:pt idx="5727">
                  <c:v>46.703579631935789</c:v>
                </c:pt>
                <c:pt idx="5728">
                  <c:v>39.010865532032653</c:v>
                </c:pt>
                <c:pt idx="5729">
                  <c:v>40.709590318357435</c:v>
                </c:pt>
                <c:pt idx="5730">
                  <c:v>46.656912965269129</c:v>
                </c:pt>
                <c:pt idx="5731">
                  <c:v>46.640075187491348</c:v>
                </c:pt>
                <c:pt idx="5732">
                  <c:v>46.639135187491348</c:v>
                </c:pt>
                <c:pt idx="5733">
                  <c:v>46.638024076380233</c:v>
                </c:pt>
                <c:pt idx="5734">
                  <c:v>46.618024076380237</c:v>
                </c:pt>
                <c:pt idx="5735">
                  <c:v>40.617053996232073</c:v>
                </c:pt>
                <c:pt idx="5736">
                  <c:v>40.602923651690766</c:v>
                </c:pt>
                <c:pt idx="5737">
                  <c:v>46.563579631935788</c:v>
                </c:pt>
                <c:pt idx="5738">
                  <c:v>37.941546662898745</c:v>
                </c:pt>
                <c:pt idx="5739">
                  <c:v>40.5862569850241</c:v>
                </c:pt>
                <c:pt idx="5740">
                  <c:v>46.55114407638024</c:v>
                </c:pt>
                <c:pt idx="5741">
                  <c:v>46.547825187491348</c:v>
                </c:pt>
                <c:pt idx="5742">
                  <c:v>46.540282965269128</c:v>
                </c:pt>
                <c:pt idx="5743">
                  <c:v>46.524187409713576</c:v>
                </c:pt>
                <c:pt idx="5744">
                  <c:v>46.521690743046904</c:v>
                </c:pt>
                <c:pt idx="5745">
                  <c:v>46.51796740971357</c:v>
                </c:pt>
                <c:pt idx="5746">
                  <c:v>46.508024076380238</c:v>
                </c:pt>
                <c:pt idx="5747">
                  <c:v>46.470246298602461</c:v>
                </c:pt>
                <c:pt idx="5748">
                  <c:v>46.448466298602462</c:v>
                </c:pt>
                <c:pt idx="5749">
                  <c:v>37.990904218454304</c:v>
                </c:pt>
                <c:pt idx="5750">
                  <c:v>40.46867142946855</c:v>
                </c:pt>
                <c:pt idx="5751">
                  <c:v>46.396951854158019</c:v>
                </c:pt>
                <c:pt idx="5752">
                  <c:v>46.380246298602465</c:v>
                </c:pt>
                <c:pt idx="5753">
                  <c:v>46.37946852082468</c:v>
                </c:pt>
                <c:pt idx="5754">
                  <c:v>46.376856298602462</c:v>
                </c:pt>
                <c:pt idx="5755">
                  <c:v>46.355801854158017</c:v>
                </c:pt>
                <c:pt idx="5756">
                  <c:v>0</c:v>
                </c:pt>
                <c:pt idx="5757">
                  <c:v>46.316990743046901</c:v>
                </c:pt>
                <c:pt idx="5758">
                  <c:v>40.001506985024093</c:v>
                </c:pt>
                <c:pt idx="5759">
                  <c:v>46.296912965269129</c:v>
                </c:pt>
                <c:pt idx="5760">
                  <c:v>46.285760743046907</c:v>
                </c:pt>
                <c:pt idx="5761">
                  <c:v>0</c:v>
                </c:pt>
                <c:pt idx="5762">
                  <c:v>46.269774076380237</c:v>
                </c:pt>
                <c:pt idx="5763">
                  <c:v>46.267534076380237</c:v>
                </c:pt>
                <c:pt idx="5764">
                  <c:v>46.160406743046899</c:v>
                </c:pt>
                <c:pt idx="5765">
                  <c:v>46.248024076380233</c:v>
                </c:pt>
                <c:pt idx="5766">
                  <c:v>40.195952096135223</c:v>
                </c:pt>
                <c:pt idx="5767">
                  <c:v>40.269590318357437</c:v>
                </c:pt>
                <c:pt idx="5768">
                  <c:v>46.233651854158012</c:v>
                </c:pt>
                <c:pt idx="5769">
                  <c:v>46.200690743046898</c:v>
                </c:pt>
                <c:pt idx="5770">
                  <c:v>43.469664198699313</c:v>
                </c:pt>
                <c:pt idx="5771">
                  <c:v>46.182149631935793</c:v>
                </c:pt>
                <c:pt idx="5772">
                  <c:v>46.175568520824683</c:v>
                </c:pt>
                <c:pt idx="5773">
                  <c:v>40.1963469850241</c:v>
                </c:pt>
                <c:pt idx="5774">
                  <c:v>46.128024076380235</c:v>
                </c:pt>
                <c:pt idx="5775">
                  <c:v>46.124690743046898</c:v>
                </c:pt>
                <c:pt idx="5776">
                  <c:v>36.608388218454294</c:v>
                </c:pt>
                <c:pt idx="5777">
                  <c:v>46.080246298602461</c:v>
                </c:pt>
                <c:pt idx="5778">
                  <c:v>40.104034762801881</c:v>
                </c:pt>
                <c:pt idx="5779">
                  <c:v>40.066449207246329</c:v>
                </c:pt>
                <c:pt idx="5780">
                  <c:v>46.018024076380236</c:v>
                </c:pt>
                <c:pt idx="5781">
                  <c:v>36.955681329565408</c:v>
                </c:pt>
                <c:pt idx="5782">
                  <c:v>45.973579631935792</c:v>
                </c:pt>
                <c:pt idx="5783">
                  <c:v>45.966912965269124</c:v>
                </c:pt>
                <c:pt idx="5784">
                  <c:v>39.911020318357437</c:v>
                </c:pt>
                <c:pt idx="5785">
                  <c:v>39.984245451884476</c:v>
                </c:pt>
                <c:pt idx="5786">
                  <c:v>39.95847920724632</c:v>
                </c:pt>
                <c:pt idx="5787">
                  <c:v>45.888024076380233</c:v>
                </c:pt>
                <c:pt idx="5788">
                  <c:v>29.999744865365983</c:v>
                </c:pt>
                <c:pt idx="5789">
                  <c:v>39.395793329565414</c:v>
                </c:pt>
                <c:pt idx="5790">
                  <c:v>45.869135187491345</c:v>
                </c:pt>
                <c:pt idx="5791">
                  <c:v>39.869590318357432</c:v>
                </c:pt>
                <c:pt idx="5792">
                  <c:v>39.842923651690775</c:v>
                </c:pt>
                <c:pt idx="5793">
                  <c:v>45.802219631935792</c:v>
                </c:pt>
                <c:pt idx="5794">
                  <c:v>45.788862965269125</c:v>
                </c:pt>
                <c:pt idx="5795">
                  <c:v>45.776912965269126</c:v>
                </c:pt>
                <c:pt idx="5796">
                  <c:v>45.722149631935793</c:v>
                </c:pt>
                <c:pt idx="5797">
                  <c:v>0</c:v>
                </c:pt>
                <c:pt idx="5798">
                  <c:v>45.703579631935789</c:v>
                </c:pt>
                <c:pt idx="5799">
                  <c:v>39.523244540579668</c:v>
                </c:pt>
                <c:pt idx="5800">
                  <c:v>39.685145873912994</c:v>
                </c:pt>
                <c:pt idx="5801">
                  <c:v>45.652801854158014</c:v>
                </c:pt>
                <c:pt idx="5802">
                  <c:v>0</c:v>
                </c:pt>
                <c:pt idx="5803">
                  <c:v>39.351024096135212</c:v>
                </c:pt>
                <c:pt idx="5804">
                  <c:v>45.604649631935793</c:v>
                </c:pt>
                <c:pt idx="5805">
                  <c:v>45.584340743046909</c:v>
                </c:pt>
                <c:pt idx="5806">
                  <c:v>45.564690743046903</c:v>
                </c:pt>
                <c:pt idx="5807">
                  <c:v>35.141737551787635</c:v>
                </c:pt>
                <c:pt idx="5808">
                  <c:v>39.181187774009857</c:v>
                </c:pt>
                <c:pt idx="5809">
                  <c:v>45.507490743046901</c:v>
                </c:pt>
                <c:pt idx="5810">
                  <c:v>36.033784218454301</c:v>
                </c:pt>
                <c:pt idx="5811">
                  <c:v>36.005530662898749</c:v>
                </c:pt>
                <c:pt idx="5812">
                  <c:v>36.5371082184543</c:v>
                </c:pt>
                <c:pt idx="5813">
                  <c:v>45.479541854158015</c:v>
                </c:pt>
                <c:pt idx="5814">
                  <c:v>45.479135187491345</c:v>
                </c:pt>
                <c:pt idx="5815">
                  <c:v>45.475801854158014</c:v>
                </c:pt>
                <c:pt idx="5816">
                  <c:v>45.438958520824677</c:v>
                </c:pt>
                <c:pt idx="5817">
                  <c:v>36.461711774009856</c:v>
                </c:pt>
                <c:pt idx="5818">
                  <c:v>45.429135187491347</c:v>
                </c:pt>
                <c:pt idx="5819">
                  <c:v>45.41531185415802</c:v>
                </c:pt>
                <c:pt idx="5820">
                  <c:v>45.39376963193579</c:v>
                </c:pt>
                <c:pt idx="5821">
                  <c:v>45.380246298602465</c:v>
                </c:pt>
                <c:pt idx="5822">
                  <c:v>39.400701429468548</c:v>
                </c:pt>
                <c:pt idx="5823">
                  <c:v>45.353465187491345</c:v>
                </c:pt>
                <c:pt idx="5824">
                  <c:v>39.384034762801882</c:v>
                </c:pt>
                <c:pt idx="5825">
                  <c:v>39.151290096135213</c:v>
                </c:pt>
                <c:pt idx="5826">
                  <c:v>45.348180743046903</c:v>
                </c:pt>
                <c:pt idx="5827">
                  <c:v>39.196577651690774</c:v>
                </c:pt>
                <c:pt idx="5828">
                  <c:v>39.351498440676515</c:v>
                </c:pt>
                <c:pt idx="5829">
                  <c:v>39.331812540579655</c:v>
                </c:pt>
                <c:pt idx="5830">
                  <c:v>38.99896054057966</c:v>
                </c:pt>
                <c:pt idx="5831">
                  <c:v>44.986027854158017</c:v>
                </c:pt>
                <c:pt idx="5832">
                  <c:v>45.208836298602456</c:v>
                </c:pt>
                <c:pt idx="5833">
                  <c:v>45.207604076380235</c:v>
                </c:pt>
                <c:pt idx="5834">
                  <c:v>38.173146762801878</c:v>
                </c:pt>
                <c:pt idx="5835">
                  <c:v>45.182832965269128</c:v>
                </c:pt>
                <c:pt idx="5836">
                  <c:v>45.182468520824678</c:v>
                </c:pt>
                <c:pt idx="5837">
                  <c:v>39.197368096135214</c:v>
                </c:pt>
                <c:pt idx="5838">
                  <c:v>45.162388520824678</c:v>
                </c:pt>
                <c:pt idx="5839">
                  <c:v>21.623083873912986</c:v>
                </c:pt>
                <c:pt idx="5840">
                  <c:v>34.823958218454301</c:v>
                </c:pt>
                <c:pt idx="5841">
                  <c:v>45.088024076380236</c:v>
                </c:pt>
                <c:pt idx="5842">
                  <c:v>45.064690743046903</c:v>
                </c:pt>
                <c:pt idx="5843">
                  <c:v>0.67423086536599186</c:v>
                </c:pt>
                <c:pt idx="5844">
                  <c:v>45.003579631935793</c:v>
                </c:pt>
                <c:pt idx="5845">
                  <c:v>39.028479207246328</c:v>
                </c:pt>
                <c:pt idx="5846">
                  <c:v>44.964361854158014</c:v>
                </c:pt>
                <c:pt idx="5847">
                  <c:v>21.449750540579668</c:v>
                </c:pt>
                <c:pt idx="5848">
                  <c:v>44.897390298602467</c:v>
                </c:pt>
                <c:pt idx="5849">
                  <c:v>38.987368096135221</c:v>
                </c:pt>
                <c:pt idx="5850">
                  <c:v>0</c:v>
                </c:pt>
                <c:pt idx="5851">
                  <c:v>44.91411518749134</c:v>
                </c:pt>
                <c:pt idx="5852">
                  <c:v>44.909712965269129</c:v>
                </c:pt>
                <c:pt idx="5853">
                  <c:v>38.476109774009856</c:v>
                </c:pt>
                <c:pt idx="5854">
                  <c:v>44.892146298602455</c:v>
                </c:pt>
                <c:pt idx="5855">
                  <c:v>33.163507774009858</c:v>
                </c:pt>
                <c:pt idx="5856">
                  <c:v>44.873639631935788</c:v>
                </c:pt>
                <c:pt idx="5857">
                  <c:v>44.860919631935786</c:v>
                </c:pt>
                <c:pt idx="5858">
                  <c:v>44.859135187491347</c:v>
                </c:pt>
                <c:pt idx="5859">
                  <c:v>44.849790743046903</c:v>
                </c:pt>
                <c:pt idx="5860">
                  <c:v>44.790246298602462</c:v>
                </c:pt>
                <c:pt idx="5861">
                  <c:v>44.788200743046907</c:v>
                </c:pt>
                <c:pt idx="5862">
                  <c:v>38.813602540579659</c:v>
                </c:pt>
                <c:pt idx="5863">
                  <c:v>44.778174076380239</c:v>
                </c:pt>
                <c:pt idx="5864">
                  <c:v>44.778024076380234</c:v>
                </c:pt>
                <c:pt idx="5865">
                  <c:v>44.770101854158021</c:v>
                </c:pt>
                <c:pt idx="5866">
                  <c:v>44.761147409713573</c:v>
                </c:pt>
                <c:pt idx="5867">
                  <c:v>44.651045309810435</c:v>
                </c:pt>
                <c:pt idx="5868">
                  <c:v>0</c:v>
                </c:pt>
                <c:pt idx="5869">
                  <c:v>36.210116218454296</c:v>
                </c:pt>
                <c:pt idx="5870">
                  <c:v>44.714217409713569</c:v>
                </c:pt>
                <c:pt idx="5871">
                  <c:v>44.675937409713576</c:v>
                </c:pt>
                <c:pt idx="5872">
                  <c:v>44.665801854158019</c:v>
                </c:pt>
                <c:pt idx="5873">
                  <c:v>44.660656298602468</c:v>
                </c:pt>
                <c:pt idx="5874">
                  <c:v>44.651357409713569</c:v>
                </c:pt>
                <c:pt idx="5875">
                  <c:v>44.640246298602463</c:v>
                </c:pt>
                <c:pt idx="5876">
                  <c:v>38.601496562995592</c:v>
                </c:pt>
                <c:pt idx="5877">
                  <c:v>44.565801854158018</c:v>
                </c:pt>
                <c:pt idx="5878">
                  <c:v>38.24420288512097</c:v>
                </c:pt>
                <c:pt idx="5879">
                  <c:v>38.476734762801875</c:v>
                </c:pt>
                <c:pt idx="5880">
                  <c:v>44.427427409713573</c:v>
                </c:pt>
                <c:pt idx="5881">
                  <c:v>34.784739551787638</c:v>
                </c:pt>
                <c:pt idx="5882">
                  <c:v>38.197213651690767</c:v>
                </c:pt>
                <c:pt idx="5883">
                  <c:v>38.424034762801874</c:v>
                </c:pt>
                <c:pt idx="5884">
                  <c:v>38.398479207246318</c:v>
                </c:pt>
                <c:pt idx="5885">
                  <c:v>44.302432965269126</c:v>
                </c:pt>
                <c:pt idx="5886">
                  <c:v>12.050385651690767</c:v>
                </c:pt>
                <c:pt idx="5887">
                  <c:v>38.33070142946854</c:v>
                </c:pt>
                <c:pt idx="5888">
                  <c:v>43.975383631935792</c:v>
                </c:pt>
                <c:pt idx="5889">
                  <c:v>44.251507409713575</c:v>
                </c:pt>
                <c:pt idx="5890">
                  <c:v>44.249712965269126</c:v>
                </c:pt>
                <c:pt idx="5891">
                  <c:v>38.250596562995597</c:v>
                </c:pt>
                <c:pt idx="5892">
                  <c:v>44.205801854158018</c:v>
                </c:pt>
                <c:pt idx="5893">
                  <c:v>37.535161551787638</c:v>
                </c:pt>
                <c:pt idx="5894">
                  <c:v>44.180320743046906</c:v>
                </c:pt>
                <c:pt idx="5895">
                  <c:v>38.199420318357433</c:v>
                </c:pt>
                <c:pt idx="5896">
                  <c:v>44.16214852082468</c:v>
                </c:pt>
                <c:pt idx="5897">
                  <c:v>44.156036298602459</c:v>
                </c:pt>
                <c:pt idx="5898">
                  <c:v>44.151357409713569</c:v>
                </c:pt>
                <c:pt idx="5899">
                  <c:v>37.829120540579666</c:v>
                </c:pt>
                <c:pt idx="5900">
                  <c:v>34.461089774009849</c:v>
                </c:pt>
                <c:pt idx="5901">
                  <c:v>38.07294698502411</c:v>
                </c:pt>
                <c:pt idx="5902">
                  <c:v>38.154419896328918</c:v>
                </c:pt>
                <c:pt idx="5903">
                  <c:v>33.003019996232069</c:v>
                </c:pt>
                <c:pt idx="5904">
                  <c:v>44.085985187491346</c:v>
                </c:pt>
                <c:pt idx="5905">
                  <c:v>44.068024076380233</c:v>
                </c:pt>
                <c:pt idx="5906">
                  <c:v>44.059095187491344</c:v>
                </c:pt>
                <c:pt idx="5907">
                  <c:v>44.052546298602465</c:v>
                </c:pt>
                <c:pt idx="5908">
                  <c:v>43.97691385415802</c:v>
                </c:pt>
                <c:pt idx="5909">
                  <c:v>0</c:v>
                </c:pt>
                <c:pt idx="5910">
                  <c:v>38.030701429468543</c:v>
                </c:pt>
                <c:pt idx="5911">
                  <c:v>11.429755429468543</c:v>
                </c:pt>
                <c:pt idx="5912">
                  <c:v>37.672134318357436</c:v>
                </c:pt>
                <c:pt idx="5913">
                  <c:v>43.873231854158014</c:v>
                </c:pt>
                <c:pt idx="5914">
                  <c:v>43.872890743046895</c:v>
                </c:pt>
                <c:pt idx="5915">
                  <c:v>37.875145873912992</c:v>
                </c:pt>
                <c:pt idx="5916">
                  <c:v>37.268622420921538</c:v>
                </c:pt>
                <c:pt idx="5917">
                  <c:v>43.80024629860246</c:v>
                </c:pt>
                <c:pt idx="5918">
                  <c:v>37.820805873912981</c:v>
                </c:pt>
                <c:pt idx="5919">
                  <c:v>43.558663187491348</c:v>
                </c:pt>
                <c:pt idx="5920">
                  <c:v>43.771357409713573</c:v>
                </c:pt>
                <c:pt idx="5921">
                  <c:v>43.759738520824683</c:v>
                </c:pt>
                <c:pt idx="5922">
                  <c:v>37.755145873912987</c:v>
                </c:pt>
                <c:pt idx="5923">
                  <c:v>32.182075329565414</c:v>
                </c:pt>
                <c:pt idx="5924">
                  <c:v>43.687062965269128</c:v>
                </c:pt>
                <c:pt idx="5925">
                  <c:v>43.575010076380231</c:v>
                </c:pt>
                <c:pt idx="5926">
                  <c:v>37.597369429468543</c:v>
                </c:pt>
                <c:pt idx="5927">
                  <c:v>0</c:v>
                </c:pt>
                <c:pt idx="5928">
                  <c:v>43.570246298602463</c:v>
                </c:pt>
                <c:pt idx="5929">
                  <c:v>43.543161854158015</c:v>
                </c:pt>
                <c:pt idx="5930">
                  <c:v>43.512192965269122</c:v>
                </c:pt>
                <c:pt idx="5931">
                  <c:v>7.4563276516907706</c:v>
                </c:pt>
                <c:pt idx="5932">
                  <c:v>43.495268520824673</c:v>
                </c:pt>
                <c:pt idx="5933">
                  <c:v>37.518212118551155</c:v>
                </c:pt>
                <c:pt idx="5934">
                  <c:v>37.50730920724633</c:v>
                </c:pt>
                <c:pt idx="5935">
                  <c:v>43.456912965269126</c:v>
                </c:pt>
                <c:pt idx="5936">
                  <c:v>37.420648985024101</c:v>
                </c:pt>
                <c:pt idx="5937">
                  <c:v>43.443579631935791</c:v>
                </c:pt>
                <c:pt idx="5938">
                  <c:v>37.4601565629956</c:v>
                </c:pt>
                <c:pt idx="5939">
                  <c:v>36.979281207246324</c:v>
                </c:pt>
                <c:pt idx="5940">
                  <c:v>43.390615187491342</c:v>
                </c:pt>
                <c:pt idx="5941">
                  <c:v>43.37580185415802</c:v>
                </c:pt>
                <c:pt idx="5942">
                  <c:v>43.37357963193579</c:v>
                </c:pt>
                <c:pt idx="5943">
                  <c:v>43.371357409713575</c:v>
                </c:pt>
                <c:pt idx="5944">
                  <c:v>37.371812540579661</c:v>
                </c:pt>
                <c:pt idx="5945">
                  <c:v>30.030361551787635</c:v>
                </c:pt>
                <c:pt idx="5946">
                  <c:v>43.290787409713573</c:v>
                </c:pt>
                <c:pt idx="5947">
                  <c:v>29.590368885120967</c:v>
                </c:pt>
                <c:pt idx="5948">
                  <c:v>43.236154076380231</c:v>
                </c:pt>
                <c:pt idx="5949">
                  <c:v>43.228094076380238</c:v>
                </c:pt>
                <c:pt idx="5950">
                  <c:v>27.063902318357428</c:v>
                </c:pt>
                <c:pt idx="5951">
                  <c:v>0</c:v>
                </c:pt>
                <c:pt idx="5952">
                  <c:v>43.192682965269121</c:v>
                </c:pt>
                <c:pt idx="5953">
                  <c:v>34.650562985024095</c:v>
                </c:pt>
                <c:pt idx="5954">
                  <c:v>36.977759674106707</c:v>
                </c:pt>
                <c:pt idx="5955">
                  <c:v>43.041542965269123</c:v>
                </c:pt>
                <c:pt idx="5956">
                  <c:v>42.991357409713572</c:v>
                </c:pt>
                <c:pt idx="5957">
                  <c:v>36.652379873912984</c:v>
                </c:pt>
                <c:pt idx="5958">
                  <c:v>34.990515207246325</c:v>
                </c:pt>
                <c:pt idx="5959">
                  <c:v>42.92246852082468</c:v>
                </c:pt>
                <c:pt idx="5960">
                  <c:v>28.425303551787636</c:v>
                </c:pt>
                <c:pt idx="5961">
                  <c:v>42.482770076380234</c:v>
                </c:pt>
                <c:pt idx="5962">
                  <c:v>42.812740743046902</c:v>
                </c:pt>
                <c:pt idx="5963">
                  <c:v>42.766606298602461</c:v>
                </c:pt>
                <c:pt idx="5964">
                  <c:v>42.645801854158016</c:v>
                </c:pt>
                <c:pt idx="5965">
                  <c:v>42.631357409713573</c:v>
                </c:pt>
                <c:pt idx="5966">
                  <c:v>0</c:v>
                </c:pt>
                <c:pt idx="5967">
                  <c:v>41.99660585415802</c:v>
                </c:pt>
                <c:pt idx="5968">
                  <c:v>42.470406743046901</c:v>
                </c:pt>
                <c:pt idx="5969">
                  <c:v>42.553592965269125</c:v>
                </c:pt>
                <c:pt idx="5970">
                  <c:v>0</c:v>
                </c:pt>
                <c:pt idx="5971">
                  <c:v>42.544340743046909</c:v>
                </c:pt>
                <c:pt idx="5972">
                  <c:v>27.647850885120963</c:v>
                </c:pt>
                <c:pt idx="5973">
                  <c:v>42.328979631935795</c:v>
                </c:pt>
                <c:pt idx="5974">
                  <c:v>42.308344743046895</c:v>
                </c:pt>
                <c:pt idx="5975">
                  <c:v>42.469135187491347</c:v>
                </c:pt>
                <c:pt idx="5976">
                  <c:v>36.483193651690762</c:v>
                </c:pt>
                <c:pt idx="5977">
                  <c:v>42.412262965269122</c:v>
                </c:pt>
                <c:pt idx="5978">
                  <c:v>36.158801651690766</c:v>
                </c:pt>
                <c:pt idx="5979">
                  <c:v>42.399649631935787</c:v>
                </c:pt>
                <c:pt idx="5980">
                  <c:v>42.383765187491342</c:v>
                </c:pt>
                <c:pt idx="5981">
                  <c:v>30.124152218454299</c:v>
                </c:pt>
                <c:pt idx="5982">
                  <c:v>33.692871429468539</c:v>
                </c:pt>
                <c:pt idx="5983">
                  <c:v>42.332468520824683</c:v>
                </c:pt>
                <c:pt idx="5984">
                  <c:v>42.327865409713567</c:v>
                </c:pt>
                <c:pt idx="5985">
                  <c:v>42.306912965269127</c:v>
                </c:pt>
                <c:pt idx="5986">
                  <c:v>42.297609631935792</c:v>
                </c:pt>
                <c:pt idx="5987">
                  <c:v>42.247108520824682</c:v>
                </c:pt>
                <c:pt idx="5988">
                  <c:v>29.81701177400986</c:v>
                </c:pt>
                <c:pt idx="5989">
                  <c:v>42.1649907430469</c:v>
                </c:pt>
                <c:pt idx="5990">
                  <c:v>42.118210743046902</c:v>
                </c:pt>
                <c:pt idx="5991">
                  <c:v>42.030824076380235</c:v>
                </c:pt>
                <c:pt idx="5992">
                  <c:v>42.025838520824678</c:v>
                </c:pt>
                <c:pt idx="5993">
                  <c:v>42.020246298602459</c:v>
                </c:pt>
                <c:pt idx="5994">
                  <c:v>42.003650743046904</c:v>
                </c:pt>
                <c:pt idx="5995">
                  <c:v>41.963579631935794</c:v>
                </c:pt>
                <c:pt idx="5996">
                  <c:v>41.959135187491349</c:v>
                </c:pt>
                <c:pt idx="5997">
                  <c:v>41.923579631935787</c:v>
                </c:pt>
                <c:pt idx="5998">
                  <c:v>41.887831854158016</c:v>
                </c:pt>
                <c:pt idx="5999">
                  <c:v>41.867099631935787</c:v>
                </c:pt>
                <c:pt idx="6000">
                  <c:v>35.880645451884483</c:v>
                </c:pt>
                <c:pt idx="6001">
                  <c:v>41.831186298602447</c:v>
                </c:pt>
                <c:pt idx="6002">
                  <c:v>41.785801854158017</c:v>
                </c:pt>
                <c:pt idx="6003">
                  <c:v>41.758126743046901</c:v>
                </c:pt>
                <c:pt idx="6004">
                  <c:v>41.756979631935792</c:v>
                </c:pt>
                <c:pt idx="6005">
                  <c:v>0</c:v>
                </c:pt>
                <c:pt idx="6006">
                  <c:v>35.614807429468534</c:v>
                </c:pt>
                <c:pt idx="6007">
                  <c:v>26.291800198699313</c:v>
                </c:pt>
                <c:pt idx="6008">
                  <c:v>8.4580227628018747</c:v>
                </c:pt>
                <c:pt idx="6009">
                  <c:v>41.678024076380233</c:v>
                </c:pt>
                <c:pt idx="6010">
                  <c:v>35.697368096135214</c:v>
                </c:pt>
                <c:pt idx="6011">
                  <c:v>35.691812540579654</c:v>
                </c:pt>
                <c:pt idx="6012">
                  <c:v>0</c:v>
                </c:pt>
                <c:pt idx="6013">
                  <c:v>41.608024076380232</c:v>
                </c:pt>
                <c:pt idx="6014">
                  <c:v>41.576912965269123</c:v>
                </c:pt>
                <c:pt idx="6015">
                  <c:v>0</c:v>
                </c:pt>
                <c:pt idx="6016">
                  <c:v>41.559135187491343</c:v>
                </c:pt>
                <c:pt idx="6017">
                  <c:v>41.528547409713568</c:v>
                </c:pt>
                <c:pt idx="6018">
                  <c:v>41.503599631935785</c:v>
                </c:pt>
                <c:pt idx="6019">
                  <c:v>41.50135740971357</c:v>
                </c:pt>
                <c:pt idx="6020">
                  <c:v>35.499590318357427</c:v>
                </c:pt>
                <c:pt idx="6021">
                  <c:v>41.46544852082468</c:v>
                </c:pt>
                <c:pt idx="6022">
                  <c:v>34.865474540579655</c:v>
                </c:pt>
                <c:pt idx="6023">
                  <c:v>40.263022076380231</c:v>
                </c:pt>
                <c:pt idx="6024">
                  <c:v>41.44355740971357</c:v>
                </c:pt>
                <c:pt idx="6025">
                  <c:v>35.437368096135209</c:v>
                </c:pt>
                <c:pt idx="6026">
                  <c:v>35.428953229662262</c:v>
                </c:pt>
                <c:pt idx="6027">
                  <c:v>41.397238520824679</c:v>
                </c:pt>
                <c:pt idx="6028">
                  <c:v>41.358382965269129</c:v>
                </c:pt>
                <c:pt idx="6029">
                  <c:v>41.351357409713572</c:v>
                </c:pt>
                <c:pt idx="6030">
                  <c:v>41.323708520824681</c:v>
                </c:pt>
                <c:pt idx="6031">
                  <c:v>0</c:v>
                </c:pt>
                <c:pt idx="6032">
                  <c:v>35.326201007440041</c:v>
                </c:pt>
                <c:pt idx="6033">
                  <c:v>41.278024076380234</c:v>
                </c:pt>
                <c:pt idx="6034">
                  <c:v>35.302923651690769</c:v>
                </c:pt>
                <c:pt idx="6035">
                  <c:v>31.686322540579656</c:v>
                </c:pt>
                <c:pt idx="6036">
                  <c:v>34.950548540579661</c:v>
                </c:pt>
                <c:pt idx="6037">
                  <c:v>30.766471532032643</c:v>
                </c:pt>
                <c:pt idx="6038">
                  <c:v>41.155801854158014</c:v>
                </c:pt>
                <c:pt idx="6039">
                  <c:v>41.146912965269124</c:v>
                </c:pt>
                <c:pt idx="6040">
                  <c:v>41.132468520824681</c:v>
                </c:pt>
                <c:pt idx="6041">
                  <c:v>32.951217651690762</c:v>
                </c:pt>
                <c:pt idx="6042">
                  <c:v>34.569124540579658</c:v>
                </c:pt>
                <c:pt idx="6043">
                  <c:v>41.086912965269129</c:v>
                </c:pt>
                <c:pt idx="6044">
                  <c:v>41.065319631935786</c:v>
                </c:pt>
                <c:pt idx="6045">
                  <c:v>41.038048520824681</c:v>
                </c:pt>
                <c:pt idx="6046">
                  <c:v>0</c:v>
                </c:pt>
                <c:pt idx="6047">
                  <c:v>35.002788785217817</c:v>
                </c:pt>
                <c:pt idx="6048">
                  <c:v>40.958601854158012</c:v>
                </c:pt>
                <c:pt idx="6049">
                  <c:v>34.392616985024091</c:v>
                </c:pt>
                <c:pt idx="6050">
                  <c:v>40.94580185415802</c:v>
                </c:pt>
                <c:pt idx="6051">
                  <c:v>34.599437651690764</c:v>
                </c:pt>
                <c:pt idx="6052">
                  <c:v>40.896912965269124</c:v>
                </c:pt>
                <c:pt idx="6053">
                  <c:v>40.877454076380239</c:v>
                </c:pt>
                <c:pt idx="6054">
                  <c:v>40.863688520824681</c:v>
                </c:pt>
                <c:pt idx="6055">
                  <c:v>34.859590318357434</c:v>
                </c:pt>
                <c:pt idx="6056">
                  <c:v>34.163253651690766</c:v>
                </c:pt>
                <c:pt idx="6057">
                  <c:v>40.805988520824677</c:v>
                </c:pt>
                <c:pt idx="6058">
                  <c:v>34.818702540579658</c:v>
                </c:pt>
                <c:pt idx="6059">
                  <c:v>40.758024076380238</c:v>
                </c:pt>
                <c:pt idx="6060">
                  <c:v>40.714690743046901</c:v>
                </c:pt>
                <c:pt idx="6061">
                  <c:v>40.707127409713571</c:v>
                </c:pt>
                <c:pt idx="6062">
                  <c:v>24.886435429468541</c:v>
                </c:pt>
                <c:pt idx="6063">
                  <c:v>40.66605185415802</c:v>
                </c:pt>
                <c:pt idx="6064">
                  <c:v>40.643579631935793</c:v>
                </c:pt>
                <c:pt idx="6065">
                  <c:v>40.612468520824685</c:v>
                </c:pt>
                <c:pt idx="6066">
                  <c:v>40.593579631935789</c:v>
                </c:pt>
                <c:pt idx="6067">
                  <c:v>40.592468520824681</c:v>
                </c:pt>
                <c:pt idx="6068">
                  <c:v>40.580246298602461</c:v>
                </c:pt>
                <c:pt idx="6069">
                  <c:v>0</c:v>
                </c:pt>
                <c:pt idx="6070">
                  <c:v>40.528050743046897</c:v>
                </c:pt>
                <c:pt idx="6071">
                  <c:v>40.403581631935793</c:v>
                </c:pt>
                <c:pt idx="6072">
                  <c:v>40.477150743046906</c:v>
                </c:pt>
                <c:pt idx="6073">
                  <c:v>34.496817674106701</c:v>
                </c:pt>
                <c:pt idx="6074">
                  <c:v>40.402655187491341</c:v>
                </c:pt>
                <c:pt idx="6075">
                  <c:v>32.853428540579657</c:v>
                </c:pt>
                <c:pt idx="6076">
                  <c:v>40.378024076380235</c:v>
                </c:pt>
                <c:pt idx="6077">
                  <c:v>40.212937631935787</c:v>
                </c:pt>
                <c:pt idx="6078">
                  <c:v>31.247775873912985</c:v>
                </c:pt>
                <c:pt idx="6079">
                  <c:v>40.340246298602459</c:v>
                </c:pt>
                <c:pt idx="6080">
                  <c:v>34.366162118551152</c:v>
                </c:pt>
                <c:pt idx="6081">
                  <c:v>21.301732096135208</c:v>
                </c:pt>
                <c:pt idx="6082">
                  <c:v>33.562461429468541</c:v>
                </c:pt>
                <c:pt idx="6083">
                  <c:v>34.094192118551149</c:v>
                </c:pt>
                <c:pt idx="6084">
                  <c:v>40.239135187491343</c:v>
                </c:pt>
                <c:pt idx="6085">
                  <c:v>33.985468318357434</c:v>
                </c:pt>
                <c:pt idx="6086">
                  <c:v>33.919596318357428</c:v>
                </c:pt>
                <c:pt idx="6087">
                  <c:v>40.214305187491341</c:v>
                </c:pt>
                <c:pt idx="6088">
                  <c:v>40.12183496526913</c:v>
                </c:pt>
                <c:pt idx="6089">
                  <c:v>34.218294762801868</c:v>
                </c:pt>
                <c:pt idx="6090">
                  <c:v>40.173212965269123</c:v>
                </c:pt>
                <c:pt idx="6091">
                  <c:v>40.168590743046906</c:v>
                </c:pt>
                <c:pt idx="6092">
                  <c:v>40.153579631935791</c:v>
                </c:pt>
                <c:pt idx="6093">
                  <c:v>40.11050740971357</c:v>
                </c:pt>
                <c:pt idx="6094">
                  <c:v>30.07177298502409</c:v>
                </c:pt>
                <c:pt idx="6095">
                  <c:v>40.103579631935787</c:v>
                </c:pt>
                <c:pt idx="6096">
                  <c:v>33.643389429468542</c:v>
                </c:pt>
                <c:pt idx="6097">
                  <c:v>0</c:v>
                </c:pt>
                <c:pt idx="6098">
                  <c:v>40.070996298602459</c:v>
                </c:pt>
                <c:pt idx="6099">
                  <c:v>39.836599409713571</c:v>
                </c:pt>
                <c:pt idx="6100">
                  <c:v>40.019135187491344</c:v>
                </c:pt>
                <c:pt idx="6101">
                  <c:v>33.481249207246321</c:v>
                </c:pt>
                <c:pt idx="6102">
                  <c:v>33.582137429468538</c:v>
                </c:pt>
                <c:pt idx="6103">
                  <c:v>4.2360040961352183</c:v>
                </c:pt>
                <c:pt idx="6104">
                  <c:v>39.913579631935789</c:v>
                </c:pt>
                <c:pt idx="6105">
                  <c:v>39.902468520824684</c:v>
                </c:pt>
                <c:pt idx="6106">
                  <c:v>32.004455651690762</c:v>
                </c:pt>
                <c:pt idx="6107">
                  <c:v>31.318526096135212</c:v>
                </c:pt>
                <c:pt idx="6108">
                  <c:v>39.85439185415801</c:v>
                </c:pt>
                <c:pt idx="6109">
                  <c:v>39.826536298602456</c:v>
                </c:pt>
                <c:pt idx="6110">
                  <c:v>39.822468520824678</c:v>
                </c:pt>
                <c:pt idx="6111">
                  <c:v>0</c:v>
                </c:pt>
                <c:pt idx="6112">
                  <c:v>39.794960743046907</c:v>
                </c:pt>
                <c:pt idx="6113">
                  <c:v>0</c:v>
                </c:pt>
                <c:pt idx="6114">
                  <c:v>27.137488540579657</c:v>
                </c:pt>
                <c:pt idx="6115">
                  <c:v>39.661357409713574</c:v>
                </c:pt>
                <c:pt idx="6116">
                  <c:v>32.889144985024096</c:v>
                </c:pt>
                <c:pt idx="6117">
                  <c:v>39.602188520824683</c:v>
                </c:pt>
                <c:pt idx="6118">
                  <c:v>39.594690743046897</c:v>
                </c:pt>
                <c:pt idx="6119">
                  <c:v>33.109314762801873</c:v>
                </c:pt>
                <c:pt idx="6120">
                  <c:v>33.621980624155135</c:v>
                </c:pt>
                <c:pt idx="6121">
                  <c:v>39.584690743046899</c:v>
                </c:pt>
                <c:pt idx="6122">
                  <c:v>39.552468520824682</c:v>
                </c:pt>
                <c:pt idx="6123">
                  <c:v>20.430276298602461</c:v>
                </c:pt>
                <c:pt idx="6124">
                  <c:v>39.496016298602449</c:v>
                </c:pt>
                <c:pt idx="6125">
                  <c:v>39.484690743046897</c:v>
                </c:pt>
                <c:pt idx="6126">
                  <c:v>39.476912965269129</c:v>
                </c:pt>
                <c:pt idx="6127">
                  <c:v>31.198604318357425</c:v>
                </c:pt>
                <c:pt idx="6128">
                  <c:v>39.435801854158015</c:v>
                </c:pt>
                <c:pt idx="6129">
                  <c:v>0</c:v>
                </c:pt>
                <c:pt idx="6130">
                  <c:v>27.912096118551148</c:v>
                </c:pt>
                <c:pt idx="6131">
                  <c:v>0</c:v>
                </c:pt>
                <c:pt idx="6132">
                  <c:v>39.360246298602462</c:v>
                </c:pt>
                <c:pt idx="6133">
                  <c:v>39.298024076380237</c:v>
                </c:pt>
                <c:pt idx="6134">
                  <c:v>39.280192965269123</c:v>
                </c:pt>
                <c:pt idx="6135">
                  <c:v>39.264690743046899</c:v>
                </c:pt>
                <c:pt idx="6136">
                  <c:v>38.692684298602444</c:v>
                </c:pt>
                <c:pt idx="6137">
                  <c:v>32.729916096135213</c:v>
                </c:pt>
                <c:pt idx="6138">
                  <c:v>32.419445429468546</c:v>
                </c:pt>
                <c:pt idx="6139">
                  <c:v>37.465038743046904</c:v>
                </c:pt>
                <c:pt idx="6140">
                  <c:v>38.566764298602457</c:v>
                </c:pt>
                <c:pt idx="6141">
                  <c:v>33.119481007440044</c:v>
                </c:pt>
                <c:pt idx="6142">
                  <c:v>39.045100743046902</c:v>
                </c:pt>
                <c:pt idx="6143">
                  <c:v>39.026307409713567</c:v>
                </c:pt>
                <c:pt idx="6144">
                  <c:v>39.021357409713573</c:v>
                </c:pt>
                <c:pt idx="6145">
                  <c:v>39.011316298602452</c:v>
                </c:pt>
                <c:pt idx="6146">
                  <c:v>38.997681854158017</c:v>
                </c:pt>
                <c:pt idx="6147">
                  <c:v>38.995801854158017</c:v>
                </c:pt>
                <c:pt idx="6148">
                  <c:v>38.962468520824679</c:v>
                </c:pt>
                <c:pt idx="6149">
                  <c:v>32.910816179710693</c:v>
                </c:pt>
                <c:pt idx="6150">
                  <c:v>38.846119631935792</c:v>
                </c:pt>
                <c:pt idx="6151">
                  <c:v>38.862107409713573</c:v>
                </c:pt>
                <c:pt idx="6152">
                  <c:v>38.833579631935791</c:v>
                </c:pt>
                <c:pt idx="6153">
                  <c:v>38.766437631935787</c:v>
                </c:pt>
                <c:pt idx="6154">
                  <c:v>38.168670520824683</c:v>
                </c:pt>
                <c:pt idx="6155">
                  <c:v>27.487034318357427</c:v>
                </c:pt>
                <c:pt idx="6156">
                  <c:v>38.7946907430469</c:v>
                </c:pt>
                <c:pt idx="6157">
                  <c:v>31.866432985024097</c:v>
                </c:pt>
                <c:pt idx="6158">
                  <c:v>31.95193054057966</c:v>
                </c:pt>
                <c:pt idx="6159">
                  <c:v>38.262635187491341</c:v>
                </c:pt>
                <c:pt idx="6160">
                  <c:v>38.685251854158011</c:v>
                </c:pt>
                <c:pt idx="6161">
                  <c:v>32.518804340773372</c:v>
                </c:pt>
                <c:pt idx="6162">
                  <c:v>31.964112340773369</c:v>
                </c:pt>
                <c:pt idx="6163">
                  <c:v>38.456915854158012</c:v>
                </c:pt>
                <c:pt idx="6164">
                  <c:v>38.552468520824682</c:v>
                </c:pt>
                <c:pt idx="6165">
                  <c:v>38.460246298602463</c:v>
                </c:pt>
                <c:pt idx="6166">
                  <c:v>38.439910321018402</c:v>
                </c:pt>
                <c:pt idx="6167">
                  <c:v>37.686926965269123</c:v>
                </c:pt>
                <c:pt idx="6168">
                  <c:v>38.442468520824683</c:v>
                </c:pt>
                <c:pt idx="6169">
                  <c:v>32.329592762801873</c:v>
                </c:pt>
                <c:pt idx="6170">
                  <c:v>32.434987674106701</c:v>
                </c:pt>
                <c:pt idx="6171">
                  <c:v>32.411812540579653</c:v>
                </c:pt>
                <c:pt idx="6172">
                  <c:v>28.115223651690766</c:v>
                </c:pt>
                <c:pt idx="6173">
                  <c:v>30.347246096135208</c:v>
                </c:pt>
                <c:pt idx="6174">
                  <c:v>38.30024629860246</c:v>
                </c:pt>
                <c:pt idx="6175">
                  <c:v>38.275892965269122</c:v>
                </c:pt>
                <c:pt idx="6176">
                  <c:v>38.25135740971357</c:v>
                </c:pt>
                <c:pt idx="6177">
                  <c:v>29.077267429468538</c:v>
                </c:pt>
                <c:pt idx="6178">
                  <c:v>38.206784076380238</c:v>
                </c:pt>
                <c:pt idx="6179">
                  <c:v>26.687627651690768</c:v>
                </c:pt>
                <c:pt idx="6180">
                  <c:v>32.226256985024094</c:v>
                </c:pt>
                <c:pt idx="6181">
                  <c:v>31.484523873912984</c:v>
                </c:pt>
                <c:pt idx="6182">
                  <c:v>38.129937409713577</c:v>
                </c:pt>
                <c:pt idx="6183">
                  <c:v>26.840695429468536</c:v>
                </c:pt>
                <c:pt idx="6184">
                  <c:v>38.113578520824682</c:v>
                </c:pt>
                <c:pt idx="6185">
                  <c:v>38.090741854158018</c:v>
                </c:pt>
                <c:pt idx="6186">
                  <c:v>38.064337409713566</c:v>
                </c:pt>
                <c:pt idx="6187">
                  <c:v>38.057819631935786</c:v>
                </c:pt>
                <c:pt idx="6188">
                  <c:v>38.002468520824678</c:v>
                </c:pt>
                <c:pt idx="6189">
                  <c:v>37.673901854158018</c:v>
                </c:pt>
                <c:pt idx="6190">
                  <c:v>37.911516298602464</c:v>
                </c:pt>
                <c:pt idx="6191">
                  <c:v>37.886912965269126</c:v>
                </c:pt>
                <c:pt idx="6192">
                  <c:v>37.881236298602452</c:v>
                </c:pt>
                <c:pt idx="6193">
                  <c:v>27.813970785217819</c:v>
                </c:pt>
                <c:pt idx="6194">
                  <c:v>37.860189631935789</c:v>
                </c:pt>
                <c:pt idx="6195">
                  <c:v>37.852468520824679</c:v>
                </c:pt>
                <c:pt idx="6196">
                  <c:v>37.809667409713569</c:v>
                </c:pt>
                <c:pt idx="6197">
                  <c:v>0</c:v>
                </c:pt>
                <c:pt idx="6198">
                  <c:v>37.73357963193579</c:v>
                </c:pt>
                <c:pt idx="6199">
                  <c:v>28.490443429468542</c:v>
                </c:pt>
                <c:pt idx="6200">
                  <c:v>37.726912965269129</c:v>
                </c:pt>
                <c:pt idx="6201">
                  <c:v>37.719060743046903</c:v>
                </c:pt>
                <c:pt idx="6202">
                  <c:v>28.347906096135212</c:v>
                </c:pt>
                <c:pt idx="6203">
                  <c:v>30.683577873912981</c:v>
                </c:pt>
                <c:pt idx="6204">
                  <c:v>29.022179207246324</c:v>
                </c:pt>
                <c:pt idx="6205">
                  <c:v>31.711576985024102</c:v>
                </c:pt>
                <c:pt idx="6206">
                  <c:v>37.438504520824679</c:v>
                </c:pt>
                <c:pt idx="6207">
                  <c:v>37.661357409713574</c:v>
                </c:pt>
                <c:pt idx="6208">
                  <c:v>37.656912965269129</c:v>
                </c:pt>
                <c:pt idx="6209">
                  <c:v>31.685145873912987</c:v>
                </c:pt>
                <c:pt idx="6210">
                  <c:v>14.047211873912989</c:v>
                </c:pt>
                <c:pt idx="6211">
                  <c:v>37.613579631935792</c:v>
                </c:pt>
                <c:pt idx="6212">
                  <c:v>37.528024076380234</c:v>
                </c:pt>
                <c:pt idx="6213">
                  <c:v>37.508024076380238</c:v>
                </c:pt>
                <c:pt idx="6214">
                  <c:v>31.021749207246319</c:v>
                </c:pt>
                <c:pt idx="6215">
                  <c:v>26.937451429468538</c:v>
                </c:pt>
                <c:pt idx="6216">
                  <c:v>37.481357409713574</c:v>
                </c:pt>
                <c:pt idx="6217">
                  <c:v>35.099178076380234</c:v>
                </c:pt>
                <c:pt idx="6218">
                  <c:v>31.129437429468538</c:v>
                </c:pt>
                <c:pt idx="6219">
                  <c:v>37.406705187491347</c:v>
                </c:pt>
                <c:pt idx="6220">
                  <c:v>27.147444985024094</c:v>
                </c:pt>
                <c:pt idx="6221">
                  <c:v>37.339135187491344</c:v>
                </c:pt>
                <c:pt idx="6222">
                  <c:v>28.306312318357428</c:v>
                </c:pt>
                <c:pt idx="6223">
                  <c:v>37.30501629860246</c:v>
                </c:pt>
                <c:pt idx="6224">
                  <c:v>10.17514217971069</c:v>
                </c:pt>
                <c:pt idx="6225">
                  <c:v>24.28717854057966</c:v>
                </c:pt>
                <c:pt idx="6226">
                  <c:v>31.319360624155138</c:v>
                </c:pt>
                <c:pt idx="6227">
                  <c:v>0</c:v>
                </c:pt>
                <c:pt idx="6228">
                  <c:v>31.250471735266245</c:v>
                </c:pt>
                <c:pt idx="6229">
                  <c:v>37.214690743046901</c:v>
                </c:pt>
                <c:pt idx="6230">
                  <c:v>32.988735409713577</c:v>
                </c:pt>
                <c:pt idx="6231">
                  <c:v>0</c:v>
                </c:pt>
                <c:pt idx="6232">
                  <c:v>0</c:v>
                </c:pt>
                <c:pt idx="6233">
                  <c:v>0</c:v>
                </c:pt>
                <c:pt idx="6234">
                  <c:v>37.064392965269128</c:v>
                </c:pt>
                <c:pt idx="6235">
                  <c:v>31.710025631935792</c:v>
                </c:pt>
                <c:pt idx="6236">
                  <c:v>31.042015451884474</c:v>
                </c:pt>
                <c:pt idx="6237">
                  <c:v>37.008024076380238</c:v>
                </c:pt>
                <c:pt idx="6238">
                  <c:v>36.998024076380233</c:v>
                </c:pt>
                <c:pt idx="6239">
                  <c:v>25.551247854158021</c:v>
                </c:pt>
                <c:pt idx="6240">
                  <c:v>30.116272985024096</c:v>
                </c:pt>
                <c:pt idx="6241">
                  <c:v>36.961357409713571</c:v>
                </c:pt>
                <c:pt idx="6242">
                  <c:v>0</c:v>
                </c:pt>
                <c:pt idx="6243">
                  <c:v>36.928024076380233</c:v>
                </c:pt>
                <c:pt idx="6244">
                  <c:v>30.907138401932912</c:v>
                </c:pt>
                <c:pt idx="6245">
                  <c:v>0</c:v>
                </c:pt>
                <c:pt idx="6246">
                  <c:v>0</c:v>
                </c:pt>
                <c:pt idx="6247">
                  <c:v>0</c:v>
                </c:pt>
                <c:pt idx="6248">
                  <c:v>0</c:v>
                </c:pt>
                <c:pt idx="6249">
                  <c:v>0</c:v>
                </c:pt>
                <c:pt idx="6250">
                  <c:v>0</c:v>
                </c:pt>
                <c:pt idx="6251">
                  <c:v>0</c:v>
                </c:pt>
                <c:pt idx="6252">
                  <c:v>0.28737684637735583</c:v>
                </c:pt>
                <c:pt idx="6253">
                  <c:v>36.740778520824676</c:v>
                </c:pt>
                <c:pt idx="6254">
                  <c:v>24.770333873912982</c:v>
                </c:pt>
                <c:pt idx="6255">
                  <c:v>0</c:v>
                </c:pt>
                <c:pt idx="6256">
                  <c:v>0</c:v>
                </c:pt>
                <c:pt idx="6257">
                  <c:v>0</c:v>
                </c:pt>
                <c:pt idx="6258">
                  <c:v>36.653579631935791</c:v>
                </c:pt>
                <c:pt idx="6259">
                  <c:v>0</c:v>
                </c:pt>
                <c:pt idx="6260">
                  <c:v>0</c:v>
                </c:pt>
                <c:pt idx="6261">
                  <c:v>36.591280743046902</c:v>
                </c:pt>
                <c:pt idx="6262">
                  <c:v>36.342949187491342</c:v>
                </c:pt>
                <c:pt idx="6263">
                  <c:v>0</c:v>
                </c:pt>
                <c:pt idx="6264">
                  <c:v>29.773097651690765</c:v>
                </c:pt>
                <c:pt idx="6265">
                  <c:v>36.532671854158011</c:v>
                </c:pt>
                <c:pt idx="6266">
                  <c:v>0</c:v>
                </c:pt>
                <c:pt idx="6267">
                  <c:v>29.349770985024094</c:v>
                </c:pt>
                <c:pt idx="6268">
                  <c:v>0</c:v>
                </c:pt>
                <c:pt idx="6269">
                  <c:v>28.990658624155138</c:v>
                </c:pt>
                <c:pt idx="6270">
                  <c:v>36.464283854158019</c:v>
                </c:pt>
                <c:pt idx="6271">
                  <c:v>0</c:v>
                </c:pt>
                <c:pt idx="6272">
                  <c:v>36.476912965269129</c:v>
                </c:pt>
                <c:pt idx="6273">
                  <c:v>0</c:v>
                </c:pt>
                <c:pt idx="6274">
                  <c:v>0</c:v>
                </c:pt>
                <c:pt idx="6275">
                  <c:v>25.394285651690765</c:v>
                </c:pt>
                <c:pt idx="6276">
                  <c:v>28.636536624155141</c:v>
                </c:pt>
                <c:pt idx="6277">
                  <c:v>36.422371854158015</c:v>
                </c:pt>
                <c:pt idx="6278">
                  <c:v>0</c:v>
                </c:pt>
                <c:pt idx="6279">
                  <c:v>0</c:v>
                </c:pt>
                <c:pt idx="6280">
                  <c:v>35.786924298602457</c:v>
                </c:pt>
                <c:pt idx="6281">
                  <c:v>23.356703207246326</c:v>
                </c:pt>
                <c:pt idx="6282">
                  <c:v>36.399049631935789</c:v>
                </c:pt>
                <c:pt idx="6283">
                  <c:v>36.39119740971357</c:v>
                </c:pt>
                <c:pt idx="6284">
                  <c:v>0</c:v>
                </c:pt>
                <c:pt idx="6285">
                  <c:v>0</c:v>
                </c:pt>
                <c:pt idx="6286">
                  <c:v>0</c:v>
                </c:pt>
                <c:pt idx="6287">
                  <c:v>0</c:v>
                </c:pt>
                <c:pt idx="6288">
                  <c:v>36.358024076380232</c:v>
                </c:pt>
                <c:pt idx="6289">
                  <c:v>0</c:v>
                </c:pt>
                <c:pt idx="6290">
                  <c:v>0</c:v>
                </c:pt>
                <c:pt idx="6291">
                  <c:v>30.345554340773369</c:v>
                </c:pt>
                <c:pt idx="6292">
                  <c:v>0</c:v>
                </c:pt>
                <c:pt idx="6293">
                  <c:v>30.337767674106701</c:v>
                </c:pt>
                <c:pt idx="6294">
                  <c:v>0</c:v>
                </c:pt>
                <c:pt idx="6295">
                  <c:v>24.775087873912984</c:v>
                </c:pt>
                <c:pt idx="6296">
                  <c:v>0</c:v>
                </c:pt>
                <c:pt idx="6297">
                  <c:v>30.014127735266243</c:v>
                </c:pt>
                <c:pt idx="6298">
                  <c:v>30.300155451884486</c:v>
                </c:pt>
                <c:pt idx="6299">
                  <c:v>30.292739896328925</c:v>
                </c:pt>
                <c:pt idx="6300">
                  <c:v>36.25135740971357</c:v>
                </c:pt>
                <c:pt idx="6301">
                  <c:v>30.276581007440029</c:v>
                </c:pt>
                <c:pt idx="6302">
                  <c:v>12.313337957488464</c:v>
                </c:pt>
                <c:pt idx="6303">
                  <c:v>12.313337957488464</c:v>
                </c:pt>
                <c:pt idx="6304">
                  <c:v>0</c:v>
                </c:pt>
                <c:pt idx="6305">
                  <c:v>22.837590401932914</c:v>
                </c:pt>
                <c:pt idx="6306">
                  <c:v>22.508231290821804</c:v>
                </c:pt>
                <c:pt idx="6307">
                  <c:v>0</c:v>
                </c:pt>
                <c:pt idx="6308">
                  <c:v>0</c:v>
                </c:pt>
                <c:pt idx="6309">
                  <c:v>0</c:v>
                </c:pt>
                <c:pt idx="6310">
                  <c:v>28.521613068599585</c:v>
                </c:pt>
                <c:pt idx="6311">
                  <c:v>35.671048520824677</c:v>
                </c:pt>
                <c:pt idx="6312">
                  <c:v>36.141038520824679</c:v>
                </c:pt>
                <c:pt idx="6313">
                  <c:v>0</c:v>
                </c:pt>
                <c:pt idx="6314">
                  <c:v>0</c:v>
                </c:pt>
                <c:pt idx="6315">
                  <c:v>0</c:v>
                </c:pt>
                <c:pt idx="6316">
                  <c:v>35.747712965269123</c:v>
                </c:pt>
                <c:pt idx="6317">
                  <c:v>0</c:v>
                </c:pt>
                <c:pt idx="6318">
                  <c:v>0</c:v>
                </c:pt>
                <c:pt idx="6319">
                  <c:v>0</c:v>
                </c:pt>
                <c:pt idx="6320">
                  <c:v>0</c:v>
                </c:pt>
                <c:pt idx="6321">
                  <c:v>0</c:v>
                </c:pt>
                <c:pt idx="6322">
                  <c:v>0</c:v>
                </c:pt>
                <c:pt idx="6323">
                  <c:v>0</c:v>
                </c:pt>
                <c:pt idx="6324">
                  <c:v>36.053956298602458</c:v>
                </c:pt>
                <c:pt idx="6325">
                  <c:v>24.144142762801877</c:v>
                </c:pt>
                <c:pt idx="6326">
                  <c:v>0</c:v>
                </c:pt>
                <c:pt idx="6327">
                  <c:v>23.097423957488459</c:v>
                </c:pt>
                <c:pt idx="6328">
                  <c:v>23.097423957488459</c:v>
                </c:pt>
                <c:pt idx="6329">
                  <c:v>0</c:v>
                </c:pt>
                <c:pt idx="6330">
                  <c:v>35.698982520824678</c:v>
                </c:pt>
                <c:pt idx="6331">
                  <c:v>0</c:v>
                </c:pt>
                <c:pt idx="6332">
                  <c:v>0</c:v>
                </c:pt>
                <c:pt idx="6333">
                  <c:v>0</c:v>
                </c:pt>
                <c:pt idx="6334">
                  <c:v>36.003485187491343</c:v>
                </c:pt>
                <c:pt idx="6335">
                  <c:v>0</c:v>
                </c:pt>
                <c:pt idx="6336">
                  <c:v>0</c:v>
                </c:pt>
                <c:pt idx="6337">
                  <c:v>0</c:v>
                </c:pt>
                <c:pt idx="6338">
                  <c:v>29.988249513044025</c:v>
                </c:pt>
                <c:pt idx="6339">
                  <c:v>33.368388520824681</c:v>
                </c:pt>
                <c:pt idx="6340">
                  <c:v>29.980701429468539</c:v>
                </c:pt>
                <c:pt idx="6341">
                  <c:v>0</c:v>
                </c:pt>
                <c:pt idx="6342">
                  <c:v>0</c:v>
                </c:pt>
                <c:pt idx="6343">
                  <c:v>35.932468520824678</c:v>
                </c:pt>
                <c:pt idx="6344">
                  <c:v>25.059290846377358</c:v>
                </c:pt>
                <c:pt idx="6345">
                  <c:v>20.741750179710692</c:v>
                </c:pt>
                <c:pt idx="6346">
                  <c:v>23.256695873912989</c:v>
                </c:pt>
                <c:pt idx="6347">
                  <c:v>35.899082965269123</c:v>
                </c:pt>
                <c:pt idx="6348">
                  <c:v>35.898024076380239</c:v>
                </c:pt>
                <c:pt idx="6349">
                  <c:v>0</c:v>
                </c:pt>
                <c:pt idx="6350">
                  <c:v>0</c:v>
                </c:pt>
                <c:pt idx="6351">
                  <c:v>0</c:v>
                </c:pt>
                <c:pt idx="6352">
                  <c:v>0</c:v>
                </c:pt>
                <c:pt idx="6353">
                  <c:v>19.056700624155138</c:v>
                </c:pt>
                <c:pt idx="6354">
                  <c:v>24.371436762801874</c:v>
                </c:pt>
                <c:pt idx="6355">
                  <c:v>0</c:v>
                </c:pt>
                <c:pt idx="6356">
                  <c:v>21.782523735266253</c:v>
                </c:pt>
                <c:pt idx="6357">
                  <c:v>0</c:v>
                </c:pt>
                <c:pt idx="6358">
                  <c:v>0</c:v>
                </c:pt>
                <c:pt idx="6359">
                  <c:v>0</c:v>
                </c:pt>
                <c:pt idx="6360">
                  <c:v>22.250045207246323</c:v>
                </c:pt>
                <c:pt idx="6361">
                  <c:v>35.181368076380238</c:v>
                </c:pt>
                <c:pt idx="6362">
                  <c:v>0</c:v>
                </c:pt>
                <c:pt idx="6363">
                  <c:v>28.995159873912986</c:v>
                </c:pt>
                <c:pt idx="6364">
                  <c:v>29.755368785217819</c:v>
                </c:pt>
                <c:pt idx="6365">
                  <c:v>28.824051429468536</c:v>
                </c:pt>
                <c:pt idx="6366">
                  <c:v>35.705828520824682</c:v>
                </c:pt>
                <c:pt idx="6367">
                  <c:v>0</c:v>
                </c:pt>
                <c:pt idx="6368">
                  <c:v>35.66422963193579</c:v>
                </c:pt>
                <c:pt idx="6369">
                  <c:v>35.301681187491347</c:v>
                </c:pt>
                <c:pt idx="6370">
                  <c:v>0</c:v>
                </c:pt>
                <c:pt idx="6371">
                  <c:v>16.789435957488468</c:v>
                </c:pt>
                <c:pt idx="6372">
                  <c:v>0</c:v>
                </c:pt>
                <c:pt idx="6373">
                  <c:v>23.213515873912982</c:v>
                </c:pt>
                <c:pt idx="6374">
                  <c:v>28.861825651690765</c:v>
                </c:pt>
                <c:pt idx="6375">
                  <c:v>35.541357409713569</c:v>
                </c:pt>
                <c:pt idx="6376">
                  <c:v>35.46469118749134</c:v>
                </c:pt>
                <c:pt idx="6377">
                  <c:v>35.333423187491348</c:v>
                </c:pt>
                <c:pt idx="6378">
                  <c:v>35.441619631935794</c:v>
                </c:pt>
                <c:pt idx="6379">
                  <c:v>35.43520740971357</c:v>
                </c:pt>
                <c:pt idx="6380">
                  <c:v>29.198725007440039</c:v>
                </c:pt>
                <c:pt idx="6381">
                  <c:v>34.85835163193579</c:v>
                </c:pt>
                <c:pt idx="6382">
                  <c:v>28.630762118551154</c:v>
                </c:pt>
                <c:pt idx="6383">
                  <c:v>35.394098520824684</c:v>
                </c:pt>
                <c:pt idx="6384">
                  <c:v>35.351761854158013</c:v>
                </c:pt>
                <c:pt idx="6385">
                  <c:v>35.346912965269127</c:v>
                </c:pt>
                <c:pt idx="6386">
                  <c:v>34.837873854158019</c:v>
                </c:pt>
                <c:pt idx="6387">
                  <c:v>35.30550296526912</c:v>
                </c:pt>
                <c:pt idx="6388">
                  <c:v>35.300861854158015</c:v>
                </c:pt>
                <c:pt idx="6389">
                  <c:v>35.281357409713571</c:v>
                </c:pt>
                <c:pt idx="6390">
                  <c:v>35.260095187491345</c:v>
                </c:pt>
                <c:pt idx="6391">
                  <c:v>0</c:v>
                </c:pt>
                <c:pt idx="6392">
                  <c:v>34.492322965269125</c:v>
                </c:pt>
                <c:pt idx="6393">
                  <c:v>35.200781854158009</c:v>
                </c:pt>
                <c:pt idx="6394">
                  <c:v>9.8254985405796624</c:v>
                </c:pt>
                <c:pt idx="6395">
                  <c:v>35.151492965269128</c:v>
                </c:pt>
                <c:pt idx="6396">
                  <c:v>35.070406076380237</c:v>
                </c:pt>
                <c:pt idx="6397">
                  <c:v>25.083156318357432</c:v>
                </c:pt>
                <c:pt idx="6398">
                  <c:v>23.54096209613521</c:v>
                </c:pt>
                <c:pt idx="6399">
                  <c:v>29.125503229662264</c:v>
                </c:pt>
                <c:pt idx="6400">
                  <c:v>35.088572965269123</c:v>
                </c:pt>
                <c:pt idx="6401">
                  <c:v>34.867709631935796</c:v>
                </c:pt>
                <c:pt idx="6402">
                  <c:v>25.87127234077337</c:v>
                </c:pt>
                <c:pt idx="6403">
                  <c:v>34.960246298602463</c:v>
                </c:pt>
                <c:pt idx="6404">
                  <c:v>25.325688318357436</c:v>
                </c:pt>
                <c:pt idx="6405">
                  <c:v>28.895468785217815</c:v>
                </c:pt>
                <c:pt idx="6406">
                  <c:v>28.890975451884479</c:v>
                </c:pt>
                <c:pt idx="6407">
                  <c:v>34.572790298602463</c:v>
                </c:pt>
                <c:pt idx="6408">
                  <c:v>21.09673989632892</c:v>
                </c:pt>
                <c:pt idx="6409">
                  <c:v>34.732468520824682</c:v>
                </c:pt>
                <c:pt idx="6410">
                  <c:v>34.723579631935792</c:v>
                </c:pt>
                <c:pt idx="6411">
                  <c:v>28.742097674106702</c:v>
                </c:pt>
                <c:pt idx="6412">
                  <c:v>34.661357409713574</c:v>
                </c:pt>
                <c:pt idx="6413">
                  <c:v>28.686103651690765</c:v>
                </c:pt>
                <c:pt idx="6414">
                  <c:v>23.88618409613521</c:v>
                </c:pt>
                <c:pt idx="6415">
                  <c:v>21.986815229662263</c:v>
                </c:pt>
                <c:pt idx="6416">
                  <c:v>34.367709187491343</c:v>
                </c:pt>
                <c:pt idx="6417">
                  <c:v>18.801671873912987</c:v>
                </c:pt>
                <c:pt idx="6418">
                  <c:v>28.51070142946854</c:v>
                </c:pt>
                <c:pt idx="6419">
                  <c:v>34.471357409713569</c:v>
                </c:pt>
                <c:pt idx="6420">
                  <c:v>23.967608762801881</c:v>
                </c:pt>
                <c:pt idx="6421">
                  <c:v>34.307232743046903</c:v>
                </c:pt>
                <c:pt idx="6422">
                  <c:v>34.421915187491344</c:v>
                </c:pt>
                <c:pt idx="6423">
                  <c:v>18.256918096135212</c:v>
                </c:pt>
                <c:pt idx="6424">
                  <c:v>34.392208520824688</c:v>
                </c:pt>
                <c:pt idx="6425">
                  <c:v>34.37357963193579</c:v>
                </c:pt>
                <c:pt idx="6426">
                  <c:v>23.806856562995598</c:v>
                </c:pt>
                <c:pt idx="6427">
                  <c:v>24.977746762801878</c:v>
                </c:pt>
                <c:pt idx="6428">
                  <c:v>34.273579631935789</c:v>
                </c:pt>
                <c:pt idx="6429">
                  <c:v>33.52708452082468</c:v>
                </c:pt>
                <c:pt idx="6430">
                  <c:v>28.246844340773372</c:v>
                </c:pt>
                <c:pt idx="6431">
                  <c:v>26.635349674106703</c:v>
                </c:pt>
                <c:pt idx="6432">
                  <c:v>34.134690743046903</c:v>
                </c:pt>
                <c:pt idx="6433">
                  <c:v>33.857076520824684</c:v>
                </c:pt>
                <c:pt idx="6434">
                  <c:v>34.106912965269125</c:v>
                </c:pt>
                <c:pt idx="6435">
                  <c:v>34.069020743046899</c:v>
                </c:pt>
                <c:pt idx="6436">
                  <c:v>34.051357409713574</c:v>
                </c:pt>
                <c:pt idx="6437">
                  <c:v>34.049634076380237</c:v>
                </c:pt>
                <c:pt idx="6438">
                  <c:v>33.989135187491343</c:v>
                </c:pt>
                <c:pt idx="6439">
                  <c:v>33.877889631935794</c:v>
                </c:pt>
                <c:pt idx="6440">
                  <c:v>27.867851007440038</c:v>
                </c:pt>
                <c:pt idx="6441">
                  <c:v>33.831102965269125</c:v>
                </c:pt>
                <c:pt idx="6442">
                  <c:v>33.7915410875882</c:v>
                </c:pt>
                <c:pt idx="6443">
                  <c:v>33.715801854158016</c:v>
                </c:pt>
                <c:pt idx="6444">
                  <c:v>27.730073229662253</c:v>
                </c:pt>
                <c:pt idx="6445">
                  <c:v>33.686912965269123</c:v>
                </c:pt>
                <c:pt idx="6446">
                  <c:v>32.730739631935791</c:v>
                </c:pt>
                <c:pt idx="6447">
                  <c:v>27.694517674106699</c:v>
                </c:pt>
                <c:pt idx="6448">
                  <c:v>33.660861854158014</c:v>
                </c:pt>
                <c:pt idx="6449">
                  <c:v>27.68673989632893</c:v>
                </c:pt>
                <c:pt idx="6450">
                  <c:v>27.663078785217813</c:v>
                </c:pt>
                <c:pt idx="6451">
                  <c:v>33.62449852082468</c:v>
                </c:pt>
                <c:pt idx="6452">
                  <c:v>27.644517674106702</c:v>
                </c:pt>
                <c:pt idx="6453">
                  <c:v>33.61135740971357</c:v>
                </c:pt>
                <c:pt idx="6454">
                  <c:v>33.582468520824683</c:v>
                </c:pt>
                <c:pt idx="6455">
                  <c:v>0</c:v>
                </c:pt>
                <c:pt idx="6456">
                  <c:v>0</c:v>
                </c:pt>
                <c:pt idx="6457">
                  <c:v>27.560073229662258</c:v>
                </c:pt>
                <c:pt idx="6458">
                  <c:v>0</c:v>
                </c:pt>
                <c:pt idx="6459">
                  <c:v>27.498962118551148</c:v>
                </c:pt>
                <c:pt idx="6460">
                  <c:v>0</c:v>
                </c:pt>
                <c:pt idx="6461">
                  <c:v>33.439135187491345</c:v>
                </c:pt>
                <c:pt idx="6462">
                  <c:v>33.429135187491347</c:v>
                </c:pt>
                <c:pt idx="6463">
                  <c:v>27.446911007440043</c:v>
                </c:pt>
                <c:pt idx="6464">
                  <c:v>33.393579631935793</c:v>
                </c:pt>
                <c:pt idx="6465">
                  <c:v>27.42229545188448</c:v>
                </c:pt>
                <c:pt idx="6466">
                  <c:v>0</c:v>
                </c:pt>
                <c:pt idx="6467">
                  <c:v>27.377851007440036</c:v>
                </c:pt>
                <c:pt idx="6468">
                  <c:v>33.331085187491347</c:v>
                </c:pt>
                <c:pt idx="6469">
                  <c:v>27.34896211855115</c:v>
                </c:pt>
                <c:pt idx="6470">
                  <c:v>27.337851007440037</c:v>
                </c:pt>
                <c:pt idx="6471">
                  <c:v>33.28594518749135</c:v>
                </c:pt>
                <c:pt idx="6472">
                  <c:v>0</c:v>
                </c:pt>
                <c:pt idx="6473">
                  <c:v>0</c:v>
                </c:pt>
                <c:pt idx="6474">
                  <c:v>32.556290965269127</c:v>
                </c:pt>
                <c:pt idx="6475">
                  <c:v>27.295628785217815</c:v>
                </c:pt>
                <c:pt idx="6476">
                  <c:v>10.40180878521782</c:v>
                </c:pt>
                <c:pt idx="6477">
                  <c:v>33.253579631935793</c:v>
                </c:pt>
                <c:pt idx="6478">
                  <c:v>0</c:v>
                </c:pt>
                <c:pt idx="6479">
                  <c:v>27.268962118551144</c:v>
                </c:pt>
                <c:pt idx="6480">
                  <c:v>33.023900965269128</c:v>
                </c:pt>
                <c:pt idx="6481">
                  <c:v>0</c:v>
                </c:pt>
                <c:pt idx="6482">
                  <c:v>27.264517674106699</c:v>
                </c:pt>
                <c:pt idx="6483">
                  <c:v>0</c:v>
                </c:pt>
                <c:pt idx="6484">
                  <c:v>22.596665229662257</c:v>
                </c:pt>
                <c:pt idx="6485">
                  <c:v>16.98279900744004</c:v>
                </c:pt>
                <c:pt idx="6486">
                  <c:v>27.215896562995596</c:v>
                </c:pt>
                <c:pt idx="6487">
                  <c:v>0.13881945188448697</c:v>
                </c:pt>
                <c:pt idx="6488">
                  <c:v>5.0620632296622574</c:v>
                </c:pt>
                <c:pt idx="6489">
                  <c:v>31.684559187491349</c:v>
                </c:pt>
                <c:pt idx="6490">
                  <c:v>33.116120298602468</c:v>
                </c:pt>
                <c:pt idx="6491">
                  <c:v>32.363752965269128</c:v>
                </c:pt>
                <c:pt idx="6492">
                  <c:v>33.137706965269132</c:v>
                </c:pt>
                <c:pt idx="6493">
                  <c:v>32.541527187491347</c:v>
                </c:pt>
                <c:pt idx="6494">
                  <c:v>27.166739896328927</c:v>
                </c:pt>
                <c:pt idx="6495">
                  <c:v>0</c:v>
                </c:pt>
                <c:pt idx="6496">
                  <c:v>27.1545176741067</c:v>
                </c:pt>
                <c:pt idx="6497">
                  <c:v>20.785903229662257</c:v>
                </c:pt>
                <c:pt idx="6498">
                  <c:v>0</c:v>
                </c:pt>
                <c:pt idx="6499">
                  <c:v>27.144517674106702</c:v>
                </c:pt>
                <c:pt idx="6500">
                  <c:v>33.112691854158015</c:v>
                </c:pt>
                <c:pt idx="6501">
                  <c:v>33.104690743046902</c:v>
                </c:pt>
                <c:pt idx="6502">
                  <c:v>0</c:v>
                </c:pt>
                <c:pt idx="6503">
                  <c:v>27.126739896328928</c:v>
                </c:pt>
                <c:pt idx="6504">
                  <c:v>0</c:v>
                </c:pt>
                <c:pt idx="6505">
                  <c:v>22.772691674106703</c:v>
                </c:pt>
                <c:pt idx="6506">
                  <c:v>22.98824322966226</c:v>
                </c:pt>
                <c:pt idx="6507">
                  <c:v>0</c:v>
                </c:pt>
                <c:pt idx="6508">
                  <c:v>22.155242118551151</c:v>
                </c:pt>
                <c:pt idx="6509">
                  <c:v>0</c:v>
                </c:pt>
                <c:pt idx="6510">
                  <c:v>7.7839158963289314</c:v>
                </c:pt>
                <c:pt idx="6511">
                  <c:v>0</c:v>
                </c:pt>
                <c:pt idx="6512">
                  <c:v>33.032468520824679</c:v>
                </c:pt>
                <c:pt idx="6513">
                  <c:v>0</c:v>
                </c:pt>
                <c:pt idx="6514">
                  <c:v>27.045199896328924</c:v>
                </c:pt>
                <c:pt idx="6515">
                  <c:v>0</c:v>
                </c:pt>
                <c:pt idx="6516">
                  <c:v>33.011781854158009</c:v>
                </c:pt>
                <c:pt idx="6517">
                  <c:v>33.007898520824682</c:v>
                </c:pt>
                <c:pt idx="6518">
                  <c:v>32.705648520824681</c:v>
                </c:pt>
                <c:pt idx="6519">
                  <c:v>27.031184340773372</c:v>
                </c:pt>
                <c:pt idx="6520">
                  <c:v>27.020073229662259</c:v>
                </c:pt>
                <c:pt idx="6521">
                  <c:v>22.943480562995589</c:v>
                </c:pt>
                <c:pt idx="6522">
                  <c:v>27.012295451884484</c:v>
                </c:pt>
                <c:pt idx="6523">
                  <c:v>27.009783996232073</c:v>
                </c:pt>
                <c:pt idx="6524">
                  <c:v>0</c:v>
                </c:pt>
                <c:pt idx="6525">
                  <c:v>0</c:v>
                </c:pt>
                <c:pt idx="6526">
                  <c:v>26.986739896328928</c:v>
                </c:pt>
                <c:pt idx="6527">
                  <c:v>26.984101007440039</c:v>
                </c:pt>
                <c:pt idx="6528">
                  <c:v>0</c:v>
                </c:pt>
                <c:pt idx="6529">
                  <c:v>0</c:v>
                </c:pt>
                <c:pt idx="6530">
                  <c:v>0</c:v>
                </c:pt>
                <c:pt idx="6531">
                  <c:v>26.97118434077337</c:v>
                </c:pt>
                <c:pt idx="6532">
                  <c:v>0</c:v>
                </c:pt>
                <c:pt idx="6533">
                  <c:v>0</c:v>
                </c:pt>
                <c:pt idx="6534">
                  <c:v>26.579127674106704</c:v>
                </c:pt>
                <c:pt idx="6535">
                  <c:v>26.951184340773374</c:v>
                </c:pt>
                <c:pt idx="6536">
                  <c:v>30.57616163193579</c:v>
                </c:pt>
                <c:pt idx="6537">
                  <c:v>26.926739896328925</c:v>
                </c:pt>
                <c:pt idx="6538">
                  <c:v>25.346133674106703</c:v>
                </c:pt>
                <c:pt idx="6539">
                  <c:v>25.346133674106703</c:v>
                </c:pt>
                <c:pt idx="6540">
                  <c:v>23.233473451884482</c:v>
                </c:pt>
                <c:pt idx="6541">
                  <c:v>26.900073229662254</c:v>
                </c:pt>
                <c:pt idx="6542">
                  <c:v>32.868024076380237</c:v>
                </c:pt>
                <c:pt idx="6543">
                  <c:v>0</c:v>
                </c:pt>
                <c:pt idx="6544">
                  <c:v>0</c:v>
                </c:pt>
                <c:pt idx="6545">
                  <c:v>23.197441896328925</c:v>
                </c:pt>
                <c:pt idx="6546">
                  <c:v>0</c:v>
                </c:pt>
                <c:pt idx="6547">
                  <c:v>0</c:v>
                </c:pt>
                <c:pt idx="6548">
                  <c:v>26.662616562995595</c:v>
                </c:pt>
                <c:pt idx="6549">
                  <c:v>21.695405229662256</c:v>
                </c:pt>
                <c:pt idx="6550">
                  <c:v>26.805153451884479</c:v>
                </c:pt>
                <c:pt idx="6551">
                  <c:v>22.938557007440036</c:v>
                </c:pt>
                <c:pt idx="6552">
                  <c:v>0</c:v>
                </c:pt>
                <c:pt idx="6553">
                  <c:v>0</c:v>
                </c:pt>
                <c:pt idx="6554">
                  <c:v>21.338268562995587</c:v>
                </c:pt>
                <c:pt idx="6555">
                  <c:v>0</c:v>
                </c:pt>
                <c:pt idx="6556">
                  <c:v>25.191214118551148</c:v>
                </c:pt>
                <c:pt idx="6557">
                  <c:v>0</c:v>
                </c:pt>
                <c:pt idx="6558">
                  <c:v>32.409935854158014</c:v>
                </c:pt>
                <c:pt idx="6559">
                  <c:v>0</c:v>
                </c:pt>
                <c:pt idx="6560">
                  <c:v>26.511666118551148</c:v>
                </c:pt>
                <c:pt idx="6561">
                  <c:v>32.461045854158016</c:v>
                </c:pt>
                <c:pt idx="6562">
                  <c:v>0</c:v>
                </c:pt>
                <c:pt idx="6563">
                  <c:v>32.602789187491346</c:v>
                </c:pt>
                <c:pt idx="6564">
                  <c:v>32.778024076380234</c:v>
                </c:pt>
                <c:pt idx="6565">
                  <c:v>0</c:v>
                </c:pt>
                <c:pt idx="6566">
                  <c:v>0</c:v>
                </c:pt>
                <c:pt idx="6567">
                  <c:v>0</c:v>
                </c:pt>
                <c:pt idx="6568">
                  <c:v>26.647377451884488</c:v>
                </c:pt>
                <c:pt idx="6569">
                  <c:v>0</c:v>
                </c:pt>
                <c:pt idx="6570">
                  <c:v>26.326430118551148</c:v>
                </c:pt>
                <c:pt idx="6571">
                  <c:v>26.731819451884483</c:v>
                </c:pt>
                <c:pt idx="6572">
                  <c:v>26.738962118551143</c:v>
                </c:pt>
                <c:pt idx="6573">
                  <c:v>0</c:v>
                </c:pt>
                <c:pt idx="6574">
                  <c:v>32.699135187491351</c:v>
                </c:pt>
                <c:pt idx="6575">
                  <c:v>24.434241896328931</c:v>
                </c:pt>
                <c:pt idx="6576">
                  <c:v>26.699438785217815</c:v>
                </c:pt>
                <c:pt idx="6577">
                  <c:v>0</c:v>
                </c:pt>
                <c:pt idx="6578">
                  <c:v>26.714517674106702</c:v>
                </c:pt>
                <c:pt idx="6579">
                  <c:v>21.683180562995595</c:v>
                </c:pt>
                <c:pt idx="6580">
                  <c:v>21.683180562995595</c:v>
                </c:pt>
                <c:pt idx="6581">
                  <c:v>0</c:v>
                </c:pt>
                <c:pt idx="6582">
                  <c:v>24.234245229662257</c:v>
                </c:pt>
                <c:pt idx="6583">
                  <c:v>7.7580367852178114</c:v>
                </c:pt>
                <c:pt idx="6584">
                  <c:v>0</c:v>
                </c:pt>
                <c:pt idx="6585">
                  <c:v>26.347539896328929</c:v>
                </c:pt>
                <c:pt idx="6586">
                  <c:v>0</c:v>
                </c:pt>
                <c:pt idx="6587">
                  <c:v>26.688962118551146</c:v>
                </c:pt>
                <c:pt idx="6588">
                  <c:v>0</c:v>
                </c:pt>
                <c:pt idx="6589">
                  <c:v>21.200014118551149</c:v>
                </c:pt>
                <c:pt idx="6590">
                  <c:v>21.200014118551149</c:v>
                </c:pt>
                <c:pt idx="6591">
                  <c:v>0</c:v>
                </c:pt>
                <c:pt idx="6592">
                  <c:v>0</c:v>
                </c:pt>
                <c:pt idx="6593">
                  <c:v>10.618087007440035</c:v>
                </c:pt>
                <c:pt idx="6594">
                  <c:v>22.509831229662261</c:v>
                </c:pt>
                <c:pt idx="6595">
                  <c:v>22.509831229662261</c:v>
                </c:pt>
                <c:pt idx="6596">
                  <c:v>0</c:v>
                </c:pt>
                <c:pt idx="6597">
                  <c:v>26.651184340773369</c:v>
                </c:pt>
                <c:pt idx="6598">
                  <c:v>0</c:v>
                </c:pt>
                <c:pt idx="6599">
                  <c:v>0</c:v>
                </c:pt>
                <c:pt idx="6600">
                  <c:v>32.60902852082468</c:v>
                </c:pt>
                <c:pt idx="6601">
                  <c:v>0</c:v>
                </c:pt>
                <c:pt idx="6602">
                  <c:v>22.211423451884478</c:v>
                </c:pt>
                <c:pt idx="6603">
                  <c:v>22.211423451884478</c:v>
                </c:pt>
                <c:pt idx="6604">
                  <c:v>26.479917229662259</c:v>
                </c:pt>
                <c:pt idx="6605">
                  <c:v>26.628962118551144</c:v>
                </c:pt>
                <c:pt idx="6606">
                  <c:v>26.618962118551146</c:v>
                </c:pt>
                <c:pt idx="6607">
                  <c:v>0</c:v>
                </c:pt>
                <c:pt idx="6608">
                  <c:v>0</c:v>
                </c:pt>
                <c:pt idx="6609">
                  <c:v>32.574690743046901</c:v>
                </c:pt>
                <c:pt idx="6610">
                  <c:v>0</c:v>
                </c:pt>
                <c:pt idx="6611">
                  <c:v>0</c:v>
                </c:pt>
                <c:pt idx="6612">
                  <c:v>0</c:v>
                </c:pt>
                <c:pt idx="6613">
                  <c:v>17.636426340773369</c:v>
                </c:pt>
                <c:pt idx="6614">
                  <c:v>20.936524785217813</c:v>
                </c:pt>
                <c:pt idx="6615">
                  <c:v>20.936524785217813</c:v>
                </c:pt>
                <c:pt idx="6616">
                  <c:v>1.6189394518844828</c:v>
                </c:pt>
                <c:pt idx="6617">
                  <c:v>0</c:v>
                </c:pt>
                <c:pt idx="6618">
                  <c:v>20.449708118551143</c:v>
                </c:pt>
                <c:pt idx="6619">
                  <c:v>26.55007322966226</c:v>
                </c:pt>
                <c:pt idx="6620">
                  <c:v>0</c:v>
                </c:pt>
                <c:pt idx="6621">
                  <c:v>24.874706785217814</c:v>
                </c:pt>
                <c:pt idx="6622">
                  <c:v>26.535628785217817</c:v>
                </c:pt>
                <c:pt idx="6623">
                  <c:v>19.145604340773374</c:v>
                </c:pt>
                <c:pt idx="6624">
                  <c:v>32.495999631935788</c:v>
                </c:pt>
                <c:pt idx="6625">
                  <c:v>8.904361896328929</c:v>
                </c:pt>
                <c:pt idx="6626">
                  <c:v>21.810952562995588</c:v>
                </c:pt>
                <c:pt idx="6627">
                  <c:v>11.394475229662259</c:v>
                </c:pt>
                <c:pt idx="6628">
                  <c:v>32.48913518749135</c:v>
                </c:pt>
                <c:pt idx="6629">
                  <c:v>0</c:v>
                </c:pt>
                <c:pt idx="6630">
                  <c:v>0</c:v>
                </c:pt>
                <c:pt idx="6631">
                  <c:v>0</c:v>
                </c:pt>
                <c:pt idx="6632">
                  <c:v>0</c:v>
                </c:pt>
                <c:pt idx="6633">
                  <c:v>0</c:v>
                </c:pt>
                <c:pt idx="6634">
                  <c:v>23.652505674106706</c:v>
                </c:pt>
                <c:pt idx="6635">
                  <c:v>0</c:v>
                </c:pt>
                <c:pt idx="6636">
                  <c:v>26.48007322966226</c:v>
                </c:pt>
                <c:pt idx="6637">
                  <c:v>0</c:v>
                </c:pt>
                <c:pt idx="6638">
                  <c:v>25.328347896328925</c:v>
                </c:pt>
                <c:pt idx="6639">
                  <c:v>26.465628785217817</c:v>
                </c:pt>
                <c:pt idx="6640">
                  <c:v>0</c:v>
                </c:pt>
                <c:pt idx="6641">
                  <c:v>26.219283674106705</c:v>
                </c:pt>
                <c:pt idx="6642">
                  <c:v>19.896541451884488</c:v>
                </c:pt>
                <c:pt idx="6643">
                  <c:v>19.896541451884488</c:v>
                </c:pt>
                <c:pt idx="6644">
                  <c:v>0</c:v>
                </c:pt>
                <c:pt idx="6645">
                  <c:v>32.410246298602459</c:v>
                </c:pt>
                <c:pt idx="6646">
                  <c:v>0</c:v>
                </c:pt>
                <c:pt idx="6647">
                  <c:v>32.045014743046906</c:v>
                </c:pt>
                <c:pt idx="6648">
                  <c:v>26.427280662898745</c:v>
                </c:pt>
                <c:pt idx="6649">
                  <c:v>25.925637896328926</c:v>
                </c:pt>
                <c:pt idx="6650">
                  <c:v>25.925637896328926</c:v>
                </c:pt>
                <c:pt idx="6651">
                  <c:v>19.026398118551143</c:v>
                </c:pt>
                <c:pt idx="6652">
                  <c:v>21.183660340773375</c:v>
                </c:pt>
                <c:pt idx="6653">
                  <c:v>21.183660340773375</c:v>
                </c:pt>
                <c:pt idx="6654">
                  <c:v>0</c:v>
                </c:pt>
                <c:pt idx="6655">
                  <c:v>0</c:v>
                </c:pt>
                <c:pt idx="6656">
                  <c:v>32.37508407638024</c:v>
                </c:pt>
                <c:pt idx="6657">
                  <c:v>0</c:v>
                </c:pt>
                <c:pt idx="6658">
                  <c:v>24.34963434077337</c:v>
                </c:pt>
                <c:pt idx="6659">
                  <c:v>0</c:v>
                </c:pt>
                <c:pt idx="6660">
                  <c:v>21.768252340773373</c:v>
                </c:pt>
                <c:pt idx="6661">
                  <c:v>21.587461896328932</c:v>
                </c:pt>
                <c:pt idx="6662">
                  <c:v>0</c:v>
                </c:pt>
                <c:pt idx="6663">
                  <c:v>0</c:v>
                </c:pt>
                <c:pt idx="6664">
                  <c:v>16.973894785217816</c:v>
                </c:pt>
                <c:pt idx="6665">
                  <c:v>16.973894785217816</c:v>
                </c:pt>
                <c:pt idx="6666">
                  <c:v>26.317375674106707</c:v>
                </c:pt>
                <c:pt idx="6667">
                  <c:v>0</c:v>
                </c:pt>
                <c:pt idx="6668">
                  <c:v>26.336174762801875</c:v>
                </c:pt>
                <c:pt idx="6669">
                  <c:v>24.394076785217816</c:v>
                </c:pt>
                <c:pt idx="6670">
                  <c:v>0</c:v>
                </c:pt>
                <c:pt idx="6671">
                  <c:v>0</c:v>
                </c:pt>
                <c:pt idx="6672">
                  <c:v>0</c:v>
                </c:pt>
                <c:pt idx="6673">
                  <c:v>16.412157896328928</c:v>
                </c:pt>
                <c:pt idx="6674">
                  <c:v>16.412157896328928</c:v>
                </c:pt>
                <c:pt idx="6675">
                  <c:v>0</c:v>
                </c:pt>
                <c:pt idx="6676">
                  <c:v>13.074440562995594</c:v>
                </c:pt>
                <c:pt idx="6677">
                  <c:v>22.333002340773369</c:v>
                </c:pt>
                <c:pt idx="6678">
                  <c:v>0</c:v>
                </c:pt>
                <c:pt idx="6679">
                  <c:v>0</c:v>
                </c:pt>
                <c:pt idx="6680">
                  <c:v>16.755643229662258</c:v>
                </c:pt>
                <c:pt idx="6681">
                  <c:v>26.265628785217814</c:v>
                </c:pt>
                <c:pt idx="6682">
                  <c:v>0</c:v>
                </c:pt>
                <c:pt idx="6683">
                  <c:v>0</c:v>
                </c:pt>
                <c:pt idx="6684">
                  <c:v>0</c:v>
                </c:pt>
                <c:pt idx="6685">
                  <c:v>0</c:v>
                </c:pt>
                <c:pt idx="6686">
                  <c:v>32.189135187491345</c:v>
                </c:pt>
                <c:pt idx="6687">
                  <c:v>0</c:v>
                </c:pt>
                <c:pt idx="6688">
                  <c:v>0</c:v>
                </c:pt>
                <c:pt idx="6689">
                  <c:v>0</c:v>
                </c:pt>
                <c:pt idx="6690">
                  <c:v>18.795921896328931</c:v>
                </c:pt>
                <c:pt idx="6691">
                  <c:v>14.836311229662265</c:v>
                </c:pt>
                <c:pt idx="6692">
                  <c:v>0</c:v>
                </c:pt>
                <c:pt idx="6693">
                  <c:v>32.141850743046902</c:v>
                </c:pt>
                <c:pt idx="6694">
                  <c:v>0</c:v>
                </c:pt>
                <c:pt idx="6695">
                  <c:v>32.132211854158015</c:v>
                </c:pt>
                <c:pt idx="6696">
                  <c:v>0</c:v>
                </c:pt>
                <c:pt idx="6697">
                  <c:v>12.116995007440043</c:v>
                </c:pt>
                <c:pt idx="6698">
                  <c:v>0</c:v>
                </c:pt>
                <c:pt idx="6699">
                  <c:v>0</c:v>
                </c:pt>
                <c:pt idx="6700">
                  <c:v>32.102468520824679</c:v>
                </c:pt>
                <c:pt idx="6701">
                  <c:v>21.269685451884481</c:v>
                </c:pt>
                <c:pt idx="6702">
                  <c:v>32.098262965269122</c:v>
                </c:pt>
                <c:pt idx="6703">
                  <c:v>0</c:v>
                </c:pt>
                <c:pt idx="6704">
                  <c:v>0</c:v>
                </c:pt>
                <c:pt idx="6705">
                  <c:v>0</c:v>
                </c:pt>
                <c:pt idx="6706">
                  <c:v>13.058246785217815</c:v>
                </c:pt>
                <c:pt idx="6707">
                  <c:v>0</c:v>
                </c:pt>
                <c:pt idx="6708">
                  <c:v>25.142471229662263</c:v>
                </c:pt>
                <c:pt idx="6709">
                  <c:v>10.32861322966226</c:v>
                </c:pt>
                <c:pt idx="6710">
                  <c:v>0</c:v>
                </c:pt>
                <c:pt idx="6711">
                  <c:v>31.056771854158018</c:v>
                </c:pt>
                <c:pt idx="6712">
                  <c:v>0</c:v>
                </c:pt>
                <c:pt idx="6713">
                  <c:v>0</c:v>
                </c:pt>
                <c:pt idx="6714">
                  <c:v>20.938102340773373</c:v>
                </c:pt>
                <c:pt idx="6715">
                  <c:v>29.197757409713571</c:v>
                </c:pt>
                <c:pt idx="6716">
                  <c:v>0</c:v>
                </c:pt>
                <c:pt idx="6717">
                  <c:v>31.943125187491347</c:v>
                </c:pt>
                <c:pt idx="6718">
                  <c:v>0</c:v>
                </c:pt>
                <c:pt idx="6719">
                  <c:v>21.323490340773375</c:v>
                </c:pt>
                <c:pt idx="6720">
                  <c:v>21.221587229662259</c:v>
                </c:pt>
                <c:pt idx="6721">
                  <c:v>31.210576076380239</c:v>
                </c:pt>
                <c:pt idx="6722">
                  <c:v>25.27214834077337</c:v>
                </c:pt>
                <c:pt idx="6723">
                  <c:v>9.4164041185511458</c:v>
                </c:pt>
                <c:pt idx="6724">
                  <c:v>30.724075409713571</c:v>
                </c:pt>
                <c:pt idx="6725">
                  <c:v>31.794690743046903</c:v>
                </c:pt>
                <c:pt idx="6726">
                  <c:v>0</c:v>
                </c:pt>
                <c:pt idx="6727">
                  <c:v>31.748024076380236</c:v>
                </c:pt>
                <c:pt idx="6728">
                  <c:v>30.120434076380235</c:v>
                </c:pt>
                <c:pt idx="6729">
                  <c:v>31.642469854158016</c:v>
                </c:pt>
                <c:pt idx="6730">
                  <c:v>31.509773631935794</c:v>
                </c:pt>
                <c:pt idx="6731">
                  <c:v>11.218871854158017</c:v>
                </c:pt>
                <c:pt idx="6732">
                  <c:v>30.346936298602458</c:v>
                </c:pt>
                <c:pt idx="6733">
                  <c:v>30.346936298602458</c:v>
                </c:pt>
                <c:pt idx="6734">
                  <c:v>31.610246298602458</c:v>
                </c:pt>
                <c:pt idx="6735">
                  <c:v>31.59135740971357</c:v>
                </c:pt>
                <c:pt idx="6736">
                  <c:v>31.551841854158017</c:v>
                </c:pt>
                <c:pt idx="6737">
                  <c:v>31.060730298602458</c:v>
                </c:pt>
                <c:pt idx="6738">
                  <c:v>31.440246298602457</c:v>
                </c:pt>
                <c:pt idx="6739">
                  <c:v>29.246793854158017</c:v>
                </c:pt>
                <c:pt idx="6740">
                  <c:v>31.385801854158018</c:v>
                </c:pt>
                <c:pt idx="6741">
                  <c:v>31.372754076380236</c:v>
                </c:pt>
                <c:pt idx="6742">
                  <c:v>31.256952965269129</c:v>
                </c:pt>
                <c:pt idx="6743">
                  <c:v>31.241246298602459</c:v>
                </c:pt>
                <c:pt idx="6744">
                  <c:v>31.21024629860246</c:v>
                </c:pt>
                <c:pt idx="6745">
                  <c:v>31.173688520824683</c:v>
                </c:pt>
                <c:pt idx="6746">
                  <c:v>31.165647409713571</c:v>
                </c:pt>
                <c:pt idx="6747">
                  <c:v>29.592654520824681</c:v>
                </c:pt>
                <c:pt idx="6748">
                  <c:v>31.061798520824684</c:v>
                </c:pt>
                <c:pt idx="6749">
                  <c:v>31.031357409713571</c:v>
                </c:pt>
                <c:pt idx="6750">
                  <c:v>31.021539209907292</c:v>
                </c:pt>
                <c:pt idx="6751">
                  <c:v>25.018915873912984</c:v>
                </c:pt>
                <c:pt idx="6752">
                  <c:v>30.952447409713567</c:v>
                </c:pt>
                <c:pt idx="6753">
                  <c:v>30.724852298602457</c:v>
                </c:pt>
                <c:pt idx="6754">
                  <c:v>24.703056965269127</c:v>
                </c:pt>
                <c:pt idx="6755">
                  <c:v>30.872941854158015</c:v>
                </c:pt>
                <c:pt idx="6756">
                  <c:v>24.879326218454299</c:v>
                </c:pt>
                <c:pt idx="6757">
                  <c:v>30.825801854158016</c:v>
                </c:pt>
                <c:pt idx="6758">
                  <c:v>30.772468520824681</c:v>
                </c:pt>
                <c:pt idx="6759">
                  <c:v>24.781451774009852</c:v>
                </c:pt>
                <c:pt idx="6760">
                  <c:v>30.740246298602457</c:v>
                </c:pt>
                <c:pt idx="6761">
                  <c:v>30.732468520824682</c:v>
                </c:pt>
                <c:pt idx="6762">
                  <c:v>30.62024629860246</c:v>
                </c:pt>
                <c:pt idx="6763">
                  <c:v>30.604690743046902</c:v>
                </c:pt>
                <c:pt idx="6764">
                  <c:v>25.489862965269126</c:v>
                </c:pt>
                <c:pt idx="6765">
                  <c:v>19.746792985024097</c:v>
                </c:pt>
                <c:pt idx="6766">
                  <c:v>29.049320520824679</c:v>
                </c:pt>
                <c:pt idx="6767">
                  <c:v>30.412584076380238</c:v>
                </c:pt>
                <c:pt idx="6768">
                  <c:v>30.385801854158018</c:v>
                </c:pt>
                <c:pt idx="6769">
                  <c:v>30.350857409713573</c:v>
                </c:pt>
                <c:pt idx="6770">
                  <c:v>30.333579631935791</c:v>
                </c:pt>
                <c:pt idx="6771">
                  <c:v>30.285801854158017</c:v>
                </c:pt>
                <c:pt idx="6772">
                  <c:v>30.256275187491347</c:v>
                </c:pt>
                <c:pt idx="6773">
                  <c:v>30.146166298602456</c:v>
                </c:pt>
                <c:pt idx="6774">
                  <c:v>26.762526965269124</c:v>
                </c:pt>
                <c:pt idx="6775">
                  <c:v>29.924152965269126</c:v>
                </c:pt>
                <c:pt idx="6776">
                  <c:v>29.892374076380236</c:v>
                </c:pt>
                <c:pt idx="6777">
                  <c:v>29.886912965269126</c:v>
                </c:pt>
                <c:pt idx="6778">
                  <c:v>29.799062965269126</c:v>
                </c:pt>
                <c:pt idx="6779">
                  <c:v>29.770246298602459</c:v>
                </c:pt>
                <c:pt idx="6780">
                  <c:v>29.766912965269125</c:v>
                </c:pt>
                <c:pt idx="6781">
                  <c:v>29.758727409713568</c:v>
                </c:pt>
                <c:pt idx="6782">
                  <c:v>29.749135187491348</c:v>
                </c:pt>
                <c:pt idx="6783">
                  <c:v>26.491416298602459</c:v>
                </c:pt>
                <c:pt idx="6784">
                  <c:v>23.742751774009854</c:v>
                </c:pt>
                <c:pt idx="6785">
                  <c:v>29.704433654351739</c:v>
                </c:pt>
                <c:pt idx="6786">
                  <c:v>23.701275873912987</c:v>
                </c:pt>
                <c:pt idx="6787">
                  <c:v>20.333701996232076</c:v>
                </c:pt>
                <c:pt idx="6788">
                  <c:v>29.616890743046905</c:v>
                </c:pt>
                <c:pt idx="6789">
                  <c:v>7.0676391874913485</c:v>
                </c:pt>
                <c:pt idx="6790">
                  <c:v>29.481209631935794</c:v>
                </c:pt>
                <c:pt idx="6791">
                  <c:v>29.386912965269126</c:v>
                </c:pt>
                <c:pt idx="6792">
                  <c:v>29.368838520824681</c:v>
                </c:pt>
                <c:pt idx="6793">
                  <c:v>29.360540321018401</c:v>
                </c:pt>
                <c:pt idx="6794">
                  <c:v>29.352468520824679</c:v>
                </c:pt>
                <c:pt idx="6795">
                  <c:v>16.797298520824683</c:v>
                </c:pt>
                <c:pt idx="6796">
                  <c:v>29.192468520824683</c:v>
                </c:pt>
                <c:pt idx="6797">
                  <c:v>23.217268440676524</c:v>
                </c:pt>
                <c:pt idx="6798">
                  <c:v>29.150246298602458</c:v>
                </c:pt>
                <c:pt idx="6799">
                  <c:v>29.149435876573961</c:v>
                </c:pt>
                <c:pt idx="6800">
                  <c:v>29.12357963193579</c:v>
                </c:pt>
                <c:pt idx="6801">
                  <c:v>29.084690743046902</c:v>
                </c:pt>
                <c:pt idx="6802">
                  <c:v>23.03765809613521</c:v>
                </c:pt>
                <c:pt idx="6803">
                  <c:v>28.994690743046903</c:v>
                </c:pt>
                <c:pt idx="6804">
                  <c:v>28.975609631935789</c:v>
                </c:pt>
                <c:pt idx="6805">
                  <c:v>22.975165107343191</c:v>
                </c:pt>
                <c:pt idx="6806">
                  <c:v>28.877642965269125</c:v>
                </c:pt>
                <c:pt idx="6807">
                  <c:v>28.814690743046903</c:v>
                </c:pt>
                <c:pt idx="6808">
                  <c:v>28.721357409713573</c:v>
                </c:pt>
                <c:pt idx="6809">
                  <c:v>28.686912965269126</c:v>
                </c:pt>
                <c:pt idx="6810">
                  <c:v>28.588325187491346</c:v>
                </c:pt>
                <c:pt idx="6811">
                  <c:v>20.85990940971357</c:v>
                </c:pt>
                <c:pt idx="6812">
                  <c:v>28.51246852082468</c:v>
                </c:pt>
                <c:pt idx="6813">
                  <c:v>28.493579631935791</c:v>
                </c:pt>
                <c:pt idx="6814">
                  <c:v>19.106053551787632</c:v>
                </c:pt>
                <c:pt idx="6815">
                  <c:v>28.439135187491349</c:v>
                </c:pt>
                <c:pt idx="6816">
                  <c:v>28.418024076380235</c:v>
                </c:pt>
                <c:pt idx="6817">
                  <c:v>28.371357409713571</c:v>
                </c:pt>
                <c:pt idx="6818">
                  <c:v>22.373281774009854</c:v>
                </c:pt>
                <c:pt idx="6819">
                  <c:v>26.235680965269125</c:v>
                </c:pt>
                <c:pt idx="6820">
                  <c:v>28.26223740971357</c:v>
                </c:pt>
                <c:pt idx="6821">
                  <c:v>28.230246298602459</c:v>
                </c:pt>
                <c:pt idx="6822">
                  <c:v>28.139409631935791</c:v>
                </c:pt>
                <c:pt idx="6823">
                  <c:v>22.156624762801872</c:v>
                </c:pt>
                <c:pt idx="6824">
                  <c:v>28.05024629860246</c:v>
                </c:pt>
                <c:pt idx="6825">
                  <c:v>28.049135187491348</c:v>
                </c:pt>
                <c:pt idx="6826">
                  <c:v>28.03357963193579</c:v>
                </c:pt>
                <c:pt idx="6827">
                  <c:v>28.03024629860246</c:v>
                </c:pt>
                <c:pt idx="6828">
                  <c:v>28.010246298602457</c:v>
                </c:pt>
                <c:pt idx="6829">
                  <c:v>17.812348662898742</c:v>
                </c:pt>
                <c:pt idx="6830">
                  <c:v>27.940246298602457</c:v>
                </c:pt>
                <c:pt idx="6831">
                  <c:v>21.955831429468542</c:v>
                </c:pt>
                <c:pt idx="6832">
                  <c:v>27.861357409713573</c:v>
                </c:pt>
                <c:pt idx="6833">
                  <c:v>27.853579631935791</c:v>
                </c:pt>
                <c:pt idx="6834">
                  <c:v>27.846912965269127</c:v>
                </c:pt>
                <c:pt idx="6835">
                  <c:v>27.772468520824681</c:v>
                </c:pt>
                <c:pt idx="6836">
                  <c:v>21.761390662898744</c:v>
                </c:pt>
                <c:pt idx="6837">
                  <c:v>27.724936298602458</c:v>
                </c:pt>
                <c:pt idx="6838">
                  <c:v>27.706912965269126</c:v>
                </c:pt>
                <c:pt idx="6839">
                  <c:v>27.66135740971357</c:v>
                </c:pt>
                <c:pt idx="6840">
                  <c:v>23.452386298602459</c:v>
                </c:pt>
                <c:pt idx="6841">
                  <c:v>21.610267329565414</c:v>
                </c:pt>
                <c:pt idx="6842">
                  <c:v>27.571357409713571</c:v>
                </c:pt>
                <c:pt idx="6843">
                  <c:v>21.5637862184543</c:v>
                </c:pt>
                <c:pt idx="6844">
                  <c:v>27.519135187491347</c:v>
                </c:pt>
                <c:pt idx="6845">
                  <c:v>27.518024076380236</c:v>
                </c:pt>
                <c:pt idx="6846">
                  <c:v>27.484690743046905</c:v>
                </c:pt>
                <c:pt idx="6847">
                  <c:v>27.462468520824682</c:v>
                </c:pt>
                <c:pt idx="6848">
                  <c:v>27.426912965269125</c:v>
                </c:pt>
                <c:pt idx="6849">
                  <c:v>27.326912965269127</c:v>
                </c:pt>
                <c:pt idx="6850">
                  <c:v>21.172381429468544</c:v>
                </c:pt>
                <c:pt idx="6851">
                  <c:v>27.108024076380236</c:v>
                </c:pt>
                <c:pt idx="6852">
                  <c:v>27.102468520824679</c:v>
                </c:pt>
                <c:pt idx="6853">
                  <c:v>23.798560298602457</c:v>
                </c:pt>
                <c:pt idx="6854">
                  <c:v>27.099135187491349</c:v>
                </c:pt>
                <c:pt idx="6855">
                  <c:v>27.052468520824682</c:v>
                </c:pt>
                <c:pt idx="6856">
                  <c:v>20.859363207246322</c:v>
                </c:pt>
                <c:pt idx="6857">
                  <c:v>21.070611429468538</c:v>
                </c:pt>
                <c:pt idx="6858">
                  <c:v>27.034690743046905</c:v>
                </c:pt>
                <c:pt idx="6859">
                  <c:v>27.015801854158017</c:v>
                </c:pt>
                <c:pt idx="6860">
                  <c:v>27.003821854158012</c:v>
                </c:pt>
                <c:pt idx="6861">
                  <c:v>26.998024076380236</c:v>
                </c:pt>
                <c:pt idx="6862">
                  <c:v>26.993579631935791</c:v>
                </c:pt>
                <c:pt idx="6863">
                  <c:v>21.001180662898744</c:v>
                </c:pt>
                <c:pt idx="6864">
                  <c:v>26.936912965269126</c:v>
                </c:pt>
                <c:pt idx="6865">
                  <c:v>26.904690743046903</c:v>
                </c:pt>
                <c:pt idx="6866">
                  <c:v>26.860039631935791</c:v>
                </c:pt>
                <c:pt idx="6867">
                  <c:v>20.846880318357432</c:v>
                </c:pt>
                <c:pt idx="6868">
                  <c:v>26.803119631935797</c:v>
                </c:pt>
                <c:pt idx="6869">
                  <c:v>26.745801854158017</c:v>
                </c:pt>
                <c:pt idx="6870">
                  <c:v>26.716561854158012</c:v>
                </c:pt>
                <c:pt idx="6871">
                  <c:v>26.71357963193579</c:v>
                </c:pt>
                <c:pt idx="6872">
                  <c:v>20.718141429468542</c:v>
                </c:pt>
                <c:pt idx="6873">
                  <c:v>20.678901429468539</c:v>
                </c:pt>
                <c:pt idx="6874">
                  <c:v>26.635801854158018</c:v>
                </c:pt>
                <c:pt idx="6875">
                  <c:v>26.600246298602457</c:v>
                </c:pt>
                <c:pt idx="6876">
                  <c:v>20.54852288512097</c:v>
                </c:pt>
                <c:pt idx="6877">
                  <c:v>21.866791654351733</c:v>
                </c:pt>
                <c:pt idx="6878">
                  <c:v>26.452468520824681</c:v>
                </c:pt>
                <c:pt idx="6879">
                  <c:v>26.417798520824682</c:v>
                </c:pt>
                <c:pt idx="6880">
                  <c:v>26.366912965269126</c:v>
                </c:pt>
                <c:pt idx="6881">
                  <c:v>26.356912965269125</c:v>
                </c:pt>
                <c:pt idx="6882">
                  <c:v>26.350246298602457</c:v>
                </c:pt>
                <c:pt idx="6883">
                  <c:v>26.340246298602459</c:v>
                </c:pt>
                <c:pt idx="6884">
                  <c:v>26.319980743046905</c:v>
                </c:pt>
                <c:pt idx="6885">
                  <c:v>15.975925873912988</c:v>
                </c:pt>
                <c:pt idx="6886">
                  <c:v>26.231357409713571</c:v>
                </c:pt>
                <c:pt idx="6887">
                  <c:v>20.228808440676524</c:v>
                </c:pt>
                <c:pt idx="6888">
                  <c:v>26.181840321018402</c:v>
                </c:pt>
                <c:pt idx="6889">
                  <c:v>0</c:v>
                </c:pt>
                <c:pt idx="6890">
                  <c:v>26.08246852082468</c:v>
                </c:pt>
                <c:pt idx="6891">
                  <c:v>20.089276218454298</c:v>
                </c:pt>
                <c:pt idx="6892">
                  <c:v>0</c:v>
                </c:pt>
                <c:pt idx="6893">
                  <c:v>0</c:v>
                </c:pt>
                <c:pt idx="6894">
                  <c:v>20.05765629860246</c:v>
                </c:pt>
                <c:pt idx="6895">
                  <c:v>0</c:v>
                </c:pt>
                <c:pt idx="6896">
                  <c:v>6.8255479962320784</c:v>
                </c:pt>
                <c:pt idx="6897">
                  <c:v>0</c:v>
                </c:pt>
                <c:pt idx="6898">
                  <c:v>0</c:v>
                </c:pt>
                <c:pt idx="6899">
                  <c:v>0</c:v>
                </c:pt>
                <c:pt idx="6900">
                  <c:v>0</c:v>
                </c:pt>
                <c:pt idx="6901">
                  <c:v>0</c:v>
                </c:pt>
                <c:pt idx="6902">
                  <c:v>25.930729209907291</c:v>
                </c:pt>
                <c:pt idx="6903">
                  <c:v>25.912468520824682</c:v>
                </c:pt>
                <c:pt idx="6904">
                  <c:v>0</c:v>
                </c:pt>
                <c:pt idx="6905">
                  <c:v>0</c:v>
                </c:pt>
                <c:pt idx="6906">
                  <c:v>25.870729209907292</c:v>
                </c:pt>
                <c:pt idx="6907">
                  <c:v>25.865801854158018</c:v>
                </c:pt>
                <c:pt idx="6908">
                  <c:v>19.896310662898745</c:v>
                </c:pt>
                <c:pt idx="6909">
                  <c:v>0</c:v>
                </c:pt>
                <c:pt idx="6910">
                  <c:v>0</c:v>
                </c:pt>
                <c:pt idx="6911">
                  <c:v>17.485986440676523</c:v>
                </c:pt>
                <c:pt idx="6912">
                  <c:v>19.880387329565409</c:v>
                </c:pt>
                <c:pt idx="6913">
                  <c:v>25.844690743046904</c:v>
                </c:pt>
                <c:pt idx="6914">
                  <c:v>0</c:v>
                </c:pt>
                <c:pt idx="6915">
                  <c:v>25.84135740971357</c:v>
                </c:pt>
                <c:pt idx="6916">
                  <c:v>0</c:v>
                </c:pt>
                <c:pt idx="6917">
                  <c:v>25.810861854158013</c:v>
                </c:pt>
                <c:pt idx="6918">
                  <c:v>25.808024076380235</c:v>
                </c:pt>
                <c:pt idx="6919">
                  <c:v>0</c:v>
                </c:pt>
                <c:pt idx="6920">
                  <c:v>0</c:v>
                </c:pt>
                <c:pt idx="6921">
                  <c:v>0</c:v>
                </c:pt>
                <c:pt idx="6922">
                  <c:v>25.78024629860246</c:v>
                </c:pt>
                <c:pt idx="6923">
                  <c:v>0</c:v>
                </c:pt>
                <c:pt idx="6924">
                  <c:v>0</c:v>
                </c:pt>
                <c:pt idx="6925">
                  <c:v>19.799276218454299</c:v>
                </c:pt>
                <c:pt idx="6926">
                  <c:v>0</c:v>
                </c:pt>
                <c:pt idx="6927">
                  <c:v>6.9661759962320744</c:v>
                </c:pt>
                <c:pt idx="6928">
                  <c:v>0</c:v>
                </c:pt>
                <c:pt idx="6929">
                  <c:v>0</c:v>
                </c:pt>
                <c:pt idx="6930">
                  <c:v>18.578345329565408</c:v>
                </c:pt>
                <c:pt idx="6931">
                  <c:v>18.578345329565408</c:v>
                </c:pt>
                <c:pt idx="6932">
                  <c:v>0</c:v>
                </c:pt>
                <c:pt idx="6933">
                  <c:v>0</c:v>
                </c:pt>
                <c:pt idx="6934">
                  <c:v>25.704690743046903</c:v>
                </c:pt>
                <c:pt idx="6935">
                  <c:v>19.734390318357427</c:v>
                </c:pt>
                <c:pt idx="6936">
                  <c:v>0</c:v>
                </c:pt>
                <c:pt idx="6937">
                  <c:v>0</c:v>
                </c:pt>
                <c:pt idx="6938">
                  <c:v>0</c:v>
                </c:pt>
                <c:pt idx="6939">
                  <c:v>25.622317432129513</c:v>
                </c:pt>
                <c:pt idx="6940">
                  <c:v>25.655801854158018</c:v>
                </c:pt>
                <c:pt idx="6941">
                  <c:v>0</c:v>
                </c:pt>
                <c:pt idx="6942">
                  <c:v>0</c:v>
                </c:pt>
                <c:pt idx="6943">
                  <c:v>18.085152321018398</c:v>
                </c:pt>
                <c:pt idx="6944">
                  <c:v>18.085152321018398</c:v>
                </c:pt>
                <c:pt idx="6945">
                  <c:v>0</c:v>
                </c:pt>
                <c:pt idx="6946">
                  <c:v>0</c:v>
                </c:pt>
                <c:pt idx="6947">
                  <c:v>25.624690743046905</c:v>
                </c:pt>
                <c:pt idx="6948">
                  <c:v>0</c:v>
                </c:pt>
                <c:pt idx="6949">
                  <c:v>25.615173654351736</c:v>
                </c:pt>
                <c:pt idx="6950">
                  <c:v>25.605801854158017</c:v>
                </c:pt>
                <c:pt idx="6951">
                  <c:v>0</c:v>
                </c:pt>
                <c:pt idx="6952">
                  <c:v>0</c:v>
                </c:pt>
                <c:pt idx="6953">
                  <c:v>0</c:v>
                </c:pt>
                <c:pt idx="6954">
                  <c:v>0</c:v>
                </c:pt>
                <c:pt idx="6955">
                  <c:v>0</c:v>
                </c:pt>
                <c:pt idx="6956">
                  <c:v>0</c:v>
                </c:pt>
                <c:pt idx="6957">
                  <c:v>19.601498440676522</c:v>
                </c:pt>
                <c:pt idx="6958">
                  <c:v>25.568024076380237</c:v>
                </c:pt>
                <c:pt idx="6959">
                  <c:v>0</c:v>
                </c:pt>
                <c:pt idx="6960">
                  <c:v>0</c:v>
                </c:pt>
                <c:pt idx="6961">
                  <c:v>19.583658096135213</c:v>
                </c:pt>
                <c:pt idx="6962">
                  <c:v>0</c:v>
                </c:pt>
                <c:pt idx="6963">
                  <c:v>0</c:v>
                </c:pt>
                <c:pt idx="6964">
                  <c:v>0</c:v>
                </c:pt>
                <c:pt idx="6965">
                  <c:v>0</c:v>
                </c:pt>
                <c:pt idx="6966">
                  <c:v>0</c:v>
                </c:pt>
                <c:pt idx="6967">
                  <c:v>0</c:v>
                </c:pt>
                <c:pt idx="6968">
                  <c:v>0</c:v>
                </c:pt>
                <c:pt idx="6969">
                  <c:v>0</c:v>
                </c:pt>
                <c:pt idx="6970">
                  <c:v>25.50135740971357</c:v>
                </c:pt>
                <c:pt idx="6971">
                  <c:v>0</c:v>
                </c:pt>
                <c:pt idx="6972">
                  <c:v>0</c:v>
                </c:pt>
                <c:pt idx="6973">
                  <c:v>0</c:v>
                </c:pt>
                <c:pt idx="6974">
                  <c:v>0</c:v>
                </c:pt>
                <c:pt idx="6975">
                  <c:v>11.0092463210184</c:v>
                </c:pt>
                <c:pt idx="6976">
                  <c:v>11.0092463210184</c:v>
                </c:pt>
                <c:pt idx="6977">
                  <c:v>0</c:v>
                </c:pt>
                <c:pt idx="6978">
                  <c:v>25.47849963193579</c:v>
                </c:pt>
                <c:pt idx="6979">
                  <c:v>0</c:v>
                </c:pt>
                <c:pt idx="6980">
                  <c:v>14.802827876573961</c:v>
                </c:pt>
                <c:pt idx="6981">
                  <c:v>0</c:v>
                </c:pt>
                <c:pt idx="6982">
                  <c:v>25.441357409713572</c:v>
                </c:pt>
                <c:pt idx="6983">
                  <c:v>0</c:v>
                </c:pt>
                <c:pt idx="6984">
                  <c:v>0</c:v>
                </c:pt>
                <c:pt idx="6985">
                  <c:v>0</c:v>
                </c:pt>
                <c:pt idx="6986">
                  <c:v>25.424690743046902</c:v>
                </c:pt>
                <c:pt idx="6987">
                  <c:v>0</c:v>
                </c:pt>
                <c:pt idx="6988">
                  <c:v>0</c:v>
                </c:pt>
                <c:pt idx="6989">
                  <c:v>0</c:v>
                </c:pt>
                <c:pt idx="6990">
                  <c:v>0</c:v>
                </c:pt>
                <c:pt idx="6991">
                  <c:v>0</c:v>
                </c:pt>
                <c:pt idx="6992">
                  <c:v>0</c:v>
                </c:pt>
                <c:pt idx="6993">
                  <c:v>25.396949631935794</c:v>
                </c:pt>
                <c:pt idx="6994">
                  <c:v>0</c:v>
                </c:pt>
                <c:pt idx="6995">
                  <c:v>0</c:v>
                </c:pt>
                <c:pt idx="6996">
                  <c:v>0</c:v>
                </c:pt>
                <c:pt idx="6997">
                  <c:v>0</c:v>
                </c:pt>
                <c:pt idx="6998">
                  <c:v>0</c:v>
                </c:pt>
                <c:pt idx="6999">
                  <c:v>0</c:v>
                </c:pt>
                <c:pt idx="7000">
                  <c:v>0</c:v>
                </c:pt>
                <c:pt idx="7001">
                  <c:v>19.383720662898746</c:v>
                </c:pt>
                <c:pt idx="7002">
                  <c:v>0</c:v>
                </c:pt>
                <c:pt idx="7003">
                  <c:v>24.751368298602458</c:v>
                </c:pt>
                <c:pt idx="7004">
                  <c:v>0</c:v>
                </c:pt>
                <c:pt idx="7005">
                  <c:v>15.833124321018401</c:v>
                </c:pt>
                <c:pt idx="7006">
                  <c:v>15.833124321018401</c:v>
                </c:pt>
                <c:pt idx="7007">
                  <c:v>0</c:v>
                </c:pt>
                <c:pt idx="7008">
                  <c:v>0</c:v>
                </c:pt>
                <c:pt idx="7009">
                  <c:v>0</c:v>
                </c:pt>
                <c:pt idx="7010">
                  <c:v>0</c:v>
                </c:pt>
                <c:pt idx="7011">
                  <c:v>19.348165107343188</c:v>
                </c:pt>
                <c:pt idx="7012">
                  <c:v>0</c:v>
                </c:pt>
                <c:pt idx="7013">
                  <c:v>0</c:v>
                </c:pt>
                <c:pt idx="7014">
                  <c:v>0</c:v>
                </c:pt>
                <c:pt idx="7015">
                  <c:v>19.3292762184543</c:v>
                </c:pt>
                <c:pt idx="7016">
                  <c:v>0</c:v>
                </c:pt>
                <c:pt idx="7017">
                  <c:v>0</c:v>
                </c:pt>
                <c:pt idx="7018">
                  <c:v>0</c:v>
                </c:pt>
                <c:pt idx="7019">
                  <c:v>0</c:v>
                </c:pt>
                <c:pt idx="7020">
                  <c:v>0</c:v>
                </c:pt>
                <c:pt idx="7021">
                  <c:v>0</c:v>
                </c:pt>
                <c:pt idx="7022">
                  <c:v>19.301498440676522</c:v>
                </c:pt>
                <c:pt idx="7023">
                  <c:v>0</c:v>
                </c:pt>
                <c:pt idx="7024">
                  <c:v>0</c:v>
                </c:pt>
                <c:pt idx="7025">
                  <c:v>0</c:v>
                </c:pt>
                <c:pt idx="7026">
                  <c:v>16.958207329565408</c:v>
                </c:pt>
                <c:pt idx="7027">
                  <c:v>25.249135187491348</c:v>
                </c:pt>
                <c:pt idx="7028">
                  <c:v>0</c:v>
                </c:pt>
                <c:pt idx="7029">
                  <c:v>19.278165107343188</c:v>
                </c:pt>
                <c:pt idx="7030">
                  <c:v>19.278165107343188</c:v>
                </c:pt>
                <c:pt idx="7031">
                  <c:v>0</c:v>
                </c:pt>
                <c:pt idx="7032">
                  <c:v>0</c:v>
                </c:pt>
                <c:pt idx="7033">
                  <c:v>10.667502098796179</c:v>
                </c:pt>
                <c:pt idx="7034">
                  <c:v>12.748918440676523</c:v>
                </c:pt>
                <c:pt idx="7035">
                  <c:v>2.4725973295654065</c:v>
                </c:pt>
                <c:pt idx="7036">
                  <c:v>2.4725973295654065</c:v>
                </c:pt>
                <c:pt idx="7037">
                  <c:v>0</c:v>
                </c:pt>
                <c:pt idx="7038">
                  <c:v>0</c:v>
                </c:pt>
                <c:pt idx="7039">
                  <c:v>0</c:v>
                </c:pt>
                <c:pt idx="7040">
                  <c:v>25.221357409713573</c:v>
                </c:pt>
                <c:pt idx="7041">
                  <c:v>15.80552932956541</c:v>
                </c:pt>
                <c:pt idx="7042">
                  <c:v>0</c:v>
                </c:pt>
                <c:pt idx="7043">
                  <c:v>0</c:v>
                </c:pt>
                <c:pt idx="7044">
                  <c:v>0</c:v>
                </c:pt>
                <c:pt idx="7045">
                  <c:v>0</c:v>
                </c:pt>
                <c:pt idx="7046">
                  <c:v>0</c:v>
                </c:pt>
                <c:pt idx="7047">
                  <c:v>0</c:v>
                </c:pt>
                <c:pt idx="7048">
                  <c:v>0</c:v>
                </c:pt>
                <c:pt idx="7049">
                  <c:v>19.197689551787633</c:v>
                </c:pt>
                <c:pt idx="7050">
                  <c:v>0</c:v>
                </c:pt>
                <c:pt idx="7051">
                  <c:v>25.198024076380236</c:v>
                </c:pt>
                <c:pt idx="7052">
                  <c:v>12.73606088512097</c:v>
                </c:pt>
                <c:pt idx="7053">
                  <c:v>12.73606088512097</c:v>
                </c:pt>
                <c:pt idx="7054">
                  <c:v>16.386470662898745</c:v>
                </c:pt>
                <c:pt idx="7055">
                  <c:v>0</c:v>
                </c:pt>
                <c:pt idx="7056">
                  <c:v>0</c:v>
                </c:pt>
                <c:pt idx="7057">
                  <c:v>0</c:v>
                </c:pt>
                <c:pt idx="7058">
                  <c:v>25.176912965269125</c:v>
                </c:pt>
                <c:pt idx="7059">
                  <c:v>18.875313996232077</c:v>
                </c:pt>
                <c:pt idx="7060">
                  <c:v>14.183335774009855</c:v>
                </c:pt>
                <c:pt idx="7061">
                  <c:v>0</c:v>
                </c:pt>
                <c:pt idx="7062">
                  <c:v>0</c:v>
                </c:pt>
                <c:pt idx="7063">
                  <c:v>0</c:v>
                </c:pt>
                <c:pt idx="7064">
                  <c:v>0</c:v>
                </c:pt>
                <c:pt idx="7065">
                  <c:v>0</c:v>
                </c:pt>
                <c:pt idx="7066">
                  <c:v>0</c:v>
                </c:pt>
                <c:pt idx="7067">
                  <c:v>0</c:v>
                </c:pt>
                <c:pt idx="7068">
                  <c:v>0</c:v>
                </c:pt>
                <c:pt idx="7069">
                  <c:v>0</c:v>
                </c:pt>
                <c:pt idx="7070">
                  <c:v>0</c:v>
                </c:pt>
                <c:pt idx="7071">
                  <c:v>0</c:v>
                </c:pt>
                <c:pt idx="7072">
                  <c:v>18.912454662898746</c:v>
                </c:pt>
                <c:pt idx="7073">
                  <c:v>19.123645107343187</c:v>
                </c:pt>
                <c:pt idx="7074">
                  <c:v>17.155026218454299</c:v>
                </c:pt>
                <c:pt idx="7075">
                  <c:v>17.155026218454299</c:v>
                </c:pt>
                <c:pt idx="7076">
                  <c:v>0</c:v>
                </c:pt>
                <c:pt idx="7077">
                  <c:v>0</c:v>
                </c:pt>
                <c:pt idx="7078">
                  <c:v>18.527857996232079</c:v>
                </c:pt>
                <c:pt idx="7079">
                  <c:v>18.527857996232079</c:v>
                </c:pt>
                <c:pt idx="7080">
                  <c:v>25.06246852082468</c:v>
                </c:pt>
                <c:pt idx="7081">
                  <c:v>19.091498440676521</c:v>
                </c:pt>
                <c:pt idx="7082">
                  <c:v>18.669759996232077</c:v>
                </c:pt>
                <c:pt idx="7083">
                  <c:v>0</c:v>
                </c:pt>
                <c:pt idx="7084">
                  <c:v>0</c:v>
                </c:pt>
                <c:pt idx="7085">
                  <c:v>3.0554406628987465</c:v>
                </c:pt>
                <c:pt idx="7086">
                  <c:v>25.048024076380237</c:v>
                </c:pt>
                <c:pt idx="7087">
                  <c:v>0</c:v>
                </c:pt>
                <c:pt idx="7088">
                  <c:v>0</c:v>
                </c:pt>
                <c:pt idx="7089">
                  <c:v>0</c:v>
                </c:pt>
                <c:pt idx="7090">
                  <c:v>0</c:v>
                </c:pt>
                <c:pt idx="7091">
                  <c:v>19.053720662898744</c:v>
                </c:pt>
                <c:pt idx="7092">
                  <c:v>0</c:v>
                </c:pt>
                <c:pt idx="7093">
                  <c:v>25.019135187491347</c:v>
                </c:pt>
                <c:pt idx="7094">
                  <c:v>0</c:v>
                </c:pt>
                <c:pt idx="7095">
                  <c:v>0</c:v>
                </c:pt>
                <c:pt idx="7096">
                  <c:v>0</c:v>
                </c:pt>
                <c:pt idx="7097">
                  <c:v>13.643867774009854</c:v>
                </c:pt>
                <c:pt idx="7098">
                  <c:v>0</c:v>
                </c:pt>
                <c:pt idx="7099">
                  <c:v>0</c:v>
                </c:pt>
                <c:pt idx="7100">
                  <c:v>0</c:v>
                </c:pt>
                <c:pt idx="7101">
                  <c:v>0</c:v>
                </c:pt>
                <c:pt idx="7102">
                  <c:v>0</c:v>
                </c:pt>
                <c:pt idx="7103">
                  <c:v>15.788224218454298</c:v>
                </c:pt>
                <c:pt idx="7104">
                  <c:v>15.788224218454298</c:v>
                </c:pt>
                <c:pt idx="7105">
                  <c:v>0</c:v>
                </c:pt>
                <c:pt idx="7106">
                  <c:v>9.1826040987961761</c:v>
                </c:pt>
                <c:pt idx="7107">
                  <c:v>19.028165107343188</c:v>
                </c:pt>
                <c:pt idx="7108">
                  <c:v>0</c:v>
                </c:pt>
                <c:pt idx="7109">
                  <c:v>19.01816510734319</c:v>
                </c:pt>
                <c:pt idx="7110">
                  <c:v>0</c:v>
                </c:pt>
                <c:pt idx="7111">
                  <c:v>0</c:v>
                </c:pt>
                <c:pt idx="7112">
                  <c:v>0</c:v>
                </c:pt>
                <c:pt idx="7113">
                  <c:v>0</c:v>
                </c:pt>
                <c:pt idx="7114">
                  <c:v>0</c:v>
                </c:pt>
                <c:pt idx="7115">
                  <c:v>0</c:v>
                </c:pt>
                <c:pt idx="7116">
                  <c:v>0</c:v>
                </c:pt>
                <c:pt idx="7117">
                  <c:v>24.96913518749135</c:v>
                </c:pt>
                <c:pt idx="7118">
                  <c:v>0</c:v>
                </c:pt>
                <c:pt idx="7119">
                  <c:v>0</c:v>
                </c:pt>
                <c:pt idx="7120">
                  <c:v>22.236175654351737</c:v>
                </c:pt>
                <c:pt idx="7121">
                  <c:v>0</c:v>
                </c:pt>
                <c:pt idx="7122">
                  <c:v>9.1745083210184024</c:v>
                </c:pt>
                <c:pt idx="7123">
                  <c:v>13.48128110734319</c:v>
                </c:pt>
                <c:pt idx="7124">
                  <c:v>13.48128110734319</c:v>
                </c:pt>
                <c:pt idx="7125">
                  <c:v>0</c:v>
                </c:pt>
                <c:pt idx="7126">
                  <c:v>0</c:v>
                </c:pt>
                <c:pt idx="7127">
                  <c:v>0</c:v>
                </c:pt>
                <c:pt idx="7128">
                  <c:v>18.98038732956541</c:v>
                </c:pt>
                <c:pt idx="7129">
                  <c:v>18.98038732956541</c:v>
                </c:pt>
                <c:pt idx="7130">
                  <c:v>18.98038732956541</c:v>
                </c:pt>
                <c:pt idx="7131">
                  <c:v>0</c:v>
                </c:pt>
                <c:pt idx="7132">
                  <c:v>24.944155187491351</c:v>
                </c:pt>
                <c:pt idx="7133">
                  <c:v>0</c:v>
                </c:pt>
                <c:pt idx="7134">
                  <c:v>0</c:v>
                </c:pt>
                <c:pt idx="7135">
                  <c:v>24.938024076380234</c:v>
                </c:pt>
                <c:pt idx="7136">
                  <c:v>0</c:v>
                </c:pt>
                <c:pt idx="7137">
                  <c:v>0</c:v>
                </c:pt>
                <c:pt idx="7138">
                  <c:v>24.935801854158015</c:v>
                </c:pt>
                <c:pt idx="7139">
                  <c:v>0</c:v>
                </c:pt>
                <c:pt idx="7140">
                  <c:v>0</c:v>
                </c:pt>
                <c:pt idx="7141">
                  <c:v>0</c:v>
                </c:pt>
                <c:pt idx="7142">
                  <c:v>0</c:v>
                </c:pt>
                <c:pt idx="7143">
                  <c:v>0</c:v>
                </c:pt>
                <c:pt idx="7144">
                  <c:v>0</c:v>
                </c:pt>
                <c:pt idx="7145">
                  <c:v>0</c:v>
                </c:pt>
                <c:pt idx="7146">
                  <c:v>0</c:v>
                </c:pt>
                <c:pt idx="7147">
                  <c:v>0</c:v>
                </c:pt>
                <c:pt idx="7148">
                  <c:v>18.947053996232075</c:v>
                </c:pt>
                <c:pt idx="7149">
                  <c:v>18.947053996232075</c:v>
                </c:pt>
                <c:pt idx="7150">
                  <c:v>0</c:v>
                </c:pt>
                <c:pt idx="7151">
                  <c:v>0</c:v>
                </c:pt>
                <c:pt idx="7152">
                  <c:v>0</c:v>
                </c:pt>
                <c:pt idx="7153">
                  <c:v>0</c:v>
                </c:pt>
                <c:pt idx="7154">
                  <c:v>0</c:v>
                </c:pt>
                <c:pt idx="7155">
                  <c:v>0</c:v>
                </c:pt>
                <c:pt idx="7156">
                  <c:v>0</c:v>
                </c:pt>
                <c:pt idx="7157">
                  <c:v>0</c:v>
                </c:pt>
                <c:pt idx="7158">
                  <c:v>18.925942885120968</c:v>
                </c:pt>
                <c:pt idx="7159">
                  <c:v>0</c:v>
                </c:pt>
                <c:pt idx="7160">
                  <c:v>0</c:v>
                </c:pt>
                <c:pt idx="7161">
                  <c:v>0</c:v>
                </c:pt>
                <c:pt idx="7162">
                  <c:v>0</c:v>
                </c:pt>
                <c:pt idx="7163">
                  <c:v>0</c:v>
                </c:pt>
                <c:pt idx="7164">
                  <c:v>24.891357409713571</c:v>
                </c:pt>
                <c:pt idx="7165">
                  <c:v>24.888024076380237</c:v>
                </c:pt>
                <c:pt idx="7166">
                  <c:v>0</c:v>
                </c:pt>
                <c:pt idx="7167">
                  <c:v>0</c:v>
                </c:pt>
                <c:pt idx="7168">
                  <c:v>11.527188218454301</c:v>
                </c:pt>
                <c:pt idx="7169">
                  <c:v>11.527188218454301</c:v>
                </c:pt>
                <c:pt idx="7170">
                  <c:v>11.527188218454301</c:v>
                </c:pt>
                <c:pt idx="7171">
                  <c:v>12.571931107343193</c:v>
                </c:pt>
                <c:pt idx="7172">
                  <c:v>0</c:v>
                </c:pt>
                <c:pt idx="7173">
                  <c:v>0</c:v>
                </c:pt>
                <c:pt idx="7174">
                  <c:v>0</c:v>
                </c:pt>
                <c:pt idx="7175">
                  <c:v>0</c:v>
                </c:pt>
                <c:pt idx="7176">
                  <c:v>0</c:v>
                </c:pt>
                <c:pt idx="7177">
                  <c:v>0</c:v>
                </c:pt>
                <c:pt idx="7178">
                  <c:v>1.7392706628987469</c:v>
                </c:pt>
                <c:pt idx="7179">
                  <c:v>1.7392706628987469</c:v>
                </c:pt>
                <c:pt idx="7180">
                  <c:v>0</c:v>
                </c:pt>
                <c:pt idx="7181">
                  <c:v>18.885942885120969</c:v>
                </c:pt>
                <c:pt idx="7182">
                  <c:v>0</c:v>
                </c:pt>
                <c:pt idx="7183">
                  <c:v>0</c:v>
                </c:pt>
                <c:pt idx="7184">
                  <c:v>13.012716218454301</c:v>
                </c:pt>
                <c:pt idx="7185">
                  <c:v>13.012716218454301</c:v>
                </c:pt>
                <c:pt idx="7186">
                  <c:v>0</c:v>
                </c:pt>
                <c:pt idx="7187">
                  <c:v>0</c:v>
                </c:pt>
                <c:pt idx="7188">
                  <c:v>24.838024076380236</c:v>
                </c:pt>
                <c:pt idx="7189">
                  <c:v>0</c:v>
                </c:pt>
                <c:pt idx="7190">
                  <c:v>0</c:v>
                </c:pt>
                <c:pt idx="7191">
                  <c:v>0</c:v>
                </c:pt>
                <c:pt idx="7192">
                  <c:v>0</c:v>
                </c:pt>
                <c:pt idx="7193">
                  <c:v>0</c:v>
                </c:pt>
                <c:pt idx="7194">
                  <c:v>0</c:v>
                </c:pt>
                <c:pt idx="7195">
                  <c:v>0</c:v>
                </c:pt>
                <c:pt idx="7196">
                  <c:v>12.0952722184543</c:v>
                </c:pt>
                <c:pt idx="7197">
                  <c:v>0</c:v>
                </c:pt>
                <c:pt idx="7198">
                  <c:v>0</c:v>
                </c:pt>
                <c:pt idx="7199">
                  <c:v>0</c:v>
                </c:pt>
                <c:pt idx="7200">
                  <c:v>0</c:v>
                </c:pt>
                <c:pt idx="7201">
                  <c:v>0</c:v>
                </c:pt>
                <c:pt idx="7202">
                  <c:v>14.456498885120967</c:v>
                </c:pt>
                <c:pt idx="7203">
                  <c:v>0</c:v>
                </c:pt>
                <c:pt idx="7204">
                  <c:v>0</c:v>
                </c:pt>
                <c:pt idx="7205">
                  <c:v>15.167914440676521</c:v>
                </c:pt>
                <c:pt idx="7206">
                  <c:v>15.167914440676521</c:v>
                </c:pt>
                <c:pt idx="7207">
                  <c:v>14.538878218454299</c:v>
                </c:pt>
                <c:pt idx="7208">
                  <c:v>10.631806218454299</c:v>
                </c:pt>
                <c:pt idx="7209">
                  <c:v>10.268320662898745</c:v>
                </c:pt>
                <c:pt idx="7210">
                  <c:v>13.472865551787633</c:v>
                </c:pt>
                <c:pt idx="7211">
                  <c:v>13.472865551787633</c:v>
                </c:pt>
                <c:pt idx="7212">
                  <c:v>18.822166985024094</c:v>
                </c:pt>
                <c:pt idx="7213">
                  <c:v>0</c:v>
                </c:pt>
                <c:pt idx="7214">
                  <c:v>0</c:v>
                </c:pt>
                <c:pt idx="7215">
                  <c:v>0</c:v>
                </c:pt>
                <c:pt idx="7216">
                  <c:v>0</c:v>
                </c:pt>
                <c:pt idx="7217">
                  <c:v>0</c:v>
                </c:pt>
                <c:pt idx="7218">
                  <c:v>24.781357409713571</c:v>
                </c:pt>
                <c:pt idx="7219">
                  <c:v>0</c:v>
                </c:pt>
                <c:pt idx="7220">
                  <c:v>0</c:v>
                </c:pt>
                <c:pt idx="7221">
                  <c:v>0</c:v>
                </c:pt>
                <c:pt idx="7222">
                  <c:v>0</c:v>
                </c:pt>
                <c:pt idx="7223">
                  <c:v>9.0191364406765224</c:v>
                </c:pt>
                <c:pt idx="7224">
                  <c:v>0</c:v>
                </c:pt>
                <c:pt idx="7225">
                  <c:v>24.749135187491348</c:v>
                </c:pt>
                <c:pt idx="7226">
                  <c:v>10.846087107343186</c:v>
                </c:pt>
                <c:pt idx="7227">
                  <c:v>0</c:v>
                </c:pt>
                <c:pt idx="7228">
                  <c:v>0</c:v>
                </c:pt>
                <c:pt idx="7229">
                  <c:v>0</c:v>
                </c:pt>
                <c:pt idx="7230">
                  <c:v>0</c:v>
                </c:pt>
                <c:pt idx="7231">
                  <c:v>17.200891774009854</c:v>
                </c:pt>
                <c:pt idx="7232">
                  <c:v>0</c:v>
                </c:pt>
                <c:pt idx="7233">
                  <c:v>18.957659209907291</c:v>
                </c:pt>
                <c:pt idx="7234">
                  <c:v>0</c:v>
                </c:pt>
                <c:pt idx="7235">
                  <c:v>24.704690743046903</c:v>
                </c:pt>
                <c:pt idx="7236">
                  <c:v>0</c:v>
                </c:pt>
                <c:pt idx="7237">
                  <c:v>0</c:v>
                </c:pt>
                <c:pt idx="7238">
                  <c:v>7.7048476543517381</c:v>
                </c:pt>
                <c:pt idx="7239">
                  <c:v>0</c:v>
                </c:pt>
                <c:pt idx="7240">
                  <c:v>24.686906643143757</c:v>
                </c:pt>
                <c:pt idx="7241">
                  <c:v>13.732223996232079</c:v>
                </c:pt>
                <c:pt idx="7242">
                  <c:v>13.732223996232079</c:v>
                </c:pt>
                <c:pt idx="7243">
                  <c:v>24.685801854158015</c:v>
                </c:pt>
                <c:pt idx="7244">
                  <c:v>0</c:v>
                </c:pt>
                <c:pt idx="7245">
                  <c:v>0</c:v>
                </c:pt>
                <c:pt idx="7246">
                  <c:v>0</c:v>
                </c:pt>
                <c:pt idx="7247">
                  <c:v>0</c:v>
                </c:pt>
                <c:pt idx="7248">
                  <c:v>18.672694762801871</c:v>
                </c:pt>
                <c:pt idx="7249">
                  <c:v>0</c:v>
                </c:pt>
                <c:pt idx="7250">
                  <c:v>0</c:v>
                </c:pt>
                <c:pt idx="7251">
                  <c:v>18.661498440676521</c:v>
                </c:pt>
                <c:pt idx="7252">
                  <c:v>0</c:v>
                </c:pt>
                <c:pt idx="7253">
                  <c:v>0</c:v>
                </c:pt>
                <c:pt idx="7254">
                  <c:v>14.199674662898746</c:v>
                </c:pt>
                <c:pt idx="7255">
                  <c:v>0</c:v>
                </c:pt>
                <c:pt idx="7256">
                  <c:v>24.619135187491349</c:v>
                </c:pt>
                <c:pt idx="7257">
                  <c:v>24.593579631935789</c:v>
                </c:pt>
                <c:pt idx="7258">
                  <c:v>0</c:v>
                </c:pt>
                <c:pt idx="7259">
                  <c:v>24.581357409713572</c:v>
                </c:pt>
                <c:pt idx="7260">
                  <c:v>0</c:v>
                </c:pt>
                <c:pt idx="7261">
                  <c:v>4.995212098796177</c:v>
                </c:pt>
                <c:pt idx="7262">
                  <c:v>0</c:v>
                </c:pt>
                <c:pt idx="7263">
                  <c:v>24.563579631935792</c:v>
                </c:pt>
                <c:pt idx="7264">
                  <c:v>13.361117329565412</c:v>
                </c:pt>
                <c:pt idx="7265">
                  <c:v>0</c:v>
                </c:pt>
                <c:pt idx="7266">
                  <c:v>0</c:v>
                </c:pt>
                <c:pt idx="7267">
                  <c:v>0</c:v>
                </c:pt>
                <c:pt idx="7268">
                  <c:v>0</c:v>
                </c:pt>
                <c:pt idx="7269">
                  <c:v>0</c:v>
                </c:pt>
                <c:pt idx="7270">
                  <c:v>11.594321774009854</c:v>
                </c:pt>
                <c:pt idx="7271">
                  <c:v>24.41135740971357</c:v>
                </c:pt>
                <c:pt idx="7272">
                  <c:v>0</c:v>
                </c:pt>
                <c:pt idx="7273">
                  <c:v>24.384690743046903</c:v>
                </c:pt>
                <c:pt idx="7274">
                  <c:v>8.0426393295654108</c:v>
                </c:pt>
                <c:pt idx="7275">
                  <c:v>13.047309551787631</c:v>
                </c:pt>
                <c:pt idx="7276">
                  <c:v>24.339135187491348</c:v>
                </c:pt>
                <c:pt idx="7277">
                  <c:v>24.335964076380236</c:v>
                </c:pt>
                <c:pt idx="7278">
                  <c:v>24.31246852082468</c:v>
                </c:pt>
                <c:pt idx="7279">
                  <c:v>6.7456773295654102</c:v>
                </c:pt>
                <c:pt idx="7280">
                  <c:v>24.284690743046905</c:v>
                </c:pt>
                <c:pt idx="7281">
                  <c:v>24.2739307430469</c:v>
                </c:pt>
                <c:pt idx="7282">
                  <c:v>24.273579631935789</c:v>
                </c:pt>
                <c:pt idx="7283">
                  <c:v>24.240278520824678</c:v>
                </c:pt>
                <c:pt idx="7284">
                  <c:v>7.984542440676524</c:v>
                </c:pt>
                <c:pt idx="7285">
                  <c:v>24.191357409713572</c:v>
                </c:pt>
                <c:pt idx="7286">
                  <c:v>18.089205873912988</c:v>
                </c:pt>
                <c:pt idx="7287">
                  <c:v>18.036901429468539</c:v>
                </c:pt>
                <c:pt idx="7288">
                  <c:v>24.004064076380235</c:v>
                </c:pt>
                <c:pt idx="7289">
                  <c:v>18.016293651690763</c:v>
                </c:pt>
                <c:pt idx="7290">
                  <c:v>23.945801854158017</c:v>
                </c:pt>
                <c:pt idx="7291">
                  <c:v>23.942468520824683</c:v>
                </c:pt>
                <c:pt idx="7292">
                  <c:v>11.16216920724632</c:v>
                </c:pt>
                <c:pt idx="7293">
                  <c:v>23.888808520824682</c:v>
                </c:pt>
                <c:pt idx="7294">
                  <c:v>23.846586298602457</c:v>
                </c:pt>
                <c:pt idx="7295">
                  <c:v>23.774690743046904</c:v>
                </c:pt>
                <c:pt idx="7296">
                  <c:v>23.773579631935789</c:v>
                </c:pt>
                <c:pt idx="7297">
                  <c:v>17.733521429468542</c:v>
                </c:pt>
                <c:pt idx="7298">
                  <c:v>23.643587409713572</c:v>
                </c:pt>
                <c:pt idx="7299">
                  <c:v>23.604690743046902</c:v>
                </c:pt>
                <c:pt idx="7300">
                  <c:v>23.58246852082468</c:v>
                </c:pt>
                <c:pt idx="7301">
                  <c:v>23.574690743046904</c:v>
                </c:pt>
                <c:pt idx="7302">
                  <c:v>23.55357963193579</c:v>
                </c:pt>
                <c:pt idx="7303">
                  <c:v>17.541966985024096</c:v>
                </c:pt>
                <c:pt idx="7304">
                  <c:v>23.471357409713573</c:v>
                </c:pt>
                <c:pt idx="7305">
                  <c:v>23.435801854158015</c:v>
                </c:pt>
                <c:pt idx="7306">
                  <c:v>23.429135187491347</c:v>
                </c:pt>
                <c:pt idx="7307">
                  <c:v>17.365670318357431</c:v>
                </c:pt>
                <c:pt idx="7308">
                  <c:v>23.296912965269126</c:v>
                </c:pt>
                <c:pt idx="7309">
                  <c:v>23.294690743046903</c:v>
                </c:pt>
                <c:pt idx="7310">
                  <c:v>23.284690743046905</c:v>
                </c:pt>
                <c:pt idx="7311">
                  <c:v>17.264375873912986</c:v>
                </c:pt>
                <c:pt idx="7312">
                  <c:v>23.231357409713571</c:v>
                </c:pt>
                <c:pt idx="7313">
                  <c:v>17.039365207246316</c:v>
                </c:pt>
                <c:pt idx="7314">
                  <c:v>23.193579631935791</c:v>
                </c:pt>
                <c:pt idx="7315">
                  <c:v>23.114690743046904</c:v>
                </c:pt>
                <c:pt idx="7316">
                  <c:v>23.054440743046904</c:v>
                </c:pt>
                <c:pt idx="7317">
                  <c:v>23.020246298602459</c:v>
                </c:pt>
                <c:pt idx="7318">
                  <c:v>23.019181087588198</c:v>
                </c:pt>
                <c:pt idx="7319">
                  <c:v>22.971357409713573</c:v>
                </c:pt>
                <c:pt idx="7320">
                  <c:v>6.9581836516907654</c:v>
                </c:pt>
                <c:pt idx="7321">
                  <c:v>16.636694318357431</c:v>
                </c:pt>
                <c:pt idx="7322">
                  <c:v>22.89913518749135</c:v>
                </c:pt>
                <c:pt idx="7323">
                  <c:v>22.848024076380234</c:v>
                </c:pt>
                <c:pt idx="7324">
                  <c:v>22.822468520824682</c:v>
                </c:pt>
                <c:pt idx="7325">
                  <c:v>22.765801854158017</c:v>
                </c:pt>
                <c:pt idx="7326">
                  <c:v>22.756912965269127</c:v>
                </c:pt>
                <c:pt idx="7327">
                  <c:v>22.753579631935789</c:v>
                </c:pt>
                <c:pt idx="7328">
                  <c:v>22.75135740971357</c:v>
                </c:pt>
                <c:pt idx="7329">
                  <c:v>22.701357409713573</c:v>
                </c:pt>
                <c:pt idx="7330">
                  <c:v>22.610246298602458</c:v>
                </c:pt>
                <c:pt idx="7331">
                  <c:v>22.608024076380236</c:v>
                </c:pt>
                <c:pt idx="7332">
                  <c:v>22.594690743046904</c:v>
                </c:pt>
                <c:pt idx="7333">
                  <c:v>22.58246852082468</c:v>
                </c:pt>
                <c:pt idx="7334">
                  <c:v>22.566912965269125</c:v>
                </c:pt>
                <c:pt idx="7335">
                  <c:v>22.52135740971357</c:v>
                </c:pt>
                <c:pt idx="7336">
                  <c:v>22.513232965269125</c:v>
                </c:pt>
                <c:pt idx="7337">
                  <c:v>22.499135187491348</c:v>
                </c:pt>
                <c:pt idx="7338">
                  <c:v>22.441357409713572</c:v>
                </c:pt>
                <c:pt idx="7339">
                  <c:v>22.409466643143755</c:v>
                </c:pt>
                <c:pt idx="7340">
                  <c:v>22.388024076380237</c:v>
                </c:pt>
                <c:pt idx="7341">
                  <c:v>22.328024076380235</c:v>
                </c:pt>
                <c:pt idx="7342">
                  <c:v>22.292111854158016</c:v>
                </c:pt>
                <c:pt idx="7343">
                  <c:v>22.278024076380238</c:v>
                </c:pt>
                <c:pt idx="7344">
                  <c:v>22.269135187491347</c:v>
                </c:pt>
                <c:pt idx="7345">
                  <c:v>14.164155651690763</c:v>
                </c:pt>
                <c:pt idx="7346">
                  <c:v>16.248476985024094</c:v>
                </c:pt>
                <c:pt idx="7347">
                  <c:v>22.198024076380236</c:v>
                </c:pt>
                <c:pt idx="7348">
                  <c:v>22.170246298602457</c:v>
                </c:pt>
                <c:pt idx="7349">
                  <c:v>22.12024629860246</c:v>
                </c:pt>
                <c:pt idx="7350">
                  <c:v>22.088024076380236</c:v>
                </c:pt>
                <c:pt idx="7351">
                  <c:v>22.07357963193579</c:v>
                </c:pt>
                <c:pt idx="7352">
                  <c:v>22.069135187491348</c:v>
                </c:pt>
                <c:pt idx="7353">
                  <c:v>22.019135187491347</c:v>
                </c:pt>
                <c:pt idx="7354">
                  <c:v>22.019135187491347</c:v>
                </c:pt>
                <c:pt idx="7355">
                  <c:v>16.032555873912983</c:v>
                </c:pt>
                <c:pt idx="7356">
                  <c:v>21.998024076380236</c:v>
                </c:pt>
                <c:pt idx="7357">
                  <c:v>21.954690743046903</c:v>
                </c:pt>
                <c:pt idx="7358">
                  <c:v>21.924690743046902</c:v>
                </c:pt>
                <c:pt idx="7359">
                  <c:v>21.913579631935789</c:v>
                </c:pt>
                <c:pt idx="7360">
                  <c:v>14.659816540579653</c:v>
                </c:pt>
                <c:pt idx="7361">
                  <c:v>21.891357409713571</c:v>
                </c:pt>
                <c:pt idx="7362">
                  <c:v>21.853579631935791</c:v>
                </c:pt>
                <c:pt idx="7363">
                  <c:v>21.839576298602456</c:v>
                </c:pt>
                <c:pt idx="7364">
                  <c:v>21.833579631935791</c:v>
                </c:pt>
                <c:pt idx="7365">
                  <c:v>21.83246852082468</c:v>
                </c:pt>
                <c:pt idx="7366">
                  <c:v>21.822948520824681</c:v>
                </c:pt>
                <c:pt idx="7367">
                  <c:v>21.816912965269125</c:v>
                </c:pt>
                <c:pt idx="7368">
                  <c:v>21.795801854158018</c:v>
                </c:pt>
                <c:pt idx="7369">
                  <c:v>12.911295207246319</c:v>
                </c:pt>
                <c:pt idx="7370">
                  <c:v>21.752468520824682</c:v>
                </c:pt>
                <c:pt idx="7371">
                  <c:v>21.714690743046905</c:v>
                </c:pt>
                <c:pt idx="7372">
                  <c:v>15.511594540579654</c:v>
                </c:pt>
                <c:pt idx="7373">
                  <c:v>21.689135187491349</c:v>
                </c:pt>
                <c:pt idx="7374">
                  <c:v>21.675801854158017</c:v>
                </c:pt>
                <c:pt idx="7375">
                  <c:v>21.675801854158017</c:v>
                </c:pt>
                <c:pt idx="7376">
                  <c:v>21.651357409713572</c:v>
                </c:pt>
                <c:pt idx="7377">
                  <c:v>21.644690743046905</c:v>
                </c:pt>
                <c:pt idx="7378">
                  <c:v>21.615801854158018</c:v>
                </c:pt>
                <c:pt idx="7379">
                  <c:v>21.611357409713573</c:v>
                </c:pt>
                <c:pt idx="7380">
                  <c:v>21.592468520824681</c:v>
                </c:pt>
                <c:pt idx="7381">
                  <c:v>21.58246852082468</c:v>
                </c:pt>
                <c:pt idx="7382">
                  <c:v>15.595218096135209</c:v>
                </c:pt>
                <c:pt idx="7383">
                  <c:v>21.560246298602458</c:v>
                </c:pt>
                <c:pt idx="7384">
                  <c:v>21.536912965269128</c:v>
                </c:pt>
                <c:pt idx="7385">
                  <c:v>15.543151429468541</c:v>
                </c:pt>
                <c:pt idx="7386">
                  <c:v>15.527188096135212</c:v>
                </c:pt>
                <c:pt idx="7387">
                  <c:v>21.455801854158018</c:v>
                </c:pt>
                <c:pt idx="7388">
                  <c:v>15.438461429468543</c:v>
                </c:pt>
                <c:pt idx="7389">
                  <c:v>15.425433651690764</c:v>
                </c:pt>
                <c:pt idx="7390">
                  <c:v>13.939045651690765</c:v>
                </c:pt>
                <c:pt idx="7391">
                  <c:v>21.358024076380236</c:v>
                </c:pt>
                <c:pt idx="7392">
                  <c:v>21.314690743046903</c:v>
                </c:pt>
                <c:pt idx="7393">
                  <c:v>21.268024076380236</c:v>
                </c:pt>
                <c:pt idx="7394">
                  <c:v>21.263579631935791</c:v>
                </c:pt>
                <c:pt idx="7395">
                  <c:v>21.236912965269127</c:v>
                </c:pt>
                <c:pt idx="7396">
                  <c:v>21.212468520824682</c:v>
                </c:pt>
                <c:pt idx="7397">
                  <c:v>21.146912965269127</c:v>
                </c:pt>
                <c:pt idx="7398">
                  <c:v>21.133579631935792</c:v>
                </c:pt>
                <c:pt idx="7399">
                  <c:v>15.156272540579653</c:v>
                </c:pt>
                <c:pt idx="7400">
                  <c:v>21.105801854158017</c:v>
                </c:pt>
                <c:pt idx="7401">
                  <c:v>21.105801854158017</c:v>
                </c:pt>
                <c:pt idx="7402">
                  <c:v>21.06246852082468</c:v>
                </c:pt>
                <c:pt idx="7403">
                  <c:v>21.009135187491349</c:v>
                </c:pt>
                <c:pt idx="7404">
                  <c:v>20.925801854158017</c:v>
                </c:pt>
                <c:pt idx="7405">
                  <c:v>6.8493725405796546</c:v>
                </c:pt>
                <c:pt idx="7406">
                  <c:v>20.916912965269127</c:v>
                </c:pt>
                <c:pt idx="7407">
                  <c:v>20.891357409713571</c:v>
                </c:pt>
                <c:pt idx="7408">
                  <c:v>14.899826985024099</c:v>
                </c:pt>
                <c:pt idx="7409">
                  <c:v>20.864690743046904</c:v>
                </c:pt>
                <c:pt idx="7410">
                  <c:v>14.874344762801872</c:v>
                </c:pt>
                <c:pt idx="7411">
                  <c:v>20.840246298602459</c:v>
                </c:pt>
                <c:pt idx="7412">
                  <c:v>20.834690743046902</c:v>
                </c:pt>
                <c:pt idx="7413">
                  <c:v>20.819135187491348</c:v>
                </c:pt>
                <c:pt idx="7414">
                  <c:v>20.793579631935792</c:v>
                </c:pt>
                <c:pt idx="7415">
                  <c:v>20.785801854158017</c:v>
                </c:pt>
                <c:pt idx="7416">
                  <c:v>8.3668027628018784</c:v>
                </c:pt>
                <c:pt idx="7417">
                  <c:v>20.769135187491347</c:v>
                </c:pt>
                <c:pt idx="7418">
                  <c:v>20.745801854158017</c:v>
                </c:pt>
                <c:pt idx="7419">
                  <c:v>20.745630743046902</c:v>
                </c:pt>
                <c:pt idx="7420">
                  <c:v>20.726912965269126</c:v>
                </c:pt>
                <c:pt idx="7421">
                  <c:v>20.71357963193579</c:v>
                </c:pt>
                <c:pt idx="7422">
                  <c:v>20.701357409713573</c:v>
                </c:pt>
                <c:pt idx="7423">
                  <c:v>20.689135187491349</c:v>
                </c:pt>
                <c:pt idx="7424">
                  <c:v>20.615801854158018</c:v>
                </c:pt>
                <c:pt idx="7425">
                  <c:v>20.599135187491349</c:v>
                </c:pt>
                <c:pt idx="7426">
                  <c:v>20.560246298602458</c:v>
                </c:pt>
                <c:pt idx="7427">
                  <c:v>20.542468520824681</c:v>
                </c:pt>
                <c:pt idx="7428">
                  <c:v>12.19758009613521</c:v>
                </c:pt>
                <c:pt idx="7429">
                  <c:v>14.55668142946854</c:v>
                </c:pt>
                <c:pt idx="7430">
                  <c:v>20.523579631935789</c:v>
                </c:pt>
                <c:pt idx="7431">
                  <c:v>20.493579631935791</c:v>
                </c:pt>
                <c:pt idx="7432">
                  <c:v>20.491392965269124</c:v>
                </c:pt>
                <c:pt idx="7433">
                  <c:v>20.468024076380235</c:v>
                </c:pt>
                <c:pt idx="7434">
                  <c:v>20.446912965269128</c:v>
                </c:pt>
                <c:pt idx="7435">
                  <c:v>20.445801854158017</c:v>
                </c:pt>
                <c:pt idx="7436">
                  <c:v>20.409135187491348</c:v>
                </c:pt>
                <c:pt idx="7437">
                  <c:v>20.39024629860246</c:v>
                </c:pt>
                <c:pt idx="7438">
                  <c:v>20.318024076380237</c:v>
                </c:pt>
                <c:pt idx="7439">
                  <c:v>20.28913518749135</c:v>
                </c:pt>
                <c:pt idx="7440">
                  <c:v>20.252468520824682</c:v>
                </c:pt>
                <c:pt idx="7441">
                  <c:v>20.246912965269125</c:v>
                </c:pt>
                <c:pt idx="7442">
                  <c:v>20.184690743046904</c:v>
                </c:pt>
                <c:pt idx="7443">
                  <c:v>20.173579631935791</c:v>
                </c:pt>
                <c:pt idx="7444">
                  <c:v>20.171357409713572</c:v>
                </c:pt>
                <c:pt idx="7445">
                  <c:v>14.151254762801873</c:v>
                </c:pt>
                <c:pt idx="7446">
                  <c:v>20.105801854158017</c:v>
                </c:pt>
                <c:pt idx="7447">
                  <c:v>20.07357963193579</c:v>
                </c:pt>
                <c:pt idx="7448">
                  <c:v>14.085075873912984</c:v>
                </c:pt>
                <c:pt idx="7449">
                  <c:v>20.045801854158018</c:v>
                </c:pt>
                <c:pt idx="7450">
                  <c:v>20.024690743046904</c:v>
                </c:pt>
                <c:pt idx="7451">
                  <c:v>20.018024076380236</c:v>
                </c:pt>
                <c:pt idx="7452">
                  <c:v>14.027076985024101</c:v>
                </c:pt>
                <c:pt idx="7453">
                  <c:v>19.99246852082468</c:v>
                </c:pt>
                <c:pt idx="7454">
                  <c:v>19.961357409713571</c:v>
                </c:pt>
                <c:pt idx="7455">
                  <c:v>19.928024076380236</c:v>
                </c:pt>
                <c:pt idx="7456">
                  <c:v>19.883579631935792</c:v>
                </c:pt>
                <c:pt idx="7457">
                  <c:v>19.883579631935792</c:v>
                </c:pt>
                <c:pt idx="7458">
                  <c:v>19.874690743046905</c:v>
                </c:pt>
                <c:pt idx="7459">
                  <c:v>19.871550743046903</c:v>
                </c:pt>
                <c:pt idx="7460">
                  <c:v>13.897591429468537</c:v>
                </c:pt>
                <c:pt idx="7461">
                  <c:v>19.808024076380235</c:v>
                </c:pt>
                <c:pt idx="7462">
                  <c:v>19.736912965269127</c:v>
                </c:pt>
                <c:pt idx="7463">
                  <c:v>19.73357963193579</c:v>
                </c:pt>
                <c:pt idx="7464">
                  <c:v>19.664690743046904</c:v>
                </c:pt>
                <c:pt idx="7465">
                  <c:v>19.641396643143754</c:v>
                </c:pt>
                <c:pt idx="7466">
                  <c:v>19.638024076380237</c:v>
                </c:pt>
                <c:pt idx="7467">
                  <c:v>19.62357963193579</c:v>
                </c:pt>
                <c:pt idx="7468">
                  <c:v>19.612468520824681</c:v>
                </c:pt>
                <c:pt idx="7469">
                  <c:v>19.609135187491351</c:v>
                </c:pt>
                <c:pt idx="7470">
                  <c:v>19.605801854158017</c:v>
                </c:pt>
                <c:pt idx="7471">
                  <c:v>19.596912965269127</c:v>
                </c:pt>
                <c:pt idx="7472">
                  <c:v>19.563579631935792</c:v>
                </c:pt>
                <c:pt idx="7473">
                  <c:v>19.540246298602458</c:v>
                </c:pt>
                <c:pt idx="7474">
                  <c:v>19.536912965269128</c:v>
                </c:pt>
                <c:pt idx="7475">
                  <c:v>19.4538010875882</c:v>
                </c:pt>
                <c:pt idx="7476">
                  <c:v>19.396912965269127</c:v>
                </c:pt>
                <c:pt idx="7477">
                  <c:v>19.385801854158018</c:v>
                </c:pt>
                <c:pt idx="7478">
                  <c:v>4.0529905405796534</c:v>
                </c:pt>
                <c:pt idx="7479">
                  <c:v>19.348024076380234</c:v>
                </c:pt>
                <c:pt idx="7480">
                  <c:v>19.342468520824681</c:v>
                </c:pt>
                <c:pt idx="7481">
                  <c:v>19.334690743046902</c:v>
                </c:pt>
                <c:pt idx="7482">
                  <c:v>19.332561087588196</c:v>
                </c:pt>
                <c:pt idx="7483">
                  <c:v>19.325801854158016</c:v>
                </c:pt>
                <c:pt idx="7484">
                  <c:v>13.325855873912989</c:v>
                </c:pt>
                <c:pt idx="7485">
                  <c:v>19.256912965269127</c:v>
                </c:pt>
                <c:pt idx="7486">
                  <c:v>19.254690743046904</c:v>
                </c:pt>
                <c:pt idx="7487">
                  <c:v>19.162468520824682</c:v>
                </c:pt>
                <c:pt idx="7488">
                  <c:v>19.161041087588195</c:v>
                </c:pt>
                <c:pt idx="7489">
                  <c:v>19.153579631935791</c:v>
                </c:pt>
                <c:pt idx="7490">
                  <c:v>19.096912965269127</c:v>
                </c:pt>
                <c:pt idx="7491">
                  <c:v>13.095500318357431</c:v>
                </c:pt>
                <c:pt idx="7492">
                  <c:v>19.060246298602458</c:v>
                </c:pt>
                <c:pt idx="7493">
                  <c:v>19.055801854158016</c:v>
                </c:pt>
                <c:pt idx="7494">
                  <c:v>19.051741854158017</c:v>
                </c:pt>
                <c:pt idx="7495">
                  <c:v>19.03024629860246</c:v>
                </c:pt>
                <c:pt idx="7496">
                  <c:v>19.023579631935789</c:v>
                </c:pt>
                <c:pt idx="7497">
                  <c:v>14.198798743046906</c:v>
                </c:pt>
                <c:pt idx="7498">
                  <c:v>18.913579631935789</c:v>
                </c:pt>
                <c:pt idx="7499">
                  <c:v>12.890241429468542</c:v>
                </c:pt>
                <c:pt idx="7500">
                  <c:v>12.8476169850241</c:v>
                </c:pt>
                <c:pt idx="7501">
                  <c:v>12.830416985024097</c:v>
                </c:pt>
                <c:pt idx="7502">
                  <c:v>18.768024076380236</c:v>
                </c:pt>
                <c:pt idx="7503">
                  <c:v>18.74246852082468</c:v>
                </c:pt>
                <c:pt idx="7504">
                  <c:v>18.741043309810422</c:v>
                </c:pt>
                <c:pt idx="7505">
                  <c:v>18.715487754254863</c:v>
                </c:pt>
                <c:pt idx="7506">
                  <c:v>18.690246298602457</c:v>
                </c:pt>
                <c:pt idx="7507">
                  <c:v>18.683579631935789</c:v>
                </c:pt>
                <c:pt idx="7508">
                  <c:v>18.670246298602457</c:v>
                </c:pt>
                <c:pt idx="7509">
                  <c:v>18.632468520824681</c:v>
                </c:pt>
                <c:pt idx="7510">
                  <c:v>18.630735187491346</c:v>
                </c:pt>
                <c:pt idx="7511">
                  <c:v>0</c:v>
                </c:pt>
                <c:pt idx="7512">
                  <c:v>12.641812540579654</c:v>
                </c:pt>
                <c:pt idx="7513">
                  <c:v>12.63847920724632</c:v>
                </c:pt>
                <c:pt idx="7514">
                  <c:v>18.592468520824681</c:v>
                </c:pt>
                <c:pt idx="7515">
                  <c:v>18.59135740971357</c:v>
                </c:pt>
                <c:pt idx="7516">
                  <c:v>1.641350865365979</c:v>
                </c:pt>
                <c:pt idx="7517">
                  <c:v>10.861367651690763</c:v>
                </c:pt>
                <c:pt idx="7518">
                  <c:v>0</c:v>
                </c:pt>
                <c:pt idx="7519">
                  <c:v>12.547368096135209</c:v>
                </c:pt>
                <c:pt idx="7520">
                  <c:v>11.141996762801876</c:v>
                </c:pt>
                <c:pt idx="7521">
                  <c:v>18.505801854158015</c:v>
                </c:pt>
                <c:pt idx="7522">
                  <c:v>18.505801854158015</c:v>
                </c:pt>
                <c:pt idx="7523">
                  <c:v>18.502154420921531</c:v>
                </c:pt>
                <c:pt idx="7524">
                  <c:v>18.50135740971357</c:v>
                </c:pt>
                <c:pt idx="7525">
                  <c:v>12.530701429468539</c:v>
                </c:pt>
                <c:pt idx="7526">
                  <c:v>12.5162569850241</c:v>
                </c:pt>
                <c:pt idx="7527">
                  <c:v>0</c:v>
                </c:pt>
                <c:pt idx="7528">
                  <c:v>18.462468520824682</c:v>
                </c:pt>
                <c:pt idx="7529">
                  <c:v>0</c:v>
                </c:pt>
                <c:pt idx="7530">
                  <c:v>12.457368096135209</c:v>
                </c:pt>
                <c:pt idx="7531">
                  <c:v>9.233933651690764</c:v>
                </c:pt>
                <c:pt idx="7532">
                  <c:v>12.426256985024096</c:v>
                </c:pt>
                <c:pt idx="7533">
                  <c:v>0</c:v>
                </c:pt>
                <c:pt idx="7534">
                  <c:v>0</c:v>
                </c:pt>
                <c:pt idx="7535">
                  <c:v>12.416256985024098</c:v>
                </c:pt>
                <c:pt idx="7536">
                  <c:v>0</c:v>
                </c:pt>
                <c:pt idx="7537">
                  <c:v>0</c:v>
                </c:pt>
                <c:pt idx="7538">
                  <c:v>0</c:v>
                </c:pt>
                <c:pt idx="7539">
                  <c:v>0</c:v>
                </c:pt>
                <c:pt idx="7540">
                  <c:v>0</c:v>
                </c:pt>
                <c:pt idx="7541">
                  <c:v>12.370701429468539</c:v>
                </c:pt>
                <c:pt idx="7542">
                  <c:v>0</c:v>
                </c:pt>
                <c:pt idx="7543">
                  <c:v>0</c:v>
                </c:pt>
                <c:pt idx="7544">
                  <c:v>0</c:v>
                </c:pt>
                <c:pt idx="7545">
                  <c:v>12.328479207246321</c:v>
                </c:pt>
                <c:pt idx="7546">
                  <c:v>12.314034762801874</c:v>
                </c:pt>
                <c:pt idx="7547">
                  <c:v>0</c:v>
                </c:pt>
                <c:pt idx="7548">
                  <c:v>0</c:v>
                </c:pt>
                <c:pt idx="7549">
                  <c:v>0</c:v>
                </c:pt>
                <c:pt idx="7550">
                  <c:v>0</c:v>
                </c:pt>
                <c:pt idx="7551">
                  <c:v>0</c:v>
                </c:pt>
                <c:pt idx="7552">
                  <c:v>11.792430198699311</c:v>
                </c:pt>
                <c:pt idx="7553">
                  <c:v>18.212948198699308</c:v>
                </c:pt>
                <c:pt idx="7554">
                  <c:v>18.21913518749135</c:v>
                </c:pt>
                <c:pt idx="7555">
                  <c:v>12.248479207246319</c:v>
                </c:pt>
                <c:pt idx="7556">
                  <c:v>0</c:v>
                </c:pt>
                <c:pt idx="7557">
                  <c:v>0</c:v>
                </c:pt>
                <c:pt idx="7558">
                  <c:v>0</c:v>
                </c:pt>
                <c:pt idx="7559">
                  <c:v>0</c:v>
                </c:pt>
                <c:pt idx="7560">
                  <c:v>12.22644031835743</c:v>
                </c:pt>
                <c:pt idx="7561">
                  <c:v>12.037345754254867</c:v>
                </c:pt>
                <c:pt idx="7562">
                  <c:v>0</c:v>
                </c:pt>
                <c:pt idx="7563">
                  <c:v>0</c:v>
                </c:pt>
                <c:pt idx="7564">
                  <c:v>0</c:v>
                </c:pt>
                <c:pt idx="7565">
                  <c:v>0</c:v>
                </c:pt>
                <c:pt idx="7566">
                  <c:v>10.516707087588202</c:v>
                </c:pt>
                <c:pt idx="7567">
                  <c:v>0</c:v>
                </c:pt>
                <c:pt idx="7568">
                  <c:v>0</c:v>
                </c:pt>
                <c:pt idx="7569">
                  <c:v>0</c:v>
                </c:pt>
                <c:pt idx="7570">
                  <c:v>12.1962569850241</c:v>
                </c:pt>
                <c:pt idx="7571">
                  <c:v>0</c:v>
                </c:pt>
                <c:pt idx="7572">
                  <c:v>0</c:v>
                </c:pt>
                <c:pt idx="7573">
                  <c:v>0</c:v>
                </c:pt>
                <c:pt idx="7574">
                  <c:v>0</c:v>
                </c:pt>
                <c:pt idx="7575">
                  <c:v>11.42293742946854</c:v>
                </c:pt>
                <c:pt idx="7576">
                  <c:v>11.42293742946854</c:v>
                </c:pt>
                <c:pt idx="7577">
                  <c:v>0</c:v>
                </c:pt>
                <c:pt idx="7578">
                  <c:v>0</c:v>
                </c:pt>
                <c:pt idx="7579">
                  <c:v>0</c:v>
                </c:pt>
                <c:pt idx="7580">
                  <c:v>0</c:v>
                </c:pt>
                <c:pt idx="7581">
                  <c:v>0</c:v>
                </c:pt>
                <c:pt idx="7582">
                  <c:v>12.147368096135207</c:v>
                </c:pt>
                <c:pt idx="7583">
                  <c:v>0</c:v>
                </c:pt>
                <c:pt idx="7584">
                  <c:v>0</c:v>
                </c:pt>
                <c:pt idx="7585">
                  <c:v>0</c:v>
                </c:pt>
                <c:pt idx="7586">
                  <c:v>0</c:v>
                </c:pt>
                <c:pt idx="7587">
                  <c:v>0</c:v>
                </c:pt>
                <c:pt idx="7588">
                  <c:v>18.094690743046904</c:v>
                </c:pt>
                <c:pt idx="7589">
                  <c:v>18.09135740971357</c:v>
                </c:pt>
                <c:pt idx="7590">
                  <c:v>18.09135740971357</c:v>
                </c:pt>
                <c:pt idx="7591">
                  <c:v>18.089135187491348</c:v>
                </c:pt>
                <c:pt idx="7592">
                  <c:v>0</c:v>
                </c:pt>
                <c:pt idx="7593">
                  <c:v>0</c:v>
                </c:pt>
                <c:pt idx="7594">
                  <c:v>12.112923651690764</c:v>
                </c:pt>
                <c:pt idx="7595">
                  <c:v>0</c:v>
                </c:pt>
                <c:pt idx="7596">
                  <c:v>0</c:v>
                </c:pt>
                <c:pt idx="7597">
                  <c:v>0</c:v>
                </c:pt>
                <c:pt idx="7598">
                  <c:v>0</c:v>
                </c:pt>
                <c:pt idx="7599">
                  <c:v>0</c:v>
                </c:pt>
                <c:pt idx="7600">
                  <c:v>0</c:v>
                </c:pt>
                <c:pt idx="7601">
                  <c:v>12.058479207246322</c:v>
                </c:pt>
                <c:pt idx="7602">
                  <c:v>0</c:v>
                </c:pt>
                <c:pt idx="7603">
                  <c:v>0</c:v>
                </c:pt>
                <c:pt idx="7604">
                  <c:v>0</c:v>
                </c:pt>
                <c:pt idx="7605">
                  <c:v>12.049590318357431</c:v>
                </c:pt>
                <c:pt idx="7606">
                  <c:v>0</c:v>
                </c:pt>
                <c:pt idx="7607">
                  <c:v>11.684993429468541</c:v>
                </c:pt>
                <c:pt idx="7608">
                  <c:v>14.779831976477091</c:v>
                </c:pt>
                <c:pt idx="7609">
                  <c:v>0</c:v>
                </c:pt>
                <c:pt idx="7610">
                  <c:v>0</c:v>
                </c:pt>
                <c:pt idx="7611">
                  <c:v>0</c:v>
                </c:pt>
                <c:pt idx="7612">
                  <c:v>0</c:v>
                </c:pt>
                <c:pt idx="7613">
                  <c:v>0</c:v>
                </c:pt>
                <c:pt idx="7614">
                  <c:v>0</c:v>
                </c:pt>
                <c:pt idx="7615">
                  <c:v>0</c:v>
                </c:pt>
                <c:pt idx="7616">
                  <c:v>0</c:v>
                </c:pt>
                <c:pt idx="7617">
                  <c:v>17.356768420921529</c:v>
                </c:pt>
                <c:pt idx="7618">
                  <c:v>0</c:v>
                </c:pt>
                <c:pt idx="7619">
                  <c:v>11.967526985024097</c:v>
                </c:pt>
                <c:pt idx="7620">
                  <c:v>11.967526985024097</c:v>
                </c:pt>
                <c:pt idx="7621">
                  <c:v>0</c:v>
                </c:pt>
                <c:pt idx="7622">
                  <c:v>5.593198096135211</c:v>
                </c:pt>
                <c:pt idx="7623">
                  <c:v>0</c:v>
                </c:pt>
                <c:pt idx="7624">
                  <c:v>0</c:v>
                </c:pt>
                <c:pt idx="7625">
                  <c:v>0</c:v>
                </c:pt>
                <c:pt idx="7626">
                  <c:v>11.938479207246321</c:v>
                </c:pt>
                <c:pt idx="7627">
                  <c:v>11.930701429468538</c:v>
                </c:pt>
                <c:pt idx="7628">
                  <c:v>4.3043061986993099</c:v>
                </c:pt>
                <c:pt idx="7629">
                  <c:v>17.479780865365974</c:v>
                </c:pt>
                <c:pt idx="7630">
                  <c:v>11.749249976477088</c:v>
                </c:pt>
                <c:pt idx="7631">
                  <c:v>11.749249976477088</c:v>
                </c:pt>
                <c:pt idx="7632">
                  <c:v>11.749249976477088</c:v>
                </c:pt>
                <c:pt idx="7633">
                  <c:v>11.905145873912986</c:v>
                </c:pt>
                <c:pt idx="7634">
                  <c:v>7.724745651690764</c:v>
                </c:pt>
                <c:pt idx="7635">
                  <c:v>0</c:v>
                </c:pt>
                <c:pt idx="7636">
                  <c:v>11.899590318357429</c:v>
                </c:pt>
                <c:pt idx="7637">
                  <c:v>11.895145873912984</c:v>
                </c:pt>
                <c:pt idx="7638">
                  <c:v>11.895145873912984</c:v>
                </c:pt>
                <c:pt idx="7639">
                  <c:v>0</c:v>
                </c:pt>
                <c:pt idx="7640">
                  <c:v>0</c:v>
                </c:pt>
                <c:pt idx="7641">
                  <c:v>0</c:v>
                </c:pt>
                <c:pt idx="7642">
                  <c:v>0</c:v>
                </c:pt>
                <c:pt idx="7643">
                  <c:v>0</c:v>
                </c:pt>
                <c:pt idx="7644">
                  <c:v>0</c:v>
                </c:pt>
                <c:pt idx="7645">
                  <c:v>11.8562569850241</c:v>
                </c:pt>
                <c:pt idx="7646">
                  <c:v>11.8562569850241</c:v>
                </c:pt>
                <c:pt idx="7647">
                  <c:v>0</c:v>
                </c:pt>
                <c:pt idx="7648">
                  <c:v>11.690228096135206</c:v>
                </c:pt>
                <c:pt idx="7649">
                  <c:v>11.690228096135206</c:v>
                </c:pt>
                <c:pt idx="7650">
                  <c:v>0</c:v>
                </c:pt>
                <c:pt idx="7651">
                  <c:v>11.144413651690762</c:v>
                </c:pt>
                <c:pt idx="7652">
                  <c:v>8.3620345405796552</c:v>
                </c:pt>
                <c:pt idx="7653">
                  <c:v>14.967444198699308</c:v>
                </c:pt>
                <c:pt idx="7654">
                  <c:v>11.83959031835743</c:v>
                </c:pt>
                <c:pt idx="7655">
                  <c:v>5.4649184209215314</c:v>
                </c:pt>
                <c:pt idx="7656">
                  <c:v>1.7729476516907638</c:v>
                </c:pt>
                <c:pt idx="7657">
                  <c:v>11.530230540579653</c:v>
                </c:pt>
                <c:pt idx="7658">
                  <c:v>7.5977623183574323</c:v>
                </c:pt>
                <c:pt idx="7659">
                  <c:v>11.668296762801878</c:v>
                </c:pt>
                <c:pt idx="7660">
                  <c:v>0</c:v>
                </c:pt>
                <c:pt idx="7661">
                  <c:v>11.806256985024099</c:v>
                </c:pt>
                <c:pt idx="7662">
                  <c:v>2.5376695320326483</c:v>
                </c:pt>
                <c:pt idx="7663">
                  <c:v>0</c:v>
                </c:pt>
                <c:pt idx="7664">
                  <c:v>17.760246298602457</c:v>
                </c:pt>
                <c:pt idx="7665">
                  <c:v>0</c:v>
                </c:pt>
                <c:pt idx="7666">
                  <c:v>0</c:v>
                </c:pt>
                <c:pt idx="7667">
                  <c:v>11.780701429468539</c:v>
                </c:pt>
                <c:pt idx="7668">
                  <c:v>11.772923651690764</c:v>
                </c:pt>
                <c:pt idx="7669">
                  <c:v>11.772923651690764</c:v>
                </c:pt>
                <c:pt idx="7670">
                  <c:v>0</c:v>
                </c:pt>
                <c:pt idx="7671">
                  <c:v>0</c:v>
                </c:pt>
                <c:pt idx="7672">
                  <c:v>0</c:v>
                </c:pt>
                <c:pt idx="7673">
                  <c:v>0</c:v>
                </c:pt>
                <c:pt idx="7674">
                  <c:v>10.572151651690763</c:v>
                </c:pt>
                <c:pt idx="7675">
                  <c:v>11.761812540579651</c:v>
                </c:pt>
                <c:pt idx="7676">
                  <c:v>0</c:v>
                </c:pt>
                <c:pt idx="7677">
                  <c:v>11.757368096135206</c:v>
                </c:pt>
                <c:pt idx="7678">
                  <c:v>0</c:v>
                </c:pt>
                <c:pt idx="7679">
                  <c:v>11.751812540579653</c:v>
                </c:pt>
                <c:pt idx="7680">
                  <c:v>0</c:v>
                </c:pt>
                <c:pt idx="7681">
                  <c:v>10.039145207246321</c:v>
                </c:pt>
                <c:pt idx="7682">
                  <c:v>10.039145207246321</c:v>
                </c:pt>
                <c:pt idx="7683">
                  <c:v>17.715801854158016</c:v>
                </c:pt>
                <c:pt idx="7684">
                  <c:v>7.900453873912987</c:v>
                </c:pt>
                <c:pt idx="7685">
                  <c:v>7.900453873912987</c:v>
                </c:pt>
                <c:pt idx="7686">
                  <c:v>11.742923651690763</c:v>
                </c:pt>
                <c:pt idx="7687">
                  <c:v>0</c:v>
                </c:pt>
                <c:pt idx="7688">
                  <c:v>0</c:v>
                </c:pt>
                <c:pt idx="7689">
                  <c:v>0</c:v>
                </c:pt>
                <c:pt idx="7690">
                  <c:v>0</c:v>
                </c:pt>
                <c:pt idx="7691">
                  <c:v>0</c:v>
                </c:pt>
                <c:pt idx="7692">
                  <c:v>0</c:v>
                </c:pt>
                <c:pt idx="7693">
                  <c:v>17.684690743046904</c:v>
                </c:pt>
                <c:pt idx="7694">
                  <c:v>0</c:v>
                </c:pt>
                <c:pt idx="7695">
                  <c:v>0</c:v>
                </c:pt>
                <c:pt idx="7696">
                  <c:v>0</c:v>
                </c:pt>
                <c:pt idx="7697">
                  <c:v>0</c:v>
                </c:pt>
                <c:pt idx="7698">
                  <c:v>10.171205651690762</c:v>
                </c:pt>
                <c:pt idx="7699">
                  <c:v>0</c:v>
                </c:pt>
                <c:pt idx="7700">
                  <c:v>0</c:v>
                </c:pt>
                <c:pt idx="7701">
                  <c:v>5.693509207246322</c:v>
                </c:pt>
                <c:pt idx="7702">
                  <c:v>0</c:v>
                </c:pt>
                <c:pt idx="7703">
                  <c:v>0</c:v>
                </c:pt>
                <c:pt idx="7704">
                  <c:v>0</c:v>
                </c:pt>
                <c:pt idx="7705">
                  <c:v>0</c:v>
                </c:pt>
                <c:pt idx="7706">
                  <c:v>0</c:v>
                </c:pt>
                <c:pt idx="7707">
                  <c:v>0</c:v>
                </c:pt>
                <c:pt idx="7708">
                  <c:v>0</c:v>
                </c:pt>
                <c:pt idx="7709">
                  <c:v>0</c:v>
                </c:pt>
                <c:pt idx="7710">
                  <c:v>0</c:v>
                </c:pt>
                <c:pt idx="7711">
                  <c:v>7.4669687628018782</c:v>
                </c:pt>
                <c:pt idx="7712">
                  <c:v>0</c:v>
                </c:pt>
                <c:pt idx="7713">
                  <c:v>0</c:v>
                </c:pt>
                <c:pt idx="7714">
                  <c:v>5.2555800961352084</c:v>
                </c:pt>
                <c:pt idx="7715">
                  <c:v>0</c:v>
                </c:pt>
                <c:pt idx="7716">
                  <c:v>0</c:v>
                </c:pt>
                <c:pt idx="7717">
                  <c:v>10.380407429468541</c:v>
                </c:pt>
                <c:pt idx="7718">
                  <c:v>11.539910096135207</c:v>
                </c:pt>
                <c:pt idx="7719">
                  <c:v>11.539910096135207</c:v>
                </c:pt>
                <c:pt idx="7720">
                  <c:v>0</c:v>
                </c:pt>
                <c:pt idx="7721">
                  <c:v>0</c:v>
                </c:pt>
                <c:pt idx="7722">
                  <c:v>9.3043949850240981</c:v>
                </c:pt>
                <c:pt idx="7723">
                  <c:v>11.183249651690764</c:v>
                </c:pt>
                <c:pt idx="7724">
                  <c:v>11.183249651690764</c:v>
                </c:pt>
                <c:pt idx="7725">
                  <c:v>17.375492198699309</c:v>
                </c:pt>
                <c:pt idx="7726">
                  <c:v>17.619135187491349</c:v>
                </c:pt>
                <c:pt idx="7727">
                  <c:v>0</c:v>
                </c:pt>
                <c:pt idx="7728">
                  <c:v>0</c:v>
                </c:pt>
                <c:pt idx="7729">
                  <c:v>0</c:v>
                </c:pt>
                <c:pt idx="7730">
                  <c:v>0</c:v>
                </c:pt>
                <c:pt idx="7731">
                  <c:v>0</c:v>
                </c:pt>
                <c:pt idx="7732">
                  <c:v>0</c:v>
                </c:pt>
                <c:pt idx="7733">
                  <c:v>0</c:v>
                </c:pt>
                <c:pt idx="7734">
                  <c:v>11.320548540579654</c:v>
                </c:pt>
                <c:pt idx="7735">
                  <c:v>0</c:v>
                </c:pt>
                <c:pt idx="7736">
                  <c:v>0</c:v>
                </c:pt>
                <c:pt idx="7737">
                  <c:v>0</c:v>
                </c:pt>
                <c:pt idx="7738">
                  <c:v>0</c:v>
                </c:pt>
                <c:pt idx="7739">
                  <c:v>0</c:v>
                </c:pt>
                <c:pt idx="7740">
                  <c:v>0</c:v>
                </c:pt>
                <c:pt idx="7741">
                  <c:v>0</c:v>
                </c:pt>
                <c:pt idx="7742">
                  <c:v>0</c:v>
                </c:pt>
                <c:pt idx="7743">
                  <c:v>0</c:v>
                </c:pt>
                <c:pt idx="7744">
                  <c:v>0</c:v>
                </c:pt>
                <c:pt idx="7745">
                  <c:v>17.575801854158016</c:v>
                </c:pt>
                <c:pt idx="7746">
                  <c:v>5.1460569850240994</c:v>
                </c:pt>
                <c:pt idx="7747">
                  <c:v>0</c:v>
                </c:pt>
                <c:pt idx="7748">
                  <c:v>0</c:v>
                </c:pt>
                <c:pt idx="7749">
                  <c:v>7.2190349850240985</c:v>
                </c:pt>
                <c:pt idx="7750">
                  <c:v>0</c:v>
                </c:pt>
                <c:pt idx="7751">
                  <c:v>0</c:v>
                </c:pt>
                <c:pt idx="7752">
                  <c:v>0</c:v>
                </c:pt>
                <c:pt idx="7753">
                  <c:v>17.555801854158016</c:v>
                </c:pt>
                <c:pt idx="7754">
                  <c:v>0</c:v>
                </c:pt>
                <c:pt idx="7755">
                  <c:v>0</c:v>
                </c:pt>
                <c:pt idx="7756">
                  <c:v>0</c:v>
                </c:pt>
                <c:pt idx="7757">
                  <c:v>5.4774789850240992</c:v>
                </c:pt>
                <c:pt idx="7758">
                  <c:v>5.4774789850240992</c:v>
                </c:pt>
                <c:pt idx="7759">
                  <c:v>0</c:v>
                </c:pt>
                <c:pt idx="7760">
                  <c:v>0</c:v>
                </c:pt>
                <c:pt idx="7761">
                  <c:v>0</c:v>
                </c:pt>
                <c:pt idx="7762">
                  <c:v>0</c:v>
                </c:pt>
                <c:pt idx="7763">
                  <c:v>2.1630688653659789</c:v>
                </c:pt>
                <c:pt idx="7764">
                  <c:v>0</c:v>
                </c:pt>
                <c:pt idx="7765">
                  <c:v>7.0191967628018759</c:v>
                </c:pt>
                <c:pt idx="7766">
                  <c:v>10.189456540579652</c:v>
                </c:pt>
                <c:pt idx="7767">
                  <c:v>0</c:v>
                </c:pt>
                <c:pt idx="7768">
                  <c:v>0</c:v>
                </c:pt>
                <c:pt idx="7769">
                  <c:v>0</c:v>
                </c:pt>
                <c:pt idx="7770">
                  <c:v>0</c:v>
                </c:pt>
                <c:pt idx="7771">
                  <c:v>0</c:v>
                </c:pt>
                <c:pt idx="7772">
                  <c:v>0</c:v>
                </c:pt>
                <c:pt idx="7773">
                  <c:v>0</c:v>
                </c:pt>
                <c:pt idx="7774">
                  <c:v>17.505801854158015</c:v>
                </c:pt>
                <c:pt idx="7775">
                  <c:v>11.536256985024099</c:v>
                </c:pt>
                <c:pt idx="7776">
                  <c:v>0</c:v>
                </c:pt>
                <c:pt idx="7777">
                  <c:v>0</c:v>
                </c:pt>
                <c:pt idx="7778">
                  <c:v>0</c:v>
                </c:pt>
                <c:pt idx="7779">
                  <c:v>0</c:v>
                </c:pt>
                <c:pt idx="7780">
                  <c:v>0</c:v>
                </c:pt>
                <c:pt idx="7781">
                  <c:v>11.51959031835743</c:v>
                </c:pt>
                <c:pt idx="7782">
                  <c:v>11.51959031835743</c:v>
                </c:pt>
                <c:pt idx="7783">
                  <c:v>0</c:v>
                </c:pt>
                <c:pt idx="7784">
                  <c:v>5.9398503183574292</c:v>
                </c:pt>
                <c:pt idx="7785">
                  <c:v>11.069439429468538</c:v>
                </c:pt>
                <c:pt idx="7786">
                  <c:v>11.421110762801874</c:v>
                </c:pt>
                <c:pt idx="7787">
                  <c:v>11.497368096135208</c:v>
                </c:pt>
                <c:pt idx="7788">
                  <c:v>0</c:v>
                </c:pt>
                <c:pt idx="7789">
                  <c:v>0</c:v>
                </c:pt>
                <c:pt idx="7790">
                  <c:v>11.028011207246321</c:v>
                </c:pt>
                <c:pt idx="7791">
                  <c:v>0</c:v>
                </c:pt>
                <c:pt idx="7792">
                  <c:v>0</c:v>
                </c:pt>
                <c:pt idx="7793">
                  <c:v>17.438024076380234</c:v>
                </c:pt>
                <c:pt idx="7794">
                  <c:v>0</c:v>
                </c:pt>
                <c:pt idx="7795">
                  <c:v>0</c:v>
                </c:pt>
                <c:pt idx="7796">
                  <c:v>3.6836741986993111</c:v>
                </c:pt>
                <c:pt idx="7797">
                  <c:v>0</c:v>
                </c:pt>
                <c:pt idx="7798">
                  <c:v>0</c:v>
                </c:pt>
                <c:pt idx="7799">
                  <c:v>10.838331651690766</c:v>
                </c:pt>
                <c:pt idx="7800">
                  <c:v>6.7277714294685413</c:v>
                </c:pt>
                <c:pt idx="7801">
                  <c:v>6.7277714294685413</c:v>
                </c:pt>
                <c:pt idx="7802">
                  <c:v>0</c:v>
                </c:pt>
                <c:pt idx="7803">
                  <c:v>0</c:v>
                </c:pt>
                <c:pt idx="7804">
                  <c:v>0</c:v>
                </c:pt>
                <c:pt idx="7805">
                  <c:v>0</c:v>
                </c:pt>
                <c:pt idx="7806">
                  <c:v>5.8303269850240973</c:v>
                </c:pt>
                <c:pt idx="7807">
                  <c:v>3.0722818739129849</c:v>
                </c:pt>
                <c:pt idx="7808">
                  <c:v>0</c:v>
                </c:pt>
                <c:pt idx="7809">
                  <c:v>0</c:v>
                </c:pt>
                <c:pt idx="7810">
                  <c:v>0</c:v>
                </c:pt>
                <c:pt idx="7811">
                  <c:v>0</c:v>
                </c:pt>
                <c:pt idx="7812">
                  <c:v>0</c:v>
                </c:pt>
                <c:pt idx="7813">
                  <c:v>7.1687152072463203</c:v>
                </c:pt>
                <c:pt idx="7814">
                  <c:v>0</c:v>
                </c:pt>
                <c:pt idx="7815">
                  <c:v>9.7443825405796538</c:v>
                </c:pt>
                <c:pt idx="7816">
                  <c:v>0</c:v>
                </c:pt>
                <c:pt idx="7817">
                  <c:v>0</c:v>
                </c:pt>
                <c:pt idx="7818">
                  <c:v>0</c:v>
                </c:pt>
                <c:pt idx="7819">
                  <c:v>0</c:v>
                </c:pt>
                <c:pt idx="7820">
                  <c:v>0</c:v>
                </c:pt>
                <c:pt idx="7821">
                  <c:v>9.430737207246322</c:v>
                </c:pt>
                <c:pt idx="7822">
                  <c:v>2.382770096135209</c:v>
                </c:pt>
                <c:pt idx="7823">
                  <c:v>2.382770096135209</c:v>
                </c:pt>
                <c:pt idx="7824">
                  <c:v>0</c:v>
                </c:pt>
                <c:pt idx="7825">
                  <c:v>0</c:v>
                </c:pt>
                <c:pt idx="7826">
                  <c:v>7.3002996516907626</c:v>
                </c:pt>
                <c:pt idx="7827">
                  <c:v>7.3002996516907626</c:v>
                </c:pt>
                <c:pt idx="7828">
                  <c:v>0</c:v>
                </c:pt>
                <c:pt idx="7829">
                  <c:v>11.386256985024097</c:v>
                </c:pt>
                <c:pt idx="7830">
                  <c:v>11.255465651690765</c:v>
                </c:pt>
                <c:pt idx="7831">
                  <c:v>0</c:v>
                </c:pt>
                <c:pt idx="7832">
                  <c:v>0</c:v>
                </c:pt>
                <c:pt idx="7833">
                  <c:v>0</c:v>
                </c:pt>
                <c:pt idx="7834">
                  <c:v>0</c:v>
                </c:pt>
                <c:pt idx="7835">
                  <c:v>6.6118992072463225</c:v>
                </c:pt>
                <c:pt idx="7836">
                  <c:v>0</c:v>
                </c:pt>
                <c:pt idx="7837">
                  <c:v>0</c:v>
                </c:pt>
                <c:pt idx="7838">
                  <c:v>0</c:v>
                </c:pt>
                <c:pt idx="7839">
                  <c:v>0</c:v>
                </c:pt>
                <c:pt idx="7840">
                  <c:v>0</c:v>
                </c:pt>
                <c:pt idx="7841">
                  <c:v>0</c:v>
                </c:pt>
                <c:pt idx="7842">
                  <c:v>0</c:v>
                </c:pt>
                <c:pt idx="7843">
                  <c:v>0</c:v>
                </c:pt>
                <c:pt idx="7844">
                  <c:v>0</c:v>
                </c:pt>
                <c:pt idx="7845">
                  <c:v>0</c:v>
                </c:pt>
                <c:pt idx="7846">
                  <c:v>0</c:v>
                </c:pt>
                <c:pt idx="7847">
                  <c:v>0</c:v>
                </c:pt>
                <c:pt idx="7848">
                  <c:v>0</c:v>
                </c:pt>
                <c:pt idx="7849">
                  <c:v>0</c:v>
                </c:pt>
                <c:pt idx="7850">
                  <c:v>0</c:v>
                </c:pt>
                <c:pt idx="7851">
                  <c:v>0</c:v>
                </c:pt>
                <c:pt idx="7852">
                  <c:v>0</c:v>
                </c:pt>
                <c:pt idx="7853">
                  <c:v>0</c:v>
                </c:pt>
                <c:pt idx="7854">
                  <c:v>0</c:v>
                </c:pt>
                <c:pt idx="7855">
                  <c:v>0</c:v>
                </c:pt>
                <c:pt idx="7856">
                  <c:v>0</c:v>
                </c:pt>
                <c:pt idx="7857">
                  <c:v>0</c:v>
                </c:pt>
                <c:pt idx="7858">
                  <c:v>0</c:v>
                </c:pt>
                <c:pt idx="7859">
                  <c:v>0</c:v>
                </c:pt>
                <c:pt idx="7860">
                  <c:v>0</c:v>
                </c:pt>
                <c:pt idx="7861">
                  <c:v>0</c:v>
                </c:pt>
                <c:pt idx="7862">
                  <c:v>2.2613427628018776</c:v>
                </c:pt>
                <c:pt idx="7863">
                  <c:v>2.2613427628018776</c:v>
                </c:pt>
                <c:pt idx="7864">
                  <c:v>0</c:v>
                </c:pt>
                <c:pt idx="7865">
                  <c:v>0</c:v>
                </c:pt>
                <c:pt idx="7866">
                  <c:v>0</c:v>
                </c:pt>
                <c:pt idx="7867">
                  <c:v>0</c:v>
                </c:pt>
                <c:pt idx="7868">
                  <c:v>0</c:v>
                </c:pt>
                <c:pt idx="7869">
                  <c:v>0</c:v>
                </c:pt>
                <c:pt idx="7870">
                  <c:v>0</c:v>
                </c:pt>
                <c:pt idx="7871">
                  <c:v>0</c:v>
                </c:pt>
                <c:pt idx="7872">
                  <c:v>6.7133249850240997</c:v>
                </c:pt>
                <c:pt idx="7873">
                  <c:v>6.7133249850240997</c:v>
                </c:pt>
                <c:pt idx="7874">
                  <c:v>0</c:v>
                </c:pt>
                <c:pt idx="7875">
                  <c:v>0</c:v>
                </c:pt>
                <c:pt idx="7876">
                  <c:v>0</c:v>
                </c:pt>
                <c:pt idx="7877">
                  <c:v>0</c:v>
                </c:pt>
                <c:pt idx="7878">
                  <c:v>0</c:v>
                </c:pt>
                <c:pt idx="7879">
                  <c:v>0</c:v>
                </c:pt>
                <c:pt idx="7880">
                  <c:v>7.0742705405796524</c:v>
                </c:pt>
                <c:pt idx="7881">
                  <c:v>7.0742705405796524</c:v>
                </c:pt>
                <c:pt idx="7882">
                  <c:v>0</c:v>
                </c:pt>
                <c:pt idx="7883">
                  <c:v>0</c:v>
                </c:pt>
                <c:pt idx="7884">
                  <c:v>0</c:v>
                </c:pt>
                <c:pt idx="7885">
                  <c:v>0</c:v>
                </c:pt>
                <c:pt idx="7886">
                  <c:v>0</c:v>
                </c:pt>
                <c:pt idx="7887">
                  <c:v>0</c:v>
                </c:pt>
                <c:pt idx="7888">
                  <c:v>0</c:v>
                </c:pt>
                <c:pt idx="7889">
                  <c:v>17.269135187491347</c:v>
                </c:pt>
                <c:pt idx="7890">
                  <c:v>3.5735403183574324</c:v>
                </c:pt>
                <c:pt idx="7891">
                  <c:v>3.5735403183574324</c:v>
                </c:pt>
                <c:pt idx="7892">
                  <c:v>1.4702452072463199</c:v>
                </c:pt>
                <c:pt idx="7893">
                  <c:v>0</c:v>
                </c:pt>
                <c:pt idx="7894">
                  <c:v>0</c:v>
                </c:pt>
                <c:pt idx="7895">
                  <c:v>0</c:v>
                </c:pt>
                <c:pt idx="7896">
                  <c:v>0</c:v>
                </c:pt>
                <c:pt idx="7897">
                  <c:v>0</c:v>
                </c:pt>
                <c:pt idx="7898">
                  <c:v>0</c:v>
                </c:pt>
                <c:pt idx="7899">
                  <c:v>0</c:v>
                </c:pt>
                <c:pt idx="7900">
                  <c:v>0</c:v>
                </c:pt>
                <c:pt idx="7901">
                  <c:v>0</c:v>
                </c:pt>
                <c:pt idx="7902">
                  <c:v>0</c:v>
                </c:pt>
                <c:pt idx="7903">
                  <c:v>0</c:v>
                </c:pt>
                <c:pt idx="7904">
                  <c:v>0</c:v>
                </c:pt>
                <c:pt idx="7905">
                  <c:v>6.3271405405796521</c:v>
                </c:pt>
                <c:pt idx="7906">
                  <c:v>0</c:v>
                </c:pt>
                <c:pt idx="7907">
                  <c:v>0</c:v>
                </c:pt>
                <c:pt idx="7908">
                  <c:v>3.6902043183574289</c:v>
                </c:pt>
                <c:pt idx="7909">
                  <c:v>3.6902043183574289</c:v>
                </c:pt>
                <c:pt idx="7910">
                  <c:v>9.1058200961352078</c:v>
                </c:pt>
                <c:pt idx="7911">
                  <c:v>0</c:v>
                </c:pt>
                <c:pt idx="7912">
                  <c:v>0</c:v>
                </c:pt>
                <c:pt idx="7913">
                  <c:v>0</c:v>
                </c:pt>
                <c:pt idx="7914">
                  <c:v>0</c:v>
                </c:pt>
                <c:pt idx="7915">
                  <c:v>6.0536532072463221</c:v>
                </c:pt>
                <c:pt idx="7916">
                  <c:v>0</c:v>
                </c:pt>
                <c:pt idx="7917">
                  <c:v>0</c:v>
                </c:pt>
                <c:pt idx="7918">
                  <c:v>0</c:v>
                </c:pt>
                <c:pt idx="7919">
                  <c:v>0.35153454057965305</c:v>
                </c:pt>
                <c:pt idx="7920">
                  <c:v>0</c:v>
                </c:pt>
                <c:pt idx="7921">
                  <c:v>0</c:v>
                </c:pt>
                <c:pt idx="7922">
                  <c:v>0</c:v>
                </c:pt>
                <c:pt idx="7923">
                  <c:v>1.7796036516907616</c:v>
                </c:pt>
                <c:pt idx="7924">
                  <c:v>0</c:v>
                </c:pt>
                <c:pt idx="7925">
                  <c:v>0</c:v>
                </c:pt>
                <c:pt idx="7926">
                  <c:v>0</c:v>
                </c:pt>
                <c:pt idx="7927">
                  <c:v>0</c:v>
                </c:pt>
                <c:pt idx="7928">
                  <c:v>0</c:v>
                </c:pt>
                <c:pt idx="7929">
                  <c:v>0</c:v>
                </c:pt>
                <c:pt idx="7930">
                  <c:v>0</c:v>
                </c:pt>
                <c:pt idx="7931">
                  <c:v>11.231812540579654</c:v>
                </c:pt>
                <c:pt idx="7932">
                  <c:v>1.4705614294685425</c:v>
                </c:pt>
                <c:pt idx="7933">
                  <c:v>8.2596443183574326</c:v>
                </c:pt>
                <c:pt idx="7934">
                  <c:v>8.0786952072463194</c:v>
                </c:pt>
                <c:pt idx="7935">
                  <c:v>6.9520489850240974</c:v>
                </c:pt>
                <c:pt idx="7936">
                  <c:v>4.7725647628018759</c:v>
                </c:pt>
                <c:pt idx="7937">
                  <c:v>0</c:v>
                </c:pt>
                <c:pt idx="7938">
                  <c:v>0</c:v>
                </c:pt>
                <c:pt idx="7939">
                  <c:v>0</c:v>
                </c:pt>
                <c:pt idx="7940">
                  <c:v>0</c:v>
                </c:pt>
                <c:pt idx="7941">
                  <c:v>0</c:v>
                </c:pt>
                <c:pt idx="7942">
                  <c:v>2.7800609850240985</c:v>
                </c:pt>
                <c:pt idx="7943">
                  <c:v>0</c:v>
                </c:pt>
                <c:pt idx="7944">
                  <c:v>0</c:v>
                </c:pt>
                <c:pt idx="7945">
                  <c:v>6.0900005405796556</c:v>
                </c:pt>
                <c:pt idx="7946">
                  <c:v>0</c:v>
                </c:pt>
                <c:pt idx="7947">
                  <c:v>0</c:v>
                </c:pt>
                <c:pt idx="7948">
                  <c:v>0</c:v>
                </c:pt>
                <c:pt idx="7949">
                  <c:v>5.117319651690762</c:v>
                </c:pt>
                <c:pt idx="7950">
                  <c:v>0</c:v>
                </c:pt>
                <c:pt idx="7951">
                  <c:v>9.4415265405796518</c:v>
                </c:pt>
                <c:pt idx="7952">
                  <c:v>17.133579631935792</c:v>
                </c:pt>
                <c:pt idx="7953">
                  <c:v>0</c:v>
                </c:pt>
                <c:pt idx="7954">
                  <c:v>0</c:v>
                </c:pt>
                <c:pt idx="7955">
                  <c:v>17.131357409713573</c:v>
                </c:pt>
                <c:pt idx="7956">
                  <c:v>0</c:v>
                </c:pt>
                <c:pt idx="7957">
                  <c:v>0</c:v>
                </c:pt>
                <c:pt idx="7958">
                  <c:v>17.12357963193579</c:v>
                </c:pt>
                <c:pt idx="7959">
                  <c:v>0</c:v>
                </c:pt>
                <c:pt idx="7960">
                  <c:v>0</c:v>
                </c:pt>
                <c:pt idx="7961">
                  <c:v>10.399762540579655</c:v>
                </c:pt>
                <c:pt idx="7962">
                  <c:v>0</c:v>
                </c:pt>
                <c:pt idx="7963">
                  <c:v>0</c:v>
                </c:pt>
                <c:pt idx="7964">
                  <c:v>0</c:v>
                </c:pt>
                <c:pt idx="7965">
                  <c:v>11.128479207246322</c:v>
                </c:pt>
                <c:pt idx="7966">
                  <c:v>0</c:v>
                </c:pt>
                <c:pt idx="7967">
                  <c:v>3.3292558739129863</c:v>
                </c:pt>
                <c:pt idx="7968">
                  <c:v>0</c:v>
                </c:pt>
                <c:pt idx="7969">
                  <c:v>0</c:v>
                </c:pt>
                <c:pt idx="7970">
                  <c:v>0</c:v>
                </c:pt>
                <c:pt idx="7971">
                  <c:v>10.27722431835743</c:v>
                </c:pt>
                <c:pt idx="7972">
                  <c:v>0</c:v>
                </c:pt>
                <c:pt idx="7973">
                  <c:v>0</c:v>
                </c:pt>
                <c:pt idx="7974">
                  <c:v>0</c:v>
                </c:pt>
                <c:pt idx="7975">
                  <c:v>0</c:v>
                </c:pt>
                <c:pt idx="7976">
                  <c:v>0</c:v>
                </c:pt>
                <c:pt idx="7977">
                  <c:v>0</c:v>
                </c:pt>
                <c:pt idx="7978">
                  <c:v>0</c:v>
                </c:pt>
                <c:pt idx="7979">
                  <c:v>1.2411974294685422</c:v>
                </c:pt>
                <c:pt idx="7980">
                  <c:v>0</c:v>
                </c:pt>
                <c:pt idx="7981">
                  <c:v>6.1003152072463198</c:v>
                </c:pt>
                <c:pt idx="7982">
                  <c:v>0</c:v>
                </c:pt>
                <c:pt idx="7983">
                  <c:v>0</c:v>
                </c:pt>
                <c:pt idx="7984">
                  <c:v>6.250312096135211</c:v>
                </c:pt>
                <c:pt idx="7985">
                  <c:v>0</c:v>
                </c:pt>
                <c:pt idx="7986">
                  <c:v>0</c:v>
                </c:pt>
                <c:pt idx="7987">
                  <c:v>0</c:v>
                </c:pt>
                <c:pt idx="7988">
                  <c:v>0.26817219869931108</c:v>
                </c:pt>
                <c:pt idx="7989">
                  <c:v>16.952468520824681</c:v>
                </c:pt>
                <c:pt idx="7990">
                  <c:v>7.8221874294685385</c:v>
                </c:pt>
                <c:pt idx="7991">
                  <c:v>0</c:v>
                </c:pt>
                <c:pt idx="7992">
                  <c:v>0</c:v>
                </c:pt>
                <c:pt idx="7993">
                  <c:v>0</c:v>
                </c:pt>
                <c:pt idx="7994">
                  <c:v>0</c:v>
                </c:pt>
                <c:pt idx="7995">
                  <c:v>0</c:v>
                </c:pt>
                <c:pt idx="7996">
                  <c:v>0</c:v>
                </c:pt>
                <c:pt idx="7997">
                  <c:v>0</c:v>
                </c:pt>
                <c:pt idx="7998">
                  <c:v>16.906912965269125</c:v>
                </c:pt>
                <c:pt idx="7999">
                  <c:v>0</c:v>
                </c:pt>
                <c:pt idx="8000">
                  <c:v>0.44835231835743272</c:v>
                </c:pt>
                <c:pt idx="8001">
                  <c:v>0.994374096135207</c:v>
                </c:pt>
                <c:pt idx="8002">
                  <c:v>16.891357409713571</c:v>
                </c:pt>
                <c:pt idx="8003">
                  <c:v>5.0909660961352081</c:v>
                </c:pt>
                <c:pt idx="8004">
                  <c:v>6.8004587628018776</c:v>
                </c:pt>
                <c:pt idx="8005">
                  <c:v>10.609436762801877</c:v>
                </c:pt>
                <c:pt idx="8006">
                  <c:v>7.9482145405796558</c:v>
                </c:pt>
                <c:pt idx="8007">
                  <c:v>16.81246852082468</c:v>
                </c:pt>
                <c:pt idx="8008">
                  <c:v>7.0268007628018747</c:v>
                </c:pt>
                <c:pt idx="8009">
                  <c:v>2.0860965405796534</c:v>
                </c:pt>
                <c:pt idx="8010">
                  <c:v>16.666912965269127</c:v>
                </c:pt>
                <c:pt idx="8011">
                  <c:v>0.90722831835743278</c:v>
                </c:pt>
                <c:pt idx="8012">
                  <c:v>0.90722831835743278</c:v>
                </c:pt>
                <c:pt idx="8013">
                  <c:v>16.625801854158016</c:v>
                </c:pt>
                <c:pt idx="8014">
                  <c:v>16.614690743046904</c:v>
                </c:pt>
                <c:pt idx="8015">
                  <c:v>6.0652276516907655</c:v>
                </c:pt>
                <c:pt idx="8016">
                  <c:v>16.473356743046903</c:v>
                </c:pt>
                <c:pt idx="8017">
                  <c:v>16.498024076380236</c:v>
                </c:pt>
                <c:pt idx="8018">
                  <c:v>16.462468520824682</c:v>
                </c:pt>
                <c:pt idx="8019">
                  <c:v>16.342468520824681</c:v>
                </c:pt>
                <c:pt idx="8020">
                  <c:v>16.320246298602459</c:v>
                </c:pt>
                <c:pt idx="8021">
                  <c:v>16.314690743046903</c:v>
                </c:pt>
                <c:pt idx="8022">
                  <c:v>16.311357409713573</c:v>
                </c:pt>
                <c:pt idx="8023">
                  <c:v>16.279135187491349</c:v>
                </c:pt>
                <c:pt idx="8024">
                  <c:v>16.25135740971357</c:v>
                </c:pt>
                <c:pt idx="8025">
                  <c:v>16.203579631935792</c:v>
                </c:pt>
                <c:pt idx="8026">
                  <c:v>16.060190743046903</c:v>
                </c:pt>
                <c:pt idx="8027">
                  <c:v>15.924690743046902</c:v>
                </c:pt>
                <c:pt idx="8028">
                  <c:v>15.913579631935793</c:v>
                </c:pt>
                <c:pt idx="8029">
                  <c:v>15.89357963193579</c:v>
                </c:pt>
                <c:pt idx="8030">
                  <c:v>15.884690743046903</c:v>
                </c:pt>
                <c:pt idx="8031">
                  <c:v>15.829390743046904</c:v>
                </c:pt>
                <c:pt idx="8032">
                  <c:v>15.825801854158016</c:v>
                </c:pt>
                <c:pt idx="8033">
                  <c:v>15.744690743046903</c:v>
                </c:pt>
                <c:pt idx="8034">
                  <c:v>15.525801854158015</c:v>
                </c:pt>
                <c:pt idx="8035">
                  <c:v>15.506912965269127</c:v>
                </c:pt>
                <c:pt idx="8036">
                  <c:v>15.468024076380235</c:v>
                </c:pt>
                <c:pt idx="8037">
                  <c:v>15.398024076380235</c:v>
                </c:pt>
                <c:pt idx="8038">
                  <c:v>15.094690743046904</c:v>
                </c:pt>
                <c:pt idx="8039">
                  <c:v>15.011357409713572</c:v>
                </c:pt>
                <c:pt idx="8040">
                  <c:v>14.980190743046904</c:v>
                </c:pt>
                <c:pt idx="8041">
                  <c:v>14.943352743046903</c:v>
                </c:pt>
                <c:pt idx="8042">
                  <c:v>14.776912965269126</c:v>
                </c:pt>
                <c:pt idx="8043">
                  <c:v>14.46357963193579</c:v>
                </c:pt>
                <c:pt idx="8044">
                  <c:v>14.114946743046904</c:v>
                </c:pt>
                <c:pt idx="8045">
                  <c:v>9.3618187430469035</c:v>
                </c:pt>
                <c:pt idx="8046">
                  <c:v>13.210968520824679</c:v>
                </c:pt>
                <c:pt idx="8047">
                  <c:v>12.825801854158016</c:v>
                </c:pt>
                <c:pt idx="8048">
                  <c:v>8.7904140763802356</c:v>
                </c:pt>
                <c:pt idx="8049">
                  <c:v>2.0904307430469036</c:v>
                </c:pt>
                <c:pt idx="8050">
                  <c:v>11.85778852082468</c:v>
                </c:pt>
                <c:pt idx="8051">
                  <c:v>4.8354627430469046</c:v>
                </c:pt>
                <c:pt idx="8052">
                  <c:v>11.156300743046904</c:v>
                </c:pt>
                <c:pt idx="8053">
                  <c:v>11.458379631935792</c:v>
                </c:pt>
                <c:pt idx="8054">
                  <c:v>0</c:v>
                </c:pt>
                <c:pt idx="8055">
                  <c:v>11.262468520824681</c:v>
                </c:pt>
                <c:pt idx="8056">
                  <c:v>11.244690743046904</c:v>
                </c:pt>
                <c:pt idx="8057">
                  <c:v>11.211357409713571</c:v>
                </c:pt>
                <c:pt idx="8058">
                  <c:v>11.205801854158015</c:v>
                </c:pt>
                <c:pt idx="8059">
                  <c:v>11.190246298602458</c:v>
                </c:pt>
                <c:pt idx="8060">
                  <c:v>11.182468520824681</c:v>
                </c:pt>
                <c:pt idx="8061">
                  <c:v>11.182468520824681</c:v>
                </c:pt>
                <c:pt idx="8062">
                  <c:v>9.9427287430469029</c:v>
                </c:pt>
                <c:pt idx="8063">
                  <c:v>11.120246298602458</c:v>
                </c:pt>
                <c:pt idx="8064">
                  <c:v>10.472400743046904</c:v>
                </c:pt>
                <c:pt idx="8065">
                  <c:v>11.101357409713572</c:v>
                </c:pt>
                <c:pt idx="8066">
                  <c:v>0</c:v>
                </c:pt>
                <c:pt idx="8067">
                  <c:v>11.098024076380238</c:v>
                </c:pt>
                <c:pt idx="8068">
                  <c:v>11.093579631935794</c:v>
                </c:pt>
                <c:pt idx="8069">
                  <c:v>11.080246298602459</c:v>
                </c:pt>
                <c:pt idx="8070">
                  <c:v>11.049135187491348</c:v>
                </c:pt>
                <c:pt idx="8071">
                  <c:v>0</c:v>
                </c:pt>
                <c:pt idx="8072">
                  <c:v>11.002468520824682</c:v>
                </c:pt>
                <c:pt idx="8073">
                  <c:v>10.994690743046904</c:v>
                </c:pt>
                <c:pt idx="8074">
                  <c:v>9.5672560763802377</c:v>
                </c:pt>
                <c:pt idx="8075">
                  <c:v>0</c:v>
                </c:pt>
                <c:pt idx="8076">
                  <c:v>0</c:v>
                </c:pt>
                <c:pt idx="8077">
                  <c:v>0</c:v>
                </c:pt>
                <c:pt idx="8078">
                  <c:v>0</c:v>
                </c:pt>
                <c:pt idx="8079">
                  <c:v>0</c:v>
                </c:pt>
                <c:pt idx="8080">
                  <c:v>0</c:v>
                </c:pt>
                <c:pt idx="8081">
                  <c:v>0</c:v>
                </c:pt>
                <c:pt idx="8082">
                  <c:v>10.810246298602458</c:v>
                </c:pt>
                <c:pt idx="8083">
                  <c:v>0</c:v>
                </c:pt>
                <c:pt idx="8084">
                  <c:v>0</c:v>
                </c:pt>
                <c:pt idx="8085">
                  <c:v>10.786912965269126</c:v>
                </c:pt>
                <c:pt idx="8086">
                  <c:v>10.359936520824681</c:v>
                </c:pt>
                <c:pt idx="8087">
                  <c:v>10.766912965269126</c:v>
                </c:pt>
                <c:pt idx="8088">
                  <c:v>10.752468520824682</c:v>
                </c:pt>
                <c:pt idx="8089">
                  <c:v>0</c:v>
                </c:pt>
                <c:pt idx="8090">
                  <c:v>10.746912965269127</c:v>
                </c:pt>
                <c:pt idx="8091">
                  <c:v>0</c:v>
                </c:pt>
                <c:pt idx="8092">
                  <c:v>7.2599920763802377</c:v>
                </c:pt>
                <c:pt idx="8093">
                  <c:v>7.2599920763802377</c:v>
                </c:pt>
                <c:pt idx="8094">
                  <c:v>10.736912965269127</c:v>
                </c:pt>
                <c:pt idx="8095">
                  <c:v>0</c:v>
                </c:pt>
                <c:pt idx="8096">
                  <c:v>0</c:v>
                </c:pt>
                <c:pt idx="8097">
                  <c:v>4.3059185208246804</c:v>
                </c:pt>
                <c:pt idx="8098">
                  <c:v>0</c:v>
                </c:pt>
                <c:pt idx="8099">
                  <c:v>10.719135187491348</c:v>
                </c:pt>
                <c:pt idx="8100">
                  <c:v>10.715801854158014</c:v>
                </c:pt>
                <c:pt idx="8101">
                  <c:v>0</c:v>
                </c:pt>
                <c:pt idx="8102">
                  <c:v>10.706912965269126</c:v>
                </c:pt>
                <c:pt idx="8103">
                  <c:v>0</c:v>
                </c:pt>
                <c:pt idx="8104">
                  <c:v>0</c:v>
                </c:pt>
                <c:pt idx="8105">
                  <c:v>0</c:v>
                </c:pt>
                <c:pt idx="8106">
                  <c:v>0</c:v>
                </c:pt>
                <c:pt idx="8107">
                  <c:v>0</c:v>
                </c:pt>
                <c:pt idx="8108">
                  <c:v>10.684690743046904</c:v>
                </c:pt>
                <c:pt idx="8109">
                  <c:v>10.682468520824681</c:v>
                </c:pt>
                <c:pt idx="8110">
                  <c:v>0</c:v>
                </c:pt>
                <c:pt idx="8111">
                  <c:v>0</c:v>
                </c:pt>
                <c:pt idx="8112">
                  <c:v>0</c:v>
                </c:pt>
                <c:pt idx="8113">
                  <c:v>0</c:v>
                </c:pt>
                <c:pt idx="8114">
                  <c:v>0</c:v>
                </c:pt>
                <c:pt idx="8115">
                  <c:v>10.656912965269127</c:v>
                </c:pt>
                <c:pt idx="8116">
                  <c:v>10.652468520824682</c:v>
                </c:pt>
                <c:pt idx="8117">
                  <c:v>0</c:v>
                </c:pt>
                <c:pt idx="8118">
                  <c:v>0</c:v>
                </c:pt>
                <c:pt idx="8119">
                  <c:v>0</c:v>
                </c:pt>
                <c:pt idx="8120">
                  <c:v>0</c:v>
                </c:pt>
                <c:pt idx="8121">
                  <c:v>8.165529187491348</c:v>
                </c:pt>
                <c:pt idx="8122">
                  <c:v>0</c:v>
                </c:pt>
                <c:pt idx="8123">
                  <c:v>3.6208498541580152</c:v>
                </c:pt>
                <c:pt idx="8124">
                  <c:v>10.622468520824681</c:v>
                </c:pt>
                <c:pt idx="8125">
                  <c:v>0</c:v>
                </c:pt>
                <c:pt idx="8126">
                  <c:v>0</c:v>
                </c:pt>
                <c:pt idx="8127">
                  <c:v>3.8756065208246824</c:v>
                </c:pt>
                <c:pt idx="8128">
                  <c:v>0</c:v>
                </c:pt>
                <c:pt idx="8129">
                  <c:v>0</c:v>
                </c:pt>
                <c:pt idx="8130">
                  <c:v>0</c:v>
                </c:pt>
                <c:pt idx="8131">
                  <c:v>10.539135187491349</c:v>
                </c:pt>
                <c:pt idx="8132">
                  <c:v>10.487548743046904</c:v>
                </c:pt>
                <c:pt idx="8133">
                  <c:v>0</c:v>
                </c:pt>
                <c:pt idx="8134">
                  <c:v>2.6051522986024613</c:v>
                </c:pt>
                <c:pt idx="8135">
                  <c:v>10.386915409713572</c:v>
                </c:pt>
                <c:pt idx="8136">
                  <c:v>10.386915409713572</c:v>
                </c:pt>
                <c:pt idx="8137">
                  <c:v>0</c:v>
                </c:pt>
                <c:pt idx="8138">
                  <c:v>0</c:v>
                </c:pt>
                <c:pt idx="8139">
                  <c:v>8.3359998541580165</c:v>
                </c:pt>
                <c:pt idx="8140">
                  <c:v>0</c:v>
                </c:pt>
                <c:pt idx="8141">
                  <c:v>0</c:v>
                </c:pt>
                <c:pt idx="8142">
                  <c:v>8.0834645208246805</c:v>
                </c:pt>
                <c:pt idx="8143">
                  <c:v>0</c:v>
                </c:pt>
                <c:pt idx="8144">
                  <c:v>10.469135187491348</c:v>
                </c:pt>
                <c:pt idx="8145">
                  <c:v>2.8922887430469046</c:v>
                </c:pt>
                <c:pt idx="8146">
                  <c:v>0</c:v>
                </c:pt>
                <c:pt idx="8147">
                  <c:v>8.123780743046904</c:v>
                </c:pt>
                <c:pt idx="8148">
                  <c:v>0</c:v>
                </c:pt>
                <c:pt idx="8149">
                  <c:v>0</c:v>
                </c:pt>
                <c:pt idx="8150">
                  <c:v>0</c:v>
                </c:pt>
                <c:pt idx="8151">
                  <c:v>10.078752743046904</c:v>
                </c:pt>
                <c:pt idx="8152">
                  <c:v>0</c:v>
                </c:pt>
                <c:pt idx="8153">
                  <c:v>10.431357409713572</c:v>
                </c:pt>
                <c:pt idx="8154">
                  <c:v>0</c:v>
                </c:pt>
                <c:pt idx="8155">
                  <c:v>6.2528618541580157</c:v>
                </c:pt>
                <c:pt idx="8156">
                  <c:v>6.3500027430469039</c:v>
                </c:pt>
                <c:pt idx="8157">
                  <c:v>0</c:v>
                </c:pt>
                <c:pt idx="8158">
                  <c:v>0</c:v>
                </c:pt>
                <c:pt idx="8159">
                  <c:v>10.403579631935793</c:v>
                </c:pt>
                <c:pt idx="8160">
                  <c:v>2.9872065208246825</c:v>
                </c:pt>
                <c:pt idx="8161">
                  <c:v>1.1397796319357933</c:v>
                </c:pt>
                <c:pt idx="8162">
                  <c:v>10.302152520824681</c:v>
                </c:pt>
                <c:pt idx="8163">
                  <c:v>0</c:v>
                </c:pt>
                <c:pt idx="8164">
                  <c:v>0</c:v>
                </c:pt>
                <c:pt idx="8165">
                  <c:v>0</c:v>
                </c:pt>
                <c:pt idx="8166">
                  <c:v>0</c:v>
                </c:pt>
                <c:pt idx="8167">
                  <c:v>0</c:v>
                </c:pt>
                <c:pt idx="8168">
                  <c:v>0</c:v>
                </c:pt>
                <c:pt idx="8169">
                  <c:v>1.8053409713573387E-2</c:v>
                </c:pt>
                <c:pt idx="8170">
                  <c:v>1.8053409713573387E-2</c:v>
                </c:pt>
                <c:pt idx="8171">
                  <c:v>0</c:v>
                </c:pt>
                <c:pt idx="8172">
                  <c:v>8.8477340763802381</c:v>
                </c:pt>
                <c:pt idx="8173">
                  <c:v>10.115964965269127</c:v>
                </c:pt>
                <c:pt idx="8174">
                  <c:v>0</c:v>
                </c:pt>
                <c:pt idx="8175">
                  <c:v>10.266596743046904</c:v>
                </c:pt>
                <c:pt idx="8176">
                  <c:v>0</c:v>
                </c:pt>
                <c:pt idx="8177">
                  <c:v>0</c:v>
                </c:pt>
                <c:pt idx="8178">
                  <c:v>0</c:v>
                </c:pt>
                <c:pt idx="8179">
                  <c:v>0</c:v>
                </c:pt>
                <c:pt idx="8180">
                  <c:v>0</c:v>
                </c:pt>
                <c:pt idx="8181">
                  <c:v>0</c:v>
                </c:pt>
                <c:pt idx="8182">
                  <c:v>0</c:v>
                </c:pt>
                <c:pt idx="8183">
                  <c:v>0</c:v>
                </c:pt>
                <c:pt idx="8184">
                  <c:v>0</c:v>
                </c:pt>
                <c:pt idx="8185">
                  <c:v>5.5731894097135708</c:v>
                </c:pt>
                <c:pt idx="8186">
                  <c:v>0</c:v>
                </c:pt>
                <c:pt idx="8187">
                  <c:v>10.298560743046902</c:v>
                </c:pt>
                <c:pt idx="8188">
                  <c:v>0</c:v>
                </c:pt>
                <c:pt idx="8189">
                  <c:v>10.148978965269126</c:v>
                </c:pt>
                <c:pt idx="8190">
                  <c:v>0</c:v>
                </c:pt>
                <c:pt idx="8191">
                  <c:v>0</c:v>
                </c:pt>
                <c:pt idx="8192">
                  <c:v>10.253579631935793</c:v>
                </c:pt>
                <c:pt idx="8193">
                  <c:v>0</c:v>
                </c:pt>
                <c:pt idx="8194">
                  <c:v>0</c:v>
                </c:pt>
                <c:pt idx="8195">
                  <c:v>0</c:v>
                </c:pt>
                <c:pt idx="8196">
                  <c:v>0</c:v>
                </c:pt>
                <c:pt idx="8197">
                  <c:v>0</c:v>
                </c:pt>
                <c:pt idx="8198">
                  <c:v>10.150565187491349</c:v>
                </c:pt>
                <c:pt idx="8199">
                  <c:v>0</c:v>
                </c:pt>
                <c:pt idx="8200">
                  <c:v>0</c:v>
                </c:pt>
                <c:pt idx="8201">
                  <c:v>3.9906767430469046</c:v>
                </c:pt>
                <c:pt idx="8202">
                  <c:v>10.198024076380237</c:v>
                </c:pt>
                <c:pt idx="8203">
                  <c:v>0</c:v>
                </c:pt>
                <c:pt idx="8204">
                  <c:v>0</c:v>
                </c:pt>
                <c:pt idx="8205">
                  <c:v>0</c:v>
                </c:pt>
                <c:pt idx="8206">
                  <c:v>0</c:v>
                </c:pt>
                <c:pt idx="8207">
                  <c:v>0</c:v>
                </c:pt>
                <c:pt idx="8208">
                  <c:v>0</c:v>
                </c:pt>
                <c:pt idx="8209">
                  <c:v>0</c:v>
                </c:pt>
                <c:pt idx="8210">
                  <c:v>0</c:v>
                </c:pt>
                <c:pt idx="8211">
                  <c:v>0</c:v>
                </c:pt>
                <c:pt idx="8212">
                  <c:v>0</c:v>
                </c:pt>
                <c:pt idx="8213">
                  <c:v>0</c:v>
                </c:pt>
                <c:pt idx="8214">
                  <c:v>6.1155576319357916</c:v>
                </c:pt>
                <c:pt idx="8215">
                  <c:v>6.1155576319357916</c:v>
                </c:pt>
                <c:pt idx="8216">
                  <c:v>1.1537427430469034</c:v>
                </c:pt>
                <c:pt idx="8217">
                  <c:v>0</c:v>
                </c:pt>
                <c:pt idx="8218">
                  <c:v>0</c:v>
                </c:pt>
                <c:pt idx="8219">
                  <c:v>0</c:v>
                </c:pt>
                <c:pt idx="8220">
                  <c:v>10.047985187491348</c:v>
                </c:pt>
                <c:pt idx="8221">
                  <c:v>0</c:v>
                </c:pt>
                <c:pt idx="8222">
                  <c:v>0</c:v>
                </c:pt>
                <c:pt idx="8223">
                  <c:v>9.469013187491349</c:v>
                </c:pt>
                <c:pt idx="8224">
                  <c:v>1.3961165208246804</c:v>
                </c:pt>
                <c:pt idx="8225">
                  <c:v>0</c:v>
                </c:pt>
                <c:pt idx="8226">
                  <c:v>8.7070931874913491</c:v>
                </c:pt>
                <c:pt idx="8227">
                  <c:v>9.2251789652691265</c:v>
                </c:pt>
                <c:pt idx="8228">
                  <c:v>6.85188852082468</c:v>
                </c:pt>
                <c:pt idx="8229">
                  <c:v>0</c:v>
                </c:pt>
                <c:pt idx="8230">
                  <c:v>0</c:v>
                </c:pt>
                <c:pt idx="8231">
                  <c:v>9.8167207430469041</c:v>
                </c:pt>
                <c:pt idx="8232">
                  <c:v>0</c:v>
                </c:pt>
                <c:pt idx="8233">
                  <c:v>0</c:v>
                </c:pt>
                <c:pt idx="8234">
                  <c:v>8.0404787430469025</c:v>
                </c:pt>
                <c:pt idx="8235">
                  <c:v>0</c:v>
                </c:pt>
                <c:pt idx="8236">
                  <c:v>0</c:v>
                </c:pt>
                <c:pt idx="8237">
                  <c:v>7.7750416319357925</c:v>
                </c:pt>
                <c:pt idx="8238">
                  <c:v>9.0415262986024612</c:v>
                </c:pt>
                <c:pt idx="8239">
                  <c:v>9.3011707430469031</c:v>
                </c:pt>
                <c:pt idx="8240">
                  <c:v>8.8768307430469022</c:v>
                </c:pt>
                <c:pt idx="8241">
                  <c:v>8.7018607430469039</c:v>
                </c:pt>
                <c:pt idx="8242">
                  <c:v>8.6791607430469035</c:v>
                </c:pt>
                <c:pt idx="8243">
                  <c:v>8.648440743046903</c:v>
                </c:pt>
                <c:pt idx="8244">
                  <c:v>8.599830743046903</c:v>
                </c:pt>
                <c:pt idx="8245">
                  <c:v>8.5236907430469042</c:v>
                </c:pt>
                <c:pt idx="8246">
                  <c:v>8.522690743046903</c:v>
                </c:pt>
                <c:pt idx="8247">
                  <c:v>8.522690743046903</c:v>
                </c:pt>
                <c:pt idx="8248">
                  <c:v>8.522690743046903</c:v>
                </c:pt>
                <c:pt idx="8249">
                  <c:v>8.5206907430469041</c:v>
                </c:pt>
                <c:pt idx="8250">
                  <c:v>8.5146907430469039</c:v>
                </c:pt>
                <c:pt idx="8251">
                  <c:v>8.3891351874913482</c:v>
                </c:pt>
                <c:pt idx="8252">
                  <c:v>8.3396807430469035</c:v>
                </c:pt>
                <c:pt idx="8253">
                  <c:v>8.1946907430469036</c:v>
                </c:pt>
                <c:pt idx="8254">
                  <c:v>0</c:v>
                </c:pt>
                <c:pt idx="8255">
                  <c:v>7.7985507430469045</c:v>
                </c:pt>
                <c:pt idx="8256">
                  <c:v>7.7923207430469041</c:v>
                </c:pt>
                <c:pt idx="8257">
                  <c:v>7.7835796319357922</c:v>
                </c:pt>
                <c:pt idx="8258">
                  <c:v>7.7835796319357922</c:v>
                </c:pt>
                <c:pt idx="8259">
                  <c:v>7.7669129652691264</c:v>
                </c:pt>
                <c:pt idx="8260">
                  <c:v>7.7053265208246806</c:v>
                </c:pt>
                <c:pt idx="8261">
                  <c:v>7.6544507430469038</c:v>
                </c:pt>
                <c:pt idx="8262">
                  <c:v>7.6544507430469038</c:v>
                </c:pt>
                <c:pt idx="8263">
                  <c:v>7.6393507430469034</c:v>
                </c:pt>
                <c:pt idx="8264">
                  <c:v>7.5841507430469033</c:v>
                </c:pt>
                <c:pt idx="8265">
                  <c:v>7.5018347430469037</c:v>
                </c:pt>
                <c:pt idx="8266">
                  <c:v>7.5624685208246811</c:v>
                </c:pt>
                <c:pt idx="8267">
                  <c:v>7.5602462986024594</c:v>
                </c:pt>
                <c:pt idx="8268">
                  <c:v>7.5080240763802379</c:v>
                </c:pt>
                <c:pt idx="8269">
                  <c:v>0</c:v>
                </c:pt>
                <c:pt idx="8270">
                  <c:v>7.5046907430469041</c:v>
                </c:pt>
                <c:pt idx="8271">
                  <c:v>7.5046907430469041</c:v>
                </c:pt>
                <c:pt idx="8272">
                  <c:v>7.5046907430469041</c:v>
                </c:pt>
                <c:pt idx="8273">
                  <c:v>7.5046907430469041</c:v>
                </c:pt>
                <c:pt idx="8274">
                  <c:v>7.5046907430469041</c:v>
                </c:pt>
                <c:pt idx="8275">
                  <c:v>7.5046907430469041</c:v>
                </c:pt>
                <c:pt idx="8276">
                  <c:v>7.5046907430469041</c:v>
                </c:pt>
                <c:pt idx="8277">
                  <c:v>7.5046907430469041</c:v>
                </c:pt>
                <c:pt idx="8278">
                  <c:v>7.5046907430469041</c:v>
                </c:pt>
                <c:pt idx="8279">
                  <c:v>7.5046907430469041</c:v>
                </c:pt>
                <c:pt idx="8280">
                  <c:v>7.5046907430469041</c:v>
                </c:pt>
                <c:pt idx="8281">
                  <c:v>7.5046907430469041</c:v>
                </c:pt>
                <c:pt idx="8282">
                  <c:v>7.5046907430469041</c:v>
                </c:pt>
                <c:pt idx="8283">
                  <c:v>7.5046907430469041</c:v>
                </c:pt>
                <c:pt idx="8284">
                  <c:v>7.5046907430469041</c:v>
                </c:pt>
                <c:pt idx="8285">
                  <c:v>7.5046907430469041</c:v>
                </c:pt>
                <c:pt idx="8286">
                  <c:v>7.5046907430469041</c:v>
                </c:pt>
                <c:pt idx="8287">
                  <c:v>7.5046907430469041</c:v>
                </c:pt>
                <c:pt idx="8288">
                  <c:v>7.5046907430469041</c:v>
                </c:pt>
                <c:pt idx="8289">
                  <c:v>7.5046907430469041</c:v>
                </c:pt>
                <c:pt idx="8290">
                  <c:v>7.5046907430469041</c:v>
                </c:pt>
                <c:pt idx="8291">
                  <c:v>7.5046907430469041</c:v>
                </c:pt>
                <c:pt idx="8292">
                  <c:v>7.5046907430469041</c:v>
                </c:pt>
                <c:pt idx="8293">
                  <c:v>7.5046907430469041</c:v>
                </c:pt>
                <c:pt idx="8294">
                  <c:v>7.5046907430469041</c:v>
                </c:pt>
                <c:pt idx="8295">
                  <c:v>7.5046907430469041</c:v>
                </c:pt>
                <c:pt idx="8296">
                  <c:v>7.5046907430469041</c:v>
                </c:pt>
                <c:pt idx="8297">
                  <c:v>7.5046907430469041</c:v>
                </c:pt>
                <c:pt idx="8298">
                  <c:v>7.5046907430469041</c:v>
                </c:pt>
                <c:pt idx="8299">
                  <c:v>7.5046907430469041</c:v>
                </c:pt>
                <c:pt idx="8300">
                  <c:v>7.5046907430469041</c:v>
                </c:pt>
                <c:pt idx="8301">
                  <c:v>7.5046907430469041</c:v>
                </c:pt>
                <c:pt idx="8302">
                  <c:v>7.5046907430469041</c:v>
                </c:pt>
                <c:pt idx="8303">
                  <c:v>7.5046907430469041</c:v>
                </c:pt>
                <c:pt idx="8304">
                  <c:v>7.5046907430469041</c:v>
                </c:pt>
                <c:pt idx="8305">
                  <c:v>7.5046907430469041</c:v>
                </c:pt>
                <c:pt idx="8306">
                  <c:v>7.5046907430469041</c:v>
                </c:pt>
                <c:pt idx="8307">
                  <c:v>7.5046907430469041</c:v>
                </c:pt>
                <c:pt idx="8308">
                  <c:v>7.5046907430469041</c:v>
                </c:pt>
                <c:pt idx="8309">
                  <c:v>7.5046907430469041</c:v>
                </c:pt>
                <c:pt idx="8310">
                  <c:v>7.5046907430469041</c:v>
                </c:pt>
                <c:pt idx="8311">
                  <c:v>7.5046907430469041</c:v>
                </c:pt>
                <c:pt idx="8312">
                  <c:v>7.5046907430469041</c:v>
                </c:pt>
                <c:pt idx="8313">
                  <c:v>7.5046907430469041</c:v>
                </c:pt>
                <c:pt idx="8314">
                  <c:v>7.5046907430469041</c:v>
                </c:pt>
                <c:pt idx="8315">
                  <c:v>7.5046907430469041</c:v>
                </c:pt>
                <c:pt idx="8316">
                  <c:v>7.5046907430469041</c:v>
                </c:pt>
                <c:pt idx="8317">
                  <c:v>7.5046907430469041</c:v>
                </c:pt>
                <c:pt idx="8318">
                  <c:v>7.5046907430469041</c:v>
                </c:pt>
                <c:pt idx="8319">
                  <c:v>7.5046907430469041</c:v>
                </c:pt>
                <c:pt idx="8320">
                  <c:v>7.5046907430469041</c:v>
                </c:pt>
                <c:pt idx="8321">
                  <c:v>7.5046907430469041</c:v>
                </c:pt>
                <c:pt idx="8322">
                  <c:v>7.5046907430469041</c:v>
                </c:pt>
                <c:pt idx="8323">
                  <c:v>7.5046907430469041</c:v>
                </c:pt>
                <c:pt idx="8324">
                  <c:v>7.5046907430469041</c:v>
                </c:pt>
                <c:pt idx="8325">
                  <c:v>7.5046907430469041</c:v>
                </c:pt>
                <c:pt idx="8326">
                  <c:v>7.5046907430469041</c:v>
                </c:pt>
                <c:pt idx="8327">
                  <c:v>7.5046907430469041</c:v>
                </c:pt>
                <c:pt idx="8328">
                  <c:v>7.5046907430469041</c:v>
                </c:pt>
                <c:pt idx="8329">
                  <c:v>7.5046907430469041</c:v>
                </c:pt>
                <c:pt idx="8330">
                  <c:v>7.5046907430469041</c:v>
                </c:pt>
                <c:pt idx="8331">
                  <c:v>7.5046907430469041</c:v>
                </c:pt>
                <c:pt idx="8332">
                  <c:v>7.5046907430469041</c:v>
                </c:pt>
                <c:pt idx="8333">
                  <c:v>7.5046907430469041</c:v>
                </c:pt>
                <c:pt idx="8334">
                  <c:v>7.5046907430469041</c:v>
                </c:pt>
                <c:pt idx="8335">
                  <c:v>7.5046907430469041</c:v>
                </c:pt>
                <c:pt idx="8336">
                  <c:v>7.5046907430469041</c:v>
                </c:pt>
                <c:pt idx="8337">
                  <c:v>7.5046907430469041</c:v>
                </c:pt>
                <c:pt idx="8338">
                  <c:v>7.5046907430469041</c:v>
                </c:pt>
                <c:pt idx="8339">
                  <c:v>7.5046907430469041</c:v>
                </c:pt>
                <c:pt idx="8340">
                  <c:v>7.5046907430469041</c:v>
                </c:pt>
                <c:pt idx="8341">
                  <c:v>7.5046907430469041</c:v>
                </c:pt>
                <c:pt idx="8342">
                  <c:v>7.5046907430469041</c:v>
                </c:pt>
                <c:pt idx="8343">
                  <c:v>7.5046907430469041</c:v>
                </c:pt>
                <c:pt idx="8344">
                  <c:v>7.5046907430469041</c:v>
                </c:pt>
                <c:pt idx="8345">
                  <c:v>7.5046907430469041</c:v>
                </c:pt>
                <c:pt idx="8346">
                  <c:v>7.5046907430469041</c:v>
                </c:pt>
                <c:pt idx="8347">
                  <c:v>7.5046907430469041</c:v>
                </c:pt>
                <c:pt idx="8348">
                  <c:v>7.5046907430469041</c:v>
                </c:pt>
                <c:pt idx="8349">
                  <c:v>7.5046907430469041</c:v>
                </c:pt>
                <c:pt idx="8350">
                  <c:v>7.5046907430469041</c:v>
                </c:pt>
                <c:pt idx="8351">
                  <c:v>7.5046907430469041</c:v>
                </c:pt>
                <c:pt idx="8352">
                  <c:v>7.5046907430469041</c:v>
                </c:pt>
                <c:pt idx="8353">
                  <c:v>7.5046907430469041</c:v>
                </c:pt>
                <c:pt idx="8354">
                  <c:v>7.5046907430469041</c:v>
                </c:pt>
                <c:pt idx="8355">
                  <c:v>7.5046907430469041</c:v>
                </c:pt>
                <c:pt idx="8356">
                  <c:v>7.5046907430469041</c:v>
                </c:pt>
                <c:pt idx="8357">
                  <c:v>7.5046907430469041</c:v>
                </c:pt>
                <c:pt idx="8358">
                  <c:v>7.5046907430469041</c:v>
                </c:pt>
                <c:pt idx="8359">
                  <c:v>7.5046907430469041</c:v>
                </c:pt>
                <c:pt idx="8360">
                  <c:v>7.5046907430469041</c:v>
                </c:pt>
                <c:pt idx="8361">
                  <c:v>7.5046907430469041</c:v>
                </c:pt>
                <c:pt idx="8362">
                  <c:v>7.5046907430469041</c:v>
                </c:pt>
                <c:pt idx="8363">
                  <c:v>7.5046907430469041</c:v>
                </c:pt>
                <c:pt idx="8364">
                  <c:v>7.5046907430469041</c:v>
                </c:pt>
                <c:pt idx="8365">
                  <c:v>7.5046907430469041</c:v>
                </c:pt>
                <c:pt idx="8366">
                  <c:v>7.5046907430469041</c:v>
                </c:pt>
                <c:pt idx="8367">
                  <c:v>7.5046907430469041</c:v>
                </c:pt>
                <c:pt idx="8368">
                  <c:v>7.5046907430469041</c:v>
                </c:pt>
                <c:pt idx="8369">
                  <c:v>7.5046907430469041</c:v>
                </c:pt>
                <c:pt idx="8370">
                  <c:v>7.5046907430469041</c:v>
                </c:pt>
                <c:pt idx="8371">
                  <c:v>7.5046907430469041</c:v>
                </c:pt>
                <c:pt idx="8372">
                  <c:v>7.5046907430469041</c:v>
                </c:pt>
                <c:pt idx="8373">
                  <c:v>7.5046907430469041</c:v>
                </c:pt>
                <c:pt idx="8374">
                  <c:v>7.5046907430469041</c:v>
                </c:pt>
                <c:pt idx="8375">
                  <c:v>7.5046907430469041</c:v>
                </c:pt>
                <c:pt idx="8376">
                  <c:v>7.5046907430469041</c:v>
                </c:pt>
                <c:pt idx="8377">
                  <c:v>7.5046907430469041</c:v>
                </c:pt>
                <c:pt idx="8378">
                  <c:v>7.5046907430469041</c:v>
                </c:pt>
                <c:pt idx="8379">
                  <c:v>7.5046907430469041</c:v>
                </c:pt>
                <c:pt idx="8380">
                  <c:v>7.5046907430469041</c:v>
                </c:pt>
                <c:pt idx="8381">
                  <c:v>7.5046907430469041</c:v>
                </c:pt>
                <c:pt idx="8382">
                  <c:v>7.5046907430469041</c:v>
                </c:pt>
                <c:pt idx="8383">
                  <c:v>7.5046907430469041</c:v>
                </c:pt>
                <c:pt idx="8384">
                  <c:v>7.5046907430469041</c:v>
                </c:pt>
                <c:pt idx="8385">
                  <c:v>7.5046907430469041</c:v>
                </c:pt>
                <c:pt idx="8386">
                  <c:v>7.5046907430469041</c:v>
                </c:pt>
                <c:pt idx="8387">
                  <c:v>7.5046907430469041</c:v>
                </c:pt>
                <c:pt idx="8388">
                  <c:v>7.5046907430469041</c:v>
                </c:pt>
                <c:pt idx="8389">
                  <c:v>7.5046907430469041</c:v>
                </c:pt>
                <c:pt idx="8390">
                  <c:v>7.5046907430469041</c:v>
                </c:pt>
                <c:pt idx="8391">
                  <c:v>7.5046907430469041</c:v>
                </c:pt>
                <c:pt idx="8392">
                  <c:v>7.5046907430469041</c:v>
                </c:pt>
                <c:pt idx="8393">
                  <c:v>7.5046907430469041</c:v>
                </c:pt>
                <c:pt idx="8394">
                  <c:v>7.5046907430469041</c:v>
                </c:pt>
                <c:pt idx="8395">
                  <c:v>7.5046907430469041</c:v>
                </c:pt>
                <c:pt idx="8396">
                  <c:v>7.5046907430469041</c:v>
                </c:pt>
                <c:pt idx="8397">
                  <c:v>7.5046907430469041</c:v>
                </c:pt>
                <c:pt idx="8398">
                  <c:v>7.5046907430469041</c:v>
                </c:pt>
                <c:pt idx="8399">
                  <c:v>7.5046907430469041</c:v>
                </c:pt>
                <c:pt idx="8400">
                  <c:v>7.5046907430469041</c:v>
                </c:pt>
                <c:pt idx="8401">
                  <c:v>7.5046907430469041</c:v>
                </c:pt>
                <c:pt idx="8402">
                  <c:v>7.5046907430469041</c:v>
                </c:pt>
                <c:pt idx="8403">
                  <c:v>7.5046907430469041</c:v>
                </c:pt>
                <c:pt idx="8404">
                  <c:v>7.5046907430469041</c:v>
                </c:pt>
                <c:pt idx="8405">
                  <c:v>7.5046907430469041</c:v>
                </c:pt>
                <c:pt idx="8406">
                  <c:v>7.5046907430469041</c:v>
                </c:pt>
                <c:pt idx="8407">
                  <c:v>7.5046907430469041</c:v>
                </c:pt>
                <c:pt idx="8408">
                  <c:v>7.5046907430469041</c:v>
                </c:pt>
                <c:pt idx="8409">
                  <c:v>7.5046907430469041</c:v>
                </c:pt>
                <c:pt idx="8410">
                  <c:v>7.5046907430469041</c:v>
                </c:pt>
                <c:pt idx="8411">
                  <c:v>7.5046907430469041</c:v>
                </c:pt>
                <c:pt idx="8412">
                  <c:v>7.5046907430469041</c:v>
                </c:pt>
                <c:pt idx="8413">
                  <c:v>7.5046907430469041</c:v>
                </c:pt>
                <c:pt idx="8414">
                  <c:v>7.5046907430469041</c:v>
                </c:pt>
                <c:pt idx="8415">
                  <c:v>7.5046907430469041</c:v>
                </c:pt>
                <c:pt idx="8416">
                  <c:v>7.5046907430469041</c:v>
                </c:pt>
                <c:pt idx="8417">
                  <c:v>7.5046907430469041</c:v>
                </c:pt>
                <c:pt idx="8418">
                  <c:v>7.5046907430469041</c:v>
                </c:pt>
                <c:pt idx="8419">
                  <c:v>7.5046907430469041</c:v>
                </c:pt>
                <c:pt idx="8420">
                  <c:v>7.5046907430469041</c:v>
                </c:pt>
                <c:pt idx="8421">
                  <c:v>7.5046907430469041</c:v>
                </c:pt>
                <c:pt idx="8422">
                  <c:v>7.5046907430469041</c:v>
                </c:pt>
                <c:pt idx="8423">
                  <c:v>7.5046907430469041</c:v>
                </c:pt>
                <c:pt idx="8424">
                  <c:v>7.5046907430469041</c:v>
                </c:pt>
                <c:pt idx="8425">
                  <c:v>7.5046907430469041</c:v>
                </c:pt>
                <c:pt idx="8426">
                  <c:v>7.5046907430469041</c:v>
                </c:pt>
                <c:pt idx="8427">
                  <c:v>7.5046907430469041</c:v>
                </c:pt>
                <c:pt idx="8428">
                  <c:v>7.5046907430469041</c:v>
                </c:pt>
                <c:pt idx="8429">
                  <c:v>7.5046907430469041</c:v>
                </c:pt>
                <c:pt idx="8430">
                  <c:v>7.5046907430469041</c:v>
                </c:pt>
                <c:pt idx="8431">
                  <c:v>7.5046907430469041</c:v>
                </c:pt>
                <c:pt idx="8432">
                  <c:v>7.5046907430469041</c:v>
                </c:pt>
                <c:pt idx="8433">
                  <c:v>7.5046907430469041</c:v>
                </c:pt>
                <c:pt idx="8434">
                  <c:v>7.5046907430469041</c:v>
                </c:pt>
                <c:pt idx="8435">
                  <c:v>7.5046907430469041</c:v>
                </c:pt>
                <c:pt idx="8436">
                  <c:v>7.5046907430469041</c:v>
                </c:pt>
                <c:pt idx="8437">
                  <c:v>7.5046907430469041</c:v>
                </c:pt>
                <c:pt idx="8438">
                  <c:v>7.5046907430469041</c:v>
                </c:pt>
                <c:pt idx="8439">
                  <c:v>7.5046907430469041</c:v>
                </c:pt>
                <c:pt idx="8440">
                  <c:v>7.5046907430469041</c:v>
                </c:pt>
                <c:pt idx="8441">
                  <c:v>7.5046907430469041</c:v>
                </c:pt>
                <c:pt idx="8442">
                  <c:v>7.5046907430469041</c:v>
                </c:pt>
                <c:pt idx="8443">
                  <c:v>7.5046907430469041</c:v>
                </c:pt>
                <c:pt idx="8444">
                  <c:v>7.5046907430469041</c:v>
                </c:pt>
                <c:pt idx="8445">
                  <c:v>7.5046907430469041</c:v>
                </c:pt>
                <c:pt idx="8446">
                  <c:v>7.5046907430469041</c:v>
                </c:pt>
                <c:pt idx="8447">
                  <c:v>7.5046907430469041</c:v>
                </c:pt>
                <c:pt idx="8448">
                  <c:v>7.5046907430469041</c:v>
                </c:pt>
                <c:pt idx="8449">
                  <c:v>7.5046907430469041</c:v>
                </c:pt>
                <c:pt idx="8450">
                  <c:v>7.5046907430469041</c:v>
                </c:pt>
                <c:pt idx="8451">
                  <c:v>7.5046907430469041</c:v>
                </c:pt>
                <c:pt idx="8452">
                  <c:v>7.5046907430469041</c:v>
                </c:pt>
                <c:pt idx="8453">
                  <c:v>7.5046907430469041</c:v>
                </c:pt>
                <c:pt idx="8454">
                  <c:v>7.5046907430469041</c:v>
                </c:pt>
                <c:pt idx="8455">
                  <c:v>7.5046907430469041</c:v>
                </c:pt>
                <c:pt idx="8456">
                  <c:v>7.5046907430469041</c:v>
                </c:pt>
                <c:pt idx="8457">
                  <c:v>7.5046907430469041</c:v>
                </c:pt>
                <c:pt idx="8458">
                  <c:v>7.5046907430469041</c:v>
                </c:pt>
                <c:pt idx="8459">
                  <c:v>7.5046907430469041</c:v>
                </c:pt>
                <c:pt idx="8460">
                  <c:v>7.5046907430469041</c:v>
                </c:pt>
                <c:pt idx="8461">
                  <c:v>7.5046907430469041</c:v>
                </c:pt>
                <c:pt idx="8462">
                  <c:v>7.5046907430469041</c:v>
                </c:pt>
                <c:pt idx="8463">
                  <c:v>7.5046907430469041</c:v>
                </c:pt>
                <c:pt idx="8464">
                  <c:v>7.5046907430469041</c:v>
                </c:pt>
                <c:pt idx="8465">
                  <c:v>7.5046907430469041</c:v>
                </c:pt>
                <c:pt idx="8466">
                  <c:v>7.5046907430469041</c:v>
                </c:pt>
                <c:pt idx="8467">
                  <c:v>7.5046907430469041</c:v>
                </c:pt>
                <c:pt idx="8468">
                  <c:v>7.5046907430469041</c:v>
                </c:pt>
                <c:pt idx="8469">
                  <c:v>7.5046907430469041</c:v>
                </c:pt>
                <c:pt idx="8470">
                  <c:v>7.5046907430469041</c:v>
                </c:pt>
                <c:pt idx="8471">
                  <c:v>7.5046907430469041</c:v>
                </c:pt>
                <c:pt idx="8472">
                  <c:v>7.5046907430469041</c:v>
                </c:pt>
                <c:pt idx="8473">
                  <c:v>7.5046907430469041</c:v>
                </c:pt>
                <c:pt idx="8474">
                  <c:v>7.5046907430469041</c:v>
                </c:pt>
                <c:pt idx="8475">
                  <c:v>7.5046907430469041</c:v>
                </c:pt>
                <c:pt idx="8476">
                  <c:v>7.5046907430469041</c:v>
                </c:pt>
                <c:pt idx="8477">
                  <c:v>7.5046907430469041</c:v>
                </c:pt>
                <c:pt idx="8478">
                  <c:v>7.5046907430469041</c:v>
                </c:pt>
                <c:pt idx="8479">
                  <c:v>7.5046907430469041</c:v>
                </c:pt>
                <c:pt idx="8480">
                  <c:v>7.5046907430469041</c:v>
                </c:pt>
                <c:pt idx="8481">
                  <c:v>7.5046907430469041</c:v>
                </c:pt>
                <c:pt idx="8482">
                  <c:v>7.5046907430469041</c:v>
                </c:pt>
                <c:pt idx="8483">
                  <c:v>7.5046907430469041</c:v>
                </c:pt>
                <c:pt idx="8484">
                  <c:v>7.5046907430469041</c:v>
                </c:pt>
                <c:pt idx="8485">
                  <c:v>7.5046907430469041</c:v>
                </c:pt>
                <c:pt idx="8486">
                  <c:v>7.5046907430469041</c:v>
                </c:pt>
                <c:pt idx="8487">
                  <c:v>7.5046907430469041</c:v>
                </c:pt>
                <c:pt idx="8488">
                  <c:v>7.5046907430469041</c:v>
                </c:pt>
                <c:pt idx="8489">
                  <c:v>7.5046907430469041</c:v>
                </c:pt>
                <c:pt idx="8490">
                  <c:v>7.5046907430469041</c:v>
                </c:pt>
                <c:pt idx="8491">
                  <c:v>7.5046907430469041</c:v>
                </c:pt>
                <c:pt idx="8492">
                  <c:v>7.5046907430469041</c:v>
                </c:pt>
                <c:pt idx="8493">
                  <c:v>7.5046907430469041</c:v>
                </c:pt>
                <c:pt idx="8494">
                  <c:v>7.5046907430469041</c:v>
                </c:pt>
                <c:pt idx="8495">
                  <c:v>7.5046907430469041</c:v>
                </c:pt>
                <c:pt idx="8496">
                  <c:v>7.5046907430469041</c:v>
                </c:pt>
                <c:pt idx="8497">
                  <c:v>7.5046907430469041</c:v>
                </c:pt>
                <c:pt idx="8498">
                  <c:v>7.5046907430469041</c:v>
                </c:pt>
                <c:pt idx="8499">
                  <c:v>7.5046907430469041</c:v>
                </c:pt>
                <c:pt idx="8500">
                  <c:v>7.5046907430469041</c:v>
                </c:pt>
                <c:pt idx="8501">
                  <c:v>7.5046907430469041</c:v>
                </c:pt>
                <c:pt idx="8502">
                  <c:v>7.5046907430469041</c:v>
                </c:pt>
                <c:pt idx="8503">
                  <c:v>7.5046907430469041</c:v>
                </c:pt>
                <c:pt idx="8504">
                  <c:v>7.5046907430469041</c:v>
                </c:pt>
                <c:pt idx="8505">
                  <c:v>7.5046907430469041</c:v>
                </c:pt>
                <c:pt idx="8506">
                  <c:v>7.5046907430469041</c:v>
                </c:pt>
                <c:pt idx="8507">
                  <c:v>7.5046907430469041</c:v>
                </c:pt>
                <c:pt idx="8508">
                  <c:v>7.5046907430469041</c:v>
                </c:pt>
                <c:pt idx="8509">
                  <c:v>7.5046907430469041</c:v>
                </c:pt>
                <c:pt idx="8510">
                  <c:v>7.5046907430469041</c:v>
                </c:pt>
                <c:pt idx="8511">
                  <c:v>7.5046907430469041</c:v>
                </c:pt>
                <c:pt idx="8512">
                  <c:v>7.5046907430469041</c:v>
                </c:pt>
                <c:pt idx="8513">
                  <c:v>7.5046907430469041</c:v>
                </c:pt>
                <c:pt idx="8514">
                  <c:v>7.5046907430469041</c:v>
                </c:pt>
                <c:pt idx="8515">
                  <c:v>7.5046907430469041</c:v>
                </c:pt>
                <c:pt idx="8516">
                  <c:v>7.5046907430469041</c:v>
                </c:pt>
                <c:pt idx="8517">
                  <c:v>7.5046907430469041</c:v>
                </c:pt>
                <c:pt idx="8518">
                  <c:v>7.5046907430469041</c:v>
                </c:pt>
                <c:pt idx="8519">
                  <c:v>7.5046907430469041</c:v>
                </c:pt>
                <c:pt idx="8520">
                  <c:v>7.5046907430469041</c:v>
                </c:pt>
                <c:pt idx="8521">
                  <c:v>7.5046907430469041</c:v>
                </c:pt>
                <c:pt idx="8522">
                  <c:v>7.5046907430469041</c:v>
                </c:pt>
                <c:pt idx="8523">
                  <c:v>7.5046907430469041</c:v>
                </c:pt>
                <c:pt idx="8524">
                  <c:v>7.5046907430469041</c:v>
                </c:pt>
                <c:pt idx="8525">
                  <c:v>7.5046907430469041</c:v>
                </c:pt>
                <c:pt idx="8526">
                  <c:v>7.5046907430469041</c:v>
                </c:pt>
                <c:pt idx="8527">
                  <c:v>7.5046907430469041</c:v>
                </c:pt>
                <c:pt idx="8528">
                  <c:v>7.5046907430469041</c:v>
                </c:pt>
                <c:pt idx="8529">
                  <c:v>7.5046907430469041</c:v>
                </c:pt>
                <c:pt idx="8530">
                  <c:v>7.5046907430469041</c:v>
                </c:pt>
                <c:pt idx="8531">
                  <c:v>7.5046907430469041</c:v>
                </c:pt>
                <c:pt idx="8532">
                  <c:v>7.5046907430469041</c:v>
                </c:pt>
                <c:pt idx="8533">
                  <c:v>7.5046907430469041</c:v>
                </c:pt>
                <c:pt idx="8534">
                  <c:v>7.5046907430469041</c:v>
                </c:pt>
                <c:pt idx="8535">
                  <c:v>7.5046907430469041</c:v>
                </c:pt>
                <c:pt idx="8536">
                  <c:v>7.5046907430469041</c:v>
                </c:pt>
                <c:pt idx="8537">
                  <c:v>7.5046907430469041</c:v>
                </c:pt>
                <c:pt idx="8538">
                  <c:v>7.5046907430469041</c:v>
                </c:pt>
                <c:pt idx="8539">
                  <c:v>7.5046907430469041</c:v>
                </c:pt>
                <c:pt idx="8540">
                  <c:v>7.5046907430469041</c:v>
                </c:pt>
                <c:pt idx="8541">
                  <c:v>7.5046907430469041</c:v>
                </c:pt>
                <c:pt idx="8542">
                  <c:v>7.5046907430469041</c:v>
                </c:pt>
                <c:pt idx="8543">
                  <c:v>7.5046907430469041</c:v>
                </c:pt>
                <c:pt idx="8544">
                  <c:v>7.5046907430469041</c:v>
                </c:pt>
                <c:pt idx="8545">
                  <c:v>7.5046907430469041</c:v>
                </c:pt>
                <c:pt idx="8546">
                  <c:v>7.5046907430469041</c:v>
                </c:pt>
                <c:pt idx="8547">
                  <c:v>7.5046907430469041</c:v>
                </c:pt>
                <c:pt idx="8548">
                  <c:v>7.5046907430469041</c:v>
                </c:pt>
                <c:pt idx="8549">
                  <c:v>7.5046907430469041</c:v>
                </c:pt>
                <c:pt idx="8550">
                  <c:v>7.5046907430469041</c:v>
                </c:pt>
                <c:pt idx="8551">
                  <c:v>7.5046907430469041</c:v>
                </c:pt>
                <c:pt idx="8552">
                  <c:v>7.5046907430469041</c:v>
                </c:pt>
                <c:pt idx="8553">
                  <c:v>7.5046907430469041</c:v>
                </c:pt>
                <c:pt idx="8554">
                  <c:v>7.5046907430469041</c:v>
                </c:pt>
                <c:pt idx="8555">
                  <c:v>7.5046907430469041</c:v>
                </c:pt>
                <c:pt idx="8556">
                  <c:v>7.5046907430469041</c:v>
                </c:pt>
                <c:pt idx="8557">
                  <c:v>7.5046907430469041</c:v>
                </c:pt>
                <c:pt idx="8558">
                  <c:v>7.5046907430469041</c:v>
                </c:pt>
                <c:pt idx="8559">
                  <c:v>7.5046907430469041</c:v>
                </c:pt>
                <c:pt idx="8560">
                  <c:v>7.5046907430469041</c:v>
                </c:pt>
                <c:pt idx="8561">
                  <c:v>7.5046907430469041</c:v>
                </c:pt>
                <c:pt idx="8562">
                  <c:v>7.5046907430469041</c:v>
                </c:pt>
                <c:pt idx="8563">
                  <c:v>7.5046907430469041</c:v>
                </c:pt>
                <c:pt idx="8564">
                  <c:v>7.5046907430469041</c:v>
                </c:pt>
                <c:pt idx="8565">
                  <c:v>7.5046907430469041</c:v>
                </c:pt>
                <c:pt idx="8566">
                  <c:v>7.5046907430469041</c:v>
                </c:pt>
                <c:pt idx="8567">
                  <c:v>7.5046907430469041</c:v>
                </c:pt>
                <c:pt idx="8568">
                  <c:v>7.5046907430469041</c:v>
                </c:pt>
                <c:pt idx="8569">
                  <c:v>7.5046907430469041</c:v>
                </c:pt>
                <c:pt idx="8570">
                  <c:v>7.5046907430469041</c:v>
                </c:pt>
                <c:pt idx="8571">
                  <c:v>7.5046907430469041</c:v>
                </c:pt>
                <c:pt idx="8572">
                  <c:v>7.5046907430469041</c:v>
                </c:pt>
                <c:pt idx="8573">
                  <c:v>7.5046907430469041</c:v>
                </c:pt>
                <c:pt idx="8574">
                  <c:v>7.5046907430469041</c:v>
                </c:pt>
                <c:pt idx="8575">
                  <c:v>7.5046907430469041</c:v>
                </c:pt>
                <c:pt idx="8576">
                  <c:v>7.5046907430469041</c:v>
                </c:pt>
                <c:pt idx="8577">
                  <c:v>7.5046907430469041</c:v>
                </c:pt>
                <c:pt idx="8578">
                  <c:v>7.5046907430469041</c:v>
                </c:pt>
                <c:pt idx="8579">
                  <c:v>7.5046907430469041</c:v>
                </c:pt>
                <c:pt idx="8580">
                  <c:v>7.5046907430469041</c:v>
                </c:pt>
                <c:pt idx="8581">
                  <c:v>7.5046907430469041</c:v>
                </c:pt>
                <c:pt idx="8582">
                  <c:v>7.5046907430469041</c:v>
                </c:pt>
                <c:pt idx="8583">
                  <c:v>7.5046907430469041</c:v>
                </c:pt>
                <c:pt idx="8584">
                  <c:v>7.5046907430469041</c:v>
                </c:pt>
                <c:pt idx="8585">
                  <c:v>7.5046907430469041</c:v>
                </c:pt>
                <c:pt idx="8586">
                  <c:v>7.5046907430469041</c:v>
                </c:pt>
                <c:pt idx="8587">
                  <c:v>7.5046907430469041</c:v>
                </c:pt>
                <c:pt idx="8588">
                  <c:v>7.5046907430469041</c:v>
                </c:pt>
                <c:pt idx="8589">
                  <c:v>7.5046907430469041</c:v>
                </c:pt>
                <c:pt idx="8590">
                  <c:v>7.5046907430469041</c:v>
                </c:pt>
                <c:pt idx="8591">
                  <c:v>7.5046907430469041</c:v>
                </c:pt>
                <c:pt idx="8592">
                  <c:v>7.5046907430469041</c:v>
                </c:pt>
                <c:pt idx="8593">
                  <c:v>7.5046907430469041</c:v>
                </c:pt>
                <c:pt idx="8594">
                  <c:v>7.5046907430469041</c:v>
                </c:pt>
                <c:pt idx="8595">
                  <c:v>7.5046907430469041</c:v>
                </c:pt>
                <c:pt idx="8596">
                  <c:v>7.5046907430469041</c:v>
                </c:pt>
                <c:pt idx="8597">
                  <c:v>7.5046907430469041</c:v>
                </c:pt>
                <c:pt idx="8598">
                  <c:v>7.5046907430469041</c:v>
                </c:pt>
                <c:pt idx="8599">
                  <c:v>7.5046907430469041</c:v>
                </c:pt>
                <c:pt idx="8600">
                  <c:v>7.5046907430469041</c:v>
                </c:pt>
                <c:pt idx="8601">
                  <c:v>7.5046907430469041</c:v>
                </c:pt>
                <c:pt idx="8602">
                  <c:v>7.5046907430469041</c:v>
                </c:pt>
                <c:pt idx="8603">
                  <c:v>7.5046907430469041</c:v>
                </c:pt>
                <c:pt idx="8604">
                  <c:v>7.5046907430469041</c:v>
                </c:pt>
                <c:pt idx="8605">
                  <c:v>7.5046907430469041</c:v>
                </c:pt>
                <c:pt idx="8606">
                  <c:v>7.5046907430469041</c:v>
                </c:pt>
                <c:pt idx="8607">
                  <c:v>7.5046907430469041</c:v>
                </c:pt>
                <c:pt idx="8608">
                  <c:v>7.5046907430469041</c:v>
                </c:pt>
                <c:pt idx="8609">
                  <c:v>7.5046907430469041</c:v>
                </c:pt>
                <c:pt idx="8610">
                  <c:v>7.5046907430469041</c:v>
                </c:pt>
                <c:pt idx="8611">
                  <c:v>7.5046907430469041</c:v>
                </c:pt>
                <c:pt idx="8612">
                  <c:v>7.5046907430469041</c:v>
                </c:pt>
                <c:pt idx="8613">
                  <c:v>7.5046907430469041</c:v>
                </c:pt>
                <c:pt idx="8614">
                  <c:v>7.5046907430469041</c:v>
                </c:pt>
                <c:pt idx="8615">
                  <c:v>7.5046907430469041</c:v>
                </c:pt>
                <c:pt idx="8616">
                  <c:v>7.5046907430469041</c:v>
                </c:pt>
                <c:pt idx="8617">
                  <c:v>7.5046907430469041</c:v>
                </c:pt>
                <c:pt idx="8618">
                  <c:v>7.5046907430469041</c:v>
                </c:pt>
                <c:pt idx="8619">
                  <c:v>7.5046907430469041</c:v>
                </c:pt>
                <c:pt idx="8620">
                  <c:v>7.5046907430469041</c:v>
                </c:pt>
                <c:pt idx="8621">
                  <c:v>7.5046907430469041</c:v>
                </c:pt>
                <c:pt idx="8622">
                  <c:v>7.5046907430469041</c:v>
                </c:pt>
                <c:pt idx="8623">
                  <c:v>7.5046907430469041</c:v>
                </c:pt>
                <c:pt idx="8624">
                  <c:v>7.5046907430469041</c:v>
                </c:pt>
                <c:pt idx="8625">
                  <c:v>7.5046907430469041</c:v>
                </c:pt>
                <c:pt idx="8626">
                  <c:v>7.5046907430469041</c:v>
                </c:pt>
                <c:pt idx="8627">
                  <c:v>7.5046907430469041</c:v>
                </c:pt>
                <c:pt idx="8628">
                  <c:v>7.5046907430469041</c:v>
                </c:pt>
                <c:pt idx="8629">
                  <c:v>7.5046907430469041</c:v>
                </c:pt>
                <c:pt idx="8630">
                  <c:v>7.5046907430469041</c:v>
                </c:pt>
                <c:pt idx="8631">
                  <c:v>7.5046907430469041</c:v>
                </c:pt>
                <c:pt idx="8632">
                  <c:v>7.5046907430469041</c:v>
                </c:pt>
                <c:pt idx="8633">
                  <c:v>7.5046907430469041</c:v>
                </c:pt>
                <c:pt idx="8634">
                  <c:v>7.5046907430469041</c:v>
                </c:pt>
                <c:pt idx="8635">
                  <c:v>7.5046907430469041</c:v>
                </c:pt>
                <c:pt idx="8636">
                  <c:v>7.5046907430469041</c:v>
                </c:pt>
                <c:pt idx="8637">
                  <c:v>7.5046907430469041</c:v>
                </c:pt>
                <c:pt idx="8638">
                  <c:v>7.5046907430469041</c:v>
                </c:pt>
                <c:pt idx="8639">
                  <c:v>7.5046907430469041</c:v>
                </c:pt>
                <c:pt idx="8640">
                  <c:v>7.5046907430469041</c:v>
                </c:pt>
                <c:pt idx="8641">
                  <c:v>7.5046907430469041</c:v>
                </c:pt>
                <c:pt idx="8642">
                  <c:v>7.5046907430469041</c:v>
                </c:pt>
                <c:pt idx="8643">
                  <c:v>7.5046907430469041</c:v>
                </c:pt>
                <c:pt idx="8644">
                  <c:v>7.5046907430469041</c:v>
                </c:pt>
                <c:pt idx="8645">
                  <c:v>7.5046907430469041</c:v>
                </c:pt>
                <c:pt idx="8646">
                  <c:v>7.5046907430469041</c:v>
                </c:pt>
                <c:pt idx="8647">
                  <c:v>7.5046907430469041</c:v>
                </c:pt>
                <c:pt idx="8648">
                  <c:v>7.5046907430469041</c:v>
                </c:pt>
                <c:pt idx="8649">
                  <c:v>7.5046907430469041</c:v>
                </c:pt>
                <c:pt idx="8650">
                  <c:v>7.5046907430469041</c:v>
                </c:pt>
                <c:pt idx="8651">
                  <c:v>7.5046907430469041</c:v>
                </c:pt>
                <c:pt idx="8652">
                  <c:v>7.5046907430469041</c:v>
                </c:pt>
                <c:pt idx="8653">
                  <c:v>7.5046907430469041</c:v>
                </c:pt>
                <c:pt idx="8654">
                  <c:v>7.5046907430469041</c:v>
                </c:pt>
                <c:pt idx="8655">
                  <c:v>7.5046907430469041</c:v>
                </c:pt>
                <c:pt idx="8656">
                  <c:v>7.5046907430469041</c:v>
                </c:pt>
                <c:pt idx="8657">
                  <c:v>7.5046907430469041</c:v>
                </c:pt>
                <c:pt idx="8658">
                  <c:v>7.5046907430469041</c:v>
                </c:pt>
                <c:pt idx="8659">
                  <c:v>7.5046907430469041</c:v>
                </c:pt>
                <c:pt idx="8660">
                  <c:v>7.5046907430469041</c:v>
                </c:pt>
                <c:pt idx="8661">
                  <c:v>7.5046907430469041</c:v>
                </c:pt>
                <c:pt idx="8662">
                  <c:v>7.5046907430469041</c:v>
                </c:pt>
                <c:pt idx="8663">
                  <c:v>7.5046907430469041</c:v>
                </c:pt>
                <c:pt idx="8664">
                  <c:v>7.5046907430469041</c:v>
                </c:pt>
                <c:pt idx="8665">
                  <c:v>7.5046907430469041</c:v>
                </c:pt>
                <c:pt idx="8666">
                  <c:v>7.5046907430469041</c:v>
                </c:pt>
                <c:pt idx="8667">
                  <c:v>7.5046907430469041</c:v>
                </c:pt>
                <c:pt idx="8668">
                  <c:v>7.5046907430469041</c:v>
                </c:pt>
                <c:pt idx="8669">
                  <c:v>7.5046907430469041</c:v>
                </c:pt>
                <c:pt idx="8670">
                  <c:v>7.5046907430469041</c:v>
                </c:pt>
                <c:pt idx="8671">
                  <c:v>7.5046907430469041</c:v>
                </c:pt>
                <c:pt idx="8672">
                  <c:v>7.5046907430469041</c:v>
                </c:pt>
                <c:pt idx="8673">
                  <c:v>7.5046907430469041</c:v>
                </c:pt>
                <c:pt idx="8674">
                  <c:v>7.5046907430469041</c:v>
                </c:pt>
                <c:pt idx="8675">
                  <c:v>7.5046907430469041</c:v>
                </c:pt>
                <c:pt idx="8676">
                  <c:v>7.5046907430469041</c:v>
                </c:pt>
                <c:pt idx="8677">
                  <c:v>7.5046907430469041</c:v>
                </c:pt>
                <c:pt idx="8678">
                  <c:v>7.5046907430469041</c:v>
                </c:pt>
                <c:pt idx="8679">
                  <c:v>7.5046907430469041</c:v>
                </c:pt>
                <c:pt idx="8680">
                  <c:v>7.5046907430469041</c:v>
                </c:pt>
                <c:pt idx="8681">
                  <c:v>7.5046907430469041</c:v>
                </c:pt>
                <c:pt idx="8682">
                  <c:v>7.5046907430469041</c:v>
                </c:pt>
                <c:pt idx="8683">
                  <c:v>7.5046907430469041</c:v>
                </c:pt>
                <c:pt idx="8684">
                  <c:v>7.5046907430469041</c:v>
                </c:pt>
                <c:pt idx="8685">
                  <c:v>7.5046907430469041</c:v>
                </c:pt>
                <c:pt idx="8686">
                  <c:v>7.5046907430469041</c:v>
                </c:pt>
                <c:pt idx="8687">
                  <c:v>7.5046907430469041</c:v>
                </c:pt>
                <c:pt idx="8688">
                  <c:v>7.5046907430469041</c:v>
                </c:pt>
                <c:pt idx="8689">
                  <c:v>7.5046907430469041</c:v>
                </c:pt>
                <c:pt idx="8690">
                  <c:v>7.5046907430469041</c:v>
                </c:pt>
                <c:pt idx="8691">
                  <c:v>7.5046907430469041</c:v>
                </c:pt>
                <c:pt idx="8692">
                  <c:v>7.5046907430469041</c:v>
                </c:pt>
                <c:pt idx="8693">
                  <c:v>7.5046907430469041</c:v>
                </c:pt>
                <c:pt idx="8694">
                  <c:v>7.5046907430469041</c:v>
                </c:pt>
                <c:pt idx="8695">
                  <c:v>7.5046907430469041</c:v>
                </c:pt>
                <c:pt idx="8696">
                  <c:v>7.5046907430469041</c:v>
                </c:pt>
                <c:pt idx="8697">
                  <c:v>7.5046907430469041</c:v>
                </c:pt>
                <c:pt idx="8698">
                  <c:v>7.5046907430469041</c:v>
                </c:pt>
                <c:pt idx="8699">
                  <c:v>7.5046907430469041</c:v>
                </c:pt>
                <c:pt idx="8700">
                  <c:v>7.5046907430469041</c:v>
                </c:pt>
                <c:pt idx="8701">
                  <c:v>7.5046907430469041</c:v>
                </c:pt>
                <c:pt idx="8702">
                  <c:v>7.5046907430469041</c:v>
                </c:pt>
                <c:pt idx="8703">
                  <c:v>7.5046907430469041</c:v>
                </c:pt>
                <c:pt idx="8704">
                  <c:v>7.5046907430469041</c:v>
                </c:pt>
                <c:pt idx="8705">
                  <c:v>7.5046907430469041</c:v>
                </c:pt>
                <c:pt idx="8706">
                  <c:v>7.5046907430469041</c:v>
                </c:pt>
                <c:pt idx="8707">
                  <c:v>7.5046907430469041</c:v>
                </c:pt>
                <c:pt idx="8708">
                  <c:v>7.5046907430469041</c:v>
                </c:pt>
                <c:pt idx="8709">
                  <c:v>7.5046907430469041</c:v>
                </c:pt>
                <c:pt idx="8710">
                  <c:v>7.5046907430469041</c:v>
                </c:pt>
                <c:pt idx="8711">
                  <c:v>7.5046907430469041</c:v>
                </c:pt>
                <c:pt idx="8712">
                  <c:v>7.5046907430469041</c:v>
                </c:pt>
                <c:pt idx="8713">
                  <c:v>7.5046907430469041</c:v>
                </c:pt>
                <c:pt idx="8714">
                  <c:v>7.5046907430469041</c:v>
                </c:pt>
                <c:pt idx="8715">
                  <c:v>7.5046907430469041</c:v>
                </c:pt>
                <c:pt idx="8716">
                  <c:v>7.5046907430469041</c:v>
                </c:pt>
                <c:pt idx="8717">
                  <c:v>7.5046907430469041</c:v>
                </c:pt>
                <c:pt idx="8718">
                  <c:v>7.5046907430469041</c:v>
                </c:pt>
                <c:pt idx="8719">
                  <c:v>7.5046907430469041</c:v>
                </c:pt>
                <c:pt idx="8720">
                  <c:v>7.5046907430469041</c:v>
                </c:pt>
                <c:pt idx="8721">
                  <c:v>7.5046907430469041</c:v>
                </c:pt>
                <c:pt idx="8722">
                  <c:v>7.5046907430469041</c:v>
                </c:pt>
                <c:pt idx="8723">
                  <c:v>7.5046907430469041</c:v>
                </c:pt>
                <c:pt idx="8724">
                  <c:v>7.5046907430469041</c:v>
                </c:pt>
                <c:pt idx="8725">
                  <c:v>7.5046907430469041</c:v>
                </c:pt>
                <c:pt idx="8726">
                  <c:v>7.5046907430469041</c:v>
                </c:pt>
                <c:pt idx="8727">
                  <c:v>7.5046907430469041</c:v>
                </c:pt>
                <c:pt idx="8728">
                  <c:v>7.5046907430469041</c:v>
                </c:pt>
                <c:pt idx="8729">
                  <c:v>7.5046907430469041</c:v>
                </c:pt>
                <c:pt idx="8730">
                  <c:v>7.5046907430469041</c:v>
                </c:pt>
                <c:pt idx="8731">
                  <c:v>7.5046907430469041</c:v>
                </c:pt>
                <c:pt idx="8732">
                  <c:v>7.5046907430469041</c:v>
                </c:pt>
                <c:pt idx="8733">
                  <c:v>7.5046907430469041</c:v>
                </c:pt>
                <c:pt idx="8734">
                  <c:v>7.5046907430469041</c:v>
                </c:pt>
                <c:pt idx="8735">
                  <c:v>7.5046907430469041</c:v>
                </c:pt>
                <c:pt idx="8736">
                  <c:v>7.5046907430469041</c:v>
                </c:pt>
                <c:pt idx="8737">
                  <c:v>7.5046907430469041</c:v>
                </c:pt>
                <c:pt idx="8738">
                  <c:v>7.5046907430469041</c:v>
                </c:pt>
                <c:pt idx="8739">
                  <c:v>7.5046907430469041</c:v>
                </c:pt>
                <c:pt idx="8740">
                  <c:v>7.5046907430469041</c:v>
                </c:pt>
                <c:pt idx="8741">
                  <c:v>7.5046907430469041</c:v>
                </c:pt>
                <c:pt idx="8742">
                  <c:v>7.5046907430469041</c:v>
                </c:pt>
                <c:pt idx="8743">
                  <c:v>7.5046907430469041</c:v>
                </c:pt>
                <c:pt idx="8744">
                  <c:v>7.5046907430469041</c:v>
                </c:pt>
                <c:pt idx="8745">
                  <c:v>7.5046907430469041</c:v>
                </c:pt>
                <c:pt idx="8746">
                  <c:v>7.5046907430469041</c:v>
                </c:pt>
                <c:pt idx="8747">
                  <c:v>7.5046907430469041</c:v>
                </c:pt>
                <c:pt idx="8748">
                  <c:v>7.5046907430469041</c:v>
                </c:pt>
                <c:pt idx="8749">
                  <c:v>7.5046907430469041</c:v>
                </c:pt>
                <c:pt idx="8750">
                  <c:v>7.5046907430469041</c:v>
                </c:pt>
                <c:pt idx="8751">
                  <c:v>7.5046907430469041</c:v>
                </c:pt>
                <c:pt idx="8752">
                  <c:v>7.5046907430469041</c:v>
                </c:pt>
                <c:pt idx="8753">
                  <c:v>7.5046907430469041</c:v>
                </c:pt>
                <c:pt idx="8754">
                  <c:v>7.5046907430469041</c:v>
                </c:pt>
                <c:pt idx="8755">
                  <c:v>7.5046907430469041</c:v>
                </c:pt>
                <c:pt idx="8756">
                  <c:v>7.5046907430469041</c:v>
                </c:pt>
                <c:pt idx="8757">
                  <c:v>7.5046907430469041</c:v>
                </c:pt>
                <c:pt idx="8758">
                  <c:v>7.5046907430469041</c:v>
                </c:pt>
                <c:pt idx="8759">
                  <c:v>7.5046907430469041</c:v>
                </c:pt>
              </c:numCache>
              <c:extLst xmlns:c15="http://schemas.microsoft.com/office/drawing/2012/chart"/>
            </c:numRef>
          </c:val>
          <c:extLst xmlns:c15="http://schemas.microsoft.com/office/drawing/2012/chart">
            <c:ext xmlns:c16="http://schemas.microsoft.com/office/drawing/2014/chart" uri="{C3380CC4-5D6E-409C-BE32-E72D297353CC}">
              <c16:uniqueId val="{00000000-3AF9-4464-9B9F-DC2EFC297EC8}"/>
            </c:ext>
          </c:extLst>
        </c:ser>
        <c:ser>
          <c:idx val="0"/>
          <c:order val="1"/>
          <c:tx>
            <c:v>CHC lämpö</c:v>
          </c:tx>
          <c:spPr>
            <a:solidFill>
              <a:schemeClr val="accent1"/>
            </a:solidFill>
            <a:ln w="25400">
              <a:noFill/>
            </a:ln>
            <a:effectLst/>
          </c:spPr>
          <c:val>
            <c:numRef>
              <c:f>Kuvaajia!$J$3:$J$8762</c:f>
              <c:numCache>
                <c:formatCode>0</c:formatCode>
                <c:ptCount val="8760"/>
                <c:pt idx="0">
                  <c:v>5.9692307692307685</c:v>
                </c:pt>
                <c:pt idx="1">
                  <c:v>5.9692307692307685</c:v>
                </c:pt>
                <c:pt idx="2">
                  <c:v>5.9692307692307685</c:v>
                </c:pt>
                <c:pt idx="3">
                  <c:v>5.9692307692307685</c:v>
                </c:pt>
                <c:pt idx="4">
                  <c:v>5.9692307692307685</c:v>
                </c:pt>
                <c:pt idx="5">
                  <c:v>0</c:v>
                </c:pt>
                <c:pt idx="6">
                  <c:v>5.9692307692307685</c:v>
                </c:pt>
                <c:pt idx="7">
                  <c:v>5.9692307692307685</c:v>
                </c:pt>
                <c:pt idx="8">
                  <c:v>0</c:v>
                </c:pt>
                <c:pt idx="9">
                  <c:v>5.9692307692307685</c:v>
                </c:pt>
                <c:pt idx="10">
                  <c:v>5.9692307692307685</c:v>
                </c:pt>
                <c:pt idx="11">
                  <c:v>5.9692307692307685</c:v>
                </c:pt>
                <c:pt idx="12">
                  <c:v>0</c:v>
                </c:pt>
                <c:pt idx="13">
                  <c:v>5.9692307692307685</c:v>
                </c:pt>
                <c:pt idx="14">
                  <c:v>5.9692307692307685</c:v>
                </c:pt>
                <c:pt idx="15">
                  <c:v>0</c:v>
                </c:pt>
                <c:pt idx="16">
                  <c:v>0</c:v>
                </c:pt>
                <c:pt idx="17">
                  <c:v>0</c:v>
                </c:pt>
                <c:pt idx="18">
                  <c:v>5.9692307692307685</c:v>
                </c:pt>
                <c:pt idx="19">
                  <c:v>0</c:v>
                </c:pt>
                <c:pt idx="20">
                  <c:v>5.9692307692307685</c:v>
                </c:pt>
                <c:pt idx="21">
                  <c:v>5.9692307692307685</c:v>
                </c:pt>
                <c:pt idx="22">
                  <c:v>5.9692307692307685</c:v>
                </c:pt>
                <c:pt idx="23">
                  <c:v>5.9692307692307685</c:v>
                </c:pt>
                <c:pt idx="24">
                  <c:v>5.9692307692307685</c:v>
                </c:pt>
                <c:pt idx="25">
                  <c:v>5.9692307692307685</c:v>
                </c:pt>
                <c:pt idx="26">
                  <c:v>5.9692307692307685</c:v>
                </c:pt>
                <c:pt idx="27">
                  <c:v>5.9692307692307685</c:v>
                </c:pt>
                <c:pt idx="28">
                  <c:v>0</c:v>
                </c:pt>
                <c:pt idx="29">
                  <c:v>5.9692307692307685</c:v>
                </c:pt>
                <c:pt idx="30">
                  <c:v>5.9692307692307685</c:v>
                </c:pt>
                <c:pt idx="31">
                  <c:v>5.9692307692307685</c:v>
                </c:pt>
                <c:pt idx="32">
                  <c:v>5.9692307692307685</c:v>
                </c:pt>
                <c:pt idx="33">
                  <c:v>5.9692307692307685</c:v>
                </c:pt>
                <c:pt idx="34">
                  <c:v>5.9692307692307685</c:v>
                </c:pt>
                <c:pt idx="35">
                  <c:v>5.9692307692307685</c:v>
                </c:pt>
                <c:pt idx="36">
                  <c:v>5.9692307692307685</c:v>
                </c:pt>
                <c:pt idx="37">
                  <c:v>5.9692307692307685</c:v>
                </c:pt>
                <c:pt idx="38">
                  <c:v>5.9692307692307685</c:v>
                </c:pt>
                <c:pt idx="39">
                  <c:v>0</c:v>
                </c:pt>
                <c:pt idx="40">
                  <c:v>5.9692307692307685</c:v>
                </c:pt>
                <c:pt idx="41">
                  <c:v>5.9692307692307685</c:v>
                </c:pt>
                <c:pt idx="42">
                  <c:v>5.9692307692307685</c:v>
                </c:pt>
                <c:pt idx="43">
                  <c:v>5.9692307692307685</c:v>
                </c:pt>
                <c:pt idx="44">
                  <c:v>5.9692307692307685</c:v>
                </c:pt>
                <c:pt idx="45">
                  <c:v>5.9692307692307685</c:v>
                </c:pt>
                <c:pt idx="46">
                  <c:v>5.9692307692307685</c:v>
                </c:pt>
                <c:pt idx="47">
                  <c:v>5.9692307692307685</c:v>
                </c:pt>
                <c:pt idx="48">
                  <c:v>5.9692307692307685</c:v>
                </c:pt>
                <c:pt idx="49">
                  <c:v>5.9692307692307685</c:v>
                </c:pt>
                <c:pt idx="50">
                  <c:v>5.9692307692307685</c:v>
                </c:pt>
                <c:pt idx="51">
                  <c:v>5.9692307692307685</c:v>
                </c:pt>
                <c:pt idx="52">
                  <c:v>5.9692307692307685</c:v>
                </c:pt>
                <c:pt idx="53">
                  <c:v>5.9692307692307685</c:v>
                </c:pt>
                <c:pt idx="54">
                  <c:v>0</c:v>
                </c:pt>
                <c:pt idx="55">
                  <c:v>0</c:v>
                </c:pt>
                <c:pt idx="56">
                  <c:v>5.9692307692307685</c:v>
                </c:pt>
                <c:pt idx="57">
                  <c:v>5.9692307692307685</c:v>
                </c:pt>
                <c:pt idx="58">
                  <c:v>5.9692307692307685</c:v>
                </c:pt>
                <c:pt idx="59">
                  <c:v>5.9692307692307685</c:v>
                </c:pt>
                <c:pt idx="60">
                  <c:v>5.9692307692307685</c:v>
                </c:pt>
                <c:pt idx="61">
                  <c:v>5.9692307692307685</c:v>
                </c:pt>
                <c:pt idx="62">
                  <c:v>5.9692307692307685</c:v>
                </c:pt>
                <c:pt idx="63">
                  <c:v>5.9692307692307685</c:v>
                </c:pt>
                <c:pt idx="64">
                  <c:v>5.9692307692307685</c:v>
                </c:pt>
                <c:pt idx="65">
                  <c:v>5.9692307692307685</c:v>
                </c:pt>
                <c:pt idx="66">
                  <c:v>5.9692307692307685</c:v>
                </c:pt>
                <c:pt idx="67">
                  <c:v>5.9692307692307685</c:v>
                </c:pt>
                <c:pt idx="68">
                  <c:v>5.9692307692307685</c:v>
                </c:pt>
                <c:pt idx="69">
                  <c:v>5.9692307692307685</c:v>
                </c:pt>
                <c:pt idx="70">
                  <c:v>0</c:v>
                </c:pt>
                <c:pt idx="71">
                  <c:v>5.9692307692307685</c:v>
                </c:pt>
                <c:pt idx="72">
                  <c:v>5.9692307692307685</c:v>
                </c:pt>
                <c:pt idx="73">
                  <c:v>5.9692307692307685</c:v>
                </c:pt>
                <c:pt idx="74">
                  <c:v>0</c:v>
                </c:pt>
                <c:pt idx="75">
                  <c:v>5.9692307692307685</c:v>
                </c:pt>
                <c:pt idx="76">
                  <c:v>5.9692307692307685</c:v>
                </c:pt>
                <c:pt idx="77">
                  <c:v>5.9692307692307685</c:v>
                </c:pt>
                <c:pt idx="78">
                  <c:v>0</c:v>
                </c:pt>
                <c:pt idx="79">
                  <c:v>5.9692307692307685</c:v>
                </c:pt>
                <c:pt idx="80">
                  <c:v>5.9692307692307685</c:v>
                </c:pt>
                <c:pt idx="81">
                  <c:v>5.9692307692307685</c:v>
                </c:pt>
                <c:pt idx="82">
                  <c:v>5.9692307692307685</c:v>
                </c:pt>
                <c:pt idx="83">
                  <c:v>0</c:v>
                </c:pt>
                <c:pt idx="84">
                  <c:v>5.9692307692307685</c:v>
                </c:pt>
                <c:pt idx="85">
                  <c:v>5.9692307692307685</c:v>
                </c:pt>
                <c:pt idx="86">
                  <c:v>5.9692307692307685</c:v>
                </c:pt>
                <c:pt idx="87">
                  <c:v>0</c:v>
                </c:pt>
                <c:pt idx="88">
                  <c:v>5.9692307692307685</c:v>
                </c:pt>
                <c:pt idx="89">
                  <c:v>5.9692307692307685</c:v>
                </c:pt>
                <c:pt idx="90">
                  <c:v>5.9692307692307685</c:v>
                </c:pt>
                <c:pt idx="91">
                  <c:v>5.9692307692307685</c:v>
                </c:pt>
                <c:pt idx="92">
                  <c:v>5.9692307692307685</c:v>
                </c:pt>
                <c:pt idx="93">
                  <c:v>5.9692307692307685</c:v>
                </c:pt>
                <c:pt idx="94">
                  <c:v>5.9692307692307685</c:v>
                </c:pt>
                <c:pt idx="95">
                  <c:v>5.9692307692307685</c:v>
                </c:pt>
                <c:pt idx="96">
                  <c:v>5.9692307692307685</c:v>
                </c:pt>
                <c:pt idx="97">
                  <c:v>5.9692307692307685</c:v>
                </c:pt>
                <c:pt idx="98">
                  <c:v>5.9692307692307685</c:v>
                </c:pt>
                <c:pt idx="99">
                  <c:v>5.9692307692307685</c:v>
                </c:pt>
                <c:pt idx="100">
                  <c:v>0</c:v>
                </c:pt>
                <c:pt idx="101">
                  <c:v>5.9692307692307685</c:v>
                </c:pt>
                <c:pt idx="102">
                  <c:v>5.9692307692307685</c:v>
                </c:pt>
                <c:pt idx="103">
                  <c:v>5.9692307692307685</c:v>
                </c:pt>
                <c:pt idx="104">
                  <c:v>5.9692307692307685</c:v>
                </c:pt>
                <c:pt idx="105">
                  <c:v>0</c:v>
                </c:pt>
                <c:pt idx="106">
                  <c:v>5.9692307692307685</c:v>
                </c:pt>
                <c:pt idx="107">
                  <c:v>5.9692307692307685</c:v>
                </c:pt>
                <c:pt idx="108">
                  <c:v>0</c:v>
                </c:pt>
                <c:pt idx="109">
                  <c:v>5.9692307692307685</c:v>
                </c:pt>
                <c:pt idx="110">
                  <c:v>0</c:v>
                </c:pt>
                <c:pt idx="111">
                  <c:v>5.9692307692307685</c:v>
                </c:pt>
                <c:pt idx="112">
                  <c:v>5.9692307692307685</c:v>
                </c:pt>
                <c:pt idx="113">
                  <c:v>5.9692307692307685</c:v>
                </c:pt>
                <c:pt idx="114">
                  <c:v>5.9692307692307685</c:v>
                </c:pt>
                <c:pt idx="115">
                  <c:v>5.9692307692307685</c:v>
                </c:pt>
                <c:pt idx="116">
                  <c:v>5.9692307692307685</c:v>
                </c:pt>
                <c:pt idx="117">
                  <c:v>5.9692307692307685</c:v>
                </c:pt>
                <c:pt idx="118">
                  <c:v>5.9692307692307685</c:v>
                </c:pt>
                <c:pt idx="119">
                  <c:v>5.9692307692307685</c:v>
                </c:pt>
                <c:pt idx="120">
                  <c:v>5.9692307692307685</c:v>
                </c:pt>
                <c:pt idx="121">
                  <c:v>0</c:v>
                </c:pt>
                <c:pt idx="122">
                  <c:v>0</c:v>
                </c:pt>
                <c:pt idx="123">
                  <c:v>5.9692307692307685</c:v>
                </c:pt>
                <c:pt idx="124">
                  <c:v>5.9692307692307685</c:v>
                </c:pt>
                <c:pt idx="125">
                  <c:v>5.9692307692307685</c:v>
                </c:pt>
                <c:pt idx="126">
                  <c:v>5.9692307692307685</c:v>
                </c:pt>
                <c:pt idx="127">
                  <c:v>5.9692307692307685</c:v>
                </c:pt>
                <c:pt idx="128">
                  <c:v>5.9692307692307685</c:v>
                </c:pt>
                <c:pt idx="129">
                  <c:v>5.9692307692307685</c:v>
                </c:pt>
                <c:pt idx="130">
                  <c:v>5.9692307692307685</c:v>
                </c:pt>
                <c:pt idx="131">
                  <c:v>0</c:v>
                </c:pt>
                <c:pt idx="132">
                  <c:v>5.9692307692307685</c:v>
                </c:pt>
                <c:pt idx="133">
                  <c:v>5.9692307692307685</c:v>
                </c:pt>
                <c:pt idx="134">
                  <c:v>5.9692307692307685</c:v>
                </c:pt>
                <c:pt idx="135">
                  <c:v>5.9692307692307685</c:v>
                </c:pt>
                <c:pt idx="136">
                  <c:v>5.9692307692307685</c:v>
                </c:pt>
                <c:pt idx="137">
                  <c:v>5.9692307692307685</c:v>
                </c:pt>
                <c:pt idx="138">
                  <c:v>5.9692307692307685</c:v>
                </c:pt>
                <c:pt idx="139">
                  <c:v>5.9692307692307685</c:v>
                </c:pt>
                <c:pt idx="140">
                  <c:v>5.9692307692307685</c:v>
                </c:pt>
                <c:pt idx="141">
                  <c:v>5.9692307692307685</c:v>
                </c:pt>
                <c:pt idx="142">
                  <c:v>5.9692307692307685</c:v>
                </c:pt>
                <c:pt idx="143">
                  <c:v>5.9692307692307685</c:v>
                </c:pt>
                <c:pt idx="144">
                  <c:v>0</c:v>
                </c:pt>
                <c:pt idx="145">
                  <c:v>5.9692307692307685</c:v>
                </c:pt>
                <c:pt idx="146">
                  <c:v>0</c:v>
                </c:pt>
                <c:pt idx="147">
                  <c:v>0</c:v>
                </c:pt>
                <c:pt idx="148">
                  <c:v>5.9692307692307685</c:v>
                </c:pt>
                <c:pt idx="149">
                  <c:v>5.9692307692307685</c:v>
                </c:pt>
                <c:pt idx="150">
                  <c:v>5.9692307692307685</c:v>
                </c:pt>
                <c:pt idx="151">
                  <c:v>5.9692307692307685</c:v>
                </c:pt>
                <c:pt idx="152">
                  <c:v>5.9692307692307685</c:v>
                </c:pt>
                <c:pt idx="153">
                  <c:v>5.9692307692307685</c:v>
                </c:pt>
                <c:pt idx="154">
                  <c:v>5.9692307692307685</c:v>
                </c:pt>
                <c:pt idx="155">
                  <c:v>5.9692307692307685</c:v>
                </c:pt>
                <c:pt idx="156">
                  <c:v>0</c:v>
                </c:pt>
                <c:pt idx="157">
                  <c:v>5.9692307692307685</c:v>
                </c:pt>
                <c:pt idx="158">
                  <c:v>5.9692307692307685</c:v>
                </c:pt>
                <c:pt idx="159">
                  <c:v>5.9692307692307685</c:v>
                </c:pt>
                <c:pt idx="160">
                  <c:v>5.9692307692307685</c:v>
                </c:pt>
                <c:pt idx="161">
                  <c:v>5.9692307692307685</c:v>
                </c:pt>
                <c:pt idx="162">
                  <c:v>5.9692307692307685</c:v>
                </c:pt>
                <c:pt idx="163">
                  <c:v>5.9692307692307685</c:v>
                </c:pt>
                <c:pt idx="164">
                  <c:v>5.9692307692307685</c:v>
                </c:pt>
                <c:pt idx="165">
                  <c:v>5.9692307692307685</c:v>
                </c:pt>
                <c:pt idx="166">
                  <c:v>5.9692307692307685</c:v>
                </c:pt>
                <c:pt idx="167">
                  <c:v>5.9692307692307685</c:v>
                </c:pt>
                <c:pt idx="168">
                  <c:v>5.9692307692307685</c:v>
                </c:pt>
                <c:pt idx="169">
                  <c:v>5.9692307692307685</c:v>
                </c:pt>
                <c:pt idx="170">
                  <c:v>5.9692307692307685</c:v>
                </c:pt>
                <c:pt idx="171">
                  <c:v>5.9692307692307685</c:v>
                </c:pt>
                <c:pt idx="172">
                  <c:v>5.9692307692307685</c:v>
                </c:pt>
                <c:pt idx="173">
                  <c:v>5.9692307692307685</c:v>
                </c:pt>
                <c:pt idx="174">
                  <c:v>5.9692307692307685</c:v>
                </c:pt>
                <c:pt idx="175">
                  <c:v>5.9692307692307685</c:v>
                </c:pt>
                <c:pt idx="176">
                  <c:v>5.9692307692307685</c:v>
                </c:pt>
                <c:pt idx="177">
                  <c:v>5.9692307692307685</c:v>
                </c:pt>
                <c:pt idx="178">
                  <c:v>5.9692307692307685</c:v>
                </c:pt>
                <c:pt idx="179">
                  <c:v>0</c:v>
                </c:pt>
                <c:pt idx="180">
                  <c:v>0</c:v>
                </c:pt>
                <c:pt idx="181">
                  <c:v>5.9692307692307685</c:v>
                </c:pt>
                <c:pt idx="182">
                  <c:v>5.9692307692307685</c:v>
                </c:pt>
                <c:pt idx="183">
                  <c:v>5.9692307692307685</c:v>
                </c:pt>
                <c:pt idx="184">
                  <c:v>5.9692307692307685</c:v>
                </c:pt>
                <c:pt idx="185">
                  <c:v>0</c:v>
                </c:pt>
                <c:pt idx="186">
                  <c:v>5.9692307692307685</c:v>
                </c:pt>
                <c:pt idx="187">
                  <c:v>5.9692307692307685</c:v>
                </c:pt>
                <c:pt idx="188">
                  <c:v>5.9692307692307685</c:v>
                </c:pt>
                <c:pt idx="189">
                  <c:v>5.9692307692307685</c:v>
                </c:pt>
                <c:pt idx="190">
                  <c:v>5.9692307692307685</c:v>
                </c:pt>
                <c:pt idx="191">
                  <c:v>0</c:v>
                </c:pt>
                <c:pt idx="192">
                  <c:v>5.9692307692307685</c:v>
                </c:pt>
                <c:pt idx="193">
                  <c:v>5.9692307692307685</c:v>
                </c:pt>
                <c:pt idx="194">
                  <c:v>5.9692307692307685</c:v>
                </c:pt>
                <c:pt idx="195">
                  <c:v>5.9692307692307685</c:v>
                </c:pt>
                <c:pt idx="196">
                  <c:v>5.9692307692307685</c:v>
                </c:pt>
                <c:pt idx="197">
                  <c:v>5.9692307692307685</c:v>
                </c:pt>
                <c:pt idx="198">
                  <c:v>0</c:v>
                </c:pt>
                <c:pt idx="199">
                  <c:v>5.9692307692307685</c:v>
                </c:pt>
                <c:pt idx="200">
                  <c:v>5.9692307692307685</c:v>
                </c:pt>
                <c:pt idx="201">
                  <c:v>0</c:v>
                </c:pt>
                <c:pt idx="202">
                  <c:v>5.9692307692307685</c:v>
                </c:pt>
                <c:pt idx="203">
                  <c:v>5.9692307692307685</c:v>
                </c:pt>
                <c:pt idx="204">
                  <c:v>5.9692307692307685</c:v>
                </c:pt>
                <c:pt idx="205">
                  <c:v>5.9692307692307685</c:v>
                </c:pt>
                <c:pt idx="206">
                  <c:v>5.9692307692307685</c:v>
                </c:pt>
                <c:pt idx="207">
                  <c:v>5.9692307692307685</c:v>
                </c:pt>
                <c:pt idx="208">
                  <c:v>5.9692307692307685</c:v>
                </c:pt>
                <c:pt idx="209">
                  <c:v>5.9692307692307685</c:v>
                </c:pt>
                <c:pt idx="210">
                  <c:v>5.9692307692307685</c:v>
                </c:pt>
                <c:pt idx="211">
                  <c:v>5.9692307692307685</c:v>
                </c:pt>
                <c:pt idx="212">
                  <c:v>5.9692307692307685</c:v>
                </c:pt>
                <c:pt idx="213">
                  <c:v>0</c:v>
                </c:pt>
                <c:pt idx="214">
                  <c:v>5.9692307692307685</c:v>
                </c:pt>
                <c:pt idx="215">
                  <c:v>5.9692307692307685</c:v>
                </c:pt>
                <c:pt idx="216">
                  <c:v>5.9692307692307685</c:v>
                </c:pt>
                <c:pt idx="217">
                  <c:v>5.9692307692307685</c:v>
                </c:pt>
                <c:pt idx="218">
                  <c:v>0</c:v>
                </c:pt>
                <c:pt idx="219">
                  <c:v>5.9692307692307685</c:v>
                </c:pt>
                <c:pt idx="220">
                  <c:v>5.9692307692307685</c:v>
                </c:pt>
                <c:pt idx="221">
                  <c:v>5.9692307692307685</c:v>
                </c:pt>
                <c:pt idx="222">
                  <c:v>5.9692307692307685</c:v>
                </c:pt>
                <c:pt idx="223">
                  <c:v>5.9692307692307685</c:v>
                </c:pt>
                <c:pt idx="224">
                  <c:v>0</c:v>
                </c:pt>
                <c:pt idx="225">
                  <c:v>0</c:v>
                </c:pt>
                <c:pt idx="226">
                  <c:v>5.9692307692307685</c:v>
                </c:pt>
                <c:pt idx="227">
                  <c:v>5.9692307692307685</c:v>
                </c:pt>
                <c:pt idx="228">
                  <c:v>0</c:v>
                </c:pt>
                <c:pt idx="229">
                  <c:v>5.9692307692307685</c:v>
                </c:pt>
                <c:pt idx="230">
                  <c:v>0</c:v>
                </c:pt>
                <c:pt idx="231">
                  <c:v>5.9692307692307685</c:v>
                </c:pt>
                <c:pt idx="232">
                  <c:v>5.9692307692307685</c:v>
                </c:pt>
                <c:pt idx="233">
                  <c:v>5.9692307692307685</c:v>
                </c:pt>
                <c:pt idx="234">
                  <c:v>5.9692307692307685</c:v>
                </c:pt>
                <c:pt idx="235">
                  <c:v>5.9692307692307685</c:v>
                </c:pt>
                <c:pt idx="236">
                  <c:v>5.9692307692307685</c:v>
                </c:pt>
                <c:pt idx="237">
                  <c:v>5.9692307692307685</c:v>
                </c:pt>
                <c:pt idx="238">
                  <c:v>5.9692307692307685</c:v>
                </c:pt>
                <c:pt idx="239">
                  <c:v>5.9692307692307685</c:v>
                </c:pt>
                <c:pt idx="240">
                  <c:v>5.9692307692307685</c:v>
                </c:pt>
                <c:pt idx="241">
                  <c:v>5.9692307692307685</c:v>
                </c:pt>
                <c:pt idx="242">
                  <c:v>5.9692307692307685</c:v>
                </c:pt>
                <c:pt idx="243">
                  <c:v>5.9692307692307685</c:v>
                </c:pt>
                <c:pt idx="244">
                  <c:v>5.9692307692307685</c:v>
                </c:pt>
                <c:pt idx="245">
                  <c:v>5.9692307692307685</c:v>
                </c:pt>
                <c:pt idx="246">
                  <c:v>5.9692307692307685</c:v>
                </c:pt>
                <c:pt idx="247">
                  <c:v>5.9692307692307685</c:v>
                </c:pt>
                <c:pt idx="248">
                  <c:v>5.9692307692307685</c:v>
                </c:pt>
                <c:pt idx="249">
                  <c:v>0</c:v>
                </c:pt>
                <c:pt idx="250">
                  <c:v>5.9692307692307685</c:v>
                </c:pt>
                <c:pt idx="251">
                  <c:v>5.9692307692307685</c:v>
                </c:pt>
                <c:pt idx="252">
                  <c:v>5.9692307692307685</c:v>
                </c:pt>
                <c:pt idx="253">
                  <c:v>5.9692307692307685</c:v>
                </c:pt>
                <c:pt idx="254">
                  <c:v>5.9692307692307685</c:v>
                </c:pt>
                <c:pt idx="255">
                  <c:v>5.9692307692307685</c:v>
                </c:pt>
                <c:pt idx="256">
                  <c:v>5.9692307692307685</c:v>
                </c:pt>
                <c:pt idx="257">
                  <c:v>5.9692307692307685</c:v>
                </c:pt>
                <c:pt idx="258">
                  <c:v>5.9692307692307685</c:v>
                </c:pt>
                <c:pt idx="259">
                  <c:v>5.9692307692307685</c:v>
                </c:pt>
                <c:pt idx="260">
                  <c:v>5.9692307692307685</c:v>
                </c:pt>
                <c:pt idx="261">
                  <c:v>5.9692307692307685</c:v>
                </c:pt>
                <c:pt idx="262">
                  <c:v>5.9692307692307685</c:v>
                </c:pt>
                <c:pt idx="263">
                  <c:v>5.9692307692307685</c:v>
                </c:pt>
                <c:pt idx="264">
                  <c:v>5.9692307692307685</c:v>
                </c:pt>
                <c:pt idx="265">
                  <c:v>5.9692307692307685</c:v>
                </c:pt>
                <c:pt idx="266">
                  <c:v>5.9692307692307685</c:v>
                </c:pt>
                <c:pt idx="267">
                  <c:v>5.9692307692307685</c:v>
                </c:pt>
                <c:pt idx="268">
                  <c:v>5.9692307692307685</c:v>
                </c:pt>
                <c:pt idx="269">
                  <c:v>5.9692307692307685</c:v>
                </c:pt>
                <c:pt idx="270">
                  <c:v>5.9692307692307685</c:v>
                </c:pt>
                <c:pt idx="271">
                  <c:v>0</c:v>
                </c:pt>
                <c:pt idx="272">
                  <c:v>5.9692307692307685</c:v>
                </c:pt>
                <c:pt idx="273">
                  <c:v>5.9692307692307685</c:v>
                </c:pt>
                <c:pt idx="274">
                  <c:v>5.9692307692307685</c:v>
                </c:pt>
                <c:pt idx="275">
                  <c:v>5.9692307692307685</c:v>
                </c:pt>
                <c:pt idx="276">
                  <c:v>5.9692307692307685</c:v>
                </c:pt>
                <c:pt idx="277">
                  <c:v>5.9692307692307685</c:v>
                </c:pt>
                <c:pt idx="278">
                  <c:v>5.9692307692307685</c:v>
                </c:pt>
                <c:pt idx="279">
                  <c:v>5.9692307692307685</c:v>
                </c:pt>
                <c:pt idx="280">
                  <c:v>5.9692307692307685</c:v>
                </c:pt>
                <c:pt idx="281">
                  <c:v>0</c:v>
                </c:pt>
                <c:pt idx="282">
                  <c:v>5.9692307692307685</c:v>
                </c:pt>
                <c:pt idx="283">
                  <c:v>5.9692307692307685</c:v>
                </c:pt>
                <c:pt idx="284">
                  <c:v>5.9692307692307685</c:v>
                </c:pt>
                <c:pt idx="285">
                  <c:v>5.9692307692307685</c:v>
                </c:pt>
                <c:pt idx="286">
                  <c:v>5.9692307692307685</c:v>
                </c:pt>
                <c:pt idx="287">
                  <c:v>5.9692307692307685</c:v>
                </c:pt>
                <c:pt idx="288">
                  <c:v>5.9692307692307685</c:v>
                </c:pt>
                <c:pt idx="289">
                  <c:v>5.9692307692307685</c:v>
                </c:pt>
                <c:pt idx="290">
                  <c:v>5.9692307692307685</c:v>
                </c:pt>
                <c:pt idx="291">
                  <c:v>5.9692307692307685</c:v>
                </c:pt>
                <c:pt idx="292">
                  <c:v>5.9692307692307685</c:v>
                </c:pt>
                <c:pt idx="293">
                  <c:v>5.9692307692307685</c:v>
                </c:pt>
                <c:pt idx="294">
                  <c:v>5.9692307692307685</c:v>
                </c:pt>
                <c:pt idx="295">
                  <c:v>5.9692307692307685</c:v>
                </c:pt>
                <c:pt idx="296">
                  <c:v>5.9692307692307685</c:v>
                </c:pt>
                <c:pt idx="297">
                  <c:v>0</c:v>
                </c:pt>
                <c:pt idx="298">
                  <c:v>5.9692307692307685</c:v>
                </c:pt>
                <c:pt idx="299">
                  <c:v>5.9692307692307685</c:v>
                </c:pt>
                <c:pt idx="300">
                  <c:v>5.9692307692307685</c:v>
                </c:pt>
                <c:pt idx="301">
                  <c:v>5.9692307692307685</c:v>
                </c:pt>
                <c:pt idx="302">
                  <c:v>0</c:v>
                </c:pt>
                <c:pt idx="303">
                  <c:v>5.9692307692307685</c:v>
                </c:pt>
                <c:pt idx="304">
                  <c:v>5.9692307692307685</c:v>
                </c:pt>
                <c:pt idx="305">
                  <c:v>5.9692307692307685</c:v>
                </c:pt>
                <c:pt idx="306">
                  <c:v>5.9692307692307685</c:v>
                </c:pt>
                <c:pt idx="307">
                  <c:v>5.9692307692307685</c:v>
                </c:pt>
                <c:pt idx="308">
                  <c:v>5.9692307692307685</c:v>
                </c:pt>
                <c:pt idx="309">
                  <c:v>5.9692307692307685</c:v>
                </c:pt>
                <c:pt idx="310">
                  <c:v>5.9692307692307685</c:v>
                </c:pt>
                <c:pt idx="311">
                  <c:v>0</c:v>
                </c:pt>
                <c:pt idx="312">
                  <c:v>5.9692307692307685</c:v>
                </c:pt>
                <c:pt idx="313">
                  <c:v>5.9692307692307685</c:v>
                </c:pt>
                <c:pt idx="314">
                  <c:v>5.9692307692307685</c:v>
                </c:pt>
                <c:pt idx="315">
                  <c:v>0</c:v>
                </c:pt>
                <c:pt idx="316">
                  <c:v>5.9692307692307685</c:v>
                </c:pt>
                <c:pt idx="317">
                  <c:v>5.9692307692307685</c:v>
                </c:pt>
                <c:pt idx="318">
                  <c:v>5.9692307692307685</c:v>
                </c:pt>
                <c:pt idx="319">
                  <c:v>5.9692307692307685</c:v>
                </c:pt>
                <c:pt idx="320">
                  <c:v>5.9692307692307685</c:v>
                </c:pt>
                <c:pt idx="321">
                  <c:v>5.9692307692307685</c:v>
                </c:pt>
                <c:pt idx="322">
                  <c:v>5.9692307692307685</c:v>
                </c:pt>
                <c:pt idx="323">
                  <c:v>5.9692307692307685</c:v>
                </c:pt>
                <c:pt idx="324">
                  <c:v>0</c:v>
                </c:pt>
                <c:pt idx="325">
                  <c:v>5.9692307692307685</c:v>
                </c:pt>
                <c:pt idx="326">
                  <c:v>5.9692307692307685</c:v>
                </c:pt>
                <c:pt idx="327">
                  <c:v>5.9692307692307685</c:v>
                </c:pt>
                <c:pt idx="328">
                  <c:v>5.9692307692307685</c:v>
                </c:pt>
                <c:pt idx="329">
                  <c:v>5.9692307692307685</c:v>
                </c:pt>
                <c:pt idx="330">
                  <c:v>5.9692307692307685</c:v>
                </c:pt>
                <c:pt idx="331">
                  <c:v>5.9692307692307685</c:v>
                </c:pt>
                <c:pt idx="332">
                  <c:v>5.9692307692307685</c:v>
                </c:pt>
                <c:pt idx="333">
                  <c:v>0</c:v>
                </c:pt>
                <c:pt idx="334">
                  <c:v>5.9692307692307685</c:v>
                </c:pt>
                <c:pt idx="335">
                  <c:v>5.9692307692307685</c:v>
                </c:pt>
                <c:pt idx="336">
                  <c:v>0</c:v>
                </c:pt>
                <c:pt idx="337">
                  <c:v>5.9692307692307685</c:v>
                </c:pt>
                <c:pt idx="338">
                  <c:v>0</c:v>
                </c:pt>
                <c:pt idx="339">
                  <c:v>5.9692307692307685</c:v>
                </c:pt>
                <c:pt idx="340">
                  <c:v>5.9692307692307685</c:v>
                </c:pt>
                <c:pt idx="341">
                  <c:v>5.9692307692307685</c:v>
                </c:pt>
                <c:pt idx="342">
                  <c:v>5.9692307692307685</c:v>
                </c:pt>
                <c:pt idx="343">
                  <c:v>5.9692307692307685</c:v>
                </c:pt>
                <c:pt idx="344">
                  <c:v>5.9692307692307685</c:v>
                </c:pt>
                <c:pt idx="345">
                  <c:v>5.9692307692307685</c:v>
                </c:pt>
                <c:pt idx="346">
                  <c:v>5.9692307692307685</c:v>
                </c:pt>
                <c:pt idx="347">
                  <c:v>5.9692307692307685</c:v>
                </c:pt>
                <c:pt idx="348">
                  <c:v>5.9692307692307685</c:v>
                </c:pt>
                <c:pt idx="349">
                  <c:v>5.9692307692307685</c:v>
                </c:pt>
                <c:pt idx="350">
                  <c:v>5.9692307692307685</c:v>
                </c:pt>
                <c:pt idx="351">
                  <c:v>5.9692307692307685</c:v>
                </c:pt>
                <c:pt idx="352">
                  <c:v>5.9692307692307685</c:v>
                </c:pt>
                <c:pt idx="353">
                  <c:v>5.9692307692307685</c:v>
                </c:pt>
                <c:pt idx="354">
                  <c:v>5.9692307692307685</c:v>
                </c:pt>
                <c:pt idx="355">
                  <c:v>5.9692307692307685</c:v>
                </c:pt>
                <c:pt idx="356">
                  <c:v>0</c:v>
                </c:pt>
                <c:pt idx="357">
                  <c:v>5.9692307692307685</c:v>
                </c:pt>
                <c:pt idx="358">
                  <c:v>5.9692307692307685</c:v>
                </c:pt>
                <c:pt idx="359">
                  <c:v>5.9692307692307685</c:v>
                </c:pt>
                <c:pt idx="360">
                  <c:v>5.9692307692307685</c:v>
                </c:pt>
                <c:pt idx="361">
                  <c:v>5.9692307692307685</c:v>
                </c:pt>
                <c:pt idx="362">
                  <c:v>5.9692307692307685</c:v>
                </c:pt>
                <c:pt idx="363">
                  <c:v>5.9692307692307685</c:v>
                </c:pt>
                <c:pt idx="364">
                  <c:v>0</c:v>
                </c:pt>
                <c:pt idx="365">
                  <c:v>5.9692307692307685</c:v>
                </c:pt>
                <c:pt idx="366">
                  <c:v>5.9692307692307685</c:v>
                </c:pt>
                <c:pt idx="367">
                  <c:v>0</c:v>
                </c:pt>
                <c:pt idx="368">
                  <c:v>5.9692307692307685</c:v>
                </c:pt>
                <c:pt idx="369">
                  <c:v>5.9692307692307685</c:v>
                </c:pt>
                <c:pt idx="370">
                  <c:v>5.9692307692307685</c:v>
                </c:pt>
                <c:pt idx="371">
                  <c:v>0</c:v>
                </c:pt>
                <c:pt idx="372">
                  <c:v>5.9692307692307685</c:v>
                </c:pt>
                <c:pt idx="373">
                  <c:v>5.9692307692307685</c:v>
                </c:pt>
                <c:pt idx="374">
                  <c:v>5.9692307692307685</c:v>
                </c:pt>
                <c:pt idx="375">
                  <c:v>5.9692307692307685</c:v>
                </c:pt>
                <c:pt idx="376">
                  <c:v>0</c:v>
                </c:pt>
                <c:pt idx="377">
                  <c:v>5.9692307692307685</c:v>
                </c:pt>
                <c:pt idx="378">
                  <c:v>5.9692307692307685</c:v>
                </c:pt>
                <c:pt idx="379">
                  <c:v>0</c:v>
                </c:pt>
                <c:pt idx="380">
                  <c:v>5.9692307692307685</c:v>
                </c:pt>
                <c:pt idx="381">
                  <c:v>5.9692307692307685</c:v>
                </c:pt>
                <c:pt idx="382">
                  <c:v>5.9692307692307685</c:v>
                </c:pt>
                <c:pt idx="383">
                  <c:v>5.9692307692307685</c:v>
                </c:pt>
                <c:pt idx="384">
                  <c:v>5.9692307692307685</c:v>
                </c:pt>
                <c:pt idx="385">
                  <c:v>5.9692307692307685</c:v>
                </c:pt>
                <c:pt idx="386">
                  <c:v>5.9692307692307685</c:v>
                </c:pt>
                <c:pt idx="387">
                  <c:v>5.9692307692307685</c:v>
                </c:pt>
                <c:pt idx="388">
                  <c:v>5.9692307692307685</c:v>
                </c:pt>
                <c:pt idx="389">
                  <c:v>5.9692307692307685</c:v>
                </c:pt>
                <c:pt idx="390">
                  <c:v>5.9692307692307685</c:v>
                </c:pt>
                <c:pt idx="391">
                  <c:v>5.9692307692307685</c:v>
                </c:pt>
                <c:pt idx="392">
                  <c:v>5.9692307692307685</c:v>
                </c:pt>
                <c:pt idx="393">
                  <c:v>0</c:v>
                </c:pt>
                <c:pt idx="394">
                  <c:v>5.9692307692307685</c:v>
                </c:pt>
                <c:pt idx="395">
                  <c:v>5.9692307692307685</c:v>
                </c:pt>
                <c:pt idx="396">
                  <c:v>5.9692307692307685</c:v>
                </c:pt>
                <c:pt idx="397">
                  <c:v>5.9692307692307685</c:v>
                </c:pt>
                <c:pt idx="398">
                  <c:v>5.9692307692307685</c:v>
                </c:pt>
                <c:pt idx="399">
                  <c:v>5.9692307692307685</c:v>
                </c:pt>
                <c:pt idx="400">
                  <c:v>5.9692307692307685</c:v>
                </c:pt>
                <c:pt idx="401">
                  <c:v>5.9692307692307685</c:v>
                </c:pt>
                <c:pt idx="402">
                  <c:v>5.9692307692307685</c:v>
                </c:pt>
                <c:pt idx="403">
                  <c:v>5.9692307692307685</c:v>
                </c:pt>
                <c:pt idx="404">
                  <c:v>5.9692307692307685</c:v>
                </c:pt>
                <c:pt idx="405">
                  <c:v>5.9692307692307685</c:v>
                </c:pt>
                <c:pt idx="406">
                  <c:v>5.9692307692307685</c:v>
                </c:pt>
                <c:pt idx="407">
                  <c:v>5.9692307692307685</c:v>
                </c:pt>
                <c:pt idx="408">
                  <c:v>5.9692307692307685</c:v>
                </c:pt>
                <c:pt idx="409">
                  <c:v>5.9692307692307685</c:v>
                </c:pt>
                <c:pt idx="410">
                  <c:v>5.9692307692307685</c:v>
                </c:pt>
                <c:pt idx="411">
                  <c:v>0</c:v>
                </c:pt>
                <c:pt idx="412">
                  <c:v>5.9692307692307685</c:v>
                </c:pt>
                <c:pt idx="413">
                  <c:v>5.9692307692307685</c:v>
                </c:pt>
                <c:pt idx="414">
                  <c:v>5.9692307692307685</c:v>
                </c:pt>
                <c:pt idx="415">
                  <c:v>5.9692307692307685</c:v>
                </c:pt>
                <c:pt idx="416">
                  <c:v>0</c:v>
                </c:pt>
                <c:pt idx="417">
                  <c:v>5.9692307692307685</c:v>
                </c:pt>
                <c:pt idx="418">
                  <c:v>5.9692307692307685</c:v>
                </c:pt>
                <c:pt idx="419">
                  <c:v>5.9692307692307685</c:v>
                </c:pt>
                <c:pt idx="420">
                  <c:v>5.9692307692307685</c:v>
                </c:pt>
                <c:pt idx="421">
                  <c:v>0</c:v>
                </c:pt>
                <c:pt idx="422">
                  <c:v>5.9692307692307685</c:v>
                </c:pt>
                <c:pt idx="423">
                  <c:v>5.9692307692307685</c:v>
                </c:pt>
                <c:pt idx="424">
                  <c:v>5.9692307692307685</c:v>
                </c:pt>
                <c:pt idx="425">
                  <c:v>5.9692307692307685</c:v>
                </c:pt>
                <c:pt idx="426">
                  <c:v>5.9692307692307685</c:v>
                </c:pt>
                <c:pt idx="427">
                  <c:v>5.9692307692307685</c:v>
                </c:pt>
                <c:pt idx="428">
                  <c:v>5.9692307692307685</c:v>
                </c:pt>
                <c:pt idx="429">
                  <c:v>5.9692307692307685</c:v>
                </c:pt>
                <c:pt idx="430">
                  <c:v>5.9692307692307685</c:v>
                </c:pt>
                <c:pt idx="431">
                  <c:v>5.9692307692307685</c:v>
                </c:pt>
                <c:pt idx="432">
                  <c:v>5.9692307692307685</c:v>
                </c:pt>
                <c:pt idx="433">
                  <c:v>0</c:v>
                </c:pt>
                <c:pt idx="434">
                  <c:v>5.9692307692307685</c:v>
                </c:pt>
                <c:pt idx="435">
                  <c:v>5.9692307692307685</c:v>
                </c:pt>
                <c:pt idx="436">
                  <c:v>5.9692307692307685</c:v>
                </c:pt>
                <c:pt idx="437">
                  <c:v>5.9692307692307685</c:v>
                </c:pt>
                <c:pt idx="438">
                  <c:v>0</c:v>
                </c:pt>
                <c:pt idx="439">
                  <c:v>5.9692307692307685</c:v>
                </c:pt>
                <c:pt idx="440">
                  <c:v>5.9692307692307685</c:v>
                </c:pt>
                <c:pt idx="441">
                  <c:v>5.9692307692307685</c:v>
                </c:pt>
                <c:pt idx="442">
                  <c:v>5.9692307692307685</c:v>
                </c:pt>
                <c:pt idx="443">
                  <c:v>5.9692307692307685</c:v>
                </c:pt>
                <c:pt idx="444">
                  <c:v>0</c:v>
                </c:pt>
                <c:pt idx="445">
                  <c:v>0</c:v>
                </c:pt>
                <c:pt idx="446">
                  <c:v>0</c:v>
                </c:pt>
                <c:pt idx="447">
                  <c:v>5.9692307692307685</c:v>
                </c:pt>
                <c:pt idx="448">
                  <c:v>5.9692307692307685</c:v>
                </c:pt>
                <c:pt idx="449">
                  <c:v>5.9692307692307685</c:v>
                </c:pt>
                <c:pt idx="450">
                  <c:v>5.9692307692307685</c:v>
                </c:pt>
                <c:pt idx="451">
                  <c:v>5.9692307692307685</c:v>
                </c:pt>
                <c:pt idx="452">
                  <c:v>5.9692307692307685</c:v>
                </c:pt>
                <c:pt idx="453">
                  <c:v>0</c:v>
                </c:pt>
                <c:pt idx="454">
                  <c:v>5.9692307692307685</c:v>
                </c:pt>
                <c:pt idx="455">
                  <c:v>5.9692307692307685</c:v>
                </c:pt>
                <c:pt idx="456">
                  <c:v>5.9692307692307685</c:v>
                </c:pt>
                <c:pt idx="457">
                  <c:v>5.9692307692307685</c:v>
                </c:pt>
                <c:pt idx="458">
                  <c:v>5.9692307692307685</c:v>
                </c:pt>
                <c:pt idx="459">
                  <c:v>5.9692307692307685</c:v>
                </c:pt>
                <c:pt idx="460">
                  <c:v>5.9692307692307685</c:v>
                </c:pt>
                <c:pt idx="461">
                  <c:v>5.9692307692307685</c:v>
                </c:pt>
                <c:pt idx="462">
                  <c:v>5.9692307692307685</c:v>
                </c:pt>
                <c:pt idx="463">
                  <c:v>0</c:v>
                </c:pt>
                <c:pt idx="464">
                  <c:v>5.9692307692307685</c:v>
                </c:pt>
                <c:pt idx="465">
                  <c:v>0</c:v>
                </c:pt>
                <c:pt idx="466">
                  <c:v>5.9692307692307685</c:v>
                </c:pt>
                <c:pt idx="467">
                  <c:v>5.9692307692307685</c:v>
                </c:pt>
                <c:pt idx="468">
                  <c:v>5.9692307692307685</c:v>
                </c:pt>
                <c:pt idx="469">
                  <c:v>5.9692307692307685</c:v>
                </c:pt>
                <c:pt idx="470">
                  <c:v>0</c:v>
                </c:pt>
                <c:pt idx="471">
                  <c:v>5.9692307692307685</c:v>
                </c:pt>
                <c:pt idx="472">
                  <c:v>5.9692307692307685</c:v>
                </c:pt>
                <c:pt idx="473">
                  <c:v>5.9692307692307685</c:v>
                </c:pt>
                <c:pt idx="474">
                  <c:v>5.9692307692307685</c:v>
                </c:pt>
                <c:pt idx="475">
                  <c:v>5.9692307692307685</c:v>
                </c:pt>
                <c:pt idx="476">
                  <c:v>0</c:v>
                </c:pt>
                <c:pt idx="477">
                  <c:v>0</c:v>
                </c:pt>
                <c:pt idx="478">
                  <c:v>5.9692307692307685</c:v>
                </c:pt>
                <c:pt idx="479">
                  <c:v>5.9692307692307685</c:v>
                </c:pt>
                <c:pt idx="480">
                  <c:v>5.9692307692307685</c:v>
                </c:pt>
                <c:pt idx="481">
                  <c:v>5.9692307692307685</c:v>
                </c:pt>
                <c:pt idx="482">
                  <c:v>0</c:v>
                </c:pt>
                <c:pt idx="483">
                  <c:v>0</c:v>
                </c:pt>
                <c:pt idx="484">
                  <c:v>5.9692307692307685</c:v>
                </c:pt>
                <c:pt idx="485">
                  <c:v>5.9692307692307685</c:v>
                </c:pt>
                <c:pt idx="486">
                  <c:v>5.9692307692307685</c:v>
                </c:pt>
                <c:pt idx="487">
                  <c:v>5.9692307692307685</c:v>
                </c:pt>
                <c:pt idx="488">
                  <c:v>0</c:v>
                </c:pt>
                <c:pt idx="489">
                  <c:v>5.9692307692307685</c:v>
                </c:pt>
                <c:pt idx="490">
                  <c:v>0</c:v>
                </c:pt>
                <c:pt idx="491">
                  <c:v>5.9692307692307685</c:v>
                </c:pt>
                <c:pt idx="492">
                  <c:v>5.9692307692307685</c:v>
                </c:pt>
                <c:pt idx="493">
                  <c:v>5.9692307692307685</c:v>
                </c:pt>
                <c:pt idx="494">
                  <c:v>5.9692307692307685</c:v>
                </c:pt>
                <c:pt idx="495">
                  <c:v>5.9692307692307685</c:v>
                </c:pt>
                <c:pt idx="496">
                  <c:v>0</c:v>
                </c:pt>
                <c:pt idx="497">
                  <c:v>5.9692307692307685</c:v>
                </c:pt>
                <c:pt idx="498">
                  <c:v>5.9692307692307685</c:v>
                </c:pt>
                <c:pt idx="499">
                  <c:v>0</c:v>
                </c:pt>
                <c:pt idx="500">
                  <c:v>5.9692307692307685</c:v>
                </c:pt>
                <c:pt idx="501">
                  <c:v>0</c:v>
                </c:pt>
                <c:pt idx="502">
                  <c:v>5.9692307692307685</c:v>
                </c:pt>
                <c:pt idx="503">
                  <c:v>5.9692307692307685</c:v>
                </c:pt>
                <c:pt idx="504">
                  <c:v>5.9692307692307685</c:v>
                </c:pt>
                <c:pt idx="505">
                  <c:v>5.9692307692307685</c:v>
                </c:pt>
                <c:pt idx="506">
                  <c:v>5.9692307692307685</c:v>
                </c:pt>
                <c:pt idx="507">
                  <c:v>5.9692307692307685</c:v>
                </c:pt>
                <c:pt idx="508">
                  <c:v>5.9692307692307685</c:v>
                </c:pt>
                <c:pt idx="509">
                  <c:v>0</c:v>
                </c:pt>
                <c:pt idx="510">
                  <c:v>5.9692307692307685</c:v>
                </c:pt>
                <c:pt idx="511">
                  <c:v>0</c:v>
                </c:pt>
                <c:pt idx="512">
                  <c:v>5.9692307692307685</c:v>
                </c:pt>
                <c:pt idx="513">
                  <c:v>5.9692307692307685</c:v>
                </c:pt>
                <c:pt idx="514">
                  <c:v>5.9692307692307685</c:v>
                </c:pt>
                <c:pt idx="515">
                  <c:v>5.9692307692307685</c:v>
                </c:pt>
                <c:pt idx="516">
                  <c:v>5.9692307692307685</c:v>
                </c:pt>
                <c:pt idx="517">
                  <c:v>5.9692307692307685</c:v>
                </c:pt>
                <c:pt idx="518">
                  <c:v>5.9692307692307685</c:v>
                </c:pt>
                <c:pt idx="519">
                  <c:v>5.9692307692307685</c:v>
                </c:pt>
                <c:pt idx="520">
                  <c:v>5.9692307692307685</c:v>
                </c:pt>
                <c:pt idx="521">
                  <c:v>0</c:v>
                </c:pt>
                <c:pt idx="522">
                  <c:v>0</c:v>
                </c:pt>
                <c:pt idx="523">
                  <c:v>5.9692307692307685</c:v>
                </c:pt>
                <c:pt idx="524">
                  <c:v>5.9692307692307685</c:v>
                </c:pt>
                <c:pt idx="525">
                  <c:v>0</c:v>
                </c:pt>
                <c:pt idx="526">
                  <c:v>5.9692307692307685</c:v>
                </c:pt>
                <c:pt idx="527">
                  <c:v>5.9692307692307685</c:v>
                </c:pt>
                <c:pt idx="528">
                  <c:v>5.9692307692307685</c:v>
                </c:pt>
                <c:pt idx="529">
                  <c:v>5.9692307692307685</c:v>
                </c:pt>
                <c:pt idx="530">
                  <c:v>5.9692307692307685</c:v>
                </c:pt>
                <c:pt idx="531">
                  <c:v>5.9692307692307685</c:v>
                </c:pt>
                <c:pt idx="532">
                  <c:v>0</c:v>
                </c:pt>
                <c:pt idx="533">
                  <c:v>0</c:v>
                </c:pt>
                <c:pt idx="534">
                  <c:v>5.9692307692307685</c:v>
                </c:pt>
                <c:pt idx="535">
                  <c:v>5.9692307692307685</c:v>
                </c:pt>
                <c:pt idx="536">
                  <c:v>5.9692307692307685</c:v>
                </c:pt>
                <c:pt idx="537">
                  <c:v>5.9692307692307685</c:v>
                </c:pt>
                <c:pt idx="538">
                  <c:v>5.9692307692307685</c:v>
                </c:pt>
                <c:pt idx="539">
                  <c:v>5.9692307692307685</c:v>
                </c:pt>
                <c:pt idx="540">
                  <c:v>5.9692307692307685</c:v>
                </c:pt>
                <c:pt idx="541">
                  <c:v>0</c:v>
                </c:pt>
                <c:pt idx="542">
                  <c:v>5.9692307692307685</c:v>
                </c:pt>
                <c:pt idx="543">
                  <c:v>5.9692307692307685</c:v>
                </c:pt>
                <c:pt idx="544">
                  <c:v>5.9692307692307685</c:v>
                </c:pt>
                <c:pt idx="545">
                  <c:v>5.9692307692307685</c:v>
                </c:pt>
                <c:pt idx="546">
                  <c:v>5.9692307692307685</c:v>
                </c:pt>
                <c:pt idx="547">
                  <c:v>5.9692307692307685</c:v>
                </c:pt>
                <c:pt idx="548">
                  <c:v>5.9692307692307685</c:v>
                </c:pt>
                <c:pt idx="549">
                  <c:v>5.9692307692307685</c:v>
                </c:pt>
                <c:pt idx="550">
                  <c:v>5.9692307692307685</c:v>
                </c:pt>
                <c:pt idx="551">
                  <c:v>0</c:v>
                </c:pt>
                <c:pt idx="552">
                  <c:v>0</c:v>
                </c:pt>
                <c:pt idx="553">
                  <c:v>5.9692307692307685</c:v>
                </c:pt>
                <c:pt idx="554">
                  <c:v>5.9692307692307685</c:v>
                </c:pt>
                <c:pt idx="555">
                  <c:v>5.9692307692307685</c:v>
                </c:pt>
                <c:pt idx="556">
                  <c:v>5.9692307692307685</c:v>
                </c:pt>
                <c:pt idx="557">
                  <c:v>5.9692307692307685</c:v>
                </c:pt>
                <c:pt idx="558">
                  <c:v>5.9692307692307685</c:v>
                </c:pt>
                <c:pt idx="559">
                  <c:v>0</c:v>
                </c:pt>
                <c:pt idx="560">
                  <c:v>5.9692307692307685</c:v>
                </c:pt>
                <c:pt idx="561">
                  <c:v>5.9692307692307685</c:v>
                </c:pt>
                <c:pt idx="562">
                  <c:v>5.9692307692307685</c:v>
                </c:pt>
                <c:pt idx="563">
                  <c:v>0</c:v>
                </c:pt>
                <c:pt idx="564">
                  <c:v>5.9692307692307685</c:v>
                </c:pt>
                <c:pt idx="565">
                  <c:v>5.9692307692307685</c:v>
                </c:pt>
                <c:pt idx="566">
                  <c:v>5.9692307692307685</c:v>
                </c:pt>
                <c:pt idx="567">
                  <c:v>0</c:v>
                </c:pt>
                <c:pt idx="568">
                  <c:v>5.9692307692307685</c:v>
                </c:pt>
                <c:pt idx="569">
                  <c:v>5.9692307692307685</c:v>
                </c:pt>
                <c:pt idx="570">
                  <c:v>0</c:v>
                </c:pt>
                <c:pt idx="571">
                  <c:v>5.9692307692307685</c:v>
                </c:pt>
                <c:pt idx="572">
                  <c:v>0</c:v>
                </c:pt>
                <c:pt idx="573">
                  <c:v>5.9692307692307685</c:v>
                </c:pt>
                <c:pt idx="574">
                  <c:v>5.9692307692307685</c:v>
                </c:pt>
                <c:pt idx="575">
                  <c:v>5.9692307692307685</c:v>
                </c:pt>
                <c:pt idx="576">
                  <c:v>0</c:v>
                </c:pt>
                <c:pt idx="577">
                  <c:v>5.9692307692307685</c:v>
                </c:pt>
                <c:pt idx="578">
                  <c:v>5.9692307692307685</c:v>
                </c:pt>
                <c:pt idx="579">
                  <c:v>5.9692307692307685</c:v>
                </c:pt>
                <c:pt idx="580">
                  <c:v>0</c:v>
                </c:pt>
                <c:pt idx="581">
                  <c:v>5.9692307692307685</c:v>
                </c:pt>
                <c:pt idx="582">
                  <c:v>0</c:v>
                </c:pt>
                <c:pt idx="583">
                  <c:v>5.9692307692307685</c:v>
                </c:pt>
                <c:pt idx="584">
                  <c:v>0</c:v>
                </c:pt>
                <c:pt idx="585">
                  <c:v>0</c:v>
                </c:pt>
                <c:pt idx="586">
                  <c:v>5.9692307692307685</c:v>
                </c:pt>
                <c:pt idx="587">
                  <c:v>5.9692307692307685</c:v>
                </c:pt>
                <c:pt idx="588">
                  <c:v>5.9692307692307685</c:v>
                </c:pt>
                <c:pt idx="589">
                  <c:v>0</c:v>
                </c:pt>
                <c:pt idx="590">
                  <c:v>5.9692307692307685</c:v>
                </c:pt>
                <c:pt idx="591">
                  <c:v>5.9692307692307685</c:v>
                </c:pt>
                <c:pt idx="592">
                  <c:v>5.9692307692307685</c:v>
                </c:pt>
                <c:pt idx="593">
                  <c:v>5.9692307692307685</c:v>
                </c:pt>
                <c:pt idx="594">
                  <c:v>0</c:v>
                </c:pt>
                <c:pt idx="595">
                  <c:v>5.9692307692307685</c:v>
                </c:pt>
                <c:pt idx="596">
                  <c:v>5.9692307692307685</c:v>
                </c:pt>
                <c:pt idx="597">
                  <c:v>5.9692307692307685</c:v>
                </c:pt>
                <c:pt idx="598">
                  <c:v>5.9692307692307685</c:v>
                </c:pt>
                <c:pt idx="599">
                  <c:v>5.9692307692307685</c:v>
                </c:pt>
                <c:pt idx="600">
                  <c:v>5.9692307692307685</c:v>
                </c:pt>
                <c:pt idx="601">
                  <c:v>5.9692307692307685</c:v>
                </c:pt>
                <c:pt idx="602">
                  <c:v>5.9692307692307685</c:v>
                </c:pt>
                <c:pt idx="603">
                  <c:v>5.9692307692307685</c:v>
                </c:pt>
                <c:pt idx="604">
                  <c:v>5.9692307692307685</c:v>
                </c:pt>
                <c:pt idx="605">
                  <c:v>5.9692307692307685</c:v>
                </c:pt>
                <c:pt idx="606">
                  <c:v>0</c:v>
                </c:pt>
                <c:pt idx="607">
                  <c:v>0</c:v>
                </c:pt>
                <c:pt idx="608">
                  <c:v>5.9692307692307685</c:v>
                </c:pt>
                <c:pt idx="609">
                  <c:v>5.9692307692307685</c:v>
                </c:pt>
                <c:pt idx="610">
                  <c:v>5.9692307692307685</c:v>
                </c:pt>
                <c:pt idx="611">
                  <c:v>5.9692307692307685</c:v>
                </c:pt>
                <c:pt idx="612">
                  <c:v>5.9692307692307685</c:v>
                </c:pt>
                <c:pt idx="613">
                  <c:v>5.9692307692307685</c:v>
                </c:pt>
                <c:pt idx="614">
                  <c:v>5.9692307692307685</c:v>
                </c:pt>
                <c:pt idx="615">
                  <c:v>5.9692307692307685</c:v>
                </c:pt>
                <c:pt idx="616">
                  <c:v>0</c:v>
                </c:pt>
                <c:pt idx="617">
                  <c:v>5.9692307692307685</c:v>
                </c:pt>
                <c:pt idx="618">
                  <c:v>5.9692307692307685</c:v>
                </c:pt>
                <c:pt idx="619">
                  <c:v>5.9692307692307685</c:v>
                </c:pt>
                <c:pt idx="620">
                  <c:v>5.9692307692307685</c:v>
                </c:pt>
                <c:pt idx="621">
                  <c:v>5.9692307692307685</c:v>
                </c:pt>
                <c:pt idx="622">
                  <c:v>0</c:v>
                </c:pt>
                <c:pt idx="623">
                  <c:v>5.9692307692307685</c:v>
                </c:pt>
                <c:pt idx="624">
                  <c:v>5.9692307692307685</c:v>
                </c:pt>
                <c:pt idx="625">
                  <c:v>5.9692307692307685</c:v>
                </c:pt>
                <c:pt idx="626">
                  <c:v>5.9692307692307685</c:v>
                </c:pt>
                <c:pt idx="627">
                  <c:v>5.9692307692307685</c:v>
                </c:pt>
                <c:pt idx="628">
                  <c:v>5.9692307692307685</c:v>
                </c:pt>
                <c:pt idx="629">
                  <c:v>0</c:v>
                </c:pt>
                <c:pt idx="630">
                  <c:v>5.9692307692307685</c:v>
                </c:pt>
                <c:pt idx="631">
                  <c:v>5.9692307692307685</c:v>
                </c:pt>
                <c:pt idx="632">
                  <c:v>5.9692307692307685</c:v>
                </c:pt>
                <c:pt idx="633">
                  <c:v>0</c:v>
                </c:pt>
                <c:pt idx="634">
                  <c:v>5.9692307692307685</c:v>
                </c:pt>
                <c:pt idx="635">
                  <c:v>0</c:v>
                </c:pt>
                <c:pt idx="636">
                  <c:v>5.9692307692307685</c:v>
                </c:pt>
                <c:pt idx="637">
                  <c:v>5.9692307692307685</c:v>
                </c:pt>
                <c:pt idx="638">
                  <c:v>5.9692307692307685</c:v>
                </c:pt>
                <c:pt idx="639">
                  <c:v>5.9692307692307685</c:v>
                </c:pt>
                <c:pt idx="640">
                  <c:v>5.9692307692307685</c:v>
                </c:pt>
                <c:pt idx="641">
                  <c:v>5.9692307692307685</c:v>
                </c:pt>
                <c:pt idx="642">
                  <c:v>0</c:v>
                </c:pt>
                <c:pt idx="643">
                  <c:v>5.9692307692307685</c:v>
                </c:pt>
                <c:pt idx="644">
                  <c:v>5.9692307692307685</c:v>
                </c:pt>
                <c:pt idx="645">
                  <c:v>5.9692307692307685</c:v>
                </c:pt>
                <c:pt idx="646">
                  <c:v>5.9692307692307685</c:v>
                </c:pt>
                <c:pt idx="647">
                  <c:v>5.9692307692307685</c:v>
                </c:pt>
                <c:pt idx="648">
                  <c:v>5.9692307692307685</c:v>
                </c:pt>
                <c:pt idx="649">
                  <c:v>5.9692307692307685</c:v>
                </c:pt>
                <c:pt idx="650">
                  <c:v>5.9692307692307685</c:v>
                </c:pt>
                <c:pt idx="651">
                  <c:v>5.9692307692307685</c:v>
                </c:pt>
                <c:pt idx="652">
                  <c:v>0</c:v>
                </c:pt>
                <c:pt idx="653">
                  <c:v>5.9692307692307685</c:v>
                </c:pt>
                <c:pt idx="654">
                  <c:v>5.9692307692307685</c:v>
                </c:pt>
                <c:pt idx="655">
                  <c:v>5.9692307692307685</c:v>
                </c:pt>
                <c:pt idx="656">
                  <c:v>5.9692307692307685</c:v>
                </c:pt>
                <c:pt idx="657">
                  <c:v>5.9692307692307685</c:v>
                </c:pt>
                <c:pt idx="658">
                  <c:v>0</c:v>
                </c:pt>
                <c:pt idx="659">
                  <c:v>5.9692307692307685</c:v>
                </c:pt>
                <c:pt idx="660">
                  <c:v>5.9692307692307685</c:v>
                </c:pt>
                <c:pt idx="661">
                  <c:v>5.9692307692307685</c:v>
                </c:pt>
                <c:pt idx="662">
                  <c:v>6.2381147692307684</c:v>
                </c:pt>
                <c:pt idx="663">
                  <c:v>5.9692307692307685</c:v>
                </c:pt>
                <c:pt idx="664">
                  <c:v>5.9692307692307685</c:v>
                </c:pt>
                <c:pt idx="665">
                  <c:v>5.9692307692307685</c:v>
                </c:pt>
                <c:pt idx="666">
                  <c:v>5.9692307692307685</c:v>
                </c:pt>
                <c:pt idx="667">
                  <c:v>5.9692307692307685</c:v>
                </c:pt>
                <c:pt idx="668">
                  <c:v>5.9692307692307685</c:v>
                </c:pt>
                <c:pt idx="669">
                  <c:v>5.9692307692307685</c:v>
                </c:pt>
                <c:pt idx="670">
                  <c:v>5.9692307692307685</c:v>
                </c:pt>
                <c:pt idx="671">
                  <c:v>5.9692307692307685</c:v>
                </c:pt>
                <c:pt idx="672">
                  <c:v>5.9692307692307685</c:v>
                </c:pt>
                <c:pt idx="673">
                  <c:v>5.9692307692307685</c:v>
                </c:pt>
                <c:pt idx="674">
                  <c:v>0</c:v>
                </c:pt>
                <c:pt idx="675">
                  <c:v>5.9692307692307685</c:v>
                </c:pt>
                <c:pt idx="676">
                  <c:v>0</c:v>
                </c:pt>
                <c:pt idx="677">
                  <c:v>5.9692307692307685</c:v>
                </c:pt>
                <c:pt idx="678">
                  <c:v>0</c:v>
                </c:pt>
                <c:pt idx="679">
                  <c:v>5.9692307692307685</c:v>
                </c:pt>
                <c:pt idx="680">
                  <c:v>5.9692307692307685</c:v>
                </c:pt>
                <c:pt idx="681">
                  <c:v>5.9692307692307685</c:v>
                </c:pt>
                <c:pt idx="682">
                  <c:v>5.9692307692307685</c:v>
                </c:pt>
                <c:pt idx="683">
                  <c:v>0</c:v>
                </c:pt>
                <c:pt idx="684">
                  <c:v>5.9692307692307685</c:v>
                </c:pt>
                <c:pt idx="685">
                  <c:v>5.9692307692307685</c:v>
                </c:pt>
                <c:pt idx="686">
                  <c:v>5.9692307692307685</c:v>
                </c:pt>
                <c:pt idx="687">
                  <c:v>5.9692307692307685</c:v>
                </c:pt>
                <c:pt idx="688">
                  <c:v>5.9692307692307685</c:v>
                </c:pt>
                <c:pt idx="689">
                  <c:v>5.9692307692307685</c:v>
                </c:pt>
                <c:pt idx="690">
                  <c:v>0</c:v>
                </c:pt>
                <c:pt idx="691">
                  <c:v>0</c:v>
                </c:pt>
                <c:pt idx="692">
                  <c:v>5.9692307692307685</c:v>
                </c:pt>
                <c:pt idx="693">
                  <c:v>5.9692307692307685</c:v>
                </c:pt>
                <c:pt idx="694">
                  <c:v>5.9692307692307685</c:v>
                </c:pt>
                <c:pt idx="695">
                  <c:v>0</c:v>
                </c:pt>
                <c:pt idx="696">
                  <c:v>0</c:v>
                </c:pt>
                <c:pt idx="697">
                  <c:v>5.9692307692307685</c:v>
                </c:pt>
                <c:pt idx="698">
                  <c:v>5.9692307692307685</c:v>
                </c:pt>
                <c:pt idx="699">
                  <c:v>5.9692307692307685</c:v>
                </c:pt>
                <c:pt idx="700">
                  <c:v>5.9692307692307685</c:v>
                </c:pt>
                <c:pt idx="701">
                  <c:v>0</c:v>
                </c:pt>
                <c:pt idx="702">
                  <c:v>5.9692307692307685</c:v>
                </c:pt>
                <c:pt idx="703">
                  <c:v>0</c:v>
                </c:pt>
                <c:pt idx="704">
                  <c:v>5.9692307692307685</c:v>
                </c:pt>
                <c:pt idx="705">
                  <c:v>5.9692307692307685</c:v>
                </c:pt>
                <c:pt idx="706">
                  <c:v>5.9692307692307685</c:v>
                </c:pt>
                <c:pt idx="707">
                  <c:v>5.9692307692307685</c:v>
                </c:pt>
                <c:pt idx="708">
                  <c:v>5.9692307692307685</c:v>
                </c:pt>
                <c:pt idx="709">
                  <c:v>5.9692307692307685</c:v>
                </c:pt>
                <c:pt idx="710">
                  <c:v>5.9692307692307685</c:v>
                </c:pt>
                <c:pt idx="711">
                  <c:v>5.9692307692307685</c:v>
                </c:pt>
                <c:pt idx="712">
                  <c:v>0</c:v>
                </c:pt>
                <c:pt idx="713">
                  <c:v>5.9692307692307685</c:v>
                </c:pt>
                <c:pt idx="714">
                  <c:v>5.9692307692307685</c:v>
                </c:pt>
                <c:pt idx="715">
                  <c:v>0</c:v>
                </c:pt>
                <c:pt idx="716">
                  <c:v>5.9692307692307685</c:v>
                </c:pt>
                <c:pt idx="717">
                  <c:v>5.9692307692307685</c:v>
                </c:pt>
                <c:pt idx="718">
                  <c:v>5.9692307692307685</c:v>
                </c:pt>
                <c:pt idx="719">
                  <c:v>5.9692307692307685</c:v>
                </c:pt>
                <c:pt idx="720">
                  <c:v>5.9692307692307685</c:v>
                </c:pt>
                <c:pt idx="721">
                  <c:v>5.9692307692307685</c:v>
                </c:pt>
                <c:pt idx="722">
                  <c:v>5.9692307692307685</c:v>
                </c:pt>
                <c:pt idx="723">
                  <c:v>5.9692307692307685</c:v>
                </c:pt>
                <c:pt idx="724">
                  <c:v>5.9692307692307685</c:v>
                </c:pt>
                <c:pt idx="725">
                  <c:v>5.9692307692307685</c:v>
                </c:pt>
                <c:pt idx="726">
                  <c:v>0</c:v>
                </c:pt>
                <c:pt idx="727">
                  <c:v>5.9692307692307685</c:v>
                </c:pt>
                <c:pt idx="728">
                  <c:v>5.9692307692307685</c:v>
                </c:pt>
                <c:pt idx="729">
                  <c:v>5.9692307692307685</c:v>
                </c:pt>
                <c:pt idx="730">
                  <c:v>5.9692307692307685</c:v>
                </c:pt>
                <c:pt idx="731">
                  <c:v>5.9692307692307685</c:v>
                </c:pt>
                <c:pt idx="732">
                  <c:v>5.9692307692307685</c:v>
                </c:pt>
                <c:pt idx="733">
                  <c:v>5.9692307692307685</c:v>
                </c:pt>
                <c:pt idx="734">
                  <c:v>0</c:v>
                </c:pt>
                <c:pt idx="735">
                  <c:v>5.9692307692307685</c:v>
                </c:pt>
                <c:pt idx="736">
                  <c:v>5.9692307692307685</c:v>
                </c:pt>
                <c:pt idx="737">
                  <c:v>5.9692307692307685</c:v>
                </c:pt>
                <c:pt idx="738">
                  <c:v>5.9692307692307685</c:v>
                </c:pt>
                <c:pt idx="739">
                  <c:v>0</c:v>
                </c:pt>
                <c:pt idx="740">
                  <c:v>5.9692307692307685</c:v>
                </c:pt>
                <c:pt idx="741">
                  <c:v>0</c:v>
                </c:pt>
                <c:pt idx="742">
                  <c:v>5.9692307692307685</c:v>
                </c:pt>
                <c:pt idx="743">
                  <c:v>5.9692307692307685</c:v>
                </c:pt>
                <c:pt idx="744">
                  <c:v>5.9692307692307685</c:v>
                </c:pt>
                <c:pt idx="745">
                  <c:v>5.9692307692307685</c:v>
                </c:pt>
                <c:pt idx="746">
                  <c:v>5.9692307692307685</c:v>
                </c:pt>
                <c:pt idx="747">
                  <c:v>5.9692307692307685</c:v>
                </c:pt>
                <c:pt idx="748">
                  <c:v>5.9692307692307685</c:v>
                </c:pt>
                <c:pt idx="749">
                  <c:v>5.9692307692307685</c:v>
                </c:pt>
                <c:pt idx="750">
                  <c:v>5.9692307692307685</c:v>
                </c:pt>
                <c:pt idx="751">
                  <c:v>0</c:v>
                </c:pt>
                <c:pt idx="752">
                  <c:v>0</c:v>
                </c:pt>
                <c:pt idx="753">
                  <c:v>5.9692307692307685</c:v>
                </c:pt>
                <c:pt idx="754">
                  <c:v>5.9692307692307685</c:v>
                </c:pt>
                <c:pt idx="755">
                  <c:v>5.9692307692307685</c:v>
                </c:pt>
                <c:pt idx="756">
                  <c:v>5.9692307692307685</c:v>
                </c:pt>
                <c:pt idx="757">
                  <c:v>5.9692307692307685</c:v>
                </c:pt>
                <c:pt idx="758">
                  <c:v>5.9692307692307685</c:v>
                </c:pt>
                <c:pt idx="759">
                  <c:v>5.9692307692307685</c:v>
                </c:pt>
                <c:pt idx="760">
                  <c:v>0</c:v>
                </c:pt>
                <c:pt idx="761">
                  <c:v>5.9692307692307685</c:v>
                </c:pt>
                <c:pt idx="762">
                  <c:v>5.9692307692307685</c:v>
                </c:pt>
                <c:pt idx="763">
                  <c:v>5.9692307692307685</c:v>
                </c:pt>
                <c:pt idx="764">
                  <c:v>5.9692307692307685</c:v>
                </c:pt>
                <c:pt idx="765">
                  <c:v>5.9692307692307685</c:v>
                </c:pt>
                <c:pt idx="766">
                  <c:v>5.9692307692307685</c:v>
                </c:pt>
                <c:pt idx="767">
                  <c:v>5.9692307692307685</c:v>
                </c:pt>
                <c:pt idx="768">
                  <c:v>5.9692307692307685</c:v>
                </c:pt>
                <c:pt idx="769">
                  <c:v>5.9692307692307685</c:v>
                </c:pt>
                <c:pt idx="770">
                  <c:v>5.9692307692307685</c:v>
                </c:pt>
                <c:pt idx="771">
                  <c:v>5.9692307692307685</c:v>
                </c:pt>
                <c:pt idx="772">
                  <c:v>5.9692307692307685</c:v>
                </c:pt>
                <c:pt idx="773">
                  <c:v>5.9692307692307685</c:v>
                </c:pt>
                <c:pt idx="774">
                  <c:v>5.9692307692307685</c:v>
                </c:pt>
                <c:pt idx="775">
                  <c:v>5.9692307692307685</c:v>
                </c:pt>
                <c:pt idx="776">
                  <c:v>5.9692307692307685</c:v>
                </c:pt>
                <c:pt idx="777">
                  <c:v>5.9692307692307685</c:v>
                </c:pt>
                <c:pt idx="778">
                  <c:v>0</c:v>
                </c:pt>
                <c:pt idx="779">
                  <c:v>5.9692307692307685</c:v>
                </c:pt>
                <c:pt idx="780">
                  <c:v>5.9692307692307685</c:v>
                </c:pt>
                <c:pt idx="781">
                  <c:v>5.9692307692307685</c:v>
                </c:pt>
                <c:pt idx="782">
                  <c:v>0</c:v>
                </c:pt>
                <c:pt idx="783">
                  <c:v>5.9692307692307685</c:v>
                </c:pt>
                <c:pt idx="784">
                  <c:v>5.9692307692307685</c:v>
                </c:pt>
                <c:pt idx="785">
                  <c:v>5.9692307692307685</c:v>
                </c:pt>
                <c:pt idx="786">
                  <c:v>5.9692307692307685</c:v>
                </c:pt>
                <c:pt idx="787">
                  <c:v>0</c:v>
                </c:pt>
                <c:pt idx="788">
                  <c:v>5.9692307692307685</c:v>
                </c:pt>
                <c:pt idx="789">
                  <c:v>5.9692307692307685</c:v>
                </c:pt>
                <c:pt idx="790">
                  <c:v>5.9692307692307685</c:v>
                </c:pt>
                <c:pt idx="791">
                  <c:v>5.9692307692307685</c:v>
                </c:pt>
                <c:pt idx="792">
                  <c:v>5.9692307692307685</c:v>
                </c:pt>
                <c:pt idx="793">
                  <c:v>5.9692307692307685</c:v>
                </c:pt>
                <c:pt idx="794">
                  <c:v>5.9692307692307685</c:v>
                </c:pt>
                <c:pt idx="795">
                  <c:v>5.9692307692307685</c:v>
                </c:pt>
                <c:pt idx="796">
                  <c:v>5.9692307692307685</c:v>
                </c:pt>
                <c:pt idx="797">
                  <c:v>5.9692307692307685</c:v>
                </c:pt>
                <c:pt idx="798">
                  <c:v>5.9692307692307685</c:v>
                </c:pt>
                <c:pt idx="799">
                  <c:v>0</c:v>
                </c:pt>
                <c:pt idx="800">
                  <c:v>0</c:v>
                </c:pt>
                <c:pt idx="801">
                  <c:v>5.9692307692307685</c:v>
                </c:pt>
                <c:pt idx="802">
                  <c:v>5.9692307692307685</c:v>
                </c:pt>
                <c:pt idx="803">
                  <c:v>0</c:v>
                </c:pt>
                <c:pt idx="804">
                  <c:v>0</c:v>
                </c:pt>
                <c:pt idx="805">
                  <c:v>5.9692307692307685</c:v>
                </c:pt>
                <c:pt idx="806">
                  <c:v>5.9692307692307685</c:v>
                </c:pt>
                <c:pt idx="807">
                  <c:v>5.9692307692307685</c:v>
                </c:pt>
                <c:pt idx="808">
                  <c:v>0</c:v>
                </c:pt>
                <c:pt idx="809">
                  <c:v>0</c:v>
                </c:pt>
                <c:pt idx="810">
                  <c:v>5.9692307692307685</c:v>
                </c:pt>
                <c:pt idx="811">
                  <c:v>5.9692307692307685</c:v>
                </c:pt>
                <c:pt idx="812">
                  <c:v>5.9692307692307685</c:v>
                </c:pt>
                <c:pt idx="813">
                  <c:v>5.9692307692307685</c:v>
                </c:pt>
                <c:pt idx="814">
                  <c:v>0</c:v>
                </c:pt>
                <c:pt idx="815">
                  <c:v>0</c:v>
                </c:pt>
                <c:pt idx="816">
                  <c:v>0</c:v>
                </c:pt>
                <c:pt idx="817">
                  <c:v>5.9692307692307685</c:v>
                </c:pt>
                <c:pt idx="818">
                  <c:v>0</c:v>
                </c:pt>
                <c:pt idx="819">
                  <c:v>0</c:v>
                </c:pt>
                <c:pt idx="820">
                  <c:v>5.9692307692307685</c:v>
                </c:pt>
                <c:pt idx="821">
                  <c:v>0</c:v>
                </c:pt>
                <c:pt idx="822">
                  <c:v>5.9692307692307685</c:v>
                </c:pt>
                <c:pt idx="823">
                  <c:v>5.9692307692307685</c:v>
                </c:pt>
                <c:pt idx="824">
                  <c:v>0</c:v>
                </c:pt>
                <c:pt idx="825">
                  <c:v>5.9692307692307685</c:v>
                </c:pt>
                <c:pt idx="826">
                  <c:v>0</c:v>
                </c:pt>
                <c:pt idx="827">
                  <c:v>5.9692307692307685</c:v>
                </c:pt>
                <c:pt idx="828">
                  <c:v>5.9692307692307685</c:v>
                </c:pt>
                <c:pt idx="829">
                  <c:v>5.9692307692307685</c:v>
                </c:pt>
                <c:pt idx="830">
                  <c:v>5.9692307692307685</c:v>
                </c:pt>
                <c:pt idx="831">
                  <c:v>5.9692307692307685</c:v>
                </c:pt>
                <c:pt idx="832">
                  <c:v>0</c:v>
                </c:pt>
                <c:pt idx="833">
                  <c:v>0</c:v>
                </c:pt>
                <c:pt idx="834">
                  <c:v>5.9692307692307685</c:v>
                </c:pt>
                <c:pt idx="835">
                  <c:v>5.9692307692307685</c:v>
                </c:pt>
                <c:pt idx="836">
                  <c:v>5.9692307692307685</c:v>
                </c:pt>
                <c:pt idx="837">
                  <c:v>0</c:v>
                </c:pt>
                <c:pt idx="838">
                  <c:v>5.9692307692307685</c:v>
                </c:pt>
                <c:pt idx="839">
                  <c:v>5.9692307692307685</c:v>
                </c:pt>
                <c:pt idx="840">
                  <c:v>0</c:v>
                </c:pt>
                <c:pt idx="841">
                  <c:v>0</c:v>
                </c:pt>
                <c:pt idx="842">
                  <c:v>5.9692307692307685</c:v>
                </c:pt>
                <c:pt idx="843">
                  <c:v>5.9692307692307685</c:v>
                </c:pt>
                <c:pt idx="844">
                  <c:v>0</c:v>
                </c:pt>
                <c:pt idx="845">
                  <c:v>5.9692307692307685</c:v>
                </c:pt>
                <c:pt idx="846">
                  <c:v>5.9692307692307685</c:v>
                </c:pt>
                <c:pt idx="847">
                  <c:v>5.9692307692307685</c:v>
                </c:pt>
                <c:pt idx="848">
                  <c:v>0</c:v>
                </c:pt>
                <c:pt idx="849">
                  <c:v>5.9692307692307685</c:v>
                </c:pt>
                <c:pt idx="850">
                  <c:v>0</c:v>
                </c:pt>
                <c:pt idx="851">
                  <c:v>5.9692307692307685</c:v>
                </c:pt>
                <c:pt idx="852">
                  <c:v>5.9692307692307685</c:v>
                </c:pt>
                <c:pt idx="853">
                  <c:v>5.9692307692307685</c:v>
                </c:pt>
                <c:pt idx="854">
                  <c:v>5.9692307692307685</c:v>
                </c:pt>
                <c:pt idx="855">
                  <c:v>5.9692307692307685</c:v>
                </c:pt>
                <c:pt idx="856">
                  <c:v>5.9692307692307685</c:v>
                </c:pt>
                <c:pt idx="857">
                  <c:v>5.9692307692307685</c:v>
                </c:pt>
                <c:pt idx="858">
                  <c:v>5.9692307692307685</c:v>
                </c:pt>
                <c:pt idx="859">
                  <c:v>5.9692307692307685</c:v>
                </c:pt>
                <c:pt idx="860">
                  <c:v>5.9692307692307685</c:v>
                </c:pt>
                <c:pt idx="861">
                  <c:v>0</c:v>
                </c:pt>
                <c:pt idx="862">
                  <c:v>0</c:v>
                </c:pt>
                <c:pt idx="863">
                  <c:v>5.9692307692307685</c:v>
                </c:pt>
                <c:pt idx="864">
                  <c:v>0</c:v>
                </c:pt>
                <c:pt idx="865">
                  <c:v>5.9692307692307685</c:v>
                </c:pt>
                <c:pt idx="866">
                  <c:v>0</c:v>
                </c:pt>
                <c:pt idx="867">
                  <c:v>5.9692307692307685</c:v>
                </c:pt>
                <c:pt idx="868">
                  <c:v>5.9692307692307685</c:v>
                </c:pt>
                <c:pt idx="869">
                  <c:v>5.9692307692307685</c:v>
                </c:pt>
                <c:pt idx="870">
                  <c:v>5.9692307692307685</c:v>
                </c:pt>
                <c:pt idx="871">
                  <c:v>5.9692307692307685</c:v>
                </c:pt>
                <c:pt idx="872">
                  <c:v>5.9692307692307685</c:v>
                </c:pt>
                <c:pt idx="873">
                  <c:v>5.9692307692307685</c:v>
                </c:pt>
                <c:pt idx="874">
                  <c:v>5.9692307692307685</c:v>
                </c:pt>
                <c:pt idx="875">
                  <c:v>5.9692307692307685</c:v>
                </c:pt>
                <c:pt idx="876">
                  <c:v>5.9692307692307685</c:v>
                </c:pt>
                <c:pt idx="877">
                  <c:v>5.9692307692307685</c:v>
                </c:pt>
                <c:pt idx="878">
                  <c:v>5.9692307692307685</c:v>
                </c:pt>
                <c:pt idx="879">
                  <c:v>5.9692307692307685</c:v>
                </c:pt>
                <c:pt idx="880">
                  <c:v>5.9692307692307685</c:v>
                </c:pt>
                <c:pt idx="881">
                  <c:v>5.9692307692307685</c:v>
                </c:pt>
                <c:pt idx="882">
                  <c:v>5.9692307692307685</c:v>
                </c:pt>
                <c:pt idx="883">
                  <c:v>5.9692307692307685</c:v>
                </c:pt>
                <c:pt idx="884">
                  <c:v>5.9692307692307685</c:v>
                </c:pt>
                <c:pt idx="885">
                  <c:v>5.9692307692307685</c:v>
                </c:pt>
                <c:pt idx="886">
                  <c:v>5.9692307692307685</c:v>
                </c:pt>
                <c:pt idx="887">
                  <c:v>5.9692307692307685</c:v>
                </c:pt>
                <c:pt idx="888">
                  <c:v>5.9692307692307685</c:v>
                </c:pt>
                <c:pt idx="889">
                  <c:v>5.9692307692307685</c:v>
                </c:pt>
                <c:pt idx="890">
                  <c:v>5.9692307692307685</c:v>
                </c:pt>
                <c:pt idx="891">
                  <c:v>5.9692307692307685</c:v>
                </c:pt>
                <c:pt idx="892">
                  <c:v>5.9692307692307685</c:v>
                </c:pt>
                <c:pt idx="893">
                  <c:v>5.9692307692307685</c:v>
                </c:pt>
                <c:pt idx="894">
                  <c:v>5.9692307692307685</c:v>
                </c:pt>
                <c:pt idx="895">
                  <c:v>5.9692307692307685</c:v>
                </c:pt>
                <c:pt idx="896">
                  <c:v>5.9692307692307685</c:v>
                </c:pt>
                <c:pt idx="897">
                  <c:v>5.9692307692307685</c:v>
                </c:pt>
                <c:pt idx="898">
                  <c:v>0</c:v>
                </c:pt>
                <c:pt idx="899">
                  <c:v>5.9692307692307685</c:v>
                </c:pt>
                <c:pt idx="900">
                  <c:v>0</c:v>
                </c:pt>
                <c:pt idx="901">
                  <c:v>5.9692307692307685</c:v>
                </c:pt>
                <c:pt idx="902">
                  <c:v>5.9692307692307685</c:v>
                </c:pt>
                <c:pt idx="903">
                  <c:v>5.9692307692307685</c:v>
                </c:pt>
                <c:pt idx="904">
                  <c:v>5.9692307692307685</c:v>
                </c:pt>
                <c:pt idx="905">
                  <c:v>5.9692307692307685</c:v>
                </c:pt>
                <c:pt idx="906">
                  <c:v>5.9692307692307685</c:v>
                </c:pt>
                <c:pt idx="907">
                  <c:v>5.9692307692307685</c:v>
                </c:pt>
                <c:pt idx="908">
                  <c:v>5.9692307692307685</c:v>
                </c:pt>
                <c:pt idx="909">
                  <c:v>5.9692307692307685</c:v>
                </c:pt>
                <c:pt idx="910">
                  <c:v>5.9692307692307685</c:v>
                </c:pt>
                <c:pt idx="911">
                  <c:v>0</c:v>
                </c:pt>
                <c:pt idx="912">
                  <c:v>5.9692307692307685</c:v>
                </c:pt>
                <c:pt idx="913">
                  <c:v>5.9692307692307685</c:v>
                </c:pt>
                <c:pt idx="914">
                  <c:v>5.9692307692307685</c:v>
                </c:pt>
                <c:pt idx="915">
                  <c:v>5.9692307692307685</c:v>
                </c:pt>
                <c:pt idx="916">
                  <c:v>6.2765267692307685</c:v>
                </c:pt>
                <c:pt idx="917">
                  <c:v>5.9692307692307685</c:v>
                </c:pt>
                <c:pt idx="918">
                  <c:v>0</c:v>
                </c:pt>
                <c:pt idx="919">
                  <c:v>5.9692307692307685</c:v>
                </c:pt>
                <c:pt idx="920">
                  <c:v>5.9692307692307685</c:v>
                </c:pt>
                <c:pt idx="921">
                  <c:v>0</c:v>
                </c:pt>
                <c:pt idx="922">
                  <c:v>5.9692307692307685</c:v>
                </c:pt>
                <c:pt idx="923">
                  <c:v>5.9692307692307685</c:v>
                </c:pt>
                <c:pt idx="924">
                  <c:v>5.9692307692307685</c:v>
                </c:pt>
                <c:pt idx="925">
                  <c:v>5.9692307692307685</c:v>
                </c:pt>
                <c:pt idx="926">
                  <c:v>5.9692307692307685</c:v>
                </c:pt>
                <c:pt idx="927">
                  <c:v>5.9692307692307685</c:v>
                </c:pt>
                <c:pt idx="928">
                  <c:v>5.9692307692307685</c:v>
                </c:pt>
                <c:pt idx="929">
                  <c:v>5.9692307692307685</c:v>
                </c:pt>
                <c:pt idx="930">
                  <c:v>5.9692307692307685</c:v>
                </c:pt>
                <c:pt idx="931">
                  <c:v>5.9692307692307685</c:v>
                </c:pt>
                <c:pt idx="932">
                  <c:v>5.9692307692307685</c:v>
                </c:pt>
                <c:pt idx="933">
                  <c:v>5.9692307692307685</c:v>
                </c:pt>
                <c:pt idx="934">
                  <c:v>5.9692307692307685</c:v>
                </c:pt>
                <c:pt idx="935">
                  <c:v>5.9692307692307685</c:v>
                </c:pt>
                <c:pt idx="936">
                  <c:v>0</c:v>
                </c:pt>
                <c:pt idx="937">
                  <c:v>6.2817647692307688</c:v>
                </c:pt>
                <c:pt idx="938">
                  <c:v>0</c:v>
                </c:pt>
                <c:pt idx="939">
                  <c:v>5.9692307692307685</c:v>
                </c:pt>
                <c:pt idx="940">
                  <c:v>5.9692307692307685</c:v>
                </c:pt>
                <c:pt idx="941">
                  <c:v>5.9692307692307685</c:v>
                </c:pt>
                <c:pt idx="942">
                  <c:v>5.9692307692307685</c:v>
                </c:pt>
                <c:pt idx="943">
                  <c:v>5.9692307692307685</c:v>
                </c:pt>
                <c:pt idx="944">
                  <c:v>0</c:v>
                </c:pt>
                <c:pt idx="945">
                  <c:v>5.9692307692307685</c:v>
                </c:pt>
                <c:pt idx="946">
                  <c:v>5.9692307692307685</c:v>
                </c:pt>
                <c:pt idx="947">
                  <c:v>0</c:v>
                </c:pt>
                <c:pt idx="948">
                  <c:v>5.9692307692307685</c:v>
                </c:pt>
                <c:pt idx="949">
                  <c:v>5.9692307692307685</c:v>
                </c:pt>
                <c:pt idx="950">
                  <c:v>0</c:v>
                </c:pt>
                <c:pt idx="951">
                  <c:v>5.9692307692307685</c:v>
                </c:pt>
                <c:pt idx="952">
                  <c:v>5.9692307692307685</c:v>
                </c:pt>
                <c:pt idx="953">
                  <c:v>5.9692307692307685</c:v>
                </c:pt>
                <c:pt idx="954">
                  <c:v>5.9692307692307685</c:v>
                </c:pt>
                <c:pt idx="955">
                  <c:v>5.9692307692307685</c:v>
                </c:pt>
                <c:pt idx="956">
                  <c:v>5.9692307692307685</c:v>
                </c:pt>
                <c:pt idx="957">
                  <c:v>5.9692307692307685</c:v>
                </c:pt>
                <c:pt idx="958">
                  <c:v>5.9692307692307685</c:v>
                </c:pt>
                <c:pt idx="959">
                  <c:v>5.9692307692307685</c:v>
                </c:pt>
                <c:pt idx="960">
                  <c:v>5.9692307692307685</c:v>
                </c:pt>
                <c:pt idx="961">
                  <c:v>5.9692307692307685</c:v>
                </c:pt>
                <c:pt idx="962">
                  <c:v>5.9692307692307685</c:v>
                </c:pt>
                <c:pt idx="963">
                  <c:v>5.9692307692307685</c:v>
                </c:pt>
                <c:pt idx="964">
                  <c:v>5.9692307692307685</c:v>
                </c:pt>
                <c:pt idx="965">
                  <c:v>5.9692307692307685</c:v>
                </c:pt>
                <c:pt idx="966">
                  <c:v>5.9692307692307685</c:v>
                </c:pt>
                <c:pt idx="967">
                  <c:v>5.9692307692307685</c:v>
                </c:pt>
                <c:pt idx="968">
                  <c:v>5.9692307692307685</c:v>
                </c:pt>
                <c:pt idx="969">
                  <c:v>5.9692307692307685</c:v>
                </c:pt>
                <c:pt idx="970">
                  <c:v>0</c:v>
                </c:pt>
                <c:pt idx="971">
                  <c:v>5.9692307692307685</c:v>
                </c:pt>
                <c:pt idx="972">
                  <c:v>5.9692307692307685</c:v>
                </c:pt>
                <c:pt idx="973">
                  <c:v>0</c:v>
                </c:pt>
                <c:pt idx="974">
                  <c:v>0</c:v>
                </c:pt>
                <c:pt idx="975">
                  <c:v>0</c:v>
                </c:pt>
                <c:pt idx="976">
                  <c:v>5.9692307692307685</c:v>
                </c:pt>
                <c:pt idx="977">
                  <c:v>0</c:v>
                </c:pt>
                <c:pt idx="978">
                  <c:v>0</c:v>
                </c:pt>
                <c:pt idx="979">
                  <c:v>5.9692307692307685</c:v>
                </c:pt>
                <c:pt idx="980">
                  <c:v>0</c:v>
                </c:pt>
                <c:pt idx="981">
                  <c:v>0</c:v>
                </c:pt>
                <c:pt idx="982">
                  <c:v>5.9692307692307685</c:v>
                </c:pt>
                <c:pt idx="983">
                  <c:v>5.9692307692307685</c:v>
                </c:pt>
                <c:pt idx="984">
                  <c:v>5.9692307692307685</c:v>
                </c:pt>
                <c:pt idx="985">
                  <c:v>5.9692307692307685</c:v>
                </c:pt>
                <c:pt idx="986">
                  <c:v>5.9692307692307685</c:v>
                </c:pt>
                <c:pt idx="987">
                  <c:v>5.9692307692307685</c:v>
                </c:pt>
                <c:pt idx="988">
                  <c:v>5.9692307692307685</c:v>
                </c:pt>
                <c:pt idx="989">
                  <c:v>5.9692307692307685</c:v>
                </c:pt>
                <c:pt idx="990">
                  <c:v>5.9692307692307685</c:v>
                </c:pt>
                <c:pt idx="991">
                  <c:v>5.9692307692307685</c:v>
                </c:pt>
                <c:pt idx="992">
                  <c:v>5.9692307692307685</c:v>
                </c:pt>
                <c:pt idx="993">
                  <c:v>5.9692307692307685</c:v>
                </c:pt>
                <c:pt idx="994">
                  <c:v>5.9692307692307685</c:v>
                </c:pt>
                <c:pt idx="995">
                  <c:v>0</c:v>
                </c:pt>
                <c:pt idx="996">
                  <c:v>5.9692307692307685</c:v>
                </c:pt>
                <c:pt idx="997">
                  <c:v>5.9692307692307685</c:v>
                </c:pt>
                <c:pt idx="998">
                  <c:v>5.9692307692307685</c:v>
                </c:pt>
                <c:pt idx="999">
                  <c:v>5.9692307692307685</c:v>
                </c:pt>
                <c:pt idx="1000">
                  <c:v>5.9692307692307685</c:v>
                </c:pt>
                <c:pt idx="1001">
                  <c:v>5.9692307692307685</c:v>
                </c:pt>
                <c:pt idx="1002">
                  <c:v>5.9692307692307685</c:v>
                </c:pt>
                <c:pt idx="1003">
                  <c:v>5.9692307692307685</c:v>
                </c:pt>
                <c:pt idx="1004">
                  <c:v>5.9692307692307685</c:v>
                </c:pt>
                <c:pt idx="1005">
                  <c:v>5.9692307692307685</c:v>
                </c:pt>
                <c:pt idx="1006">
                  <c:v>5.9692307692307685</c:v>
                </c:pt>
                <c:pt idx="1007">
                  <c:v>5.9692307692307685</c:v>
                </c:pt>
                <c:pt idx="1008">
                  <c:v>0</c:v>
                </c:pt>
                <c:pt idx="1009">
                  <c:v>5.9692307692307685</c:v>
                </c:pt>
                <c:pt idx="1010">
                  <c:v>5.9692307692307685</c:v>
                </c:pt>
                <c:pt idx="1011">
                  <c:v>5.9692307692307685</c:v>
                </c:pt>
                <c:pt idx="1012">
                  <c:v>5.9692307692307685</c:v>
                </c:pt>
                <c:pt idx="1013">
                  <c:v>5.9692307692307685</c:v>
                </c:pt>
                <c:pt idx="1014">
                  <c:v>5.9692307692307685</c:v>
                </c:pt>
                <c:pt idx="1015">
                  <c:v>5.9692307692307685</c:v>
                </c:pt>
                <c:pt idx="1016">
                  <c:v>5.9692307692307685</c:v>
                </c:pt>
                <c:pt idx="1017">
                  <c:v>5.9692307692307685</c:v>
                </c:pt>
                <c:pt idx="1018">
                  <c:v>5.9692307692307685</c:v>
                </c:pt>
                <c:pt idx="1019">
                  <c:v>5.9692307692307685</c:v>
                </c:pt>
                <c:pt idx="1020">
                  <c:v>5.9692307692307685</c:v>
                </c:pt>
                <c:pt idx="1021">
                  <c:v>5.9692307692307685</c:v>
                </c:pt>
                <c:pt idx="1022">
                  <c:v>5.9692307692307685</c:v>
                </c:pt>
                <c:pt idx="1023">
                  <c:v>5.9692307692307685</c:v>
                </c:pt>
                <c:pt idx="1024">
                  <c:v>5.9692307692307685</c:v>
                </c:pt>
                <c:pt idx="1025">
                  <c:v>5.9692307692307685</c:v>
                </c:pt>
                <c:pt idx="1026">
                  <c:v>5.9692307692307685</c:v>
                </c:pt>
                <c:pt idx="1027">
                  <c:v>5.9692307692307685</c:v>
                </c:pt>
                <c:pt idx="1028">
                  <c:v>5.9692307692307685</c:v>
                </c:pt>
                <c:pt idx="1029">
                  <c:v>5.9692307692307685</c:v>
                </c:pt>
                <c:pt idx="1030">
                  <c:v>5.9692307692307685</c:v>
                </c:pt>
                <c:pt idx="1031">
                  <c:v>0</c:v>
                </c:pt>
                <c:pt idx="1032">
                  <c:v>5.9692307692307685</c:v>
                </c:pt>
                <c:pt idx="1033">
                  <c:v>5.9692307692307685</c:v>
                </c:pt>
                <c:pt idx="1034">
                  <c:v>5.9692307692307685</c:v>
                </c:pt>
                <c:pt idx="1035">
                  <c:v>5.9692307692307685</c:v>
                </c:pt>
                <c:pt idx="1036">
                  <c:v>0</c:v>
                </c:pt>
                <c:pt idx="1037">
                  <c:v>0</c:v>
                </c:pt>
                <c:pt idx="1038">
                  <c:v>5.9692307692307685</c:v>
                </c:pt>
                <c:pt idx="1039">
                  <c:v>5.9692307692307685</c:v>
                </c:pt>
                <c:pt idx="1040">
                  <c:v>5.9692307692307685</c:v>
                </c:pt>
                <c:pt idx="1041">
                  <c:v>6.1316087692307688</c:v>
                </c:pt>
                <c:pt idx="1042">
                  <c:v>5.9692307692307685</c:v>
                </c:pt>
                <c:pt idx="1043">
                  <c:v>5.9692307692307685</c:v>
                </c:pt>
                <c:pt idx="1044">
                  <c:v>5.9692307692307685</c:v>
                </c:pt>
                <c:pt idx="1045">
                  <c:v>5.9692307692307685</c:v>
                </c:pt>
                <c:pt idx="1046">
                  <c:v>5.9692307692307685</c:v>
                </c:pt>
                <c:pt idx="1047">
                  <c:v>5.9692307692307685</c:v>
                </c:pt>
                <c:pt idx="1048">
                  <c:v>5.9692307692307685</c:v>
                </c:pt>
                <c:pt idx="1049">
                  <c:v>0</c:v>
                </c:pt>
                <c:pt idx="1050">
                  <c:v>5.9692307692307685</c:v>
                </c:pt>
                <c:pt idx="1051">
                  <c:v>5.9692307692307685</c:v>
                </c:pt>
                <c:pt idx="1052">
                  <c:v>5.9692307692307685</c:v>
                </c:pt>
                <c:pt idx="1053">
                  <c:v>5.9692307692307685</c:v>
                </c:pt>
                <c:pt idx="1054">
                  <c:v>5.9692307692307685</c:v>
                </c:pt>
                <c:pt idx="1055">
                  <c:v>5.9692307692307685</c:v>
                </c:pt>
                <c:pt idx="1056">
                  <c:v>5.9692307692307685</c:v>
                </c:pt>
                <c:pt idx="1057">
                  <c:v>5.9692307692307685</c:v>
                </c:pt>
                <c:pt idx="1058">
                  <c:v>5.9692307692307685</c:v>
                </c:pt>
                <c:pt idx="1059">
                  <c:v>5.9692307692307685</c:v>
                </c:pt>
                <c:pt idx="1060">
                  <c:v>5.9692307692307685</c:v>
                </c:pt>
                <c:pt idx="1061">
                  <c:v>5.9692307692307685</c:v>
                </c:pt>
                <c:pt idx="1062">
                  <c:v>5.9692307692307685</c:v>
                </c:pt>
                <c:pt idx="1063">
                  <c:v>5.9692307692307685</c:v>
                </c:pt>
                <c:pt idx="1064">
                  <c:v>5.9692307692307685</c:v>
                </c:pt>
                <c:pt idx="1065">
                  <c:v>5.9692307692307685</c:v>
                </c:pt>
                <c:pt idx="1066">
                  <c:v>5.9692307692307685</c:v>
                </c:pt>
                <c:pt idx="1067">
                  <c:v>5.9692307692307685</c:v>
                </c:pt>
                <c:pt idx="1068">
                  <c:v>5.9692307692307685</c:v>
                </c:pt>
                <c:pt idx="1069">
                  <c:v>5.9692307692307685</c:v>
                </c:pt>
                <c:pt idx="1070">
                  <c:v>5.9692307692307685</c:v>
                </c:pt>
                <c:pt idx="1071">
                  <c:v>5.9692307692307685</c:v>
                </c:pt>
                <c:pt idx="1072">
                  <c:v>0</c:v>
                </c:pt>
                <c:pt idx="1073">
                  <c:v>5.9692307692307685</c:v>
                </c:pt>
                <c:pt idx="1074">
                  <c:v>5.9692307692307685</c:v>
                </c:pt>
                <c:pt idx="1075">
                  <c:v>0</c:v>
                </c:pt>
                <c:pt idx="1076">
                  <c:v>5.9692307692307685</c:v>
                </c:pt>
                <c:pt idx="1077">
                  <c:v>5.9692307692307685</c:v>
                </c:pt>
                <c:pt idx="1078">
                  <c:v>5.9692307692307685</c:v>
                </c:pt>
                <c:pt idx="1079">
                  <c:v>0</c:v>
                </c:pt>
                <c:pt idx="1080">
                  <c:v>0</c:v>
                </c:pt>
                <c:pt idx="1081">
                  <c:v>5.9692307692307685</c:v>
                </c:pt>
                <c:pt idx="1082">
                  <c:v>5.9692307692307685</c:v>
                </c:pt>
                <c:pt idx="1083">
                  <c:v>5.9692307692307685</c:v>
                </c:pt>
                <c:pt idx="1084">
                  <c:v>5.9692307692307685</c:v>
                </c:pt>
                <c:pt idx="1085">
                  <c:v>5.9692307692307685</c:v>
                </c:pt>
                <c:pt idx="1086">
                  <c:v>0</c:v>
                </c:pt>
                <c:pt idx="1087">
                  <c:v>5.9692307692307685</c:v>
                </c:pt>
                <c:pt idx="1088">
                  <c:v>5.9692307692307685</c:v>
                </c:pt>
                <c:pt idx="1089">
                  <c:v>5.9692307692307685</c:v>
                </c:pt>
                <c:pt idx="1090">
                  <c:v>5.9692307692307685</c:v>
                </c:pt>
                <c:pt idx="1091">
                  <c:v>5.9692307692307685</c:v>
                </c:pt>
                <c:pt idx="1092">
                  <c:v>0</c:v>
                </c:pt>
                <c:pt idx="1093">
                  <c:v>0</c:v>
                </c:pt>
                <c:pt idx="1094">
                  <c:v>0</c:v>
                </c:pt>
                <c:pt idx="1095">
                  <c:v>5.9692307692307685</c:v>
                </c:pt>
                <c:pt idx="1096">
                  <c:v>5.9692307692307685</c:v>
                </c:pt>
                <c:pt idx="1097">
                  <c:v>5.9692307692307685</c:v>
                </c:pt>
                <c:pt idx="1098">
                  <c:v>5.9692307692307685</c:v>
                </c:pt>
                <c:pt idx="1099">
                  <c:v>5.9692307692307685</c:v>
                </c:pt>
                <c:pt idx="1100">
                  <c:v>5.9692307692307685</c:v>
                </c:pt>
                <c:pt idx="1101">
                  <c:v>5.9692307692307685</c:v>
                </c:pt>
                <c:pt idx="1102">
                  <c:v>5.9692307692307685</c:v>
                </c:pt>
                <c:pt idx="1103">
                  <c:v>5.9692307692307685</c:v>
                </c:pt>
                <c:pt idx="1104">
                  <c:v>5.9692307692307685</c:v>
                </c:pt>
                <c:pt idx="1105">
                  <c:v>5.9692307692307685</c:v>
                </c:pt>
                <c:pt idx="1106">
                  <c:v>5.9692307692307685</c:v>
                </c:pt>
                <c:pt idx="1107">
                  <c:v>5.9692307692307685</c:v>
                </c:pt>
                <c:pt idx="1108">
                  <c:v>5.9692307692307685</c:v>
                </c:pt>
                <c:pt idx="1109">
                  <c:v>0</c:v>
                </c:pt>
                <c:pt idx="1110">
                  <c:v>5.9692307692307685</c:v>
                </c:pt>
                <c:pt idx="1111">
                  <c:v>5.9692307692307685</c:v>
                </c:pt>
                <c:pt idx="1112">
                  <c:v>0</c:v>
                </c:pt>
                <c:pt idx="1113">
                  <c:v>5.9692307692307685</c:v>
                </c:pt>
                <c:pt idx="1114">
                  <c:v>5.9692307692307685</c:v>
                </c:pt>
                <c:pt idx="1115">
                  <c:v>5.9692307692307685</c:v>
                </c:pt>
                <c:pt idx="1116">
                  <c:v>5.9692307692307685</c:v>
                </c:pt>
                <c:pt idx="1117">
                  <c:v>5.9692307692307685</c:v>
                </c:pt>
                <c:pt idx="1118">
                  <c:v>5.9692307692307685</c:v>
                </c:pt>
                <c:pt idx="1119">
                  <c:v>5.9692307692307685</c:v>
                </c:pt>
                <c:pt idx="1120">
                  <c:v>5.9692307692307685</c:v>
                </c:pt>
                <c:pt idx="1121">
                  <c:v>5.9692307692307685</c:v>
                </c:pt>
                <c:pt idx="1122">
                  <c:v>5.9692307692307685</c:v>
                </c:pt>
                <c:pt idx="1123">
                  <c:v>5.9692307692307685</c:v>
                </c:pt>
                <c:pt idx="1124">
                  <c:v>5.9692307692307685</c:v>
                </c:pt>
                <c:pt idx="1125">
                  <c:v>0</c:v>
                </c:pt>
                <c:pt idx="1126">
                  <c:v>5.9692307692307685</c:v>
                </c:pt>
                <c:pt idx="1127">
                  <c:v>5.9692307692307685</c:v>
                </c:pt>
                <c:pt idx="1128">
                  <c:v>5.9692307692307685</c:v>
                </c:pt>
                <c:pt idx="1129">
                  <c:v>5.9692307692307685</c:v>
                </c:pt>
                <c:pt idx="1130">
                  <c:v>0</c:v>
                </c:pt>
                <c:pt idx="1131">
                  <c:v>5.9692307692307685</c:v>
                </c:pt>
                <c:pt idx="1132">
                  <c:v>5.9692307692307685</c:v>
                </c:pt>
                <c:pt idx="1133">
                  <c:v>0</c:v>
                </c:pt>
                <c:pt idx="1134">
                  <c:v>5.9692307692307685</c:v>
                </c:pt>
                <c:pt idx="1135">
                  <c:v>5.9692307692307685</c:v>
                </c:pt>
                <c:pt idx="1136">
                  <c:v>5.9692307692307685</c:v>
                </c:pt>
                <c:pt idx="1137">
                  <c:v>0</c:v>
                </c:pt>
                <c:pt idx="1138">
                  <c:v>5.9692307692307685</c:v>
                </c:pt>
                <c:pt idx="1139">
                  <c:v>5.9692307692307685</c:v>
                </c:pt>
                <c:pt idx="1140">
                  <c:v>5.9692307692307685</c:v>
                </c:pt>
                <c:pt idx="1141">
                  <c:v>5.9692307692307685</c:v>
                </c:pt>
                <c:pt idx="1142">
                  <c:v>5.9692307692307685</c:v>
                </c:pt>
                <c:pt idx="1143">
                  <c:v>5.9692307692307685</c:v>
                </c:pt>
                <c:pt idx="1144">
                  <c:v>5.9692307692307685</c:v>
                </c:pt>
                <c:pt idx="1145">
                  <c:v>5.9692307692307685</c:v>
                </c:pt>
                <c:pt idx="1146">
                  <c:v>5.9692307692307685</c:v>
                </c:pt>
                <c:pt idx="1147">
                  <c:v>5.9692307692307685</c:v>
                </c:pt>
                <c:pt idx="1148">
                  <c:v>0</c:v>
                </c:pt>
                <c:pt idx="1149">
                  <c:v>5.9692307692307685</c:v>
                </c:pt>
                <c:pt idx="1150">
                  <c:v>0</c:v>
                </c:pt>
                <c:pt idx="1151">
                  <c:v>5.9692307692307685</c:v>
                </c:pt>
                <c:pt idx="1152">
                  <c:v>0</c:v>
                </c:pt>
                <c:pt idx="1153">
                  <c:v>5.9692307692307685</c:v>
                </c:pt>
                <c:pt idx="1154">
                  <c:v>5.9692307692307685</c:v>
                </c:pt>
                <c:pt idx="1155">
                  <c:v>5.9692307692307685</c:v>
                </c:pt>
                <c:pt idx="1156">
                  <c:v>5.9692307692307685</c:v>
                </c:pt>
                <c:pt idx="1157">
                  <c:v>5.9692307692307685</c:v>
                </c:pt>
                <c:pt idx="1158">
                  <c:v>5.9692307692307685</c:v>
                </c:pt>
                <c:pt idx="1159">
                  <c:v>5.9692307692307685</c:v>
                </c:pt>
                <c:pt idx="1160">
                  <c:v>5.9692307692307685</c:v>
                </c:pt>
                <c:pt idx="1161">
                  <c:v>5.9692307692307685</c:v>
                </c:pt>
                <c:pt idx="1162">
                  <c:v>5.9692307692307685</c:v>
                </c:pt>
                <c:pt idx="1163">
                  <c:v>5.9692307692307685</c:v>
                </c:pt>
                <c:pt idx="1164">
                  <c:v>0</c:v>
                </c:pt>
                <c:pt idx="1165">
                  <c:v>5.9692307692307685</c:v>
                </c:pt>
                <c:pt idx="1166">
                  <c:v>5.9692307692307685</c:v>
                </c:pt>
                <c:pt idx="1167">
                  <c:v>5.9692307692307685</c:v>
                </c:pt>
                <c:pt idx="1168">
                  <c:v>5.9692307692307685</c:v>
                </c:pt>
                <c:pt idx="1169">
                  <c:v>5.9692307692307685</c:v>
                </c:pt>
                <c:pt idx="1170">
                  <c:v>0</c:v>
                </c:pt>
                <c:pt idx="1171">
                  <c:v>5.9692307692307685</c:v>
                </c:pt>
                <c:pt idx="1172">
                  <c:v>5.9692307692307685</c:v>
                </c:pt>
                <c:pt idx="1173">
                  <c:v>5.9692307692307685</c:v>
                </c:pt>
                <c:pt idx="1174">
                  <c:v>5.9692307692307685</c:v>
                </c:pt>
                <c:pt idx="1175">
                  <c:v>5.9692307692307685</c:v>
                </c:pt>
                <c:pt idx="1176">
                  <c:v>0</c:v>
                </c:pt>
                <c:pt idx="1177">
                  <c:v>5.9692307692307685</c:v>
                </c:pt>
                <c:pt idx="1178">
                  <c:v>5.9692307692307685</c:v>
                </c:pt>
                <c:pt idx="1179">
                  <c:v>5.9692307692307685</c:v>
                </c:pt>
                <c:pt idx="1180">
                  <c:v>0</c:v>
                </c:pt>
                <c:pt idx="1181">
                  <c:v>0</c:v>
                </c:pt>
                <c:pt idx="1182">
                  <c:v>5.9692307692307685</c:v>
                </c:pt>
                <c:pt idx="1183">
                  <c:v>5.9692307692307685</c:v>
                </c:pt>
                <c:pt idx="1184">
                  <c:v>5.9692307692307685</c:v>
                </c:pt>
                <c:pt idx="1185">
                  <c:v>5.9692307692307685</c:v>
                </c:pt>
                <c:pt idx="1186">
                  <c:v>5.9692307692307685</c:v>
                </c:pt>
                <c:pt idx="1187">
                  <c:v>0</c:v>
                </c:pt>
                <c:pt idx="1188">
                  <c:v>5.9692307692307685</c:v>
                </c:pt>
                <c:pt idx="1189">
                  <c:v>5.9692307692307685</c:v>
                </c:pt>
                <c:pt idx="1190">
                  <c:v>5.9692307692307685</c:v>
                </c:pt>
                <c:pt idx="1191">
                  <c:v>5.9692307692307685</c:v>
                </c:pt>
                <c:pt idx="1192">
                  <c:v>5.9692307692307685</c:v>
                </c:pt>
                <c:pt idx="1193">
                  <c:v>5.9692307692307685</c:v>
                </c:pt>
                <c:pt idx="1194">
                  <c:v>5.9692307692307685</c:v>
                </c:pt>
                <c:pt idx="1195">
                  <c:v>5.9692307692307685</c:v>
                </c:pt>
                <c:pt idx="1196">
                  <c:v>5.9692307692307685</c:v>
                </c:pt>
                <c:pt idx="1197">
                  <c:v>0</c:v>
                </c:pt>
                <c:pt idx="1198">
                  <c:v>5.9692307692307685</c:v>
                </c:pt>
                <c:pt idx="1199">
                  <c:v>5.9692307692307685</c:v>
                </c:pt>
                <c:pt idx="1200">
                  <c:v>5.9692307692307685</c:v>
                </c:pt>
                <c:pt idx="1201">
                  <c:v>5.9692307692307685</c:v>
                </c:pt>
                <c:pt idx="1202">
                  <c:v>0</c:v>
                </c:pt>
                <c:pt idx="1203">
                  <c:v>0</c:v>
                </c:pt>
                <c:pt idx="1204">
                  <c:v>5.9692307692307685</c:v>
                </c:pt>
                <c:pt idx="1205">
                  <c:v>5.9692307692307685</c:v>
                </c:pt>
                <c:pt idx="1206">
                  <c:v>5.9692307692307685</c:v>
                </c:pt>
                <c:pt idx="1207">
                  <c:v>5.9692307692307685</c:v>
                </c:pt>
                <c:pt idx="1208">
                  <c:v>0</c:v>
                </c:pt>
                <c:pt idx="1209">
                  <c:v>5.9692307692307685</c:v>
                </c:pt>
                <c:pt idx="1210">
                  <c:v>5.9692307692307685</c:v>
                </c:pt>
                <c:pt idx="1211">
                  <c:v>5.9692307692307685</c:v>
                </c:pt>
                <c:pt idx="1212">
                  <c:v>0</c:v>
                </c:pt>
                <c:pt idx="1213">
                  <c:v>5.9692307692307685</c:v>
                </c:pt>
                <c:pt idx="1214">
                  <c:v>0</c:v>
                </c:pt>
                <c:pt idx="1215">
                  <c:v>5.9692307692307685</c:v>
                </c:pt>
                <c:pt idx="1216">
                  <c:v>5.9692307692307685</c:v>
                </c:pt>
                <c:pt idx="1217">
                  <c:v>5.9692307692307685</c:v>
                </c:pt>
                <c:pt idx="1218">
                  <c:v>5.9692307692307685</c:v>
                </c:pt>
                <c:pt idx="1219">
                  <c:v>5.9692307692307685</c:v>
                </c:pt>
                <c:pt idx="1220">
                  <c:v>5.9692307692307685</c:v>
                </c:pt>
                <c:pt idx="1221">
                  <c:v>5.9692307692307685</c:v>
                </c:pt>
                <c:pt idx="1222">
                  <c:v>0</c:v>
                </c:pt>
                <c:pt idx="1223">
                  <c:v>5.9692307692307685</c:v>
                </c:pt>
                <c:pt idx="1224">
                  <c:v>5.9692307692307685</c:v>
                </c:pt>
                <c:pt idx="1225">
                  <c:v>0</c:v>
                </c:pt>
                <c:pt idx="1226">
                  <c:v>0</c:v>
                </c:pt>
                <c:pt idx="1227">
                  <c:v>5.9692307692307685</c:v>
                </c:pt>
                <c:pt idx="1228">
                  <c:v>0</c:v>
                </c:pt>
                <c:pt idx="1229">
                  <c:v>5.9692307692307685</c:v>
                </c:pt>
                <c:pt idx="1230">
                  <c:v>5.9692307692307685</c:v>
                </c:pt>
                <c:pt idx="1231">
                  <c:v>5.9692307692307685</c:v>
                </c:pt>
                <c:pt idx="1232">
                  <c:v>5.9692307692307685</c:v>
                </c:pt>
                <c:pt idx="1233">
                  <c:v>5.9692307692307685</c:v>
                </c:pt>
                <c:pt idx="1234">
                  <c:v>5.9692307692307685</c:v>
                </c:pt>
                <c:pt idx="1235">
                  <c:v>5.9692307692307685</c:v>
                </c:pt>
                <c:pt idx="1236">
                  <c:v>0</c:v>
                </c:pt>
                <c:pt idx="1237">
                  <c:v>0</c:v>
                </c:pt>
                <c:pt idx="1238">
                  <c:v>5.9692307692307685</c:v>
                </c:pt>
                <c:pt idx="1239">
                  <c:v>5.9692307692307685</c:v>
                </c:pt>
                <c:pt idx="1240">
                  <c:v>5.9692307692307685</c:v>
                </c:pt>
                <c:pt idx="1241">
                  <c:v>5.9692307692307685</c:v>
                </c:pt>
                <c:pt idx="1242">
                  <c:v>5.9692307692307685</c:v>
                </c:pt>
                <c:pt idx="1243">
                  <c:v>5.9692307692307685</c:v>
                </c:pt>
                <c:pt idx="1244">
                  <c:v>0</c:v>
                </c:pt>
                <c:pt idx="1245">
                  <c:v>5.9692307692307685</c:v>
                </c:pt>
                <c:pt idx="1246">
                  <c:v>0</c:v>
                </c:pt>
                <c:pt idx="1247">
                  <c:v>5.9692307692307685</c:v>
                </c:pt>
                <c:pt idx="1248">
                  <c:v>5.9692307692307685</c:v>
                </c:pt>
                <c:pt idx="1249">
                  <c:v>5.9692307692307685</c:v>
                </c:pt>
                <c:pt idx="1250">
                  <c:v>0</c:v>
                </c:pt>
                <c:pt idx="1251">
                  <c:v>5.9692307692307685</c:v>
                </c:pt>
                <c:pt idx="1252">
                  <c:v>5.9692307692307685</c:v>
                </c:pt>
                <c:pt idx="1253">
                  <c:v>5.9692307692307685</c:v>
                </c:pt>
                <c:pt idx="1254">
                  <c:v>5.9692307692307685</c:v>
                </c:pt>
                <c:pt idx="1255">
                  <c:v>5.9692307692307685</c:v>
                </c:pt>
                <c:pt idx="1256">
                  <c:v>5.9692307692307685</c:v>
                </c:pt>
                <c:pt idx="1257">
                  <c:v>5.9692307692307685</c:v>
                </c:pt>
                <c:pt idx="1258">
                  <c:v>5.9692307692307685</c:v>
                </c:pt>
                <c:pt idx="1259">
                  <c:v>0</c:v>
                </c:pt>
                <c:pt idx="1260">
                  <c:v>0</c:v>
                </c:pt>
                <c:pt idx="1261">
                  <c:v>5.9692307692307685</c:v>
                </c:pt>
                <c:pt idx="1262">
                  <c:v>0</c:v>
                </c:pt>
                <c:pt idx="1263">
                  <c:v>5.9692307692307685</c:v>
                </c:pt>
                <c:pt idx="1264">
                  <c:v>5.9692307692307685</c:v>
                </c:pt>
                <c:pt idx="1265">
                  <c:v>5.9692307692307685</c:v>
                </c:pt>
                <c:pt idx="1266">
                  <c:v>0</c:v>
                </c:pt>
                <c:pt idx="1267">
                  <c:v>5.9692307692307685</c:v>
                </c:pt>
                <c:pt idx="1268">
                  <c:v>5.9692307692307685</c:v>
                </c:pt>
                <c:pt idx="1269">
                  <c:v>5.9692307692307685</c:v>
                </c:pt>
                <c:pt idx="1270">
                  <c:v>5.9692307692307685</c:v>
                </c:pt>
                <c:pt idx="1271">
                  <c:v>5.9692307692307685</c:v>
                </c:pt>
                <c:pt idx="1272">
                  <c:v>5.9692307692307685</c:v>
                </c:pt>
                <c:pt idx="1273">
                  <c:v>0</c:v>
                </c:pt>
                <c:pt idx="1274">
                  <c:v>0</c:v>
                </c:pt>
                <c:pt idx="1275">
                  <c:v>5.9692307692307685</c:v>
                </c:pt>
                <c:pt idx="1276">
                  <c:v>5.9692307692307685</c:v>
                </c:pt>
                <c:pt idx="1277">
                  <c:v>5.9692307692307685</c:v>
                </c:pt>
                <c:pt idx="1278">
                  <c:v>5.9692307692307685</c:v>
                </c:pt>
                <c:pt idx="1279">
                  <c:v>5.9692307692307685</c:v>
                </c:pt>
                <c:pt idx="1280">
                  <c:v>0</c:v>
                </c:pt>
                <c:pt idx="1281">
                  <c:v>0</c:v>
                </c:pt>
                <c:pt idx="1282">
                  <c:v>5.9692307692307685</c:v>
                </c:pt>
                <c:pt idx="1283">
                  <c:v>5.9692307692307685</c:v>
                </c:pt>
                <c:pt idx="1284">
                  <c:v>5.9692307692307685</c:v>
                </c:pt>
                <c:pt idx="1285">
                  <c:v>0</c:v>
                </c:pt>
                <c:pt idx="1286">
                  <c:v>5.9692307692307685</c:v>
                </c:pt>
                <c:pt idx="1287">
                  <c:v>5.9692307692307685</c:v>
                </c:pt>
                <c:pt idx="1288">
                  <c:v>5.9692307692307685</c:v>
                </c:pt>
                <c:pt idx="1289">
                  <c:v>5.9692307692307685</c:v>
                </c:pt>
                <c:pt idx="1290">
                  <c:v>5.9692307692307685</c:v>
                </c:pt>
                <c:pt idx="1291">
                  <c:v>5.9692307692307685</c:v>
                </c:pt>
                <c:pt idx="1292">
                  <c:v>5.9692307692307685</c:v>
                </c:pt>
                <c:pt idx="1293">
                  <c:v>5.9692307692307685</c:v>
                </c:pt>
                <c:pt idx="1294">
                  <c:v>5.9692307692307685</c:v>
                </c:pt>
                <c:pt idx="1295">
                  <c:v>5.9692307692307685</c:v>
                </c:pt>
                <c:pt idx="1296">
                  <c:v>0</c:v>
                </c:pt>
                <c:pt idx="1297">
                  <c:v>5.9692307692307685</c:v>
                </c:pt>
                <c:pt idx="1298">
                  <c:v>5.9692307692307685</c:v>
                </c:pt>
                <c:pt idx="1299">
                  <c:v>5.9692307692307685</c:v>
                </c:pt>
                <c:pt idx="1300">
                  <c:v>5.9692307692307685</c:v>
                </c:pt>
                <c:pt idx="1301">
                  <c:v>5.9692307692307685</c:v>
                </c:pt>
                <c:pt idx="1302">
                  <c:v>5.9692307692307685</c:v>
                </c:pt>
                <c:pt idx="1303">
                  <c:v>5.9692307692307685</c:v>
                </c:pt>
                <c:pt idx="1304">
                  <c:v>5.9692307692307685</c:v>
                </c:pt>
                <c:pt idx="1305">
                  <c:v>5.9692307692307685</c:v>
                </c:pt>
                <c:pt idx="1306">
                  <c:v>0</c:v>
                </c:pt>
                <c:pt idx="1307">
                  <c:v>5.9692307692307685</c:v>
                </c:pt>
                <c:pt idx="1308">
                  <c:v>5.9692307692307685</c:v>
                </c:pt>
                <c:pt idx="1309">
                  <c:v>0</c:v>
                </c:pt>
                <c:pt idx="1310">
                  <c:v>5.9692307692307685</c:v>
                </c:pt>
                <c:pt idx="1311">
                  <c:v>5.9692307692307685</c:v>
                </c:pt>
                <c:pt idx="1312">
                  <c:v>5.9692307692307685</c:v>
                </c:pt>
                <c:pt idx="1313">
                  <c:v>5.9692307692307685</c:v>
                </c:pt>
                <c:pt idx="1314">
                  <c:v>5.9692307692307685</c:v>
                </c:pt>
                <c:pt idx="1315">
                  <c:v>5.9692307692307685</c:v>
                </c:pt>
                <c:pt idx="1316">
                  <c:v>5.9692307692307685</c:v>
                </c:pt>
                <c:pt idx="1317">
                  <c:v>0</c:v>
                </c:pt>
                <c:pt idx="1318">
                  <c:v>5.9692307692307685</c:v>
                </c:pt>
                <c:pt idx="1319">
                  <c:v>5.9692307692307685</c:v>
                </c:pt>
                <c:pt idx="1320">
                  <c:v>0</c:v>
                </c:pt>
                <c:pt idx="1321">
                  <c:v>0</c:v>
                </c:pt>
                <c:pt idx="1322">
                  <c:v>5.9692307692307685</c:v>
                </c:pt>
                <c:pt idx="1323">
                  <c:v>5.9692307692307685</c:v>
                </c:pt>
                <c:pt idx="1324">
                  <c:v>5.9692307692307685</c:v>
                </c:pt>
                <c:pt idx="1325">
                  <c:v>5.9692307692307685</c:v>
                </c:pt>
                <c:pt idx="1326">
                  <c:v>5.9692307692307685</c:v>
                </c:pt>
                <c:pt idx="1327">
                  <c:v>5.9692307692307685</c:v>
                </c:pt>
                <c:pt idx="1328">
                  <c:v>5.9692307692307685</c:v>
                </c:pt>
                <c:pt idx="1329">
                  <c:v>5.9692307692307685</c:v>
                </c:pt>
                <c:pt idx="1330">
                  <c:v>5.9692307692307685</c:v>
                </c:pt>
                <c:pt idx="1331">
                  <c:v>0</c:v>
                </c:pt>
                <c:pt idx="1332">
                  <c:v>5.9692307692307685</c:v>
                </c:pt>
                <c:pt idx="1333">
                  <c:v>0</c:v>
                </c:pt>
                <c:pt idx="1334">
                  <c:v>6.082720769230769</c:v>
                </c:pt>
                <c:pt idx="1335">
                  <c:v>5.9692307692307685</c:v>
                </c:pt>
                <c:pt idx="1336">
                  <c:v>5.9692307692307685</c:v>
                </c:pt>
                <c:pt idx="1337">
                  <c:v>5.9692307692307685</c:v>
                </c:pt>
                <c:pt idx="1338">
                  <c:v>5.9692307692307685</c:v>
                </c:pt>
                <c:pt idx="1339">
                  <c:v>5.9692307692307685</c:v>
                </c:pt>
                <c:pt idx="1340">
                  <c:v>5.9692307692307685</c:v>
                </c:pt>
                <c:pt idx="1341">
                  <c:v>5.9692307692307685</c:v>
                </c:pt>
                <c:pt idx="1342">
                  <c:v>5.9692307692307685</c:v>
                </c:pt>
                <c:pt idx="1343">
                  <c:v>5.9692307692307685</c:v>
                </c:pt>
                <c:pt idx="1344">
                  <c:v>6.1909727692307692</c:v>
                </c:pt>
                <c:pt idx="1345">
                  <c:v>5.9692307692307685</c:v>
                </c:pt>
                <c:pt idx="1346">
                  <c:v>5.9692307692307685</c:v>
                </c:pt>
                <c:pt idx="1347">
                  <c:v>5.9692307692307685</c:v>
                </c:pt>
                <c:pt idx="1348">
                  <c:v>5.9692307692307685</c:v>
                </c:pt>
                <c:pt idx="1349">
                  <c:v>5.9692307692307685</c:v>
                </c:pt>
                <c:pt idx="1350">
                  <c:v>5.9692307692307685</c:v>
                </c:pt>
                <c:pt idx="1351">
                  <c:v>5.9692307692307685</c:v>
                </c:pt>
                <c:pt idx="1352">
                  <c:v>5.9692307692307685</c:v>
                </c:pt>
                <c:pt idx="1353">
                  <c:v>5.9692307692307685</c:v>
                </c:pt>
                <c:pt idx="1354">
                  <c:v>5.9692307692307685</c:v>
                </c:pt>
                <c:pt idx="1355">
                  <c:v>5.9692307692307685</c:v>
                </c:pt>
                <c:pt idx="1356">
                  <c:v>0</c:v>
                </c:pt>
                <c:pt idx="1357">
                  <c:v>5.9692307692307685</c:v>
                </c:pt>
                <c:pt idx="1358">
                  <c:v>0</c:v>
                </c:pt>
                <c:pt idx="1359">
                  <c:v>5.9692307692307685</c:v>
                </c:pt>
                <c:pt idx="1360">
                  <c:v>5.9692307692307685</c:v>
                </c:pt>
                <c:pt idx="1361">
                  <c:v>5.9692307692307685</c:v>
                </c:pt>
                <c:pt idx="1362">
                  <c:v>0</c:v>
                </c:pt>
                <c:pt idx="1363">
                  <c:v>0</c:v>
                </c:pt>
                <c:pt idx="1364">
                  <c:v>0</c:v>
                </c:pt>
                <c:pt idx="1365">
                  <c:v>0</c:v>
                </c:pt>
                <c:pt idx="1366">
                  <c:v>5.9692307692307685</c:v>
                </c:pt>
                <c:pt idx="1367">
                  <c:v>5.9692307692307685</c:v>
                </c:pt>
                <c:pt idx="1368">
                  <c:v>5.9692307692307685</c:v>
                </c:pt>
                <c:pt idx="1369">
                  <c:v>5.9692307692307685</c:v>
                </c:pt>
                <c:pt idx="1370">
                  <c:v>5.9692307692307685</c:v>
                </c:pt>
                <c:pt idx="1371">
                  <c:v>5.9692307692307685</c:v>
                </c:pt>
                <c:pt idx="1372">
                  <c:v>5.9692307692307685</c:v>
                </c:pt>
                <c:pt idx="1373">
                  <c:v>5.9692307692307685</c:v>
                </c:pt>
                <c:pt idx="1374">
                  <c:v>5.9692307692307685</c:v>
                </c:pt>
                <c:pt idx="1375">
                  <c:v>5.9692307692307685</c:v>
                </c:pt>
                <c:pt idx="1376">
                  <c:v>5.9692307692307685</c:v>
                </c:pt>
                <c:pt idx="1377">
                  <c:v>0</c:v>
                </c:pt>
                <c:pt idx="1378">
                  <c:v>5.9692307692307685</c:v>
                </c:pt>
                <c:pt idx="1379">
                  <c:v>5.9692307692307685</c:v>
                </c:pt>
                <c:pt idx="1380">
                  <c:v>5.9692307692307685</c:v>
                </c:pt>
                <c:pt idx="1381">
                  <c:v>5.9692307692307685</c:v>
                </c:pt>
                <c:pt idx="1382">
                  <c:v>0</c:v>
                </c:pt>
                <c:pt idx="1383">
                  <c:v>5.9692307692307685</c:v>
                </c:pt>
                <c:pt idx="1384">
                  <c:v>5.9692307692307685</c:v>
                </c:pt>
                <c:pt idx="1385">
                  <c:v>5.9692307692307685</c:v>
                </c:pt>
                <c:pt idx="1386">
                  <c:v>5.9692307692307685</c:v>
                </c:pt>
                <c:pt idx="1387">
                  <c:v>0</c:v>
                </c:pt>
                <c:pt idx="1388">
                  <c:v>0</c:v>
                </c:pt>
                <c:pt idx="1389">
                  <c:v>5.9692307692307685</c:v>
                </c:pt>
                <c:pt idx="1390">
                  <c:v>5.9692307692307685</c:v>
                </c:pt>
                <c:pt idx="1391">
                  <c:v>5.9692307692307685</c:v>
                </c:pt>
                <c:pt idx="1392">
                  <c:v>0</c:v>
                </c:pt>
                <c:pt idx="1393">
                  <c:v>0</c:v>
                </c:pt>
                <c:pt idx="1394">
                  <c:v>5.9692307692307685</c:v>
                </c:pt>
                <c:pt idx="1395">
                  <c:v>0</c:v>
                </c:pt>
                <c:pt idx="1396">
                  <c:v>5.9692307692307685</c:v>
                </c:pt>
                <c:pt idx="1397">
                  <c:v>5.9692307692307685</c:v>
                </c:pt>
                <c:pt idx="1398">
                  <c:v>5.9692307692307685</c:v>
                </c:pt>
                <c:pt idx="1399">
                  <c:v>5.9692307692307685</c:v>
                </c:pt>
                <c:pt idx="1400">
                  <c:v>5.9692307692307685</c:v>
                </c:pt>
                <c:pt idx="1401">
                  <c:v>5.9692307692307685</c:v>
                </c:pt>
                <c:pt idx="1402">
                  <c:v>5.9692307692307685</c:v>
                </c:pt>
                <c:pt idx="1403">
                  <c:v>5.9692307692307685</c:v>
                </c:pt>
                <c:pt idx="1404">
                  <c:v>0</c:v>
                </c:pt>
                <c:pt idx="1405">
                  <c:v>0</c:v>
                </c:pt>
                <c:pt idx="1406">
                  <c:v>5.9692307692307685</c:v>
                </c:pt>
                <c:pt idx="1407">
                  <c:v>5.9692307692307685</c:v>
                </c:pt>
                <c:pt idx="1408">
                  <c:v>0</c:v>
                </c:pt>
                <c:pt idx="1409">
                  <c:v>5.9692307692307685</c:v>
                </c:pt>
                <c:pt idx="1410">
                  <c:v>5.9692307692307685</c:v>
                </c:pt>
                <c:pt idx="1411">
                  <c:v>0</c:v>
                </c:pt>
                <c:pt idx="1412">
                  <c:v>5.9692307692307685</c:v>
                </c:pt>
                <c:pt idx="1413">
                  <c:v>6.2031947692307678</c:v>
                </c:pt>
                <c:pt idx="1414">
                  <c:v>5.9692307692307685</c:v>
                </c:pt>
                <c:pt idx="1415">
                  <c:v>5.9692307692307685</c:v>
                </c:pt>
                <c:pt idx="1416">
                  <c:v>5.9692307692307685</c:v>
                </c:pt>
                <c:pt idx="1417">
                  <c:v>5.9692307692307685</c:v>
                </c:pt>
                <c:pt idx="1418">
                  <c:v>0</c:v>
                </c:pt>
                <c:pt idx="1419">
                  <c:v>0</c:v>
                </c:pt>
                <c:pt idx="1420">
                  <c:v>5.9692307692307685</c:v>
                </c:pt>
                <c:pt idx="1421">
                  <c:v>5.9692307692307685</c:v>
                </c:pt>
                <c:pt idx="1422">
                  <c:v>5.9692307692307685</c:v>
                </c:pt>
                <c:pt idx="1423">
                  <c:v>5.9692307692307685</c:v>
                </c:pt>
                <c:pt idx="1424">
                  <c:v>5.9692307692307685</c:v>
                </c:pt>
                <c:pt idx="1425">
                  <c:v>5.9692307692307685</c:v>
                </c:pt>
                <c:pt idx="1426">
                  <c:v>5.9692307692307685</c:v>
                </c:pt>
                <c:pt idx="1427">
                  <c:v>5.9692307692307685</c:v>
                </c:pt>
                <c:pt idx="1428">
                  <c:v>5.9692307692307685</c:v>
                </c:pt>
                <c:pt idx="1429">
                  <c:v>0</c:v>
                </c:pt>
                <c:pt idx="1430">
                  <c:v>5.9692307692307685</c:v>
                </c:pt>
                <c:pt idx="1431">
                  <c:v>5.9692307692307685</c:v>
                </c:pt>
                <c:pt idx="1432">
                  <c:v>5.9692307692307685</c:v>
                </c:pt>
                <c:pt idx="1433">
                  <c:v>0</c:v>
                </c:pt>
                <c:pt idx="1434">
                  <c:v>5.9692307692307685</c:v>
                </c:pt>
                <c:pt idx="1435">
                  <c:v>5.9692307692307685</c:v>
                </c:pt>
                <c:pt idx="1436">
                  <c:v>5.9692307692307685</c:v>
                </c:pt>
                <c:pt idx="1437">
                  <c:v>5.9692307692307685</c:v>
                </c:pt>
                <c:pt idx="1438">
                  <c:v>5.9692307692307685</c:v>
                </c:pt>
                <c:pt idx="1439">
                  <c:v>5.9692307692307685</c:v>
                </c:pt>
                <c:pt idx="1440">
                  <c:v>0</c:v>
                </c:pt>
                <c:pt idx="1441">
                  <c:v>5.9692307692307685</c:v>
                </c:pt>
                <c:pt idx="1442">
                  <c:v>5.9692307692307685</c:v>
                </c:pt>
                <c:pt idx="1443">
                  <c:v>0</c:v>
                </c:pt>
                <c:pt idx="1444">
                  <c:v>5.9692307692307685</c:v>
                </c:pt>
                <c:pt idx="1445">
                  <c:v>5.9692307692307685</c:v>
                </c:pt>
                <c:pt idx="1446">
                  <c:v>0</c:v>
                </c:pt>
                <c:pt idx="1447">
                  <c:v>5.9692307692307685</c:v>
                </c:pt>
                <c:pt idx="1448">
                  <c:v>5.9692307692307685</c:v>
                </c:pt>
                <c:pt idx="1449">
                  <c:v>5.9692307692307685</c:v>
                </c:pt>
                <c:pt idx="1450">
                  <c:v>5.9692307692307685</c:v>
                </c:pt>
                <c:pt idx="1451">
                  <c:v>5.9692307692307685</c:v>
                </c:pt>
                <c:pt idx="1452">
                  <c:v>0</c:v>
                </c:pt>
                <c:pt idx="1453">
                  <c:v>0</c:v>
                </c:pt>
                <c:pt idx="1454">
                  <c:v>5.9692307692307685</c:v>
                </c:pt>
                <c:pt idx="1455">
                  <c:v>5.9692307692307685</c:v>
                </c:pt>
                <c:pt idx="1456">
                  <c:v>5.9692307692307685</c:v>
                </c:pt>
                <c:pt idx="1457">
                  <c:v>0</c:v>
                </c:pt>
                <c:pt idx="1458">
                  <c:v>0</c:v>
                </c:pt>
                <c:pt idx="1459">
                  <c:v>5.9692307692307685</c:v>
                </c:pt>
                <c:pt idx="1460">
                  <c:v>5.9692307692307685</c:v>
                </c:pt>
                <c:pt idx="1461">
                  <c:v>5.9692307692307685</c:v>
                </c:pt>
                <c:pt idx="1462">
                  <c:v>0</c:v>
                </c:pt>
                <c:pt idx="1463">
                  <c:v>5.9692307692307685</c:v>
                </c:pt>
                <c:pt idx="1464">
                  <c:v>5.9692307692307685</c:v>
                </c:pt>
                <c:pt idx="1465">
                  <c:v>5.9692307692307685</c:v>
                </c:pt>
                <c:pt idx="1466">
                  <c:v>5.9692307692307685</c:v>
                </c:pt>
                <c:pt idx="1467">
                  <c:v>5.9692307692307685</c:v>
                </c:pt>
                <c:pt idx="1468">
                  <c:v>0</c:v>
                </c:pt>
                <c:pt idx="1469">
                  <c:v>0</c:v>
                </c:pt>
                <c:pt idx="1470">
                  <c:v>5.9692307692307685</c:v>
                </c:pt>
                <c:pt idx="1471">
                  <c:v>5.9692307692307685</c:v>
                </c:pt>
                <c:pt idx="1472">
                  <c:v>0</c:v>
                </c:pt>
                <c:pt idx="1473">
                  <c:v>5.9692307692307685</c:v>
                </c:pt>
                <c:pt idx="1474">
                  <c:v>5.9692307692307685</c:v>
                </c:pt>
                <c:pt idx="1475">
                  <c:v>0</c:v>
                </c:pt>
                <c:pt idx="1476">
                  <c:v>5.9692307692307685</c:v>
                </c:pt>
                <c:pt idx="1477">
                  <c:v>5.9692307692307685</c:v>
                </c:pt>
                <c:pt idx="1478">
                  <c:v>5.9692307692307685</c:v>
                </c:pt>
                <c:pt idx="1479">
                  <c:v>5.9692307692307685</c:v>
                </c:pt>
                <c:pt idx="1480">
                  <c:v>5.9692307692307685</c:v>
                </c:pt>
                <c:pt idx="1481">
                  <c:v>5.9692307692307685</c:v>
                </c:pt>
                <c:pt idx="1482">
                  <c:v>5.9692307692307685</c:v>
                </c:pt>
                <c:pt idx="1483">
                  <c:v>0</c:v>
                </c:pt>
                <c:pt idx="1484">
                  <c:v>0</c:v>
                </c:pt>
                <c:pt idx="1485">
                  <c:v>5.9692307692307685</c:v>
                </c:pt>
                <c:pt idx="1486">
                  <c:v>5.9692307692307685</c:v>
                </c:pt>
                <c:pt idx="1487">
                  <c:v>5.9692307692307685</c:v>
                </c:pt>
                <c:pt idx="1488">
                  <c:v>5.9692307692307685</c:v>
                </c:pt>
                <c:pt idx="1489">
                  <c:v>5.9692307692307685</c:v>
                </c:pt>
                <c:pt idx="1490">
                  <c:v>5.9692307692307685</c:v>
                </c:pt>
                <c:pt idx="1491">
                  <c:v>5.9692307692307685</c:v>
                </c:pt>
                <c:pt idx="1492">
                  <c:v>5.9692307692307685</c:v>
                </c:pt>
                <c:pt idx="1493">
                  <c:v>5.9692307692307685</c:v>
                </c:pt>
                <c:pt idx="1494">
                  <c:v>5.9692307692307685</c:v>
                </c:pt>
                <c:pt idx="1495">
                  <c:v>5.9692307692307685</c:v>
                </c:pt>
                <c:pt idx="1496">
                  <c:v>5.9692307692307685</c:v>
                </c:pt>
                <c:pt idx="1497">
                  <c:v>0</c:v>
                </c:pt>
                <c:pt idx="1498">
                  <c:v>5.9692307692307685</c:v>
                </c:pt>
                <c:pt idx="1499">
                  <c:v>5.9692307692307685</c:v>
                </c:pt>
                <c:pt idx="1500">
                  <c:v>5.9692307692307685</c:v>
                </c:pt>
                <c:pt idx="1501">
                  <c:v>0</c:v>
                </c:pt>
                <c:pt idx="1502">
                  <c:v>5.9692307692307685</c:v>
                </c:pt>
                <c:pt idx="1503">
                  <c:v>5.9692307692307685</c:v>
                </c:pt>
                <c:pt idx="1504">
                  <c:v>5.9692307692307685</c:v>
                </c:pt>
                <c:pt idx="1505">
                  <c:v>5.9692307692307685</c:v>
                </c:pt>
                <c:pt idx="1506">
                  <c:v>5.9692307692307685</c:v>
                </c:pt>
                <c:pt idx="1507">
                  <c:v>5.9692307692307685</c:v>
                </c:pt>
                <c:pt idx="1508">
                  <c:v>0</c:v>
                </c:pt>
                <c:pt idx="1509">
                  <c:v>0</c:v>
                </c:pt>
                <c:pt idx="1510">
                  <c:v>5.9692307692307685</c:v>
                </c:pt>
                <c:pt idx="1511">
                  <c:v>5.9692307692307685</c:v>
                </c:pt>
                <c:pt idx="1512">
                  <c:v>0</c:v>
                </c:pt>
                <c:pt idx="1513">
                  <c:v>5.9692307692307685</c:v>
                </c:pt>
                <c:pt idx="1514">
                  <c:v>5.9692307692307685</c:v>
                </c:pt>
                <c:pt idx="1515">
                  <c:v>0</c:v>
                </c:pt>
                <c:pt idx="1516">
                  <c:v>5.9692307692307685</c:v>
                </c:pt>
                <c:pt idx="1517">
                  <c:v>5.9692307692307685</c:v>
                </c:pt>
                <c:pt idx="1518">
                  <c:v>5.9692307692307685</c:v>
                </c:pt>
                <c:pt idx="1519">
                  <c:v>0</c:v>
                </c:pt>
                <c:pt idx="1520">
                  <c:v>5.9692307692307685</c:v>
                </c:pt>
                <c:pt idx="1521">
                  <c:v>5.9692307692307685</c:v>
                </c:pt>
                <c:pt idx="1522">
                  <c:v>5.9692307692307685</c:v>
                </c:pt>
                <c:pt idx="1523">
                  <c:v>5.9692307692307685</c:v>
                </c:pt>
                <c:pt idx="1524">
                  <c:v>5.9692307692307685</c:v>
                </c:pt>
                <c:pt idx="1525">
                  <c:v>5.9692307692307685</c:v>
                </c:pt>
                <c:pt idx="1526">
                  <c:v>5.9692307692307685</c:v>
                </c:pt>
                <c:pt idx="1527">
                  <c:v>5.9692307692307685</c:v>
                </c:pt>
                <c:pt idx="1528">
                  <c:v>5.9692307692307685</c:v>
                </c:pt>
                <c:pt idx="1529">
                  <c:v>5.9692307692307685</c:v>
                </c:pt>
                <c:pt idx="1530">
                  <c:v>5.9692307692307685</c:v>
                </c:pt>
                <c:pt idx="1531">
                  <c:v>5.9692307692307685</c:v>
                </c:pt>
                <c:pt idx="1532">
                  <c:v>5.9692307692307685</c:v>
                </c:pt>
                <c:pt idx="1533">
                  <c:v>5.9692307692307685</c:v>
                </c:pt>
                <c:pt idx="1534">
                  <c:v>5.9692307692307685</c:v>
                </c:pt>
                <c:pt idx="1535">
                  <c:v>5.9692307692307685</c:v>
                </c:pt>
                <c:pt idx="1536">
                  <c:v>5.9692307692307685</c:v>
                </c:pt>
                <c:pt idx="1537">
                  <c:v>0</c:v>
                </c:pt>
                <c:pt idx="1538">
                  <c:v>0</c:v>
                </c:pt>
                <c:pt idx="1539">
                  <c:v>5.9692307692307685</c:v>
                </c:pt>
                <c:pt idx="1540">
                  <c:v>0</c:v>
                </c:pt>
                <c:pt idx="1541">
                  <c:v>5.9692307692307685</c:v>
                </c:pt>
                <c:pt idx="1542">
                  <c:v>0</c:v>
                </c:pt>
                <c:pt idx="1543">
                  <c:v>5.9692307692307685</c:v>
                </c:pt>
                <c:pt idx="1544">
                  <c:v>5.9692307692307685</c:v>
                </c:pt>
                <c:pt idx="1545">
                  <c:v>5.9692307692307685</c:v>
                </c:pt>
                <c:pt idx="1546">
                  <c:v>5.9692307692307685</c:v>
                </c:pt>
                <c:pt idx="1547">
                  <c:v>0</c:v>
                </c:pt>
                <c:pt idx="1548">
                  <c:v>5.9692307692307685</c:v>
                </c:pt>
                <c:pt idx="1549">
                  <c:v>5.9692307692307685</c:v>
                </c:pt>
                <c:pt idx="1550">
                  <c:v>5.9692307692307685</c:v>
                </c:pt>
                <c:pt idx="1551">
                  <c:v>5.9692307692307685</c:v>
                </c:pt>
                <c:pt idx="1552">
                  <c:v>5.9692307692307685</c:v>
                </c:pt>
                <c:pt idx="1553">
                  <c:v>0</c:v>
                </c:pt>
                <c:pt idx="1554">
                  <c:v>0</c:v>
                </c:pt>
                <c:pt idx="1555">
                  <c:v>5.9692307692307685</c:v>
                </c:pt>
                <c:pt idx="1556">
                  <c:v>0</c:v>
                </c:pt>
                <c:pt idx="1557">
                  <c:v>5.9692307692307685</c:v>
                </c:pt>
                <c:pt idx="1558">
                  <c:v>5.9692307692307685</c:v>
                </c:pt>
                <c:pt idx="1559">
                  <c:v>0</c:v>
                </c:pt>
                <c:pt idx="1560">
                  <c:v>0</c:v>
                </c:pt>
                <c:pt idx="1561">
                  <c:v>5.9692307692307685</c:v>
                </c:pt>
                <c:pt idx="1562">
                  <c:v>5.9692307692307685</c:v>
                </c:pt>
                <c:pt idx="1563">
                  <c:v>5.9692307692307685</c:v>
                </c:pt>
                <c:pt idx="1564">
                  <c:v>5.9692307692307685</c:v>
                </c:pt>
                <c:pt idx="1565">
                  <c:v>5.9692307692307685</c:v>
                </c:pt>
                <c:pt idx="1566">
                  <c:v>5.9692307692307685</c:v>
                </c:pt>
                <c:pt idx="1567">
                  <c:v>5.9692307692307685</c:v>
                </c:pt>
                <c:pt idx="1568">
                  <c:v>0</c:v>
                </c:pt>
                <c:pt idx="1569">
                  <c:v>5.9692307692307685</c:v>
                </c:pt>
                <c:pt idx="1570">
                  <c:v>5.9692307692307685</c:v>
                </c:pt>
                <c:pt idx="1571">
                  <c:v>5.9692307692307685</c:v>
                </c:pt>
                <c:pt idx="1572">
                  <c:v>0</c:v>
                </c:pt>
                <c:pt idx="1573">
                  <c:v>0</c:v>
                </c:pt>
                <c:pt idx="1574">
                  <c:v>5.9692307692307685</c:v>
                </c:pt>
                <c:pt idx="1575">
                  <c:v>0</c:v>
                </c:pt>
                <c:pt idx="1576">
                  <c:v>5.9692307692307685</c:v>
                </c:pt>
                <c:pt idx="1577">
                  <c:v>0</c:v>
                </c:pt>
                <c:pt idx="1578">
                  <c:v>0</c:v>
                </c:pt>
                <c:pt idx="1579">
                  <c:v>5.9692307692307685</c:v>
                </c:pt>
                <c:pt idx="1580">
                  <c:v>5.9692307692307685</c:v>
                </c:pt>
                <c:pt idx="1581">
                  <c:v>5.9692307692307685</c:v>
                </c:pt>
                <c:pt idx="1582">
                  <c:v>5.9692307692307685</c:v>
                </c:pt>
                <c:pt idx="1583">
                  <c:v>5.9692307692307685</c:v>
                </c:pt>
                <c:pt idx="1584">
                  <c:v>0</c:v>
                </c:pt>
                <c:pt idx="1585">
                  <c:v>5.9692307692307685</c:v>
                </c:pt>
                <c:pt idx="1586">
                  <c:v>5.9692307692307685</c:v>
                </c:pt>
                <c:pt idx="1587">
                  <c:v>5.9692307692307685</c:v>
                </c:pt>
                <c:pt idx="1588">
                  <c:v>5.9692307692307685</c:v>
                </c:pt>
                <c:pt idx="1589">
                  <c:v>5.9692307692307685</c:v>
                </c:pt>
                <c:pt idx="1590">
                  <c:v>5.9692307692307685</c:v>
                </c:pt>
                <c:pt idx="1591">
                  <c:v>5.9692307692307685</c:v>
                </c:pt>
                <c:pt idx="1592">
                  <c:v>0</c:v>
                </c:pt>
                <c:pt idx="1593">
                  <c:v>5.9692307692307685</c:v>
                </c:pt>
                <c:pt idx="1594">
                  <c:v>0</c:v>
                </c:pt>
                <c:pt idx="1595">
                  <c:v>5.9692307692307685</c:v>
                </c:pt>
                <c:pt idx="1596">
                  <c:v>5.9692307692307685</c:v>
                </c:pt>
                <c:pt idx="1597">
                  <c:v>0</c:v>
                </c:pt>
                <c:pt idx="1598">
                  <c:v>5.9692307692307685</c:v>
                </c:pt>
                <c:pt idx="1599">
                  <c:v>0</c:v>
                </c:pt>
                <c:pt idx="1600">
                  <c:v>5.9692307692307685</c:v>
                </c:pt>
                <c:pt idx="1601">
                  <c:v>0</c:v>
                </c:pt>
                <c:pt idx="1602">
                  <c:v>5.9692307692307685</c:v>
                </c:pt>
                <c:pt idx="1603">
                  <c:v>5.9692307692307685</c:v>
                </c:pt>
                <c:pt idx="1604">
                  <c:v>0</c:v>
                </c:pt>
                <c:pt idx="1605">
                  <c:v>5.9692307692307685</c:v>
                </c:pt>
                <c:pt idx="1606">
                  <c:v>5.9692307692307685</c:v>
                </c:pt>
                <c:pt idx="1607">
                  <c:v>0</c:v>
                </c:pt>
                <c:pt idx="1608">
                  <c:v>5.9692307692307685</c:v>
                </c:pt>
                <c:pt idx="1609">
                  <c:v>5.9692307692307685</c:v>
                </c:pt>
                <c:pt idx="1610">
                  <c:v>5.9692307692307685</c:v>
                </c:pt>
                <c:pt idx="1611">
                  <c:v>5.9692307692307685</c:v>
                </c:pt>
                <c:pt idx="1612">
                  <c:v>5.9692307692307685</c:v>
                </c:pt>
                <c:pt idx="1613">
                  <c:v>5.9692307692307685</c:v>
                </c:pt>
                <c:pt idx="1614">
                  <c:v>5.9692307692307685</c:v>
                </c:pt>
                <c:pt idx="1615">
                  <c:v>0</c:v>
                </c:pt>
                <c:pt idx="1616">
                  <c:v>5.9692307692307685</c:v>
                </c:pt>
                <c:pt idx="1617">
                  <c:v>5.9692307692307685</c:v>
                </c:pt>
                <c:pt idx="1618">
                  <c:v>5.9692307692307685</c:v>
                </c:pt>
                <c:pt idx="1619">
                  <c:v>5.9692307692307685</c:v>
                </c:pt>
                <c:pt idx="1620">
                  <c:v>5.9692307692307685</c:v>
                </c:pt>
                <c:pt idx="1621">
                  <c:v>0</c:v>
                </c:pt>
                <c:pt idx="1622">
                  <c:v>5.9692307692307685</c:v>
                </c:pt>
                <c:pt idx="1623">
                  <c:v>0</c:v>
                </c:pt>
                <c:pt idx="1624">
                  <c:v>0</c:v>
                </c:pt>
                <c:pt idx="1625">
                  <c:v>0</c:v>
                </c:pt>
                <c:pt idx="1626">
                  <c:v>0</c:v>
                </c:pt>
                <c:pt idx="1627">
                  <c:v>5.9692307692307685</c:v>
                </c:pt>
                <c:pt idx="1628">
                  <c:v>0</c:v>
                </c:pt>
                <c:pt idx="1629">
                  <c:v>5.9692307692307685</c:v>
                </c:pt>
                <c:pt idx="1630">
                  <c:v>5.9692307692307685</c:v>
                </c:pt>
                <c:pt idx="1631">
                  <c:v>5.9692307692307685</c:v>
                </c:pt>
                <c:pt idx="1632">
                  <c:v>5.9692307692307685</c:v>
                </c:pt>
                <c:pt idx="1633">
                  <c:v>5.9692307692307685</c:v>
                </c:pt>
                <c:pt idx="1634">
                  <c:v>5.9692307692307685</c:v>
                </c:pt>
                <c:pt idx="1635">
                  <c:v>0</c:v>
                </c:pt>
                <c:pt idx="1636">
                  <c:v>5.9692307692307685</c:v>
                </c:pt>
                <c:pt idx="1637">
                  <c:v>5.9692307692307685</c:v>
                </c:pt>
                <c:pt idx="1638">
                  <c:v>0</c:v>
                </c:pt>
                <c:pt idx="1639">
                  <c:v>5.9692307692307685</c:v>
                </c:pt>
                <c:pt idx="1640">
                  <c:v>5.9692307692307685</c:v>
                </c:pt>
                <c:pt idx="1641">
                  <c:v>0</c:v>
                </c:pt>
                <c:pt idx="1642">
                  <c:v>5.9692307692307685</c:v>
                </c:pt>
                <c:pt idx="1643">
                  <c:v>0</c:v>
                </c:pt>
                <c:pt idx="1644">
                  <c:v>0</c:v>
                </c:pt>
                <c:pt idx="1645">
                  <c:v>5.9692307692307685</c:v>
                </c:pt>
                <c:pt idx="1646">
                  <c:v>5.9692307692307685</c:v>
                </c:pt>
                <c:pt idx="1647">
                  <c:v>0</c:v>
                </c:pt>
                <c:pt idx="1648">
                  <c:v>5.9692307692307685</c:v>
                </c:pt>
                <c:pt idx="1649">
                  <c:v>5.9692307692307685</c:v>
                </c:pt>
                <c:pt idx="1650">
                  <c:v>5.9692307692307685</c:v>
                </c:pt>
                <c:pt idx="1651">
                  <c:v>5.9692307692307685</c:v>
                </c:pt>
                <c:pt idx="1652">
                  <c:v>5.9692307692307685</c:v>
                </c:pt>
                <c:pt idx="1653">
                  <c:v>5.9692307692307685</c:v>
                </c:pt>
                <c:pt idx="1654">
                  <c:v>5.9692307692307685</c:v>
                </c:pt>
                <c:pt idx="1655">
                  <c:v>5.9692307692307685</c:v>
                </c:pt>
                <c:pt idx="1656">
                  <c:v>5.9692307692307685</c:v>
                </c:pt>
                <c:pt idx="1657">
                  <c:v>0</c:v>
                </c:pt>
                <c:pt idx="1658">
                  <c:v>5.9692307692307685</c:v>
                </c:pt>
                <c:pt idx="1659">
                  <c:v>0</c:v>
                </c:pt>
                <c:pt idx="1660">
                  <c:v>5.9692307692307685</c:v>
                </c:pt>
                <c:pt idx="1661">
                  <c:v>5.9692307692307685</c:v>
                </c:pt>
                <c:pt idx="1662">
                  <c:v>5.9692307692307685</c:v>
                </c:pt>
                <c:pt idx="1663">
                  <c:v>5.9692307692307685</c:v>
                </c:pt>
                <c:pt idx="1664">
                  <c:v>5.9692307692307685</c:v>
                </c:pt>
                <c:pt idx="1665">
                  <c:v>5.9692307692307685</c:v>
                </c:pt>
                <c:pt idx="1666">
                  <c:v>5.9692307692307685</c:v>
                </c:pt>
                <c:pt idx="1667">
                  <c:v>0</c:v>
                </c:pt>
                <c:pt idx="1668">
                  <c:v>5.9692307692307685</c:v>
                </c:pt>
                <c:pt idx="1669">
                  <c:v>0</c:v>
                </c:pt>
                <c:pt idx="1670">
                  <c:v>0</c:v>
                </c:pt>
                <c:pt idx="1671">
                  <c:v>0</c:v>
                </c:pt>
                <c:pt idx="1672">
                  <c:v>5.9692307692307685</c:v>
                </c:pt>
                <c:pt idx="1673">
                  <c:v>5.9692307692307685</c:v>
                </c:pt>
                <c:pt idx="1674">
                  <c:v>0</c:v>
                </c:pt>
                <c:pt idx="1675">
                  <c:v>5.9692307692307685</c:v>
                </c:pt>
                <c:pt idx="1676">
                  <c:v>0</c:v>
                </c:pt>
                <c:pt idx="1677">
                  <c:v>0</c:v>
                </c:pt>
                <c:pt idx="1678">
                  <c:v>5.9692307692307685</c:v>
                </c:pt>
                <c:pt idx="1679">
                  <c:v>5.9692307692307685</c:v>
                </c:pt>
                <c:pt idx="1680">
                  <c:v>0</c:v>
                </c:pt>
                <c:pt idx="1681">
                  <c:v>0</c:v>
                </c:pt>
                <c:pt idx="1682">
                  <c:v>5.9692307692307685</c:v>
                </c:pt>
                <c:pt idx="1683">
                  <c:v>5.9692307692307685</c:v>
                </c:pt>
                <c:pt idx="1684">
                  <c:v>5.9692307692307685</c:v>
                </c:pt>
                <c:pt idx="1685">
                  <c:v>5.9692307692307685</c:v>
                </c:pt>
                <c:pt idx="1686">
                  <c:v>5.9692307692307685</c:v>
                </c:pt>
                <c:pt idx="1687">
                  <c:v>5.9692307692307685</c:v>
                </c:pt>
                <c:pt idx="1688">
                  <c:v>5.9692307692307685</c:v>
                </c:pt>
                <c:pt idx="1689">
                  <c:v>0</c:v>
                </c:pt>
                <c:pt idx="1690">
                  <c:v>5.9692307692307685</c:v>
                </c:pt>
                <c:pt idx="1691">
                  <c:v>5.9692307692307685</c:v>
                </c:pt>
                <c:pt idx="1692">
                  <c:v>5.9692307692307685</c:v>
                </c:pt>
                <c:pt idx="1693">
                  <c:v>5.9692307692307685</c:v>
                </c:pt>
                <c:pt idx="1694">
                  <c:v>5.9692307692307685</c:v>
                </c:pt>
                <c:pt idx="1695">
                  <c:v>5.9692307692307685</c:v>
                </c:pt>
                <c:pt idx="1696">
                  <c:v>5.9692307692307685</c:v>
                </c:pt>
                <c:pt idx="1697">
                  <c:v>5.9692307692307685</c:v>
                </c:pt>
                <c:pt idx="1698">
                  <c:v>5.9692307692307685</c:v>
                </c:pt>
                <c:pt idx="1699">
                  <c:v>5.9692307692307685</c:v>
                </c:pt>
                <c:pt idx="1700">
                  <c:v>0</c:v>
                </c:pt>
                <c:pt idx="1701">
                  <c:v>5.9692307692307685</c:v>
                </c:pt>
                <c:pt idx="1702">
                  <c:v>0</c:v>
                </c:pt>
                <c:pt idx="1703">
                  <c:v>5.9692307692307685</c:v>
                </c:pt>
                <c:pt idx="1704">
                  <c:v>5.9692307692307685</c:v>
                </c:pt>
                <c:pt idx="1705">
                  <c:v>0</c:v>
                </c:pt>
                <c:pt idx="1706">
                  <c:v>6.0390707692307686</c:v>
                </c:pt>
                <c:pt idx="1707">
                  <c:v>0</c:v>
                </c:pt>
                <c:pt idx="1708">
                  <c:v>0</c:v>
                </c:pt>
                <c:pt idx="1709">
                  <c:v>5.9692307692307685</c:v>
                </c:pt>
                <c:pt idx="1710">
                  <c:v>5.9692307692307685</c:v>
                </c:pt>
                <c:pt idx="1711">
                  <c:v>5.9692307692307685</c:v>
                </c:pt>
                <c:pt idx="1712">
                  <c:v>5.9692307692307685</c:v>
                </c:pt>
                <c:pt idx="1713">
                  <c:v>5.9692307692307685</c:v>
                </c:pt>
                <c:pt idx="1714">
                  <c:v>0</c:v>
                </c:pt>
                <c:pt idx="1715">
                  <c:v>5.9692307692307685</c:v>
                </c:pt>
                <c:pt idx="1716">
                  <c:v>5.9692307692307685</c:v>
                </c:pt>
                <c:pt idx="1717">
                  <c:v>0</c:v>
                </c:pt>
                <c:pt idx="1718">
                  <c:v>5.9692307692307685</c:v>
                </c:pt>
                <c:pt idx="1719">
                  <c:v>5.9692307692307685</c:v>
                </c:pt>
                <c:pt idx="1720">
                  <c:v>5.9692307692307685</c:v>
                </c:pt>
                <c:pt idx="1721">
                  <c:v>5.9692307692307685</c:v>
                </c:pt>
                <c:pt idx="1722">
                  <c:v>5.9692307692307685</c:v>
                </c:pt>
                <c:pt idx="1723">
                  <c:v>5.9692307692307685</c:v>
                </c:pt>
                <c:pt idx="1724">
                  <c:v>0.295074</c:v>
                </c:pt>
                <c:pt idx="1725">
                  <c:v>5.9692307692307685</c:v>
                </c:pt>
                <c:pt idx="1726">
                  <c:v>5.9692307692307685</c:v>
                </c:pt>
                <c:pt idx="1727">
                  <c:v>5.9692307692307685</c:v>
                </c:pt>
                <c:pt idx="1728">
                  <c:v>5.9692307692307685</c:v>
                </c:pt>
                <c:pt idx="1729">
                  <c:v>5.9692307692307685</c:v>
                </c:pt>
                <c:pt idx="1730">
                  <c:v>5.9692307692307685</c:v>
                </c:pt>
                <c:pt idx="1731">
                  <c:v>5.9692307692307685</c:v>
                </c:pt>
                <c:pt idx="1732">
                  <c:v>5.9692307692307685</c:v>
                </c:pt>
                <c:pt idx="1733">
                  <c:v>5.9692307692307685</c:v>
                </c:pt>
                <c:pt idx="1734">
                  <c:v>5.9692307692307685</c:v>
                </c:pt>
                <c:pt idx="1735">
                  <c:v>5.9692307692307685</c:v>
                </c:pt>
                <c:pt idx="1736">
                  <c:v>5.9692307692307685</c:v>
                </c:pt>
                <c:pt idx="1737">
                  <c:v>5.9692307692307685</c:v>
                </c:pt>
                <c:pt idx="1738">
                  <c:v>5.9692307692307685</c:v>
                </c:pt>
                <c:pt idx="1739">
                  <c:v>5.9692307692307685</c:v>
                </c:pt>
                <c:pt idx="1740">
                  <c:v>5.9692307692307685</c:v>
                </c:pt>
                <c:pt idx="1741">
                  <c:v>5.9692307692307685</c:v>
                </c:pt>
                <c:pt idx="1742">
                  <c:v>5.9692307692307685</c:v>
                </c:pt>
                <c:pt idx="1743">
                  <c:v>0</c:v>
                </c:pt>
                <c:pt idx="1744">
                  <c:v>5.9692307692307685</c:v>
                </c:pt>
                <c:pt idx="1745">
                  <c:v>5.9692307692307685</c:v>
                </c:pt>
                <c:pt idx="1746">
                  <c:v>5.9692307692307685</c:v>
                </c:pt>
                <c:pt idx="1747">
                  <c:v>5.9692307692307685</c:v>
                </c:pt>
                <c:pt idx="1748">
                  <c:v>5.9692307692307685</c:v>
                </c:pt>
                <c:pt idx="1749">
                  <c:v>0</c:v>
                </c:pt>
                <c:pt idx="1750">
                  <c:v>0</c:v>
                </c:pt>
                <c:pt idx="1751">
                  <c:v>5.9692307692307685</c:v>
                </c:pt>
                <c:pt idx="1752">
                  <c:v>5.9692307692307685</c:v>
                </c:pt>
                <c:pt idx="1753">
                  <c:v>5.9692307692307685</c:v>
                </c:pt>
                <c:pt idx="1754">
                  <c:v>5.9692307692307685</c:v>
                </c:pt>
                <c:pt idx="1755">
                  <c:v>0</c:v>
                </c:pt>
                <c:pt idx="1756">
                  <c:v>5.9692307692307685</c:v>
                </c:pt>
                <c:pt idx="1757">
                  <c:v>5.9692307692307685</c:v>
                </c:pt>
                <c:pt idx="1758">
                  <c:v>5.9692307692307685</c:v>
                </c:pt>
                <c:pt idx="1759">
                  <c:v>0</c:v>
                </c:pt>
                <c:pt idx="1760">
                  <c:v>5.9692307692307685</c:v>
                </c:pt>
                <c:pt idx="1761">
                  <c:v>5.9692307692307685</c:v>
                </c:pt>
                <c:pt idx="1762">
                  <c:v>0</c:v>
                </c:pt>
                <c:pt idx="1763">
                  <c:v>5.9692307692307685</c:v>
                </c:pt>
                <c:pt idx="1764">
                  <c:v>0</c:v>
                </c:pt>
                <c:pt idx="1765">
                  <c:v>6.1176407692307686</c:v>
                </c:pt>
                <c:pt idx="1766">
                  <c:v>5.9692307692307685</c:v>
                </c:pt>
                <c:pt idx="1767">
                  <c:v>5.9692307692307685</c:v>
                </c:pt>
                <c:pt idx="1768">
                  <c:v>0</c:v>
                </c:pt>
                <c:pt idx="1769">
                  <c:v>5.9692307692307685</c:v>
                </c:pt>
                <c:pt idx="1770">
                  <c:v>5.9692307692307685</c:v>
                </c:pt>
                <c:pt idx="1771">
                  <c:v>0</c:v>
                </c:pt>
                <c:pt idx="1772">
                  <c:v>5.9692307692307685</c:v>
                </c:pt>
                <c:pt idx="1773">
                  <c:v>0</c:v>
                </c:pt>
                <c:pt idx="1774">
                  <c:v>5.9692307692307685</c:v>
                </c:pt>
                <c:pt idx="1775">
                  <c:v>5.9692307692307685</c:v>
                </c:pt>
                <c:pt idx="1776">
                  <c:v>5.9692307692307685</c:v>
                </c:pt>
                <c:pt idx="1777">
                  <c:v>0</c:v>
                </c:pt>
                <c:pt idx="1778">
                  <c:v>5.9692307692307685</c:v>
                </c:pt>
                <c:pt idx="1779">
                  <c:v>5.9692307692307685</c:v>
                </c:pt>
                <c:pt idx="1780">
                  <c:v>5.9692307692307685</c:v>
                </c:pt>
                <c:pt idx="1781">
                  <c:v>5.9692307692307685</c:v>
                </c:pt>
                <c:pt idx="1782">
                  <c:v>5.9692307692307685</c:v>
                </c:pt>
                <c:pt idx="1783">
                  <c:v>5.9692307692307685</c:v>
                </c:pt>
                <c:pt idx="1784">
                  <c:v>5.9692307692307685</c:v>
                </c:pt>
                <c:pt idx="1785">
                  <c:v>0</c:v>
                </c:pt>
                <c:pt idx="1786">
                  <c:v>5.9692307692307685</c:v>
                </c:pt>
                <c:pt idx="1787">
                  <c:v>5.9692307692307685</c:v>
                </c:pt>
                <c:pt idx="1788">
                  <c:v>5.9692307692307685</c:v>
                </c:pt>
                <c:pt idx="1789">
                  <c:v>0</c:v>
                </c:pt>
                <c:pt idx="1790">
                  <c:v>5.9692307692307685</c:v>
                </c:pt>
                <c:pt idx="1791">
                  <c:v>5.9692307692307685</c:v>
                </c:pt>
                <c:pt idx="1792">
                  <c:v>5.9692307692307685</c:v>
                </c:pt>
                <c:pt idx="1793">
                  <c:v>5.9692307692307685</c:v>
                </c:pt>
                <c:pt idx="1794">
                  <c:v>5.9692307692307685</c:v>
                </c:pt>
                <c:pt idx="1795">
                  <c:v>5.9692307692307685</c:v>
                </c:pt>
                <c:pt idx="1796">
                  <c:v>5.9692307692307685</c:v>
                </c:pt>
                <c:pt idx="1797">
                  <c:v>5.9692307692307685</c:v>
                </c:pt>
                <c:pt idx="1798">
                  <c:v>5.9692307692307685</c:v>
                </c:pt>
                <c:pt idx="1799">
                  <c:v>0</c:v>
                </c:pt>
                <c:pt idx="1800">
                  <c:v>5.9692307692307685</c:v>
                </c:pt>
                <c:pt idx="1801">
                  <c:v>0</c:v>
                </c:pt>
                <c:pt idx="1802">
                  <c:v>5.9692307692307685</c:v>
                </c:pt>
                <c:pt idx="1803">
                  <c:v>5.9692307692307685</c:v>
                </c:pt>
                <c:pt idx="1804">
                  <c:v>5.9692307692307685</c:v>
                </c:pt>
                <c:pt idx="1805">
                  <c:v>5.9692307692307685</c:v>
                </c:pt>
                <c:pt idx="1806">
                  <c:v>5.9692307692307685</c:v>
                </c:pt>
                <c:pt idx="1807">
                  <c:v>5.9692307692307685</c:v>
                </c:pt>
                <c:pt idx="1808">
                  <c:v>5.9692307692307685</c:v>
                </c:pt>
                <c:pt idx="1809">
                  <c:v>0</c:v>
                </c:pt>
                <c:pt idx="1810">
                  <c:v>5.9692307692307685</c:v>
                </c:pt>
                <c:pt idx="1811">
                  <c:v>5.9692307692307685</c:v>
                </c:pt>
                <c:pt idx="1812">
                  <c:v>5.9692307692307685</c:v>
                </c:pt>
                <c:pt idx="1813">
                  <c:v>5.9692307692307685</c:v>
                </c:pt>
                <c:pt idx="1814">
                  <c:v>5.9692307692307685</c:v>
                </c:pt>
                <c:pt idx="1815">
                  <c:v>5.9692307692307685</c:v>
                </c:pt>
                <c:pt idx="1816">
                  <c:v>0</c:v>
                </c:pt>
                <c:pt idx="1817">
                  <c:v>5.9692307692307685</c:v>
                </c:pt>
                <c:pt idx="1818">
                  <c:v>5.9692307692307685</c:v>
                </c:pt>
                <c:pt idx="1819">
                  <c:v>5.9692307692307685</c:v>
                </c:pt>
                <c:pt idx="1820">
                  <c:v>5.9692307692307685</c:v>
                </c:pt>
                <c:pt idx="1821">
                  <c:v>5.9692307692307685</c:v>
                </c:pt>
                <c:pt idx="1822">
                  <c:v>5.9692307692307685</c:v>
                </c:pt>
                <c:pt idx="1823">
                  <c:v>5.9692307692307685</c:v>
                </c:pt>
                <c:pt idx="1824">
                  <c:v>0</c:v>
                </c:pt>
                <c:pt idx="1825">
                  <c:v>5.9692307692307685</c:v>
                </c:pt>
                <c:pt idx="1826">
                  <c:v>5.9692307692307685</c:v>
                </c:pt>
                <c:pt idx="1827">
                  <c:v>5.9692307692307685</c:v>
                </c:pt>
                <c:pt idx="1828">
                  <c:v>0</c:v>
                </c:pt>
                <c:pt idx="1829">
                  <c:v>5.9692307692307685</c:v>
                </c:pt>
                <c:pt idx="1830">
                  <c:v>5.9692307692307685</c:v>
                </c:pt>
                <c:pt idx="1831">
                  <c:v>5.9692307692307685</c:v>
                </c:pt>
                <c:pt idx="1832">
                  <c:v>0</c:v>
                </c:pt>
                <c:pt idx="1833">
                  <c:v>5.9692307692307685</c:v>
                </c:pt>
                <c:pt idx="1834">
                  <c:v>5.9692307692307685</c:v>
                </c:pt>
                <c:pt idx="1835">
                  <c:v>0</c:v>
                </c:pt>
                <c:pt idx="1836">
                  <c:v>5.9692307692307685</c:v>
                </c:pt>
                <c:pt idx="1837">
                  <c:v>5.9692307692307685</c:v>
                </c:pt>
                <c:pt idx="1838">
                  <c:v>5.9692307692307685</c:v>
                </c:pt>
                <c:pt idx="1839">
                  <c:v>5.9692307692307685</c:v>
                </c:pt>
                <c:pt idx="1840">
                  <c:v>5.9692307692307685</c:v>
                </c:pt>
                <c:pt idx="1841">
                  <c:v>5.9692307692307685</c:v>
                </c:pt>
                <c:pt idx="1842">
                  <c:v>5.9692307692307685</c:v>
                </c:pt>
                <c:pt idx="1843">
                  <c:v>5.9692307692307685</c:v>
                </c:pt>
                <c:pt idx="1844">
                  <c:v>5.9692307692307685</c:v>
                </c:pt>
                <c:pt idx="1845">
                  <c:v>5.9692307692307685</c:v>
                </c:pt>
                <c:pt idx="1846">
                  <c:v>5.9692307692307685</c:v>
                </c:pt>
                <c:pt idx="1847">
                  <c:v>5.9692307692307685</c:v>
                </c:pt>
                <c:pt idx="1848">
                  <c:v>5.9692307692307685</c:v>
                </c:pt>
                <c:pt idx="1849">
                  <c:v>0</c:v>
                </c:pt>
                <c:pt idx="1850">
                  <c:v>5.9692307692307685</c:v>
                </c:pt>
                <c:pt idx="1851">
                  <c:v>5.9692307692307685</c:v>
                </c:pt>
                <c:pt idx="1852">
                  <c:v>5.9692307692307685</c:v>
                </c:pt>
                <c:pt idx="1853">
                  <c:v>5.9692307692307685</c:v>
                </c:pt>
                <c:pt idx="1854">
                  <c:v>5.9692307692307685</c:v>
                </c:pt>
                <c:pt idx="1855">
                  <c:v>5.9692307692307685</c:v>
                </c:pt>
                <c:pt idx="1856">
                  <c:v>5.9692307692307685</c:v>
                </c:pt>
                <c:pt idx="1857">
                  <c:v>5.9692307692307685</c:v>
                </c:pt>
                <c:pt idx="1858">
                  <c:v>5.9692307692307685</c:v>
                </c:pt>
                <c:pt idx="1859">
                  <c:v>0</c:v>
                </c:pt>
                <c:pt idx="1860">
                  <c:v>5.9692307692307685</c:v>
                </c:pt>
                <c:pt idx="1861">
                  <c:v>5.9692307692307685</c:v>
                </c:pt>
                <c:pt idx="1862">
                  <c:v>5.9692307692307685</c:v>
                </c:pt>
                <c:pt idx="1863">
                  <c:v>5.9692307692307685</c:v>
                </c:pt>
                <c:pt idx="1864">
                  <c:v>0</c:v>
                </c:pt>
                <c:pt idx="1865">
                  <c:v>5.9692307692307685</c:v>
                </c:pt>
                <c:pt idx="1866">
                  <c:v>5.9692307692307685</c:v>
                </c:pt>
                <c:pt idx="1867">
                  <c:v>0</c:v>
                </c:pt>
                <c:pt idx="1868">
                  <c:v>5.9692307692307685</c:v>
                </c:pt>
                <c:pt idx="1869">
                  <c:v>5.9692307692307685</c:v>
                </c:pt>
                <c:pt idx="1870">
                  <c:v>5.9692307692307685</c:v>
                </c:pt>
                <c:pt idx="1871">
                  <c:v>5.9692307692307685</c:v>
                </c:pt>
                <c:pt idx="1872">
                  <c:v>5.9692307692307685</c:v>
                </c:pt>
                <c:pt idx="1873">
                  <c:v>5.9692307692307685</c:v>
                </c:pt>
                <c:pt idx="1874">
                  <c:v>5.9692307692307685</c:v>
                </c:pt>
                <c:pt idx="1875">
                  <c:v>5.9692307692307685</c:v>
                </c:pt>
                <c:pt idx="1876">
                  <c:v>5.9692307692307685</c:v>
                </c:pt>
                <c:pt idx="1877">
                  <c:v>5.9692307692307685</c:v>
                </c:pt>
                <c:pt idx="1878">
                  <c:v>5.9692307692307685</c:v>
                </c:pt>
                <c:pt idx="1879">
                  <c:v>5.9692307692307685</c:v>
                </c:pt>
                <c:pt idx="1880">
                  <c:v>5.9692307692307685</c:v>
                </c:pt>
                <c:pt idx="1881">
                  <c:v>5.9692307692307685</c:v>
                </c:pt>
                <c:pt idx="1882">
                  <c:v>5.9692307692307685</c:v>
                </c:pt>
                <c:pt idx="1883">
                  <c:v>5.9692307692307685</c:v>
                </c:pt>
                <c:pt idx="1884">
                  <c:v>0</c:v>
                </c:pt>
                <c:pt idx="1885">
                  <c:v>0</c:v>
                </c:pt>
                <c:pt idx="1886">
                  <c:v>5.9692307692307685</c:v>
                </c:pt>
                <c:pt idx="1887">
                  <c:v>5.9692307692307685</c:v>
                </c:pt>
                <c:pt idx="1888">
                  <c:v>0</c:v>
                </c:pt>
                <c:pt idx="1889">
                  <c:v>5.9692307692307685</c:v>
                </c:pt>
                <c:pt idx="1890">
                  <c:v>0</c:v>
                </c:pt>
                <c:pt idx="1891">
                  <c:v>0</c:v>
                </c:pt>
                <c:pt idx="1892">
                  <c:v>5.9692307692307685</c:v>
                </c:pt>
                <c:pt idx="1893">
                  <c:v>0</c:v>
                </c:pt>
                <c:pt idx="1894">
                  <c:v>5.9692307692307685</c:v>
                </c:pt>
                <c:pt idx="1895">
                  <c:v>5.9692307692307685</c:v>
                </c:pt>
                <c:pt idx="1896">
                  <c:v>0</c:v>
                </c:pt>
                <c:pt idx="1897">
                  <c:v>5.9692307692307685</c:v>
                </c:pt>
                <c:pt idx="1898">
                  <c:v>5.9692307692307685</c:v>
                </c:pt>
                <c:pt idx="1899">
                  <c:v>0</c:v>
                </c:pt>
                <c:pt idx="1900">
                  <c:v>0</c:v>
                </c:pt>
                <c:pt idx="1901">
                  <c:v>5.9692307692307685</c:v>
                </c:pt>
                <c:pt idx="1902">
                  <c:v>5.9692307692307685</c:v>
                </c:pt>
                <c:pt idx="1903">
                  <c:v>5.9692307692307685</c:v>
                </c:pt>
                <c:pt idx="1904">
                  <c:v>6.1228787692307689</c:v>
                </c:pt>
                <c:pt idx="1905">
                  <c:v>0</c:v>
                </c:pt>
                <c:pt idx="1906">
                  <c:v>5.9692307692307685</c:v>
                </c:pt>
                <c:pt idx="1907">
                  <c:v>5.9692307692307685</c:v>
                </c:pt>
                <c:pt idx="1908">
                  <c:v>5.9692307692307685</c:v>
                </c:pt>
                <c:pt idx="1909">
                  <c:v>5.9692307692307685</c:v>
                </c:pt>
                <c:pt idx="1910">
                  <c:v>5.9692307692307685</c:v>
                </c:pt>
                <c:pt idx="1911">
                  <c:v>5.9692307692307685</c:v>
                </c:pt>
                <c:pt idx="1912">
                  <c:v>5.9692307692307685</c:v>
                </c:pt>
                <c:pt idx="1913">
                  <c:v>0</c:v>
                </c:pt>
                <c:pt idx="1914">
                  <c:v>0</c:v>
                </c:pt>
                <c:pt idx="1915">
                  <c:v>5.9692307692307685</c:v>
                </c:pt>
                <c:pt idx="1916">
                  <c:v>5.9692307692307685</c:v>
                </c:pt>
                <c:pt idx="1917">
                  <c:v>5.9692307692307685</c:v>
                </c:pt>
                <c:pt idx="1918">
                  <c:v>5.9692307692307685</c:v>
                </c:pt>
                <c:pt idx="1919">
                  <c:v>5.9692307692307685</c:v>
                </c:pt>
                <c:pt idx="1920">
                  <c:v>5.9692307692307685</c:v>
                </c:pt>
                <c:pt idx="1921">
                  <c:v>0</c:v>
                </c:pt>
                <c:pt idx="1922">
                  <c:v>0</c:v>
                </c:pt>
                <c:pt idx="1923">
                  <c:v>5.9692307692307685</c:v>
                </c:pt>
                <c:pt idx="1924">
                  <c:v>0</c:v>
                </c:pt>
                <c:pt idx="1925">
                  <c:v>5.9692307692307685</c:v>
                </c:pt>
                <c:pt idx="1926">
                  <c:v>5.9692307692307685</c:v>
                </c:pt>
                <c:pt idx="1927">
                  <c:v>0</c:v>
                </c:pt>
                <c:pt idx="1928">
                  <c:v>0</c:v>
                </c:pt>
                <c:pt idx="1929">
                  <c:v>5.9692307692307685</c:v>
                </c:pt>
                <c:pt idx="1930">
                  <c:v>5.9692307692307685</c:v>
                </c:pt>
                <c:pt idx="1931">
                  <c:v>5.9692307692307685</c:v>
                </c:pt>
                <c:pt idx="1932">
                  <c:v>0</c:v>
                </c:pt>
                <c:pt idx="1933">
                  <c:v>5.9692307692307685</c:v>
                </c:pt>
                <c:pt idx="1934">
                  <c:v>5.9692307692307685</c:v>
                </c:pt>
                <c:pt idx="1935">
                  <c:v>5.9692307692307685</c:v>
                </c:pt>
                <c:pt idx="1936">
                  <c:v>0</c:v>
                </c:pt>
                <c:pt idx="1937">
                  <c:v>5.9692307692307685</c:v>
                </c:pt>
                <c:pt idx="1938">
                  <c:v>0</c:v>
                </c:pt>
                <c:pt idx="1939">
                  <c:v>0</c:v>
                </c:pt>
                <c:pt idx="1940">
                  <c:v>5.9692307692307685</c:v>
                </c:pt>
                <c:pt idx="1941">
                  <c:v>5.9692307692307685</c:v>
                </c:pt>
                <c:pt idx="1942">
                  <c:v>0</c:v>
                </c:pt>
                <c:pt idx="1943">
                  <c:v>5.9692307692307685</c:v>
                </c:pt>
                <c:pt idx="1944">
                  <c:v>0</c:v>
                </c:pt>
                <c:pt idx="1945">
                  <c:v>5.9692307692307685</c:v>
                </c:pt>
                <c:pt idx="1946">
                  <c:v>5.9692307692307685</c:v>
                </c:pt>
                <c:pt idx="1947">
                  <c:v>5.9692307692307685</c:v>
                </c:pt>
                <c:pt idx="1948">
                  <c:v>0</c:v>
                </c:pt>
                <c:pt idx="1949">
                  <c:v>0</c:v>
                </c:pt>
                <c:pt idx="1950">
                  <c:v>5.9692307692307685</c:v>
                </c:pt>
                <c:pt idx="1951">
                  <c:v>5.9692307692307685</c:v>
                </c:pt>
                <c:pt idx="1952">
                  <c:v>5.9692307692307685</c:v>
                </c:pt>
                <c:pt idx="1953">
                  <c:v>0</c:v>
                </c:pt>
                <c:pt idx="1954">
                  <c:v>0</c:v>
                </c:pt>
                <c:pt idx="1955">
                  <c:v>0</c:v>
                </c:pt>
                <c:pt idx="1956">
                  <c:v>5.9692307692307685</c:v>
                </c:pt>
                <c:pt idx="1957">
                  <c:v>5.9692307692307685</c:v>
                </c:pt>
                <c:pt idx="1958">
                  <c:v>5.9692307692307685</c:v>
                </c:pt>
                <c:pt idx="1959">
                  <c:v>5.9692307692307685</c:v>
                </c:pt>
                <c:pt idx="1960">
                  <c:v>0</c:v>
                </c:pt>
                <c:pt idx="1961">
                  <c:v>5.9692307692307685</c:v>
                </c:pt>
                <c:pt idx="1962">
                  <c:v>5.9692307692307685</c:v>
                </c:pt>
                <c:pt idx="1963">
                  <c:v>5.9692307692307685</c:v>
                </c:pt>
                <c:pt idx="1964">
                  <c:v>5.9692307692307685</c:v>
                </c:pt>
                <c:pt idx="1965">
                  <c:v>5.9692307692307685</c:v>
                </c:pt>
                <c:pt idx="1966">
                  <c:v>5.9692307692307685</c:v>
                </c:pt>
                <c:pt idx="1967">
                  <c:v>5.9692307692307685</c:v>
                </c:pt>
                <c:pt idx="1968">
                  <c:v>0</c:v>
                </c:pt>
                <c:pt idx="1969">
                  <c:v>5.9692307692307685</c:v>
                </c:pt>
                <c:pt idx="1970">
                  <c:v>0</c:v>
                </c:pt>
                <c:pt idx="1971">
                  <c:v>5.9692307692307685</c:v>
                </c:pt>
                <c:pt idx="1972">
                  <c:v>5.9692307692307685</c:v>
                </c:pt>
                <c:pt idx="1973">
                  <c:v>0</c:v>
                </c:pt>
                <c:pt idx="1974">
                  <c:v>5.9692307692307685</c:v>
                </c:pt>
                <c:pt idx="1975">
                  <c:v>0</c:v>
                </c:pt>
                <c:pt idx="1976">
                  <c:v>5.9692307692307685</c:v>
                </c:pt>
                <c:pt idx="1977">
                  <c:v>5.9692307692307685</c:v>
                </c:pt>
                <c:pt idx="1978">
                  <c:v>0</c:v>
                </c:pt>
                <c:pt idx="1979">
                  <c:v>5.9692307692307685</c:v>
                </c:pt>
                <c:pt idx="1980">
                  <c:v>5.9692307692307685</c:v>
                </c:pt>
                <c:pt idx="1981">
                  <c:v>5.9692307692307685</c:v>
                </c:pt>
                <c:pt idx="1982">
                  <c:v>5.9692307692307685</c:v>
                </c:pt>
                <c:pt idx="1983">
                  <c:v>0</c:v>
                </c:pt>
                <c:pt idx="1984">
                  <c:v>0</c:v>
                </c:pt>
                <c:pt idx="1985">
                  <c:v>5.9692307692307685</c:v>
                </c:pt>
                <c:pt idx="1986">
                  <c:v>5.9692307692307685</c:v>
                </c:pt>
                <c:pt idx="1987">
                  <c:v>5.9692307692307685</c:v>
                </c:pt>
                <c:pt idx="1988">
                  <c:v>5.9692307692307685</c:v>
                </c:pt>
                <c:pt idx="1989">
                  <c:v>5.9692307692307685</c:v>
                </c:pt>
                <c:pt idx="1990">
                  <c:v>5.9692307692307685</c:v>
                </c:pt>
                <c:pt idx="1991">
                  <c:v>0</c:v>
                </c:pt>
                <c:pt idx="1992">
                  <c:v>5.9692307692307685</c:v>
                </c:pt>
                <c:pt idx="1993">
                  <c:v>5.9692307692307685</c:v>
                </c:pt>
                <c:pt idx="1994">
                  <c:v>0</c:v>
                </c:pt>
                <c:pt idx="1995">
                  <c:v>0</c:v>
                </c:pt>
                <c:pt idx="1996">
                  <c:v>5.9692307692307685</c:v>
                </c:pt>
                <c:pt idx="1997">
                  <c:v>5.9692307692307685</c:v>
                </c:pt>
                <c:pt idx="1998">
                  <c:v>5.9692307692307685</c:v>
                </c:pt>
                <c:pt idx="1999">
                  <c:v>5.9692307692307685</c:v>
                </c:pt>
                <c:pt idx="2000">
                  <c:v>5.9692307692307685</c:v>
                </c:pt>
                <c:pt idx="2001">
                  <c:v>5.9692307692307685</c:v>
                </c:pt>
                <c:pt idx="2002">
                  <c:v>5.9692307692307685</c:v>
                </c:pt>
                <c:pt idx="2003">
                  <c:v>5.9692307692307685</c:v>
                </c:pt>
                <c:pt idx="2004">
                  <c:v>0</c:v>
                </c:pt>
                <c:pt idx="2005">
                  <c:v>0</c:v>
                </c:pt>
                <c:pt idx="2006">
                  <c:v>5.9692307692307685</c:v>
                </c:pt>
                <c:pt idx="2007">
                  <c:v>5.9692307692307685</c:v>
                </c:pt>
                <c:pt idx="2008">
                  <c:v>0</c:v>
                </c:pt>
                <c:pt idx="2009">
                  <c:v>5.9692307692307685</c:v>
                </c:pt>
                <c:pt idx="2010">
                  <c:v>0</c:v>
                </c:pt>
                <c:pt idx="2011">
                  <c:v>5.9692307692307685</c:v>
                </c:pt>
                <c:pt idx="2012">
                  <c:v>5.9692307692307685</c:v>
                </c:pt>
                <c:pt idx="2013">
                  <c:v>5.9692307692307685</c:v>
                </c:pt>
                <c:pt idx="2014">
                  <c:v>5.9692307692307685</c:v>
                </c:pt>
                <c:pt idx="2015">
                  <c:v>5.9692307692307685</c:v>
                </c:pt>
                <c:pt idx="2016">
                  <c:v>5.9692307692307685</c:v>
                </c:pt>
                <c:pt idx="2017">
                  <c:v>0</c:v>
                </c:pt>
                <c:pt idx="2018">
                  <c:v>5.9692307692307685</c:v>
                </c:pt>
                <c:pt idx="2019">
                  <c:v>5.9692307692307685</c:v>
                </c:pt>
                <c:pt idx="2020">
                  <c:v>5.9692307692307685</c:v>
                </c:pt>
                <c:pt idx="2021">
                  <c:v>5.9692307692307685</c:v>
                </c:pt>
                <c:pt idx="2022">
                  <c:v>6.6466787692307694</c:v>
                </c:pt>
                <c:pt idx="2023">
                  <c:v>0</c:v>
                </c:pt>
                <c:pt idx="2024">
                  <c:v>5.9692307692307685</c:v>
                </c:pt>
                <c:pt idx="2025">
                  <c:v>5.9692307692307685</c:v>
                </c:pt>
                <c:pt idx="2026">
                  <c:v>0</c:v>
                </c:pt>
                <c:pt idx="2027">
                  <c:v>0</c:v>
                </c:pt>
                <c:pt idx="2028">
                  <c:v>5.9692307692307685</c:v>
                </c:pt>
                <c:pt idx="2029">
                  <c:v>5.9692307692307685</c:v>
                </c:pt>
                <c:pt idx="2030">
                  <c:v>5.9692307692307685</c:v>
                </c:pt>
                <c:pt idx="2031">
                  <c:v>5.9692307692307685</c:v>
                </c:pt>
                <c:pt idx="2032">
                  <c:v>5.9692307692307685</c:v>
                </c:pt>
                <c:pt idx="2033">
                  <c:v>5.9692307692307685</c:v>
                </c:pt>
                <c:pt idx="2034">
                  <c:v>5.9692307692307685</c:v>
                </c:pt>
                <c:pt idx="2035">
                  <c:v>5.9692307692307685</c:v>
                </c:pt>
                <c:pt idx="2036">
                  <c:v>5.9692307692307685</c:v>
                </c:pt>
                <c:pt idx="2037">
                  <c:v>5.9692307692307685</c:v>
                </c:pt>
                <c:pt idx="2038">
                  <c:v>5.9692307692307685</c:v>
                </c:pt>
                <c:pt idx="2039">
                  <c:v>5.9692307692307685</c:v>
                </c:pt>
                <c:pt idx="2040">
                  <c:v>5.9692307692307685</c:v>
                </c:pt>
                <c:pt idx="2041">
                  <c:v>0</c:v>
                </c:pt>
                <c:pt idx="2042">
                  <c:v>5.9692307692307685</c:v>
                </c:pt>
                <c:pt idx="2043">
                  <c:v>5.9692307692307685</c:v>
                </c:pt>
                <c:pt idx="2044">
                  <c:v>0</c:v>
                </c:pt>
                <c:pt idx="2045">
                  <c:v>5.9692307692307685</c:v>
                </c:pt>
                <c:pt idx="2046">
                  <c:v>5.9692307692307685</c:v>
                </c:pt>
                <c:pt idx="2047">
                  <c:v>5.9692307692307685</c:v>
                </c:pt>
                <c:pt idx="2048">
                  <c:v>0</c:v>
                </c:pt>
                <c:pt idx="2049">
                  <c:v>6.5139827692307684</c:v>
                </c:pt>
                <c:pt idx="2050">
                  <c:v>5.9692307692307685</c:v>
                </c:pt>
                <c:pt idx="2051">
                  <c:v>5.9692307692307685</c:v>
                </c:pt>
                <c:pt idx="2052">
                  <c:v>0</c:v>
                </c:pt>
                <c:pt idx="2053">
                  <c:v>5.9692307692307685</c:v>
                </c:pt>
                <c:pt idx="2054">
                  <c:v>5.9692307692307685</c:v>
                </c:pt>
                <c:pt idx="2055">
                  <c:v>5.9692307692307685</c:v>
                </c:pt>
                <c:pt idx="2056">
                  <c:v>5.9692307692307685</c:v>
                </c:pt>
                <c:pt idx="2057">
                  <c:v>5.9692307692307685</c:v>
                </c:pt>
                <c:pt idx="2058">
                  <c:v>5.9692307692307685</c:v>
                </c:pt>
                <c:pt idx="2059">
                  <c:v>0</c:v>
                </c:pt>
                <c:pt idx="2060">
                  <c:v>5.9692307692307685</c:v>
                </c:pt>
                <c:pt idx="2061">
                  <c:v>5.9692307692307685</c:v>
                </c:pt>
                <c:pt idx="2062">
                  <c:v>0</c:v>
                </c:pt>
                <c:pt idx="2063">
                  <c:v>5.9692307692307685</c:v>
                </c:pt>
                <c:pt idx="2064">
                  <c:v>5.9692307692307685</c:v>
                </c:pt>
                <c:pt idx="2065">
                  <c:v>5.9692307692307685</c:v>
                </c:pt>
                <c:pt idx="2066">
                  <c:v>0</c:v>
                </c:pt>
                <c:pt idx="2067">
                  <c:v>5.9692307692307685</c:v>
                </c:pt>
                <c:pt idx="2068">
                  <c:v>5.9692307692307685</c:v>
                </c:pt>
                <c:pt idx="2069">
                  <c:v>5.9692307692307685</c:v>
                </c:pt>
                <c:pt idx="2070">
                  <c:v>5.9692307692307685</c:v>
                </c:pt>
                <c:pt idx="2071">
                  <c:v>5.9692307692307685</c:v>
                </c:pt>
                <c:pt idx="2072">
                  <c:v>5.9692307692307685</c:v>
                </c:pt>
                <c:pt idx="2073">
                  <c:v>5.9692307692307685</c:v>
                </c:pt>
                <c:pt idx="2074">
                  <c:v>5.9692307692307685</c:v>
                </c:pt>
                <c:pt idx="2075">
                  <c:v>5.9692307692307685</c:v>
                </c:pt>
                <c:pt idx="2076">
                  <c:v>0</c:v>
                </c:pt>
                <c:pt idx="2077">
                  <c:v>5.9692307692307685</c:v>
                </c:pt>
                <c:pt idx="2078">
                  <c:v>5.9692307692307685</c:v>
                </c:pt>
                <c:pt idx="2079">
                  <c:v>5.9692307692307685</c:v>
                </c:pt>
                <c:pt idx="2080">
                  <c:v>5.9692307692307685</c:v>
                </c:pt>
                <c:pt idx="2081">
                  <c:v>5.9692307692307685</c:v>
                </c:pt>
                <c:pt idx="2082">
                  <c:v>0</c:v>
                </c:pt>
                <c:pt idx="2083">
                  <c:v>5.9692307692307685</c:v>
                </c:pt>
                <c:pt idx="2084">
                  <c:v>0</c:v>
                </c:pt>
                <c:pt idx="2085">
                  <c:v>5.9692307692307685</c:v>
                </c:pt>
                <c:pt idx="2086">
                  <c:v>5.9692307692307685</c:v>
                </c:pt>
                <c:pt idx="2087">
                  <c:v>5.9692307692307685</c:v>
                </c:pt>
                <c:pt idx="2088">
                  <c:v>0</c:v>
                </c:pt>
                <c:pt idx="2089">
                  <c:v>5.9692307692307685</c:v>
                </c:pt>
                <c:pt idx="2090">
                  <c:v>5.9692307692307685</c:v>
                </c:pt>
                <c:pt idx="2091">
                  <c:v>6.3097007692307674</c:v>
                </c:pt>
                <c:pt idx="2092">
                  <c:v>5.9692307692307685</c:v>
                </c:pt>
                <c:pt idx="2093">
                  <c:v>5.9692307692307685</c:v>
                </c:pt>
                <c:pt idx="2094">
                  <c:v>6.0146267692307696</c:v>
                </c:pt>
                <c:pt idx="2095">
                  <c:v>5.9692307692307685</c:v>
                </c:pt>
                <c:pt idx="2096">
                  <c:v>5.9692307692307685</c:v>
                </c:pt>
                <c:pt idx="2097">
                  <c:v>5.9692307692307685</c:v>
                </c:pt>
                <c:pt idx="2098">
                  <c:v>5.9692307692307685</c:v>
                </c:pt>
                <c:pt idx="2099">
                  <c:v>5.9692307692307685</c:v>
                </c:pt>
                <c:pt idx="2100">
                  <c:v>5.9692307692307685</c:v>
                </c:pt>
                <c:pt idx="2101">
                  <c:v>5.9692307692307685</c:v>
                </c:pt>
                <c:pt idx="2102">
                  <c:v>5.9692307692307685</c:v>
                </c:pt>
                <c:pt idx="2103">
                  <c:v>0</c:v>
                </c:pt>
                <c:pt idx="2104">
                  <c:v>5.9692307692307685</c:v>
                </c:pt>
                <c:pt idx="2105">
                  <c:v>0</c:v>
                </c:pt>
                <c:pt idx="2106">
                  <c:v>0</c:v>
                </c:pt>
                <c:pt idx="2107">
                  <c:v>0</c:v>
                </c:pt>
                <c:pt idx="2108">
                  <c:v>5.9692307692307685</c:v>
                </c:pt>
                <c:pt idx="2109">
                  <c:v>0</c:v>
                </c:pt>
                <c:pt idx="2110">
                  <c:v>5.9692307692307685</c:v>
                </c:pt>
                <c:pt idx="2111">
                  <c:v>5.9692307692307685</c:v>
                </c:pt>
                <c:pt idx="2112">
                  <c:v>0</c:v>
                </c:pt>
                <c:pt idx="2113">
                  <c:v>5.9692307692307685</c:v>
                </c:pt>
                <c:pt idx="2114">
                  <c:v>5.9692307692307685</c:v>
                </c:pt>
                <c:pt idx="2115">
                  <c:v>5.9692307692307685</c:v>
                </c:pt>
                <c:pt idx="2116">
                  <c:v>5.9692307692307685</c:v>
                </c:pt>
                <c:pt idx="2117">
                  <c:v>0</c:v>
                </c:pt>
                <c:pt idx="2118">
                  <c:v>5.9692307692307685</c:v>
                </c:pt>
                <c:pt idx="2119">
                  <c:v>5.9692307692307685</c:v>
                </c:pt>
                <c:pt idx="2120">
                  <c:v>5.9692307692307685</c:v>
                </c:pt>
                <c:pt idx="2121">
                  <c:v>5.9692307692307685</c:v>
                </c:pt>
                <c:pt idx="2122">
                  <c:v>5.9692307692307685</c:v>
                </c:pt>
                <c:pt idx="2123">
                  <c:v>5.9692307692307685</c:v>
                </c:pt>
                <c:pt idx="2124">
                  <c:v>0</c:v>
                </c:pt>
                <c:pt idx="2125">
                  <c:v>0</c:v>
                </c:pt>
                <c:pt idx="2126">
                  <c:v>0</c:v>
                </c:pt>
                <c:pt idx="2127">
                  <c:v>0</c:v>
                </c:pt>
                <c:pt idx="2128">
                  <c:v>5.9692307692307685</c:v>
                </c:pt>
                <c:pt idx="2129">
                  <c:v>5.9692307692307685</c:v>
                </c:pt>
                <c:pt idx="2130">
                  <c:v>0</c:v>
                </c:pt>
                <c:pt idx="2131">
                  <c:v>5.9692307692307685</c:v>
                </c:pt>
                <c:pt idx="2132">
                  <c:v>5.9692307692307685</c:v>
                </c:pt>
                <c:pt idx="2133">
                  <c:v>5.9692307692307685</c:v>
                </c:pt>
                <c:pt idx="2134">
                  <c:v>5.9692307692307685</c:v>
                </c:pt>
                <c:pt idx="2135">
                  <c:v>5.9692307692307685</c:v>
                </c:pt>
                <c:pt idx="2136">
                  <c:v>5.9692307692307685</c:v>
                </c:pt>
                <c:pt idx="2137">
                  <c:v>5.9692307692307685</c:v>
                </c:pt>
                <c:pt idx="2138">
                  <c:v>0</c:v>
                </c:pt>
                <c:pt idx="2139">
                  <c:v>5.9692307692307685</c:v>
                </c:pt>
                <c:pt idx="2140">
                  <c:v>5.9692307692307685</c:v>
                </c:pt>
                <c:pt idx="2141">
                  <c:v>5.9692307692307685</c:v>
                </c:pt>
                <c:pt idx="2142">
                  <c:v>5.9692307692307685</c:v>
                </c:pt>
                <c:pt idx="2143">
                  <c:v>5.9692307692307685</c:v>
                </c:pt>
                <c:pt idx="2144">
                  <c:v>5.9692307692307685</c:v>
                </c:pt>
                <c:pt idx="2145">
                  <c:v>5.9692307692307685</c:v>
                </c:pt>
                <c:pt idx="2146">
                  <c:v>5.9692307692307685</c:v>
                </c:pt>
                <c:pt idx="2147">
                  <c:v>0</c:v>
                </c:pt>
                <c:pt idx="2148">
                  <c:v>0</c:v>
                </c:pt>
                <c:pt idx="2149">
                  <c:v>5.9692307692307685</c:v>
                </c:pt>
                <c:pt idx="2150">
                  <c:v>5.9692307692307685</c:v>
                </c:pt>
                <c:pt idx="2151">
                  <c:v>5.9692307692307685</c:v>
                </c:pt>
                <c:pt idx="2152">
                  <c:v>5.9692307692307685</c:v>
                </c:pt>
                <c:pt idx="2153">
                  <c:v>5.9692307692307685</c:v>
                </c:pt>
                <c:pt idx="2154">
                  <c:v>6.4266827692307684</c:v>
                </c:pt>
                <c:pt idx="2155">
                  <c:v>0</c:v>
                </c:pt>
                <c:pt idx="2156">
                  <c:v>5.9692307692307685</c:v>
                </c:pt>
                <c:pt idx="2157">
                  <c:v>0</c:v>
                </c:pt>
                <c:pt idx="2158">
                  <c:v>5.9692307692307685</c:v>
                </c:pt>
                <c:pt idx="2159">
                  <c:v>5.9692307692307685</c:v>
                </c:pt>
                <c:pt idx="2160">
                  <c:v>5.9692307692307685</c:v>
                </c:pt>
                <c:pt idx="2161">
                  <c:v>5.9692307692307685</c:v>
                </c:pt>
                <c:pt idx="2162">
                  <c:v>0</c:v>
                </c:pt>
                <c:pt idx="2163">
                  <c:v>5.9692307692307685</c:v>
                </c:pt>
                <c:pt idx="2164">
                  <c:v>0</c:v>
                </c:pt>
                <c:pt idx="2165">
                  <c:v>5.9692307692307685</c:v>
                </c:pt>
                <c:pt idx="2166">
                  <c:v>5.9692307692307685</c:v>
                </c:pt>
                <c:pt idx="2167">
                  <c:v>5.9692307692307685</c:v>
                </c:pt>
                <c:pt idx="2168">
                  <c:v>0</c:v>
                </c:pt>
                <c:pt idx="2169">
                  <c:v>5.9692307692307685</c:v>
                </c:pt>
                <c:pt idx="2170">
                  <c:v>0</c:v>
                </c:pt>
                <c:pt idx="2171">
                  <c:v>5.9692307692307685</c:v>
                </c:pt>
                <c:pt idx="2172">
                  <c:v>5.9692307692307685</c:v>
                </c:pt>
                <c:pt idx="2173">
                  <c:v>5.9692307692307685</c:v>
                </c:pt>
                <c:pt idx="2174">
                  <c:v>5.9692307692307685</c:v>
                </c:pt>
                <c:pt idx="2175">
                  <c:v>6.4249367692307686</c:v>
                </c:pt>
                <c:pt idx="2176">
                  <c:v>6.1630367692307679</c:v>
                </c:pt>
                <c:pt idx="2177">
                  <c:v>5.9692307692307685</c:v>
                </c:pt>
                <c:pt idx="2178">
                  <c:v>5.9692307692307685</c:v>
                </c:pt>
                <c:pt idx="2179">
                  <c:v>0</c:v>
                </c:pt>
                <c:pt idx="2180">
                  <c:v>5.9692307692307685</c:v>
                </c:pt>
                <c:pt idx="2181">
                  <c:v>5.9692307692307685</c:v>
                </c:pt>
                <c:pt idx="2182">
                  <c:v>5.9692307692307685</c:v>
                </c:pt>
                <c:pt idx="2183">
                  <c:v>0</c:v>
                </c:pt>
                <c:pt idx="2184">
                  <c:v>5.9692307692307685</c:v>
                </c:pt>
                <c:pt idx="2185">
                  <c:v>5.9692307692307685</c:v>
                </c:pt>
                <c:pt idx="2186">
                  <c:v>5.9692307692307685</c:v>
                </c:pt>
                <c:pt idx="2187">
                  <c:v>5.9692307692307685</c:v>
                </c:pt>
                <c:pt idx="2188">
                  <c:v>5.9692307692307685</c:v>
                </c:pt>
                <c:pt idx="2189">
                  <c:v>5.9692307692307685</c:v>
                </c:pt>
                <c:pt idx="2190">
                  <c:v>5.9692307692307685</c:v>
                </c:pt>
                <c:pt idx="2191">
                  <c:v>5.9692307692307685</c:v>
                </c:pt>
                <c:pt idx="2192">
                  <c:v>5.9692307692307685</c:v>
                </c:pt>
                <c:pt idx="2193">
                  <c:v>5.9692307692307685</c:v>
                </c:pt>
                <c:pt idx="2194">
                  <c:v>5.9692307692307685</c:v>
                </c:pt>
                <c:pt idx="2195">
                  <c:v>5.9692307692307685</c:v>
                </c:pt>
                <c:pt idx="2196">
                  <c:v>0</c:v>
                </c:pt>
                <c:pt idx="2197">
                  <c:v>5.9692307692307685</c:v>
                </c:pt>
                <c:pt idx="2198">
                  <c:v>5.9692307692307685</c:v>
                </c:pt>
                <c:pt idx="2199">
                  <c:v>5.9692307692307685</c:v>
                </c:pt>
                <c:pt idx="2200">
                  <c:v>5.9692307692307685</c:v>
                </c:pt>
                <c:pt idx="2201">
                  <c:v>5.9692307692307685</c:v>
                </c:pt>
                <c:pt idx="2202">
                  <c:v>5.9692307692307685</c:v>
                </c:pt>
                <c:pt idx="2203">
                  <c:v>5.9692307692307685</c:v>
                </c:pt>
                <c:pt idx="2204">
                  <c:v>0</c:v>
                </c:pt>
                <c:pt idx="2205">
                  <c:v>5.9692307692307685</c:v>
                </c:pt>
                <c:pt idx="2206">
                  <c:v>5.9692307692307685</c:v>
                </c:pt>
                <c:pt idx="2207">
                  <c:v>0</c:v>
                </c:pt>
                <c:pt idx="2208">
                  <c:v>0</c:v>
                </c:pt>
                <c:pt idx="2209">
                  <c:v>5.9692307692307685</c:v>
                </c:pt>
                <c:pt idx="2210">
                  <c:v>5.9692307692307685</c:v>
                </c:pt>
                <c:pt idx="2211">
                  <c:v>0</c:v>
                </c:pt>
                <c:pt idx="2212">
                  <c:v>5.9692307692307685</c:v>
                </c:pt>
                <c:pt idx="2213">
                  <c:v>5.9692307692307685</c:v>
                </c:pt>
                <c:pt idx="2214">
                  <c:v>0</c:v>
                </c:pt>
                <c:pt idx="2215">
                  <c:v>0</c:v>
                </c:pt>
                <c:pt idx="2216">
                  <c:v>5.9692307692307685</c:v>
                </c:pt>
                <c:pt idx="2217">
                  <c:v>5.9692307692307685</c:v>
                </c:pt>
                <c:pt idx="2218">
                  <c:v>5.9692307692307685</c:v>
                </c:pt>
                <c:pt idx="2219">
                  <c:v>5.9692307692307685</c:v>
                </c:pt>
                <c:pt idx="2220">
                  <c:v>5.9692307692307685</c:v>
                </c:pt>
                <c:pt idx="2221">
                  <c:v>5.9692307692307685</c:v>
                </c:pt>
                <c:pt idx="2222">
                  <c:v>5.9692307692307685</c:v>
                </c:pt>
                <c:pt idx="2223">
                  <c:v>5.9692307692307685</c:v>
                </c:pt>
                <c:pt idx="2224">
                  <c:v>5.9692307692307685</c:v>
                </c:pt>
                <c:pt idx="2225">
                  <c:v>5.9692307692307685</c:v>
                </c:pt>
                <c:pt idx="2226">
                  <c:v>0</c:v>
                </c:pt>
                <c:pt idx="2227">
                  <c:v>5.9692307692307685</c:v>
                </c:pt>
                <c:pt idx="2228">
                  <c:v>5.9692307692307685</c:v>
                </c:pt>
                <c:pt idx="2229">
                  <c:v>0</c:v>
                </c:pt>
                <c:pt idx="2230">
                  <c:v>5.9692307692307685</c:v>
                </c:pt>
                <c:pt idx="2231">
                  <c:v>5.9692307692307685</c:v>
                </c:pt>
                <c:pt idx="2232">
                  <c:v>5.9692307692307685</c:v>
                </c:pt>
                <c:pt idx="2233">
                  <c:v>5.9692307692307685</c:v>
                </c:pt>
                <c:pt idx="2234">
                  <c:v>5.9692307692307685</c:v>
                </c:pt>
                <c:pt idx="2235">
                  <c:v>5.9692307692307685</c:v>
                </c:pt>
                <c:pt idx="2236">
                  <c:v>0</c:v>
                </c:pt>
                <c:pt idx="2237">
                  <c:v>6.0216107692307688</c:v>
                </c:pt>
                <c:pt idx="2238">
                  <c:v>0</c:v>
                </c:pt>
                <c:pt idx="2239">
                  <c:v>5.9692307692307685</c:v>
                </c:pt>
                <c:pt idx="2240">
                  <c:v>0</c:v>
                </c:pt>
                <c:pt idx="2241">
                  <c:v>5.9692307692307685</c:v>
                </c:pt>
                <c:pt idx="2242">
                  <c:v>5.9692307692307685</c:v>
                </c:pt>
                <c:pt idx="2243">
                  <c:v>5.9692307692307685</c:v>
                </c:pt>
                <c:pt idx="2244">
                  <c:v>0</c:v>
                </c:pt>
                <c:pt idx="2245">
                  <c:v>5.9692307692307685</c:v>
                </c:pt>
                <c:pt idx="2246">
                  <c:v>0</c:v>
                </c:pt>
                <c:pt idx="2247">
                  <c:v>5.9692307692307685</c:v>
                </c:pt>
                <c:pt idx="2248">
                  <c:v>5.9692307692307685</c:v>
                </c:pt>
                <c:pt idx="2249">
                  <c:v>5.9692307692307685</c:v>
                </c:pt>
                <c:pt idx="2250">
                  <c:v>5.9692307692307685</c:v>
                </c:pt>
                <c:pt idx="2251">
                  <c:v>0</c:v>
                </c:pt>
                <c:pt idx="2252">
                  <c:v>5.9692307692307685</c:v>
                </c:pt>
                <c:pt idx="2253">
                  <c:v>5.9692307692307685</c:v>
                </c:pt>
                <c:pt idx="2254">
                  <c:v>5.9692307692307685</c:v>
                </c:pt>
                <c:pt idx="2255">
                  <c:v>5.9692307692307685</c:v>
                </c:pt>
                <c:pt idx="2256">
                  <c:v>0</c:v>
                </c:pt>
                <c:pt idx="2257">
                  <c:v>5.9692307692307685</c:v>
                </c:pt>
                <c:pt idx="2258">
                  <c:v>5.9692307692307685</c:v>
                </c:pt>
                <c:pt idx="2259">
                  <c:v>0</c:v>
                </c:pt>
                <c:pt idx="2260">
                  <c:v>5.9692307692307685</c:v>
                </c:pt>
                <c:pt idx="2261">
                  <c:v>5.9692307692307685</c:v>
                </c:pt>
                <c:pt idx="2262">
                  <c:v>5.9692307692307685</c:v>
                </c:pt>
                <c:pt idx="2263">
                  <c:v>5.9692307692307685</c:v>
                </c:pt>
                <c:pt idx="2264">
                  <c:v>0</c:v>
                </c:pt>
                <c:pt idx="2265">
                  <c:v>0</c:v>
                </c:pt>
                <c:pt idx="2266">
                  <c:v>0</c:v>
                </c:pt>
                <c:pt idx="2267">
                  <c:v>5.9692307692307685</c:v>
                </c:pt>
                <c:pt idx="2268">
                  <c:v>5.9692307692307685</c:v>
                </c:pt>
                <c:pt idx="2269">
                  <c:v>5.9692307692307685</c:v>
                </c:pt>
                <c:pt idx="2270">
                  <c:v>5.9692307692307685</c:v>
                </c:pt>
                <c:pt idx="2271">
                  <c:v>0</c:v>
                </c:pt>
                <c:pt idx="2272">
                  <c:v>5.9692307692307685</c:v>
                </c:pt>
                <c:pt idx="2273">
                  <c:v>5.9692307692307685</c:v>
                </c:pt>
                <c:pt idx="2274">
                  <c:v>5.9692307692307685</c:v>
                </c:pt>
                <c:pt idx="2275">
                  <c:v>5.9692307692307685</c:v>
                </c:pt>
                <c:pt idx="2276">
                  <c:v>5.9692307692307685</c:v>
                </c:pt>
                <c:pt idx="2277">
                  <c:v>5.9692307692307685</c:v>
                </c:pt>
                <c:pt idx="2278">
                  <c:v>5.9692307692307685</c:v>
                </c:pt>
                <c:pt idx="2279">
                  <c:v>5.9692307692307685</c:v>
                </c:pt>
                <c:pt idx="2280">
                  <c:v>0</c:v>
                </c:pt>
                <c:pt idx="2281">
                  <c:v>0</c:v>
                </c:pt>
                <c:pt idx="2282">
                  <c:v>5.9692307692307685</c:v>
                </c:pt>
                <c:pt idx="2283">
                  <c:v>5.9692307692307685</c:v>
                </c:pt>
                <c:pt idx="2284">
                  <c:v>5.9692307692307685</c:v>
                </c:pt>
                <c:pt idx="2285">
                  <c:v>5.9692307692307685</c:v>
                </c:pt>
                <c:pt idx="2286">
                  <c:v>0</c:v>
                </c:pt>
                <c:pt idx="2287">
                  <c:v>5.9692307692307685</c:v>
                </c:pt>
                <c:pt idx="2288">
                  <c:v>0</c:v>
                </c:pt>
                <c:pt idx="2289">
                  <c:v>5.9692307692307685</c:v>
                </c:pt>
                <c:pt idx="2290">
                  <c:v>5.9692307692307685</c:v>
                </c:pt>
                <c:pt idx="2291">
                  <c:v>5.9692307692307685</c:v>
                </c:pt>
                <c:pt idx="2292">
                  <c:v>5.9692307692307685</c:v>
                </c:pt>
                <c:pt idx="2293">
                  <c:v>6.445888769230768</c:v>
                </c:pt>
                <c:pt idx="2294">
                  <c:v>5.9692307692307685</c:v>
                </c:pt>
                <c:pt idx="2295">
                  <c:v>5.9692307692307685</c:v>
                </c:pt>
                <c:pt idx="2296">
                  <c:v>5.9692307692307685</c:v>
                </c:pt>
                <c:pt idx="2297">
                  <c:v>0</c:v>
                </c:pt>
                <c:pt idx="2298">
                  <c:v>5.9692307692307685</c:v>
                </c:pt>
                <c:pt idx="2299">
                  <c:v>0</c:v>
                </c:pt>
                <c:pt idx="2300">
                  <c:v>5.9692307692307685</c:v>
                </c:pt>
                <c:pt idx="2301">
                  <c:v>5.9692307692307685</c:v>
                </c:pt>
                <c:pt idx="2302">
                  <c:v>5.9692307692307685</c:v>
                </c:pt>
                <c:pt idx="2303">
                  <c:v>0</c:v>
                </c:pt>
                <c:pt idx="2304">
                  <c:v>5.9692307692307685</c:v>
                </c:pt>
                <c:pt idx="2305">
                  <c:v>5.9692307692307685</c:v>
                </c:pt>
                <c:pt idx="2306">
                  <c:v>5.9692307692307685</c:v>
                </c:pt>
                <c:pt idx="2307">
                  <c:v>5.9692307692307685</c:v>
                </c:pt>
                <c:pt idx="2308">
                  <c:v>6.3079547692307676</c:v>
                </c:pt>
                <c:pt idx="2309">
                  <c:v>5.9692307692307685</c:v>
                </c:pt>
                <c:pt idx="2310">
                  <c:v>5.9692307692307685</c:v>
                </c:pt>
                <c:pt idx="2311">
                  <c:v>5.9692307692307685</c:v>
                </c:pt>
                <c:pt idx="2312">
                  <c:v>5.9692307692307685</c:v>
                </c:pt>
                <c:pt idx="2313">
                  <c:v>5.9692307692307685</c:v>
                </c:pt>
                <c:pt idx="2314">
                  <c:v>5.9692307692307685</c:v>
                </c:pt>
                <c:pt idx="2315">
                  <c:v>0</c:v>
                </c:pt>
                <c:pt idx="2316">
                  <c:v>5.9692307692307685</c:v>
                </c:pt>
                <c:pt idx="2317">
                  <c:v>5.9692307692307685</c:v>
                </c:pt>
                <c:pt idx="2318">
                  <c:v>5.9692307692307685</c:v>
                </c:pt>
                <c:pt idx="2319">
                  <c:v>5.9692307692307685</c:v>
                </c:pt>
                <c:pt idx="2320">
                  <c:v>5.9692307692307685</c:v>
                </c:pt>
                <c:pt idx="2321">
                  <c:v>5.9692307692307685</c:v>
                </c:pt>
                <c:pt idx="2322">
                  <c:v>5.9692307692307685</c:v>
                </c:pt>
                <c:pt idx="2323">
                  <c:v>5.9692307692307685</c:v>
                </c:pt>
                <c:pt idx="2324">
                  <c:v>5.9692307692307685</c:v>
                </c:pt>
                <c:pt idx="2325">
                  <c:v>5.9692307692307685</c:v>
                </c:pt>
                <c:pt idx="2326">
                  <c:v>5.9692307692307685</c:v>
                </c:pt>
                <c:pt idx="2327">
                  <c:v>5.9692307692307685</c:v>
                </c:pt>
                <c:pt idx="2328">
                  <c:v>5.9692307692307685</c:v>
                </c:pt>
                <c:pt idx="2329">
                  <c:v>0</c:v>
                </c:pt>
                <c:pt idx="2330">
                  <c:v>5.9692307692307685</c:v>
                </c:pt>
                <c:pt idx="2331">
                  <c:v>7.4987267692307684</c:v>
                </c:pt>
                <c:pt idx="2332">
                  <c:v>0</c:v>
                </c:pt>
                <c:pt idx="2333">
                  <c:v>0</c:v>
                </c:pt>
                <c:pt idx="2334">
                  <c:v>5.9692307692307685</c:v>
                </c:pt>
                <c:pt idx="2335">
                  <c:v>5.9692307692307685</c:v>
                </c:pt>
                <c:pt idx="2336">
                  <c:v>5.9692307692307685</c:v>
                </c:pt>
                <c:pt idx="2337">
                  <c:v>0</c:v>
                </c:pt>
                <c:pt idx="2338">
                  <c:v>0</c:v>
                </c:pt>
                <c:pt idx="2339">
                  <c:v>0</c:v>
                </c:pt>
                <c:pt idx="2340">
                  <c:v>5.9692307692307685</c:v>
                </c:pt>
                <c:pt idx="2341">
                  <c:v>5.9692307692307685</c:v>
                </c:pt>
                <c:pt idx="2342">
                  <c:v>5.9692307692307685</c:v>
                </c:pt>
                <c:pt idx="2343">
                  <c:v>5.9692307692307685</c:v>
                </c:pt>
                <c:pt idx="2344">
                  <c:v>7.4742827692307685</c:v>
                </c:pt>
                <c:pt idx="2345">
                  <c:v>5.9692307692307685</c:v>
                </c:pt>
                <c:pt idx="2346">
                  <c:v>0</c:v>
                </c:pt>
                <c:pt idx="2347">
                  <c:v>0</c:v>
                </c:pt>
                <c:pt idx="2348">
                  <c:v>0</c:v>
                </c:pt>
                <c:pt idx="2349">
                  <c:v>5.9692307692307685</c:v>
                </c:pt>
                <c:pt idx="2350">
                  <c:v>5.9692307692307685</c:v>
                </c:pt>
                <c:pt idx="2351">
                  <c:v>5.9692307692307685</c:v>
                </c:pt>
                <c:pt idx="2352">
                  <c:v>5.9692307692307685</c:v>
                </c:pt>
                <c:pt idx="2353">
                  <c:v>5.9692307692307685</c:v>
                </c:pt>
                <c:pt idx="2354">
                  <c:v>5.9692307692307685</c:v>
                </c:pt>
                <c:pt idx="2355">
                  <c:v>5.9692307692307685</c:v>
                </c:pt>
                <c:pt idx="2356">
                  <c:v>5.9692307692307685</c:v>
                </c:pt>
                <c:pt idx="2357">
                  <c:v>0</c:v>
                </c:pt>
                <c:pt idx="2358">
                  <c:v>5.9692307692307685</c:v>
                </c:pt>
                <c:pt idx="2359">
                  <c:v>5.9692307692307685</c:v>
                </c:pt>
                <c:pt idx="2360">
                  <c:v>5.9692307692307685</c:v>
                </c:pt>
                <c:pt idx="2361">
                  <c:v>5.9692307692307685</c:v>
                </c:pt>
                <c:pt idx="2362">
                  <c:v>5.9692307692307685</c:v>
                </c:pt>
                <c:pt idx="2363">
                  <c:v>5.9692307692307685</c:v>
                </c:pt>
                <c:pt idx="2364">
                  <c:v>5.9692307692307685</c:v>
                </c:pt>
                <c:pt idx="2365">
                  <c:v>0</c:v>
                </c:pt>
                <c:pt idx="2366">
                  <c:v>0</c:v>
                </c:pt>
                <c:pt idx="2367">
                  <c:v>5.9692307692307685</c:v>
                </c:pt>
                <c:pt idx="2368">
                  <c:v>0</c:v>
                </c:pt>
                <c:pt idx="2369">
                  <c:v>0</c:v>
                </c:pt>
                <c:pt idx="2370">
                  <c:v>0</c:v>
                </c:pt>
                <c:pt idx="2371">
                  <c:v>5.9692307692307685</c:v>
                </c:pt>
                <c:pt idx="2372">
                  <c:v>5.9692307692307685</c:v>
                </c:pt>
                <c:pt idx="2373">
                  <c:v>5.9692307692307685</c:v>
                </c:pt>
                <c:pt idx="2374">
                  <c:v>0</c:v>
                </c:pt>
                <c:pt idx="2375">
                  <c:v>5.9692307692307685</c:v>
                </c:pt>
                <c:pt idx="2376">
                  <c:v>5.9692307692307685</c:v>
                </c:pt>
                <c:pt idx="2377">
                  <c:v>5.9692307692307685</c:v>
                </c:pt>
                <c:pt idx="2378">
                  <c:v>5.9692307692307685</c:v>
                </c:pt>
                <c:pt idx="2379">
                  <c:v>5.9692307692307685</c:v>
                </c:pt>
                <c:pt idx="2380">
                  <c:v>0</c:v>
                </c:pt>
                <c:pt idx="2381">
                  <c:v>5.9692307692307685</c:v>
                </c:pt>
                <c:pt idx="2382">
                  <c:v>5.9692307692307685</c:v>
                </c:pt>
                <c:pt idx="2383">
                  <c:v>5.9692307692307685</c:v>
                </c:pt>
                <c:pt idx="2384">
                  <c:v>0</c:v>
                </c:pt>
                <c:pt idx="2385">
                  <c:v>5.9692307692307685</c:v>
                </c:pt>
                <c:pt idx="2386">
                  <c:v>5.9692307692307685</c:v>
                </c:pt>
                <c:pt idx="2387">
                  <c:v>5.9692307692307685</c:v>
                </c:pt>
                <c:pt idx="2388">
                  <c:v>5.9692307692307685</c:v>
                </c:pt>
                <c:pt idx="2389">
                  <c:v>5.9692307692307685</c:v>
                </c:pt>
                <c:pt idx="2390">
                  <c:v>5.9692307692307685</c:v>
                </c:pt>
                <c:pt idx="2391">
                  <c:v>5.9692307692307685</c:v>
                </c:pt>
                <c:pt idx="2392">
                  <c:v>0</c:v>
                </c:pt>
                <c:pt idx="2393">
                  <c:v>5.9692307692307685</c:v>
                </c:pt>
                <c:pt idx="2394">
                  <c:v>5.9692307692307685</c:v>
                </c:pt>
                <c:pt idx="2395">
                  <c:v>0</c:v>
                </c:pt>
                <c:pt idx="2396">
                  <c:v>0</c:v>
                </c:pt>
                <c:pt idx="2397">
                  <c:v>5.9692307692307685</c:v>
                </c:pt>
                <c:pt idx="2398">
                  <c:v>0</c:v>
                </c:pt>
                <c:pt idx="2399">
                  <c:v>5.9692307692307685</c:v>
                </c:pt>
                <c:pt idx="2400">
                  <c:v>5.9692307692307685</c:v>
                </c:pt>
                <c:pt idx="2401">
                  <c:v>0</c:v>
                </c:pt>
                <c:pt idx="2402">
                  <c:v>0</c:v>
                </c:pt>
                <c:pt idx="2403">
                  <c:v>5.9692307692307685</c:v>
                </c:pt>
                <c:pt idx="2404">
                  <c:v>0</c:v>
                </c:pt>
                <c:pt idx="2405">
                  <c:v>5.9692307692307685</c:v>
                </c:pt>
                <c:pt idx="2406">
                  <c:v>5.9692307692307685</c:v>
                </c:pt>
                <c:pt idx="2407">
                  <c:v>5.9692307692307685</c:v>
                </c:pt>
                <c:pt idx="2408">
                  <c:v>5.9692307692307685</c:v>
                </c:pt>
                <c:pt idx="2409">
                  <c:v>0</c:v>
                </c:pt>
                <c:pt idx="2410">
                  <c:v>5.9692307692307685</c:v>
                </c:pt>
                <c:pt idx="2411">
                  <c:v>6.7479467692307686</c:v>
                </c:pt>
                <c:pt idx="2412">
                  <c:v>5.9692307692307685</c:v>
                </c:pt>
                <c:pt idx="2413">
                  <c:v>5.9692307692307685</c:v>
                </c:pt>
                <c:pt idx="2414">
                  <c:v>0</c:v>
                </c:pt>
                <c:pt idx="2415">
                  <c:v>5.9692307692307685</c:v>
                </c:pt>
                <c:pt idx="2416">
                  <c:v>5.9692307692307685</c:v>
                </c:pt>
                <c:pt idx="2417">
                  <c:v>0</c:v>
                </c:pt>
                <c:pt idx="2418">
                  <c:v>5.9692307692307685</c:v>
                </c:pt>
                <c:pt idx="2419">
                  <c:v>5.9692307692307685</c:v>
                </c:pt>
                <c:pt idx="2420">
                  <c:v>0</c:v>
                </c:pt>
                <c:pt idx="2421">
                  <c:v>5.9692307692307685</c:v>
                </c:pt>
                <c:pt idx="2422">
                  <c:v>5.9692307692307685</c:v>
                </c:pt>
                <c:pt idx="2423">
                  <c:v>5.9692307692307685</c:v>
                </c:pt>
                <c:pt idx="2424">
                  <c:v>5.9692307692307685</c:v>
                </c:pt>
                <c:pt idx="2425">
                  <c:v>5.9692307692307685</c:v>
                </c:pt>
                <c:pt idx="2426">
                  <c:v>0</c:v>
                </c:pt>
                <c:pt idx="2427">
                  <c:v>5.9692307692307685</c:v>
                </c:pt>
                <c:pt idx="2428">
                  <c:v>0</c:v>
                </c:pt>
                <c:pt idx="2429">
                  <c:v>5.9692307692307685</c:v>
                </c:pt>
                <c:pt idx="2430">
                  <c:v>5.9692307692307685</c:v>
                </c:pt>
                <c:pt idx="2431">
                  <c:v>5.9692307692307685</c:v>
                </c:pt>
                <c:pt idx="2432">
                  <c:v>5.9692307692307685</c:v>
                </c:pt>
                <c:pt idx="2433">
                  <c:v>5.9692307692307685</c:v>
                </c:pt>
                <c:pt idx="2434">
                  <c:v>5.9692307692307685</c:v>
                </c:pt>
                <c:pt idx="2435">
                  <c:v>6.7654067692307693</c:v>
                </c:pt>
                <c:pt idx="2436">
                  <c:v>5.9692307692307685</c:v>
                </c:pt>
                <c:pt idx="2437">
                  <c:v>5.9692307692307685</c:v>
                </c:pt>
                <c:pt idx="2438">
                  <c:v>5.9692307692307685</c:v>
                </c:pt>
                <c:pt idx="2439">
                  <c:v>5.9692307692307685</c:v>
                </c:pt>
                <c:pt idx="2440">
                  <c:v>5.9692307692307685</c:v>
                </c:pt>
                <c:pt idx="2441">
                  <c:v>99.733518749135186</c:v>
                </c:pt>
                <c:pt idx="2442">
                  <c:v>5.9692307692307685</c:v>
                </c:pt>
                <c:pt idx="2443">
                  <c:v>5.9692307692307685</c:v>
                </c:pt>
                <c:pt idx="2444">
                  <c:v>5.9692307692307685</c:v>
                </c:pt>
                <c:pt idx="2445">
                  <c:v>5.9692307692307685</c:v>
                </c:pt>
                <c:pt idx="2446">
                  <c:v>5.9692307692307685</c:v>
                </c:pt>
                <c:pt idx="2447">
                  <c:v>66.869710769230764</c:v>
                </c:pt>
                <c:pt idx="2448">
                  <c:v>5.9692307692307685</c:v>
                </c:pt>
                <c:pt idx="2449">
                  <c:v>0</c:v>
                </c:pt>
                <c:pt idx="2450">
                  <c:v>0</c:v>
                </c:pt>
                <c:pt idx="2451">
                  <c:v>5.9692307692307685</c:v>
                </c:pt>
                <c:pt idx="2452">
                  <c:v>68.416666769230773</c:v>
                </c:pt>
                <c:pt idx="2453">
                  <c:v>0</c:v>
                </c:pt>
                <c:pt idx="2454">
                  <c:v>0</c:v>
                </c:pt>
                <c:pt idx="2455">
                  <c:v>5.9692307692307685</c:v>
                </c:pt>
                <c:pt idx="2456">
                  <c:v>5.9692307692307685</c:v>
                </c:pt>
                <c:pt idx="2457">
                  <c:v>5.9692307692307685</c:v>
                </c:pt>
                <c:pt idx="2458">
                  <c:v>5.9692307692307685</c:v>
                </c:pt>
                <c:pt idx="2459">
                  <c:v>5.9692307692307685</c:v>
                </c:pt>
                <c:pt idx="2460">
                  <c:v>0</c:v>
                </c:pt>
                <c:pt idx="2461">
                  <c:v>5.9692307692307685</c:v>
                </c:pt>
                <c:pt idx="2462">
                  <c:v>5.9692307692307685</c:v>
                </c:pt>
                <c:pt idx="2463">
                  <c:v>5.9692307692307685</c:v>
                </c:pt>
                <c:pt idx="2464">
                  <c:v>6.0163727692307694</c:v>
                </c:pt>
                <c:pt idx="2465">
                  <c:v>0</c:v>
                </c:pt>
                <c:pt idx="2466">
                  <c:v>99.18796319357962</c:v>
                </c:pt>
                <c:pt idx="2467">
                  <c:v>5.9692307692307685</c:v>
                </c:pt>
                <c:pt idx="2468">
                  <c:v>0</c:v>
                </c:pt>
                <c:pt idx="2469">
                  <c:v>5.9692307692307685</c:v>
                </c:pt>
                <c:pt idx="2470">
                  <c:v>0</c:v>
                </c:pt>
                <c:pt idx="2471">
                  <c:v>5.9692307692307685</c:v>
                </c:pt>
                <c:pt idx="2472">
                  <c:v>5.9692307692307685</c:v>
                </c:pt>
                <c:pt idx="2473">
                  <c:v>5.9692307692307685</c:v>
                </c:pt>
                <c:pt idx="2474">
                  <c:v>5.9692307692307685</c:v>
                </c:pt>
                <c:pt idx="2475">
                  <c:v>0</c:v>
                </c:pt>
                <c:pt idx="2476">
                  <c:v>5.9692307692307685</c:v>
                </c:pt>
                <c:pt idx="2477">
                  <c:v>5.9692307692307685</c:v>
                </c:pt>
                <c:pt idx="2478">
                  <c:v>5.9692307692307685</c:v>
                </c:pt>
                <c:pt idx="2479">
                  <c:v>5.9692307692307685</c:v>
                </c:pt>
                <c:pt idx="2480">
                  <c:v>5.9692307692307685</c:v>
                </c:pt>
                <c:pt idx="2481">
                  <c:v>5.9692307692307685</c:v>
                </c:pt>
                <c:pt idx="2482">
                  <c:v>5.9692307692307685</c:v>
                </c:pt>
                <c:pt idx="2483">
                  <c:v>0</c:v>
                </c:pt>
                <c:pt idx="2484">
                  <c:v>5.9692307692307685</c:v>
                </c:pt>
                <c:pt idx="2485">
                  <c:v>5.9692307692307685</c:v>
                </c:pt>
                <c:pt idx="2486">
                  <c:v>5.9692307692307685</c:v>
                </c:pt>
                <c:pt idx="2487">
                  <c:v>5.9692307692307685</c:v>
                </c:pt>
                <c:pt idx="2488">
                  <c:v>5.9692307692307685</c:v>
                </c:pt>
                <c:pt idx="2489">
                  <c:v>0</c:v>
                </c:pt>
                <c:pt idx="2490">
                  <c:v>0</c:v>
                </c:pt>
                <c:pt idx="2491">
                  <c:v>5.9692307692307685</c:v>
                </c:pt>
                <c:pt idx="2492">
                  <c:v>5.9692307692307685</c:v>
                </c:pt>
                <c:pt idx="2493">
                  <c:v>0</c:v>
                </c:pt>
                <c:pt idx="2494">
                  <c:v>5.9692307692307685</c:v>
                </c:pt>
                <c:pt idx="2495">
                  <c:v>5.9692307692307685</c:v>
                </c:pt>
                <c:pt idx="2496">
                  <c:v>5.9692307692307685</c:v>
                </c:pt>
                <c:pt idx="2497">
                  <c:v>5.9692307692307685</c:v>
                </c:pt>
                <c:pt idx="2498">
                  <c:v>5.9692307692307685</c:v>
                </c:pt>
                <c:pt idx="2499">
                  <c:v>5.9692307692307685</c:v>
                </c:pt>
                <c:pt idx="2500">
                  <c:v>5.9692307692307685</c:v>
                </c:pt>
                <c:pt idx="2501">
                  <c:v>5.9692307692307685</c:v>
                </c:pt>
                <c:pt idx="2502">
                  <c:v>0</c:v>
                </c:pt>
                <c:pt idx="2503">
                  <c:v>5.9692307692307685</c:v>
                </c:pt>
                <c:pt idx="2504">
                  <c:v>5.9692307692307685</c:v>
                </c:pt>
                <c:pt idx="2505">
                  <c:v>5.9692307692307685</c:v>
                </c:pt>
                <c:pt idx="2506">
                  <c:v>0</c:v>
                </c:pt>
                <c:pt idx="2507">
                  <c:v>0</c:v>
                </c:pt>
                <c:pt idx="2508">
                  <c:v>6.9434987692307679</c:v>
                </c:pt>
                <c:pt idx="2509">
                  <c:v>0</c:v>
                </c:pt>
                <c:pt idx="2510">
                  <c:v>5.9692307692307685</c:v>
                </c:pt>
                <c:pt idx="2511">
                  <c:v>0</c:v>
                </c:pt>
                <c:pt idx="2512">
                  <c:v>0</c:v>
                </c:pt>
                <c:pt idx="2513">
                  <c:v>5.9692307692307685</c:v>
                </c:pt>
                <c:pt idx="2514">
                  <c:v>0</c:v>
                </c:pt>
                <c:pt idx="2515">
                  <c:v>5.9692307692307685</c:v>
                </c:pt>
                <c:pt idx="2516">
                  <c:v>0</c:v>
                </c:pt>
                <c:pt idx="2517">
                  <c:v>5.9692307692307685</c:v>
                </c:pt>
                <c:pt idx="2518">
                  <c:v>5.9692307692307685</c:v>
                </c:pt>
                <c:pt idx="2519">
                  <c:v>0</c:v>
                </c:pt>
                <c:pt idx="2520">
                  <c:v>0</c:v>
                </c:pt>
                <c:pt idx="2521">
                  <c:v>0</c:v>
                </c:pt>
                <c:pt idx="2522">
                  <c:v>0</c:v>
                </c:pt>
                <c:pt idx="2523">
                  <c:v>5.9692307692307685</c:v>
                </c:pt>
                <c:pt idx="2524">
                  <c:v>5.9692307692307685</c:v>
                </c:pt>
                <c:pt idx="2525">
                  <c:v>0</c:v>
                </c:pt>
                <c:pt idx="2526">
                  <c:v>5.9692307692307685</c:v>
                </c:pt>
                <c:pt idx="2527">
                  <c:v>5.9692307692307685</c:v>
                </c:pt>
                <c:pt idx="2528">
                  <c:v>0</c:v>
                </c:pt>
                <c:pt idx="2529">
                  <c:v>5.9692307692307685</c:v>
                </c:pt>
                <c:pt idx="2530">
                  <c:v>0</c:v>
                </c:pt>
                <c:pt idx="2531">
                  <c:v>5.9692307692307685</c:v>
                </c:pt>
                <c:pt idx="2532">
                  <c:v>5.9692307692307685</c:v>
                </c:pt>
                <c:pt idx="2533">
                  <c:v>0</c:v>
                </c:pt>
                <c:pt idx="2534">
                  <c:v>5.9692307692307685</c:v>
                </c:pt>
                <c:pt idx="2535">
                  <c:v>5.9692307692307685</c:v>
                </c:pt>
                <c:pt idx="2536">
                  <c:v>5.9692307692307685</c:v>
                </c:pt>
                <c:pt idx="2537">
                  <c:v>5.9692307692307685</c:v>
                </c:pt>
                <c:pt idx="2538">
                  <c:v>5.9692307692307685</c:v>
                </c:pt>
                <c:pt idx="2539">
                  <c:v>5.9692307692307685</c:v>
                </c:pt>
                <c:pt idx="2540">
                  <c:v>0</c:v>
                </c:pt>
                <c:pt idx="2541">
                  <c:v>97.800185415801835</c:v>
                </c:pt>
                <c:pt idx="2542">
                  <c:v>5.9692307692307685</c:v>
                </c:pt>
                <c:pt idx="2543">
                  <c:v>0</c:v>
                </c:pt>
                <c:pt idx="2544">
                  <c:v>0</c:v>
                </c:pt>
                <c:pt idx="2545">
                  <c:v>5.9692307692307685</c:v>
                </c:pt>
                <c:pt idx="2546">
                  <c:v>5.9692307692307685</c:v>
                </c:pt>
                <c:pt idx="2547">
                  <c:v>7.4446007692307683</c:v>
                </c:pt>
                <c:pt idx="2548">
                  <c:v>5.9692307692307685</c:v>
                </c:pt>
                <c:pt idx="2549">
                  <c:v>0</c:v>
                </c:pt>
                <c:pt idx="2550">
                  <c:v>0</c:v>
                </c:pt>
                <c:pt idx="2551">
                  <c:v>5.9692307692307685</c:v>
                </c:pt>
                <c:pt idx="2552">
                  <c:v>5.9692307692307685</c:v>
                </c:pt>
                <c:pt idx="2553">
                  <c:v>5.9692307692307685</c:v>
                </c:pt>
                <c:pt idx="2554">
                  <c:v>0</c:v>
                </c:pt>
                <c:pt idx="2555">
                  <c:v>0</c:v>
                </c:pt>
                <c:pt idx="2556">
                  <c:v>5.9692307692307685</c:v>
                </c:pt>
                <c:pt idx="2557">
                  <c:v>5.9692307692307685</c:v>
                </c:pt>
                <c:pt idx="2558">
                  <c:v>5.9692307692307685</c:v>
                </c:pt>
                <c:pt idx="2559">
                  <c:v>0</c:v>
                </c:pt>
                <c:pt idx="2560">
                  <c:v>0</c:v>
                </c:pt>
                <c:pt idx="2561">
                  <c:v>5.9692307692307685</c:v>
                </c:pt>
                <c:pt idx="2562">
                  <c:v>5.9692307692307685</c:v>
                </c:pt>
                <c:pt idx="2563">
                  <c:v>5.9692307692307685</c:v>
                </c:pt>
                <c:pt idx="2564">
                  <c:v>5.9692307692307685</c:v>
                </c:pt>
                <c:pt idx="2565">
                  <c:v>5.9692307692307685</c:v>
                </c:pt>
                <c:pt idx="2566">
                  <c:v>97.305740971357395</c:v>
                </c:pt>
                <c:pt idx="2567">
                  <c:v>5.9692307692307685</c:v>
                </c:pt>
                <c:pt idx="2568">
                  <c:v>6.6571547692307673</c:v>
                </c:pt>
                <c:pt idx="2569">
                  <c:v>5.9692307692307685</c:v>
                </c:pt>
                <c:pt idx="2570">
                  <c:v>5.9692307692307685</c:v>
                </c:pt>
                <c:pt idx="2571">
                  <c:v>5.9692307692307685</c:v>
                </c:pt>
                <c:pt idx="2572">
                  <c:v>5.9692307692307685</c:v>
                </c:pt>
                <c:pt idx="2573">
                  <c:v>0</c:v>
                </c:pt>
                <c:pt idx="2574">
                  <c:v>5.9692307692307685</c:v>
                </c:pt>
                <c:pt idx="2575">
                  <c:v>5.9692307692307685</c:v>
                </c:pt>
                <c:pt idx="2576">
                  <c:v>5.9692307692307685</c:v>
                </c:pt>
                <c:pt idx="2577">
                  <c:v>5.9692307692307685</c:v>
                </c:pt>
                <c:pt idx="2578">
                  <c:v>5.9692307692307685</c:v>
                </c:pt>
                <c:pt idx="2579">
                  <c:v>0</c:v>
                </c:pt>
                <c:pt idx="2580">
                  <c:v>5.9692307692307685</c:v>
                </c:pt>
                <c:pt idx="2581">
                  <c:v>5.9692307692307685</c:v>
                </c:pt>
                <c:pt idx="2582">
                  <c:v>5.9692307692307685</c:v>
                </c:pt>
                <c:pt idx="2583">
                  <c:v>5.9692307692307685</c:v>
                </c:pt>
                <c:pt idx="2584">
                  <c:v>0</c:v>
                </c:pt>
                <c:pt idx="2585">
                  <c:v>5.9692307692307685</c:v>
                </c:pt>
                <c:pt idx="2586">
                  <c:v>5.9692307692307685</c:v>
                </c:pt>
                <c:pt idx="2587">
                  <c:v>0</c:v>
                </c:pt>
                <c:pt idx="2588">
                  <c:v>5.9692307692307685</c:v>
                </c:pt>
                <c:pt idx="2589">
                  <c:v>5.9692307692307685</c:v>
                </c:pt>
                <c:pt idx="2590">
                  <c:v>0</c:v>
                </c:pt>
                <c:pt idx="2591">
                  <c:v>5.9692307692307685</c:v>
                </c:pt>
                <c:pt idx="2592">
                  <c:v>5.9692307692307685</c:v>
                </c:pt>
                <c:pt idx="2593">
                  <c:v>0</c:v>
                </c:pt>
                <c:pt idx="2594">
                  <c:v>6.3009707692307693</c:v>
                </c:pt>
                <c:pt idx="2595">
                  <c:v>5.9692307692307685</c:v>
                </c:pt>
                <c:pt idx="2596">
                  <c:v>5.9692307692307685</c:v>
                </c:pt>
                <c:pt idx="2597">
                  <c:v>5.9692307692307685</c:v>
                </c:pt>
                <c:pt idx="2598">
                  <c:v>0</c:v>
                </c:pt>
                <c:pt idx="2599">
                  <c:v>5.9692307692307685</c:v>
                </c:pt>
                <c:pt idx="2600">
                  <c:v>5.9692307692307685</c:v>
                </c:pt>
                <c:pt idx="2601">
                  <c:v>5.9692307692307685</c:v>
                </c:pt>
                <c:pt idx="2602">
                  <c:v>5.9692307692307685</c:v>
                </c:pt>
                <c:pt idx="2603">
                  <c:v>0</c:v>
                </c:pt>
                <c:pt idx="2604">
                  <c:v>0</c:v>
                </c:pt>
                <c:pt idx="2605">
                  <c:v>5.9692307692307685</c:v>
                </c:pt>
                <c:pt idx="2606">
                  <c:v>5.9692307692307685</c:v>
                </c:pt>
                <c:pt idx="2607">
                  <c:v>5.9692307692307685</c:v>
                </c:pt>
                <c:pt idx="2608">
                  <c:v>5.9692307692307685</c:v>
                </c:pt>
                <c:pt idx="2609">
                  <c:v>0</c:v>
                </c:pt>
                <c:pt idx="2610">
                  <c:v>5.9692307692307685</c:v>
                </c:pt>
                <c:pt idx="2611">
                  <c:v>5.9692307692307685</c:v>
                </c:pt>
                <c:pt idx="2612">
                  <c:v>5.9692307692307685</c:v>
                </c:pt>
                <c:pt idx="2613">
                  <c:v>5.9692307692307685</c:v>
                </c:pt>
                <c:pt idx="2614">
                  <c:v>0</c:v>
                </c:pt>
                <c:pt idx="2615">
                  <c:v>5.9692307692307685</c:v>
                </c:pt>
                <c:pt idx="2616">
                  <c:v>0</c:v>
                </c:pt>
                <c:pt idx="2617">
                  <c:v>5.9692307692307685</c:v>
                </c:pt>
                <c:pt idx="2618">
                  <c:v>5.9692307692307685</c:v>
                </c:pt>
                <c:pt idx="2619">
                  <c:v>5.9692307692307685</c:v>
                </c:pt>
                <c:pt idx="2620">
                  <c:v>5.9692307692307685</c:v>
                </c:pt>
                <c:pt idx="2621">
                  <c:v>0</c:v>
                </c:pt>
                <c:pt idx="2622">
                  <c:v>5.9692307692307685</c:v>
                </c:pt>
                <c:pt idx="2623">
                  <c:v>5.9692307692307685</c:v>
                </c:pt>
                <c:pt idx="2624">
                  <c:v>0</c:v>
                </c:pt>
                <c:pt idx="2625">
                  <c:v>5.9692307692307685</c:v>
                </c:pt>
                <c:pt idx="2626">
                  <c:v>6.9522287692307687</c:v>
                </c:pt>
                <c:pt idx="2627">
                  <c:v>0</c:v>
                </c:pt>
                <c:pt idx="2628">
                  <c:v>5.9692307692307685</c:v>
                </c:pt>
                <c:pt idx="2629">
                  <c:v>5.9692307692307685</c:v>
                </c:pt>
                <c:pt idx="2630">
                  <c:v>0</c:v>
                </c:pt>
                <c:pt idx="2631">
                  <c:v>5.9692307692307685</c:v>
                </c:pt>
                <c:pt idx="2632">
                  <c:v>0</c:v>
                </c:pt>
                <c:pt idx="2633">
                  <c:v>0</c:v>
                </c:pt>
                <c:pt idx="2634">
                  <c:v>5.9692307692307685</c:v>
                </c:pt>
                <c:pt idx="2635">
                  <c:v>8.888542769230769</c:v>
                </c:pt>
                <c:pt idx="2636">
                  <c:v>5.9692307692307685</c:v>
                </c:pt>
                <c:pt idx="2637">
                  <c:v>5.9692307692307685</c:v>
                </c:pt>
                <c:pt idx="2638">
                  <c:v>5.9692307692307685</c:v>
                </c:pt>
                <c:pt idx="2639">
                  <c:v>5.9692307692307685</c:v>
                </c:pt>
                <c:pt idx="2640">
                  <c:v>5.9692307692307685</c:v>
                </c:pt>
                <c:pt idx="2641">
                  <c:v>12.600538769230766</c:v>
                </c:pt>
                <c:pt idx="2642">
                  <c:v>5.9692307692307685</c:v>
                </c:pt>
                <c:pt idx="2643">
                  <c:v>5.9692307692307685</c:v>
                </c:pt>
                <c:pt idx="2644">
                  <c:v>0</c:v>
                </c:pt>
                <c:pt idx="2645">
                  <c:v>5.9692307692307685</c:v>
                </c:pt>
                <c:pt idx="2646">
                  <c:v>5.9692307692307685</c:v>
                </c:pt>
                <c:pt idx="2647">
                  <c:v>5.9692307692307685</c:v>
                </c:pt>
                <c:pt idx="2648">
                  <c:v>5.9692307692307685</c:v>
                </c:pt>
                <c:pt idx="2649">
                  <c:v>5.9692307692307685</c:v>
                </c:pt>
                <c:pt idx="2650">
                  <c:v>5.9692307692307685</c:v>
                </c:pt>
                <c:pt idx="2651">
                  <c:v>0</c:v>
                </c:pt>
                <c:pt idx="2652">
                  <c:v>0</c:v>
                </c:pt>
                <c:pt idx="2653">
                  <c:v>0</c:v>
                </c:pt>
                <c:pt idx="2654">
                  <c:v>7.3625387692307678</c:v>
                </c:pt>
                <c:pt idx="2655">
                  <c:v>5.9692307692307685</c:v>
                </c:pt>
                <c:pt idx="2656">
                  <c:v>5.9692307692307685</c:v>
                </c:pt>
                <c:pt idx="2657">
                  <c:v>0</c:v>
                </c:pt>
                <c:pt idx="2658">
                  <c:v>5.9692307692307685</c:v>
                </c:pt>
                <c:pt idx="2659">
                  <c:v>0</c:v>
                </c:pt>
                <c:pt idx="2660">
                  <c:v>5.9692307692307685</c:v>
                </c:pt>
                <c:pt idx="2661">
                  <c:v>5.9692307692307685</c:v>
                </c:pt>
                <c:pt idx="2662">
                  <c:v>6.3865247692307685</c:v>
                </c:pt>
                <c:pt idx="2663">
                  <c:v>6.3882707692307692</c:v>
                </c:pt>
                <c:pt idx="2664">
                  <c:v>5.9692307692307685</c:v>
                </c:pt>
                <c:pt idx="2665">
                  <c:v>5.9692307692307685</c:v>
                </c:pt>
                <c:pt idx="2666">
                  <c:v>0</c:v>
                </c:pt>
                <c:pt idx="2667">
                  <c:v>0</c:v>
                </c:pt>
                <c:pt idx="2668">
                  <c:v>5.9692307692307685</c:v>
                </c:pt>
                <c:pt idx="2669">
                  <c:v>5.9692307692307685</c:v>
                </c:pt>
                <c:pt idx="2670">
                  <c:v>5.9692307692307685</c:v>
                </c:pt>
                <c:pt idx="2671">
                  <c:v>5.9692307692307685</c:v>
                </c:pt>
                <c:pt idx="2672">
                  <c:v>5.9692307692307685</c:v>
                </c:pt>
                <c:pt idx="2673">
                  <c:v>5.9692307692307685</c:v>
                </c:pt>
                <c:pt idx="2674">
                  <c:v>5.9692307692307685</c:v>
                </c:pt>
                <c:pt idx="2675">
                  <c:v>0</c:v>
                </c:pt>
                <c:pt idx="2676">
                  <c:v>5.9692307692307685</c:v>
                </c:pt>
                <c:pt idx="2677">
                  <c:v>5.9692307692307685</c:v>
                </c:pt>
                <c:pt idx="2678">
                  <c:v>5.9692307692307685</c:v>
                </c:pt>
                <c:pt idx="2679">
                  <c:v>0</c:v>
                </c:pt>
                <c:pt idx="2680">
                  <c:v>0</c:v>
                </c:pt>
                <c:pt idx="2681">
                  <c:v>0</c:v>
                </c:pt>
                <c:pt idx="2682">
                  <c:v>6.3062087692307687</c:v>
                </c:pt>
                <c:pt idx="2683">
                  <c:v>0</c:v>
                </c:pt>
                <c:pt idx="2684">
                  <c:v>5.9779607692307684</c:v>
                </c:pt>
                <c:pt idx="2685">
                  <c:v>0</c:v>
                </c:pt>
                <c:pt idx="2686">
                  <c:v>0</c:v>
                </c:pt>
                <c:pt idx="2687">
                  <c:v>5.9692307692307685</c:v>
                </c:pt>
                <c:pt idx="2688">
                  <c:v>5.9692307692307685</c:v>
                </c:pt>
                <c:pt idx="2689">
                  <c:v>5.9692307692307685</c:v>
                </c:pt>
                <c:pt idx="2690">
                  <c:v>0</c:v>
                </c:pt>
                <c:pt idx="2691">
                  <c:v>5.9692307692307685</c:v>
                </c:pt>
                <c:pt idx="2692">
                  <c:v>5.9692307692307685</c:v>
                </c:pt>
                <c:pt idx="2693">
                  <c:v>5.9692307692307685</c:v>
                </c:pt>
                <c:pt idx="2694">
                  <c:v>0</c:v>
                </c:pt>
                <c:pt idx="2695">
                  <c:v>6.3376367692307678</c:v>
                </c:pt>
                <c:pt idx="2696">
                  <c:v>0</c:v>
                </c:pt>
                <c:pt idx="2697">
                  <c:v>0</c:v>
                </c:pt>
                <c:pt idx="2698">
                  <c:v>0</c:v>
                </c:pt>
                <c:pt idx="2699">
                  <c:v>8.5498187692307681</c:v>
                </c:pt>
                <c:pt idx="2700">
                  <c:v>5.9692307692307685</c:v>
                </c:pt>
                <c:pt idx="2701">
                  <c:v>5.9692307692307685</c:v>
                </c:pt>
                <c:pt idx="2702">
                  <c:v>5.9692307692307685</c:v>
                </c:pt>
                <c:pt idx="2703">
                  <c:v>5.9692307692307685</c:v>
                </c:pt>
                <c:pt idx="2704">
                  <c:v>0</c:v>
                </c:pt>
                <c:pt idx="2705">
                  <c:v>5.9692307692307685</c:v>
                </c:pt>
                <c:pt idx="2706">
                  <c:v>6.5890607692307688</c:v>
                </c:pt>
                <c:pt idx="2707">
                  <c:v>5.9692307692307685</c:v>
                </c:pt>
                <c:pt idx="2708">
                  <c:v>5.9692307692307685</c:v>
                </c:pt>
                <c:pt idx="2709">
                  <c:v>5.9692307692307685</c:v>
                </c:pt>
                <c:pt idx="2710">
                  <c:v>12.307210769230768</c:v>
                </c:pt>
                <c:pt idx="2711">
                  <c:v>5.9692307692307685</c:v>
                </c:pt>
                <c:pt idx="2712">
                  <c:v>5.9797067692307682</c:v>
                </c:pt>
                <c:pt idx="2713">
                  <c:v>0</c:v>
                </c:pt>
                <c:pt idx="2714">
                  <c:v>5.9692307692307685</c:v>
                </c:pt>
                <c:pt idx="2715">
                  <c:v>0</c:v>
                </c:pt>
                <c:pt idx="2716">
                  <c:v>5.9692307692307685</c:v>
                </c:pt>
                <c:pt idx="2717">
                  <c:v>10.13344076923077</c:v>
                </c:pt>
                <c:pt idx="2718">
                  <c:v>0</c:v>
                </c:pt>
                <c:pt idx="2719">
                  <c:v>0</c:v>
                </c:pt>
                <c:pt idx="2720">
                  <c:v>5.9692307692307685</c:v>
                </c:pt>
                <c:pt idx="2721">
                  <c:v>5.9692307692307685</c:v>
                </c:pt>
                <c:pt idx="2722">
                  <c:v>5.9692307692307685</c:v>
                </c:pt>
                <c:pt idx="2723">
                  <c:v>5.9692307692307685</c:v>
                </c:pt>
                <c:pt idx="2724">
                  <c:v>0</c:v>
                </c:pt>
                <c:pt idx="2725">
                  <c:v>0</c:v>
                </c:pt>
                <c:pt idx="2726">
                  <c:v>5.9692307692307685</c:v>
                </c:pt>
                <c:pt idx="2727">
                  <c:v>0</c:v>
                </c:pt>
                <c:pt idx="2728">
                  <c:v>5.9692307692307685</c:v>
                </c:pt>
                <c:pt idx="2729">
                  <c:v>0</c:v>
                </c:pt>
                <c:pt idx="2730">
                  <c:v>7.4288867692307683</c:v>
                </c:pt>
                <c:pt idx="2731">
                  <c:v>0</c:v>
                </c:pt>
                <c:pt idx="2732">
                  <c:v>0</c:v>
                </c:pt>
                <c:pt idx="2733">
                  <c:v>5.9692307692307685</c:v>
                </c:pt>
                <c:pt idx="2734">
                  <c:v>5.9692307692307685</c:v>
                </c:pt>
                <c:pt idx="2735">
                  <c:v>0</c:v>
                </c:pt>
                <c:pt idx="2736">
                  <c:v>7.0727027692307685</c:v>
                </c:pt>
                <c:pt idx="2737">
                  <c:v>5.9692307692307685</c:v>
                </c:pt>
                <c:pt idx="2738">
                  <c:v>0</c:v>
                </c:pt>
                <c:pt idx="2739">
                  <c:v>5.9692307692307685</c:v>
                </c:pt>
                <c:pt idx="2740">
                  <c:v>5.9692307692307685</c:v>
                </c:pt>
                <c:pt idx="2741">
                  <c:v>5.9692307692307685</c:v>
                </c:pt>
                <c:pt idx="2742">
                  <c:v>5.9692307692307685</c:v>
                </c:pt>
                <c:pt idx="2743">
                  <c:v>0</c:v>
                </c:pt>
                <c:pt idx="2744">
                  <c:v>5.9692307692307685</c:v>
                </c:pt>
                <c:pt idx="2745">
                  <c:v>0</c:v>
                </c:pt>
                <c:pt idx="2746">
                  <c:v>5.9692307692307685</c:v>
                </c:pt>
                <c:pt idx="2747">
                  <c:v>6.7095347692307685</c:v>
                </c:pt>
                <c:pt idx="2748">
                  <c:v>5.9692307692307685</c:v>
                </c:pt>
                <c:pt idx="2749">
                  <c:v>0</c:v>
                </c:pt>
                <c:pt idx="2750">
                  <c:v>5.9692307692307685</c:v>
                </c:pt>
                <c:pt idx="2751">
                  <c:v>0</c:v>
                </c:pt>
                <c:pt idx="2752">
                  <c:v>5.9692307692307685</c:v>
                </c:pt>
                <c:pt idx="2753">
                  <c:v>5.9692307692307685</c:v>
                </c:pt>
                <c:pt idx="2754">
                  <c:v>5.9692307692307685</c:v>
                </c:pt>
                <c:pt idx="2755">
                  <c:v>5.9692307692307685</c:v>
                </c:pt>
                <c:pt idx="2756">
                  <c:v>0</c:v>
                </c:pt>
                <c:pt idx="2757">
                  <c:v>0</c:v>
                </c:pt>
                <c:pt idx="2758">
                  <c:v>5.9692307692307685</c:v>
                </c:pt>
                <c:pt idx="2759">
                  <c:v>5.9692307692307685</c:v>
                </c:pt>
                <c:pt idx="2760">
                  <c:v>0</c:v>
                </c:pt>
                <c:pt idx="2761">
                  <c:v>0</c:v>
                </c:pt>
                <c:pt idx="2762">
                  <c:v>5.9692307692307685</c:v>
                </c:pt>
                <c:pt idx="2763">
                  <c:v>5.9692307692307685</c:v>
                </c:pt>
                <c:pt idx="2764">
                  <c:v>0</c:v>
                </c:pt>
                <c:pt idx="2765">
                  <c:v>0</c:v>
                </c:pt>
                <c:pt idx="2766">
                  <c:v>5.9692307692307685</c:v>
                </c:pt>
                <c:pt idx="2767">
                  <c:v>5.9692307692307685</c:v>
                </c:pt>
                <c:pt idx="2768">
                  <c:v>5.9692307692307685</c:v>
                </c:pt>
                <c:pt idx="2769">
                  <c:v>5.9692307692307685</c:v>
                </c:pt>
                <c:pt idx="2770">
                  <c:v>0</c:v>
                </c:pt>
                <c:pt idx="2771">
                  <c:v>5.9692307692307685</c:v>
                </c:pt>
                <c:pt idx="2772">
                  <c:v>5.9692307692307685</c:v>
                </c:pt>
                <c:pt idx="2773">
                  <c:v>5.9692307692307685</c:v>
                </c:pt>
                <c:pt idx="2774">
                  <c:v>5.9692307692307685</c:v>
                </c:pt>
                <c:pt idx="2775">
                  <c:v>8.3071247692307679</c:v>
                </c:pt>
                <c:pt idx="2776">
                  <c:v>5.9692307692307685</c:v>
                </c:pt>
                <c:pt idx="2777">
                  <c:v>5.9692307692307685</c:v>
                </c:pt>
                <c:pt idx="2778">
                  <c:v>5.9692307692307685</c:v>
                </c:pt>
                <c:pt idx="2779">
                  <c:v>0</c:v>
                </c:pt>
                <c:pt idx="2780">
                  <c:v>5.9692307692307685</c:v>
                </c:pt>
                <c:pt idx="2781">
                  <c:v>5.9692307692307685</c:v>
                </c:pt>
                <c:pt idx="2782">
                  <c:v>0</c:v>
                </c:pt>
                <c:pt idx="2783">
                  <c:v>0</c:v>
                </c:pt>
                <c:pt idx="2784">
                  <c:v>0</c:v>
                </c:pt>
                <c:pt idx="2785">
                  <c:v>0</c:v>
                </c:pt>
                <c:pt idx="2786">
                  <c:v>5.9692307692307685</c:v>
                </c:pt>
                <c:pt idx="2787">
                  <c:v>5.9692307692307685</c:v>
                </c:pt>
                <c:pt idx="2788">
                  <c:v>22.606864769230768</c:v>
                </c:pt>
                <c:pt idx="2789">
                  <c:v>5.9692307692307685</c:v>
                </c:pt>
                <c:pt idx="2790">
                  <c:v>5.9692307692307685</c:v>
                </c:pt>
                <c:pt idx="2791">
                  <c:v>5.9692307692307685</c:v>
                </c:pt>
                <c:pt idx="2792">
                  <c:v>5.9692307692307685</c:v>
                </c:pt>
                <c:pt idx="2793">
                  <c:v>5.9692307692307685</c:v>
                </c:pt>
                <c:pt idx="2794">
                  <c:v>5.9692307692307685</c:v>
                </c:pt>
                <c:pt idx="2795">
                  <c:v>5.9692307692307685</c:v>
                </c:pt>
                <c:pt idx="2796">
                  <c:v>0</c:v>
                </c:pt>
                <c:pt idx="2797">
                  <c:v>25.302688769230766</c:v>
                </c:pt>
                <c:pt idx="2798">
                  <c:v>5.9692307692307685</c:v>
                </c:pt>
                <c:pt idx="2799">
                  <c:v>5.9692307692307685</c:v>
                </c:pt>
                <c:pt idx="2800">
                  <c:v>0</c:v>
                </c:pt>
                <c:pt idx="2801">
                  <c:v>0</c:v>
                </c:pt>
                <c:pt idx="2802">
                  <c:v>0</c:v>
                </c:pt>
                <c:pt idx="2803">
                  <c:v>5.9692307692307685</c:v>
                </c:pt>
                <c:pt idx="2804">
                  <c:v>5.9692307692307685</c:v>
                </c:pt>
                <c:pt idx="2805">
                  <c:v>0</c:v>
                </c:pt>
                <c:pt idx="2806">
                  <c:v>5.9692307692307685</c:v>
                </c:pt>
                <c:pt idx="2807">
                  <c:v>5.9692307692307685</c:v>
                </c:pt>
                <c:pt idx="2808">
                  <c:v>5.9692307692307685</c:v>
                </c:pt>
                <c:pt idx="2809">
                  <c:v>0</c:v>
                </c:pt>
                <c:pt idx="2810">
                  <c:v>5.9692307692307685</c:v>
                </c:pt>
                <c:pt idx="2811">
                  <c:v>5.9692307692307685</c:v>
                </c:pt>
                <c:pt idx="2812">
                  <c:v>5.9692307692307685</c:v>
                </c:pt>
                <c:pt idx="2813">
                  <c:v>5.9692307692307685</c:v>
                </c:pt>
                <c:pt idx="2814">
                  <c:v>5.9692307692307685</c:v>
                </c:pt>
                <c:pt idx="2815">
                  <c:v>5.9692307692307685</c:v>
                </c:pt>
                <c:pt idx="2816">
                  <c:v>5.9692307692307685</c:v>
                </c:pt>
                <c:pt idx="2817">
                  <c:v>6.1927187692307699</c:v>
                </c:pt>
                <c:pt idx="2818">
                  <c:v>5.9692307692307685</c:v>
                </c:pt>
                <c:pt idx="2819">
                  <c:v>0</c:v>
                </c:pt>
                <c:pt idx="2820">
                  <c:v>5.9692307692307685</c:v>
                </c:pt>
                <c:pt idx="2821">
                  <c:v>0</c:v>
                </c:pt>
                <c:pt idx="2822">
                  <c:v>5.9692307692307685</c:v>
                </c:pt>
                <c:pt idx="2823">
                  <c:v>5.9692307692307685</c:v>
                </c:pt>
                <c:pt idx="2824">
                  <c:v>0</c:v>
                </c:pt>
                <c:pt idx="2825">
                  <c:v>0</c:v>
                </c:pt>
                <c:pt idx="2826">
                  <c:v>5.9692307692307685</c:v>
                </c:pt>
                <c:pt idx="2827">
                  <c:v>6.6135047692307687</c:v>
                </c:pt>
                <c:pt idx="2828">
                  <c:v>5.9692307692307685</c:v>
                </c:pt>
                <c:pt idx="2829">
                  <c:v>5.9692307692307685</c:v>
                </c:pt>
                <c:pt idx="2830">
                  <c:v>0</c:v>
                </c:pt>
                <c:pt idx="2831">
                  <c:v>5.9692307692307685</c:v>
                </c:pt>
                <c:pt idx="2832">
                  <c:v>0</c:v>
                </c:pt>
                <c:pt idx="2833">
                  <c:v>5.9692307692307685</c:v>
                </c:pt>
                <c:pt idx="2834">
                  <c:v>0</c:v>
                </c:pt>
                <c:pt idx="2835">
                  <c:v>5.9692307692307685</c:v>
                </c:pt>
                <c:pt idx="2836">
                  <c:v>5.9692307692307685</c:v>
                </c:pt>
                <c:pt idx="2837">
                  <c:v>0</c:v>
                </c:pt>
                <c:pt idx="2838">
                  <c:v>5.9692307692307685</c:v>
                </c:pt>
                <c:pt idx="2839">
                  <c:v>0</c:v>
                </c:pt>
                <c:pt idx="2840">
                  <c:v>6.4965227692307685</c:v>
                </c:pt>
                <c:pt idx="2841">
                  <c:v>0</c:v>
                </c:pt>
                <c:pt idx="2842">
                  <c:v>5.9692307692307685</c:v>
                </c:pt>
                <c:pt idx="2843">
                  <c:v>5.9692307692307685</c:v>
                </c:pt>
                <c:pt idx="2844">
                  <c:v>5.9692307692307685</c:v>
                </c:pt>
                <c:pt idx="2845">
                  <c:v>5.9692307692307685</c:v>
                </c:pt>
                <c:pt idx="2846">
                  <c:v>5.9692307692307685</c:v>
                </c:pt>
                <c:pt idx="2847">
                  <c:v>0</c:v>
                </c:pt>
                <c:pt idx="2848">
                  <c:v>5.9692307692307685</c:v>
                </c:pt>
                <c:pt idx="2849">
                  <c:v>0</c:v>
                </c:pt>
                <c:pt idx="2850">
                  <c:v>0</c:v>
                </c:pt>
                <c:pt idx="2851">
                  <c:v>0</c:v>
                </c:pt>
                <c:pt idx="2852">
                  <c:v>5.9692307692307685</c:v>
                </c:pt>
                <c:pt idx="2853">
                  <c:v>5.9692307692307685</c:v>
                </c:pt>
                <c:pt idx="2854">
                  <c:v>0</c:v>
                </c:pt>
                <c:pt idx="2855">
                  <c:v>5.9692307692307685</c:v>
                </c:pt>
                <c:pt idx="2856">
                  <c:v>5.9692307692307685</c:v>
                </c:pt>
                <c:pt idx="2857">
                  <c:v>5.9692307692307685</c:v>
                </c:pt>
                <c:pt idx="2858">
                  <c:v>5.9692307692307685</c:v>
                </c:pt>
                <c:pt idx="2859">
                  <c:v>5.9692307692307685</c:v>
                </c:pt>
                <c:pt idx="2860">
                  <c:v>0</c:v>
                </c:pt>
                <c:pt idx="2861">
                  <c:v>5.9692307692307685</c:v>
                </c:pt>
                <c:pt idx="2862">
                  <c:v>0</c:v>
                </c:pt>
                <c:pt idx="2863">
                  <c:v>5.9692307692307685</c:v>
                </c:pt>
                <c:pt idx="2864">
                  <c:v>5.9692307692307685</c:v>
                </c:pt>
                <c:pt idx="2865">
                  <c:v>0</c:v>
                </c:pt>
                <c:pt idx="2866">
                  <c:v>5.9692307692307685</c:v>
                </c:pt>
                <c:pt idx="2867">
                  <c:v>0</c:v>
                </c:pt>
                <c:pt idx="2868">
                  <c:v>5.9692307692307685</c:v>
                </c:pt>
                <c:pt idx="2869">
                  <c:v>5.9692307692307685</c:v>
                </c:pt>
                <c:pt idx="2870">
                  <c:v>5.9692307692307685</c:v>
                </c:pt>
                <c:pt idx="2871">
                  <c:v>7.8357047692307686</c:v>
                </c:pt>
                <c:pt idx="2872">
                  <c:v>5.9692307692307685</c:v>
                </c:pt>
                <c:pt idx="2873">
                  <c:v>5.9692307692307685</c:v>
                </c:pt>
                <c:pt idx="2874">
                  <c:v>5.9692307692307685</c:v>
                </c:pt>
                <c:pt idx="2875">
                  <c:v>0</c:v>
                </c:pt>
                <c:pt idx="2876">
                  <c:v>0</c:v>
                </c:pt>
                <c:pt idx="2877">
                  <c:v>0</c:v>
                </c:pt>
                <c:pt idx="2878">
                  <c:v>0</c:v>
                </c:pt>
                <c:pt idx="2879">
                  <c:v>0</c:v>
                </c:pt>
                <c:pt idx="2880">
                  <c:v>5.9692307692307685</c:v>
                </c:pt>
                <c:pt idx="2881">
                  <c:v>5.9692307692307685</c:v>
                </c:pt>
                <c:pt idx="2882">
                  <c:v>0</c:v>
                </c:pt>
                <c:pt idx="2883">
                  <c:v>0</c:v>
                </c:pt>
                <c:pt idx="2884">
                  <c:v>5.9692307692307685</c:v>
                </c:pt>
                <c:pt idx="2885">
                  <c:v>5.9692307692307685</c:v>
                </c:pt>
                <c:pt idx="2886">
                  <c:v>5.9692307692307685</c:v>
                </c:pt>
                <c:pt idx="2887">
                  <c:v>5.9692307692307685</c:v>
                </c:pt>
                <c:pt idx="2888">
                  <c:v>5.9692307692307685</c:v>
                </c:pt>
                <c:pt idx="2889">
                  <c:v>5.9692307692307685</c:v>
                </c:pt>
                <c:pt idx="2890">
                  <c:v>5.9692307692307685</c:v>
                </c:pt>
                <c:pt idx="2891">
                  <c:v>5.9884367692307681</c:v>
                </c:pt>
                <c:pt idx="2892">
                  <c:v>0</c:v>
                </c:pt>
                <c:pt idx="2893">
                  <c:v>5.9692307692307685</c:v>
                </c:pt>
                <c:pt idx="2894">
                  <c:v>0</c:v>
                </c:pt>
                <c:pt idx="2895">
                  <c:v>5.9692307692307685</c:v>
                </c:pt>
                <c:pt idx="2896">
                  <c:v>5.9692307692307685</c:v>
                </c:pt>
                <c:pt idx="2897">
                  <c:v>5.9692307692307685</c:v>
                </c:pt>
                <c:pt idx="2898">
                  <c:v>5.9692307692307685</c:v>
                </c:pt>
                <c:pt idx="2899">
                  <c:v>0</c:v>
                </c:pt>
                <c:pt idx="2900">
                  <c:v>5.9692307692307685</c:v>
                </c:pt>
                <c:pt idx="2901">
                  <c:v>0</c:v>
                </c:pt>
                <c:pt idx="2902">
                  <c:v>5.9692307692307685</c:v>
                </c:pt>
                <c:pt idx="2903">
                  <c:v>5.9692307692307685</c:v>
                </c:pt>
                <c:pt idx="2904">
                  <c:v>5.9692307692307685</c:v>
                </c:pt>
                <c:pt idx="2905">
                  <c:v>5.9692307692307685</c:v>
                </c:pt>
                <c:pt idx="2906">
                  <c:v>0</c:v>
                </c:pt>
                <c:pt idx="2907">
                  <c:v>0</c:v>
                </c:pt>
                <c:pt idx="2908">
                  <c:v>5.9692307692307685</c:v>
                </c:pt>
                <c:pt idx="2909">
                  <c:v>5.9692307692307685</c:v>
                </c:pt>
                <c:pt idx="2910">
                  <c:v>5.9692307692307685</c:v>
                </c:pt>
                <c:pt idx="2911">
                  <c:v>0</c:v>
                </c:pt>
                <c:pt idx="2912">
                  <c:v>5.9692307692307685</c:v>
                </c:pt>
                <c:pt idx="2913">
                  <c:v>5.9692307692307685</c:v>
                </c:pt>
                <c:pt idx="2914">
                  <c:v>5.9692307692307685</c:v>
                </c:pt>
                <c:pt idx="2915">
                  <c:v>5.9692307692307685</c:v>
                </c:pt>
                <c:pt idx="2916">
                  <c:v>5.9692307692307685</c:v>
                </c:pt>
                <c:pt idx="2917">
                  <c:v>5.9692307692307685</c:v>
                </c:pt>
                <c:pt idx="2918">
                  <c:v>5.9692307692307685</c:v>
                </c:pt>
                <c:pt idx="2919">
                  <c:v>0</c:v>
                </c:pt>
                <c:pt idx="2920">
                  <c:v>0</c:v>
                </c:pt>
                <c:pt idx="2921">
                  <c:v>5.9692307692307685</c:v>
                </c:pt>
                <c:pt idx="2922">
                  <c:v>5.9692307692307685</c:v>
                </c:pt>
                <c:pt idx="2923">
                  <c:v>5.9692307692307685</c:v>
                </c:pt>
                <c:pt idx="2924">
                  <c:v>5.9692307692307685</c:v>
                </c:pt>
                <c:pt idx="2925">
                  <c:v>5.9692307692307685</c:v>
                </c:pt>
                <c:pt idx="2926">
                  <c:v>0</c:v>
                </c:pt>
                <c:pt idx="2927">
                  <c:v>5.9692307692307685</c:v>
                </c:pt>
                <c:pt idx="2928">
                  <c:v>5.9692307692307685</c:v>
                </c:pt>
                <c:pt idx="2929">
                  <c:v>5.9692307692307685</c:v>
                </c:pt>
                <c:pt idx="2930">
                  <c:v>5.9692307692307685</c:v>
                </c:pt>
                <c:pt idx="2931">
                  <c:v>5.9692307692307685</c:v>
                </c:pt>
                <c:pt idx="2932">
                  <c:v>5.9692307692307685</c:v>
                </c:pt>
                <c:pt idx="2933">
                  <c:v>5.9692307692307685</c:v>
                </c:pt>
                <c:pt idx="2934">
                  <c:v>5.9692307692307685</c:v>
                </c:pt>
                <c:pt idx="2935">
                  <c:v>5.9692307692307685</c:v>
                </c:pt>
                <c:pt idx="2936">
                  <c:v>0</c:v>
                </c:pt>
                <c:pt idx="2937">
                  <c:v>5.9692307692307685</c:v>
                </c:pt>
                <c:pt idx="2938">
                  <c:v>5.9692307692307685</c:v>
                </c:pt>
                <c:pt idx="2939">
                  <c:v>5.9692307692307685</c:v>
                </c:pt>
                <c:pt idx="2940">
                  <c:v>5.9692307692307685</c:v>
                </c:pt>
                <c:pt idx="2941">
                  <c:v>0</c:v>
                </c:pt>
                <c:pt idx="2942">
                  <c:v>6.1109999999999998E-2</c:v>
                </c:pt>
                <c:pt idx="2943">
                  <c:v>0</c:v>
                </c:pt>
                <c:pt idx="2944">
                  <c:v>5.9692307692307685</c:v>
                </c:pt>
                <c:pt idx="2945">
                  <c:v>5.9692307692307685</c:v>
                </c:pt>
                <c:pt idx="2946">
                  <c:v>5.9692307692307685</c:v>
                </c:pt>
                <c:pt idx="2947">
                  <c:v>0</c:v>
                </c:pt>
                <c:pt idx="2948">
                  <c:v>5.9692307692307685</c:v>
                </c:pt>
                <c:pt idx="2949">
                  <c:v>5.9692307692307685</c:v>
                </c:pt>
                <c:pt idx="2950">
                  <c:v>5.9692307692307685</c:v>
                </c:pt>
                <c:pt idx="2951">
                  <c:v>0</c:v>
                </c:pt>
                <c:pt idx="2952">
                  <c:v>0</c:v>
                </c:pt>
                <c:pt idx="2953">
                  <c:v>5.9692307692307685</c:v>
                </c:pt>
                <c:pt idx="2954">
                  <c:v>5.9692307692307685</c:v>
                </c:pt>
                <c:pt idx="2955">
                  <c:v>5.9692307692307685</c:v>
                </c:pt>
                <c:pt idx="2956">
                  <c:v>5.9692307692307685</c:v>
                </c:pt>
                <c:pt idx="2957">
                  <c:v>5.9692307692307685</c:v>
                </c:pt>
                <c:pt idx="2958">
                  <c:v>0</c:v>
                </c:pt>
                <c:pt idx="2959">
                  <c:v>5.9692307692307685</c:v>
                </c:pt>
                <c:pt idx="2960">
                  <c:v>0</c:v>
                </c:pt>
                <c:pt idx="2961">
                  <c:v>0</c:v>
                </c:pt>
                <c:pt idx="2962">
                  <c:v>5.9692307692307685</c:v>
                </c:pt>
                <c:pt idx="2963">
                  <c:v>0</c:v>
                </c:pt>
                <c:pt idx="2964">
                  <c:v>0</c:v>
                </c:pt>
                <c:pt idx="2965">
                  <c:v>5.9692307692307685</c:v>
                </c:pt>
                <c:pt idx="2966">
                  <c:v>5.9692307692307685</c:v>
                </c:pt>
                <c:pt idx="2967">
                  <c:v>5.9692307692307685</c:v>
                </c:pt>
                <c:pt idx="2968">
                  <c:v>0</c:v>
                </c:pt>
                <c:pt idx="2969">
                  <c:v>5.9692307692307685</c:v>
                </c:pt>
                <c:pt idx="2970">
                  <c:v>5.9692307692307685</c:v>
                </c:pt>
                <c:pt idx="2971">
                  <c:v>6.6658847692307681</c:v>
                </c:pt>
                <c:pt idx="2972">
                  <c:v>5.9692307692307685</c:v>
                </c:pt>
                <c:pt idx="2973">
                  <c:v>5.9692307692307685</c:v>
                </c:pt>
                <c:pt idx="2974">
                  <c:v>5.9692307692307685</c:v>
                </c:pt>
                <c:pt idx="2975">
                  <c:v>0</c:v>
                </c:pt>
                <c:pt idx="2976">
                  <c:v>5.9692307692307685</c:v>
                </c:pt>
                <c:pt idx="2977">
                  <c:v>0</c:v>
                </c:pt>
                <c:pt idx="2978">
                  <c:v>5.9692307692307685</c:v>
                </c:pt>
                <c:pt idx="2979">
                  <c:v>5.9692307692307685</c:v>
                </c:pt>
                <c:pt idx="2980">
                  <c:v>5.9692307692307685</c:v>
                </c:pt>
                <c:pt idx="2981">
                  <c:v>6.9679427692307678</c:v>
                </c:pt>
                <c:pt idx="2982">
                  <c:v>5.9692307692307685</c:v>
                </c:pt>
                <c:pt idx="2983">
                  <c:v>0</c:v>
                </c:pt>
                <c:pt idx="2984">
                  <c:v>5.9692307692307685</c:v>
                </c:pt>
                <c:pt idx="2985">
                  <c:v>5.9692307692307685</c:v>
                </c:pt>
                <c:pt idx="2986">
                  <c:v>0</c:v>
                </c:pt>
                <c:pt idx="2987">
                  <c:v>5.9692307692307685</c:v>
                </c:pt>
                <c:pt idx="2988">
                  <c:v>0</c:v>
                </c:pt>
                <c:pt idx="2989">
                  <c:v>5.9692307692307685</c:v>
                </c:pt>
                <c:pt idx="2990">
                  <c:v>5.9692307692307685</c:v>
                </c:pt>
                <c:pt idx="2991">
                  <c:v>5.9692307692307685</c:v>
                </c:pt>
                <c:pt idx="2992">
                  <c:v>5.9692307692307685</c:v>
                </c:pt>
                <c:pt idx="2993">
                  <c:v>6.540172769230769</c:v>
                </c:pt>
                <c:pt idx="2994">
                  <c:v>5.9692307692307685</c:v>
                </c:pt>
                <c:pt idx="2995">
                  <c:v>0</c:v>
                </c:pt>
                <c:pt idx="2996">
                  <c:v>5.9692307692307685</c:v>
                </c:pt>
                <c:pt idx="2997">
                  <c:v>5.9692307692307685</c:v>
                </c:pt>
                <c:pt idx="2998">
                  <c:v>5.9692307692307685</c:v>
                </c:pt>
                <c:pt idx="2999">
                  <c:v>5.9692307692307685</c:v>
                </c:pt>
                <c:pt idx="3000">
                  <c:v>5.9692307692307685</c:v>
                </c:pt>
                <c:pt idx="3001">
                  <c:v>0</c:v>
                </c:pt>
                <c:pt idx="3002">
                  <c:v>5.9692307692307685</c:v>
                </c:pt>
                <c:pt idx="3003">
                  <c:v>0</c:v>
                </c:pt>
                <c:pt idx="3004">
                  <c:v>5.9692307692307685</c:v>
                </c:pt>
                <c:pt idx="3005">
                  <c:v>5.9692307692307685</c:v>
                </c:pt>
                <c:pt idx="3006">
                  <c:v>5.9692307692307685</c:v>
                </c:pt>
                <c:pt idx="3007">
                  <c:v>5.9692307692307685</c:v>
                </c:pt>
                <c:pt idx="3008">
                  <c:v>5.9692307692307685</c:v>
                </c:pt>
                <c:pt idx="3009">
                  <c:v>6.0722447692307693</c:v>
                </c:pt>
                <c:pt idx="3010">
                  <c:v>5.9692307692307685</c:v>
                </c:pt>
                <c:pt idx="3011">
                  <c:v>6.2066867692307683</c:v>
                </c:pt>
                <c:pt idx="3012">
                  <c:v>0</c:v>
                </c:pt>
                <c:pt idx="3013">
                  <c:v>0</c:v>
                </c:pt>
                <c:pt idx="3014">
                  <c:v>5.9692307692307685</c:v>
                </c:pt>
                <c:pt idx="3015">
                  <c:v>5.9692307692307685</c:v>
                </c:pt>
                <c:pt idx="3016">
                  <c:v>0</c:v>
                </c:pt>
                <c:pt idx="3017">
                  <c:v>5.9692307692307685</c:v>
                </c:pt>
                <c:pt idx="3018">
                  <c:v>5.9692307692307685</c:v>
                </c:pt>
                <c:pt idx="3019">
                  <c:v>0</c:v>
                </c:pt>
                <c:pt idx="3020">
                  <c:v>5.9692307692307685</c:v>
                </c:pt>
                <c:pt idx="3021">
                  <c:v>5.9692307692307685</c:v>
                </c:pt>
                <c:pt idx="3022">
                  <c:v>6.9609587692307695</c:v>
                </c:pt>
                <c:pt idx="3023">
                  <c:v>0</c:v>
                </c:pt>
                <c:pt idx="3024">
                  <c:v>6.1001807692307679</c:v>
                </c:pt>
                <c:pt idx="3025">
                  <c:v>0</c:v>
                </c:pt>
                <c:pt idx="3026">
                  <c:v>0</c:v>
                </c:pt>
                <c:pt idx="3027">
                  <c:v>5.9692307692307685</c:v>
                </c:pt>
                <c:pt idx="3028">
                  <c:v>0</c:v>
                </c:pt>
                <c:pt idx="3029">
                  <c:v>0</c:v>
                </c:pt>
                <c:pt idx="3030">
                  <c:v>5.9692307692307685</c:v>
                </c:pt>
                <c:pt idx="3031">
                  <c:v>5.9692307692307685</c:v>
                </c:pt>
                <c:pt idx="3032">
                  <c:v>5.9692307692307685</c:v>
                </c:pt>
                <c:pt idx="3033">
                  <c:v>5.9692307692307685</c:v>
                </c:pt>
                <c:pt idx="3034">
                  <c:v>5.9692307692307685</c:v>
                </c:pt>
                <c:pt idx="3035">
                  <c:v>5.9692307692307685</c:v>
                </c:pt>
                <c:pt idx="3036">
                  <c:v>5.9692307692307685</c:v>
                </c:pt>
                <c:pt idx="3037">
                  <c:v>5.9692307692307685</c:v>
                </c:pt>
                <c:pt idx="3038">
                  <c:v>6.9138167692307686</c:v>
                </c:pt>
                <c:pt idx="3039">
                  <c:v>0</c:v>
                </c:pt>
                <c:pt idx="3040">
                  <c:v>5.9692307692307685</c:v>
                </c:pt>
                <c:pt idx="3041">
                  <c:v>5.9692307692307685</c:v>
                </c:pt>
                <c:pt idx="3042">
                  <c:v>5.9692307692307685</c:v>
                </c:pt>
                <c:pt idx="3043">
                  <c:v>5.9692307692307685</c:v>
                </c:pt>
                <c:pt idx="3044">
                  <c:v>5.9692307692307685</c:v>
                </c:pt>
                <c:pt idx="3045">
                  <c:v>5.9692307692307685</c:v>
                </c:pt>
                <c:pt idx="3046">
                  <c:v>5.9692307692307685</c:v>
                </c:pt>
                <c:pt idx="3047">
                  <c:v>0</c:v>
                </c:pt>
                <c:pt idx="3048">
                  <c:v>5.9692307692307685</c:v>
                </c:pt>
                <c:pt idx="3049">
                  <c:v>5.9692307692307685</c:v>
                </c:pt>
                <c:pt idx="3050">
                  <c:v>5.9692307692307685</c:v>
                </c:pt>
                <c:pt idx="3051">
                  <c:v>0</c:v>
                </c:pt>
                <c:pt idx="3052">
                  <c:v>0</c:v>
                </c:pt>
                <c:pt idx="3053">
                  <c:v>0</c:v>
                </c:pt>
                <c:pt idx="3054">
                  <c:v>5.9692307692307685</c:v>
                </c:pt>
                <c:pt idx="3055">
                  <c:v>5.9692307692307685</c:v>
                </c:pt>
                <c:pt idx="3056">
                  <c:v>5.9692307692307685</c:v>
                </c:pt>
                <c:pt idx="3057">
                  <c:v>5.9692307692307685</c:v>
                </c:pt>
                <c:pt idx="3058">
                  <c:v>5.9692307692307685</c:v>
                </c:pt>
                <c:pt idx="3059">
                  <c:v>5.9692307692307685</c:v>
                </c:pt>
                <c:pt idx="3060">
                  <c:v>5.9692307692307685</c:v>
                </c:pt>
                <c:pt idx="3061">
                  <c:v>5.9692307692307685</c:v>
                </c:pt>
                <c:pt idx="3062">
                  <c:v>0</c:v>
                </c:pt>
                <c:pt idx="3063">
                  <c:v>0</c:v>
                </c:pt>
                <c:pt idx="3064">
                  <c:v>5.9692307692307685</c:v>
                </c:pt>
                <c:pt idx="3065">
                  <c:v>0</c:v>
                </c:pt>
                <c:pt idx="3066">
                  <c:v>0</c:v>
                </c:pt>
                <c:pt idx="3067">
                  <c:v>0</c:v>
                </c:pt>
                <c:pt idx="3068">
                  <c:v>0</c:v>
                </c:pt>
                <c:pt idx="3069">
                  <c:v>5.9692307692307685</c:v>
                </c:pt>
                <c:pt idx="3070">
                  <c:v>0</c:v>
                </c:pt>
                <c:pt idx="3071">
                  <c:v>5.9692307692307685</c:v>
                </c:pt>
                <c:pt idx="3072">
                  <c:v>5.9692307692307685</c:v>
                </c:pt>
                <c:pt idx="3073">
                  <c:v>5.9692307692307685</c:v>
                </c:pt>
                <c:pt idx="3074">
                  <c:v>7.4114267692307694</c:v>
                </c:pt>
                <c:pt idx="3075">
                  <c:v>5.9692307692307685</c:v>
                </c:pt>
                <c:pt idx="3076">
                  <c:v>5.9692307692307685</c:v>
                </c:pt>
                <c:pt idx="3077">
                  <c:v>5.9692307692307685</c:v>
                </c:pt>
                <c:pt idx="3078">
                  <c:v>0</c:v>
                </c:pt>
                <c:pt idx="3079">
                  <c:v>5.9692307692307685</c:v>
                </c:pt>
                <c:pt idx="3080">
                  <c:v>5.9692307692307685</c:v>
                </c:pt>
                <c:pt idx="3081">
                  <c:v>0</c:v>
                </c:pt>
                <c:pt idx="3082">
                  <c:v>0</c:v>
                </c:pt>
                <c:pt idx="3083">
                  <c:v>0</c:v>
                </c:pt>
                <c:pt idx="3084">
                  <c:v>5.9692307692307685</c:v>
                </c:pt>
                <c:pt idx="3085">
                  <c:v>5.9692307692307685</c:v>
                </c:pt>
                <c:pt idx="3086">
                  <c:v>5.9692307692307685</c:v>
                </c:pt>
                <c:pt idx="3087">
                  <c:v>0</c:v>
                </c:pt>
                <c:pt idx="3088">
                  <c:v>0</c:v>
                </c:pt>
                <c:pt idx="3089">
                  <c:v>6.1735127692307685</c:v>
                </c:pt>
                <c:pt idx="3090">
                  <c:v>0</c:v>
                </c:pt>
                <c:pt idx="3091">
                  <c:v>5.9692307692307685</c:v>
                </c:pt>
                <c:pt idx="3092">
                  <c:v>5.9692307692307685</c:v>
                </c:pt>
                <c:pt idx="3093">
                  <c:v>0</c:v>
                </c:pt>
                <c:pt idx="3094">
                  <c:v>5.9692307692307685</c:v>
                </c:pt>
                <c:pt idx="3095">
                  <c:v>5.9692307692307685</c:v>
                </c:pt>
                <c:pt idx="3096">
                  <c:v>5.9692307692307685</c:v>
                </c:pt>
                <c:pt idx="3097">
                  <c:v>0</c:v>
                </c:pt>
                <c:pt idx="3098">
                  <c:v>0</c:v>
                </c:pt>
                <c:pt idx="3099">
                  <c:v>5.9692307692307685</c:v>
                </c:pt>
                <c:pt idx="3100">
                  <c:v>0</c:v>
                </c:pt>
                <c:pt idx="3101">
                  <c:v>0</c:v>
                </c:pt>
                <c:pt idx="3102">
                  <c:v>0</c:v>
                </c:pt>
                <c:pt idx="3103">
                  <c:v>0</c:v>
                </c:pt>
                <c:pt idx="3104">
                  <c:v>0</c:v>
                </c:pt>
                <c:pt idx="3105">
                  <c:v>0</c:v>
                </c:pt>
                <c:pt idx="3106">
                  <c:v>0</c:v>
                </c:pt>
                <c:pt idx="3107">
                  <c:v>5.9692307692307685</c:v>
                </c:pt>
                <c:pt idx="3108">
                  <c:v>0</c:v>
                </c:pt>
                <c:pt idx="3109">
                  <c:v>5.9692307692307685</c:v>
                </c:pt>
                <c:pt idx="3110">
                  <c:v>0</c:v>
                </c:pt>
                <c:pt idx="3111">
                  <c:v>0</c:v>
                </c:pt>
                <c:pt idx="3112">
                  <c:v>0</c:v>
                </c:pt>
                <c:pt idx="3113">
                  <c:v>0</c:v>
                </c:pt>
                <c:pt idx="3114">
                  <c:v>0</c:v>
                </c:pt>
                <c:pt idx="3115">
                  <c:v>5.9692307692307685</c:v>
                </c:pt>
                <c:pt idx="3116">
                  <c:v>0</c:v>
                </c:pt>
                <c:pt idx="3117">
                  <c:v>5.9692307692307685</c:v>
                </c:pt>
                <c:pt idx="3118">
                  <c:v>5.9692307692307685</c:v>
                </c:pt>
                <c:pt idx="3119">
                  <c:v>0</c:v>
                </c:pt>
                <c:pt idx="3120">
                  <c:v>0</c:v>
                </c:pt>
                <c:pt idx="3121">
                  <c:v>5.9692307692307685</c:v>
                </c:pt>
                <c:pt idx="3122">
                  <c:v>5.9692307692307685</c:v>
                </c:pt>
                <c:pt idx="3123">
                  <c:v>0</c:v>
                </c:pt>
                <c:pt idx="3124">
                  <c:v>5.9692307692307685</c:v>
                </c:pt>
                <c:pt idx="3125">
                  <c:v>5.9692307692307685</c:v>
                </c:pt>
                <c:pt idx="3126">
                  <c:v>5.9692307692307685</c:v>
                </c:pt>
                <c:pt idx="3127">
                  <c:v>0</c:v>
                </c:pt>
                <c:pt idx="3128">
                  <c:v>0</c:v>
                </c:pt>
                <c:pt idx="3129">
                  <c:v>0</c:v>
                </c:pt>
                <c:pt idx="3130">
                  <c:v>7.4987267692307684</c:v>
                </c:pt>
                <c:pt idx="3131">
                  <c:v>0</c:v>
                </c:pt>
                <c:pt idx="3132">
                  <c:v>0</c:v>
                </c:pt>
                <c:pt idx="3133">
                  <c:v>5.9692307692307685</c:v>
                </c:pt>
                <c:pt idx="3134">
                  <c:v>5.9692307692307685</c:v>
                </c:pt>
                <c:pt idx="3135">
                  <c:v>0</c:v>
                </c:pt>
                <c:pt idx="3136">
                  <c:v>5.9692307692307685</c:v>
                </c:pt>
                <c:pt idx="3137">
                  <c:v>7.3346027692307691</c:v>
                </c:pt>
                <c:pt idx="3138">
                  <c:v>5.9692307692307685</c:v>
                </c:pt>
                <c:pt idx="3139">
                  <c:v>0</c:v>
                </c:pt>
                <c:pt idx="3140">
                  <c:v>5.9692307692307685</c:v>
                </c:pt>
                <c:pt idx="3141">
                  <c:v>5.9692307692307685</c:v>
                </c:pt>
                <c:pt idx="3142">
                  <c:v>5.9692307692307685</c:v>
                </c:pt>
                <c:pt idx="3143">
                  <c:v>5.9692307692307685</c:v>
                </c:pt>
                <c:pt idx="3144">
                  <c:v>5.9692307692307685</c:v>
                </c:pt>
                <c:pt idx="3145">
                  <c:v>5.9692307692307685</c:v>
                </c:pt>
                <c:pt idx="3146">
                  <c:v>6.5471567692307691</c:v>
                </c:pt>
                <c:pt idx="3147">
                  <c:v>0</c:v>
                </c:pt>
                <c:pt idx="3148">
                  <c:v>7.4428547692307685</c:v>
                </c:pt>
                <c:pt idx="3149">
                  <c:v>5.9692307692307685</c:v>
                </c:pt>
                <c:pt idx="3150">
                  <c:v>5.9692307692307685</c:v>
                </c:pt>
                <c:pt idx="3151">
                  <c:v>0</c:v>
                </c:pt>
                <c:pt idx="3152">
                  <c:v>0</c:v>
                </c:pt>
                <c:pt idx="3153">
                  <c:v>5.9692307692307685</c:v>
                </c:pt>
                <c:pt idx="3154">
                  <c:v>5.9692307692307685</c:v>
                </c:pt>
                <c:pt idx="3155">
                  <c:v>5.9692307692307685</c:v>
                </c:pt>
                <c:pt idx="3156">
                  <c:v>5.9692307692307685</c:v>
                </c:pt>
                <c:pt idx="3157">
                  <c:v>65.851792769230769</c:v>
                </c:pt>
                <c:pt idx="3158">
                  <c:v>5.9692307692307685</c:v>
                </c:pt>
                <c:pt idx="3159">
                  <c:v>84.321924726719246</c:v>
                </c:pt>
                <c:pt idx="3160">
                  <c:v>0</c:v>
                </c:pt>
                <c:pt idx="3161">
                  <c:v>0</c:v>
                </c:pt>
                <c:pt idx="3162">
                  <c:v>5.9692307692307685</c:v>
                </c:pt>
                <c:pt idx="3163">
                  <c:v>0</c:v>
                </c:pt>
                <c:pt idx="3164">
                  <c:v>5.9692307692307685</c:v>
                </c:pt>
                <c:pt idx="3165">
                  <c:v>5.9692307692307685</c:v>
                </c:pt>
                <c:pt idx="3166">
                  <c:v>0</c:v>
                </c:pt>
                <c:pt idx="3167">
                  <c:v>5.9692307692307685</c:v>
                </c:pt>
                <c:pt idx="3168">
                  <c:v>0</c:v>
                </c:pt>
                <c:pt idx="3169">
                  <c:v>5.9692307692307685</c:v>
                </c:pt>
                <c:pt idx="3170">
                  <c:v>0</c:v>
                </c:pt>
                <c:pt idx="3171">
                  <c:v>5.9692307692307685</c:v>
                </c:pt>
                <c:pt idx="3172">
                  <c:v>0</c:v>
                </c:pt>
                <c:pt idx="3173">
                  <c:v>0</c:v>
                </c:pt>
                <c:pt idx="3174">
                  <c:v>5.9692307692307685</c:v>
                </c:pt>
                <c:pt idx="3175">
                  <c:v>0</c:v>
                </c:pt>
                <c:pt idx="3176">
                  <c:v>5.9692307692307685</c:v>
                </c:pt>
                <c:pt idx="3177">
                  <c:v>0</c:v>
                </c:pt>
                <c:pt idx="3178">
                  <c:v>5.9692307692307685</c:v>
                </c:pt>
                <c:pt idx="3179">
                  <c:v>5.9692307692307685</c:v>
                </c:pt>
                <c:pt idx="3180">
                  <c:v>0</c:v>
                </c:pt>
                <c:pt idx="3181">
                  <c:v>0.37713599999999997</c:v>
                </c:pt>
                <c:pt idx="3182">
                  <c:v>7.4044427692307684</c:v>
                </c:pt>
                <c:pt idx="3183">
                  <c:v>5.9692307692307685</c:v>
                </c:pt>
                <c:pt idx="3184">
                  <c:v>0</c:v>
                </c:pt>
                <c:pt idx="3185">
                  <c:v>6.4249367692307686</c:v>
                </c:pt>
                <c:pt idx="3186">
                  <c:v>5.9692307692307685</c:v>
                </c:pt>
                <c:pt idx="3187">
                  <c:v>5.9692307692307685</c:v>
                </c:pt>
                <c:pt idx="3188">
                  <c:v>0</c:v>
                </c:pt>
                <c:pt idx="3189">
                  <c:v>6.6239807692307684</c:v>
                </c:pt>
                <c:pt idx="3190">
                  <c:v>5.9692307692307685</c:v>
                </c:pt>
                <c:pt idx="3191">
                  <c:v>5.9692307692307685</c:v>
                </c:pt>
                <c:pt idx="3192">
                  <c:v>5.9692307692307685</c:v>
                </c:pt>
                <c:pt idx="3193">
                  <c:v>0</c:v>
                </c:pt>
                <c:pt idx="3194">
                  <c:v>5.9692307692307685</c:v>
                </c:pt>
                <c:pt idx="3195">
                  <c:v>6.7654067692307693</c:v>
                </c:pt>
                <c:pt idx="3196">
                  <c:v>5.9692307692307685</c:v>
                </c:pt>
                <c:pt idx="3197">
                  <c:v>5.9692307692307685</c:v>
                </c:pt>
                <c:pt idx="3198">
                  <c:v>0</c:v>
                </c:pt>
                <c:pt idx="3199">
                  <c:v>5.9692307692307685</c:v>
                </c:pt>
                <c:pt idx="3200">
                  <c:v>0</c:v>
                </c:pt>
                <c:pt idx="3201">
                  <c:v>5.9692307692307685</c:v>
                </c:pt>
                <c:pt idx="3202">
                  <c:v>5.9692307692307685</c:v>
                </c:pt>
                <c:pt idx="3203">
                  <c:v>5.9692307692307685</c:v>
                </c:pt>
                <c:pt idx="3204">
                  <c:v>0</c:v>
                </c:pt>
                <c:pt idx="3205">
                  <c:v>5.9692307692307685</c:v>
                </c:pt>
                <c:pt idx="3206">
                  <c:v>0</c:v>
                </c:pt>
                <c:pt idx="3207">
                  <c:v>5.9692307692307685</c:v>
                </c:pt>
                <c:pt idx="3208">
                  <c:v>0</c:v>
                </c:pt>
                <c:pt idx="3209">
                  <c:v>5.9692307692307685</c:v>
                </c:pt>
                <c:pt idx="3210">
                  <c:v>5.9692307692307685</c:v>
                </c:pt>
                <c:pt idx="3211">
                  <c:v>5.9692307692307685</c:v>
                </c:pt>
                <c:pt idx="3212">
                  <c:v>0</c:v>
                </c:pt>
                <c:pt idx="3213">
                  <c:v>0</c:v>
                </c:pt>
                <c:pt idx="3214">
                  <c:v>5.9692307692307685</c:v>
                </c:pt>
                <c:pt idx="3215">
                  <c:v>0</c:v>
                </c:pt>
                <c:pt idx="3216">
                  <c:v>5.9692307692307685</c:v>
                </c:pt>
                <c:pt idx="3217">
                  <c:v>5.9692307692307685</c:v>
                </c:pt>
                <c:pt idx="3218">
                  <c:v>5.9692307692307685</c:v>
                </c:pt>
                <c:pt idx="3219">
                  <c:v>0</c:v>
                </c:pt>
                <c:pt idx="3220">
                  <c:v>0</c:v>
                </c:pt>
                <c:pt idx="3221">
                  <c:v>6.3271607692307699</c:v>
                </c:pt>
                <c:pt idx="3222">
                  <c:v>0</c:v>
                </c:pt>
                <c:pt idx="3223">
                  <c:v>0</c:v>
                </c:pt>
                <c:pt idx="3224">
                  <c:v>6.9539747692307685</c:v>
                </c:pt>
                <c:pt idx="3225">
                  <c:v>5.9692307692307685</c:v>
                </c:pt>
                <c:pt idx="3226">
                  <c:v>5.9692307692307685</c:v>
                </c:pt>
                <c:pt idx="3227">
                  <c:v>0</c:v>
                </c:pt>
                <c:pt idx="3228">
                  <c:v>0</c:v>
                </c:pt>
                <c:pt idx="3229">
                  <c:v>0</c:v>
                </c:pt>
                <c:pt idx="3230">
                  <c:v>5.9692307692307685</c:v>
                </c:pt>
                <c:pt idx="3231">
                  <c:v>5.9692307692307685</c:v>
                </c:pt>
                <c:pt idx="3232">
                  <c:v>6.264304769230769</c:v>
                </c:pt>
                <c:pt idx="3233">
                  <c:v>0</c:v>
                </c:pt>
                <c:pt idx="3234">
                  <c:v>5.9692307692307685</c:v>
                </c:pt>
                <c:pt idx="3235">
                  <c:v>5.9692307692307685</c:v>
                </c:pt>
                <c:pt idx="3236">
                  <c:v>0</c:v>
                </c:pt>
                <c:pt idx="3237">
                  <c:v>6.5471567692307691</c:v>
                </c:pt>
                <c:pt idx="3238">
                  <c:v>5.9692307692307685</c:v>
                </c:pt>
                <c:pt idx="3239">
                  <c:v>0</c:v>
                </c:pt>
                <c:pt idx="3240">
                  <c:v>0.43126199999999998</c:v>
                </c:pt>
                <c:pt idx="3241">
                  <c:v>5.9692307692307685</c:v>
                </c:pt>
                <c:pt idx="3242">
                  <c:v>5.9692307692307685</c:v>
                </c:pt>
                <c:pt idx="3243">
                  <c:v>5.9692307692307685</c:v>
                </c:pt>
                <c:pt idx="3244">
                  <c:v>6.7531847692307689</c:v>
                </c:pt>
                <c:pt idx="3245">
                  <c:v>5.9692307692307685</c:v>
                </c:pt>
                <c:pt idx="3246">
                  <c:v>5.9692307692307685</c:v>
                </c:pt>
                <c:pt idx="3247">
                  <c:v>0</c:v>
                </c:pt>
                <c:pt idx="3248">
                  <c:v>6.5087447692307689</c:v>
                </c:pt>
                <c:pt idx="3249">
                  <c:v>5.9692307692307685</c:v>
                </c:pt>
                <c:pt idx="3250">
                  <c:v>5.9692307692307685</c:v>
                </c:pt>
                <c:pt idx="3251">
                  <c:v>5.9692307692307685</c:v>
                </c:pt>
                <c:pt idx="3252">
                  <c:v>5.9692307692307685</c:v>
                </c:pt>
                <c:pt idx="3253">
                  <c:v>5.9692307692307685</c:v>
                </c:pt>
                <c:pt idx="3254">
                  <c:v>5.9692307692307685</c:v>
                </c:pt>
                <c:pt idx="3255">
                  <c:v>0</c:v>
                </c:pt>
                <c:pt idx="3256">
                  <c:v>5.9692307692307685</c:v>
                </c:pt>
                <c:pt idx="3257">
                  <c:v>6.280018769230769</c:v>
                </c:pt>
                <c:pt idx="3258">
                  <c:v>5.9692307692307685</c:v>
                </c:pt>
                <c:pt idx="3259">
                  <c:v>5.9692307692307685</c:v>
                </c:pt>
                <c:pt idx="3260">
                  <c:v>6.1124027692307683</c:v>
                </c:pt>
                <c:pt idx="3261">
                  <c:v>5.9692307692307685</c:v>
                </c:pt>
                <c:pt idx="3262">
                  <c:v>5.9692307692307685</c:v>
                </c:pt>
                <c:pt idx="3263">
                  <c:v>0</c:v>
                </c:pt>
                <c:pt idx="3264">
                  <c:v>5.9692307692307685</c:v>
                </c:pt>
                <c:pt idx="3265">
                  <c:v>5.9692307692307685</c:v>
                </c:pt>
                <c:pt idx="3266">
                  <c:v>0</c:v>
                </c:pt>
                <c:pt idx="3267">
                  <c:v>5.9692307692307685</c:v>
                </c:pt>
                <c:pt idx="3268">
                  <c:v>5.9692307692307685</c:v>
                </c:pt>
                <c:pt idx="3269">
                  <c:v>5.9692307692307685</c:v>
                </c:pt>
                <c:pt idx="3270">
                  <c:v>5.9692307692307685</c:v>
                </c:pt>
                <c:pt idx="3271">
                  <c:v>0</c:v>
                </c:pt>
                <c:pt idx="3272">
                  <c:v>5.9692307692307685</c:v>
                </c:pt>
                <c:pt idx="3273">
                  <c:v>5.9692307692307685</c:v>
                </c:pt>
                <c:pt idx="3274">
                  <c:v>0</c:v>
                </c:pt>
                <c:pt idx="3275">
                  <c:v>0</c:v>
                </c:pt>
                <c:pt idx="3276">
                  <c:v>5.9692307692307685</c:v>
                </c:pt>
                <c:pt idx="3277">
                  <c:v>5.9692307692307685</c:v>
                </c:pt>
                <c:pt idx="3278">
                  <c:v>82.236369171163673</c:v>
                </c:pt>
                <c:pt idx="3279">
                  <c:v>5.9692307692307685</c:v>
                </c:pt>
                <c:pt idx="3280">
                  <c:v>5.9692307692307685</c:v>
                </c:pt>
                <c:pt idx="3281">
                  <c:v>5.9692307692307685</c:v>
                </c:pt>
                <c:pt idx="3282">
                  <c:v>5.9692307692307685</c:v>
                </c:pt>
                <c:pt idx="3283">
                  <c:v>0</c:v>
                </c:pt>
                <c:pt idx="3284">
                  <c:v>5.9692307692307685</c:v>
                </c:pt>
                <c:pt idx="3285">
                  <c:v>5.9692307692307685</c:v>
                </c:pt>
                <c:pt idx="3286">
                  <c:v>0</c:v>
                </c:pt>
                <c:pt idx="3287">
                  <c:v>5.9692307692307685</c:v>
                </c:pt>
                <c:pt idx="3288">
                  <c:v>0</c:v>
                </c:pt>
                <c:pt idx="3289">
                  <c:v>5.9692307692307685</c:v>
                </c:pt>
                <c:pt idx="3290">
                  <c:v>0</c:v>
                </c:pt>
                <c:pt idx="3291">
                  <c:v>0</c:v>
                </c:pt>
                <c:pt idx="3292">
                  <c:v>0</c:v>
                </c:pt>
                <c:pt idx="3293">
                  <c:v>5.9692307692307685</c:v>
                </c:pt>
                <c:pt idx="3294">
                  <c:v>6.035578769230769</c:v>
                </c:pt>
                <c:pt idx="3295">
                  <c:v>5.9692307692307685</c:v>
                </c:pt>
                <c:pt idx="3296">
                  <c:v>0</c:v>
                </c:pt>
                <c:pt idx="3297">
                  <c:v>5.9692307692307685</c:v>
                </c:pt>
                <c:pt idx="3298">
                  <c:v>6.6047747692307688</c:v>
                </c:pt>
                <c:pt idx="3299">
                  <c:v>0</c:v>
                </c:pt>
                <c:pt idx="3300">
                  <c:v>16.202536769230768</c:v>
                </c:pt>
                <c:pt idx="3301">
                  <c:v>0</c:v>
                </c:pt>
                <c:pt idx="3302">
                  <c:v>0</c:v>
                </c:pt>
                <c:pt idx="3303">
                  <c:v>0</c:v>
                </c:pt>
                <c:pt idx="3304">
                  <c:v>5.9692307692307685</c:v>
                </c:pt>
                <c:pt idx="3305">
                  <c:v>5.9692307692307685</c:v>
                </c:pt>
                <c:pt idx="3306">
                  <c:v>6.3690647692307696</c:v>
                </c:pt>
                <c:pt idx="3307">
                  <c:v>5.9692307692307685</c:v>
                </c:pt>
                <c:pt idx="3308">
                  <c:v>5.9692307692307685</c:v>
                </c:pt>
                <c:pt idx="3309">
                  <c:v>5.9692307692307685</c:v>
                </c:pt>
                <c:pt idx="3310">
                  <c:v>0</c:v>
                </c:pt>
                <c:pt idx="3311">
                  <c:v>0</c:v>
                </c:pt>
                <c:pt idx="3312">
                  <c:v>5.9692307692307685</c:v>
                </c:pt>
                <c:pt idx="3313">
                  <c:v>5.9692307692307685</c:v>
                </c:pt>
                <c:pt idx="3314">
                  <c:v>5.9692307692307685</c:v>
                </c:pt>
                <c:pt idx="3315">
                  <c:v>5.9692307692307685</c:v>
                </c:pt>
                <c:pt idx="3316">
                  <c:v>5.9692307692307685</c:v>
                </c:pt>
                <c:pt idx="3317">
                  <c:v>7.7553887692307688</c:v>
                </c:pt>
                <c:pt idx="3318">
                  <c:v>5.9692307692307685</c:v>
                </c:pt>
                <c:pt idx="3319">
                  <c:v>0</c:v>
                </c:pt>
                <c:pt idx="3320">
                  <c:v>0</c:v>
                </c:pt>
                <c:pt idx="3321">
                  <c:v>5.9692307692307685</c:v>
                </c:pt>
                <c:pt idx="3322">
                  <c:v>0</c:v>
                </c:pt>
                <c:pt idx="3323">
                  <c:v>5.9692307692307685</c:v>
                </c:pt>
                <c:pt idx="3324">
                  <c:v>5.9692307692307685</c:v>
                </c:pt>
                <c:pt idx="3325">
                  <c:v>5.9692307692307685</c:v>
                </c:pt>
                <c:pt idx="3326">
                  <c:v>6.0303407692307678</c:v>
                </c:pt>
                <c:pt idx="3327">
                  <c:v>5.9692307692307685</c:v>
                </c:pt>
                <c:pt idx="3328">
                  <c:v>5.9692307692307685</c:v>
                </c:pt>
                <c:pt idx="3329">
                  <c:v>0</c:v>
                </c:pt>
                <c:pt idx="3330">
                  <c:v>6.0408167692307675</c:v>
                </c:pt>
                <c:pt idx="3331">
                  <c:v>1.0685519999999999</c:v>
                </c:pt>
                <c:pt idx="3332">
                  <c:v>0</c:v>
                </c:pt>
                <c:pt idx="3333">
                  <c:v>0</c:v>
                </c:pt>
                <c:pt idx="3334">
                  <c:v>5.9692307692307685</c:v>
                </c:pt>
                <c:pt idx="3335">
                  <c:v>5.9692307692307685</c:v>
                </c:pt>
                <c:pt idx="3336">
                  <c:v>5.9692307692307685</c:v>
                </c:pt>
                <c:pt idx="3337">
                  <c:v>0</c:v>
                </c:pt>
                <c:pt idx="3338">
                  <c:v>5.9692307692307685</c:v>
                </c:pt>
                <c:pt idx="3339">
                  <c:v>5.9692307692307685</c:v>
                </c:pt>
                <c:pt idx="3340">
                  <c:v>5.9692307692307685</c:v>
                </c:pt>
                <c:pt idx="3341">
                  <c:v>5.9692307692307685</c:v>
                </c:pt>
                <c:pt idx="3342">
                  <c:v>5.9692307692307685</c:v>
                </c:pt>
                <c:pt idx="3343">
                  <c:v>0</c:v>
                </c:pt>
                <c:pt idx="3344">
                  <c:v>5.9692307692307685</c:v>
                </c:pt>
                <c:pt idx="3345">
                  <c:v>5.9692307692307685</c:v>
                </c:pt>
                <c:pt idx="3346">
                  <c:v>5.9692307692307685</c:v>
                </c:pt>
                <c:pt idx="3347">
                  <c:v>0</c:v>
                </c:pt>
                <c:pt idx="3348">
                  <c:v>5.9692307692307685</c:v>
                </c:pt>
                <c:pt idx="3349">
                  <c:v>5.9692307692307685</c:v>
                </c:pt>
                <c:pt idx="3350">
                  <c:v>5.9692307692307685</c:v>
                </c:pt>
                <c:pt idx="3351">
                  <c:v>5.9692307692307685</c:v>
                </c:pt>
                <c:pt idx="3352">
                  <c:v>5.9692307692307685</c:v>
                </c:pt>
                <c:pt idx="3353">
                  <c:v>0</c:v>
                </c:pt>
                <c:pt idx="3354">
                  <c:v>6.2049407692307676</c:v>
                </c:pt>
                <c:pt idx="3355">
                  <c:v>0</c:v>
                </c:pt>
                <c:pt idx="3356">
                  <c:v>0</c:v>
                </c:pt>
                <c:pt idx="3357">
                  <c:v>0</c:v>
                </c:pt>
                <c:pt idx="3358">
                  <c:v>6.0181187692307692</c:v>
                </c:pt>
                <c:pt idx="3359">
                  <c:v>5.9692307692307685</c:v>
                </c:pt>
                <c:pt idx="3360">
                  <c:v>5.9692307692307685</c:v>
                </c:pt>
                <c:pt idx="3361">
                  <c:v>1.1942639999999998</c:v>
                </c:pt>
                <c:pt idx="3362">
                  <c:v>0</c:v>
                </c:pt>
                <c:pt idx="3363">
                  <c:v>0</c:v>
                </c:pt>
                <c:pt idx="3364">
                  <c:v>5.9692307692307685</c:v>
                </c:pt>
                <c:pt idx="3365">
                  <c:v>5.9692307692307685</c:v>
                </c:pt>
                <c:pt idx="3366">
                  <c:v>0</c:v>
                </c:pt>
                <c:pt idx="3367">
                  <c:v>5.9692307692307685</c:v>
                </c:pt>
                <c:pt idx="3368">
                  <c:v>5.9692307692307685</c:v>
                </c:pt>
                <c:pt idx="3369">
                  <c:v>5.9692307692307685</c:v>
                </c:pt>
                <c:pt idx="3370">
                  <c:v>5.9692307692307685</c:v>
                </c:pt>
                <c:pt idx="3371">
                  <c:v>0</c:v>
                </c:pt>
                <c:pt idx="3372">
                  <c:v>0</c:v>
                </c:pt>
                <c:pt idx="3373">
                  <c:v>5.9692307692307685</c:v>
                </c:pt>
                <c:pt idx="3374">
                  <c:v>5.9692307692307685</c:v>
                </c:pt>
                <c:pt idx="3375">
                  <c:v>0</c:v>
                </c:pt>
                <c:pt idx="3376">
                  <c:v>5.9692307692307685</c:v>
                </c:pt>
                <c:pt idx="3377">
                  <c:v>0</c:v>
                </c:pt>
                <c:pt idx="3378">
                  <c:v>5.9692307692307685</c:v>
                </c:pt>
                <c:pt idx="3379">
                  <c:v>0</c:v>
                </c:pt>
                <c:pt idx="3380">
                  <c:v>0</c:v>
                </c:pt>
                <c:pt idx="3381">
                  <c:v>5.9692307692307685</c:v>
                </c:pt>
                <c:pt idx="3382">
                  <c:v>5.9692307692307685</c:v>
                </c:pt>
                <c:pt idx="3383">
                  <c:v>0</c:v>
                </c:pt>
                <c:pt idx="3384">
                  <c:v>0</c:v>
                </c:pt>
                <c:pt idx="3385">
                  <c:v>0</c:v>
                </c:pt>
                <c:pt idx="3386">
                  <c:v>5.9692307692307685</c:v>
                </c:pt>
                <c:pt idx="3387">
                  <c:v>5.9692307692307685</c:v>
                </c:pt>
                <c:pt idx="3388">
                  <c:v>5.9692307692307685</c:v>
                </c:pt>
                <c:pt idx="3389">
                  <c:v>6.1420847692307685</c:v>
                </c:pt>
                <c:pt idx="3390">
                  <c:v>5.9692307692307685</c:v>
                </c:pt>
                <c:pt idx="3391">
                  <c:v>5.9692307692307685</c:v>
                </c:pt>
                <c:pt idx="3392">
                  <c:v>5.9692307692307685</c:v>
                </c:pt>
                <c:pt idx="3393">
                  <c:v>5.9692307692307685</c:v>
                </c:pt>
                <c:pt idx="3394">
                  <c:v>5.9692307692307685</c:v>
                </c:pt>
                <c:pt idx="3395">
                  <c:v>5.9692307692307685</c:v>
                </c:pt>
                <c:pt idx="3396">
                  <c:v>5.9692307692307685</c:v>
                </c:pt>
                <c:pt idx="3397">
                  <c:v>5.9692307692307685</c:v>
                </c:pt>
                <c:pt idx="3398">
                  <c:v>0</c:v>
                </c:pt>
                <c:pt idx="3399">
                  <c:v>0</c:v>
                </c:pt>
                <c:pt idx="3400">
                  <c:v>5.9692307692307685</c:v>
                </c:pt>
                <c:pt idx="3401">
                  <c:v>0</c:v>
                </c:pt>
                <c:pt idx="3402">
                  <c:v>5.9692307692307685</c:v>
                </c:pt>
                <c:pt idx="3403">
                  <c:v>0</c:v>
                </c:pt>
                <c:pt idx="3404">
                  <c:v>5.9692307692307685</c:v>
                </c:pt>
                <c:pt idx="3405">
                  <c:v>7.2822227692307679</c:v>
                </c:pt>
                <c:pt idx="3406">
                  <c:v>0</c:v>
                </c:pt>
                <c:pt idx="3407">
                  <c:v>9.0791999999999998E-2</c:v>
                </c:pt>
                <c:pt idx="3408">
                  <c:v>5.9692307692307685</c:v>
                </c:pt>
                <c:pt idx="3409">
                  <c:v>5.9692307692307685</c:v>
                </c:pt>
                <c:pt idx="3410">
                  <c:v>5.7617999999999996E-2</c:v>
                </c:pt>
                <c:pt idx="3411">
                  <c:v>5.9692307692307685</c:v>
                </c:pt>
                <c:pt idx="3412">
                  <c:v>6.2712887692307682</c:v>
                </c:pt>
                <c:pt idx="3413">
                  <c:v>5.9692307692307685</c:v>
                </c:pt>
                <c:pt idx="3414">
                  <c:v>0</c:v>
                </c:pt>
                <c:pt idx="3415">
                  <c:v>5.9692307692307685</c:v>
                </c:pt>
                <c:pt idx="3416">
                  <c:v>5.9692307692307685</c:v>
                </c:pt>
                <c:pt idx="3417">
                  <c:v>5.9692307692307685</c:v>
                </c:pt>
                <c:pt idx="3418">
                  <c:v>5.9692307692307685</c:v>
                </c:pt>
                <c:pt idx="3419">
                  <c:v>0</c:v>
                </c:pt>
                <c:pt idx="3420">
                  <c:v>5.9692307692307685</c:v>
                </c:pt>
                <c:pt idx="3421">
                  <c:v>17.711080769230769</c:v>
                </c:pt>
                <c:pt idx="3422">
                  <c:v>0</c:v>
                </c:pt>
                <c:pt idx="3423">
                  <c:v>5.9692307692307685</c:v>
                </c:pt>
                <c:pt idx="3424">
                  <c:v>5.9692307692307685</c:v>
                </c:pt>
                <c:pt idx="3425">
                  <c:v>5.9692307692307685</c:v>
                </c:pt>
                <c:pt idx="3426">
                  <c:v>0</c:v>
                </c:pt>
                <c:pt idx="3427">
                  <c:v>5.9692307692307685</c:v>
                </c:pt>
                <c:pt idx="3428">
                  <c:v>5.9692307692307685</c:v>
                </c:pt>
                <c:pt idx="3429">
                  <c:v>0</c:v>
                </c:pt>
                <c:pt idx="3430">
                  <c:v>5.9692307692307685</c:v>
                </c:pt>
                <c:pt idx="3431">
                  <c:v>5.9692307692307685</c:v>
                </c:pt>
                <c:pt idx="3432">
                  <c:v>0</c:v>
                </c:pt>
                <c:pt idx="3433">
                  <c:v>5.9692307692307685</c:v>
                </c:pt>
                <c:pt idx="3434">
                  <c:v>0</c:v>
                </c:pt>
                <c:pt idx="3435">
                  <c:v>5.9692307692307685</c:v>
                </c:pt>
                <c:pt idx="3436">
                  <c:v>5.9692307692307685</c:v>
                </c:pt>
                <c:pt idx="3437">
                  <c:v>5.9692307692307685</c:v>
                </c:pt>
                <c:pt idx="3438">
                  <c:v>5.9692307692307685</c:v>
                </c:pt>
                <c:pt idx="3439">
                  <c:v>5.9692307692307685</c:v>
                </c:pt>
                <c:pt idx="3440">
                  <c:v>5.9692307692307685</c:v>
                </c:pt>
                <c:pt idx="3441">
                  <c:v>8.7087047692307689</c:v>
                </c:pt>
                <c:pt idx="3442">
                  <c:v>5.9692307692307685</c:v>
                </c:pt>
                <c:pt idx="3443">
                  <c:v>5.9692307692307685</c:v>
                </c:pt>
                <c:pt idx="3444">
                  <c:v>5.9692307692307685</c:v>
                </c:pt>
                <c:pt idx="3445">
                  <c:v>5.9692307692307685</c:v>
                </c:pt>
                <c:pt idx="3446">
                  <c:v>37.329136769230772</c:v>
                </c:pt>
                <c:pt idx="3447">
                  <c:v>0</c:v>
                </c:pt>
                <c:pt idx="3448">
                  <c:v>0</c:v>
                </c:pt>
                <c:pt idx="3449">
                  <c:v>0</c:v>
                </c:pt>
                <c:pt idx="3450">
                  <c:v>0</c:v>
                </c:pt>
                <c:pt idx="3451">
                  <c:v>5.9692307692307685</c:v>
                </c:pt>
                <c:pt idx="3452">
                  <c:v>5.9692307692307685</c:v>
                </c:pt>
                <c:pt idx="3453">
                  <c:v>5.9692307692307685</c:v>
                </c:pt>
                <c:pt idx="3454">
                  <c:v>5.9692307692307685</c:v>
                </c:pt>
                <c:pt idx="3455">
                  <c:v>0</c:v>
                </c:pt>
                <c:pt idx="3456">
                  <c:v>5.9692307692307685</c:v>
                </c:pt>
                <c:pt idx="3457">
                  <c:v>5.9692307692307685</c:v>
                </c:pt>
                <c:pt idx="3458">
                  <c:v>5.9692307692307685</c:v>
                </c:pt>
                <c:pt idx="3459">
                  <c:v>0</c:v>
                </c:pt>
                <c:pt idx="3460">
                  <c:v>5.9692307692307685</c:v>
                </c:pt>
                <c:pt idx="3461">
                  <c:v>0</c:v>
                </c:pt>
                <c:pt idx="3462">
                  <c:v>5.9692307692307685</c:v>
                </c:pt>
                <c:pt idx="3463">
                  <c:v>5.9692307692307685</c:v>
                </c:pt>
                <c:pt idx="3464">
                  <c:v>5.9692307692307685</c:v>
                </c:pt>
                <c:pt idx="3465">
                  <c:v>0</c:v>
                </c:pt>
                <c:pt idx="3466">
                  <c:v>0</c:v>
                </c:pt>
                <c:pt idx="3467">
                  <c:v>5.9692307692307685</c:v>
                </c:pt>
                <c:pt idx="3468">
                  <c:v>5.9692307692307685</c:v>
                </c:pt>
                <c:pt idx="3469">
                  <c:v>5.9692307692307685</c:v>
                </c:pt>
                <c:pt idx="3470">
                  <c:v>5.9692307692307685</c:v>
                </c:pt>
                <c:pt idx="3471">
                  <c:v>0</c:v>
                </c:pt>
                <c:pt idx="3472">
                  <c:v>5.9692307692307685</c:v>
                </c:pt>
                <c:pt idx="3473">
                  <c:v>5.9692307692307685</c:v>
                </c:pt>
                <c:pt idx="3474">
                  <c:v>5.9692307692307685</c:v>
                </c:pt>
                <c:pt idx="3475">
                  <c:v>5.9692307692307685</c:v>
                </c:pt>
                <c:pt idx="3476">
                  <c:v>5.9692307692307685</c:v>
                </c:pt>
                <c:pt idx="3477">
                  <c:v>0</c:v>
                </c:pt>
                <c:pt idx="3478">
                  <c:v>5.9692307692307685</c:v>
                </c:pt>
                <c:pt idx="3479">
                  <c:v>0</c:v>
                </c:pt>
                <c:pt idx="3480">
                  <c:v>5.9692307692307685</c:v>
                </c:pt>
                <c:pt idx="3481">
                  <c:v>0</c:v>
                </c:pt>
                <c:pt idx="3482">
                  <c:v>5.9692307692307685</c:v>
                </c:pt>
                <c:pt idx="3483">
                  <c:v>5.9692307692307685</c:v>
                </c:pt>
                <c:pt idx="3484">
                  <c:v>5.9692307692307685</c:v>
                </c:pt>
                <c:pt idx="3485">
                  <c:v>0</c:v>
                </c:pt>
                <c:pt idx="3486">
                  <c:v>7.2280967692307678</c:v>
                </c:pt>
                <c:pt idx="3487">
                  <c:v>6.5017607692307697</c:v>
                </c:pt>
                <c:pt idx="3488">
                  <c:v>5.9692307692307685</c:v>
                </c:pt>
                <c:pt idx="3489">
                  <c:v>5.9971667692307689</c:v>
                </c:pt>
                <c:pt idx="3490">
                  <c:v>5.9692307692307685</c:v>
                </c:pt>
                <c:pt idx="3491">
                  <c:v>5.9692307692307685</c:v>
                </c:pt>
                <c:pt idx="3492">
                  <c:v>0</c:v>
                </c:pt>
                <c:pt idx="3493">
                  <c:v>78.487081776670806</c:v>
                </c:pt>
                <c:pt idx="3494">
                  <c:v>0</c:v>
                </c:pt>
                <c:pt idx="3495">
                  <c:v>5.9692307692307685</c:v>
                </c:pt>
                <c:pt idx="3496">
                  <c:v>0</c:v>
                </c:pt>
                <c:pt idx="3497">
                  <c:v>16.076824769230772</c:v>
                </c:pt>
                <c:pt idx="3498">
                  <c:v>0</c:v>
                </c:pt>
                <c:pt idx="3499">
                  <c:v>5.9692307692307685</c:v>
                </c:pt>
                <c:pt idx="3500">
                  <c:v>5.9692307692307685</c:v>
                </c:pt>
                <c:pt idx="3501">
                  <c:v>0</c:v>
                </c:pt>
                <c:pt idx="3502">
                  <c:v>5.9692307692307685</c:v>
                </c:pt>
                <c:pt idx="3503">
                  <c:v>5.9692307692307685</c:v>
                </c:pt>
                <c:pt idx="3504">
                  <c:v>5.9692307692307685</c:v>
                </c:pt>
                <c:pt idx="3505">
                  <c:v>6.0879587692307684</c:v>
                </c:pt>
                <c:pt idx="3506">
                  <c:v>0</c:v>
                </c:pt>
                <c:pt idx="3507">
                  <c:v>0</c:v>
                </c:pt>
                <c:pt idx="3508">
                  <c:v>5.9692307692307685</c:v>
                </c:pt>
                <c:pt idx="3509">
                  <c:v>0</c:v>
                </c:pt>
                <c:pt idx="3510">
                  <c:v>6.1682747692307682</c:v>
                </c:pt>
                <c:pt idx="3511">
                  <c:v>5.9692307692307685</c:v>
                </c:pt>
                <c:pt idx="3512">
                  <c:v>5.9692307692307685</c:v>
                </c:pt>
                <c:pt idx="3513">
                  <c:v>0</c:v>
                </c:pt>
                <c:pt idx="3514">
                  <c:v>0</c:v>
                </c:pt>
                <c:pt idx="3515">
                  <c:v>0</c:v>
                </c:pt>
                <c:pt idx="3516">
                  <c:v>0</c:v>
                </c:pt>
                <c:pt idx="3517">
                  <c:v>5.9692307692307685</c:v>
                </c:pt>
                <c:pt idx="3518">
                  <c:v>9.0352067692307685</c:v>
                </c:pt>
                <c:pt idx="3519">
                  <c:v>0</c:v>
                </c:pt>
                <c:pt idx="3520">
                  <c:v>6.2782727692307683</c:v>
                </c:pt>
                <c:pt idx="3521">
                  <c:v>5.9692307692307685</c:v>
                </c:pt>
                <c:pt idx="3522">
                  <c:v>0</c:v>
                </c:pt>
                <c:pt idx="3523">
                  <c:v>5.9692307692307685</c:v>
                </c:pt>
                <c:pt idx="3524">
                  <c:v>6.5820767692307678</c:v>
                </c:pt>
                <c:pt idx="3525">
                  <c:v>5.9692307692307685</c:v>
                </c:pt>
                <c:pt idx="3526">
                  <c:v>6.161290769230769</c:v>
                </c:pt>
                <c:pt idx="3527">
                  <c:v>5.9692307692307685</c:v>
                </c:pt>
                <c:pt idx="3528">
                  <c:v>0</c:v>
                </c:pt>
                <c:pt idx="3529">
                  <c:v>5.9692307692307685</c:v>
                </c:pt>
                <c:pt idx="3530">
                  <c:v>6.5436647692307695</c:v>
                </c:pt>
                <c:pt idx="3531">
                  <c:v>0</c:v>
                </c:pt>
                <c:pt idx="3532">
                  <c:v>5.9692307692307685</c:v>
                </c:pt>
                <c:pt idx="3533">
                  <c:v>5.9692307692307685</c:v>
                </c:pt>
                <c:pt idx="3534">
                  <c:v>6.4598567692307691</c:v>
                </c:pt>
                <c:pt idx="3535">
                  <c:v>0</c:v>
                </c:pt>
                <c:pt idx="3536">
                  <c:v>6.3062087692307687</c:v>
                </c:pt>
                <c:pt idx="3537">
                  <c:v>0</c:v>
                </c:pt>
                <c:pt idx="3538">
                  <c:v>5.9692307692307685</c:v>
                </c:pt>
                <c:pt idx="3539">
                  <c:v>5.9692307692307685</c:v>
                </c:pt>
                <c:pt idx="3540">
                  <c:v>7.5580907692307688</c:v>
                </c:pt>
                <c:pt idx="3541">
                  <c:v>0</c:v>
                </c:pt>
                <c:pt idx="3542">
                  <c:v>5.9692307692307685</c:v>
                </c:pt>
                <c:pt idx="3543">
                  <c:v>5.9692307692307685</c:v>
                </c:pt>
                <c:pt idx="3544">
                  <c:v>0</c:v>
                </c:pt>
                <c:pt idx="3545">
                  <c:v>0</c:v>
                </c:pt>
                <c:pt idx="3546">
                  <c:v>0</c:v>
                </c:pt>
                <c:pt idx="3547">
                  <c:v>0</c:v>
                </c:pt>
                <c:pt idx="3548">
                  <c:v>5.9692307692307685</c:v>
                </c:pt>
                <c:pt idx="3549">
                  <c:v>0</c:v>
                </c:pt>
                <c:pt idx="3550">
                  <c:v>5.9692307692307685</c:v>
                </c:pt>
                <c:pt idx="3551">
                  <c:v>5.9692307692307685</c:v>
                </c:pt>
                <c:pt idx="3552">
                  <c:v>0</c:v>
                </c:pt>
                <c:pt idx="3553">
                  <c:v>5.9692307692307685</c:v>
                </c:pt>
                <c:pt idx="3554">
                  <c:v>5.9692307692307685</c:v>
                </c:pt>
                <c:pt idx="3555">
                  <c:v>0</c:v>
                </c:pt>
                <c:pt idx="3556">
                  <c:v>7.2700007692307684</c:v>
                </c:pt>
                <c:pt idx="3557">
                  <c:v>5.9692307692307685</c:v>
                </c:pt>
                <c:pt idx="3558">
                  <c:v>5.9692307692307685</c:v>
                </c:pt>
                <c:pt idx="3559">
                  <c:v>21.058162769230766</c:v>
                </c:pt>
                <c:pt idx="3560">
                  <c:v>6.2503367692307688</c:v>
                </c:pt>
                <c:pt idx="3561">
                  <c:v>5.9692307692307685</c:v>
                </c:pt>
                <c:pt idx="3562">
                  <c:v>5.9692307692307685</c:v>
                </c:pt>
                <c:pt idx="3563">
                  <c:v>0</c:v>
                </c:pt>
                <c:pt idx="3564">
                  <c:v>5.9692307692307685</c:v>
                </c:pt>
                <c:pt idx="3565">
                  <c:v>77.234629860246287</c:v>
                </c:pt>
                <c:pt idx="3566">
                  <c:v>15.55651676923077</c:v>
                </c:pt>
                <c:pt idx="3567">
                  <c:v>5.9692307692307685</c:v>
                </c:pt>
                <c:pt idx="3568">
                  <c:v>0</c:v>
                </c:pt>
                <c:pt idx="3569">
                  <c:v>5.9692307692307685</c:v>
                </c:pt>
                <c:pt idx="3570">
                  <c:v>0</c:v>
                </c:pt>
                <c:pt idx="3571">
                  <c:v>5.9692307692307685</c:v>
                </c:pt>
                <c:pt idx="3572">
                  <c:v>0</c:v>
                </c:pt>
                <c:pt idx="3573">
                  <c:v>0</c:v>
                </c:pt>
                <c:pt idx="3574">
                  <c:v>5.9692307692307685</c:v>
                </c:pt>
                <c:pt idx="3575">
                  <c:v>5.9692307692307685</c:v>
                </c:pt>
                <c:pt idx="3576">
                  <c:v>1.347912</c:v>
                </c:pt>
                <c:pt idx="3577">
                  <c:v>0</c:v>
                </c:pt>
                <c:pt idx="3578">
                  <c:v>5.9692307692307685</c:v>
                </c:pt>
                <c:pt idx="3579">
                  <c:v>0</c:v>
                </c:pt>
                <c:pt idx="3580">
                  <c:v>5.9692307692307685</c:v>
                </c:pt>
                <c:pt idx="3581">
                  <c:v>5.9692307692307685</c:v>
                </c:pt>
                <c:pt idx="3582">
                  <c:v>0</c:v>
                </c:pt>
                <c:pt idx="3583">
                  <c:v>76.971840321018405</c:v>
                </c:pt>
                <c:pt idx="3584">
                  <c:v>5.9692307692307685</c:v>
                </c:pt>
                <c:pt idx="3585">
                  <c:v>5.9692307692307685</c:v>
                </c:pt>
                <c:pt idx="3586">
                  <c:v>0</c:v>
                </c:pt>
                <c:pt idx="3587">
                  <c:v>76.937081776670809</c:v>
                </c:pt>
                <c:pt idx="3588">
                  <c:v>5.9692307692307685</c:v>
                </c:pt>
                <c:pt idx="3589">
                  <c:v>0</c:v>
                </c:pt>
                <c:pt idx="3590">
                  <c:v>0</c:v>
                </c:pt>
                <c:pt idx="3591">
                  <c:v>0</c:v>
                </c:pt>
                <c:pt idx="3592">
                  <c:v>5.9692307692307685</c:v>
                </c:pt>
                <c:pt idx="3593">
                  <c:v>5.9692307692307685</c:v>
                </c:pt>
                <c:pt idx="3594">
                  <c:v>0</c:v>
                </c:pt>
                <c:pt idx="3595">
                  <c:v>0.62332199999999993</c:v>
                </c:pt>
                <c:pt idx="3596">
                  <c:v>76.800185415801835</c:v>
                </c:pt>
                <c:pt idx="3597">
                  <c:v>5.9692307692307685</c:v>
                </c:pt>
                <c:pt idx="3598">
                  <c:v>5.9692307692307685</c:v>
                </c:pt>
                <c:pt idx="3599">
                  <c:v>5.9692307692307685</c:v>
                </c:pt>
                <c:pt idx="3600">
                  <c:v>0</c:v>
                </c:pt>
                <c:pt idx="3601">
                  <c:v>0</c:v>
                </c:pt>
                <c:pt idx="3602">
                  <c:v>76.710729209907299</c:v>
                </c:pt>
                <c:pt idx="3603">
                  <c:v>5.9692307692307685</c:v>
                </c:pt>
                <c:pt idx="3604">
                  <c:v>0</c:v>
                </c:pt>
                <c:pt idx="3605">
                  <c:v>7.935226769230769</c:v>
                </c:pt>
                <c:pt idx="3606">
                  <c:v>0.15364800000000001</c:v>
                </c:pt>
                <c:pt idx="3607">
                  <c:v>0</c:v>
                </c:pt>
                <c:pt idx="3608">
                  <c:v>0</c:v>
                </c:pt>
                <c:pt idx="3609">
                  <c:v>0</c:v>
                </c:pt>
                <c:pt idx="3610">
                  <c:v>0</c:v>
                </c:pt>
                <c:pt idx="3611">
                  <c:v>5.9692307692307685</c:v>
                </c:pt>
                <c:pt idx="3612">
                  <c:v>0</c:v>
                </c:pt>
                <c:pt idx="3613">
                  <c:v>76.486852082468516</c:v>
                </c:pt>
                <c:pt idx="3614">
                  <c:v>0</c:v>
                </c:pt>
                <c:pt idx="3615">
                  <c:v>5.9692307692307685</c:v>
                </c:pt>
                <c:pt idx="3616">
                  <c:v>5.9692307692307685</c:v>
                </c:pt>
                <c:pt idx="3617">
                  <c:v>5.9692307692307685</c:v>
                </c:pt>
                <c:pt idx="3618">
                  <c:v>5.9692307692307685</c:v>
                </c:pt>
                <c:pt idx="3619">
                  <c:v>0</c:v>
                </c:pt>
                <c:pt idx="3620">
                  <c:v>5.9692307692307685</c:v>
                </c:pt>
                <c:pt idx="3621">
                  <c:v>0</c:v>
                </c:pt>
                <c:pt idx="3622">
                  <c:v>33.828406769230767</c:v>
                </c:pt>
                <c:pt idx="3623">
                  <c:v>0</c:v>
                </c:pt>
                <c:pt idx="3624">
                  <c:v>0</c:v>
                </c:pt>
                <c:pt idx="3625">
                  <c:v>76.360185415801837</c:v>
                </c:pt>
                <c:pt idx="3626">
                  <c:v>5.9692307692307685</c:v>
                </c:pt>
                <c:pt idx="3627">
                  <c:v>76.273518749135178</c:v>
                </c:pt>
                <c:pt idx="3628">
                  <c:v>0</c:v>
                </c:pt>
                <c:pt idx="3629">
                  <c:v>0</c:v>
                </c:pt>
                <c:pt idx="3630">
                  <c:v>7.4184107692307695</c:v>
                </c:pt>
                <c:pt idx="3631">
                  <c:v>0</c:v>
                </c:pt>
                <c:pt idx="3632">
                  <c:v>0</c:v>
                </c:pt>
                <c:pt idx="3633">
                  <c:v>0</c:v>
                </c:pt>
                <c:pt idx="3634">
                  <c:v>5.9692307692307685</c:v>
                </c:pt>
                <c:pt idx="3635">
                  <c:v>0</c:v>
                </c:pt>
                <c:pt idx="3636">
                  <c:v>33.931420769230762</c:v>
                </c:pt>
                <c:pt idx="3637">
                  <c:v>76.045740971357404</c:v>
                </c:pt>
                <c:pt idx="3638">
                  <c:v>0</c:v>
                </c:pt>
                <c:pt idx="3639">
                  <c:v>0</c:v>
                </c:pt>
                <c:pt idx="3640">
                  <c:v>6.0390707692307686</c:v>
                </c:pt>
                <c:pt idx="3641">
                  <c:v>0</c:v>
                </c:pt>
                <c:pt idx="3642">
                  <c:v>37.266280769230761</c:v>
                </c:pt>
                <c:pt idx="3643">
                  <c:v>5.9692307692307685</c:v>
                </c:pt>
                <c:pt idx="3644">
                  <c:v>5.9692307692307685</c:v>
                </c:pt>
                <c:pt idx="3645">
                  <c:v>5.9692307692307685</c:v>
                </c:pt>
                <c:pt idx="3646">
                  <c:v>6.1682747692307682</c:v>
                </c:pt>
                <c:pt idx="3647">
                  <c:v>16.703638769230768</c:v>
                </c:pt>
                <c:pt idx="3648">
                  <c:v>5.9692307692307685</c:v>
                </c:pt>
                <c:pt idx="3649">
                  <c:v>0</c:v>
                </c:pt>
                <c:pt idx="3650">
                  <c:v>6.4249367692307686</c:v>
                </c:pt>
                <c:pt idx="3651">
                  <c:v>0</c:v>
                </c:pt>
                <c:pt idx="3652">
                  <c:v>6.4790627692307687</c:v>
                </c:pt>
                <c:pt idx="3653">
                  <c:v>0</c:v>
                </c:pt>
                <c:pt idx="3654">
                  <c:v>0</c:v>
                </c:pt>
                <c:pt idx="3655">
                  <c:v>0</c:v>
                </c:pt>
                <c:pt idx="3656">
                  <c:v>0.81712799999999997</c:v>
                </c:pt>
                <c:pt idx="3657">
                  <c:v>0</c:v>
                </c:pt>
                <c:pt idx="3658">
                  <c:v>5.9692307692307685</c:v>
                </c:pt>
                <c:pt idx="3659">
                  <c:v>0</c:v>
                </c:pt>
                <c:pt idx="3660">
                  <c:v>0</c:v>
                </c:pt>
                <c:pt idx="3661">
                  <c:v>0</c:v>
                </c:pt>
                <c:pt idx="3662">
                  <c:v>5.9692307692307685</c:v>
                </c:pt>
                <c:pt idx="3663">
                  <c:v>0</c:v>
                </c:pt>
                <c:pt idx="3664">
                  <c:v>5.9692307692307685</c:v>
                </c:pt>
                <c:pt idx="3665">
                  <c:v>0</c:v>
                </c:pt>
                <c:pt idx="3666">
                  <c:v>5.9692307692307685</c:v>
                </c:pt>
                <c:pt idx="3667">
                  <c:v>0</c:v>
                </c:pt>
                <c:pt idx="3668">
                  <c:v>5.9692307692307685</c:v>
                </c:pt>
                <c:pt idx="3669">
                  <c:v>67.016374769230765</c:v>
                </c:pt>
                <c:pt idx="3670">
                  <c:v>5.9692307692307685</c:v>
                </c:pt>
                <c:pt idx="3671">
                  <c:v>5.9692307692307685</c:v>
                </c:pt>
                <c:pt idx="3672">
                  <c:v>7.4672987692307675</c:v>
                </c:pt>
                <c:pt idx="3673">
                  <c:v>0</c:v>
                </c:pt>
                <c:pt idx="3674">
                  <c:v>5.9692307692307685</c:v>
                </c:pt>
                <c:pt idx="3675">
                  <c:v>0</c:v>
                </c:pt>
                <c:pt idx="3676">
                  <c:v>0</c:v>
                </c:pt>
                <c:pt idx="3677">
                  <c:v>5.9692307692307685</c:v>
                </c:pt>
                <c:pt idx="3678">
                  <c:v>5.9692307692307685</c:v>
                </c:pt>
                <c:pt idx="3679">
                  <c:v>4.94991</c:v>
                </c:pt>
                <c:pt idx="3680">
                  <c:v>0</c:v>
                </c:pt>
                <c:pt idx="3681">
                  <c:v>5.9692307692307685</c:v>
                </c:pt>
                <c:pt idx="3682">
                  <c:v>5.9692307692307685</c:v>
                </c:pt>
                <c:pt idx="3683">
                  <c:v>0</c:v>
                </c:pt>
                <c:pt idx="3684">
                  <c:v>39.15545276923077</c:v>
                </c:pt>
                <c:pt idx="3685">
                  <c:v>75.279618098796178</c:v>
                </c:pt>
                <c:pt idx="3686">
                  <c:v>5.9692307692307685</c:v>
                </c:pt>
                <c:pt idx="3687">
                  <c:v>5.9692307692307685</c:v>
                </c:pt>
                <c:pt idx="3688">
                  <c:v>5.9692307692307685</c:v>
                </c:pt>
                <c:pt idx="3689">
                  <c:v>5.9692307692307685</c:v>
                </c:pt>
                <c:pt idx="3690">
                  <c:v>5.9692307692307685</c:v>
                </c:pt>
                <c:pt idx="3691">
                  <c:v>0</c:v>
                </c:pt>
                <c:pt idx="3692">
                  <c:v>5.9692307692307685</c:v>
                </c:pt>
                <c:pt idx="3693">
                  <c:v>5.9692307692307685</c:v>
                </c:pt>
                <c:pt idx="3694">
                  <c:v>5.9692307692307685</c:v>
                </c:pt>
                <c:pt idx="3695">
                  <c:v>0</c:v>
                </c:pt>
                <c:pt idx="3696">
                  <c:v>0</c:v>
                </c:pt>
                <c:pt idx="3697">
                  <c:v>5.9692307692307685</c:v>
                </c:pt>
                <c:pt idx="3698">
                  <c:v>0</c:v>
                </c:pt>
                <c:pt idx="3699">
                  <c:v>5.9692307692307685</c:v>
                </c:pt>
                <c:pt idx="3700">
                  <c:v>5.9692307692307685</c:v>
                </c:pt>
                <c:pt idx="3701">
                  <c:v>0</c:v>
                </c:pt>
                <c:pt idx="3702">
                  <c:v>0</c:v>
                </c:pt>
                <c:pt idx="3703">
                  <c:v>5.9692307692307685</c:v>
                </c:pt>
                <c:pt idx="3704">
                  <c:v>6.2416067692307688</c:v>
                </c:pt>
                <c:pt idx="3705">
                  <c:v>5.9692307692307685</c:v>
                </c:pt>
                <c:pt idx="3706">
                  <c:v>5.9692307692307685</c:v>
                </c:pt>
                <c:pt idx="3707">
                  <c:v>0</c:v>
                </c:pt>
                <c:pt idx="3708">
                  <c:v>0</c:v>
                </c:pt>
                <c:pt idx="3709">
                  <c:v>0</c:v>
                </c:pt>
                <c:pt idx="3710">
                  <c:v>5.9692307692307685</c:v>
                </c:pt>
                <c:pt idx="3711">
                  <c:v>6.6484247692307692</c:v>
                </c:pt>
                <c:pt idx="3712">
                  <c:v>0</c:v>
                </c:pt>
                <c:pt idx="3713">
                  <c:v>0</c:v>
                </c:pt>
                <c:pt idx="3714">
                  <c:v>72.011680769230765</c:v>
                </c:pt>
                <c:pt idx="3715">
                  <c:v>5.9692307692307685</c:v>
                </c:pt>
                <c:pt idx="3716">
                  <c:v>6.1577987692307685</c:v>
                </c:pt>
                <c:pt idx="3717">
                  <c:v>5.9692307692307685</c:v>
                </c:pt>
                <c:pt idx="3718">
                  <c:v>5.9692307692307685</c:v>
                </c:pt>
                <c:pt idx="3719">
                  <c:v>5.9692307692307685</c:v>
                </c:pt>
                <c:pt idx="3720">
                  <c:v>5.9692307692307685</c:v>
                </c:pt>
                <c:pt idx="3721">
                  <c:v>5.9692307692307685</c:v>
                </c:pt>
                <c:pt idx="3722">
                  <c:v>5.9692307692307685</c:v>
                </c:pt>
                <c:pt idx="3723">
                  <c:v>6.3481127692307693</c:v>
                </c:pt>
                <c:pt idx="3724">
                  <c:v>5.9692307692307685</c:v>
                </c:pt>
                <c:pt idx="3725">
                  <c:v>0</c:v>
                </c:pt>
                <c:pt idx="3726">
                  <c:v>5.9692307692307685</c:v>
                </c:pt>
                <c:pt idx="3727">
                  <c:v>0</c:v>
                </c:pt>
                <c:pt idx="3728">
                  <c:v>5.9692307692307685</c:v>
                </c:pt>
                <c:pt idx="3729">
                  <c:v>71.868508769230758</c:v>
                </c:pt>
                <c:pt idx="3730">
                  <c:v>5.9692307692307685</c:v>
                </c:pt>
                <c:pt idx="3731">
                  <c:v>5.9692307692307685</c:v>
                </c:pt>
                <c:pt idx="3732">
                  <c:v>5.9692307692307685</c:v>
                </c:pt>
                <c:pt idx="3733">
                  <c:v>5.9692307692307685</c:v>
                </c:pt>
                <c:pt idx="3734">
                  <c:v>6.3219227692307687</c:v>
                </c:pt>
                <c:pt idx="3735">
                  <c:v>5.9692307692307685</c:v>
                </c:pt>
                <c:pt idx="3736">
                  <c:v>0</c:v>
                </c:pt>
                <c:pt idx="3737">
                  <c:v>5.9692307692307685</c:v>
                </c:pt>
                <c:pt idx="3738">
                  <c:v>74.47406254324062</c:v>
                </c:pt>
                <c:pt idx="3739">
                  <c:v>49.249078769230763</c:v>
                </c:pt>
                <c:pt idx="3740">
                  <c:v>5.9692307692307685</c:v>
                </c:pt>
                <c:pt idx="3741">
                  <c:v>5.9692307692307685</c:v>
                </c:pt>
                <c:pt idx="3742">
                  <c:v>0</c:v>
                </c:pt>
                <c:pt idx="3743">
                  <c:v>6.5366807692307694</c:v>
                </c:pt>
                <c:pt idx="3744">
                  <c:v>22.659244769230767</c:v>
                </c:pt>
                <c:pt idx="3745">
                  <c:v>49.268284769230767</c:v>
                </c:pt>
                <c:pt idx="3746">
                  <c:v>0</c:v>
                </c:pt>
                <c:pt idx="3747">
                  <c:v>5.9692307692307685</c:v>
                </c:pt>
                <c:pt idx="3748">
                  <c:v>5.9692307692307685</c:v>
                </c:pt>
                <c:pt idx="3749">
                  <c:v>5.9692307692307685</c:v>
                </c:pt>
                <c:pt idx="3750">
                  <c:v>0</c:v>
                </c:pt>
                <c:pt idx="3751">
                  <c:v>0</c:v>
                </c:pt>
                <c:pt idx="3752">
                  <c:v>5.9692307692307685</c:v>
                </c:pt>
                <c:pt idx="3753">
                  <c:v>0</c:v>
                </c:pt>
                <c:pt idx="3754">
                  <c:v>0</c:v>
                </c:pt>
                <c:pt idx="3755">
                  <c:v>5.9692307692307685</c:v>
                </c:pt>
                <c:pt idx="3756">
                  <c:v>7.5406307692307681</c:v>
                </c:pt>
                <c:pt idx="3757">
                  <c:v>5.9692307692307685</c:v>
                </c:pt>
                <c:pt idx="3758">
                  <c:v>5.9692307692307685</c:v>
                </c:pt>
                <c:pt idx="3759">
                  <c:v>5.9692307692307685</c:v>
                </c:pt>
                <c:pt idx="3760">
                  <c:v>5.9692307692307685</c:v>
                </c:pt>
                <c:pt idx="3761">
                  <c:v>74.169074304690724</c:v>
                </c:pt>
                <c:pt idx="3762">
                  <c:v>17.002204769230765</c:v>
                </c:pt>
                <c:pt idx="3763">
                  <c:v>0</c:v>
                </c:pt>
                <c:pt idx="3764">
                  <c:v>74.120185415801842</c:v>
                </c:pt>
                <c:pt idx="3765">
                  <c:v>5.9692307692307685</c:v>
                </c:pt>
                <c:pt idx="3766">
                  <c:v>0</c:v>
                </c:pt>
                <c:pt idx="3767">
                  <c:v>5.9692307692307685</c:v>
                </c:pt>
                <c:pt idx="3768">
                  <c:v>5.9692307692307685</c:v>
                </c:pt>
                <c:pt idx="3769">
                  <c:v>0</c:v>
                </c:pt>
                <c:pt idx="3770">
                  <c:v>5.9692307692307685</c:v>
                </c:pt>
                <c:pt idx="3771">
                  <c:v>5.9692307692307685</c:v>
                </c:pt>
                <c:pt idx="3772">
                  <c:v>5.9692307692307685</c:v>
                </c:pt>
                <c:pt idx="3773">
                  <c:v>73.94351874913518</c:v>
                </c:pt>
                <c:pt idx="3774">
                  <c:v>5.9692307692307685</c:v>
                </c:pt>
                <c:pt idx="3775">
                  <c:v>0</c:v>
                </c:pt>
                <c:pt idx="3776">
                  <c:v>0</c:v>
                </c:pt>
                <c:pt idx="3777">
                  <c:v>6.6728687692307691</c:v>
                </c:pt>
                <c:pt idx="3778">
                  <c:v>5.9692307692307685</c:v>
                </c:pt>
                <c:pt idx="3779">
                  <c:v>0</c:v>
                </c:pt>
                <c:pt idx="3780">
                  <c:v>5.9692307692307685</c:v>
                </c:pt>
                <c:pt idx="3781">
                  <c:v>5.9692307692307685</c:v>
                </c:pt>
                <c:pt idx="3782">
                  <c:v>5.9692307692307685</c:v>
                </c:pt>
                <c:pt idx="3783">
                  <c:v>5.9692307692307685</c:v>
                </c:pt>
                <c:pt idx="3784">
                  <c:v>6.9487367692307682</c:v>
                </c:pt>
                <c:pt idx="3785">
                  <c:v>0</c:v>
                </c:pt>
                <c:pt idx="3786">
                  <c:v>0</c:v>
                </c:pt>
                <c:pt idx="3787">
                  <c:v>5.9692307692307685</c:v>
                </c:pt>
                <c:pt idx="3788">
                  <c:v>0</c:v>
                </c:pt>
                <c:pt idx="3789">
                  <c:v>5.9692307692307685</c:v>
                </c:pt>
                <c:pt idx="3790">
                  <c:v>5.9692307692307685</c:v>
                </c:pt>
                <c:pt idx="3791">
                  <c:v>5.9692307692307685</c:v>
                </c:pt>
                <c:pt idx="3792">
                  <c:v>5.9692307692307685</c:v>
                </c:pt>
                <c:pt idx="3793">
                  <c:v>0</c:v>
                </c:pt>
                <c:pt idx="3794">
                  <c:v>5.9692307692307685</c:v>
                </c:pt>
                <c:pt idx="3795">
                  <c:v>11.827060769230769</c:v>
                </c:pt>
                <c:pt idx="3796">
                  <c:v>10.16836076923077</c:v>
                </c:pt>
                <c:pt idx="3797">
                  <c:v>0</c:v>
                </c:pt>
                <c:pt idx="3798">
                  <c:v>5.9692307692307685</c:v>
                </c:pt>
                <c:pt idx="3799">
                  <c:v>5.9692307692307685</c:v>
                </c:pt>
                <c:pt idx="3800">
                  <c:v>5.9989127692307687</c:v>
                </c:pt>
                <c:pt idx="3801">
                  <c:v>5.9692307692307685</c:v>
                </c:pt>
                <c:pt idx="3802">
                  <c:v>5.9692307692307685</c:v>
                </c:pt>
                <c:pt idx="3803">
                  <c:v>5.9692307692307685</c:v>
                </c:pt>
                <c:pt idx="3804">
                  <c:v>7.6558667692307694</c:v>
                </c:pt>
                <c:pt idx="3805">
                  <c:v>0</c:v>
                </c:pt>
                <c:pt idx="3806">
                  <c:v>0</c:v>
                </c:pt>
                <c:pt idx="3807">
                  <c:v>0</c:v>
                </c:pt>
                <c:pt idx="3808">
                  <c:v>5.9692307692307685</c:v>
                </c:pt>
                <c:pt idx="3809">
                  <c:v>37.912300769230768</c:v>
                </c:pt>
                <c:pt idx="3810">
                  <c:v>0</c:v>
                </c:pt>
                <c:pt idx="3811">
                  <c:v>73.414629860246293</c:v>
                </c:pt>
                <c:pt idx="3812">
                  <c:v>5.9692307692307685</c:v>
                </c:pt>
                <c:pt idx="3813">
                  <c:v>0</c:v>
                </c:pt>
                <c:pt idx="3814">
                  <c:v>7.7274527692307693</c:v>
                </c:pt>
                <c:pt idx="3815">
                  <c:v>0</c:v>
                </c:pt>
                <c:pt idx="3816">
                  <c:v>5.9692307692307685</c:v>
                </c:pt>
                <c:pt idx="3817">
                  <c:v>5.9692307692307685</c:v>
                </c:pt>
                <c:pt idx="3818">
                  <c:v>0</c:v>
                </c:pt>
                <c:pt idx="3819">
                  <c:v>73.35406254324063</c:v>
                </c:pt>
                <c:pt idx="3820">
                  <c:v>5.9692307692307685</c:v>
                </c:pt>
                <c:pt idx="3821">
                  <c:v>5.9692307692307685</c:v>
                </c:pt>
                <c:pt idx="3822">
                  <c:v>0</c:v>
                </c:pt>
                <c:pt idx="3823">
                  <c:v>5.9692307692307685</c:v>
                </c:pt>
                <c:pt idx="3824">
                  <c:v>0</c:v>
                </c:pt>
                <c:pt idx="3825">
                  <c:v>14.163208769230771</c:v>
                </c:pt>
                <c:pt idx="3826">
                  <c:v>5.9692307692307685</c:v>
                </c:pt>
                <c:pt idx="3827">
                  <c:v>21.86656076923077</c:v>
                </c:pt>
                <c:pt idx="3828">
                  <c:v>5.9692307692307685</c:v>
                </c:pt>
                <c:pt idx="3829">
                  <c:v>5.9692307692307685</c:v>
                </c:pt>
                <c:pt idx="3830">
                  <c:v>5.9692307692307685</c:v>
                </c:pt>
                <c:pt idx="3831">
                  <c:v>0</c:v>
                </c:pt>
                <c:pt idx="3832">
                  <c:v>73.233518749135186</c:v>
                </c:pt>
                <c:pt idx="3833">
                  <c:v>0</c:v>
                </c:pt>
                <c:pt idx="3834">
                  <c:v>5.9692307692307685</c:v>
                </c:pt>
                <c:pt idx="3835">
                  <c:v>48.603058769230763</c:v>
                </c:pt>
                <c:pt idx="3836">
                  <c:v>5.9692307692307685</c:v>
                </c:pt>
                <c:pt idx="3837">
                  <c:v>0</c:v>
                </c:pt>
                <c:pt idx="3838">
                  <c:v>5.9692307692307685</c:v>
                </c:pt>
                <c:pt idx="3839">
                  <c:v>0</c:v>
                </c:pt>
                <c:pt idx="3840">
                  <c:v>0</c:v>
                </c:pt>
                <c:pt idx="3841">
                  <c:v>0</c:v>
                </c:pt>
                <c:pt idx="3842">
                  <c:v>0</c:v>
                </c:pt>
                <c:pt idx="3843">
                  <c:v>5.9692307692307685</c:v>
                </c:pt>
                <c:pt idx="3844">
                  <c:v>6.3079547692307676</c:v>
                </c:pt>
                <c:pt idx="3845">
                  <c:v>5.9692307692307685</c:v>
                </c:pt>
                <c:pt idx="3846">
                  <c:v>5.9692307692307685</c:v>
                </c:pt>
                <c:pt idx="3847">
                  <c:v>0</c:v>
                </c:pt>
                <c:pt idx="3848">
                  <c:v>5.9692307692307685</c:v>
                </c:pt>
                <c:pt idx="3849">
                  <c:v>0</c:v>
                </c:pt>
                <c:pt idx="3850">
                  <c:v>0</c:v>
                </c:pt>
                <c:pt idx="3851">
                  <c:v>49.924780769230757</c:v>
                </c:pt>
                <c:pt idx="3852">
                  <c:v>0</c:v>
                </c:pt>
                <c:pt idx="3853">
                  <c:v>5.9692307692307685</c:v>
                </c:pt>
                <c:pt idx="3854">
                  <c:v>0</c:v>
                </c:pt>
                <c:pt idx="3855">
                  <c:v>0</c:v>
                </c:pt>
                <c:pt idx="3856">
                  <c:v>5.9692307692307685</c:v>
                </c:pt>
                <c:pt idx="3857">
                  <c:v>5.9692307692307685</c:v>
                </c:pt>
                <c:pt idx="3858">
                  <c:v>0</c:v>
                </c:pt>
                <c:pt idx="3859">
                  <c:v>13.761628769230768</c:v>
                </c:pt>
                <c:pt idx="3860">
                  <c:v>0</c:v>
                </c:pt>
                <c:pt idx="3861">
                  <c:v>5.9692307692307685</c:v>
                </c:pt>
                <c:pt idx="3862">
                  <c:v>72.907963193579619</c:v>
                </c:pt>
                <c:pt idx="3863">
                  <c:v>0</c:v>
                </c:pt>
                <c:pt idx="3864">
                  <c:v>5.9692307692307685</c:v>
                </c:pt>
                <c:pt idx="3865">
                  <c:v>6.7008047692307677</c:v>
                </c:pt>
                <c:pt idx="3866">
                  <c:v>7.6942787692307686</c:v>
                </c:pt>
                <c:pt idx="3867">
                  <c:v>0</c:v>
                </c:pt>
                <c:pt idx="3868">
                  <c:v>0</c:v>
                </c:pt>
                <c:pt idx="3869">
                  <c:v>0</c:v>
                </c:pt>
                <c:pt idx="3870">
                  <c:v>40.910182769230765</c:v>
                </c:pt>
                <c:pt idx="3871">
                  <c:v>50.073190769230756</c:v>
                </c:pt>
                <c:pt idx="3872">
                  <c:v>0</c:v>
                </c:pt>
                <c:pt idx="3873">
                  <c:v>0</c:v>
                </c:pt>
                <c:pt idx="3874">
                  <c:v>0</c:v>
                </c:pt>
                <c:pt idx="3875">
                  <c:v>0</c:v>
                </c:pt>
                <c:pt idx="3876">
                  <c:v>5.9692307692307685</c:v>
                </c:pt>
                <c:pt idx="3877">
                  <c:v>0</c:v>
                </c:pt>
                <c:pt idx="3878">
                  <c:v>0</c:v>
                </c:pt>
                <c:pt idx="3879">
                  <c:v>5.9692307692307685</c:v>
                </c:pt>
                <c:pt idx="3880">
                  <c:v>5.9692307692307685</c:v>
                </c:pt>
                <c:pt idx="3881">
                  <c:v>14.709706769230769</c:v>
                </c:pt>
                <c:pt idx="3882">
                  <c:v>0</c:v>
                </c:pt>
                <c:pt idx="3883">
                  <c:v>0</c:v>
                </c:pt>
                <c:pt idx="3884">
                  <c:v>0</c:v>
                </c:pt>
                <c:pt idx="3885">
                  <c:v>0</c:v>
                </c:pt>
                <c:pt idx="3886">
                  <c:v>5.9692307692307685</c:v>
                </c:pt>
                <c:pt idx="3887">
                  <c:v>0</c:v>
                </c:pt>
                <c:pt idx="3888">
                  <c:v>5.9692307692307685</c:v>
                </c:pt>
                <c:pt idx="3889">
                  <c:v>0</c:v>
                </c:pt>
                <c:pt idx="3890">
                  <c:v>5.9692307692307685</c:v>
                </c:pt>
                <c:pt idx="3891">
                  <c:v>5.9692307692307685</c:v>
                </c:pt>
                <c:pt idx="3892">
                  <c:v>5.9692307692307685</c:v>
                </c:pt>
                <c:pt idx="3893">
                  <c:v>5.9692307692307685</c:v>
                </c:pt>
                <c:pt idx="3894">
                  <c:v>0</c:v>
                </c:pt>
                <c:pt idx="3895">
                  <c:v>5.9692307692307685</c:v>
                </c:pt>
                <c:pt idx="3896">
                  <c:v>5.9692307692307685</c:v>
                </c:pt>
                <c:pt idx="3897">
                  <c:v>0</c:v>
                </c:pt>
                <c:pt idx="3898">
                  <c:v>6.4074767692307679</c:v>
                </c:pt>
                <c:pt idx="3899">
                  <c:v>5.9692307692307685</c:v>
                </c:pt>
                <c:pt idx="3900">
                  <c:v>6.1735127692307685</c:v>
                </c:pt>
                <c:pt idx="3901">
                  <c:v>18.13535876923077</c:v>
                </c:pt>
                <c:pt idx="3902">
                  <c:v>0</c:v>
                </c:pt>
                <c:pt idx="3903">
                  <c:v>0</c:v>
                </c:pt>
                <c:pt idx="3904">
                  <c:v>0</c:v>
                </c:pt>
                <c:pt idx="3905">
                  <c:v>0</c:v>
                </c:pt>
                <c:pt idx="3906">
                  <c:v>5.9692307692307685</c:v>
                </c:pt>
                <c:pt idx="3907">
                  <c:v>0</c:v>
                </c:pt>
                <c:pt idx="3908">
                  <c:v>5.9692307692307685</c:v>
                </c:pt>
                <c:pt idx="3909">
                  <c:v>20.560552769230767</c:v>
                </c:pt>
                <c:pt idx="3910">
                  <c:v>0</c:v>
                </c:pt>
                <c:pt idx="3911">
                  <c:v>0</c:v>
                </c:pt>
                <c:pt idx="3912">
                  <c:v>0</c:v>
                </c:pt>
                <c:pt idx="3913">
                  <c:v>5.9692307692307685</c:v>
                </c:pt>
                <c:pt idx="3914">
                  <c:v>5.9692307692307685</c:v>
                </c:pt>
                <c:pt idx="3915">
                  <c:v>0</c:v>
                </c:pt>
                <c:pt idx="3916">
                  <c:v>1.5748920000000002</c:v>
                </c:pt>
                <c:pt idx="3917">
                  <c:v>5.9692307692307685</c:v>
                </c:pt>
                <c:pt idx="3918">
                  <c:v>17.629018769230768</c:v>
                </c:pt>
                <c:pt idx="3919">
                  <c:v>0</c:v>
                </c:pt>
                <c:pt idx="3920">
                  <c:v>5.9831987692307687</c:v>
                </c:pt>
                <c:pt idx="3921">
                  <c:v>0</c:v>
                </c:pt>
                <c:pt idx="3922">
                  <c:v>0</c:v>
                </c:pt>
                <c:pt idx="3923">
                  <c:v>0</c:v>
                </c:pt>
                <c:pt idx="3924">
                  <c:v>5.9692307692307685</c:v>
                </c:pt>
                <c:pt idx="3925">
                  <c:v>5.9692307692307685</c:v>
                </c:pt>
                <c:pt idx="3926">
                  <c:v>16.179838769230766</c:v>
                </c:pt>
                <c:pt idx="3927">
                  <c:v>0</c:v>
                </c:pt>
                <c:pt idx="3928">
                  <c:v>0</c:v>
                </c:pt>
                <c:pt idx="3929">
                  <c:v>6.4266827692307684</c:v>
                </c:pt>
                <c:pt idx="3930">
                  <c:v>0</c:v>
                </c:pt>
                <c:pt idx="3931">
                  <c:v>0</c:v>
                </c:pt>
                <c:pt idx="3932">
                  <c:v>0</c:v>
                </c:pt>
                <c:pt idx="3933">
                  <c:v>32.833186769230771</c:v>
                </c:pt>
                <c:pt idx="3934">
                  <c:v>5.9692307692307685</c:v>
                </c:pt>
                <c:pt idx="3935">
                  <c:v>0.28110599999999997</c:v>
                </c:pt>
                <c:pt idx="3936">
                  <c:v>5.9692307692307685</c:v>
                </c:pt>
                <c:pt idx="3937">
                  <c:v>5.9692307692307685</c:v>
                </c:pt>
                <c:pt idx="3938">
                  <c:v>5.9692307692307685</c:v>
                </c:pt>
                <c:pt idx="3939">
                  <c:v>0</c:v>
                </c:pt>
                <c:pt idx="3940">
                  <c:v>1.7023499999999998</c:v>
                </c:pt>
                <c:pt idx="3941">
                  <c:v>0</c:v>
                </c:pt>
                <c:pt idx="3942">
                  <c:v>5.9692307692307685</c:v>
                </c:pt>
                <c:pt idx="3943">
                  <c:v>5.9692307692307685</c:v>
                </c:pt>
                <c:pt idx="3944">
                  <c:v>5.9692307692307685</c:v>
                </c:pt>
                <c:pt idx="3945">
                  <c:v>5.9692307692307685</c:v>
                </c:pt>
                <c:pt idx="3946">
                  <c:v>5.9692307692307685</c:v>
                </c:pt>
                <c:pt idx="3947">
                  <c:v>5.9849447692307693</c:v>
                </c:pt>
                <c:pt idx="3948">
                  <c:v>0</c:v>
                </c:pt>
                <c:pt idx="3949">
                  <c:v>5.9692307692307685</c:v>
                </c:pt>
                <c:pt idx="3950">
                  <c:v>0</c:v>
                </c:pt>
                <c:pt idx="3951">
                  <c:v>5.9692307692307685</c:v>
                </c:pt>
                <c:pt idx="3952">
                  <c:v>5.9692307692307685</c:v>
                </c:pt>
                <c:pt idx="3953">
                  <c:v>5.9692307692307685</c:v>
                </c:pt>
                <c:pt idx="3954">
                  <c:v>0</c:v>
                </c:pt>
                <c:pt idx="3955">
                  <c:v>5.9692307692307685</c:v>
                </c:pt>
                <c:pt idx="3956">
                  <c:v>0</c:v>
                </c:pt>
                <c:pt idx="3957">
                  <c:v>5.9692307692307685</c:v>
                </c:pt>
                <c:pt idx="3958">
                  <c:v>5.9692307692307685</c:v>
                </c:pt>
                <c:pt idx="3959">
                  <c:v>5.9692307692307685</c:v>
                </c:pt>
                <c:pt idx="3960">
                  <c:v>0</c:v>
                </c:pt>
                <c:pt idx="3961">
                  <c:v>0</c:v>
                </c:pt>
                <c:pt idx="3962">
                  <c:v>0</c:v>
                </c:pt>
                <c:pt idx="3963">
                  <c:v>0</c:v>
                </c:pt>
                <c:pt idx="3964">
                  <c:v>5.9692307692307685</c:v>
                </c:pt>
                <c:pt idx="3965">
                  <c:v>71.623518749135187</c:v>
                </c:pt>
                <c:pt idx="3966">
                  <c:v>0</c:v>
                </c:pt>
                <c:pt idx="3967">
                  <c:v>0</c:v>
                </c:pt>
                <c:pt idx="3968">
                  <c:v>0</c:v>
                </c:pt>
                <c:pt idx="3969">
                  <c:v>0</c:v>
                </c:pt>
                <c:pt idx="3970">
                  <c:v>0</c:v>
                </c:pt>
                <c:pt idx="3971">
                  <c:v>7.3590467692307682</c:v>
                </c:pt>
                <c:pt idx="3972">
                  <c:v>5.9692307692307685</c:v>
                </c:pt>
                <c:pt idx="3973">
                  <c:v>5.9692307692307685</c:v>
                </c:pt>
                <c:pt idx="3974">
                  <c:v>17.671265999999996</c:v>
                </c:pt>
                <c:pt idx="3975">
                  <c:v>6.1473227692307688</c:v>
                </c:pt>
                <c:pt idx="3976">
                  <c:v>0</c:v>
                </c:pt>
                <c:pt idx="3977">
                  <c:v>10.377880769230769</c:v>
                </c:pt>
                <c:pt idx="3978">
                  <c:v>0</c:v>
                </c:pt>
                <c:pt idx="3979">
                  <c:v>0</c:v>
                </c:pt>
                <c:pt idx="3980">
                  <c:v>0</c:v>
                </c:pt>
                <c:pt idx="3981">
                  <c:v>0</c:v>
                </c:pt>
                <c:pt idx="3982">
                  <c:v>5.9692307692307685</c:v>
                </c:pt>
                <c:pt idx="3983">
                  <c:v>0</c:v>
                </c:pt>
                <c:pt idx="3984">
                  <c:v>25.69728476923077</c:v>
                </c:pt>
                <c:pt idx="3985">
                  <c:v>5.9692307692307685</c:v>
                </c:pt>
                <c:pt idx="3986">
                  <c:v>5.9692307692307685</c:v>
                </c:pt>
                <c:pt idx="3987">
                  <c:v>0</c:v>
                </c:pt>
                <c:pt idx="3988">
                  <c:v>0</c:v>
                </c:pt>
                <c:pt idx="3989">
                  <c:v>6.3760487692307679</c:v>
                </c:pt>
                <c:pt idx="3990">
                  <c:v>5.9692307692307685</c:v>
                </c:pt>
                <c:pt idx="3991">
                  <c:v>0</c:v>
                </c:pt>
                <c:pt idx="3992">
                  <c:v>5.9692307692307685</c:v>
                </c:pt>
                <c:pt idx="3993">
                  <c:v>5.9692307692307685</c:v>
                </c:pt>
                <c:pt idx="3994">
                  <c:v>5.9692307692307685</c:v>
                </c:pt>
                <c:pt idx="3995">
                  <c:v>6.2573207692307689</c:v>
                </c:pt>
                <c:pt idx="3996">
                  <c:v>5.9692307692307685</c:v>
                </c:pt>
                <c:pt idx="3997">
                  <c:v>5.9692307692307685</c:v>
                </c:pt>
                <c:pt idx="3998">
                  <c:v>0</c:v>
                </c:pt>
                <c:pt idx="3999">
                  <c:v>7.3206347692307681</c:v>
                </c:pt>
                <c:pt idx="4000">
                  <c:v>5.9692307692307685</c:v>
                </c:pt>
                <c:pt idx="4001">
                  <c:v>0</c:v>
                </c:pt>
                <c:pt idx="4002">
                  <c:v>5.9692307692307685</c:v>
                </c:pt>
                <c:pt idx="4003">
                  <c:v>0</c:v>
                </c:pt>
                <c:pt idx="4004">
                  <c:v>0</c:v>
                </c:pt>
                <c:pt idx="4005">
                  <c:v>6.9888947692307681</c:v>
                </c:pt>
                <c:pt idx="4006">
                  <c:v>6.4825547692307675</c:v>
                </c:pt>
                <c:pt idx="4007">
                  <c:v>5.9692307692307685</c:v>
                </c:pt>
                <c:pt idx="4008">
                  <c:v>7.4114267692307694</c:v>
                </c:pt>
                <c:pt idx="4009">
                  <c:v>0</c:v>
                </c:pt>
                <c:pt idx="4010">
                  <c:v>0</c:v>
                </c:pt>
                <c:pt idx="4011">
                  <c:v>0</c:v>
                </c:pt>
                <c:pt idx="4012">
                  <c:v>7.1669867692307685</c:v>
                </c:pt>
                <c:pt idx="4013">
                  <c:v>0</c:v>
                </c:pt>
                <c:pt idx="4014">
                  <c:v>0</c:v>
                </c:pt>
                <c:pt idx="4015">
                  <c:v>0</c:v>
                </c:pt>
                <c:pt idx="4016">
                  <c:v>10.215502769230769</c:v>
                </c:pt>
                <c:pt idx="4017">
                  <c:v>0</c:v>
                </c:pt>
                <c:pt idx="4018">
                  <c:v>0</c:v>
                </c:pt>
                <c:pt idx="4019">
                  <c:v>0</c:v>
                </c:pt>
                <c:pt idx="4020">
                  <c:v>5.9692307692307685</c:v>
                </c:pt>
                <c:pt idx="4021">
                  <c:v>5.9692307692307685</c:v>
                </c:pt>
                <c:pt idx="4022">
                  <c:v>34.065862769230762</c:v>
                </c:pt>
                <c:pt idx="4023">
                  <c:v>5.9692307692307685</c:v>
                </c:pt>
                <c:pt idx="4024">
                  <c:v>5.9692307692307685</c:v>
                </c:pt>
                <c:pt idx="4025">
                  <c:v>0</c:v>
                </c:pt>
                <c:pt idx="4026">
                  <c:v>0</c:v>
                </c:pt>
                <c:pt idx="4027">
                  <c:v>5.9692307692307685</c:v>
                </c:pt>
                <c:pt idx="4028">
                  <c:v>5.9692307692307685</c:v>
                </c:pt>
                <c:pt idx="4029">
                  <c:v>5.9692307692307685</c:v>
                </c:pt>
                <c:pt idx="4030">
                  <c:v>0</c:v>
                </c:pt>
                <c:pt idx="4031">
                  <c:v>0</c:v>
                </c:pt>
                <c:pt idx="4032">
                  <c:v>0</c:v>
                </c:pt>
                <c:pt idx="4033">
                  <c:v>6.3411287692307683</c:v>
                </c:pt>
                <c:pt idx="4034">
                  <c:v>5.9692307692307685</c:v>
                </c:pt>
                <c:pt idx="4035">
                  <c:v>0</c:v>
                </c:pt>
                <c:pt idx="4036">
                  <c:v>0</c:v>
                </c:pt>
                <c:pt idx="4037">
                  <c:v>5.9692307692307685</c:v>
                </c:pt>
                <c:pt idx="4038">
                  <c:v>0</c:v>
                </c:pt>
                <c:pt idx="4039">
                  <c:v>0</c:v>
                </c:pt>
                <c:pt idx="4040">
                  <c:v>5.9692307692307685</c:v>
                </c:pt>
                <c:pt idx="4041">
                  <c:v>0</c:v>
                </c:pt>
                <c:pt idx="4042">
                  <c:v>5.9692307692307685</c:v>
                </c:pt>
                <c:pt idx="4043">
                  <c:v>8.8483847692307691</c:v>
                </c:pt>
                <c:pt idx="4044">
                  <c:v>5.9692307692307685</c:v>
                </c:pt>
                <c:pt idx="4045">
                  <c:v>5.9692307692307685</c:v>
                </c:pt>
                <c:pt idx="4046">
                  <c:v>5.9692307692307685</c:v>
                </c:pt>
                <c:pt idx="4047">
                  <c:v>12.019120769230769</c:v>
                </c:pt>
                <c:pt idx="4048">
                  <c:v>10.756762769230768</c:v>
                </c:pt>
                <c:pt idx="4049">
                  <c:v>5.9692307692307685</c:v>
                </c:pt>
                <c:pt idx="4050">
                  <c:v>13.319890769230769</c:v>
                </c:pt>
                <c:pt idx="4051">
                  <c:v>13.40369876923077</c:v>
                </c:pt>
                <c:pt idx="4052">
                  <c:v>6.4476347692307678</c:v>
                </c:pt>
                <c:pt idx="4053">
                  <c:v>0</c:v>
                </c:pt>
                <c:pt idx="4054">
                  <c:v>5.9692307692307685</c:v>
                </c:pt>
                <c:pt idx="4055">
                  <c:v>0</c:v>
                </c:pt>
                <c:pt idx="4056">
                  <c:v>5.9692307692307685</c:v>
                </c:pt>
                <c:pt idx="4057">
                  <c:v>0</c:v>
                </c:pt>
                <c:pt idx="4058">
                  <c:v>5.9692307692307685</c:v>
                </c:pt>
                <c:pt idx="4059">
                  <c:v>0.77173199999999986</c:v>
                </c:pt>
                <c:pt idx="4060">
                  <c:v>5.9692307692307685</c:v>
                </c:pt>
                <c:pt idx="4061">
                  <c:v>5.9692307692307685</c:v>
                </c:pt>
                <c:pt idx="4062">
                  <c:v>32.148754769230763</c:v>
                </c:pt>
                <c:pt idx="4063">
                  <c:v>0</c:v>
                </c:pt>
                <c:pt idx="4064">
                  <c:v>0</c:v>
                </c:pt>
                <c:pt idx="4065">
                  <c:v>5.9692307692307685</c:v>
                </c:pt>
                <c:pt idx="4066">
                  <c:v>0</c:v>
                </c:pt>
                <c:pt idx="4067">
                  <c:v>5.9692307692307685</c:v>
                </c:pt>
                <c:pt idx="4068">
                  <c:v>0</c:v>
                </c:pt>
                <c:pt idx="4069">
                  <c:v>0</c:v>
                </c:pt>
                <c:pt idx="4070">
                  <c:v>0.71236799999999989</c:v>
                </c:pt>
                <c:pt idx="4071">
                  <c:v>0</c:v>
                </c:pt>
                <c:pt idx="4072">
                  <c:v>0</c:v>
                </c:pt>
                <c:pt idx="4073">
                  <c:v>11.624524769230767</c:v>
                </c:pt>
                <c:pt idx="4074">
                  <c:v>0</c:v>
                </c:pt>
                <c:pt idx="4075">
                  <c:v>0</c:v>
                </c:pt>
                <c:pt idx="4076">
                  <c:v>0</c:v>
                </c:pt>
                <c:pt idx="4077">
                  <c:v>5.9692307692307685</c:v>
                </c:pt>
                <c:pt idx="4078">
                  <c:v>0</c:v>
                </c:pt>
                <c:pt idx="4079">
                  <c:v>0</c:v>
                </c:pt>
                <c:pt idx="4080">
                  <c:v>6.358588769230769</c:v>
                </c:pt>
                <c:pt idx="4081">
                  <c:v>0</c:v>
                </c:pt>
                <c:pt idx="4082">
                  <c:v>0</c:v>
                </c:pt>
                <c:pt idx="4083">
                  <c:v>5.9692307692307685</c:v>
                </c:pt>
                <c:pt idx="4084">
                  <c:v>0</c:v>
                </c:pt>
                <c:pt idx="4085">
                  <c:v>0</c:v>
                </c:pt>
                <c:pt idx="4086">
                  <c:v>5.9692307692307685</c:v>
                </c:pt>
                <c:pt idx="4087">
                  <c:v>14.432092769230767</c:v>
                </c:pt>
                <c:pt idx="4088">
                  <c:v>5.9692307692307685</c:v>
                </c:pt>
                <c:pt idx="4089">
                  <c:v>0</c:v>
                </c:pt>
                <c:pt idx="4090">
                  <c:v>5.9692307692307685</c:v>
                </c:pt>
                <c:pt idx="4091">
                  <c:v>17.939806769230767</c:v>
                </c:pt>
                <c:pt idx="4092">
                  <c:v>70.007963193579627</c:v>
                </c:pt>
                <c:pt idx="4093">
                  <c:v>0</c:v>
                </c:pt>
                <c:pt idx="4094">
                  <c:v>69.934062543240628</c:v>
                </c:pt>
                <c:pt idx="4095">
                  <c:v>5.9692307692307685</c:v>
                </c:pt>
                <c:pt idx="4096">
                  <c:v>16.658242769230768</c:v>
                </c:pt>
                <c:pt idx="4097">
                  <c:v>0</c:v>
                </c:pt>
                <c:pt idx="4098">
                  <c:v>13.777342769230767</c:v>
                </c:pt>
                <c:pt idx="4099">
                  <c:v>0</c:v>
                </c:pt>
                <c:pt idx="4100">
                  <c:v>5.9692307692307685</c:v>
                </c:pt>
                <c:pt idx="4101">
                  <c:v>5.9692307692307685</c:v>
                </c:pt>
                <c:pt idx="4102">
                  <c:v>0</c:v>
                </c:pt>
                <c:pt idx="4103">
                  <c:v>0</c:v>
                </c:pt>
                <c:pt idx="4104">
                  <c:v>0</c:v>
                </c:pt>
                <c:pt idx="4105">
                  <c:v>5.9692307692307685</c:v>
                </c:pt>
                <c:pt idx="4106">
                  <c:v>5.9692307692307685</c:v>
                </c:pt>
                <c:pt idx="4107">
                  <c:v>5.9692307692307685</c:v>
                </c:pt>
                <c:pt idx="4108">
                  <c:v>7.0290527692307698</c:v>
                </c:pt>
                <c:pt idx="4109">
                  <c:v>0</c:v>
                </c:pt>
                <c:pt idx="4110">
                  <c:v>5.9692307692307685</c:v>
                </c:pt>
                <c:pt idx="4111">
                  <c:v>0</c:v>
                </c:pt>
                <c:pt idx="4112">
                  <c:v>5.9692307692307685</c:v>
                </c:pt>
                <c:pt idx="4113">
                  <c:v>0</c:v>
                </c:pt>
                <c:pt idx="4114">
                  <c:v>5.9692307692307685</c:v>
                </c:pt>
                <c:pt idx="4115">
                  <c:v>5.9692307692307685</c:v>
                </c:pt>
                <c:pt idx="4116">
                  <c:v>0</c:v>
                </c:pt>
                <c:pt idx="4117">
                  <c:v>0</c:v>
                </c:pt>
                <c:pt idx="4118">
                  <c:v>0</c:v>
                </c:pt>
                <c:pt idx="4119">
                  <c:v>5.9692307692307685</c:v>
                </c:pt>
                <c:pt idx="4120">
                  <c:v>0</c:v>
                </c:pt>
                <c:pt idx="4121">
                  <c:v>5.9692307692307685</c:v>
                </c:pt>
                <c:pt idx="4122">
                  <c:v>5.9692307692307685</c:v>
                </c:pt>
                <c:pt idx="4123">
                  <c:v>3.629934</c:v>
                </c:pt>
                <c:pt idx="4124">
                  <c:v>5.9692307692307685</c:v>
                </c:pt>
                <c:pt idx="4125">
                  <c:v>0</c:v>
                </c:pt>
                <c:pt idx="4126">
                  <c:v>0</c:v>
                </c:pt>
                <c:pt idx="4127">
                  <c:v>0</c:v>
                </c:pt>
                <c:pt idx="4128">
                  <c:v>5.9692307692307685</c:v>
                </c:pt>
                <c:pt idx="4129">
                  <c:v>0</c:v>
                </c:pt>
                <c:pt idx="4130">
                  <c:v>0</c:v>
                </c:pt>
                <c:pt idx="4131">
                  <c:v>0</c:v>
                </c:pt>
                <c:pt idx="4132">
                  <c:v>0</c:v>
                </c:pt>
                <c:pt idx="4133">
                  <c:v>0</c:v>
                </c:pt>
                <c:pt idx="4134">
                  <c:v>6.5489027692307671</c:v>
                </c:pt>
                <c:pt idx="4135">
                  <c:v>18.407734769230768</c:v>
                </c:pt>
                <c:pt idx="4136">
                  <c:v>0</c:v>
                </c:pt>
                <c:pt idx="4137">
                  <c:v>0</c:v>
                </c:pt>
                <c:pt idx="4138">
                  <c:v>0</c:v>
                </c:pt>
                <c:pt idx="4139">
                  <c:v>5.9692307692307685</c:v>
                </c:pt>
                <c:pt idx="4140">
                  <c:v>17.843776769230768</c:v>
                </c:pt>
                <c:pt idx="4141">
                  <c:v>5.9692307692307685</c:v>
                </c:pt>
                <c:pt idx="4142">
                  <c:v>0.30031199999999997</c:v>
                </c:pt>
                <c:pt idx="4143">
                  <c:v>0</c:v>
                </c:pt>
                <c:pt idx="4144">
                  <c:v>5.9692307692307685</c:v>
                </c:pt>
                <c:pt idx="4145">
                  <c:v>0</c:v>
                </c:pt>
                <c:pt idx="4146">
                  <c:v>0</c:v>
                </c:pt>
                <c:pt idx="4147">
                  <c:v>45.57724076923077</c:v>
                </c:pt>
                <c:pt idx="4148">
                  <c:v>0</c:v>
                </c:pt>
                <c:pt idx="4149">
                  <c:v>0</c:v>
                </c:pt>
                <c:pt idx="4150">
                  <c:v>5.9692307692307685</c:v>
                </c:pt>
                <c:pt idx="4151">
                  <c:v>6.2817647692307688</c:v>
                </c:pt>
                <c:pt idx="4152">
                  <c:v>0</c:v>
                </c:pt>
                <c:pt idx="4153">
                  <c:v>19.223116769230771</c:v>
                </c:pt>
                <c:pt idx="4154">
                  <c:v>0</c:v>
                </c:pt>
                <c:pt idx="4155">
                  <c:v>5.9692307692307685</c:v>
                </c:pt>
                <c:pt idx="4156">
                  <c:v>7.612216769230769</c:v>
                </c:pt>
                <c:pt idx="4157">
                  <c:v>6.4598567692307691</c:v>
                </c:pt>
                <c:pt idx="4158">
                  <c:v>5.9692307692307685</c:v>
                </c:pt>
                <c:pt idx="4159">
                  <c:v>5.9692307692307685</c:v>
                </c:pt>
                <c:pt idx="4160">
                  <c:v>5.9692307692307685</c:v>
                </c:pt>
                <c:pt idx="4161">
                  <c:v>15.821908769230768</c:v>
                </c:pt>
                <c:pt idx="4162">
                  <c:v>5.9692307692307685</c:v>
                </c:pt>
                <c:pt idx="4163">
                  <c:v>0</c:v>
                </c:pt>
                <c:pt idx="4164">
                  <c:v>32.30065676923077</c:v>
                </c:pt>
                <c:pt idx="4165">
                  <c:v>68.949074304690726</c:v>
                </c:pt>
                <c:pt idx="4166">
                  <c:v>0</c:v>
                </c:pt>
                <c:pt idx="4167">
                  <c:v>0</c:v>
                </c:pt>
                <c:pt idx="4168">
                  <c:v>5.9692307692307685</c:v>
                </c:pt>
                <c:pt idx="4169">
                  <c:v>5.9692307692307685</c:v>
                </c:pt>
                <c:pt idx="4170">
                  <c:v>68.866284765462837</c:v>
                </c:pt>
                <c:pt idx="4171">
                  <c:v>0</c:v>
                </c:pt>
                <c:pt idx="4172">
                  <c:v>0</c:v>
                </c:pt>
                <c:pt idx="4173">
                  <c:v>15.505882769230769</c:v>
                </c:pt>
                <c:pt idx="4174">
                  <c:v>5.9692307692307685</c:v>
                </c:pt>
                <c:pt idx="4175">
                  <c:v>0.31078800000000001</c:v>
                </c:pt>
                <c:pt idx="4176">
                  <c:v>0</c:v>
                </c:pt>
                <c:pt idx="4177">
                  <c:v>0</c:v>
                </c:pt>
                <c:pt idx="4178">
                  <c:v>5.9692307692307685</c:v>
                </c:pt>
                <c:pt idx="4179">
                  <c:v>0</c:v>
                </c:pt>
                <c:pt idx="4180">
                  <c:v>13.422904769230767</c:v>
                </c:pt>
                <c:pt idx="4181">
                  <c:v>0</c:v>
                </c:pt>
                <c:pt idx="4182">
                  <c:v>5.9692307692307685</c:v>
                </c:pt>
                <c:pt idx="4183">
                  <c:v>0</c:v>
                </c:pt>
                <c:pt idx="4184">
                  <c:v>0</c:v>
                </c:pt>
                <c:pt idx="4185">
                  <c:v>5.9692307692307685</c:v>
                </c:pt>
                <c:pt idx="4186">
                  <c:v>0</c:v>
                </c:pt>
                <c:pt idx="4187">
                  <c:v>0</c:v>
                </c:pt>
                <c:pt idx="4188">
                  <c:v>9.7388447692307683</c:v>
                </c:pt>
                <c:pt idx="4189">
                  <c:v>68.649303998893032</c:v>
                </c:pt>
                <c:pt idx="4190">
                  <c:v>0</c:v>
                </c:pt>
                <c:pt idx="4191">
                  <c:v>0</c:v>
                </c:pt>
                <c:pt idx="4192">
                  <c:v>15.032716769230769</c:v>
                </c:pt>
                <c:pt idx="4193">
                  <c:v>5.9692307692307685</c:v>
                </c:pt>
                <c:pt idx="4194">
                  <c:v>0</c:v>
                </c:pt>
                <c:pt idx="4195">
                  <c:v>5.9692307692307685</c:v>
                </c:pt>
                <c:pt idx="4196">
                  <c:v>0</c:v>
                </c:pt>
                <c:pt idx="4197">
                  <c:v>0</c:v>
                </c:pt>
                <c:pt idx="4198">
                  <c:v>13.252140000000001</c:v>
                </c:pt>
                <c:pt idx="4199">
                  <c:v>5.9692307692307685</c:v>
                </c:pt>
                <c:pt idx="4200">
                  <c:v>5.9692307692307685</c:v>
                </c:pt>
                <c:pt idx="4201">
                  <c:v>0</c:v>
                </c:pt>
                <c:pt idx="4202">
                  <c:v>15.004780769230768</c:v>
                </c:pt>
                <c:pt idx="4203">
                  <c:v>19.193434769230766</c:v>
                </c:pt>
                <c:pt idx="4204">
                  <c:v>7.0954007692307686</c:v>
                </c:pt>
                <c:pt idx="4205">
                  <c:v>7.9491947692307674</c:v>
                </c:pt>
                <c:pt idx="4206">
                  <c:v>5.9692307692307685</c:v>
                </c:pt>
                <c:pt idx="4207">
                  <c:v>5.9692307692307685</c:v>
                </c:pt>
                <c:pt idx="4208">
                  <c:v>0</c:v>
                </c:pt>
                <c:pt idx="4209">
                  <c:v>50.289694769230771</c:v>
                </c:pt>
                <c:pt idx="4210">
                  <c:v>0</c:v>
                </c:pt>
                <c:pt idx="4211">
                  <c:v>0</c:v>
                </c:pt>
                <c:pt idx="4212">
                  <c:v>5.9692307692307685</c:v>
                </c:pt>
                <c:pt idx="4213">
                  <c:v>5.9692307692307685</c:v>
                </c:pt>
                <c:pt idx="4214">
                  <c:v>5.9692307692307685</c:v>
                </c:pt>
                <c:pt idx="4215">
                  <c:v>5.9692307692307685</c:v>
                </c:pt>
                <c:pt idx="4216">
                  <c:v>6.477316769230768</c:v>
                </c:pt>
                <c:pt idx="4217">
                  <c:v>0</c:v>
                </c:pt>
                <c:pt idx="4218">
                  <c:v>0</c:v>
                </c:pt>
                <c:pt idx="4219">
                  <c:v>0</c:v>
                </c:pt>
                <c:pt idx="4220">
                  <c:v>0</c:v>
                </c:pt>
                <c:pt idx="4221">
                  <c:v>0</c:v>
                </c:pt>
                <c:pt idx="4222">
                  <c:v>5.9692307692307685</c:v>
                </c:pt>
                <c:pt idx="4223">
                  <c:v>19.483270769230771</c:v>
                </c:pt>
                <c:pt idx="4224">
                  <c:v>0</c:v>
                </c:pt>
                <c:pt idx="4225">
                  <c:v>5.9692307692307685</c:v>
                </c:pt>
                <c:pt idx="4226">
                  <c:v>0</c:v>
                </c:pt>
                <c:pt idx="4227">
                  <c:v>5.9692307692307685</c:v>
                </c:pt>
                <c:pt idx="4228">
                  <c:v>0</c:v>
                </c:pt>
                <c:pt idx="4229">
                  <c:v>5.9692307692307685</c:v>
                </c:pt>
                <c:pt idx="4230">
                  <c:v>0</c:v>
                </c:pt>
                <c:pt idx="4231">
                  <c:v>0</c:v>
                </c:pt>
                <c:pt idx="4232">
                  <c:v>0</c:v>
                </c:pt>
                <c:pt idx="4233">
                  <c:v>5.9692307692307685</c:v>
                </c:pt>
                <c:pt idx="4234">
                  <c:v>5.9692307692307685</c:v>
                </c:pt>
                <c:pt idx="4235">
                  <c:v>7.4830127692307693</c:v>
                </c:pt>
                <c:pt idx="4236">
                  <c:v>0</c:v>
                </c:pt>
                <c:pt idx="4237">
                  <c:v>0.13968</c:v>
                </c:pt>
                <c:pt idx="4238">
                  <c:v>5.9692307692307685</c:v>
                </c:pt>
                <c:pt idx="4239">
                  <c:v>5.9692307692307685</c:v>
                </c:pt>
                <c:pt idx="4240">
                  <c:v>0</c:v>
                </c:pt>
                <c:pt idx="4241">
                  <c:v>0</c:v>
                </c:pt>
                <c:pt idx="4242">
                  <c:v>6.775882769230769</c:v>
                </c:pt>
                <c:pt idx="4243">
                  <c:v>0</c:v>
                </c:pt>
                <c:pt idx="4244">
                  <c:v>67.621526221115261</c:v>
                </c:pt>
                <c:pt idx="4245">
                  <c:v>0</c:v>
                </c:pt>
                <c:pt idx="4246">
                  <c:v>0</c:v>
                </c:pt>
                <c:pt idx="4247">
                  <c:v>0</c:v>
                </c:pt>
                <c:pt idx="4248">
                  <c:v>5.9692307692307685</c:v>
                </c:pt>
                <c:pt idx="4249">
                  <c:v>0</c:v>
                </c:pt>
                <c:pt idx="4250">
                  <c:v>0</c:v>
                </c:pt>
                <c:pt idx="4251">
                  <c:v>0</c:v>
                </c:pt>
                <c:pt idx="4252">
                  <c:v>0</c:v>
                </c:pt>
                <c:pt idx="4253">
                  <c:v>5.9692307692307685</c:v>
                </c:pt>
                <c:pt idx="4254">
                  <c:v>6.3289067692307697</c:v>
                </c:pt>
                <c:pt idx="4255">
                  <c:v>0</c:v>
                </c:pt>
                <c:pt idx="4256">
                  <c:v>0</c:v>
                </c:pt>
                <c:pt idx="4257">
                  <c:v>6.2677967692307677</c:v>
                </c:pt>
                <c:pt idx="4258">
                  <c:v>0</c:v>
                </c:pt>
                <c:pt idx="4259">
                  <c:v>5.9692307692307685</c:v>
                </c:pt>
                <c:pt idx="4260">
                  <c:v>0.45395999999999992</c:v>
                </c:pt>
                <c:pt idx="4261">
                  <c:v>0</c:v>
                </c:pt>
                <c:pt idx="4262">
                  <c:v>6.8649287692307679</c:v>
                </c:pt>
                <c:pt idx="4263">
                  <c:v>0</c:v>
                </c:pt>
                <c:pt idx="4264">
                  <c:v>0</c:v>
                </c:pt>
                <c:pt idx="4265">
                  <c:v>0</c:v>
                </c:pt>
                <c:pt idx="4266">
                  <c:v>5.9692307692307685</c:v>
                </c:pt>
                <c:pt idx="4267">
                  <c:v>37.762144769230765</c:v>
                </c:pt>
                <c:pt idx="4268">
                  <c:v>0</c:v>
                </c:pt>
                <c:pt idx="4269">
                  <c:v>5.9692307692307685</c:v>
                </c:pt>
                <c:pt idx="4270">
                  <c:v>5.9692307692307685</c:v>
                </c:pt>
                <c:pt idx="4271">
                  <c:v>0</c:v>
                </c:pt>
                <c:pt idx="4272">
                  <c:v>19.698028769230771</c:v>
                </c:pt>
                <c:pt idx="4273">
                  <c:v>39.869566769230772</c:v>
                </c:pt>
                <c:pt idx="4274">
                  <c:v>0</c:v>
                </c:pt>
                <c:pt idx="4275">
                  <c:v>0</c:v>
                </c:pt>
                <c:pt idx="4276">
                  <c:v>24.076996769230767</c:v>
                </c:pt>
                <c:pt idx="4277">
                  <c:v>0</c:v>
                </c:pt>
                <c:pt idx="4278">
                  <c:v>0</c:v>
                </c:pt>
                <c:pt idx="4279">
                  <c:v>5.9692307692307685</c:v>
                </c:pt>
                <c:pt idx="4280">
                  <c:v>5.9692307692307685</c:v>
                </c:pt>
                <c:pt idx="4281">
                  <c:v>5.9692307692307685</c:v>
                </c:pt>
                <c:pt idx="4282">
                  <c:v>0</c:v>
                </c:pt>
                <c:pt idx="4283">
                  <c:v>5.9692307692307685</c:v>
                </c:pt>
                <c:pt idx="4284">
                  <c:v>0</c:v>
                </c:pt>
                <c:pt idx="4285">
                  <c:v>0</c:v>
                </c:pt>
                <c:pt idx="4286">
                  <c:v>5.9692307692307685</c:v>
                </c:pt>
                <c:pt idx="4287">
                  <c:v>5.9692307692307685</c:v>
                </c:pt>
                <c:pt idx="4288">
                  <c:v>0</c:v>
                </c:pt>
                <c:pt idx="4289">
                  <c:v>0</c:v>
                </c:pt>
                <c:pt idx="4290">
                  <c:v>26.282537999999999</c:v>
                </c:pt>
                <c:pt idx="4291">
                  <c:v>0</c:v>
                </c:pt>
                <c:pt idx="4292">
                  <c:v>0</c:v>
                </c:pt>
                <c:pt idx="4293">
                  <c:v>0</c:v>
                </c:pt>
                <c:pt idx="4294">
                  <c:v>5.9692307692307685</c:v>
                </c:pt>
                <c:pt idx="4295">
                  <c:v>9.6532907692307699</c:v>
                </c:pt>
                <c:pt idx="4296">
                  <c:v>0</c:v>
                </c:pt>
                <c:pt idx="4297">
                  <c:v>0</c:v>
                </c:pt>
                <c:pt idx="4298">
                  <c:v>0</c:v>
                </c:pt>
                <c:pt idx="4299">
                  <c:v>0</c:v>
                </c:pt>
                <c:pt idx="4300">
                  <c:v>0</c:v>
                </c:pt>
                <c:pt idx="4301">
                  <c:v>0</c:v>
                </c:pt>
                <c:pt idx="4302">
                  <c:v>5.9692307692307685</c:v>
                </c:pt>
                <c:pt idx="4303">
                  <c:v>5.9692307692307685</c:v>
                </c:pt>
                <c:pt idx="4304">
                  <c:v>6.957466769230769</c:v>
                </c:pt>
                <c:pt idx="4305">
                  <c:v>6.358588769230769</c:v>
                </c:pt>
                <c:pt idx="4306">
                  <c:v>0</c:v>
                </c:pt>
                <c:pt idx="4307">
                  <c:v>0</c:v>
                </c:pt>
                <c:pt idx="4308">
                  <c:v>6.8928647692307692</c:v>
                </c:pt>
                <c:pt idx="4309">
                  <c:v>7.0500047692307675</c:v>
                </c:pt>
                <c:pt idx="4310">
                  <c:v>7.8374507692307684</c:v>
                </c:pt>
                <c:pt idx="4311">
                  <c:v>5.9692307692307685</c:v>
                </c:pt>
                <c:pt idx="4312">
                  <c:v>5.9692307692307685</c:v>
                </c:pt>
                <c:pt idx="4313">
                  <c:v>5.9692307692307685</c:v>
                </c:pt>
                <c:pt idx="4314">
                  <c:v>5.9692307692307685</c:v>
                </c:pt>
                <c:pt idx="4315">
                  <c:v>5.9901827692307679</c:v>
                </c:pt>
                <c:pt idx="4316">
                  <c:v>0</c:v>
                </c:pt>
                <c:pt idx="4317">
                  <c:v>66.59597066555969</c:v>
                </c:pt>
                <c:pt idx="4318">
                  <c:v>65.589892769230772</c:v>
                </c:pt>
                <c:pt idx="4319">
                  <c:v>0</c:v>
                </c:pt>
                <c:pt idx="4320">
                  <c:v>5.9762147692307677</c:v>
                </c:pt>
                <c:pt idx="4321">
                  <c:v>6.1752587692307692</c:v>
                </c:pt>
                <c:pt idx="4322">
                  <c:v>0</c:v>
                </c:pt>
                <c:pt idx="4323">
                  <c:v>0</c:v>
                </c:pt>
                <c:pt idx="4324">
                  <c:v>1.1750579999999999</c:v>
                </c:pt>
                <c:pt idx="4325">
                  <c:v>66.375487754254863</c:v>
                </c:pt>
                <c:pt idx="4326">
                  <c:v>0</c:v>
                </c:pt>
                <c:pt idx="4327">
                  <c:v>6.0879587692307684</c:v>
                </c:pt>
                <c:pt idx="4328">
                  <c:v>0</c:v>
                </c:pt>
                <c:pt idx="4329">
                  <c:v>0.28285199999999999</c:v>
                </c:pt>
                <c:pt idx="4330">
                  <c:v>66.228821087588202</c:v>
                </c:pt>
                <c:pt idx="4331">
                  <c:v>5.9692307692307685</c:v>
                </c:pt>
                <c:pt idx="4332">
                  <c:v>0</c:v>
                </c:pt>
                <c:pt idx="4333">
                  <c:v>13.028652000000001</c:v>
                </c:pt>
                <c:pt idx="4334">
                  <c:v>0</c:v>
                </c:pt>
                <c:pt idx="4335">
                  <c:v>6.0984347692307681</c:v>
                </c:pt>
                <c:pt idx="4336">
                  <c:v>5.9692307692307685</c:v>
                </c:pt>
                <c:pt idx="4337">
                  <c:v>5.9692307692307685</c:v>
                </c:pt>
                <c:pt idx="4338">
                  <c:v>6.273034769230768</c:v>
                </c:pt>
                <c:pt idx="4339">
                  <c:v>0.50808600000000004</c:v>
                </c:pt>
                <c:pt idx="4340">
                  <c:v>5.9692307692307685</c:v>
                </c:pt>
                <c:pt idx="4341">
                  <c:v>5.9692307692307685</c:v>
                </c:pt>
                <c:pt idx="4342">
                  <c:v>0</c:v>
                </c:pt>
                <c:pt idx="4343">
                  <c:v>26.591236769230772</c:v>
                </c:pt>
                <c:pt idx="4344">
                  <c:v>0</c:v>
                </c:pt>
                <c:pt idx="4345">
                  <c:v>5.9692307692307685</c:v>
                </c:pt>
                <c:pt idx="4346">
                  <c:v>0</c:v>
                </c:pt>
                <c:pt idx="4347">
                  <c:v>0.11348999999999998</c:v>
                </c:pt>
                <c:pt idx="4348">
                  <c:v>0</c:v>
                </c:pt>
                <c:pt idx="4349">
                  <c:v>5.9692307692307685</c:v>
                </c:pt>
                <c:pt idx="4350">
                  <c:v>5.9954207692307691</c:v>
                </c:pt>
                <c:pt idx="4351">
                  <c:v>0</c:v>
                </c:pt>
                <c:pt idx="4352">
                  <c:v>0</c:v>
                </c:pt>
                <c:pt idx="4353">
                  <c:v>5.9692307692307685</c:v>
                </c:pt>
                <c:pt idx="4354">
                  <c:v>5.9692307692307685</c:v>
                </c:pt>
                <c:pt idx="4355">
                  <c:v>0</c:v>
                </c:pt>
                <c:pt idx="4356">
                  <c:v>5.9692307692307685</c:v>
                </c:pt>
                <c:pt idx="4357">
                  <c:v>0</c:v>
                </c:pt>
                <c:pt idx="4358">
                  <c:v>0</c:v>
                </c:pt>
                <c:pt idx="4359">
                  <c:v>0</c:v>
                </c:pt>
                <c:pt idx="4360">
                  <c:v>0</c:v>
                </c:pt>
                <c:pt idx="4361">
                  <c:v>0</c:v>
                </c:pt>
                <c:pt idx="4362">
                  <c:v>5.9692307692307685</c:v>
                </c:pt>
                <c:pt idx="4363">
                  <c:v>5.9692307692307685</c:v>
                </c:pt>
                <c:pt idx="4364">
                  <c:v>6.0198647692307681</c:v>
                </c:pt>
                <c:pt idx="4365">
                  <c:v>0</c:v>
                </c:pt>
                <c:pt idx="4366">
                  <c:v>5.9692307692307685</c:v>
                </c:pt>
                <c:pt idx="4367">
                  <c:v>0</c:v>
                </c:pt>
                <c:pt idx="4368">
                  <c:v>5.9692307692307685</c:v>
                </c:pt>
                <c:pt idx="4369">
                  <c:v>0</c:v>
                </c:pt>
                <c:pt idx="4370">
                  <c:v>5.9692307692307685</c:v>
                </c:pt>
                <c:pt idx="4371">
                  <c:v>5.9692307692307685</c:v>
                </c:pt>
                <c:pt idx="4372">
                  <c:v>5.9692307692307685</c:v>
                </c:pt>
                <c:pt idx="4373">
                  <c:v>0</c:v>
                </c:pt>
                <c:pt idx="4374">
                  <c:v>0</c:v>
                </c:pt>
                <c:pt idx="4375">
                  <c:v>18.37805276923077</c:v>
                </c:pt>
                <c:pt idx="4376">
                  <c:v>0</c:v>
                </c:pt>
                <c:pt idx="4377">
                  <c:v>8.7300000000000003E-2</c:v>
                </c:pt>
                <c:pt idx="4378">
                  <c:v>0</c:v>
                </c:pt>
                <c:pt idx="4379">
                  <c:v>5.9692307692307685</c:v>
                </c:pt>
                <c:pt idx="4380">
                  <c:v>0</c:v>
                </c:pt>
                <c:pt idx="4381">
                  <c:v>0</c:v>
                </c:pt>
                <c:pt idx="4382">
                  <c:v>0</c:v>
                </c:pt>
                <c:pt idx="4383">
                  <c:v>5.9692307692307685</c:v>
                </c:pt>
                <c:pt idx="4384">
                  <c:v>5.9692307692307685</c:v>
                </c:pt>
                <c:pt idx="4385">
                  <c:v>0</c:v>
                </c:pt>
                <c:pt idx="4386">
                  <c:v>0</c:v>
                </c:pt>
                <c:pt idx="4387">
                  <c:v>0</c:v>
                </c:pt>
                <c:pt idx="4388">
                  <c:v>0</c:v>
                </c:pt>
                <c:pt idx="4389">
                  <c:v>0</c:v>
                </c:pt>
                <c:pt idx="4390">
                  <c:v>0</c:v>
                </c:pt>
                <c:pt idx="4391">
                  <c:v>5.9692307692307685</c:v>
                </c:pt>
                <c:pt idx="4392">
                  <c:v>0</c:v>
                </c:pt>
                <c:pt idx="4393">
                  <c:v>0</c:v>
                </c:pt>
                <c:pt idx="4394">
                  <c:v>0</c:v>
                </c:pt>
                <c:pt idx="4395">
                  <c:v>5.9692307692307685</c:v>
                </c:pt>
                <c:pt idx="4396">
                  <c:v>5.9692307692307685</c:v>
                </c:pt>
                <c:pt idx="4397">
                  <c:v>0</c:v>
                </c:pt>
                <c:pt idx="4398">
                  <c:v>0</c:v>
                </c:pt>
                <c:pt idx="4399">
                  <c:v>0</c:v>
                </c:pt>
                <c:pt idx="4400">
                  <c:v>0</c:v>
                </c:pt>
                <c:pt idx="4401">
                  <c:v>0</c:v>
                </c:pt>
                <c:pt idx="4402">
                  <c:v>0</c:v>
                </c:pt>
                <c:pt idx="4403">
                  <c:v>0</c:v>
                </c:pt>
                <c:pt idx="4404">
                  <c:v>0</c:v>
                </c:pt>
                <c:pt idx="4405">
                  <c:v>17.300770769230766</c:v>
                </c:pt>
                <c:pt idx="4406">
                  <c:v>5.9692307692307685</c:v>
                </c:pt>
                <c:pt idx="4407">
                  <c:v>5.9692307692307685</c:v>
                </c:pt>
                <c:pt idx="4408">
                  <c:v>5.9692307692307685</c:v>
                </c:pt>
                <c:pt idx="4409">
                  <c:v>5.9692307692307685</c:v>
                </c:pt>
                <c:pt idx="4410">
                  <c:v>6.0914507692307689</c:v>
                </c:pt>
                <c:pt idx="4411">
                  <c:v>0</c:v>
                </c:pt>
                <c:pt idx="4412">
                  <c:v>49.308442769230773</c:v>
                </c:pt>
                <c:pt idx="4413">
                  <c:v>0</c:v>
                </c:pt>
                <c:pt idx="4414">
                  <c:v>0</c:v>
                </c:pt>
                <c:pt idx="4415">
                  <c:v>5.9692307692307685</c:v>
                </c:pt>
                <c:pt idx="4416">
                  <c:v>0</c:v>
                </c:pt>
                <c:pt idx="4417">
                  <c:v>5.9692307692307685</c:v>
                </c:pt>
                <c:pt idx="4418">
                  <c:v>0</c:v>
                </c:pt>
                <c:pt idx="4419">
                  <c:v>6.0914507692307689</c:v>
                </c:pt>
                <c:pt idx="4420">
                  <c:v>0</c:v>
                </c:pt>
                <c:pt idx="4421">
                  <c:v>5.9692307692307685</c:v>
                </c:pt>
                <c:pt idx="4422">
                  <c:v>0</c:v>
                </c:pt>
                <c:pt idx="4423">
                  <c:v>0</c:v>
                </c:pt>
                <c:pt idx="4424">
                  <c:v>5.9692307692307685</c:v>
                </c:pt>
                <c:pt idx="4425">
                  <c:v>0</c:v>
                </c:pt>
                <c:pt idx="4426">
                  <c:v>0</c:v>
                </c:pt>
                <c:pt idx="4427">
                  <c:v>1.351404</c:v>
                </c:pt>
                <c:pt idx="4428">
                  <c:v>5.9692307692307685</c:v>
                </c:pt>
                <c:pt idx="4429">
                  <c:v>0</c:v>
                </c:pt>
                <c:pt idx="4430">
                  <c:v>5.9692307692307685</c:v>
                </c:pt>
                <c:pt idx="4431">
                  <c:v>5.9692307692307685</c:v>
                </c:pt>
                <c:pt idx="4432">
                  <c:v>6.239860769230769</c:v>
                </c:pt>
                <c:pt idx="4433">
                  <c:v>0</c:v>
                </c:pt>
                <c:pt idx="4434">
                  <c:v>32.518906769230767</c:v>
                </c:pt>
                <c:pt idx="4435">
                  <c:v>5.9692307692307685</c:v>
                </c:pt>
                <c:pt idx="4436">
                  <c:v>0</c:v>
                </c:pt>
                <c:pt idx="4437">
                  <c:v>0.14666399999999999</c:v>
                </c:pt>
                <c:pt idx="4438">
                  <c:v>0</c:v>
                </c:pt>
                <c:pt idx="4439">
                  <c:v>0</c:v>
                </c:pt>
                <c:pt idx="4440">
                  <c:v>1.0807739999999999</c:v>
                </c:pt>
                <c:pt idx="4441">
                  <c:v>15.872542769230765</c:v>
                </c:pt>
                <c:pt idx="4442">
                  <c:v>5.9692307692307685</c:v>
                </c:pt>
                <c:pt idx="4443">
                  <c:v>5.9692307692307685</c:v>
                </c:pt>
                <c:pt idx="4444">
                  <c:v>0</c:v>
                </c:pt>
                <c:pt idx="4445">
                  <c:v>7.3070099999999991</c:v>
                </c:pt>
                <c:pt idx="4446">
                  <c:v>0</c:v>
                </c:pt>
                <c:pt idx="4447">
                  <c:v>10.723588769230767</c:v>
                </c:pt>
                <c:pt idx="4448">
                  <c:v>14.896528769230766</c:v>
                </c:pt>
                <c:pt idx="4449">
                  <c:v>5.9692307692307685</c:v>
                </c:pt>
                <c:pt idx="4450">
                  <c:v>5.9692307692307685</c:v>
                </c:pt>
                <c:pt idx="4451">
                  <c:v>0</c:v>
                </c:pt>
                <c:pt idx="4452">
                  <c:v>5.9692307692307685</c:v>
                </c:pt>
                <c:pt idx="4453">
                  <c:v>0</c:v>
                </c:pt>
                <c:pt idx="4454">
                  <c:v>0</c:v>
                </c:pt>
                <c:pt idx="4455">
                  <c:v>0</c:v>
                </c:pt>
                <c:pt idx="4456">
                  <c:v>5.9692307692307685</c:v>
                </c:pt>
                <c:pt idx="4457">
                  <c:v>5.9692307692307685</c:v>
                </c:pt>
                <c:pt idx="4458">
                  <c:v>6.6693767692307686</c:v>
                </c:pt>
                <c:pt idx="4459">
                  <c:v>0</c:v>
                </c:pt>
                <c:pt idx="4460">
                  <c:v>0</c:v>
                </c:pt>
                <c:pt idx="4461">
                  <c:v>5.9692307692307685</c:v>
                </c:pt>
                <c:pt idx="4462">
                  <c:v>0</c:v>
                </c:pt>
                <c:pt idx="4463">
                  <c:v>0</c:v>
                </c:pt>
                <c:pt idx="4464">
                  <c:v>5.9692307692307685</c:v>
                </c:pt>
                <c:pt idx="4465">
                  <c:v>5.9692307692307685</c:v>
                </c:pt>
                <c:pt idx="4466">
                  <c:v>0</c:v>
                </c:pt>
                <c:pt idx="4467">
                  <c:v>5.9692307692307685</c:v>
                </c:pt>
                <c:pt idx="4468">
                  <c:v>0</c:v>
                </c:pt>
                <c:pt idx="4469">
                  <c:v>0</c:v>
                </c:pt>
                <c:pt idx="4470">
                  <c:v>6.6117587692307698</c:v>
                </c:pt>
                <c:pt idx="4471">
                  <c:v>5.9692307692307685</c:v>
                </c:pt>
                <c:pt idx="4472">
                  <c:v>2.5072559999999999</c:v>
                </c:pt>
                <c:pt idx="4473">
                  <c:v>5.9692307692307685</c:v>
                </c:pt>
                <c:pt idx="4474">
                  <c:v>16.084152</c:v>
                </c:pt>
                <c:pt idx="4475">
                  <c:v>5.9692307692307685</c:v>
                </c:pt>
                <c:pt idx="4476">
                  <c:v>5.9692307692307685</c:v>
                </c:pt>
                <c:pt idx="4477">
                  <c:v>5.9692307692307685</c:v>
                </c:pt>
                <c:pt idx="4478">
                  <c:v>0</c:v>
                </c:pt>
                <c:pt idx="4479">
                  <c:v>0</c:v>
                </c:pt>
                <c:pt idx="4480">
                  <c:v>6.0757367692307689</c:v>
                </c:pt>
                <c:pt idx="4481">
                  <c:v>6.6222347692307677</c:v>
                </c:pt>
                <c:pt idx="4482">
                  <c:v>5.9692307692307685</c:v>
                </c:pt>
                <c:pt idx="4483">
                  <c:v>0</c:v>
                </c:pt>
                <c:pt idx="4484">
                  <c:v>0</c:v>
                </c:pt>
                <c:pt idx="4485">
                  <c:v>13.351661999999997</c:v>
                </c:pt>
                <c:pt idx="4486">
                  <c:v>5.9692307692307685</c:v>
                </c:pt>
                <c:pt idx="4487">
                  <c:v>5.9692307692307685</c:v>
                </c:pt>
                <c:pt idx="4488">
                  <c:v>6.1577987692307685</c:v>
                </c:pt>
                <c:pt idx="4489">
                  <c:v>0</c:v>
                </c:pt>
                <c:pt idx="4490">
                  <c:v>2.9682E-2</c:v>
                </c:pt>
                <c:pt idx="4491">
                  <c:v>5.9692307692307685</c:v>
                </c:pt>
                <c:pt idx="4492">
                  <c:v>7.4899967692307685</c:v>
                </c:pt>
                <c:pt idx="4493">
                  <c:v>0</c:v>
                </c:pt>
                <c:pt idx="4494">
                  <c:v>0</c:v>
                </c:pt>
                <c:pt idx="4495">
                  <c:v>0</c:v>
                </c:pt>
                <c:pt idx="4496">
                  <c:v>0</c:v>
                </c:pt>
                <c:pt idx="4497">
                  <c:v>0</c:v>
                </c:pt>
                <c:pt idx="4498">
                  <c:v>5.9692307692307685</c:v>
                </c:pt>
                <c:pt idx="4499">
                  <c:v>34.00475276923077</c:v>
                </c:pt>
                <c:pt idx="4500">
                  <c:v>6.1892267692307694</c:v>
                </c:pt>
                <c:pt idx="4501">
                  <c:v>0</c:v>
                </c:pt>
                <c:pt idx="4502">
                  <c:v>5.3881559999999995</c:v>
                </c:pt>
                <c:pt idx="4503">
                  <c:v>0</c:v>
                </c:pt>
                <c:pt idx="4504">
                  <c:v>0</c:v>
                </c:pt>
                <c:pt idx="4505">
                  <c:v>0</c:v>
                </c:pt>
                <c:pt idx="4506">
                  <c:v>0</c:v>
                </c:pt>
                <c:pt idx="4507">
                  <c:v>32.504938769230762</c:v>
                </c:pt>
                <c:pt idx="4508">
                  <c:v>0</c:v>
                </c:pt>
                <c:pt idx="4509">
                  <c:v>63.348821087588206</c:v>
                </c:pt>
                <c:pt idx="4510">
                  <c:v>0</c:v>
                </c:pt>
                <c:pt idx="4511">
                  <c:v>5.9692307692307685</c:v>
                </c:pt>
                <c:pt idx="4512">
                  <c:v>6.5506487692307678</c:v>
                </c:pt>
                <c:pt idx="4513">
                  <c:v>0</c:v>
                </c:pt>
                <c:pt idx="4514">
                  <c:v>0</c:v>
                </c:pt>
                <c:pt idx="4515">
                  <c:v>5.9692307692307685</c:v>
                </c:pt>
                <c:pt idx="4516">
                  <c:v>0</c:v>
                </c:pt>
                <c:pt idx="4517">
                  <c:v>1.2222E-2</c:v>
                </c:pt>
                <c:pt idx="4518">
                  <c:v>0</c:v>
                </c:pt>
                <c:pt idx="4519">
                  <c:v>15.921773999999997</c:v>
                </c:pt>
                <c:pt idx="4520">
                  <c:v>5.9692307692307685</c:v>
                </c:pt>
                <c:pt idx="4521">
                  <c:v>0</c:v>
                </c:pt>
                <c:pt idx="4522">
                  <c:v>0</c:v>
                </c:pt>
                <c:pt idx="4523">
                  <c:v>5.9692307692307685</c:v>
                </c:pt>
                <c:pt idx="4524">
                  <c:v>63.167709976477099</c:v>
                </c:pt>
                <c:pt idx="4525">
                  <c:v>0</c:v>
                </c:pt>
                <c:pt idx="4526">
                  <c:v>0</c:v>
                </c:pt>
                <c:pt idx="4527">
                  <c:v>0</c:v>
                </c:pt>
                <c:pt idx="4528">
                  <c:v>0</c:v>
                </c:pt>
                <c:pt idx="4529">
                  <c:v>5.9692307692307685</c:v>
                </c:pt>
                <c:pt idx="4530">
                  <c:v>0</c:v>
                </c:pt>
                <c:pt idx="4531">
                  <c:v>0</c:v>
                </c:pt>
                <c:pt idx="4532">
                  <c:v>0</c:v>
                </c:pt>
                <c:pt idx="4533">
                  <c:v>5.9692307692307685</c:v>
                </c:pt>
                <c:pt idx="4534">
                  <c:v>5.9692307692307685</c:v>
                </c:pt>
                <c:pt idx="4535">
                  <c:v>0</c:v>
                </c:pt>
                <c:pt idx="4536">
                  <c:v>6.2084327692307681</c:v>
                </c:pt>
                <c:pt idx="4537">
                  <c:v>0</c:v>
                </c:pt>
                <c:pt idx="4538">
                  <c:v>5.9692307692307685</c:v>
                </c:pt>
                <c:pt idx="4539">
                  <c:v>5.9692307692307685</c:v>
                </c:pt>
                <c:pt idx="4540">
                  <c:v>7.4341247692307686</c:v>
                </c:pt>
                <c:pt idx="4541">
                  <c:v>0</c:v>
                </c:pt>
                <c:pt idx="4542">
                  <c:v>0</c:v>
                </c:pt>
                <c:pt idx="4543">
                  <c:v>5.9692307692307685</c:v>
                </c:pt>
                <c:pt idx="4544">
                  <c:v>0</c:v>
                </c:pt>
                <c:pt idx="4545">
                  <c:v>6.2311307692307691</c:v>
                </c:pt>
                <c:pt idx="4546">
                  <c:v>0</c:v>
                </c:pt>
                <c:pt idx="4547">
                  <c:v>5.9692307692307685</c:v>
                </c:pt>
                <c:pt idx="4548">
                  <c:v>0</c:v>
                </c:pt>
                <c:pt idx="4549">
                  <c:v>0</c:v>
                </c:pt>
                <c:pt idx="4550">
                  <c:v>0.19729799999999997</c:v>
                </c:pt>
                <c:pt idx="4551">
                  <c:v>0</c:v>
                </c:pt>
                <c:pt idx="4552">
                  <c:v>0</c:v>
                </c:pt>
                <c:pt idx="4553">
                  <c:v>0</c:v>
                </c:pt>
                <c:pt idx="4554">
                  <c:v>5.9692307692307685</c:v>
                </c:pt>
                <c:pt idx="4555">
                  <c:v>5.9692307692307685</c:v>
                </c:pt>
                <c:pt idx="4556">
                  <c:v>0</c:v>
                </c:pt>
                <c:pt idx="4557">
                  <c:v>0</c:v>
                </c:pt>
                <c:pt idx="4558">
                  <c:v>6.2066867692307683</c:v>
                </c:pt>
                <c:pt idx="4559">
                  <c:v>0</c:v>
                </c:pt>
                <c:pt idx="4560">
                  <c:v>5.9692307692307685</c:v>
                </c:pt>
                <c:pt idx="4561">
                  <c:v>6.1787507692307679</c:v>
                </c:pt>
                <c:pt idx="4562">
                  <c:v>62.655173654351735</c:v>
                </c:pt>
                <c:pt idx="4563">
                  <c:v>5.9692307692307685</c:v>
                </c:pt>
                <c:pt idx="4564">
                  <c:v>0</c:v>
                </c:pt>
                <c:pt idx="4565">
                  <c:v>0</c:v>
                </c:pt>
                <c:pt idx="4566">
                  <c:v>5.9692307692307685</c:v>
                </c:pt>
                <c:pt idx="4567">
                  <c:v>0</c:v>
                </c:pt>
                <c:pt idx="4568">
                  <c:v>5.9692307692307685</c:v>
                </c:pt>
                <c:pt idx="4569">
                  <c:v>0</c:v>
                </c:pt>
                <c:pt idx="4570">
                  <c:v>0</c:v>
                </c:pt>
                <c:pt idx="4571">
                  <c:v>5.9692307692307685</c:v>
                </c:pt>
                <c:pt idx="4572">
                  <c:v>0</c:v>
                </c:pt>
                <c:pt idx="4573">
                  <c:v>0</c:v>
                </c:pt>
                <c:pt idx="4574">
                  <c:v>0</c:v>
                </c:pt>
                <c:pt idx="4575">
                  <c:v>62.496284765462839</c:v>
                </c:pt>
                <c:pt idx="4576">
                  <c:v>0</c:v>
                </c:pt>
                <c:pt idx="4577">
                  <c:v>62.453748443337474</c:v>
                </c:pt>
                <c:pt idx="4578">
                  <c:v>5.9692307692307685</c:v>
                </c:pt>
                <c:pt idx="4579">
                  <c:v>0</c:v>
                </c:pt>
                <c:pt idx="4580">
                  <c:v>5.9692307692307685</c:v>
                </c:pt>
                <c:pt idx="4581">
                  <c:v>0</c:v>
                </c:pt>
                <c:pt idx="4582">
                  <c:v>6.1490687692307695</c:v>
                </c:pt>
                <c:pt idx="4583">
                  <c:v>62.376369171163681</c:v>
                </c:pt>
                <c:pt idx="4584">
                  <c:v>0</c:v>
                </c:pt>
                <c:pt idx="4585">
                  <c:v>0</c:v>
                </c:pt>
                <c:pt idx="4586">
                  <c:v>5.9692307692307685</c:v>
                </c:pt>
                <c:pt idx="4587">
                  <c:v>0</c:v>
                </c:pt>
                <c:pt idx="4588">
                  <c:v>0</c:v>
                </c:pt>
                <c:pt idx="4589">
                  <c:v>0</c:v>
                </c:pt>
                <c:pt idx="4590">
                  <c:v>0</c:v>
                </c:pt>
                <c:pt idx="4591">
                  <c:v>6.2311307692307691</c:v>
                </c:pt>
                <c:pt idx="4592">
                  <c:v>9.8125199999999992</c:v>
                </c:pt>
                <c:pt idx="4593">
                  <c:v>62.137081776670804</c:v>
                </c:pt>
                <c:pt idx="4594">
                  <c:v>5.9692307692307685</c:v>
                </c:pt>
                <c:pt idx="4595">
                  <c:v>15.954604769230766</c:v>
                </c:pt>
                <c:pt idx="4596">
                  <c:v>6.0373247692307688</c:v>
                </c:pt>
                <c:pt idx="4597">
                  <c:v>0</c:v>
                </c:pt>
                <c:pt idx="4598">
                  <c:v>0</c:v>
                </c:pt>
                <c:pt idx="4599">
                  <c:v>5.9954207692307691</c:v>
                </c:pt>
                <c:pt idx="4600">
                  <c:v>5.9692307692307685</c:v>
                </c:pt>
                <c:pt idx="4601">
                  <c:v>6.8142947692307683</c:v>
                </c:pt>
                <c:pt idx="4602">
                  <c:v>6.3027167692307682</c:v>
                </c:pt>
                <c:pt idx="4603">
                  <c:v>35.019522000000002</c:v>
                </c:pt>
                <c:pt idx="4604">
                  <c:v>61.961924726719232</c:v>
                </c:pt>
                <c:pt idx="4605">
                  <c:v>61.959702504497017</c:v>
                </c:pt>
                <c:pt idx="4606">
                  <c:v>6.3027167692307682</c:v>
                </c:pt>
                <c:pt idx="4607">
                  <c:v>43.739045999999995</c:v>
                </c:pt>
                <c:pt idx="4608">
                  <c:v>5.9692307692307685</c:v>
                </c:pt>
                <c:pt idx="4609">
                  <c:v>5.9692307692307685</c:v>
                </c:pt>
                <c:pt idx="4610">
                  <c:v>0</c:v>
                </c:pt>
                <c:pt idx="4611">
                  <c:v>0</c:v>
                </c:pt>
                <c:pt idx="4612">
                  <c:v>5.9692307692307685</c:v>
                </c:pt>
                <c:pt idx="4613">
                  <c:v>5.9692307692307685</c:v>
                </c:pt>
                <c:pt idx="4614">
                  <c:v>5.9692307692307685</c:v>
                </c:pt>
                <c:pt idx="4615">
                  <c:v>5.9692307692307685</c:v>
                </c:pt>
                <c:pt idx="4616">
                  <c:v>0</c:v>
                </c:pt>
                <c:pt idx="4617">
                  <c:v>5.9692307692307685</c:v>
                </c:pt>
                <c:pt idx="4618">
                  <c:v>0</c:v>
                </c:pt>
                <c:pt idx="4619">
                  <c:v>6.6728687692307691</c:v>
                </c:pt>
                <c:pt idx="4620">
                  <c:v>0</c:v>
                </c:pt>
                <c:pt idx="4621">
                  <c:v>0</c:v>
                </c:pt>
                <c:pt idx="4622">
                  <c:v>5.9692307692307685</c:v>
                </c:pt>
                <c:pt idx="4623">
                  <c:v>5.9692307692307685</c:v>
                </c:pt>
                <c:pt idx="4624">
                  <c:v>19.736440769230768</c:v>
                </c:pt>
                <c:pt idx="4625">
                  <c:v>6.0338327692307683</c:v>
                </c:pt>
                <c:pt idx="4626">
                  <c:v>7.7012627692307687</c:v>
                </c:pt>
                <c:pt idx="4627">
                  <c:v>0</c:v>
                </c:pt>
                <c:pt idx="4628">
                  <c:v>0</c:v>
                </c:pt>
                <c:pt idx="4629">
                  <c:v>0</c:v>
                </c:pt>
                <c:pt idx="4630">
                  <c:v>2.309958</c:v>
                </c:pt>
                <c:pt idx="4631">
                  <c:v>5.9692307692307685</c:v>
                </c:pt>
                <c:pt idx="4632">
                  <c:v>0</c:v>
                </c:pt>
                <c:pt idx="4633">
                  <c:v>6.4249367692307686</c:v>
                </c:pt>
                <c:pt idx="4634">
                  <c:v>0</c:v>
                </c:pt>
                <c:pt idx="4635">
                  <c:v>5.9692307692307685</c:v>
                </c:pt>
                <c:pt idx="4636">
                  <c:v>5.9692307692307685</c:v>
                </c:pt>
                <c:pt idx="4637">
                  <c:v>0</c:v>
                </c:pt>
                <c:pt idx="4638">
                  <c:v>0</c:v>
                </c:pt>
                <c:pt idx="4639">
                  <c:v>5.9692307692307685</c:v>
                </c:pt>
                <c:pt idx="4640">
                  <c:v>2.774394</c:v>
                </c:pt>
                <c:pt idx="4641">
                  <c:v>0</c:v>
                </c:pt>
                <c:pt idx="4642">
                  <c:v>0</c:v>
                </c:pt>
                <c:pt idx="4643">
                  <c:v>6.0128807692307689</c:v>
                </c:pt>
                <c:pt idx="4644">
                  <c:v>0</c:v>
                </c:pt>
                <c:pt idx="4645">
                  <c:v>0</c:v>
                </c:pt>
                <c:pt idx="4646">
                  <c:v>5.9692307692307685</c:v>
                </c:pt>
                <c:pt idx="4647">
                  <c:v>6.3550967692307685</c:v>
                </c:pt>
                <c:pt idx="4648">
                  <c:v>0</c:v>
                </c:pt>
                <c:pt idx="4649">
                  <c:v>5.9692307692307685</c:v>
                </c:pt>
                <c:pt idx="4650">
                  <c:v>16.871254769230767</c:v>
                </c:pt>
                <c:pt idx="4651">
                  <c:v>0</c:v>
                </c:pt>
                <c:pt idx="4652">
                  <c:v>0.37364399999999998</c:v>
                </c:pt>
                <c:pt idx="4653">
                  <c:v>5.9692307692307685</c:v>
                </c:pt>
                <c:pt idx="4654">
                  <c:v>6.0076427692307686</c:v>
                </c:pt>
                <c:pt idx="4655">
                  <c:v>5.9692307692307685</c:v>
                </c:pt>
                <c:pt idx="4656">
                  <c:v>36.985174769230767</c:v>
                </c:pt>
                <c:pt idx="4657">
                  <c:v>5.9692307692307685</c:v>
                </c:pt>
                <c:pt idx="4658">
                  <c:v>5.9692307692307685</c:v>
                </c:pt>
                <c:pt idx="4659">
                  <c:v>0</c:v>
                </c:pt>
                <c:pt idx="4660">
                  <c:v>0</c:v>
                </c:pt>
                <c:pt idx="4661">
                  <c:v>6.2503367692307688</c:v>
                </c:pt>
                <c:pt idx="4662">
                  <c:v>60.968591393385907</c:v>
                </c:pt>
                <c:pt idx="4663">
                  <c:v>0.33872399999999997</c:v>
                </c:pt>
                <c:pt idx="4664">
                  <c:v>33.763804769230767</c:v>
                </c:pt>
                <c:pt idx="4665">
                  <c:v>6.0216107692307688</c:v>
                </c:pt>
                <c:pt idx="4666">
                  <c:v>0</c:v>
                </c:pt>
                <c:pt idx="4667">
                  <c:v>6.603028769230769</c:v>
                </c:pt>
                <c:pt idx="4668">
                  <c:v>0</c:v>
                </c:pt>
                <c:pt idx="4669">
                  <c:v>5.9692307692307685</c:v>
                </c:pt>
                <c:pt idx="4670">
                  <c:v>5.9692307692307685</c:v>
                </c:pt>
                <c:pt idx="4671">
                  <c:v>13.161004769230766</c:v>
                </c:pt>
                <c:pt idx="4672">
                  <c:v>5.9692307692307685</c:v>
                </c:pt>
                <c:pt idx="4673">
                  <c:v>0</c:v>
                </c:pt>
                <c:pt idx="4674">
                  <c:v>6.2695427692307675</c:v>
                </c:pt>
                <c:pt idx="4675">
                  <c:v>0</c:v>
                </c:pt>
                <c:pt idx="4676">
                  <c:v>5.9692307692307685</c:v>
                </c:pt>
                <c:pt idx="4677">
                  <c:v>0</c:v>
                </c:pt>
                <c:pt idx="4678">
                  <c:v>5.9692307692307685</c:v>
                </c:pt>
                <c:pt idx="4679">
                  <c:v>0</c:v>
                </c:pt>
                <c:pt idx="4680">
                  <c:v>0.25840799999999997</c:v>
                </c:pt>
                <c:pt idx="4681">
                  <c:v>0</c:v>
                </c:pt>
                <c:pt idx="4682">
                  <c:v>0</c:v>
                </c:pt>
                <c:pt idx="4683">
                  <c:v>0</c:v>
                </c:pt>
                <c:pt idx="4684">
                  <c:v>0</c:v>
                </c:pt>
                <c:pt idx="4685">
                  <c:v>60.495258060052571</c:v>
                </c:pt>
                <c:pt idx="4686">
                  <c:v>60.48081361560812</c:v>
                </c:pt>
                <c:pt idx="4687">
                  <c:v>7.3052640000000002</c:v>
                </c:pt>
                <c:pt idx="4688">
                  <c:v>6.1124027692307683</c:v>
                </c:pt>
                <c:pt idx="4689">
                  <c:v>6.201448769230768</c:v>
                </c:pt>
                <c:pt idx="4690">
                  <c:v>0</c:v>
                </c:pt>
                <c:pt idx="4691">
                  <c:v>0</c:v>
                </c:pt>
                <c:pt idx="4692">
                  <c:v>5.9692307692307685</c:v>
                </c:pt>
                <c:pt idx="4693">
                  <c:v>20.581504769230765</c:v>
                </c:pt>
                <c:pt idx="4694">
                  <c:v>32.30065676923077</c:v>
                </c:pt>
                <c:pt idx="4695">
                  <c:v>5.9692307692307685</c:v>
                </c:pt>
                <c:pt idx="4696">
                  <c:v>6.1158947692307688</c:v>
                </c:pt>
                <c:pt idx="4697">
                  <c:v>6.4336667692307694</c:v>
                </c:pt>
                <c:pt idx="4698">
                  <c:v>6.5419187692307696</c:v>
                </c:pt>
                <c:pt idx="4699">
                  <c:v>13.063571999999999</c:v>
                </c:pt>
                <c:pt idx="4700">
                  <c:v>0</c:v>
                </c:pt>
                <c:pt idx="4701">
                  <c:v>5.9692307692307685</c:v>
                </c:pt>
                <c:pt idx="4702">
                  <c:v>5.9692307692307685</c:v>
                </c:pt>
                <c:pt idx="4703">
                  <c:v>5.9692307692307685</c:v>
                </c:pt>
                <c:pt idx="4704">
                  <c:v>0</c:v>
                </c:pt>
                <c:pt idx="4705">
                  <c:v>0</c:v>
                </c:pt>
                <c:pt idx="4706">
                  <c:v>0</c:v>
                </c:pt>
                <c:pt idx="4707">
                  <c:v>0</c:v>
                </c:pt>
                <c:pt idx="4708">
                  <c:v>0</c:v>
                </c:pt>
                <c:pt idx="4709">
                  <c:v>0</c:v>
                </c:pt>
                <c:pt idx="4710">
                  <c:v>6.1089107692307696</c:v>
                </c:pt>
                <c:pt idx="4711">
                  <c:v>5.9692307692307685</c:v>
                </c:pt>
                <c:pt idx="4712">
                  <c:v>0</c:v>
                </c:pt>
                <c:pt idx="4713">
                  <c:v>5.9692307692307685</c:v>
                </c:pt>
                <c:pt idx="4714">
                  <c:v>0.45395999999999992</c:v>
                </c:pt>
                <c:pt idx="4715">
                  <c:v>0</c:v>
                </c:pt>
                <c:pt idx="4716">
                  <c:v>6.5471567692307691</c:v>
                </c:pt>
                <c:pt idx="4717">
                  <c:v>6.4389047692307688</c:v>
                </c:pt>
                <c:pt idx="4718">
                  <c:v>5.9692307692307685</c:v>
                </c:pt>
                <c:pt idx="4719">
                  <c:v>5.9692307692307685</c:v>
                </c:pt>
                <c:pt idx="4720">
                  <c:v>0</c:v>
                </c:pt>
                <c:pt idx="4721">
                  <c:v>6.1158947692307688</c:v>
                </c:pt>
                <c:pt idx="4722">
                  <c:v>0.34046999999999999</c:v>
                </c:pt>
                <c:pt idx="4723">
                  <c:v>7.3590467692307682</c:v>
                </c:pt>
                <c:pt idx="4724">
                  <c:v>0</c:v>
                </c:pt>
                <c:pt idx="4725">
                  <c:v>0</c:v>
                </c:pt>
                <c:pt idx="4726">
                  <c:v>0</c:v>
                </c:pt>
                <c:pt idx="4727">
                  <c:v>0</c:v>
                </c:pt>
                <c:pt idx="4728">
                  <c:v>5.9692307692307685</c:v>
                </c:pt>
                <c:pt idx="4729">
                  <c:v>6.2608127692307693</c:v>
                </c:pt>
                <c:pt idx="4730">
                  <c:v>0</c:v>
                </c:pt>
                <c:pt idx="4731">
                  <c:v>5.9692307692307685</c:v>
                </c:pt>
                <c:pt idx="4732">
                  <c:v>6.1909727692307692</c:v>
                </c:pt>
                <c:pt idx="4733">
                  <c:v>5.9692307692307685</c:v>
                </c:pt>
                <c:pt idx="4734">
                  <c:v>5.9692307692307685</c:v>
                </c:pt>
                <c:pt idx="4735">
                  <c:v>0</c:v>
                </c:pt>
                <c:pt idx="4736">
                  <c:v>0</c:v>
                </c:pt>
                <c:pt idx="4737">
                  <c:v>5.9692307692307685</c:v>
                </c:pt>
                <c:pt idx="4738">
                  <c:v>0</c:v>
                </c:pt>
                <c:pt idx="4739">
                  <c:v>8.5553999999999991E-2</c:v>
                </c:pt>
                <c:pt idx="4740">
                  <c:v>6.5314427692307682</c:v>
                </c:pt>
                <c:pt idx="4741">
                  <c:v>0</c:v>
                </c:pt>
                <c:pt idx="4742">
                  <c:v>0</c:v>
                </c:pt>
                <c:pt idx="4743">
                  <c:v>5.9692307692307685</c:v>
                </c:pt>
                <c:pt idx="4744">
                  <c:v>5.9692307692307685</c:v>
                </c:pt>
                <c:pt idx="4745">
                  <c:v>0</c:v>
                </c:pt>
                <c:pt idx="4746">
                  <c:v>0</c:v>
                </c:pt>
                <c:pt idx="4747">
                  <c:v>0</c:v>
                </c:pt>
                <c:pt idx="4748">
                  <c:v>0</c:v>
                </c:pt>
                <c:pt idx="4749">
                  <c:v>0</c:v>
                </c:pt>
                <c:pt idx="4750">
                  <c:v>0</c:v>
                </c:pt>
                <c:pt idx="4751">
                  <c:v>0</c:v>
                </c:pt>
                <c:pt idx="4752">
                  <c:v>0</c:v>
                </c:pt>
                <c:pt idx="4753">
                  <c:v>0</c:v>
                </c:pt>
                <c:pt idx="4754">
                  <c:v>0</c:v>
                </c:pt>
                <c:pt idx="4755">
                  <c:v>5.9692307692307685</c:v>
                </c:pt>
                <c:pt idx="4756">
                  <c:v>6.2224007692307683</c:v>
                </c:pt>
                <c:pt idx="4757">
                  <c:v>0</c:v>
                </c:pt>
                <c:pt idx="4758">
                  <c:v>0</c:v>
                </c:pt>
                <c:pt idx="4759">
                  <c:v>0</c:v>
                </c:pt>
                <c:pt idx="4760">
                  <c:v>5.9692307692307685</c:v>
                </c:pt>
                <c:pt idx="4761">
                  <c:v>5.9692307692307685</c:v>
                </c:pt>
                <c:pt idx="4762">
                  <c:v>5.9692307692307685</c:v>
                </c:pt>
                <c:pt idx="4763">
                  <c:v>0</c:v>
                </c:pt>
                <c:pt idx="4764">
                  <c:v>6.3306527692307686</c:v>
                </c:pt>
                <c:pt idx="4765">
                  <c:v>6.5523947692307676</c:v>
                </c:pt>
                <c:pt idx="4766">
                  <c:v>5.9692307692307685</c:v>
                </c:pt>
                <c:pt idx="4767">
                  <c:v>0</c:v>
                </c:pt>
                <c:pt idx="4768">
                  <c:v>0</c:v>
                </c:pt>
                <c:pt idx="4769">
                  <c:v>5.9692307692307685</c:v>
                </c:pt>
                <c:pt idx="4770">
                  <c:v>6.1560527692307687</c:v>
                </c:pt>
                <c:pt idx="4771">
                  <c:v>0</c:v>
                </c:pt>
                <c:pt idx="4772">
                  <c:v>0</c:v>
                </c:pt>
                <c:pt idx="4773">
                  <c:v>0</c:v>
                </c:pt>
                <c:pt idx="4774">
                  <c:v>0</c:v>
                </c:pt>
                <c:pt idx="4775">
                  <c:v>0.43999200000000005</c:v>
                </c:pt>
                <c:pt idx="4776">
                  <c:v>5.9692307692307685</c:v>
                </c:pt>
                <c:pt idx="4777">
                  <c:v>0</c:v>
                </c:pt>
                <c:pt idx="4778">
                  <c:v>6.3952547692307684</c:v>
                </c:pt>
                <c:pt idx="4779">
                  <c:v>6.5366807692307694</c:v>
                </c:pt>
                <c:pt idx="4780">
                  <c:v>5.9692307692307685</c:v>
                </c:pt>
                <c:pt idx="4781">
                  <c:v>0</c:v>
                </c:pt>
                <c:pt idx="4782">
                  <c:v>5.9692307692307685</c:v>
                </c:pt>
                <c:pt idx="4783">
                  <c:v>0</c:v>
                </c:pt>
                <c:pt idx="4784">
                  <c:v>5.9692307692307685</c:v>
                </c:pt>
                <c:pt idx="4785">
                  <c:v>0</c:v>
                </c:pt>
                <c:pt idx="4786">
                  <c:v>14.201964</c:v>
                </c:pt>
                <c:pt idx="4787">
                  <c:v>0</c:v>
                </c:pt>
                <c:pt idx="4788">
                  <c:v>0</c:v>
                </c:pt>
                <c:pt idx="4789">
                  <c:v>0</c:v>
                </c:pt>
                <c:pt idx="4790">
                  <c:v>0</c:v>
                </c:pt>
                <c:pt idx="4791">
                  <c:v>0</c:v>
                </c:pt>
                <c:pt idx="4792">
                  <c:v>0</c:v>
                </c:pt>
                <c:pt idx="4793">
                  <c:v>58.840813615608127</c:v>
                </c:pt>
                <c:pt idx="4794">
                  <c:v>0</c:v>
                </c:pt>
                <c:pt idx="4795">
                  <c:v>0</c:v>
                </c:pt>
                <c:pt idx="4796">
                  <c:v>6.5908067692307686</c:v>
                </c:pt>
                <c:pt idx="4797">
                  <c:v>0</c:v>
                </c:pt>
                <c:pt idx="4798">
                  <c:v>0</c:v>
                </c:pt>
                <c:pt idx="4799">
                  <c:v>36.986920769230764</c:v>
                </c:pt>
                <c:pt idx="4800">
                  <c:v>5.9692307692307685</c:v>
                </c:pt>
                <c:pt idx="4801">
                  <c:v>6.3847787692307687</c:v>
                </c:pt>
                <c:pt idx="4802">
                  <c:v>0</c:v>
                </c:pt>
                <c:pt idx="4803">
                  <c:v>0</c:v>
                </c:pt>
                <c:pt idx="4804">
                  <c:v>0</c:v>
                </c:pt>
                <c:pt idx="4805">
                  <c:v>0</c:v>
                </c:pt>
                <c:pt idx="4806">
                  <c:v>0</c:v>
                </c:pt>
                <c:pt idx="4807">
                  <c:v>12.80656676923077</c:v>
                </c:pt>
                <c:pt idx="4808">
                  <c:v>0</c:v>
                </c:pt>
                <c:pt idx="4809">
                  <c:v>0</c:v>
                </c:pt>
                <c:pt idx="4810">
                  <c:v>5.9692307692307685</c:v>
                </c:pt>
                <c:pt idx="4811">
                  <c:v>5.9692307692307685</c:v>
                </c:pt>
                <c:pt idx="4812">
                  <c:v>58.578591393385906</c:v>
                </c:pt>
                <c:pt idx="4813">
                  <c:v>0</c:v>
                </c:pt>
                <c:pt idx="4814">
                  <c:v>5.9692307692307685</c:v>
                </c:pt>
                <c:pt idx="4815">
                  <c:v>18.210436769230768</c:v>
                </c:pt>
                <c:pt idx="4816">
                  <c:v>0</c:v>
                </c:pt>
                <c:pt idx="4817">
                  <c:v>5.9692307692307685</c:v>
                </c:pt>
                <c:pt idx="4818">
                  <c:v>0</c:v>
                </c:pt>
                <c:pt idx="4819">
                  <c:v>0</c:v>
                </c:pt>
                <c:pt idx="4820">
                  <c:v>0</c:v>
                </c:pt>
                <c:pt idx="4821">
                  <c:v>0</c:v>
                </c:pt>
                <c:pt idx="4822">
                  <c:v>0</c:v>
                </c:pt>
                <c:pt idx="4823">
                  <c:v>0</c:v>
                </c:pt>
                <c:pt idx="4824">
                  <c:v>0</c:v>
                </c:pt>
                <c:pt idx="4825">
                  <c:v>5.9692307692307685</c:v>
                </c:pt>
                <c:pt idx="4826">
                  <c:v>0</c:v>
                </c:pt>
                <c:pt idx="4827">
                  <c:v>10.009474769230767</c:v>
                </c:pt>
                <c:pt idx="4828">
                  <c:v>0</c:v>
                </c:pt>
                <c:pt idx="4829">
                  <c:v>36.690100769230767</c:v>
                </c:pt>
                <c:pt idx="4830">
                  <c:v>0</c:v>
                </c:pt>
                <c:pt idx="4831">
                  <c:v>6.6955667692307683</c:v>
                </c:pt>
                <c:pt idx="4832">
                  <c:v>0</c:v>
                </c:pt>
                <c:pt idx="4833">
                  <c:v>5.9692307692307685</c:v>
                </c:pt>
                <c:pt idx="4834">
                  <c:v>5.9692307692307685</c:v>
                </c:pt>
                <c:pt idx="4835">
                  <c:v>0</c:v>
                </c:pt>
                <c:pt idx="4836">
                  <c:v>0</c:v>
                </c:pt>
                <c:pt idx="4837">
                  <c:v>0</c:v>
                </c:pt>
                <c:pt idx="4838">
                  <c:v>0.214758</c:v>
                </c:pt>
                <c:pt idx="4839">
                  <c:v>5.9692307692307685</c:v>
                </c:pt>
                <c:pt idx="4840">
                  <c:v>5.9692307692307685</c:v>
                </c:pt>
                <c:pt idx="4841">
                  <c:v>7.0779407692307679</c:v>
                </c:pt>
                <c:pt idx="4842">
                  <c:v>0</c:v>
                </c:pt>
                <c:pt idx="4843">
                  <c:v>7.72919876923077</c:v>
                </c:pt>
                <c:pt idx="4844">
                  <c:v>2.1248819999999999</c:v>
                </c:pt>
                <c:pt idx="4845">
                  <c:v>5.9692307692307685</c:v>
                </c:pt>
                <c:pt idx="4846">
                  <c:v>5.9692307692307685</c:v>
                </c:pt>
                <c:pt idx="4847">
                  <c:v>0</c:v>
                </c:pt>
                <c:pt idx="4848">
                  <c:v>19.98262676923077</c:v>
                </c:pt>
                <c:pt idx="4849">
                  <c:v>58.066369171163679</c:v>
                </c:pt>
                <c:pt idx="4850">
                  <c:v>3.9738959999999999</c:v>
                </c:pt>
                <c:pt idx="4851">
                  <c:v>5.9692307692307685</c:v>
                </c:pt>
                <c:pt idx="4852">
                  <c:v>0</c:v>
                </c:pt>
                <c:pt idx="4853">
                  <c:v>0</c:v>
                </c:pt>
                <c:pt idx="4854">
                  <c:v>5.9692307692307685</c:v>
                </c:pt>
                <c:pt idx="4855">
                  <c:v>0</c:v>
                </c:pt>
                <c:pt idx="4856">
                  <c:v>5.9692307692307685</c:v>
                </c:pt>
                <c:pt idx="4857">
                  <c:v>0</c:v>
                </c:pt>
                <c:pt idx="4858">
                  <c:v>5.9692307692307685</c:v>
                </c:pt>
                <c:pt idx="4859">
                  <c:v>0</c:v>
                </c:pt>
                <c:pt idx="4860">
                  <c:v>5.9692307692307685</c:v>
                </c:pt>
                <c:pt idx="4861">
                  <c:v>0</c:v>
                </c:pt>
                <c:pt idx="4862">
                  <c:v>0</c:v>
                </c:pt>
                <c:pt idx="4863">
                  <c:v>0</c:v>
                </c:pt>
                <c:pt idx="4864">
                  <c:v>0</c:v>
                </c:pt>
                <c:pt idx="4865">
                  <c:v>0</c:v>
                </c:pt>
                <c:pt idx="4866">
                  <c:v>5.9692307692307685</c:v>
                </c:pt>
                <c:pt idx="4867">
                  <c:v>0</c:v>
                </c:pt>
                <c:pt idx="4868">
                  <c:v>0.65649599999999997</c:v>
                </c:pt>
                <c:pt idx="4869">
                  <c:v>0</c:v>
                </c:pt>
                <c:pt idx="4870">
                  <c:v>6.4493807692307685</c:v>
                </c:pt>
                <c:pt idx="4871">
                  <c:v>0.78744600000000009</c:v>
                </c:pt>
                <c:pt idx="4872">
                  <c:v>57.827395876573959</c:v>
                </c:pt>
                <c:pt idx="4873">
                  <c:v>0</c:v>
                </c:pt>
                <c:pt idx="4874">
                  <c:v>0</c:v>
                </c:pt>
                <c:pt idx="4875">
                  <c:v>48.610042769230766</c:v>
                </c:pt>
                <c:pt idx="4876">
                  <c:v>5.9692307692307685</c:v>
                </c:pt>
                <c:pt idx="4877">
                  <c:v>0</c:v>
                </c:pt>
                <c:pt idx="4878">
                  <c:v>19.689298769230767</c:v>
                </c:pt>
                <c:pt idx="4879">
                  <c:v>0</c:v>
                </c:pt>
                <c:pt idx="4880">
                  <c:v>10.516157999999999</c:v>
                </c:pt>
                <c:pt idx="4881">
                  <c:v>5.9692307692307685</c:v>
                </c:pt>
                <c:pt idx="4882">
                  <c:v>5.9692307692307685</c:v>
                </c:pt>
                <c:pt idx="4883">
                  <c:v>0</c:v>
                </c:pt>
                <c:pt idx="4884">
                  <c:v>0</c:v>
                </c:pt>
                <c:pt idx="4885">
                  <c:v>0</c:v>
                </c:pt>
                <c:pt idx="4886">
                  <c:v>5.9692307692307685</c:v>
                </c:pt>
                <c:pt idx="4887">
                  <c:v>0</c:v>
                </c:pt>
                <c:pt idx="4888">
                  <c:v>0</c:v>
                </c:pt>
                <c:pt idx="4889">
                  <c:v>0</c:v>
                </c:pt>
                <c:pt idx="4890">
                  <c:v>0</c:v>
                </c:pt>
                <c:pt idx="4891">
                  <c:v>0</c:v>
                </c:pt>
                <c:pt idx="4892">
                  <c:v>6.1944647692307697</c:v>
                </c:pt>
                <c:pt idx="4893">
                  <c:v>0</c:v>
                </c:pt>
                <c:pt idx="4894">
                  <c:v>0</c:v>
                </c:pt>
                <c:pt idx="4895">
                  <c:v>5.9692307692307685</c:v>
                </c:pt>
                <c:pt idx="4896">
                  <c:v>5.9692307692307685</c:v>
                </c:pt>
                <c:pt idx="4897">
                  <c:v>5.9692307692307685</c:v>
                </c:pt>
                <c:pt idx="4898">
                  <c:v>0</c:v>
                </c:pt>
                <c:pt idx="4899">
                  <c:v>0</c:v>
                </c:pt>
                <c:pt idx="4900">
                  <c:v>12.768154769230767</c:v>
                </c:pt>
                <c:pt idx="4901">
                  <c:v>0</c:v>
                </c:pt>
                <c:pt idx="4902">
                  <c:v>17.042362769230767</c:v>
                </c:pt>
                <c:pt idx="4903">
                  <c:v>0</c:v>
                </c:pt>
                <c:pt idx="4904">
                  <c:v>0</c:v>
                </c:pt>
                <c:pt idx="4905">
                  <c:v>0</c:v>
                </c:pt>
                <c:pt idx="4906">
                  <c:v>13.178808</c:v>
                </c:pt>
                <c:pt idx="4907">
                  <c:v>0</c:v>
                </c:pt>
                <c:pt idx="4908">
                  <c:v>5.9692307692307685</c:v>
                </c:pt>
                <c:pt idx="4909">
                  <c:v>0</c:v>
                </c:pt>
                <c:pt idx="4910">
                  <c:v>5.9692307692307685</c:v>
                </c:pt>
                <c:pt idx="4911">
                  <c:v>18.58408076923077</c:v>
                </c:pt>
                <c:pt idx="4912">
                  <c:v>0</c:v>
                </c:pt>
                <c:pt idx="4913">
                  <c:v>0</c:v>
                </c:pt>
                <c:pt idx="4914">
                  <c:v>6.051292769230769</c:v>
                </c:pt>
                <c:pt idx="4915">
                  <c:v>0</c:v>
                </c:pt>
                <c:pt idx="4916">
                  <c:v>5.9692307692307685</c:v>
                </c:pt>
                <c:pt idx="4917">
                  <c:v>38.375333999999995</c:v>
                </c:pt>
                <c:pt idx="4918">
                  <c:v>0</c:v>
                </c:pt>
                <c:pt idx="4919">
                  <c:v>5.9692307692307685</c:v>
                </c:pt>
                <c:pt idx="4920">
                  <c:v>0</c:v>
                </c:pt>
                <c:pt idx="4921">
                  <c:v>0</c:v>
                </c:pt>
                <c:pt idx="4922">
                  <c:v>0</c:v>
                </c:pt>
                <c:pt idx="4923">
                  <c:v>0.96728400000000003</c:v>
                </c:pt>
                <c:pt idx="4924">
                  <c:v>14.690844</c:v>
                </c:pt>
                <c:pt idx="4925">
                  <c:v>5.9692307692307685</c:v>
                </c:pt>
                <c:pt idx="4926">
                  <c:v>5.9692307692307685</c:v>
                </c:pt>
                <c:pt idx="4927">
                  <c:v>0</c:v>
                </c:pt>
                <c:pt idx="4928">
                  <c:v>0</c:v>
                </c:pt>
                <c:pt idx="4929">
                  <c:v>0</c:v>
                </c:pt>
                <c:pt idx="4930">
                  <c:v>0</c:v>
                </c:pt>
                <c:pt idx="4931">
                  <c:v>5.9692307692307685</c:v>
                </c:pt>
                <c:pt idx="4932">
                  <c:v>5.9692307692307685</c:v>
                </c:pt>
                <c:pt idx="4933">
                  <c:v>0</c:v>
                </c:pt>
                <c:pt idx="4934">
                  <c:v>0</c:v>
                </c:pt>
                <c:pt idx="4935">
                  <c:v>5.9692307692307685</c:v>
                </c:pt>
                <c:pt idx="4936">
                  <c:v>8.8958700000000004</c:v>
                </c:pt>
                <c:pt idx="4937">
                  <c:v>57.011526221115254</c:v>
                </c:pt>
                <c:pt idx="4938">
                  <c:v>9.9588407692307701</c:v>
                </c:pt>
                <c:pt idx="4939">
                  <c:v>0</c:v>
                </c:pt>
                <c:pt idx="4940">
                  <c:v>10.758851999999999</c:v>
                </c:pt>
                <c:pt idx="4941">
                  <c:v>5.9692307692307685</c:v>
                </c:pt>
                <c:pt idx="4942">
                  <c:v>5.9692307692307685</c:v>
                </c:pt>
                <c:pt idx="4943">
                  <c:v>0</c:v>
                </c:pt>
                <c:pt idx="4944">
                  <c:v>22.826860769230766</c:v>
                </c:pt>
                <c:pt idx="4945">
                  <c:v>56.928506987685068</c:v>
                </c:pt>
                <c:pt idx="4946">
                  <c:v>0.64078199999999996</c:v>
                </c:pt>
                <c:pt idx="4947">
                  <c:v>5.9692307692307685</c:v>
                </c:pt>
                <c:pt idx="4948">
                  <c:v>0</c:v>
                </c:pt>
                <c:pt idx="4949">
                  <c:v>7.360792769230768</c:v>
                </c:pt>
                <c:pt idx="4950">
                  <c:v>6.4581107692307693</c:v>
                </c:pt>
                <c:pt idx="4951">
                  <c:v>5.9692307692307685</c:v>
                </c:pt>
                <c:pt idx="4952">
                  <c:v>0</c:v>
                </c:pt>
                <c:pt idx="4953">
                  <c:v>0</c:v>
                </c:pt>
                <c:pt idx="4954">
                  <c:v>0</c:v>
                </c:pt>
                <c:pt idx="4955">
                  <c:v>0</c:v>
                </c:pt>
                <c:pt idx="4956">
                  <c:v>0</c:v>
                </c:pt>
                <c:pt idx="4957">
                  <c:v>0</c:v>
                </c:pt>
                <c:pt idx="4958">
                  <c:v>32.251768769230772</c:v>
                </c:pt>
                <c:pt idx="4959">
                  <c:v>0</c:v>
                </c:pt>
                <c:pt idx="4960">
                  <c:v>0</c:v>
                </c:pt>
                <c:pt idx="4961">
                  <c:v>5.9692307692307685</c:v>
                </c:pt>
                <c:pt idx="4962">
                  <c:v>24.05779076923077</c:v>
                </c:pt>
                <c:pt idx="4963">
                  <c:v>0</c:v>
                </c:pt>
                <c:pt idx="4964">
                  <c:v>6.0268487692307691</c:v>
                </c:pt>
                <c:pt idx="4965">
                  <c:v>0</c:v>
                </c:pt>
                <c:pt idx="4966">
                  <c:v>6.3463667692307686</c:v>
                </c:pt>
                <c:pt idx="4967">
                  <c:v>5.9692307692307685</c:v>
                </c:pt>
                <c:pt idx="4968">
                  <c:v>16.219996769230764</c:v>
                </c:pt>
                <c:pt idx="4969">
                  <c:v>0</c:v>
                </c:pt>
                <c:pt idx="4970">
                  <c:v>0</c:v>
                </c:pt>
                <c:pt idx="4971">
                  <c:v>0</c:v>
                </c:pt>
                <c:pt idx="4972">
                  <c:v>0</c:v>
                </c:pt>
                <c:pt idx="4973">
                  <c:v>6.0495467692307683</c:v>
                </c:pt>
                <c:pt idx="4974">
                  <c:v>7.1006387692307689</c:v>
                </c:pt>
                <c:pt idx="4975">
                  <c:v>0</c:v>
                </c:pt>
                <c:pt idx="4976">
                  <c:v>0</c:v>
                </c:pt>
                <c:pt idx="4977">
                  <c:v>1.8123480000000001</c:v>
                </c:pt>
                <c:pt idx="4978">
                  <c:v>0</c:v>
                </c:pt>
                <c:pt idx="4979">
                  <c:v>0</c:v>
                </c:pt>
                <c:pt idx="4980">
                  <c:v>0</c:v>
                </c:pt>
                <c:pt idx="4981">
                  <c:v>0</c:v>
                </c:pt>
                <c:pt idx="4982">
                  <c:v>0</c:v>
                </c:pt>
                <c:pt idx="4983">
                  <c:v>0</c:v>
                </c:pt>
                <c:pt idx="4984">
                  <c:v>50.029540769230763</c:v>
                </c:pt>
                <c:pt idx="4985">
                  <c:v>15.913044000000001</c:v>
                </c:pt>
                <c:pt idx="4986">
                  <c:v>5.9692307692307685</c:v>
                </c:pt>
                <c:pt idx="4987">
                  <c:v>21.971320769230768</c:v>
                </c:pt>
                <c:pt idx="4988">
                  <c:v>0</c:v>
                </c:pt>
                <c:pt idx="4989">
                  <c:v>0</c:v>
                </c:pt>
                <c:pt idx="4990">
                  <c:v>22.100524769230766</c:v>
                </c:pt>
                <c:pt idx="4991">
                  <c:v>0</c:v>
                </c:pt>
                <c:pt idx="4992">
                  <c:v>0</c:v>
                </c:pt>
                <c:pt idx="4993">
                  <c:v>0</c:v>
                </c:pt>
                <c:pt idx="4994">
                  <c:v>16.049232</c:v>
                </c:pt>
                <c:pt idx="4995">
                  <c:v>5.9692307692307685</c:v>
                </c:pt>
                <c:pt idx="4996">
                  <c:v>0</c:v>
                </c:pt>
                <c:pt idx="4997">
                  <c:v>5.9692307692307685</c:v>
                </c:pt>
                <c:pt idx="4998">
                  <c:v>15.928757999999998</c:v>
                </c:pt>
                <c:pt idx="4999">
                  <c:v>8.3071247692307679</c:v>
                </c:pt>
                <c:pt idx="5000">
                  <c:v>0</c:v>
                </c:pt>
                <c:pt idx="5001">
                  <c:v>7.0552427692307687</c:v>
                </c:pt>
                <c:pt idx="5002">
                  <c:v>0</c:v>
                </c:pt>
                <c:pt idx="5003">
                  <c:v>37.387097999999995</c:v>
                </c:pt>
                <c:pt idx="5004">
                  <c:v>9.6902999999999988</c:v>
                </c:pt>
                <c:pt idx="5005">
                  <c:v>0</c:v>
                </c:pt>
                <c:pt idx="5006">
                  <c:v>0</c:v>
                </c:pt>
                <c:pt idx="5007">
                  <c:v>5.9692307692307685</c:v>
                </c:pt>
                <c:pt idx="5008">
                  <c:v>0</c:v>
                </c:pt>
                <c:pt idx="5009">
                  <c:v>0</c:v>
                </c:pt>
                <c:pt idx="5010">
                  <c:v>0</c:v>
                </c:pt>
                <c:pt idx="5011">
                  <c:v>0</c:v>
                </c:pt>
                <c:pt idx="5012">
                  <c:v>0</c:v>
                </c:pt>
                <c:pt idx="5013">
                  <c:v>0</c:v>
                </c:pt>
                <c:pt idx="5014">
                  <c:v>0</c:v>
                </c:pt>
                <c:pt idx="5015">
                  <c:v>16.309386</c:v>
                </c:pt>
                <c:pt idx="5016">
                  <c:v>12.745456769230769</c:v>
                </c:pt>
                <c:pt idx="5017">
                  <c:v>0</c:v>
                </c:pt>
                <c:pt idx="5018">
                  <c:v>0</c:v>
                </c:pt>
                <c:pt idx="5019">
                  <c:v>1.2937859999999999</c:v>
                </c:pt>
                <c:pt idx="5020">
                  <c:v>6.6169967692307674</c:v>
                </c:pt>
                <c:pt idx="5021">
                  <c:v>10.114234769230768</c:v>
                </c:pt>
                <c:pt idx="5022">
                  <c:v>0</c:v>
                </c:pt>
                <c:pt idx="5023">
                  <c:v>0</c:v>
                </c:pt>
                <c:pt idx="5024">
                  <c:v>5.9692307692307685</c:v>
                </c:pt>
                <c:pt idx="5025">
                  <c:v>0</c:v>
                </c:pt>
                <c:pt idx="5026">
                  <c:v>5.9692307692307685</c:v>
                </c:pt>
                <c:pt idx="5027">
                  <c:v>0</c:v>
                </c:pt>
                <c:pt idx="5028">
                  <c:v>0</c:v>
                </c:pt>
                <c:pt idx="5029">
                  <c:v>0</c:v>
                </c:pt>
                <c:pt idx="5030">
                  <c:v>1.0947420000000001</c:v>
                </c:pt>
                <c:pt idx="5031">
                  <c:v>5.9692307692307685</c:v>
                </c:pt>
                <c:pt idx="5032">
                  <c:v>6.4843007692307681</c:v>
                </c:pt>
                <c:pt idx="5033">
                  <c:v>0</c:v>
                </c:pt>
                <c:pt idx="5034">
                  <c:v>0</c:v>
                </c:pt>
                <c:pt idx="5035">
                  <c:v>12.427684769230769</c:v>
                </c:pt>
                <c:pt idx="5036">
                  <c:v>0</c:v>
                </c:pt>
                <c:pt idx="5037">
                  <c:v>14.077654769230767</c:v>
                </c:pt>
                <c:pt idx="5038">
                  <c:v>0</c:v>
                </c:pt>
                <c:pt idx="5039">
                  <c:v>55.349932198699307</c:v>
                </c:pt>
                <c:pt idx="5040">
                  <c:v>0</c:v>
                </c:pt>
                <c:pt idx="5041">
                  <c:v>5.9692307692307685</c:v>
                </c:pt>
                <c:pt idx="5042">
                  <c:v>5.9692307692307685</c:v>
                </c:pt>
                <c:pt idx="5043">
                  <c:v>5.9692307692307685</c:v>
                </c:pt>
                <c:pt idx="5044">
                  <c:v>55.324146948941461</c:v>
                </c:pt>
                <c:pt idx="5045">
                  <c:v>5.9692307692307685</c:v>
                </c:pt>
                <c:pt idx="5046">
                  <c:v>0</c:v>
                </c:pt>
                <c:pt idx="5047">
                  <c:v>13.126084769230769</c:v>
                </c:pt>
                <c:pt idx="5048">
                  <c:v>0</c:v>
                </c:pt>
                <c:pt idx="5049">
                  <c:v>0</c:v>
                </c:pt>
                <c:pt idx="5050">
                  <c:v>6.0792287692307685</c:v>
                </c:pt>
                <c:pt idx="5051">
                  <c:v>0</c:v>
                </c:pt>
                <c:pt idx="5052">
                  <c:v>12.150070769230767</c:v>
                </c:pt>
                <c:pt idx="5053">
                  <c:v>5.9692307692307685</c:v>
                </c:pt>
                <c:pt idx="5054">
                  <c:v>0</c:v>
                </c:pt>
                <c:pt idx="5055">
                  <c:v>6.7112807692307692</c:v>
                </c:pt>
                <c:pt idx="5056">
                  <c:v>0</c:v>
                </c:pt>
                <c:pt idx="5057">
                  <c:v>0.27761399999999997</c:v>
                </c:pt>
                <c:pt idx="5058">
                  <c:v>0</c:v>
                </c:pt>
                <c:pt idx="5059">
                  <c:v>0</c:v>
                </c:pt>
                <c:pt idx="5060">
                  <c:v>0</c:v>
                </c:pt>
                <c:pt idx="5061">
                  <c:v>14.859862769230768</c:v>
                </c:pt>
                <c:pt idx="5062">
                  <c:v>0</c:v>
                </c:pt>
                <c:pt idx="5063">
                  <c:v>0</c:v>
                </c:pt>
                <c:pt idx="5064">
                  <c:v>7.360792769230768</c:v>
                </c:pt>
                <c:pt idx="5065">
                  <c:v>5.9692307692307685</c:v>
                </c:pt>
                <c:pt idx="5066">
                  <c:v>0</c:v>
                </c:pt>
                <c:pt idx="5067">
                  <c:v>5.9692307692307685</c:v>
                </c:pt>
                <c:pt idx="5068">
                  <c:v>5.9692307692307685</c:v>
                </c:pt>
                <c:pt idx="5069">
                  <c:v>21.478948769230769</c:v>
                </c:pt>
                <c:pt idx="5070">
                  <c:v>0</c:v>
                </c:pt>
                <c:pt idx="5071">
                  <c:v>5.9692307692307685</c:v>
                </c:pt>
                <c:pt idx="5072">
                  <c:v>54.887395876573962</c:v>
                </c:pt>
                <c:pt idx="5073">
                  <c:v>5.9692307692307685</c:v>
                </c:pt>
                <c:pt idx="5074">
                  <c:v>0</c:v>
                </c:pt>
                <c:pt idx="5075">
                  <c:v>0</c:v>
                </c:pt>
                <c:pt idx="5076">
                  <c:v>6.9958787692307691</c:v>
                </c:pt>
                <c:pt idx="5077">
                  <c:v>0</c:v>
                </c:pt>
                <c:pt idx="5078">
                  <c:v>12.70355276923077</c:v>
                </c:pt>
                <c:pt idx="5079">
                  <c:v>0</c:v>
                </c:pt>
                <c:pt idx="5080">
                  <c:v>5.9692307692307685</c:v>
                </c:pt>
                <c:pt idx="5081">
                  <c:v>0</c:v>
                </c:pt>
                <c:pt idx="5082">
                  <c:v>0</c:v>
                </c:pt>
                <c:pt idx="5083">
                  <c:v>0</c:v>
                </c:pt>
                <c:pt idx="5084">
                  <c:v>5.9692307692307685</c:v>
                </c:pt>
                <c:pt idx="5085">
                  <c:v>0</c:v>
                </c:pt>
                <c:pt idx="5086">
                  <c:v>5.9692307692307685</c:v>
                </c:pt>
                <c:pt idx="5087">
                  <c:v>5.9692307692307685</c:v>
                </c:pt>
                <c:pt idx="5088">
                  <c:v>0</c:v>
                </c:pt>
                <c:pt idx="5089">
                  <c:v>0</c:v>
                </c:pt>
                <c:pt idx="5090">
                  <c:v>7.1652407692307687</c:v>
                </c:pt>
                <c:pt idx="5091">
                  <c:v>0</c:v>
                </c:pt>
                <c:pt idx="5092">
                  <c:v>5.9692307692307685</c:v>
                </c:pt>
                <c:pt idx="5093">
                  <c:v>24.742222769230768</c:v>
                </c:pt>
                <c:pt idx="5094">
                  <c:v>0</c:v>
                </c:pt>
                <c:pt idx="5095">
                  <c:v>0</c:v>
                </c:pt>
                <c:pt idx="5096">
                  <c:v>0</c:v>
                </c:pt>
                <c:pt idx="5097">
                  <c:v>0</c:v>
                </c:pt>
                <c:pt idx="5098">
                  <c:v>0</c:v>
                </c:pt>
                <c:pt idx="5099">
                  <c:v>0</c:v>
                </c:pt>
                <c:pt idx="5100">
                  <c:v>5.9692307692307685</c:v>
                </c:pt>
                <c:pt idx="5101">
                  <c:v>0</c:v>
                </c:pt>
                <c:pt idx="5102">
                  <c:v>5.9692307692307685</c:v>
                </c:pt>
                <c:pt idx="5103">
                  <c:v>0</c:v>
                </c:pt>
                <c:pt idx="5104">
                  <c:v>0</c:v>
                </c:pt>
                <c:pt idx="5105">
                  <c:v>0</c:v>
                </c:pt>
                <c:pt idx="5106">
                  <c:v>0</c:v>
                </c:pt>
                <c:pt idx="5107">
                  <c:v>5.9692307692307685</c:v>
                </c:pt>
                <c:pt idx="5108">
                  <c:v>5.9692307692307685</c:v>
                </c:pt>
                <c:pt idx="5109">
                  <c:v>5.9692307692307685</c:v>
                </c:pt>
                <c:pt idx="5110">
                  <c:v>6.7566767692307677</c:v>
                </c:pt>
                <c:pt idx="5111">
                  <c:v>0</c:v>
                </c:pt>
                <c:pt idx="5112">
                  <c:v>5.9692307692307685</c:v>
                </c:pt>
                <c:pt idx="5113">
                  <c:v>5.9692307692307685</c:v>
                </c:pt>
                <c:pt idx="5114">
                  <c:v>32.745886769230772</c:v>
                </c:pt>
                <c:pt idx="5115">
                  <c:v>5.9692307692307685</c:v>
                </c:pt>
                <c:pt idx="5116">
                  <c:v>0</c:v>
                </c:pt>
                <c:pt idx="5117">
                  <c:v>0</c:v>
                </c:pt>
                <c:pt idx="5118">
                  <c:v>5.9692307692307685</c:v>
                </c:pt>
                <c:pt idx="5119">
                  <c:v>0</c:v>
                </c:pt>
                <c:pt idx="5120">
                  <c:v>0</c:v>
                </c:pt>
                <c:pt idx="5121">
                  <c:v>43.551880769230763</c:v>
                </c:pt>
                <c:pt idx="5122">
                  <c:v>0</c:v>
                </c:pt>
                <c:pt idx="5123">
                  <c:v>14.24701676923077</c:v>
                </c:pt>
                <c:pt idx="5124">
                  <c:v>0</c:v>
                </c:pt>
                <c:pt idx="5125">
                  <c:v>0</c:v>
                </c:pt>
                <c:pt idx="5126">
                  <c:v>0</c:v>
                </c:pt>
                <c:pt idx="5127">
                  <c:v>16.159229999999997</c:v>
                </c:pt>
                <c:pt idx="5128">
                  <c:v>0</c:v>
                </c:pt>
                <c:pt idx="5129">
                  <c:v>0</c:v>
                </c:pt>
                <c:pt idx="5130">
                  <c:v>54.047395876573958</c:v>
                </c:pt>
                <c:pt idx="5131">
                  <c:v>0</c:v>
                </c:pt>
                <c:pt idx="5132">
                  <c:v>5.9692307692307685</c:v>
                </c:pt>
                <c:pt idx="5133">
                  <c:v>5.9692307692307685</c:v>
                </c:pt>
                <c:pt idx="5134">
                  <c:v>5.9692307692307685</c:v>
                </c:pt>
                <c:pt idx="5135">
                  <c:v>5.9692307692307685</c:v>
                </c:pt>
                <c:pt idx="5136">
                  <c:v>0</c:v>
                </c:pt>
                <c:pt idx="5137">
                  <c:v>0</c:v>
                </c:pt>
                <c:pt idx="5138">
                  <c:v>5.9692307692307685</c:v>
                </c:pt>
                <c:pt idx="5139">
                  <c:v>5.9692307692307685</c:v>
                </c:pt>
                <c:pt idx="5140">
                  <c:v>12.741964769230767</c:v>
                </c:pt>
                <c:pt idx="5141">
                  <c:v>0</c:v>
                </c:pt>
                <c:pt idx="5142">
                  <c:v>6.1892267692307694</c:v>
                </c:pt>
                <c:pt idx="5143">
                  <c:v>0</c:v>
                </c:pt>
                <c:pt idx="5144">
                  <c:v>5.9692307692307685</c:v>
                </c:pt>
                <c:pt idx="5145">
                  <c:v>0</c:v>
                </c:pt>
                <c:pt idx="5146">
                  <c:v>0</c:v>
                </c:pt>
                <c:pt idx="5147">
                  <c:v>0</c:v>
                </c:pt>
                <c:pt idx="5148">
                  <c:v>0</c:v>
                </c:pt>
                <c:pt idx="5149">
                  <c:v>0</c:v>
                </c:pt>
                <c:pt idx="5150">
                  <c:v>0</c:v>
                </c:pt>
                <c:pt idx="5151">
                  <c:v>0</c:v>
                </c:pt>
                <c:pt idx="5152">
                  <c:v>0</c:v>
                </c:pt>
                <c:pt idx="5153">
                  <c:v>0</c:v>
                </c:pt>
                <c:pt idx="5154">
                  <c:v>5.9692307692307685</c:v>
                </c:pt>
                <c:pt idx="5155">
                  <c:v>0</c:v>
                </c:pt>
                <c:pt idx="5156">
                  <c:v>0</c:v>
                </c:pt>
                <c:pt idx="5157">
                  <c:v>0</c:v>
                </c:pt>
                <c:pt idx="5158">
                  <c:v>6.8579447692307687</c:v>
                </c:pt>
                <c:pt idx="5159">
                  <c:v>0</c:v>
                </c:pt>
                <c:pt idx="5160">
                  <c:v>5.9692307692307685</c:v>
                </c:pt>
                <c:pt idx="5161">
                  <c:v>0</c:v>
                </c:pt>
                <c:pt idx="5162">
                  <c:v>0</c:v>
                </c:pt>
                <c:pt idx="5163">
                  <c:v>0</c:v>
                </c:pt>
                <c:pt idx="5164">
                  <c:v>5.9692307692307685</c:v>
                </c:pt>
                <c:pt idx="5165">
                  <c:v>0.46443600000000002</c:v>
                </c:pt>
                <c:pt idx="5166">
                  <c:v>5.9692307692307685</c:v>
                </c:pt>
                <c:pt idx="5167">
                  <c:v>0</c:v>
                </c:pt>
                <c:pt idx="5168">
                  <c:v>2.9647079999999999</c:v>
                </c:pt>
                <c:pt idx="5169">
                  <c:v>0</c:v>
                </c:pt>
                <c:pt idx="5170">
                  <c:v>0</c:v>
                </c:pt>
                <c:pt idx="5171">
                  <c:v>5.9692307692307685</c:v>
                </c:pt>
                <c:pt idx="5172">
                  <c:v>0</c:v>
                </c:pt>
                <c:pt idx="5173">
                  <c:v>0</c:v>
                </c:pt>
                <c:pt idx="5174">
                  <c:v>5.9692307692307685</c:v>
                </c:pt>
                <c:pt idx="5175">
                  <c:v>0</c:v>
                </c:pt>
                <c:pt idx="5176">
                  <c:v>0</c:v>
                </c:pt>
                <c:pt idx="5177">
                  <c:v>0</c:v>
                </c:pt>
                <c:pt idx="5178">
                  <c:v>6.8300087692307683</c:v>
                </c:pt>
                <c:pt idx="5179">
                  <c:v>0</c:v>
                </c:pt>
                <c:pt idx="5180">
                  <c:v>0</c:v>
                </c:pt>
                <c:pt idx="5181">
                  <c:v>17.356642769230767</c:v>
                </c:pt>
                <c:pt idx="5182">
                  <c:v>32.225578769230765</c:v>
                </c:pt>
                <c:pt idx="5183">
                  <c:v>0</c:v>
                </c:pt>
                <c:pt idx="5184">
                  <c:v>15.944128769230765</c:v>
                </c:pt>
                <c:pt idx="5185">
                  <c:v>0</c:v>
                </c:pt>
                <c:pt idx="5186">
                  <c:v>0</c:v>
                </c:pt>
                <c:pt idx="5187">
                  <c:v>53.120729209907289</c:v>
                </c:pt>
                <c:pt idx="5188">
                  <c:v>0</c:v>
                </c:pt>
                <c:pt idx="5189">
                  <c:v>5.9692307692307685</c:v>
                </c:pt>
                <c:pt idx="5190">
                  <c:v>0</c:v>
                </c:pt>
                <c:pt idx="5191">
                  <c:v>0</c:v>
                </c:pt>
                <c:pt idx="5192">
                  <c:v>0</c:v>
                </c:pt>
                <c:pt idx="5193">
                  <c:v>9.9941039999999983</c:v>
                </c:pt>
                <c:pt idx="5194">
                  <c:v>0</c:v>
                </c:pt>
                <c:pt idx="5195">
                  <c:v>0</c:v>
                </c:pt>
                <c:pt idx="5196">
                  <c:v>5.9692307692307685</c:v>
                </c:pt>
                <c:pt idx="5197">
                  <c:v>0</c:v>
                </c:pt>
                <c:pt idx="5198">
                  <c:v>17.159687999999999</c:v>
                </c:pt>
                <c:pt idx="5199">
                  <c:v>48.617026769230769</c:v>
                </c:pt>
                <c:pt idx="5200">
                  <c:v>0</c:v>
                </c:pt>
                <c:pt idx="5201">
                  <c:v>0</c:v>
                </c:pt>
                <c:pt idx="5202">
                  <c:v>6.775882769230769</c:v>
                </c:pt>
                <c:pt idx="5203">
                  <c:v>0</c:v>
                </c:pt>
                <c:pt idx="5204">
                  <c:v>5.9692307692307685</c:v>
                </c:pt>
                <c:pt idx="5205">
                  <c:v>6.1909727692307692</c:v>
                </c:pt>
                <c:pt idx="5206">
                  <c:v>0</c:v>
                </c:pt>
                <c:pt idx="5207">
                  <c:v>0</c:v>
                </c:pt>
                <c:pt idx="5208">
                  <c:v>0</c:v>
                </c:pt>
                <c:pt idx="5209">
                  <c:v>17.365715999999999</c:v>
                </c:pt>
                <c:pt idx="5210">
                  <c:v>0</c:v>
                </c:pt>
                <c:pt idx="5211">
                  <c:v>5.9692307692307685</c:v>
                </c:pt>
                <c:pt idx="5212">
                  <c:v>24.48730676923077</c:v>
                </c:pt>
                <c:pt idx="5213">
                  <c:v>0</c:v>
                </c:pt>
                <c:pt idx="5214">
                  <c:v>6.1997027692307674</c:v>
                </c:pt>
                <c:pt idx="5215">
                  <c:v>5.9692307692307685</c:v>
                </c:pt>
                <c:pt idx="5216">
                  <c:v>5.9692307692307685</c:v>
                </c:pt>
                <c:pt idx="5217">
                  <c:v>0</c:v>
                </c:pt>
                <c:pt idx="5218">
                  <c:v>5.6727539999999994</c:v>
                </c:pt>
                <c:pt idx="5219">
                  <c:v>0</c:v>
                </c:pt>
                <c:pt idx="5220">
                  <c:v>5.9692307692307685</c:v>
                </c:pt>
                <c:pt idx="5221">
                  <c:v>0</c:v>
                </c:pt>
                <c:pt idx="5222">
                  <c:v>0</c:v>
                </c:pt>
                <c:pt idx="5223">
                  <c:v>10.445974769230768</c:v>
                </c:pt>
                <c:pt idx="5224">
                  <c:v>52.628506987685071</c:v>
                </c:pt>
                <c:pt idx="5225">
                  <c:v>0.43824600000000002</c:v>
                </c:pt>
                <c:pt idx="5226">
                  <c:v>8.7680687692307693</c:v>
                </c:pt>
                <c:pt idx="5227">
                  <c:v>0</c:v>
                </c:pt>
                <c:pt idx="5228">
                  <c:v>0</c:v>
                </c:pt>
                <c:pt idx="5229">
                  <c:v>0</c:v>
                </c:pt>
                <c:pt idx="5230">
                  <c:v>0</c:v>
                </c:pt>
                <c:pt idx="5231">
                  <c:v>11.203738769230768</c:v>
                </c:pt>
                <c:pt idx="5232">
                  <c:v>5.9692307692307685</c:v>
                </c:pt>
                <c:pt idx="5233">
                  <c:v>5.9692307692307685</c:v>
                </c:pt>
                <c:pt idx="5234">
                  <c:v>0</c:v>
                </c:pt>
                <c:pt idx="5235">
                  <c:v>0</c:v>
                </c:pt>
                <c:pt idx="5236">
                  <c:v>0</c:v>
                </c:pt>
                <c:pt idx="5237">
                  <c:v>0</c:v>
                </c:pt>
                <c:pt idx="5238">
                  <c:v>5.9692307692307685</c:v>
                </c:pt>
                <c:pt idx="5239">
                  <c:v>0</c:v>
                </c:pt>
                <c:pt idx="5240">
                  <c:v>0</c:v>
                </c:pt>
                <c:pt idx="5241">
                  <c:v>5.9692307692307685</c:v>
                </c:pt>
                <c:pt idx="5242">
                  <c:v>0</c:v>
                </c:pt>
                <c:pt idx="5243">
                  <c:v>0.24793199999999999</c:v>
                </c:pt>
                <c:pt idx="5244">
                  <c:v>7.4536740000000004</c:v>
                </c:pt>
                <c:pt idx="5245">
                  <c:v>5.9692307692307685</c:v>
                </c:pt>
                <c:pt idx="5246">
                  <c:v>5.9692307692307685</c:v>
                </c:pt>
                <c:pt idx="5247">
                  <c:v>5.9692307692307685</c:v>
                </c:pt>
                <c:pt idx="5248">
                  <c:v>52.345740971357401</c:v>
                </c:pt>
                <c:pt idx="5249">
                  <c:v>0</c:v>
                </c:pt>
                <c:pt idx="5250">
                  <c:v>35.564273999999997</c:v>
                </c:pt>
                <c:pt idx="5251">
                  <c:v>52.304629860246294</c:v>
                </c:pt>
                <c:pt idx="5252">
                  <c:v>5.9692307692307685</c:v>
                </c:pt>
                <c:pt idx="5253">
                  <c:v>52.251840321018406</c:v>
                </c:pt>
                <c:pt idx="5254">
                  <c:v>5.9692307692307685</c:v>
                </c:pt>
                <c:pt idx="5255">
                  <c:v>0</c:v>
                </c:pt>
                <c:pt idx="5256">
                  <c:v>52.210185415801845</c:v>
                </c:pt>
                <c:pt idx="5257">
                  <c:v>52.19685208246851</c:v>
                </c:pt>
                <c:pt idx="5258">
                  <c:v>52.180185415801844</c:v>
                </c:pt>
                <c:pt idx="5259">
                  <c:v>6.4284287692307691</c:v>
                </c:pt>
                <c:pt idx="5260">
                  <c:v>52.151296526912958</c:v>
                </c:pt>
                <c:pt idx="5261">
                  <c:v>0</c:v>
                </c:pt>
                <c:pt idx="5262">
                  <c:v>5.9692307692307685</c:v>
                </c:pt>
                <c:pt idx="5263">
                  <c:v>52.132407638024063</c:v>
                </c:pt>
                <c:pt idx="5264">
                  <c:v>52.111296526912959</c:v>
                </c:pt>
                <c:pt idx="5265">
                  <c:v>50.525404769230768</c:v>
                </c:pt>
                <c:pt idx="5266">
                  <c:v>52.07129652691296</c:v>
                </c:pt>
                <c:pt idx="5267">
                  <c:v>52.060185415801847</c:v>
                </c:pt>
                <c:pt idx="5268">
                  <c:v>0</c:v>
                </c:pt>
                <c:pt idx="5269">
                  <c:v>52.041296526912959</c:v>
                </c:pt>
                <c:pt idx="5270">
                  <c:v>6.6187427692307681</c:v>
                </c:pt>
                <c:pt idx="5271">
                  <c:v>6.6850907692307686</c:v>
                </c:pt>
                <c:pt idx="5272">
                  <c:v>0</c:v>
                </c:pt>
                <c:pt idx="5273">
                  <c:v>0</c:v>
                </c:pt>
                <c:pt idx="5274">
                  <c:v>49.851448769230771</c:v>
                </c:pt>
                <c:pt idx="5275">
                  <c:v>33.706186769230769</c:v>
                </c:pt>
                <c:pt idx="5276">
                  <c:v>51.947963193579618</c:v>
                </c:pt>
                <c:pt idx="5277">
                  <c:v>51.947963193579618</c:v>
                </c:pt>
                <c:pt idx="5278">
                  <c:v>51.346024769230766</c:v>
                </c:pt>
                <c:pt idx="5279">
                  <c:v>51.934629860246289</c:v>
                </c:pt>
                <c:pt idx="5280">
                  <c:v>49.940494769230767</c:v>
                </c:pt>
                <c:pt idx="5281">
                  <c:v>0</c:v>
                </c:pt>
                <c:pt idx="5282">
                  <c:v>0</c:v>
                </c:pt>
                <c:pt idx="5283">
                  <c:v>51.916852082468509</c:v>
                </c:pt>
                <c:pt idx="5284">
                  <c:v>51.892407638024068</c:v>
                </c:pt>
                <c:pt idx="5285">
                  <c:v>51.887963193579623</c:v>
                </c:pt>
                <c:pt idx="5286">
                  <c:v>51.875740971357402</c:v>
                </c:pt>
                <c:pt idx="5287">
                  <c:v>0</c:v>
                </c:pt>
                <c:pt idx="5288">
                  <c:v>6.0687527692307688</c:v>
                </c:pt>
                <c:pt idx="5289">
                  <c:v>51.854629860246291</c:v>
                </c:pt>
                <c:pt idx="5290">
                  <c:v>51.843518749135178</c:v>
                </c:pt>
                <c:pt idx="5291">
                  <c:v>5.9692307692307685</c:v>
                </c:pt>
                <c:pt idx="5292">
                  <c:v>51.829074304690735</c:v>
                </c:pt>
                <c:pt idx="5293">
                  <c:v>5.9692307692307685</c:v>
                </c:pt>
                <c:pt idx="5294">
                  <c:v>5.9692307692307685</c:v>
                </c:pt>
                <c:pt idx="5295">
                  <c:v>51.803518749135172</c:v>
                </c:pt>
                <c:pt idx="5296">
                  <c:v>5.9692307692307685</c:v>
                </c:pt>
                <c:pt idx="5297">
                  <c:v>5.9692307692307685</c:v>
                </c:pt>
                <c:pt idx="5298">
                  <c:v>51.775740971357401</c:v>
                </c:pt>
                <c:pt idx="5299">
                  <c:v>5.9692307692307685</c:v>
                </c:pt>
                <c:pt idx="5300">
                  <c:v>51.743518749135177</c:v>
                </c:pt>
                <c:pt idx="5301">
                  <c:v>5.9692307692307685</c:v>
                </c:pt>
                <c:pt idx="5302">
                  <c:v>51.727963193579619</c:v>
                </c:pt>
                <c:pt idx="5303">
                  <c:v>51.722407638024066</c:v>
                </c:pt>
                <c:pt idx="5304">
                  <c:v>8.7771419999999996</c:v>
                </c:pt>
                <c:pt idx="5305">
                  <c:v>6.1508147692307693</c:v>
                </c:pt>
                <c:pt idx="5306">
                  <c:v>51.679618098796176</c:v>
                </c:pt>
                <c:pt idx="5307">
                  <c:v>51.664629860246293</c:v>
                </c:pt>
                <c:pt idx="5308">
                  <c:v>51.633518749135177</c:v>
                </c:pt>
                <c:pt idx="5309">
                  <c:v>5.9692307692307685</c:v>
                </c:pt>
                <c:pt idx="5310">
                  <c:v>51.617963193579619</c:v>
                </c:pt>
                <c:pt idx="5311">
                  <c:v>0.37713599999999997</c:v>
                </c:pt>
                <c:pt idx="5312">
                  <c:v>5.9692307692307685</c:v>
                </c:pt>
                <c:pt idx="5313">
                  <c:v>51.607963193579621</c:v>
                </c:pt>
                <c:pt idx="5314">
                  <c:v>51.605740971357399</c:v>
                </c:pt>
                <c:pt idx="5315">
                  <c:v>51.601296526912954</c:v>
                </c:pt>
                <c:pt idx="5316">
                  <c:v>51.594629860246293</c:v>
                </c:pt>
                <c:pt idx="5317">
                  <c:v>6.044308769230768</c:v>
                </c:pt>
                <c:pt idx="5318">
                  <c:v>6.7776287692307688</c:v>
                </c:pt>
                <c:pt idx="5319">
                  <c:v>40.59066476923077</c:v>
                </c:pt>
                <c:pt idx="5320">
                  <c:v>51.569074304690737</c:v>
                </c:pt>
                <c:pt idx="5321">
                  <c:v>51.564629860246292</c:v>
                </c:pt>
                <c:pt idx="5322">
                  <c:v>49.08495476923077</c:v>
                </c:pt>
                <c:pt idx="5323">
                  <c:v>51.531296526912953</c:v>
                </c:pt>
                <c:pt idx="5324">
                  <c:v>51.527963193579623</c:v>
                </c:pt>
                <c:pt idx="5325">
                  <c:v>5.9692307692307685</c:v>
                </c:pt>
                <c:pt idx="5326">
                  <c:v>8.596960769230769</c:v>
                </c:pt>
                <c:pt idx="5327">
                  <c:v>5.9692307692307685</c:v>
                </c:pt>
                <c:pt idx="5328">
                  <c:v>51.51685208246851</c:v>
                </c:pt>
                <c:pt idx="5329">
                  <c:v>5.9692307692307685</c:v>
                </c:pt>
                <c:pt idx="5330">
                  <c:v>51.505740971357405</c:v>
                </c:pt>
                <c:pt idx="5331">
                  <c:v>51.502407638024067</c:v>
                </c:pt>
                <c:pt idx="5332">
                  <c:v>5.9692307692307685</c:v>
                </c:pt>
                <c:pt idx="5333">
                  <c:v>51.492407638024069</c:v>
                </c:pt>
                <c:pt idx="5334">
                  <c:v>51.492407638024069</c:v>
                </c:pt>
                <c:pt idx="5335">
                  <c:v>51.482407638024064</c:v>
                </c:pt>
                <c:pt idx="5336">
                  <c:v>51.476852082468511</c:v>
                </c:pt>
                <c:pt idx="5337">
                  <c:v>51.471296526912958</c:v>
                </c:pt>
                <c:pt idx="5338">
                  <c:v>10.835332769230769</c:v>
                </c:pt>
                <c:pt idx="5339">
                  <c:v>6.201448769230768</c:v>
                </c:pt>
                <c:pt idx="5340">
                  <c:v>8.3909327692307691</c:v>
                </c:pt>
                <c:pt idx="5341">
                  <c:v>0</c:v>
                </c:pt>
                <c:pt idx="5342">
                  <c:v>51.432407638024067</c:v>
                </c:pt>
                <c:pt idx="5343">
                  <c:v>51.428821087588204</c:v>
                </c:pt>
                <c:pt idx="5344">
                  <c:v>51.417963193579624</c:v>
                </c:pt>
                <c:pt idx="5345">
                  <c:v>0</c:v>
                </c:pt>
                <c:pt idx="5346">
                  <c:v>27.038212769230764</c:v>
                </c:pt>
                <c:pt idx="5347">
                  <c:v>6.2433527692307678</c:v>
                </c:pt>
                <c:pt idx="5348">
                  <c:v>0</c:v>
                </c:pt>
                <c:pt idx="5349">
                  <c:v>51.401296526912958</c:v>
                </c:pt>
                <c:pt idx="5350">
                  <c:v>51.37685208246851</c:v>
                </c:pt>
                <c:pt idx="5351">
                  <c:v>51.375740971357402</c:v>
                </c:pt>
                <c:pt idx="5352">
                  <c:v>51.371296526912957</c:v>
                </c:pt>
                <c:pt idx="5353">
                  <c:v>51.365740971357404</c:v>
                </c:pt>
                <c:pt idx="5354">
                  <c:v>51.362407638024067</c:v>
                </c:pt>
                <c:pt idx="5355">
                  <c:v>51.359074304690736</c:v>
                </c:pt>
                <c:pt idx="5356">
                  <c:v>0</c:v>
                </c:pt>
                <c:pt idx="5357">
                  <c:v>51.347963193579623</c:v>
                </c:pt>
                <c:pt idx="5358">
                  <c:v>51.340185415801848</c:v>
                </c:pt>
                <c:pt idx="5359">
                  <c:v>51.337963193579618</c:v>
                </c:pt>
                <c:pt idx="5360">
                  <c:v>51.332407638024065</c:v>
                </c:pt>
                <c:pt idx="5361">
                  <c:v>51.329074304690735</c:v>
                </c:pt>
                <c:pt idx="5362">
                  <c:v>51.329074304690735</c:v>
                </c:pt>
                <c:pt idx="5363">
                  <c:v>51.311296526912955</c:v>
                </c:pt>
                <c:pt idx="5364">
                  <c:v>0</c:v>
                </c:pt>
                <c:pt idx="5365">
                  <c:v>44.222344769230766</c:v>
                </c:pt>
                <c:pt idx="5366">
                  <c:v>7.8409427692307672</c:v>
                </c:pt>
                <c:pt idx="5367">
                  <c:v>51.294629860246289</c:v>
                </c:pt>
                <c:pt idx="5368">
                  <c:v>5.9692307692307685</c:v>
                </c:pt>
                <c:pt idx="5369">
                  <c:v>9.2779007692307669</c:v>
                </c:pt>
                <c:pt idx="5370">
                  <c:v>9.2779007692307669</c:v>
                </c:pt>
                <c:pt idx="5371">
                  <c:v>7.9247507692307675</c:v>
                </c:pt>
                <c:pt idx="5372">
                  <c:v>51.26018541580185</c:v>
                </c:pt>
                <c:pt idx="5373">
                  <c:v>0</c:v>
                </c:pt>
                <c:pt idx="5374">
                  <c:v>51.259074304690735</c:v>
                </c:pt>
                <c:pt idx="5375">
                  <c:v>51.259074304690735</c:v>
                </c:pt>
                <c:pt idx="5376">
                  <c:v>51.243518749135177</c:v>
                </c:pt>
                <c:pt idx="5377">
                  <c:v>51.242407638024069</c:v>
                </c:pt>
                <c:pt idx="5378">
                  <c:v>51.239074304690739</c:v>
                </c:pt>
                <c:pt idx="5379">
                  <c:v>0</c:v>
                </c:pt>
                <c:pt idx="5380">
                  <c:v>0</c:v>
                </c:pt>
                <c:pt idx="5381">
                  <c:v>51.201296526912955</c:v>
                </c:pt>
                <c:pt idx="5382">
                  <c:v>51.201296526912955</c:v>
                </c:pt>
                <c:pt idx="5383">
                  <c:v>51.200185415801847</c:v>
                </c:pt>
                <c:pt idx="5384">
                  <c:v>51.197963193579618</c:v>
                </c:pt>
                <c:pt idx="5385">
                  <c:v>6.6868367692307675</c:v>
                </c:pt>
                <c:pt idx="5386">
                  <c:v>51.183518749135175</c:v>
                </c:pt>
                <c:pt idx="5387">
                  <c:v>51.164629860246293</c:v>
                </c:pt>
                <c:pt idx="5388">
                  <c:v>51.164629860246293</c:v>
                </c:pt>
                <c:pt idx="5389">
                  <c:v>51.162407638024064</c:v>
                </c:pt>
                <c:pt idx="5390">
                  <c:v>51.160185415801848</c:v>
                </c:pt>
                <c:pt idx="5391">
                  <c:v>10.641526769230769</c:v>
                </c:pt>
                <c:pt idx="5392">
                  <c:v>0</c:v>
                </c:pt>
                <c:pt idx="5393">
                  <c:v>51.142407638024068</c:v>
                </c:pt>
                <c:pt idx="5394">
                  <c:v>51.137963193579623</c:v>
                </c:pt>
                <c:pt idx="5395">
                  <c:v>51.134629860246292</c:v>
                </c:pt>
                <c:pt idx="5396">
                  <c:v>5.9692307692307685</c:v>
                </c:pt>
                <c:pt idx="5397">
                  <c:v>51.115740971357404</c:v>
                </c:pt>
                <c:pt idx="5398">
                  <c:v>26.257750769230768</c:v>
                </c:pt>
                <c:pt idx="5399">
                  <c:v>51.112407638024067</c:v>
                </c:pt>
                <c:pt idx="5400">
                  <c:v>51.112407638024067</c:v>
                </c:pt>
                <c:pt idx="5401">
                  <c:v>51.105740971357399</c:v>
                </c:pt>
                <c:pt idx="5402">
                  <c:v>15.331626</c:v>
                </c:pt>
                <c:pt idx="5403">
                  <c:v>51.103518749135176</c:v>
                </c:pt>
                <c:pt idx="5404">
                  <c:v>51.102407638024069</c:v>
                </c:pt>
                <c:pt idx="5405">
                  <c:v>46.216276769230767</c:v>
                </c:pt>
                <c:pt idx="5406">
                  <c:v>51.091296526912956</c:v>
                </c:pt>
                <c:pt idx="5407">
                  <c:v>11.633254769230767</c:v>
                </c:pt>
                <c:pt idx="5408">
                  <c:v>51.07462986024629</c:v>
                </c:pt>
                <c:pt idx="5409">
                  <c:v>51.073518749135175</c:v>
                </c:pt>
                <c:pt idx="5410">
                  <c:v>51.063518749135177</c:v>
                </c:pt>
                <c:pt idx="5411">
                  <c:v>51.062407638024062</c:v>
                </c:pt>
                <c:pt idx="5412">
                  <c:v>51.060185415801847</c:v>
                </c:pt>
                <c:pt idx="5413">
                  <c:v>51.059074304690739</c:v>
                </c:pt>
                <c:pt idx="5414">
                  <c:v>51.056852082468509</c:v>
                </c:pt>
                <c:pt idx="5415">
                  <c:v>51.056852082468509</c:v>
                </c:pt>
                <c:pt idx="5416">
                  <c:v>10.040902769230769</c:v>
                </c:pt>
                <c:pt idx="5417">
                  <c:v>0</c:v>
                </c:pt>
                <c:pt idx="5418">
                  <c:v>51.041296526912959</c:v>
                </c:pt>
                <c:pt idx="5419">
                  <c:v>51.039074304690736</c:v>
                </c:pt>
                <c:pt idx="5420">
                  <c:v>7.2088907692307691</c:v>
                </c:pt>
                <c:pt idx="5421">
                  <c:v>51.035740971357399</c:v>
                </c:pt>
                <c:pt idx="5422">
                  <c:v>51.034629860246291</c:v>
                </c:pt>
                <c:pt idx="5423">
                  <c:v>51.034629860246291</c:v>
                </c:pt>
                <c:pt idx="5424">
                  <c:v>16.090792769230767</c:v>
                </c:pt>
                <c:pt idx="5425">
                  <c:v>51.029074304690738</c:v>
                </c:pt>
                <c:pt idx="5426">
                  <c:v>51.023518749135178</c:v>
                </c:pt>
                <c:pt idx="5427">
                  <c:v>51.021296526912955</c:v>
                </c:pt>
                <c:pt idx="5428">
                  <c:v>0</c:v>
                </c:pt>
                <c:pt idx="5429">
                  <c:v>51.013518749135173</c:v>
                </c:pt>
                <c:pt idx="5430">
                  <c:v>50.979074304690741</c:v>
                </c:pt>
                <c:pt idx="5431">
                  <c:v>50.974629860246289</c:v>
                </c:pt>
                <c:pt idx="5432">
                  <c:v>0</c:v>
                </c:pt>
                <c:pt idx="5433">
                  <c:v>50.961296526912953</c:v>
                </c:pt>
                <c:pt idx="5434">
                  <c:v>6.2468447692307683</c:v>
                </c:pt>
                <c:pt idx="5435">
                  <c:v>50.960185415801845</c:v>
                </c:pt>
                <c:pt idx="5436">
                  <c:v>50.954629860246293</c:v>
                </c:pt>
                <c:pt idx="5437">
                  <c:v>14.886052769230769</c:v>
                </c:pt>
                <c:pt idx="5438">
                  <c:v>6.239860769230769</c:v>
                </c:pt>
                <c:pt idx="5439">
                  <c:v>50.932407638024067</c:v>
                </c:pt>
                <c:pt idx="5440">
                  <c:v>50.929074304690737</c:v>
                </c:pt>
                <c:pt idx="5441">
                  <c:v>5.9692307692307685</c:v>
                </c:pt>
                <c:pt idx="5442">
                  <c:v>50.922407638024069</c:v>
                </c:pt>
                <c:pt idx="5443">
                  <c:v>50.920185415801846</c:v>
                </c:pt>
                <c:pt idx="5444">
                  <c:v>50.916852082468509</c:v>
                </c:pt>
                <c:pt idx="5445">
                  <c:v>50.910185415801848</c:v>
                </c:pt>
                <c:pt idx="5446">
                  <c:v>0</c:v>
                </c:pt>
                <c:pt idx="5447">
                  <c:v>50.903518749135173</c:v>
                </c:pt>
                <c:pt idx="5448">
                  <c:v>50.899074304690735</c:v>
                </c:pt>
                <c:pt idx="5449">
                  <c:v>50.889074304690737</c:v>
                </c:pt>
                <c:pt idx="5450">
                  <c:v>50.889074304690737</c:v>
                </c:pt>
                <c:pt idx="5451">
                  <c:v>50.886852082468508</c:v>
                </c:pt>
                <c:pt idx="5452">
                  <c:v>50.886852082468508</c:v>
                </c:pt>
                <c:pt idx="5453">
                  <c:v>50.882407638024063</c:v>
                </c:pt>
                <c:pt idx="5454">
                  <c:v>50.871296526912957</c:v>
                </c:pt>
                <c:pt idx="5455">
                  <c:v>6.145576769230769</c:v>
                </c:pt>
                <c:pt idx="5456">
                  <c:v>50.861296526912959</c:v>
                </c:pt>
                <c:pt idx="5457">
                  <c:v>50.854629860246291</c:v>
                </c:pt>
                <c:pt idx="5458">
                  <c:v>0.6442739999999999</c:v>
                </c:pt>
                <c:pt idx="5459">
                  <c:v>50.852407638024069</c:v>
                </c:pt>
                <c:pt idx="5460">
                  <c:v>50.849074304690738</c:v>
                </c:pt>
                <c:pt idx="5461">
                  <c:v>50.836852082468511</c:v>
                </c:pt>
                <c:pt idx="5462">
                  <c:v>0</c:v>
                </c:pt>
                <c:pt idx="5463">
                  <c:v>5.9692307692307685</c:v>
                </c:pt>
                <c:pt idx="5464">
                  <c:v>50.816852082468515</c:v>
                </c:pt>
                <c:pt idx="5465">
                  <c:v>15.324298769230769</c:v>
                </c:pt>
                <c:pt idx="5466">
                  <c:v>0</c:v>
                </c:pt>
                <c:pt idx="5467">
                  <c:v>6.0774827692307687</c:v>
                </c:pt>
                <c:pt idx="5468">
                  <c:v>50.796852082468511</c:v>
                </c:pt>
                <c:pt idx="5469">
                  <c:v>5.9692307692307685</c:v>
                </c:pt>
                <c:pt idx="5470">
                  <c:v>50.787963193579621</c:v>
                </c:pt>
                <c:pt idx="5471">
                  <c:v>5.9692307692307685</c:v>
                </c:pt>
                <c:pt idx="5472">
                  <c:v>50.776852082468508</c:v>
                </c:pt>
                <c:pt idx="5473">
                  <c:v>15.828892769230768</c:v>
                </c:pt>
                <c:pt idx="5474">
                  <c:v>50.771296526912955</c:v>
                </c:pt>
                <c:pt idx="5475">
                  <c:v>50.771296526912955</c:v>
                </c:pt>
                <c:pt idx="5476">
                  <c:v>0</c:v>
                </c:pt>
                <c:pt idx="5477">
                  <c:v>19.732948769230767</c:v>
                </c:pt>
                <c:pt idx="5478">
                  <c:v>5.9692307692307685</c:v>
                </c:pt>
                <c:pt idx="5479">
                  <c:v>5.9692307692307685</c:v>
                </c:pt>
                <c:pt idx="5480">
                  <c:v>19.395970769230768</c:v>
                </c:pt>
                <c:pt idx="5481">
                  <c:v>0</c:v>
                </c:pt>
                <c:pt idx="5482">
                  <c:v>5.9692307692307685</c:v>
                </c:pt>
                <c:pt idx="5483">
                  <c:v>0</c:v>
                </c:pt>
                <c:pt idx="5484">
                  <c:v>6.3498587692307691</c:v>
                </c:pt>
                <c:pt idx="5485">
                  <c:v>5.9692307692307685</c:v>
                </c:pt>
                <c:pt idx="5486">
                  <c:v>6.3009707692307693</c:v>
                </c:pt>
                <c:pt idx="5487">
                  <c:v>50.69685208246851</c:v>
                </c:pt>
                <c:pt idx="5488">
                  <c:v>50.690185415801849</c:v>
                </c:pt>
                <c:pt idx="5489">
                  <c:v>0</c:v>
                </c:pt>
                <c:pt idx="5490">
                  <c:v>6.1019267692307686</c:v>
                </c:pt>
                <c:pt idx="5491">
                  <c:v>0</c:v>
                </c:pt>
                <c:pt idx="5492">
                  <c:v>5.9692307692307685</c:v>
                </c:pt>
                <c:pt idx="5493">
                  <c:v>50.615740971357404</c:v>
                </c:pt>
                <c:pt idx="5494">
                  <c:v>0</c:v>
                </c:pt>
                <c:pt idx="5495">
                  <c:v>50.564629860246292</c:v>
                </c:pt>
                <c:pt idx="5496">
                  <c:v>0</c:v>
                </c:pt>
                <c:pt idx="5497">
                  <c:v>20.895784769230769</c:v>
                </c:pt>
                <c:pt idx="5498">
                  <c:v>0</c:v>
                </c:pt>
                <c:pt idx="5499">
                  <c:v>6.0774827692307687</c:v>
                </c:pt>
                <c:pt idx="5500">
                  <c:v>5.9692307692307685</c:v>
                </c:pt>
                <c:pt idx="5501">
                  <c:v>0</c:v>
                </c:pt>
                <c:pt idx="5502">
                  <c:v>0</c:v>
                </c:pt>
                <c:pt idx="5503">
                  <c:v>32.655094769230764</c:v>
                </c:pt>
                <c:pt idx="5504">
                  <c:v>6.4895387692307684</c:v>
                </c:pt>
                <c:pt idx="5505">
                  <c:v>5.9692307692307685</c:v>
                </c:pt>
                <c:pt idx="5506">
                  <c:v>1.576638</c:v>
                </c:pt>
                <c:pt idx="5507">
                  <c:v>6.0373247692307688</c:v>
                </c:pt>
                <c:pt idx="5508">
                  <c:v>0.28634399999999999</c:v>
                </c:pt>
                <c:pt idx="5509">
                  <c:v>0</c:v>
                </c:pt>
                <c:pt idx="5510">
                  <c:v>5.9692307692307685</c:v>
                </c:pt>
                <c:pt idx="5511">
                  <c:v>5.9692307692307685</c:v>
                </c:pt>
                <c:pt idx="5512">
                  <c:v>5.9692307692307685</c:v>
                </c:pt>
                <c:pt idx="5513">
                  <c:v>0</c:v>
                </c:pt>
                <c:pt idx="5514">
                  <c:v>0</c:v>
                </c:pt>
                <c:pt idx="5515">
                  <c:v>0</c:v>
                </c:pt>
                <c:pt idx="5516">
                  <c:v>0</c:v>
                </c:pt>
                <c:pt idx="5517">
                  <c:v>5.9692307692307685</c:v>
                </c:pt>
                <c:pt idx="5518">
                  <c:v>0</c:v>
                </c:pt>
                <c:pt idx="5519">
                  <c:v>0</c:v>
                </c:pt>
                <c:pt idx="5520">
                  <c:v>0.31602599999999997</c:v>
                </c:pt>
                <c:pt idx="5521">
                  <c:v>0</c:v>
                </c:pt>
                <c:pt idx="5522">
                  <c:v>0</c:v>
                </c:pt>
                <c:pt idx="5523">
                  <c:v>0</c:v>
                </c:pt>
                <c:pt idx="5524">
                  <c:v>5.9692307692307685</c:v>
                </c:pt>
                <c:pt idx="5525">
                  <c:v>6.255574769230769</c:v>
                </c:pt>
                <c:pt idx="5526">
                  <c:v>0</c:v>
                </c:pt>
                <c:pt idx="5527">
                  <c:v>5.9692307692307685</c:v>
                </c:pt>
                <c:pt idx="5528">
                  <c:v>0</c:v>
                </c:pt>
                <c:pt idx="5529">
                  <c:v>8.1936347692307674</c:v>
                </c:pt>
                <c:pt idx="5530">
                  <c:v>0</c:v>
                </c:pt>
                <c:pt idx="5531">
                  <c:v>15.708761999999997</c:v>
                </c:pt>
                <c:pt idx="5532">
                  <c:v>49.955173654351732</c:v>
                </c:pt>
                <c:pt idx="5533">
                  <c:v>0</c:v>
                </c:pt>
                <c:pt idx="5534">
                  <c:v>0</c:v>
                </c:pt>
                <c:pt idx="5535">
                  <c:v>0</c:v>
                </c:pt>
                <c:pt idx="5536">
                  <c:v>0</c:v>
                </c:pt>
                <c:pt idx="5537">
                  <c:v>0</c:v>
                </c:pt>
                <c:pt idx="5538">
                  <c:v>5.9692307692307685</c:v>
                </c:pt>
                <c:pt idx="5539">
                  <c:v>0</c:v>
                </c:pt>
                <c:pt idx="5540">
                  <c:v>5.9692307692307685</c:v>
                </c:pt>
                <c:pt idx="5541">
                  <c:v>5.9692307692307685</c:v>
                </c:pt>
                <c:pt idx="5542">
                  <c:v>6.0565307692307693</c:v>
                </c:pt>
                <c:pt idx="5543">
                  <c:v>0</c:v>
                </c:pt>
                <c:pt idx="5544">
                  <c:v>0</c:v>
                </c:pt>
                <c:pt idx="5545">
                  <c:v>0</c:v>
                </c:pt>
                <c:pt idx="5546">
                  <c:v>6.6711227692307693</c:v>
                </c:pt>
                <c:pt idx="5547">
                  <c:v>0</c:v>
                </c:pt>
                <c:pt idx="5548">
                  <c:v>5.9692307692307685</c:v>
                </c:pt>
                <c:pt idx="5549">
                  <c:v>5.9692307692307685</c:v>
                </c:pt>
                <c:pt idx="5550">
                  <c:v>5.9692307692307685</c:v>
                </c:pt>
                <c:pt idx="5551">
                  <c:v>0</c:v>
                </c:pt>
                <c:pt idx="5552">
                  <c:v>5.9692307692307685</c:v>
                </c:pt>
                <c:pt idx="5553">
                  <c:v>5.9692307692307685</c:v>
                </c:pt>
                <c:pt idx="5554">
                  <c:v>0</c:v>
                </c:pt>
                <c:pt idx="5555">
                  <c:v>0</c:v>
                </c:pt>
                <c:pt idx="5556">
                  <c:v>6.0652607692307692</c:v>
                </c:pt>
                <c:pt idx="5557">
                  <c:v>5.9692307692307685</c:v>
                </c:pt>
                <c:pt idx="5558">
                  <c:v>15.874631999999998</c:v>
                </c:pt>
                <c:pt idx="5559">
                  <c:v>49.599618098796178</c:v>
                </c:pt>
                <c:pt idx="5560">
                  <c:v>0</c:v>
                </c:pt>
                <c:pt idx="5561">
                  <c:v>7.6824000000000003E-2</c:v>
                </c:pt>
                <c:pt idx="5562">
                  <c:v>5.9692307692307685</c:v>
                </c:pt>
                <c:pt idx="5563">
                  <c:v>8.3891867692307684</c:v>
                </c:pt>
                <c:pt idx="5564">
                  <c:v>0</c:v>
                </c:pt>
                <c:pt idx="5565">
                  <c:v>5.9692307692307685</c:v>
                </c:pt>
                <c:pt idx="5566">
                  <c:v>9.6029999999999976E-2</c:v>
                </c:pt>
                <c:pt idx="5567">
                  <c:v>0</c:v>
                </c:pt>
                <c:pt idx="5568">
                  <c:v>0</c:v>
                </c:pt>
                <c:pt idx="5569">
                  <c:v>7.2982799999999992</c:v>
                </c:pt>
                <c:pt idx="5570">
                  <c:v>0</c:v>
                </c:pt>
                <c:pt idx="5571">
                  <c:v>0</c:v>
                </c:pt>
                <c:pt idx="5572">
                  <c:v>0</c:v>
                </c:pt>
                <c:pt idx="5573">
                  <c:v>0</c:v>
                </c:pt>
                <c:pt idx="5574">
                  <c:v>6.6135047692307687</c:v>
                </c:pt>
                <c:pt idx="5575">
                  <c:v>5.9692307692307685</c:v>
                </c:pt>
                <c:pt idx="5576">
                  <c:v>0</c:v>
                </c:pt>
                <c:pt idx="5577">
                  <c:v>0</c:v>
                </c:pt>
                <c:pt idx="5578">
                  <c:v>0</c:v>
                </c:pt>
                <c:pt idx="5579">
                  <c:v>0</c:v>
                </c:pt>
                <c:pt idx="5580">
                  <c:v>0</c:v>
                </c:pt>
                <c:pt idx="5581">
                  <c:v>5.9692307692307685</c:v>
                </c:pt>
                <c:pt idx="5582">
                  <c:v>0</c:v>
                </c:pt>
                <c:pt idx="5583">
                  <c:v>5.9692307692307685</c:v>
                </c:pt>
                <c:pt idx="5584">
                  <c:v>49.14517365435173</c:v>
                </c:pt>
                <c:pt idx="5585">
                  <c:v>6.603028769230769</c:v>
                </c:pt>
                <c:pt idx="5586">
                  <c:v>0</c:v>
                </c:pt>
                <c:pt idx="5587">
                  <c:v>4.7630879999999998</c:v>
                </c:pt>
                <c:pt idx="5588">
                  <c:v>0</c:v>
                </c:pt>
                <c:pt idx="5589">
                  <c:v>0</c:v>
                </c:pt>
                <c:pt idx="5590">
                  <c:v>0</c:v>
                </c:pt>
                <c:pt idx="5591">
                  <c:v>0</c:v>
                </c:pt>
                <c:pt idx="5592">
                  <c:v>0</c:v>
                </c:pt>
                <c:pt idx="5593">
                  <c:v>6.0373247692307688</c:v>
                </c:pt>
                <c:pt idx="5594">
                  <c:v>0</c:v>
                </c:pt>
                <c:pt idx="5595">
                  <c:v>9.9972527692307693</c:v>
                </c:pt>
                <c:pt idx="5596">
                  <c:v>5.9692307692307685</c:v>
                </c:pt>
                <c:pt idx="5597">
                  <c:v>0</c:v>
                </c:pt>
                <c:pt idx="5598">
                  <c:v>0</c:v>
                </c:pt>
                <c:pt idx="5599">
                  <c:v>0</c:v>
                </c:pt>
                <c:pt idx="5600">
                  <c:v>0</c:v>
                </c:pt>
                <c:pt idx="5601">
                  <c:v>0.30554999999999993</c:v>
                </c:pt>
                <c:pt idx="5602">
                  <c:v>0</c:v>
                </c:pt>
                <c:pt idx="5603">
                  <c:v>0</c:v>
                </c:pt>
                <c:pt idx="5604">
                  <c:v>6.2712887692307682</c:v>
                </c:pt>
                <c:pt idx="5605">
                  <c:v>0</c:v>
                </c:pt>
                <c:pt idx="5606">
                  <c:v>5.9692307692307685</c:v>
                </c:pt>
                <c:pt idx="5607">
                  <c:v>0</c:v>
                </c:pt>
                <c:pt idx="5608">
                  <c:v>0</c:v>
                </c:pt>
                <c:pt idx="5609">
                  <c:v>0</c:v>
                </c:pt>
                <c:pt idx="5610">
                  <c:v>0</c:v>
                </c:pt>
                <c:pt idx="5611">
                  <c:v>0</c:v>
                </c:pt>
                <c:pt idx="5612">
                  <c:v>0</c:v>
                </c:pt>
                <c:pt idx="5613">
                  <c:v>6.85445276923077</c:v>
                </c:pt>
                <c:pt idx="5614">
                  <c:v>6.3323987692307684</c:v>
                </c:pt>
                <c:pt idx="5615">
                  <c:v>6.5576327692307688</c:v>
                </c:pt>
                <c:pt idx="5616">
                  <c:v>0</c:v>
                </c:pt>
                <c:pt idx="5617">
                  <c:v>48.432951432129514</c:v>
                </c:pt>
                <c:pt idx="5618">
                  <c:v>6.1001807692307679</c:v>
                </c:pt>
                <c:pt idx="5619">
                  <c:v>6.3463667692307686</c:v>
                </c:pt>
                <c:pt idx="5620">
                  <c:v>0</c:v>
                </c:pt>
                <c:pt idx="5621">
                  <c:v>9.5590067692307681</c:v>
                </c:pt>
                <c:pt idx="5622">
                  <c:v>0.27936</c:v>
                </c:pt>
                <c:pt idx="5623">
                  <c:v>0</c:v>
                </c:pt>
                <c:pt idx="5624">
                  <c:v>0</c:v>
                </c:pt>
                <c:pt idx="5625">
                  <c:v>0</c:v>
                </c:pt>
                <c:pt idx="5626">
                  <c:v>0</c:v>
                </c:pt>
                <c:pt idx="5627">
                  <c:v>0.30904199999999998</c:v>
                </c:pt>
                <c:pt idx="5628">
                  <c:v>9.1364747692307677</c:v>
                </c:pt>
                <c:pt idx="5629">
                  <c:v>18.138850769230771</c:v>
                </c:pt>
                <c:pt idx="5630">
                  <c:v>0</c:v>
                </c:pt>
                <c:pt idx="5631">
                  <c:v>0</c:v>
                </c:pt>
                <c:pt idx="5632">
                  <c:v>5.9692307692307685</c:v>
                </c:pt>
                <c:pt idx="5633">
                  <c:v>0</c:v>
                </c:pt>
                <c:pt idx="5634">
                  <c:v>0.73331999999999997</c:v>
                </c:pt>
                <c:pt idx="5635">
                  <c:v>0</c:v>
                </c:pt>
                <c:pt idx="5636">
                  <c:v>48.142951432129514</c:v>
                </c:pt>
                <c:pt idx="5637">
                  <c:v>5.9692307692307685</c:v>
                </c:pt>
                <c:pt idx="5638">
                  <c:v>0</c:v>
                </c:pt>
                <c:pt idx="5639">
                  <c:v>0</c:v>
                </c:pt>
                <c:pt idx="5640">
                  <c:v>5.9692307692307685</c:v>
                </c:pt>
                <c:pt idx="5641">
                  <c:v>5.9692307692307685</c:v>
                </c:pt>
                <c:pt idx="5642">
                  <c:v>6.1176407692307686</c:v>
                </c:pt>
                <c:pt idx="5643">
                  <c:v>0</c:v>
                </c:pt>
                <c:pt idx="5644">
                  <c:v>0</c:v>
                </c:pt>
                <c:pt idx="5645">
                  <c:v>0</c:v>
                </c:pt>
                <c:pt idx="5646">
                  <c:v>47.978821087588202</c:v>
                </c:pt>
                <c:pt idx="5647">
                  <c:v>0.55522799999999994</c:v>
                </c:pt>
                <c:pt idx="5648">
                  <c:v>9.0806027692307687</c:v>
                </c:pt>
                <c:pt idx="5649">
                  <c:v>0</c:v>
                </c:pt>
                <c:pt idx="5650">
                  <c:v>6.0897047692307682</c:v>
                </c:pt>
                <c:pt idx="5651">
                  <c:v>0</c:v>
                </c:pt>
                <c:pt idx="5652">
                  <c:v>0</c:v>
                </c:pt>
                <c:pt idx="5653">
                  <c:v>0</c:v>
                </c:pt>
                <c:pt idx="5654">
                  <c:v>47.874062543240626</c:v>
                </c:pt>
                <c:pt idx="5655">
                  <c:v>0</c:v>
                </c:pt>
                <c:pt idx="5656">
                  <c:v>6.1770047692307681</c:v>
                </c:pt>
                <c:pt idx="5657">
                  <c:v>5.9692307692307685</c:v>
                </c:pt>
                <c:pt idx="5658">
                  <c:v>0</c:v>
                </c:pt>
                <c:pt idx="5659">
                  <c:v>0</c:v>
                </c:pt>
                <c:pt idx="5660">
                  <c:v>0</c:v>
                </c:pt>
                <c:pt idx="5661">
                  <c:v>5.9692307692307685</c:v>
                </c:pt>
                <c:pt idx="5662">
                  <c:v>0</c:v>
                </c:pt>
                <c:pt idx="5663">
                  <c:v>5.9692307692307685</c:v>
                </c:pt>
                <c:pt idx="5664">
                  <c:v>0.44697599999999998</c:v>
                </c:pt>
                <c:pt idx="5665">
                  <c:v>5.9692307692307685</c:v>
                </c:pt>
                <c:pt idx="5666">
                  <c:v>0</c:v>
                </c:pt>
                <c:pt idx="5667">
                  <c:v>0</c:v>
                </c:pt>
                <c:pt idx="5668">
                  <c:v>0</c:v>
                </c:pt>
                <c:pt idx="5669">
                  <c:v>5.9692307692307685</c:v>
                </c:pt>
                <c:pt idx="5670">
                  <c:v>0</c:v>
                </c:pt>
                <c:pt idx="5671">
                  <c:v>0</c:v>
                </c:pt>
                <c:pt idx="5672">
                  <c:v>0</c:v>
                </c:pt>
                <c:pt idx="5673">
                  <c:v>0</c:v>
                </c:pt>
                <c:pt idx="5674">
                  <c:v>0</c:v>
                </c:pt>
                <c:pt idx="5675">
                  <c:v>0</c:v>
                </c:pt>
                <c:pt idx="5676">
                  <c:v>0</c:v>
                </c:pt>
                <c:pt idx="5677">
                  <c:v>10.168703999999998</c:v>
                </c:pt>
                <c:pt idx="5678">
                  <c:v>6.596044769230768</c:v>
                </c:pt>
                <c:pt idx="5679">
                  <c:v>6.0268487692307691</c:v>
                </c:pt>
                <c:pt idx="5680">
                  <c:v>0</c:v>
                </c:pt>
                <c:pt idx="5681">
                  <c:v>5.9692307692307685</c:v>
                </c:pt>
                <c:pt idx="5682">
                  <c:v>0</c:v>
                </c:pt>
                <c:pt idx="5683">
                  <c:v>0</c:v>
                </c:pt>
                <c:pt idx="5684">
                  <c:v>10.676446769230767</c:v>
                </c:pt>
                <c:pt idx="5685">
                  <c:v>0</c:v>
                </c:pt>
                <c:pt idx="5686">
                  <c:v>6.145576769230769</c:v>
                </c:pt>
                <c:pt idx="5687">
                  <c:v>0</c:v>
                </c:pt>
                <c:pt idx="5688">
                  <c:v>6.8300087692307683</c:v>
                </c:pt>
                <c:pt idx="5689">
                  <c:v>0</c:v>
                </c:pt>
                <c:pt idx="5690">
                  <c:v>0</c:v>
                </c:pt>
                <c:pt idx="5691">
                  <c:v>0</c:v>
                </c:pt>
                <c:pt idx="5692">
                  <c:v>0.44173799999999996</c:v>
                </c:pt>
                <c:pt idx="5693">
                  <c:v>5.9692307692307685</c:v>
                </c:pt>
                <c:pt idx="5694">
                  <c:v>7.8374507692307684</c:v>
                </c:pt>
                <c:pt idx="5695">
                  <c:v>0</c:v>
                </c:pt>
                <c:pt idx="5696">
                  <c:v>5.9692307692307685</c:v>
                </c:pt>
                <c:pt idx="5697">
                  <c:v>0</c:v>
                </c:pt>
                <c:pt idx="5698">
                  <c:v>0</c:v>
                </c:pt>
                <c:pt idx="5699">
                  <c:v>0</c:v>
                </c:pt>
                <c:pt idx="5700">
                  <c:v>5.9692307692307685</c:v>
                </c:pt>
                <c:pt idx="5701">
                  <c:v>0</c:v>
                </c:pt>
                <c:pt idx="5702">
                  <c:v>0</c:v>
                </c:pt>
                <c:pt idx="5703">
                  <c:v>0</c:v>
                </c:pt>
                <c:pt idx="5704">
                  <c:v>0</c:v>
                </c:pt>
                <c:pt idx="5705">
                  <c:v>0</c:v>
                </c:pt>
                <c:pt idx="5706">
                  <c:v>9.44726276923077</c:v>
                </c:pt>
                <c:pt idx="5707">
                  <c:v>0</c:v>
                </c:pt>
                <c:pt idx="5708">
                  <c:v>0</c:v>
                </c:pt>
                <c:pt idx="5709">
                  <c:v>5.9692307692307685</c:v>
                </c:pt>
                <c:pt idx="5710">
                  <c:v>0</c:v>
                </c:pt>
                <c:pt idx="5711">
                  <c:v>9.7929707692307684</c:v>
                </c:pt>
                <c:pt idx="5712">
                  <c:v>0</c:v>
                </c:pt>
                <c:pt idx="5713">
                  <c:v>5.9692307692307685</c:v>
                </c:pt>
                <c:pt idx="5714">
                  <c:v>5.9692307692307685</c:v>
                </c:pt>
                <c:pt idx="5715">
                  <c:v>0</c:v>
                </c:pt>
                <c:pt idx="5716">
                  <c:v>7.509202769230769</c:v>
                </c:pt>
                <c:pt idx="5717">
                  <c:v>7.509202769230769</c:v>
                </c:pt>
                <c:pt idx="5718">
                  <c:v>5.9692307692307685</c:v>
                </c:pt>
                <c:pt idx="5719">
                  <c:v>0</c:v>
                </c:pt>
                <c:pt idx="5720">
                  <c:v>6.0984347692307681</c:v>
                </c:pt>
                <c:pt idx="5721">
                  <c:v>0</c:v>
                </c:pt>
                <c:pt idx="5722">
                  <c:v>0</c:v>
                </c:pt>
                <c:pt idx="5723">
                  <c:v>0</c:v>
                </c:pt>
                <c:pt idx="5724">
                  <c:v>5.9692307692307685</c:v>
                </c:pt>
                <c:pt idx="5725">
                  <c:v>5.9692307692307685</c:v>
                </c:pt>
                <c:pt idx="5726">
                  <c:v>8.1674447692307677</c:v>
                </c:pt>
                <c:pt idx="5727">
                  <c:v>0</c:v>
                </c:pt>
                <c:pt idx="5728">
                  <c:v>7.6823999999999986</c:v>
                </c:pt>
                <c:pt idx="5729">
                  <c:v>5.9692307692307685</c:v>
                </c:pt>
                <c:pt idx="5730">
                  <c:v>0</c:v>
                </c:pt>
                <c:pt idx="5731">
                  <c:v>0</c:v>
                </c:pt>
                <c:pt idx="5732">
                  <c:v>0</c:v>
                </c:pt>
                <c:pt idx="5733">
                  <c:v>0</c:v>
                </c:pt>
                <c:pt idx="5734">
                  <c:v>0</c:v>
                </c:pt>
                <c:pt idx="5735">
                  <c:v>5.9692307692307685</c:v>
                </c:pt>
                <c:pt idx="5736">
                  <c:v>5.9692307692307685</c:v>
                </c:pt>
                <c:pt idx="5737">
                  <c:v>0</c:v>
                </c:pt>
                <c:pt idx="5738">
                  <c:v>8.621404769230768</c:v>
                </c:pt>
                <c:pt idx="5739">
                  <c:v>5.9692307692307685</c:v>
                </c:pt>
                <c:pt idx="5740">
                  <c:v>0</c:v>
                </c:pt>
                <c:pt idx="5741">
                  <c:v>0</c:v>
                </c:pt>
                <c:pt idx="5742">
                  <c:v>0</c:v>
                </c:pt>
                <c:pt idx="5743">
                  <c:v>0</c:v>
                </c:pt>
                <c:pt idx="5744">
                  <c:v>0</c:v>
                </c:pt>
                <c:pt idx="5745">
                  <c:v>0</c:v>
                </c:pt>
                <c:pt idx="5746">
                  <c:v>0</c:v>
                </c:pt>
                <c:pt idx="5747">
                  <c:v>0</c:v>
                </c:pt>
                <c:pt idx="5748">
                  <c:v>0</c:v>
                </c:pt>
                <c:pt idx="5749">
                  <c:v>8.4520427692307685</c:v>
                </c:pt>
                <c:pt idx="5750">
                  <c:v>5.9692307692307685</c:v>
                </c:pt>
                <c:pt idx="5751">
                  <c:v>0</c:v>
                </c:pt>
                <c:pt idx="5752">
                  <c:v>0</c:v>
                </c:pt>
                <c:pt idx="5753">
                  <c:v>0</c:v>
                </c:pt>
                <c:pt idx="5754">
                  <c:v>0</c:v>
                </c:pt>
                <c:pt idx="5755">
                  <c:v>0</c:v>
                </c:pt>
                <c:pt idx="5756">
                  <c:v>46.338821087588201</c:v>
                </c:pt>
                <c:pt idx="5757">
                  <c:v>0</c:v>
                </c:pt>
                <c:pt idx="5758">
                  <c:v>6.3009707692307693</c:v>
                </c:pt>
                <c:pt idx="5759">
                  <c:v>0</c:v>
                </c:pt>
                <c:pt idx="5760">
                  <c:v>0</c:v>
                </c:pt>
                <c:pt idx="5761">
                  <c:v>46.281043309810428</c:v>
                </c:pt>
                <c:pt idx="5762">
                  <c:v>0</c:v>
                </c:pt>
                <c:pt idx="5763">
                  <c:v>0</c:v>
                </c:pt>
                <c:pt idx="5764">
                  <c:v>9.4283999999999993E-2</c:v>
                </c:pt>
                <c:pt idx="5765">
                  <c:v>0</c:v>
                </c:pt>
                <c:pt idx="5766">
                  <c:v>6.0495467692307683</c:v>
                </c:pt>
                <c:pt idx="5767">
                  <c:v>5.9692307692307685</c:v>
                </c:pt>
                <c:pt idx="5768">
                  <c:v>0</c:v>
                </c:pt>
                <c:pt idx="5769">
                  <c:v>0</c:v>
                </c:pt>
                <c:pt idx="5770">
                  <c:v>2.7202679999999999</c:v>
                </c:pt>
                <c:pt idx="5771">
                  <c:v>0</c:v>
                </c:pt>
                <c:pt idx="5772">
                  <c:v>0</c:v>
                </c:pt>
                <c:pt idx="5773">
                  <c:v>5.9692307692307685</c:v>
                </c:pt>
                <c:pt idx="5774">
                  <c:v>0</c:v>
                </c:pt>
                <c:pt idx="5775">
                  <c:v>0</c:v>
                </c:pt>
                <c:pt idx="5776">
                  <c:v>9.5101187692307683</c:v>
                </c:pt>
                <c:pt idx="5777">
                  <c:v>0</c:v>
                </c:pt>
                <c:pt idx="5778">
                  <c:v>5.9692307692307685</c:v>
                </c:pt>
                <c:pt idx="5779">
                  <c:v>5.9692307692307685</c:v>
                </c:pt>
                <c:pt idx="5780">
                  <c:v>0</c:v>
                </c:pt>
                <c:pt idx="5781">
                  <c:v>9.0439367692307684</c:v>
                </c:pt>
                <c:pt idx="5782">
                  <c:v>0</c:v>
                </c:pt>
                <c:pt idx="5783">
                  <c:v>0</c:v>
                </c:pt>
                <c:pt idx="5784">
                  <c:v>6.0478007692307685</c:v>
                </c:pt>
                <c:pt idx="5785">
                  <c:v>5.9692307692307685</c:v>
                </c:pt>
                <c:pt idx="5786">
                  <c:v>5.9692307692307685</c:v>
                </c:pt>
                <c:pt idx="5787">
                  <c:v>0</c:v>
                </c:pt>
                <c:pt idx="5788">
                  <c:v>15.886854</c:v>
                </c:pt>
                <c:pt idx="5789">
                  <c:v>6.4738247692307693</c:v>
                </c:pt>
                <c:pt idx="5790">
                  <c:v>0</c:v>
                </c:pt>
                <c:pt idx="5791">
                  <c:v>5.9692307692307685</c:v>
                </c:pt>
                <c:pt idx="5792">
                  <c:v>5.9692307692307685</c:v>
                </c:pt>
                <c:pt idx="5793">
                  <c:v>0</c:v>
                </c:pt>
                <c:pt idx="5794">
                  <c:v>0</c:v>
                </c:pt>
                <c:pt idx="5795">
                  <c:v>0</c:v>
                </c:pt>
                <c:pt idx="5796">
                  <c:v>0</c:v>
                </c:pt>
                <c:pt idx="5797">
                  <c:v>45.717709976477096</c:v>
                </c:pt>
                <c:pt idx="5798">
                  <c:v>0</c:v>
                </c:pt>
                <c:pt idx="5799">
                  <c:v>6.1577987692307685</c:v>
                </c:pt>
                <c:pt idx="5800">
                  <c:v>5.9692307692307685</c:v>
                </c:pt>
                <c:pt idx="5801">
                  <c:v>0</c:v>
                </c:pt>
                <c:pt idx="5802">
                  <c:v>45.615173654351736</c:v>
                </c:pt>
                <c:pt idx="5803">
                  <c:v>6.255574769230769</c:v>
                </c:pt>
                <c:pt idx="5804">
                  <c:v>0</c:v>
                </c:pt>
                <c:pt idx="5805">
                  <c:v>0</c:v>
                </c:pt>
                <c:pt idx="5806">
                  <c:v>0</c:v>
                </c:pt>
                <c:pt idx="5807">
                  <c:v>10.39010276923077</c:v>
                </c:pt>
                <c:pt idx="5808">
                  <c:v>6.3428747692307681</c:v>
                </c:pt>
                <c:pt idx="5809">
                  <c:v>0</c:v>
                </c:pt>
                <c:pt idx="5810">
                  <c:v>9.4647227692307681</c:v>
                </c:pt>
                <c:pt idx="5811">
                  <c:v>9.4874207692307682</c:v>
                </c:pt>
                <c:pt idx="5812">
                  <c:v>8.951398769230769</c:v>
                </c:pt>
                <c:pt idx="5813">
                  <c:v>0</c:v>
                </c:pt>
                <c:pt idx="5814">
                  <c:v>0</c:v>
                </c:pt>
                <c:pt idx="5815">
                  <c:v>0</c:v>
                </c:pt>
                <c:pt idx="5816">
                  <c:v>0</c:v>
                </c:pt>
                <c:pt idx="5817">
                  <c:v>8.9723507692307685</c:v>
                </c:pt>
                <c:pt idx="5818">
                  <c:v>0</c:v>
                </c:pt>
                <c:pt idx="5819">
                  <c:v>0</c:v>
                </c:pt>
                <c:pt idx="5820">
                  <c:v>0</c:v>
                </c:pt>
                <c:pt idx="5821">
                  <c:v>0</c:v>
                </c:pt>
                <c:pt idx="5822">
                  <c:v>5.9692307692307685</c:v>
                </c:pt>
                <c:pt idx="5823">
                  <c:v>0</c:v>
                </c:pt>
                <c:pt idx="5824">
                  <c:v>5.9692307692307685</c:v>
                </c:pt>
                <c:pt idx="5825">
                  <c:v>6.201448769230768</c:v>
                </c:pt>
                <c:pt idx="5826">
                  <c:v>0</c:v>
                </c:pt>
                <c:pt idx="5827">
                  <c:v>6.145576769230769</c:v>
                </c:pt>
                <c:pt idx="5828">
                  <c:v>5.9692307692307685</c:v>
                </c:pt>
                <c:pt idx="5829">
                  <c:v>5.9692307692307685</c:v>
                </c:pt>
                <c:pt idx="5830">
                  <c:v>6.2520827692307686</c:v>
                </c:pt>
                <c:pt idx="5831">
                  <c:v>0.22523399999999999</c:v>
                </c:pt>
                <c:pt idx="5832">
                  <c:v>0</c:v>
                </c:pt>
                <c:pt idx="5833">
                  <c:v>0</c:v>
                </c:pt>
                <c:pt idx="5834">
                  <c:v>7.013338769230768</c:v>
                </c:pt>
                <c:pt idx="5835">
                  <c:v>0</c:v>
                </c:pt>
                <c:pt idx="5836">
                  <c:v>0</c:v>
                </c:pt>
                <c:pt idx="5837">
                  <c:v>5.9692307692307685</c:v>
                </c:pt>
                <c:pt idx="5838">
                  <c:v>0</c:v>
                </c:pt>
                <c:pt idx="5839">
                  <c:v>23.511292769230767</c:v>
                </c:pt>
                <c:pt idx="5840">
                  <c:v>10.304548769230768</c:v>
                </c:pt>
                <c:pt idx="5841">
                  <c:v>0</c:v>
                </c:pt>
                <c:pt idx="5842">
                  <c:v>0</c:v>
                </c:pt>
                <c:pt idx="5843">
                  <c:v>44.362367999999996</c:v>
                </c:pt>
                <c:pt idx="5844">
                  <c:v>0</c:v>
                </c:pt>
                <c:pt idx="5845">
                  <c:v>5.9692307692307685</c:v>
                </c:pt>
                <c:pt idx="5846">
                  <c:v>0</c:v>
                </c:pt>
                <c:pt idx="5847">
                  <c:v>23.511292769230767</c:v>
                </c:pt>
                <c:pt idx="5848">
                  <c:v>6.2855999999999995E-2</c:v>
                </c:pt>
                <c:pt idx="5849">
                  <c:v>5.9692307692307685</c:v>
                </c:pt>
                <c:pt idx="5850">
                  <c:v>44.95437664314376</c:v>
                </c:pt>
                <c:pt idx="5851">
                  <c:v>0</c:v>
                </c:pt>
                <c:pt idx="5852">
                  <c:v>0</c:v>
                </c:pt>
                <c:pt idx="5853">
                  <c:v>6.4179527692307676</c:v>
                </c:pt>
                <c:pt idx="5854">
                  <c:v>0</c:v>
                </c:pt>
                <c:pt idx="5855">
                  <c:v>11.720554769230768</c:v>
                </c:pt>
                <c:pt idx="5856">
                  <c:v>0</c:v>
                </c:pt>
                <c:pt idx="5857">
                  <c:v>0</c:v>
                </c:pt>
                <c:pt idx="5858">
                  <c:v>0</c:v>
                </c:pt>
                <c:pt idx="5859">
                  <c:v>0</c:v>
                </c:pt>
                <c:pt idx="5860">
                  <c:v>0</c:v>
                </c:pt>
                <c:pt idx="5861">
                  <c:v>0</c:v>
                </c:pt>
                <c:pt idx="5862">
                  <c:v>5.9692307692307685</c:v>
                </c:pt>
                <c:pt idx="5863">
                  <c:v>0</c:v>
                </c:pt>
                <c:pt idx="5864">
                  <c:v>0</c:v>
                </c:pt>
                <c:pt idx="5865">
                  <c:v>0</c:v>
                </c:pt>
                <c:pt idx="5866">
                  <c:v>0</c:v>
                </c:pt>
                <c:pt idx="5867">
                  <c:v>0.10999800000000001</c:v>
                </c:pt>
                <c:pt idx="5868">
                  <c:v>44.756598865365987</c:v>
                </c:pt>
                <c:pt idx="5869">
                  <c:v>8.5183907692307681</c:v>
                </c:pt>
                <c:pt idx="5870">
                  <c:v>0</c:v>
                </c:pt>
                <c:pt idx="5871">
                  <c:v>0</c:v>
                </c:pt>
                <c:pt idx="5872">
                  <c:v>0</c:v>
                </c:pt>
                <c:pt idx="5873">
                  <c:v>0</c:v>
                </c:pt>
                <c:pt idx="5874">
                  <c:v>0</c:v>
                </c:pt>
                <c:pt idx="5875">
                  <c:v>0</c:v>
                </c:pt>
                <c:pt idx="5876">
                  <c:v>5.9692307692307685</c:v>
                </c:pt>
                <c:pt idx="5877">
                  <c:v>0</c:v>
                </c:pt>
                <c:pt idx="5878">
                  <c:v>6.3009707692307693</c:v>
                </c:pt>
                <c:pt idx="5879">
                  <c:v>6.0565307692307693</c:v>
                </c:pt>
                <c:pt idx="5880">
                  <c:v>0</c:v>
                </c:pt>
                <c:pt idx="5881">
                  <c:v>9.6271007692307666</c:v>
                </c:pt>
                <c:pt idx="5882">
                  <c:v>6.2049407692307676</c:v>
                </c:pt>
                <c:pt idx="5883">
                  <c:v>5.9692307692307685</c:v>
                </c:pt>
                <c:pt idx="5884">
                  <c:v>5.9692307692307685</c:v>
                </c:pt>
                <c:pt idx="5885">
                  <c:v>0</c:v>
                </c:pt>
                <c:pt idx="5886">
                  <c:v>32.251768769230772</c:v>
                </c:pt>
                <c:pt idx="5887">
                  <c:v>5.9692307692307685</c:v>
                </c:pt>
                <c:pt idx="5888">
                  <c:v>0.30729600000000001</c:v>
                </c:pt>
                <c:pt idx="5889">
                  <c:v>0</c:v>
                </c:pt>
                <c:pt idx="5890">
                  <c:v>0</c:v>
                </c:pt>
                <c:pt idx="5891">
                  <c:v>5.9692307692307685</c:v>
                </c:pt>
                <c:pt idx="5892">
                  <c:v>0</c:v>
                </c:pt>
                <c:pt idx="5893">
                  <c:v>6.6466787692307694</c:v>
                </c:pt>
                <c:pt idx="5894">
                  <c:v>0</c:v>
                </c:pt>
                <c:pt idx="5895">
                  <c:v>5.9692307692307685</c:v>
                </c:pt>
                <c:pt idx="5896">
                  <c:v>0</c:v>
                </c:pt>
                <c:pt idx="5897">
                  <c:v>0</c:v>
                </c:pt>
                <c:pt idx="5898">
                  <c:v>0</c:v>
                </c:pt>
                <c:pt idx="5899">
                  <c:v>6.3219227692307687</c:v>
                </c:pt>
                <c:pt idx="5900">
                  <c:v>9.6829727692307692</c:v>
                </c:pt>
                <c:pt idx="5901">
                  <c:v>6.0565307692307693</c:v>
                </c:pt>
                <c:pt idx="5902">
                  <c:v>5.9692307692307685</c:v>
                </c:pt>
                <c:pt idx="5903">
                  <c:v>11.08326476923077</c:v>
                </c:pt>
                <c:pt idx="5904">
                  <c:v>0</c:v>
                </c:pt>
                <c:pt idx="5905">
                  <c:v>0</c:v>
                </c:pt>
                <c:pt idx="5906">
                  <c:v>0</c:v>
                </c:pt>
                <c:pt idx="5907">
                  <c:v>0</c:v>
                </c:pt>
                <c:pt idx="5908">
                  <c:v>4.8888000000000001E-2</c:v>
                </c:pt>
                <c:pt idx="5909">
                  <c:v>44.002154420921542</c:v>
                </c:pt>
                <c:pt idx="5910">
                  <c:v>5.9692307692307685</c:v>
                </c:pt>
                <c:pt idx="5911">
                  <c:v>32.510176769230767</c:v>
                </c:pt>
                <c:pt idx="5912">
                  <c:v>6.2066867692307683</c:v>
                </c:pt>
                <c:pt idx="5913">
                  <c:v>0</c:v>
                </c:pt>
                <c:pt idx="5914">
                  <c:v>0</c:v>
                </c:pt>
                <c:pt idx="5915">
                  <c:v>5.9692307692307685</c:v>
                </c:pt>
                <c:pt idx="5916">
                  <c:v>6.5335319999999992</c:v>
                </c:pt>
                <c:pt idx="5917">
                  <c:v>0</c:v>
                </c:pt>
                <c:pt idx="5918">
                  <c:v>5.9692307692307685</c:v>
                </c:pt>
                <c:pt idx="5919">
                  <c:v>0.23047199999999998</c:v>
                </c:pt>
                <c:pt idx="5920">
                  <c:v>0</c:v>
                </c:pt>
                <c:pt idx="5921">
                  <c:v>0</c:v>
                </c:pt>
                <c:pt idx="5922">
                  <c:v>5.9692307692307685</c:v>
                </c:pt>
                <c:pt idx="5923">
                  <c:v>11.507542769230769</c:v>
                </c:pt>
                <c:pt idx="5924">
                  <c:v>0</c:v>
                </c:pt>
                <c:pt idx="5925">
                  <c:v>0.10301400000000001</c:v>
                </c:pt>
                <c:pt idx="5926">
                  <c:v>6.0425627692307682</c:v>
                </c:pt>
                <c:pt idx="5927">
                  <c:v>43.634376643143753</c:v>
                </c:pt>
                <c:pt idx="5928">
                  <c:v>0</c:v>
                </c:pt>
                <c:pt idx="5929">
                  <c:v>0</c:v>
                </c:pt>
                <c:pt idx="5930">
                  <c:v>0</c:v>
                </c:pt>
                <c:pt idx="5931">
                  <c:v>36.045826769230771</c:v>
                </c:pt>
                <c:pt idx="5932">
                  <c:v>0</c:v>
                </c:pt>
                <c:pt idx="5933">
                  <c:v>5.9692307692307685</c:v>
                </c:pt>
                <c:pt idx="5934">
                  <c:v>5.9692307692307685</c:v>
                </c:pt>
                <c:pt idx="5935">
                  <c:v>0</c:v>
                </c:pt>
                <c:pt idx="5936">
                  <c:v>6.035578769230769</c:v>
                </c:pt>
                <c:pt idx="5937">
                  <c:v>0</c:v>
                </c:pt>
                <c:pt idx="5938">
                  <c:v>5.9692307692307685</c:v>
                </c:pt>
                <c:pt idx="5939">
                  <c:v>6.4284287692307691</c:v>
                </c:pt>
                <c:pt idx="5940">
                  <c:v>0</c:v>
                </c:pt>
                <c:pt idx="5941">
                  <c:v>0</c:v>
                </c:pt>
                <c:pt idx="5942">
                  <c:v>0</c:v>
                </c:pt>
                <c:pt idx="5943">
                  <c:v>0</c:v>
                </c:pt>
                <c:pt idx="5944">
                  <c:v>5.9692307692307685</c:v>
                </c:pt>
                <c:pt idx="5945">
                  <c:v>13.281478769230766</c:v>
                </c:pt>
                <c:pt idx="5946">
                  <c:v>0</c:v>
                </c:pt>
                <c:pt idx="5947">
                  <c:v>13.684804769230768</c:v>
                </c:pt>
                <c:pt idx="5948">
                  <c:v>0</c:v>
                </c:pt>
                <c:pt idx="5949">
                  <c:v>0</c:v>
                </c:pt>
                <c:pt idx="5950">
                  <c:v>16.14491876923077</c:v>
                </c:pt>
                <c:pt idx="5951">
                  <c:v>43.205487754254861</c:v>
                </c:pt>
                <c:pt idx="5952">
                  <c:v>0</c:v>
                </c:pt>
                <c:pt idx="5953">
                  <c:v>8.4555347692307681</c:v>
                </c:pt>
                <c:pt idx="5954">
                  <c:v>6.1141487692307681</c:v>
                </c:pt>
                <c:pt idx="5955">
                  <c:v>0</c:v>
                </c:pt>
                <c:pt idx="5956">
                  <c:v>0</c:v>
                </c:pt>
                <c:pt idx="5957">
                  <c:v>6.2939867692307692</c:v>
                </c:pt>
                <c:pt idx="5958">
                  <c:v>7.9491947692307674</c:v>
                </c:pt>
                <c:pt idx="5959">
                  <c:v>0</c:v>
                </c:pt>
                <c:pt idx="5960">
                  <c:v>14.456536769230768</c:v>
                </c:pt>
                <c:pt idx="5961">
                  <c:v>0.39110400000000001</c:v>
                </c:pt>
                <c:pt idx="5962">
                  <c:v>0</c:v>
                </c:pt>
                <c:pt idx="5963">
                  <c:v>0</c:v>
                </c:pt>
                <c:pt idx="5964">
                  <c:v>0</c:v>
                </c:pt>
                <c:pt idx="5965">
                  <c:v>0</c:v>
                </c:pt>
                <c:pt idx="5966">
                  <c:v>42.606598865365982</c:v>
                </c:pt>
                <c:pt idx="5967">
                  <c:v>0.56919600000000004</c:v>
                </c:pt>
                <c:pt idx="5968">
                  <c:v>9.4283999999999993E-2</c:v>
                </c:pt>
                <c:pt idx="5969">
                  <c:v>0</c:v>
                </c:pt>
                <c:pt idx="5970">
                  <c:v>42.548821087588202</c:v>
                </c:pt>
                <c:pt idx="5971">
                  <c:v>0</c:v>
                </c:pt>
                <c:pt idx="5972">
                  <c:v>14.877322769230769</c:v>
                </c:pt>
                <c:pt idx="5973">
                  <c:v>0.17460000000000001</c:v>
                </c:pt>
                <c:pt idx="5974">
                  <c:v>0.17634599999999997</c:v>
                </c:pt>
                <c:pt idx="5975">
                  <c:v>0</c:v>
                </c:pt>
                <c:pt idx="5976">
                  <c:v>5.9692307692307685</c:v>
                </c:pt>
                <c:pt idx="5977">
                  <c:v>0</c:v>
                </c:pt>
                <c:pt idx="5978">
                  <c:v>6.2433527692307678</c:v>
                </c:pt>
                <c:pt idx="5979">
                  <c:v>0</c:v>
                </c:pt>
                <c:pt idx="5980">
                  <c:v>0</c:v>
                </c:pt>
                <c:pt idx="5981">
                  <c:v>12.244354769230767</c:v>
                </c:pt>
                <c:pt idx="5982">
                  <c:v>8.6755307692307682</c:v>
                </c:pt>
                <c:pt idx="5983">
                  <c:v>0</c:v>
                </c:pt>
                <c:pt idx="5984">
                  <c:v>3.4919999999999999E-3</c:v>
                </c:pt>
                <c:pt idx="5985">
                  <c:v>0</c:v>
                </c:pt>
                <c:pt idx="5986">
                  <c:v>0</c:v>
                </c:pt>
                <c:pt idx="5987">
                  <c:v>0</c:v>
                </c:pt>
                <c:pt idx="5988">
                  <c:v>12.377050769230767</c:v>
                </c:pt>
                <c:pt idx="5989">
                  <c:v>0</c:v>
                </c:pt>
                <c:pt idx="5990">
                  <c:v>0</c:v>
                </c:pt>
                <c:pt idx="5991">
                  <c:v>0</c:v>
                </c:pt>
                <c:pt idx="5992">
                  <c:v>0</c:v>
                </c:pt>
                <c:pt idx="5993">
                  <c:v>0</c:v>
                </c:pt>
                <c:pt idx="5994">
                  <c:v>0</c:v>
                </c:pt>
                <c:pt idx="5995">
                  <c:v>0</c:v>
                </c:pt>
                <c:pt idx="5996">
                  <c:v>0</c:v>
                </c:pt>
                <c:pt idx="5997">
                  <c:v>0</c:v>
                </c:pt>
                <c:pt idx="5998">
                  <c:v>0</c:v>
                </c:pt>
                <c:pt idx="5999">
                  <c:v>0</c:v>
                </c:pt>
                <c:pt idx="6000">
                  <c:v>5.9692307692307685</c:v>
                </c:pt>
                <c:pt idx="6001">
                  <c:v>0</c:v>
                </c:pt>
                <c:pt idx="6002">
                  <c:v>0</c:v>
                </c:pt>
                <c:pt idx="6003">
                  <c:v>2.4444E-2</c:v>
                </c:pt>
                <c:pt idx="6004">
                  <c:v>0</c:v>
                </c:pt>
                <c:pt idx="6005">
                  <c:v>41.751043309810427</c:v>
                </c:pt>
                <c:pt idx="6006">
                  <c:v>6.1333547692307677</c:v>
                </c:pt>
                <c:pt idx="6007">
                  <c:v>15.438131999999998</c:v>
                </c:pt>
                <c:pt idx="6008">
                  <c:v>33.245242769230771</c:v>
                </c:pt>
                <c:pt idx="6009">
                  <c:v>0</c:v>
                </c:pt>
                <c:pt idx="6010">
                  <c:v>5.9692307692307685</c:v>
                </c:pt>
                <c:pt idx="6011">
                  <c:v>5.9692307692307685</c:v>
                </c:pt>
                <c:pt idx="6012">
                  <c:v>41.626598865365978</c:v>
                </c:pt>
                <c:pt idx="6013">
                  <c:v>0</c:v>
                </c:pt>
                <c:pt idx="6014">
                  <c:v>0</c:v>
                </c:pt>
                <c:pt idx="6015">
                  <c:v>41.562154420921537</c:v>
                </c:pt>
                <c:pt idx="6016">
                  <c:v>0</c:v>
                </c:pt>
                <c:pt idx="6017">
                  <c:v>0</c:v>
                </c:pt>
                <c:pt idx="6018">
                  <c:v>0</c:v>
                </c:pt>
                <c:pt idx="6019">
                  <c:v>0</c:v>
                </c:pt>
                <c:pt idx="6020">
                  <c:v>5.9692307692307685</c:v>
                </c:pt>
                <c:pt idx="6021">
                  <c:v>0</c:v>
                </c:pt>
                <c:pt idx="6022">
                  <c:v>6.5855687692307683</c:v>
                </c:pt>
                <c:pt idx="6023">
                  <c:v>1.182042</c:v>
                </c:pt>
                <c:pt idx="6024">
                  <c:v>0</c:v>
                </c:pt>
                <c:pt idx="6025">
                  <c:v>5.9692307692307685</c:v>
                </c:pt>
                <c:pt idx="6026">
                  <c:v>5.9692307692307685</c:v>
                </c:pt>
                <c:pt idx="6027">
                  <c:v>0</c:v>
                </c:pt>
                <c:pt idx="6028">
                  <c:v>0</c:v>
                </c:pt>
                <c:pt idx="6029">
                  <c:v>0</c:v>
                </c:pt>
                <c:pt idx="6030">
                  <c:v>0</c:v>
                </c:pt>
                <c:pt idx="6031">
                  <c:v>41.306598865365977</c:v>
                </c:pt>
                <c:pt idx="6032">
                  <c:v>5.9692307692307685</c:v>
                </c:pt>
                <c:pt idx="6033">
                  <c:v>0</c:v>
                </c:pt>
                <c:pt idx="6034">
                  <c:v>5.9692307692307685</c:v>
                </c:pt>
                <c:pt idx="6035">
                  <c:v>9.574720769230769</c:v>
                </c:pt>
                <c:pt idx="6036">
                  <c:v>6.2904947692307687</c:v>
                </c:pt>
                <c:pt idx="6037">
                  <c:v>10.456793999999999</c:v>
                </c:pt>
                <c:pt idx="6038">
                  <c:v>0</c:v>
                </c:pt>
                <c:pt idx="6039">
                  <c:v>0</c:v>
                </c:pt>
                <c:pt idx="6040">
                  <c:v>0</c:v>
                </c:pt>
                <c:pt idx="6041">
                  <c:v>8.1709367692307691</c:v>
                </c:pt>
                <c:pt idx="6042">
                  <c:v>6.5419187692307696</c:v>
                </c:pt>
                <c:pt idx="6043">
                  <c:v>0</c:v>
                </c:pt>
                <c:pt idx="6044">
                  <c:v>0</c:v>
                </c:pt>
                <c:pt idx="6045">
                  <c:v>0</c:v>
                </c:pt>
                <c:pt idx="6046">
                  <c:v>40.985487754254862</c:v>
                </c:pt>
                <c:pt idx="6047">
                  <c:v>5.9692307692307685</c:v>
                </c:pt>
                <c:pt idx="6048">
                  <c:v>0</c:v>
                </c:pt>
                <c:pt idx="6049">
                  <c:v>6.5628707692307691</c:v>
                </c:pt>
                <c:pt idx="6050">
                  <c:v>0</c:v>
                </c:pt>
                <c:pt idx="6051">
                  <c:v>6.3027167692307682</c:v>
                </c:pt>
                <c:pt idx="6052">
                  <c:v>0</c:v>
                </c:pt>
                <c:pt idx="6053">
                  <c:v>0</c:v>
                </c:pt>
                <c:pt idx="6054">
                  <c:v>0</c:v>
                </c:pt>
                <c:pt idx="6055">
                  <c:v>5.9692307692307685</c:v>
                </c:pt>
                <c:pt idx="6056">
                  <c:v>6.658900769230768</c:v>
                </c:pt>
                <c:pt idx="6057">
                  <c:v>0</c:v>
                </c:pt>
                <c:pt idx="6058">
                  <c:v>5.9692307692307685</c:v>
                </c:pt>
                <c:pt idx="6059">
                  <c:v>0</c:v>
                </c:pt>
                <c:pt idx="6060">
                  <c:v>0</c:v>
                </c:pt>
                <c:pt idx="6061">
                  <c:v>0</c:v>
                </c:pt>
                <c:pt idx="6062">
                  <c:v>15.783496769230767</c:v>
                </c:pt>
                <c:pt idx="6063">
                  <c:v>0</c:v>
                </c:pt>
                <c:pt idx="6064">
                  <c:v>0</c:v>
                </c:pt>
                <c:pt idx="6065">
                  <c:v>0</c:v>
                </c:pt>
                <c:pt idx="6066">
                  <c:v>0</c:v>
                </c:pt>
                <c:pt idx="6067">
                  <c:v>0</c:v>
                </c:pt>
                <c:pt idx="6068">
                  <c:v>0</c:v>
                </c:pt>
                <c:pt idx="6069">
                  <c:v>40.579932198699311</c:v>
                </c:pt>
                <c:pt idx="6070">
                  <c:v>0</c:v>
                </c:pt>
                <c:pt idx="6071">
                  <c:v>0.10999800000000001</c:v>
                </c:pt>
                <c:pt idx="6072">
                  <c:v>0</c:v>
                </c:pt>
                <c:pt idx="6073">
                  <c:v>5.9692307692307685</c:v>
                </c:pt>
                <c:pt idx="6074">
                  <c:v>0</c:v>
                </c:pt>
                <c:pt idx="6075">
                  <c:v>7.5476147692307691</c:v>
                </c:pt>
                <c:pt idx="6076">
                  <c:v>0</c:v>
                </c:pt>
                <c:pt idx="6077">
                  <c:v>0.14317199999999999</c:v>
                </c:pt>
                <c:pt idx="6078">
                  <c:v>9.0945707692307689</c:v>
                </c:pt>
                <c:pt idx="6079">
                  <c:v>0</c:v>
                </c:pt>
                <c:pt idx="6080">
                  <c:v>5.9692307692307685</c:v>
                </c:pt>
                <c:pt idx="6081">
                  <c:v>19.00486676923077</c:v>
                </c:pt>
                <c:pt idx="6082">
                  <c:v>6.7374707692307689</c:v>
                </c:pt>
                <c:pt idx="6083">
                  <c:v>6.1962107692307695</c:v>
                </c:pt>
                <c:pt idx="6084">
                  <c:v>0</c:v>
                </c:pt>
                <c:pt idx="6085">
                  <c:v>6.2433527692307678</c:v>
                </c:pt>
                <c:pt idx="6086">
                  <c:v>6.2992247692307695</c:v>
                </c:pt>
                <c:pt idx="6087">
                  <c:v>0</c:v>
                </c:pt>
                <c:pt idx="6088">
                  <c:v>7.5077999999999992E-2</c:v>
                </c:pt>
                <c:pt idx="6089">
                  <c:v>5.9692307692307685</c:v>
                </c:pt>
                <c:pt idx="6090">
                  <c:v>0</c:v>
                </c:pt>
                <c:pt idx="6091">
                  <c:v>0</c:v>
                </c:pt>
                <c:pt idx="6092">
                  <c:v>0</c:v>
                </c:pt>
                <c:pt idx="6093">
                  <c:v>0</c:v>
                </c:pt>
                <c:pt idx="6094">
                  <c:v>10.035664769230769</c:v>
                </c:pt>
                <c:pt idx="6095">
                  <c:v>0</c:v>
                </c:pt>
                <c:pt idx="6096">
                  <c:v>6.452872769230769</c:v>
                </c:pt>
                <c:pt idx="6097">
                  <c:v>40.093265532032646</c:v>
                </c:pt>
                <c:pt idx="6098">
                  <c:v>0</c:v>
                </c:pt>
                <c:pt idx="6099">
                  <c:v>0.214758</c:v>
                </c:pt>
                <c:pt idx="6100">
                  <c:v>0</c:v>
                </c:pt>
                <c:pt idx="6101">
                  <c:v>6.4930307692307689</c:v>
                </c:pt>
                <c:pt idx="6102">
                  <c:v>6.3777947692307677</c:v>
                </c:pt>
                <c:pt idx="6103">
                  <c:v>35.710594769230759</c:v>
                </c:pt>
                <c:pt idx="6104">
                  <c:v>0</c:v>
                </c:pt>
                <c:pt idx="6105">
                  <c:v>0</c:v>
                </c:pt>
                <c:pt idx="6106">
                  <c:v>7.8950687692307691</c:v>
                </c:pt>
                <c:pt idx="6107">
                  <c:v>8.5480727692307674</c:v>
                </c:pt>
                <c:pt idx="6108">
                  <c:v>0</c:v>
                </c:pt>
                <c:pt idx="6109">
                  <c:v>0</c:v>
                </c:pt>
                <c:pt idx="6110">
                  <c:v>0</c:v>
                </c:pt>
                <c:pt idx="6111">
                  <c:v>39.8088210875882</c:v>
                </c:pt>
                <c:pt idx="6112">
                  <c:v>0</c:v>
                </c:pt>
                <c:pt idx="6113">
                  <c:v>39.771043309810423</c:v>
                </c:pt>
                <c:pt idx="6114">
                  <c:v>12.593554769230767</c:v>
                </c:pt>
                <c:pt idx="6115">
                  <c:v>0</c:v>
                </c:pt>
                <c:pt idx="6116">
                  <c:v>6.7235027692307678</c:v>
                </c:pt>
                <c:pt idx="6117">
                  <c:v>0</c:v>
                </c:pt>
                <c:pt idx="6118">
                  <c:v>0</c:v>
                </c:pt>
                <c:pt idx="6119">
                  <c:v>6.4843007692307681</c:v>
                </c:pt>
                <c:pt idx="6120">
                  <c:v>5.9692307692307685</c:v>
                </c:pt>
                <c:pt idx="6121">
                  <c:v>0</c:v>
                </c:pt>
                <c:pt idx="6122">
                  <c:v>0</c:v>
                </c:pt>
                <c:pt idx="6123">
                  <c:v>19.109970000000001</c:v>
                </c:pt>
                <c:pt idx="6124">
                  <c:v>0</c:v>
                </c:pt>
                <c:pt idx="6125">
                  <c:v>0</c:v>
                </c:pt>
                <c:pt idx="6126">
                  <c:v>0</c:v>
                </c:pt>
                <c:pt idx="6127">
                  <c:v>8.2407767692307683</c:v>
                </c:pt>
                <c:pt idx="6128">
                  <c:v>0</c:v>
                </c:pt>
                <c:pt idx="6129">
                  <c:v>39.434376643143757</c:v>
                </c:pt>
                <c:pt idx="6130">
                  <c:v>11.505796769230768</c:v>
                </c:pt>
                <c:pt idx="6131">
                  <c:v>39.417709976477092</c:v>
                </c:pt>
                <c:pt idx="6132">
                  <c:v>0</c:v>
                </c:pt>
                <c:pt idx="6133">
                  <c:v>0</c:v>
                </c:pt>
                <c:pt idx="6134">
                  <c:v>0</c:v>
                </c:pt>
                <c:pt idx="6135">
                  <c:v>0</c:v>
                </c:pt>
                <c:pt idx="6136">
                  <c:v>0.54475200000000001</c:v>
                </c:pt>
                <c:pt idx="6137">
                  <c:v>6.4266827692307684</c:v>
                </c:pt>
                <c:pt idx="6138">
                  <c:v>6.7304867692307679</c:v>
                </c:pt>
                <c:pt idx="6139">
                  <c:v>1.6796519999999999</c:v>
                </c:pt>
                <c:pt idx="6140">
                  <c:v>0.55348199999999992</c:v>
                </c:pt>
                <c:pt idx="6141">
                  <c:v>5.9692307692307685</c:v>
                </c:pt>
                <c:pt idx="6142">
                  <c:v>0</c:v>
                </c:pt>
                <c:pt idx="6143">
                  <c:v>0</c:v>
                </c:pt>
                <c:pt idx="6144">
                  <c:v>0</c:v>
                </c:pt>
                <c:pt idx="6145">
                  <c:v>0</c:v>
                </c:pt>
                <c:pt idx="6146">
                  <c:v>0</c:v>
                </c:pt>
                <c:pt idx="6147">
                  <c:v>0</c:v>
                </c:pt>
                <c:pt idx="6148">
                  <c:v>0</c:v>
                </c:pt>
                <c:pt idx="6149">
                  <c:v>5.9692307692307685</c:v>
                </c:pt>
                <c:pt idx="6150">
                  <c:v>1.746E-2</c:v>
                </c:pt>
                <c:pt idx="6151">
                  <c:v>0</c:v>
                </c:pt>
                <c:pt idx="6152">
                  <c:v>0</c:v>
                </c:pt>
                <c:pt idx="6153">
                  <c:v>4.7141999999999996E-2</c:v>
                </c:pt>
                <c:pt idx="6154">
                  <c:v>0.63379799999999997</c:v>
                </c:pt>
                <c:pt idx="6155">
                  <c:v>11.313736769230768</c:v>
                </c:pt>
                <c:pt idx="6156">
                  <c:v>0</c:v>
                </c:pt>
                <c:pt idx="6157">
                  <c:v>6.919054769230768</c:v>
                </c:pt>
                <c:pt idx="6158">
                  <c:v>6.7846127692307698</c:v>
                </c:pt>
                <c:pt idx="6159">
                  <c:v>0.43649999999999994</c:v>
                </c:pt>
                <c:pt idx="6160">
                  <c:v>0</c:v>
                </c:pt>
                <c:pt idx="6161">
                  <c:v>6.1351007692307675</c:v>
                </c:pt>
                <c:pt idx="6162">
                  <c:v>6.6536627692307686</c:v>
                </c:pt>
                <c:pt idx="6163">
                  <c:v>0.15888599999999997</c:v>
                </c:pt>
                <c:pt idx="6164">
                  <c:v>0</c:v>
                </c:pt>
                <c:pt idx="6165">
                  <c:v>0</c:v>
                </c:pt>
                <c:pt idx="6166">
                  <c:v>1.746E-2</c:v>
                </c:pt>
                <c:pt idx="6167">
                  <c:v>0.76998599999999995</c:v>
                </c:pt>
                <c:pt idx="6168">
                  <c:v>0</c:v>
                </c:pt>
                <c:pt idx="6169">
                  <c:v>6.1036727692307684</c:v>
                </c:pt>
                <c:pt idx="6170">
                  <c:v>5.9692307692307685</c:v>
                </c:pt>
                <c:pt idx="6171">
                  <c:v>5.9692307692307685</c:v>
                </c:pt>
                <c:pt idx="6172">
                  <c:v>10.246930769230769</c:v>
                </c:pt>
                <c:pt idx="6173">
                  <c:v>7.9893527692307691</c:v>
                </c:pt>
                <c:pt idx="6174">
                  <c:v>0</c:v>
                </c:pt>
                <c:pt idx="6175">
                  <c:v>0</c:v>
                </c:pt>
                <c:pt idx="6176">
                  <c:v>0</c:v>
                </c:pt>
                <c:pt idx="6177">
                  <c:v>9.1626647692307692</c:v>
                </c:pt>
                <c:pt idx="6178">
                  <c:v>0</c:v>
                </c:pt>
                <c:pt idx="6179">
                  <c:v>11.514526769230768</c:v>
                </c:pt>
                <c:pt idx="6180">
                  <c:v>5.9692307692307685</c:v>
                </c:pt>
                <c:pt idx="6181">
                  <c:v>6.6798527692307683</c:v>
                </c:pt>
                <c:pt idx="6182">
                  <c:v>0</c:v>
                </c:pt>
                <c:pt idx="6183">
                  <c:v>11.287546769230769</c:v>
                </c:pt>
                <c:pt idx="6184">
                  <c:v>0</c:v>
                </c:pt>
                <c:pt idx="6185">
                  <c:v>0</c:v>
                </c:pt>
                <c:pt idx="6186">
                  <c:v>0</c:v>
                </c:pt>
                <c:pt idx="6187">
                  <c:v>0</c:v>
                </c:pt>
                <c:pt idx="6188">
                  <c:v>0</c:v>
                </c:pt>
                <c:pt idx="6189">
                  <c:v>0.26189999999999997</c:v>
                </c:pt>
                <c:pt idx="6190">
                  <c:v>8.7299999999999999E-3</c:v>
                </c:pt>
                <c:pt idx="6191">
                  <c:v>0</c:v>
                </c:pt>
                <c:pt idx="6192">
                  <c:v>0</c:v>
                </c:pt>
                <c:pt idx="6193">
                  <c:v>10.051378769230768</c:v>
                </c:pt>
                <c:pt idx="6194">
                  <c:v>0</c:v>
                </c:pt>
                <c:pt idx="6195">
                  <c:v>0</c:v>
                </c:pt>
                <c:pt idx="6196">
                  <c:v>0</c:v>
                </c:pt>
                <c:pt idx="6197">
                  <c:v>37.754376643143758</c:v>
                </c:pt>
                <c:pt idx="6198">
                  <c:v>0</c:v>
                </c:pt>
                <c:pt idx="6199">
                  <c:v>9.2394887692307677</c:v>
                </c:pt>
                <c:pt idx="6200">
                  <c:v>0</c:v>
                </c:pt>
                <c:pt idx="6201">
                  <c:v>0</c:v>
                </c:pt>
                <c:pt idx="6202">
                  <c:v>9.3686927692307691</c:v>
                </c:pt>
                <c:pt idx="6203">
                  <c:v>7.0307987692307687</c:v>
                </c:pt>
                <c:pt idx="6204">
                  <c:v>8.6755307692307682</c:v>
                </c:pt>
                <c:pt idx="6205">
                  <c:v>5.9692307692307685</c:v>
                </c:pt>
                <c:pt idx="6206">
                  <c:v>0.23396399999999998</c:v>
                </c:pt>
                <c:pt idx="6207">
                  <c:v>0</c:v>
                </c:pt>
                <c:pt idx="6208">
                  <c:v>0</c:v>
                </c:pt>
                <c:pt idx="6209">
                  <c:v>5.9692307692307685</c:v>
                </c:pt>
                <c:pt idx="6210">
                  <c:v>23.567164769230768</c:v>
                </c:pt>
                <c:pt idx="6211">
                  <c:v>0</c:v>
                </c:pt>
                <c:pt idx="6212">
                  <c:v>0</c:v>
                </c:pt>
                <c:pt idx="6213">
                  <c:v>0</c:v>
                </c:pt>
                <c:pt idx="6214">
                  <c:v>6.4843007692307681</c:v>
                </c:pt>
                <c:pt idx="6215">
                  <c:v>10.552480769230769</c:v>
                </c:pt>
                <c:pt idx="6216">
                  <c:v>0</c:v>
                </c:pt>
                <c:pt idx="6217">
                  <c:v>2.3588459999999998</c:v>
                </c:pt>
                <c:pt idx="6218">
                  <c:v>6.2904947692307687</c:v>
                </c:pt>
                <c:pt idx="6219">
                  <c:v>0</c:v>
                </c:pt>
                <c:pt idx="6220">
                  <c:v>10.198042769230767</c:v>
                </c:pt>
                <c:pt idx="6221">
                  <c:v>0</c:v>
                </c:pt>
                <c:pt idx="6222">
                  <c:v>9.0125087692307684</c:v>
                </c:pt>
                <c:pt idx="6223">
                  <c:v>0</c:v>
                </c:pt>
                <c:pt idx="6224">
                  <c:v>27.129004769230768</c:v>
                </c:pt>
                <c:pt idx="6225">
                  <c:v>13.003864769230768</c:v>
                </c:pt>
                <c:pt idx="6226">
                  <c:v>5.9692307692307685</c:v>
                </c:pt>
                <c:pt idx="6227">
                  <c:v>37.220813615608122</c:v>
                </c:pt>
                <c:pt idx="6228">
                  <c:v>5.9692307692307685</c:v>
                </c:pt>
                <c:pt idx="6229">
                  <c:v>0</c:v>
                </c:pt>
                <c:pt idx="6230">
                  <c:v>4.2026219999999999</c:v>
                </c:pt>
                <c:pt idx="6231">
                  <c:v>37.180813615608123</c:v>
                </c:pt>
                <c:pt idx="6232">
                  <c:v>37.124146948941458</c:v>
                </c:pt>
                <c:pt idx="6233">
                  <c:v>37.078591393385906</c:v>
                </c:pt>
                <c:pt idx="6234">
                  <c:v>0</c:v>
                </c:pt>
                <c:pt idx="6235">
                  <c:v>5.3235539999999997</c:v>
                </c:pt>
                <c:pt idx="6236">
                  <c:v>5.9692307692307685</c:v>
                </c:pt>
                <c:pt idx="6237">
                  <c:v>0</c:v>
                </c:pt>
                <c:pt idx="6238">
                  <c:v>0</c:v>
                </c:pt>
                <c:pt idx="6239">
                  <c:v>11.434553999999999</c:v>
                </c:pt>
                <c:pt idx="6240">
                  <c:v>6.8492147692307697</c:v>
                </c:pt>
                <c:pt idx="6241">
                  <c:v>0</c:v>
                </c:pt>
                <c:pt idx="6242">
                  <c:v>36.954146948941457</c:v>
                </c:pt>
                <c:pt idx="6243">
                  <c:v>0</c:v>
                </c:pt>
                <c:pt idx="6244">
                  <c:v>5.9692307692307685</c:v>
                </c:pt>
                <c:pt idx="6245">
                  <c:v>36.874146948941458</c:v>
                </c:pt>
                <c:pt idx="6246">
                  <c:v>36.858591393385908</c:v>
                </c:pt>
                <c:pt idx="6247">
                  <c:v>36.848591393385902</c:v>
                </c:pt>
                <c:pt idx="6248">
                  <c:v>36.845487754254862</c:v>
                </c:pt>
                <c:pt idx="6249">
                  <c:v>36.839702504497012</c:v>
                </c:pt>
                <c:pt idx="6250">
                  <c:v>36.838591393385904</c:v>
                </c:pt>
                <c:pt idx="6251">
                  <c:v>36.836369171163682</c:v>
                </c:pt>
                <c:pt idx="6252">
                  <c:v>36.543436769230766</c:v>
                </c:pt>
                <c:pt idx="6253">
                  <c:v>0</c:v>
                </c:pt>
                <c:pt idx="6254">
                  <c:v>11.944042769230769</c:v>
                </c:pt>
                <c:pt idx="6255">
                  <c:v>36.705258060052572</c:v>
                </c:pt>
                <c:pt idx="6256">
                  <c:v>36.697480282274796</c:v>
                </c:pt>
                <c:pt idx="6257">
                  <c:v>36.694146948941459</c:v>
                </c:pt>
                <c:pt idx="6258">
                  <c:v>0</c:v>
                </c:pt>
                <c:pt idx="6259">
                  <c:v>36.634146948941456</c:v>
                </c:pt>
                <c:pt idx="6260">
                  <c:v>36.600813615608125</c:v>
                </c:pt>
                <c:pt idx="6261">
                  <c:v>0</c:v>
                </c:pt>
                <c:pt idx="6262">
                  <c:v>0.24618599999999999</c:v>
                </c:pt>
                <c:pt idx="6263">
                  <c:v>36.585258060052567</c:v>
                </c:pt>
                <c:pt idx="6264">
                  <c:v>6.8090567692307689</c:v>
                </c:pt>
                <c:pt idx="6265">
                  <c:v>0</c:v>
                </c:pt>
                <c:pt idx="6266">
                  <c:v>36.529702504497017</c:v>
                </c:pt>
                <c:pt idx="6267">
                  <c:v>7.1757167692307693</c:v>
                </c:pt>
                <c:pt idx="6268">
                  <c:v>36.509702504497014</c:v>
                </c:pt>
                <c:pt idx="6269">
                  <c:v>7.5179327692307689</c:v>
                </c:pt>
                <c:pt idx="6270">
                  <c:v>4.0157999999999999E-2</c:v>
                </c:pt>
                <c:pt idx="6271">
                  <c:v>36.487480282274795</c:v>
                </c:pt>
                <c:pt idx="6272">
                  <c:v>0</c:v>
                </c:pt>
                <c:pt idx="6273">
                  <c:v>36.441924726719236</c:v>
                </c:pt>
                <c:pt idx="6274">
                  <c:v>36.440813615608121</c:v>
                </c:pt>
                <c:pt idx="6275">
                  <c:v>11.037868769230768</c:v>
                </c:pt>
                <c:pt idx="6276">
                  <c:v>7.7920547692307682</c:v>
                </c:pt>
                <c:pt idx="6277">
                  <c:v>0</c:v>
                </c:pt>
                <c:pt idx="6278">
                  <c:v>36.421924726719233</c:v>
                </c:pt>
                <c:pt idx="6279">
                  <c:v>36.420813615608125</c:v>
                </c:pt>
                <c:pt idx="6280">
                  <c:v>0.62332199999999993</c:v>
                </c:pt>
                <c:pt idx="6281">
                  <c:v>13.051006769230769</c:v>
                </c:pt>
                <c:pt idx="6282">
                  <c:v>0</c:v>
                </c:pt>
                <c:pt idx="6283">
                  <c:v>0</c:v>
                </c:pt>
                <c:pt idx="6284">
                  <c:v>36.386598865365983</c:v>
                </c:pt>
                <c:pt idx="6285">
                  <c:v>36.374146948941458</c:v>
                </c:pt>
                <c:pt idx="6286">
                  <c:v>36.373035837830351</c:v>
                </c:pt>
                <c:pt idx="6287">
                  <c:v>36.371924726719236</c:v>
                </c:pt>
                <c:pt idx="6288">
                  <c:v>0</c:v>
                </c:pt>
                <c:pt idx="6289">
                  <c:v>36.339702504497012</c:v>
                </c:pt>
                <c:pt idx="6290">
                  <c:v>36.315258060052571</c:v>
                </c:pt>
                <c:pt idx="6291">
                  <c:v>5.9692307692307685</c:v>
                </c:pt>
                <c:pt idx="6292">
                  <c:v>36.310813615608126</c:v>
                </c:pt>
                <c:pt idx="6293">
                  <c:v>5.9692307692307685</c:v>
                </c:pt>
                <c:pt idx="6294">
                  <c:v>36.30303583783035</c:v>
                </c:pt>
                <c:pt idx="6295">
                  <c:v>11.509288769230768</c:v>
                </c:pt>
                <c:pt idx="6296">
                  <c:v>36.273035837830349</c:v>
                </c:pt>
                <c:pt idx="6297">
                  <c:v>6.255574769230769</c:v>
                </c:pt>
                <c:pt idx="6298">
                  <c:v>5.9692307692307685</c:v>
                </c:pt>
                <c:pt idx="6299">
                  <c:v>5.9692307692307685</c:v>
                </c:pt>
                <c:pt idx="6300">
                  <c:v>0</c:v>
                </c:pt>
                <c:pt idx="6301">
                  <c:v>5.9692307692307685</c:v>
                </c:pt>
                <c:pt idx="6302">
                  <c:v>23.928586769230769</c:v>
                </c:pt>
                <c:pt idx="6303">
                  <c:v>23.928586769230769</c:v>
                </c:pt>
                <c:pt idx="6304">
                  <c:v>36.23081361560812</c:v>
                </c:pt>
                <c:pt idx="6305">
                  <c:v>13.368778769230767</c:v>
                </c:pt>
                <c:pt idx="6306">
                  <c:v>13.697026769230769</c:v>
                </c:pt>
                <c:pt idx="6307">
                  <c:v>36.184146948941461</c:v>
                </c:pt>
                <c:pt idx="6308">
                  <c:v>36.165258060052572</c:v>
                </c:pt>
                <c:pt idx="6309">
                  <c:v>36.161924726719235</c:v>
                </c:pt>
                <c:pt idx="6310">
                  <c:v>7.6314227692307677</c:v>
                </c:pt>
                <c:pt idx="6311">
                  <c:v>0.47141999999999995</c:v>
                </c:pt>
                <c:pt idx="6312">
                  <c:v>0</c:v>
                </c:pt>
                <c:pt idx="6313">
                  <c:v>36.131924726719234</c:v>
                </c:pt>
                <c:pt idx="6314">
                  <c:v>36.127480282274796</c:v>
                </c:pt>
                <c:pt idx="6315">
                  <c:v>36.121924726719236</c:v>
                </c:pt>
                <c:pt idx="6316">
                  <c:v>0.34920000000000001</c:v>
                </c:pt>
                <c:pt idx="6317">
                  <c:v>36.09636917116368</c:v>
                </c:pt>
                <c:pt idx="6318">
                  <c:v>36.094146948941457</c:v>
                </c:pt>
                <c:pt idx="6319">
                  <c:v>36.09303583783035</c:v>
                </c:pt>
                <c:pt idx="6320">
                  <c:v>36.089702504497012</c:v>
                </c:pt>
                <c:pt idx="6321">
                  <c:v>36.081924726719237</c:v>
                </c:pt>
                <c:pt idx="6322">
                  <c:v>36.081924726719237</c:v>
                </c:pt>
                <c:pt idx="6323">
                  <c:v>36.070813615608124</c:v>
                </c:pt>
                <c:pt idx="6324">
                  <c:v>0</c:v>
                </c:pt>
                <c:pt idx="6325">
                  <c:v>11.909122769230768</c:v>
                </c:pt>
                <c:pt idx="6326">
                  <c:v>36.045258060052568</c:v>
                </c:pt>
                <c:pt idx="6327">
                  <c:v>12.944500769230769</c:v>
                </c:pt>
                <c:pt idx="6328">
                  <c:v>12.944500769230769</c:v>
                </c:pt>
                <c:pt idx="6329">
                  <c:v>36.037480282274792</c:v>
                </c:pt>
                <c:pt idx="6330">
                  <c:v>0.33348599999999995</c:v>
                </c:pt>
                <c:pt idx="6331">
                  <c:v>36.024146948941457</c:v>
                </c:pt>
                <c:pt idx="6332">
                  <c:v>36.009702504497014</c:v>
                </c:pt>
                <c:pt idx="6333">
                  <c:v>36.008591393385906</c:v>
                </c:pt>
                <c:pt idx="6334">
                  <c:v>0</c:v>
                </c:pt>
                <c:pt idx="6335">
                  <c:v>35.997480282274793</c:v>
                </c:pt>
                <c:pt idx="6336">
                  <c:v>35.964146948941462</c:v>
                </c:pt>
                <c:pt idx="6337">
                  <c:v>35.959702504497017</c:v>
                </c:pt>
                <c:pt idx="6338">
                  <c:v>5.9692307692307685</c:v>
                </c:pt>
                <c:pt idx="6339">
                  <c:v>2.5840799999999997</c:v>
                </c:pt>
                <c:pt idx="6340">
                  <c:v>5.9692307692307685</c:v>
                </c:pt>
                <c:pt idx="6341">
                  <c:v>35.939702504497014</c:v>
                </c:pt>
                <c:pt idx="6342">
                  <c:v>35.938591393385906</c:v>
                </c:pt>
                <c:pt idx="6343">
                  <c:v>0</c:v>
                </c:pt>
                <c:pt idx="6344">
                  <c:v>10.861522769230769</c:v>
                </c:pt>
                <c:pt idx="6345">
                  <c:v>15.172396769230767</c:v>
                </c:pt>
                <c:pt idx="6346">
                  <c:v>12.647680769230769</c:v>
                </c:pt>
                <c:pt idx="6347">
                  <c:v>0</c:v>
                </c:pt>
                <c:pt idx="6348">
                  <c:v>0</c:v>
                </c:pt>
                <c:pt idx="6349">
                  <c:v>35.894146948941462</c:v>
                </c:pt>
                <c:pt idx="6350">
                  <c:v>35.889702504497016</c:v>
                </c:pt>
                <c:pt idx="6351">
                  <c:v>35.876369171163681</c:v>
                </c:pt>
                <c:pt idx="6352">
                  <c:v>35.869702504497013</c:v>
                </c:pt>
                <c:pt idx="6353">
                  <c:v>16.811890769230768</c:v>
                </c:pt>
                <c:pt idx="6354">
                  <c:v>11.491828769230768</c:v>
                </c:pt>
                <c:pt idx="6355">
                  <c:v>35.857480282274793</c:v>
                </c:pt>
                <c:pt idx="6356">
                  <c:v>14.067178769230766</c:v>
                </c:pt>
                <c:pt idx="6357">
                  <c:v>35.830813615608122</c:v>
                </c:pt>
                <c:pt idx="6358">
                  <c:v>35.811924726719234</c:v>
                </c:pt>
                <c:pt idx="6359">
                  <c:v>35.786369171163678</c:v>
                </c:pt>
                <c:pt idx="6360">
                  <c:v>13.527664769230768</c:v>
                </c:pt>
                <c:pt idx="6361">
                  <c:v>0.58665599999999996</c:v>
                </c:pt>
                <c:pt idx="6362">
                  <c:v>35.739702504497011</c:v>
                </c:pt>
                <c:pt idx="6363">
                  <c:v>6.7392167692307687</c:v>
                </c:pt>
                <c:pt idx="6364">
                  <c:v>5.9692307692307685</c:v>
                </c:pt>
                <c:pt idx="6365">
                  <c:v>6.8858807692307691</c:v>
                </c:pt>
                <c:pt idx="6366">
                  <c:v>0</c:v>
                </c:pt>
                <c:pt idx="6367">
                  <c:v>35.677480282274793</c:v>
                </c:pt>
                <c:pt idx="6368">
                  <c:v>0</c:v>
                </c:pt>
                <c:pt idx="6369">
                  <c:v>0.34745399999999999</c:v>
                </c:pt>
                <c:pt idx="6370">
                  <c:v>35.648591393385907</c:v>
                </c:pt>
                <c:pt idx="6371">
                  <c:v>18.842488769230766</c:v>
                </c:pt>
                <c:pt idx="6372">
                  <c:v>35.59303583783035</c:v>
                </c:pt>
                <c:pt idx="6373">
                  <c:v>12.350860769230769</c:v>
                </c:pt>
                <c:pt idx="6374">
                  <c:v>6.690328769230768</c:v>
                </c:pt>
                <c:pt idx="6375">
                  <c:v>0</c:v>
                </c:pt>
                <c:pt idx="6376">
                  <c:v>2.4444E-2</c:v>
                </c:pt>
                <c:pt idx="6377">
                  <c:v>0.12571199999999999</c:v>
                </c:pt>
                <c:pt idx="6378">
                  <c:v>0</c:v>
                </c:pt>
                <c:pt idx="6379">
                  <c:v>0</c:v>
                </c:pt>
                <c:pt idx="6380">
                  <c:v>6.224146769230769</c:v>
                </c:pt>
                <c:pt idx="6381">
                  <c:v>0.55522799999999994</c:v>
                </c:pt>
                <c:pt idx="6382">
                  <c:v>6.7636607692307686</c:v>
                </c:pt>
                <c:pt idx="6383">
                  <c:v>0</c:v>
                </c:pt>
                <c:pt idx="6384">
                  <c:v>0</c:v>
                </c:pt>
                <c:pt idx="6385">
                  <c:v>0</c:v>
                </c:pt>
                <c:pt idx="6386">
                  <c:v>0.46792799999999996</c:v>
                </c:pt>
                <c:pt idx="6387">
                  <c:v>0</c:v>
                </c:pt>
                <c:pt idx="6388">
                  <c:v>0</c:v>
                </c:pt>
                <c:pt idx="6389">
                  <c:v>0</c:v>
                </c:pt>
                <c:pt idx="6390">
                  <c:v>0</c:v>
                </c:pt>
                <c:pt idx="6391">
                  <c:v>35.239932198699307</c:v>
                </c:pt>
                <c:pt idx="6392">
                  <c:v>0.72458999999999996</c:v>
                </c:pt>
                <c:pt idx="6393">
                  <c:v>0</c:v>
                </c:pt>
                <c:pt idx="6394">
                  <c:v>25.365544769230763</c:v>
                </c:pt>
                <c:pt idx="6395">
                  <c:v>0</c:v>
                </c:pt>
                <c:pt idx="6396">
                  <c:v>5.7617999999999996E-2</c:v>
                </c:pt>
                <c:pt idx="6397">
                  <c:v>10.035664769230769</c:v>
                </c:pt>
                <c:pt idx="6398">
                  <c:v>11.575636769230769</c:v>
                </c:pt>
                <c:pt idx="6399">
                  <c:v>5.9692307692307685</c:v>
                </c:pt>
                <c:pt idx="6400">
                  <c:v>0</c:v>
                </c:pt>
                <c:pt idx="6401">
                  <c:v>0.16586999999999999</c:v>
                </c:pt>
                <c:pt idx="6402">
                  <c:v>9.1504427692307679</c:v>
                </c:pt>
                <c:pt idx="6403">
                  <c:v>0</c:v>
                </c:pt>
                <c:pt idx="6404">
                  <c:v>9.6131327692307682</c:v>
                </c:pt>
                <c:pt idx="6405">
                  <c:v>5.9692307692307685</c:v>
                </c:pt>
                <c:pt idx="6406">
                  <c:v>5.9692307692307685</c:v>
                </c:pt>
                <c:pt idx="6407">
                  <c:v>0.237456</c:v>
                </c:pt>
                <c:pt idx="6408">
                  <c:v>13.712740769230768</c:v>
                </c:pt>
                <c:pt idx="6409">
                  <c:v>0</c:v>
                </c:pt>
                <c:pt idx="6410">
                  <c:v>0</c:v>
                </c:pt>
                <c:pt idx="6411">
                  <c:v>5.9692307692307685</c:v>
                </c:pt>
                <c:pt idx="6412">
                  <c:v>0</c:v>
                </c:pt>
                <c:pt idx="6413">
                  <c:v>5.9692307692307685</c:v>
                </c:pt>
                <c:pt idx="6414">
                  <c:v>10.690414769230768</c:v>
                </c:pt>
                <c:pt idx="6415">
                  <c:v>12.556888769230769</c:v>
                </c:pt>
                <c:pt idx="6416">
                  <c:v>0.141426</c:v>
                </c:pt>
                <c:pt idx="6417">
                  <c:v>15.692704769230767</c:v>
                </c:pt>
                <c:pt idx="6418">
                  <c:v>5.9692307692307685</c:v>
                </c:pt>
                <c:pt idx="6419">
                  <c:v>0</c:v>
                </c:pt>
                <c:pt idx="6420">
                  <c:v>10.475656769230769</c:v>
                </c:pt>
                <c:pt idx="6421">
                  <c:v>0.12745799999999999</c:v>
                </c:pt>
                <c:pt idx="6422">
                  <c:v>0</c:v>
                </c:pt>
                <c:pt idx="6423">
                  <c:v>16.139680769230768</c:v>
                </c:pt>
                <c:pt idx="6424">
                  <c:v>0</c:v>
                </c:pt>
                <c:pt idx="6425">
                  <c:v>0</c:v>
                </c:pt>
                <c:pt idx="6426">
                  <c:v>10.552480769230769</c:v>
                </c:pt>
                <c:pt idx="6427">
                  <c:v>9.3355187692307684</c:v>
                </c:pt>
                <c:pt idx="6428">
                  <c:v>0</c:v>
                </c:pt>
                <c:pt idx="6429">
                  <c:v>0.7053839999999999</c:v>
                </c:pt>
                <c:pt idx="6430">
                  <c:v>5.9692307692307685</c:v>
                </c:pt>
                <c:pt idx="6431">
                  <c:v>7.5720587692307673</c:v>
                </c:pt>
                <c:pt idx="6432">
                  <c:v>0</c:v>
                </c:pt>
                <c:pt idx="6433">
                  <c:v>0.26539199999999996</c:v>
                </c:pt>
                <c:pt idx="6434">
                  <c:v>0</c:v>
                </c:pt>
                <c:pt idx="6435">
                  <c:v>0</c:v>
                </c:pt>
                <c:pt idx="6436">
                  <c:v>0</c:v>
                </c:pt>
                <c:pt idx="6437">
                  <c:v>0</c:v>
                </c:pt>
                <c:pt idx="6438">
                  <c:v>0</c:v>
                </c:pt>
                <c:pt idx="6439">
                  <c:v>0</c:v>
                </c:pt>
                <c:pt idx="6440">
                  <c:v>5.9692307692307685</c:v>
                </c:pt>
                <c:pt idx="6441">
                  <c:v>0</c:v>
                </c:pt>
                <c:pt idx="6442">
                  <c:v>0</c:v>
                </c:pt>
                <c:pt idx="6443">
                  <c:v>0</c:v>
                </c:pt>
                <c:pt idx="6444">
                  <c:v>5.9692307692307685</c:v>
                </c:pt>
                <c:pt idx="6445">
                  <c:v>0</c:v>
                </c:pt>
                <c:pt idx="6446">
                  <c:v>0.9428399999999999</c:v>
                </c:pt>
                <c:pt idx="6447">
                  <c:v>5.9692307692307685</c:v>
                </c:pt>
                <c:pt idx="6448">
                  <c:v>0</c:v>
                </c:pt>
                <c:pt idx="6449">
                  <c:v>5.9692307692307685</c:v>
                </c:pt>
                <c:pt idx="6450">
                  <c:v>5.9692307692307685</c:v>
                </c:pt>
                <c:pt idx="6451">
                  <c:v>0</c:v>
                </c:pt>
                <c:pt idx="6452">
                  <c:v>5.9692307692307685</c:v>
                </c:pt>
                <c:pt idx="6453">
                  <c:v>0</c:v>
                </c:pt>
                <c:pt idx="6454">
                  <c:v>0</c:v>
                </c:pt>
                <c:pt idx="6455">
                  <c:v>33.557081776670806</c:v>
                </c:pt>
                <c:pt idx="6456">
                  <c:v>33.535970665559695</c:v>
                </c:pt>
                <c:pt idx="6457">
                  <c:v>5.9692307692307685</c:v>
                </c:pt>
                <c:pt idx="6458">
                  <c:v>33.52263733222636</c:v>
                </c:pt>
                <c:pt idx="6459">
                  <c:v>5.9692307692307685</c:v>
                </c:pt>
                <c:pt idx="6460">
                  <c:v>33.460415110004142</c:v>
                </c:pt>
                <c:pt idx="6461">
                  <c:v>0</c:v>
                </c:pt>
                <c:pt idx="6462">
                  <c:v>0</c:v>
                </c:pt>
                <c:pt idx="6463">
                  <c:v>5.9692307692307685</c:v>
                </c:pt>
                <c:pt idx="6464">
                  <c:v>0</c:v>
                </c:pt>
                <c:pt idx="6465">
                  <c:v>5.9692307692307685</c:v>
                </c:pt>
                <c:pt idx="6466">
                  <c:v>33.377081776670806</c:v>
                </c:pt>
                <c:pt idx="6467">
                  <c:v>5.9692307692307685</c:v>
                </c:pt>
                <c:pt idx="6468">
                  <c:v>0</c:v>
                </c:pt>
                <c:pt idx="6469">
                  <c:v>5.9692307692307685</c:v>
                </c:pt>
                <c:pt idx="6470">
                  <c:v>5.9692307692307685</c:v>
                </c:pt>
                <c:pt idx="6471">
                  <c:v>0</c:v>
                </c:pt>
                <c:pt idx="6472">
                  <c:v>33.284859554448587</c:v>
                </c:pt>
                <c:pt idx="6473">
                  <c:v>33.275970665559697</c:v>
                </c:pt>
                <c:pt idx="6474">
                  <c:v>0.71062199999999998</c:v>
                </c:pt>
                <c:pt idx="6475">
                  <c:v>5.9692307692307685</c:v>
                </c:pt>
                <c:pt idx="6476">
                  <c:v>22.853050769230766</c:v>
                </c:pt>
                <c:pt idx="6477">
                  <c:v>0</c:v>
                </c:pt>
                <c:pt idx="6478">
                  <c:v>33.248192887781919</c:v>
                </c:pt>
                <c:pt idx="6479">
                  <c:v>5.9692307692307685</c:v>
                </c:pt>
                <c:pt idx="6480">
                  <c:v>0.21301199999999998</c:v>
                </c:pt>
                <c:pt idx="6481">
                  <c:v>33.235970665559698</c:v>
                </c:pt>
                <c:pt idx="6482">
                  <c:v>5.9692307692307685</c:v>
                </c:pt>
                <c:pt idx="6483">
                  <c:v>33.200415110004144</c:v>
                </c:pt>
                <c:pt idx="6484">
                  <c:v>10.592638769230769</c:v>
                </c:pt>
                <c:pt idx="6485">
                  <c:v>16.204282769230769</c:v>
                </c:pt>
                <c:pt idx="6486">
                  <c:v>5.9692307692307685</c:v>
                </c:pt>
                <c:pt idx="6487">
                  <c:v>33.042706769230762</c:v>
                </c:pt>
                <c:pt idx="6488">
                  <c:v>28.117240769230769</c:v>
                </c:pt>
                <c:pt idx="6489">
                  <c:v>1.4945759999999999</c:v>
                </c:pt>
                <c:pt idx="6490">
                  <c:v>5.4126000000000001E-2</c:v>
                </c:pt>
                <c:pt idx="6491">
                  <c:v>0.80315999999999999</c:v>
                </c:pt>
                <c:pt idx="6492">
                  <c:v>1.9206000000000001E-2</c:v>
                </c:pt>
                <c:pt idx="6493">
                  <c:v>0.60760799999999993</c:v>
                </c:pt>
                <c:pt idx="6494">
                  <c:v>5.9692307692307685</c:v>
                </c:pt>
                <c:pt idx="6495">
                  <c:v>33.133748443337467</c:v>
                </c:pt>
                <c:pt idx="6496">
                  <c:v>5.9692307692307685</c:v>
                </c:pt>
                <c:pt idx="6497">
                  <c:v>12.333400769230767</c:v>
                </c:pt>
                <c:pt idx="6498">
                  <c:v>33.114859554448586</c:v>
                </c:pt>
                <c:pt idx="6499">
                  <c:v>5.9692307692307685</c:v>
                </c:pt>
                <c:pt idx="6500">
                  <c:v>0</c:v>
                </c:pt>
                <c:pt idx="6501">
                  <c:v>0</c:v>
                </c:pt>
                <c:pt idx="6502">
                  <c:v>33.100415110004143</c:v>
                </c:pt>
                <c:pt idx="6503">
                  <c:v>5.9692307692307685</c:v>
                </c:pt>
                <c:pt idx="6504">
                  <c:v>33.075970665559694</c:v>
                </c:pt>
                <c:pt idx="6505">
                  <c:v>10.301056769230769</c:v>
                </c:pt>
                <c:pt idx="6506">
                  <c:v>10.081060769230769</c:v>
                </c:pt>
                <c:pt idx="6507">
                  <c:v>33.064859554448589</c:v>
                </c:pt>
                <c:pt idx="6508">
                  <c:v>10.892950769230767</c:v>
                </c:pt>
                <c:pt idx="6509">
                  <c:v>33.043748443337471</c:v>
                </c:pt>
                <c:pt idx="6510">
                  <c:v>25.252054769230764</c:v>
                </c:pt>
                <c:pt idx="6511">
                  <c:v>33.032637332226358</c:v>
                </c:pt>
                <c:pt idx="6512">
                  <c:v>0</c:v>
                </c:pt>
                <c:pt idx="6513">
                  <c:v>33.024859554448589</c:v>
                </c:pt>
                <c:pt idx="6514">
                  <c:v>5.9692307692307685</c:v>
                </c:pt>
                <c:pt idx="6515">
                  <c:v>33.013748443337469</c:v>
                </c:pt>
                <c:pt idx="6516">
                  <c:v>0</c:v>
                </c:pt>
                <c:pt idx="6517">
                  <c:v>0</c:v>
                </c:pt>
                <c:pt idx="6518">
                  <c:v>0.29681999999999997</c:v>
                </c:pt>
                <c:pt idx="6519">
                  <c:v>5.9692307692307685</c:v>
                </c:pt>
                <c:pt idx="6520">
                  <c:v>5.9692307692307685</c:v>
                </c:pt>
                <c:pt idx="6521">
                  <c:v>10.03915676923077</c:v>
                </c:pt>
                <c:pt idx="6522">
                  <c:v>5.9692307692307685</c:v>
                </c:pt>
                <c:pt idx="6523">
                  <c:v>5.9692307692307685</c:v>
                </c:pt>
                <c:pt idx="6524">
                  <c:v>32.977081776670808</c:v>
                </c:pt>
                <c:pt idx="6525">
                  <c:v>32.971526221115248</c:v>
                </c:pt>
                <c:pt idx="6526">
                  <c:v>5.9692307692307685</c:v>
                </c:pt>
                <c:pt idx="6527">
                  <c:v>5.9692307692307685</c:v>
                </c:pt>
                <c:pt idx="6528">
                  <c:v>32.951526221115252</c:v>
                </c:pt>
                <c:pt idx="6529">
                  <c:v>32.950415110004144</c:v>
                </c:pt>
                <c:pt idx="6530">
                  <c:v>32.942637332226361</c:v>
                </c:pt>
                <c:pt idx="6531">
                  <c:v>5.9692307692307685</c:v>
                </c:pt>
                <c:pt idx="6532">
                  <c:v>32.933748443337471</c:v>
                </c:pt>
                <c:pt idx="6533">
                  <c:v>32.928192887781918</c:v>
                </c:pt>
                <c:pt idx="6534">
                  <c:v>6.3446207692307688</c:v>
                </c:pt>
                <c:pt idx="6535">
                  <c:v>5.9692307692307685</c:v>
                </c:pt>
                <c:pt idx="6536">
                  <c:v>2.3274180000000002</c:v>
                </c:pt>
                <c:pt idx="6537">
                  <c:v>5.9692307692307685</c:v>
                </c:pt>
                <c:pt idx="6538">
                  <c:v>7.5476147692307691</c:v>
                </c:pt>
                <c:pt idx="6539">
                  <c:v>7.5476147692307691</c:v>
                </c:pt>
                <c:pt idx="6540">
                  <c:v>9.6480527692307696</c:v>
                </c:pt>
                <c:pt idx="6541">
                  <c:v>5.9692307692307685</c:v>
                </c:pt>
                <c:pt idx="6542">
                  <c:v>0</c:v>
                </c:pt>
                <c:pt idx="6543">
                  <c:v>32.864859554448586</c:v>
                </c:pt>
                <c:pt idx="6544">
                  <c:v>32.860415110004141</c:v>
                </c:pt>
                <c:pt idx="6545">
                  <c:v>9.6585287692307684</c:v>
                </c:pt>
                <c:pt idx="6546">
                  <c:v>32.841526221115252</c:v>
                </c:pt>
                <c:pt idx="6547">
                  <c:v>32.841526221115252</c:v>
                </c:pt>
                <c:pt idx="6548">
                  <c:v>6.1700207692307689</c:v>
                </c:pt>
                <c:pt idx="6549">
                  <c:v>11.133898769230768</c:v>
                </c:pt>
                <c:pt idx="6550">
                  <c:v>6.0163727692307694</c:v>
                </c:pt>
                <c:pt idx="6551">
                  <c:v>9.8785247692307685</c:v>
                </c:pt>
                <c:pt idx="6552">
                  <c:v>32.814859554448589</c:v>
                </c:pt>
                <c:pt idx="6553">
                  <c:v>32.813748443337474</c:v>
                </c:pt>
                <c:pt idx="6554">
                  <c:v>11.47436876923077</c:v>
                </c:pt>
                <c:pt idx="6555">
                  <c:v>32.801526221115253</c:v>
                </c:pt>
                <c:pt idx="6556">
                  <c:v>7.6069787692307687</c:v>
                </c:pt>
                <c:pt idx="6557">
                  <c:v>32.795970665559693</c:v>
                </c:pt>
                <c:pt idx="6558">
                  <c:v>0.38586599999999993</c:v>
                </c:pt>
                <c:pt idx="6559">
                  <c:v>32.794859554448585</c:v>
                </c:pt>
                <c:pt idx="6560">
                  <c:v>6.2765267692307685</c:v>
                </c:pt>
                <c:pt idx="6561">
                  <c:v>0.32475599999999999</c:v>
                </c:pt>
                <c:pt idx="6562">
                  <c:v>32.78152622111525</c:v>
                </c:pt>
                <c:pt idx="6563">
                  <c:v>0.17634599999999997</c:v>
                </c:pt>
                <c:pt idx="6564">
                  <c:v>0</c:v>
                </c:pt>
                <c:pt idx="6565">
                  <c:v>32.777081776670805</c:v>
                </c:pt>
                <c:pt idx="6566">
                  <c:v>32.777081776670805</c:v>
                </c:pt>
                <c:pt idx="6567">
                  <c:v>32.771526221115252</c:v>
                </c:pt>
                <c:pt idx="6568">
                  <c:v>6.1141487692307681</c:v>
                </c:pt>
                <c:pt idx="6569">
                  <c:v>32.72374844333747</c:v>
                </c:pt>
                <c:pt idx="6570">
                  <c:v>6.3917627692307688</c:v>
                </c:pt>
                <c:pt idx="6571">
                  <c:v>5.9797067692307682</c:v>
                </c:pt>
                <c:pt idx="6572">
                  <c:v>5.9692307692307685</c:v>
                </c:pt>
                <c:pt idx="6573">
                  <c:v>32.702637332226359</c:v>
                </c:pt>
                <c:pt idx="6574">
                  <c:v>0</c:v>
                </c:pt>
                <c:pt idx="6575">
                  <c:v>8.2617287692307677</c:v>
                </c:pt>
                <c:pt idx="6576">
                  <c:v>5.9954207692307691</c:v>
                </c:pt>
                <c:pt idx="6577">
                  <c:v>32.687081776670809</c:v>
                </c:pt>
                <c:pt idx="6578">
                  <c:v>5.9692307692307685</c:v>
                </c:pt>
                <c:pt idx="6579">
                  <c:v>10.999456769230768</c:v>
                </c:pt>
                <c:pt idx="6580">
                  <c:v>10.999456769230768</c:v>
                </c:pt>
                <c:pt idx="6581">
                  <c:v>32.681526221115249</c:v>
                </c:pt>
                <c:pt idx="6582">
                  <c:v>8.4450587692307675</c:v>
                </c:pt>
                <c:pt idx="6583">
                  <c:v>24.91682276923077</c:v>
                </c:pt>
                <c:pt idx="6584">
                  <c:v>32.670415110004143</c:v>
                </c:pt>
                <c:pt idx="6585">
                  <c:v>6.3184307692307682</c:v>
                </c:pt>
                <c:pt idx="6586">
                  <c:v>32.65930399889303</c:v>
                </c:pt>
                <c:pt idx="6587">
                  <c:v>5.9692307692307685</c:v>
                </c:pt>
                <c:pt idx="6588">
                  <c:v>32.652637332226362</c:v>
                </c:pt>
                <c:pt idx="6589">
                  <c:v>11.448178769230768</c:v>
                </c:pt>
                <c:pt idx="6590">
                  <c:v>11.448178769230768</c:v>
                </c:pt>
                <c:pt idx="6591">
                  <c:v>32.642637332226357</c:v>
                </c:pt>
                <c:pt idx="6592">
                  <c:v>32.639303998893027</c:v>
                </c:pt>
                <c:pt idx="6593">
                  <c:v>22.013224769230771</c:v>
                </c:pt>
                <c:pt idx="6594">
                  <c:v>10.119472769230768</c:v>
                </c:pt>
                <c:pt idx="6595">
                  <c:v>10.119472769230768</c:v>
                </c:pt>
                <c:pt idx="6596">
                  <c:v>32.628192887781914</c:v>
                </c:pt>
                <c:pt idx="6597">
                  <c:v>5.9692307692307685</c:v>
                </c:pt>
                <c:pt idx="6598">
                  <c:v>32.614859554448586</c:v>
                </c:pt>
                <c:pt idx="6599">
                  <c:v>32.610415110004141</c:v>
                </c:pt>
                <c:pt idx="6600">
                  <c:v>0</c:v>
                </c:pt>
                <c:pt idx="6601">
                  <c:v>32.603748443337473</c:v>
                </c:pt>
                <c:pt idx="6602">
                  <c:v>10.39010276923077</c:v>
                </c:pt>
                <c:pt idx="6603">
                  <c:v>10.39010276923077</c:v>
                </c:pt>
                <c:pt idx="6604">
                  <c:v>6.1193867692307693</c:v>
                </c:pt>
                <c:pt idx="6605">
                  <c:v>5.9692307692307685</c:v>
                </c:pt>
                <c:pt idx="6606">
                  <c:v>5.9692307692307685</c:v>
                </c:pt>
                <c:pt idx="6607">
                  <c:v>32.575970665559694</c:v>
                </c:pt>
                <c:pt idx="6608">
                  <c:v>32.574859554448587</c:v>
                </c:pt>
                <c:pt idx="6609">
                  <c:v>0</c:v>
                </c:pt>
                <c:pt idx="6610">
                  <c:v>32.569303998893027</c:v>
                </c:pt>
                <c:pt idx="6611">
                  <c:v>32.562637332226359</c:v>
                </c:pt>
                <c:pt idx="6612">
                  <c:v>32.559303998893029</c:v>
                </c:pt>
                <c:pt idx="6613">
                  <c:v>14.913988769230768</c:v>
                </c:pt>
                <c:pt idx="6614">
                  <c:v>11.598334769230767</c:v>
                </c:pt>
                <c:pt idx="6615">
                  <c:v>11.598334769230767</c:v>
                </c:pt>
                <c:pt idx="6616">
                  <c:v>30.912586769230767</c:v>
                </c:pt>
                <c:pt idx="6617">
                  <c:v>32.529303998893027</c:v>
                </c:pt>
                <c:pt idx="6618">
                  <c:v>12.078484769230769</c:v>
                </c:pt>
                <c:pt idx="6619">
                  <c:v>5.9692307692307685</c:v>
                </c:pt>
                <c:pt idx="6620">
                  <c:v>32.518192887781915</c:v>
                </c:pt>
                <c:pt idx="6621">
                  <c:v>7.6401527692307694</c:v>
                </c:pt>
                <c:pt idx="6622">
                  <c:v>5.9692307692307685</c:v>
                </c:pt>
                <c:pt idx="6623">
                  <c:v>13.354810769230767</c:v>
                </c:pt>
                <c:pt idx="6624">
                  <c:v>0</c:v>
                </c:pt>
                <c:pt idx="6625">
                  <c:v>23.591608769230767</c:v>
                </c:pt>
                <c:pt idx="6626">
                  <c:v>10.681684769230769</c:v>
                </c:pt>
                <c:pt idx="6627">
                  <c:v>21.094828769230769</c:v>
                </c:pt>
                <c:pt idx="6628">
                  <c:v>0</c:v>
                </c:pt>
                <c:pt idx="6629">
                  <c:v>32.485970665559698</c:v>
                </c:pt>
                <c:pt idx="6630">
                  <c:v>32.485970665559698</c:v>
                </c:pt>
                <c:pt idx="6631">
                  <c:v>32.483748443337475</c:v>
                </c:pt>
                <c:pt idx="6632">
                  <c:v>32.47374844333747</c:v>
                </c:pt>
                <c:pt idx="6633">
                  <c:v>32.459303998893027</c:v>
                </c:pt>
                <c:pt idx="6634">
                  <c:v>8.8012427692307682</c:v>
                </c:pt>
                <c:pt idx="6635">
                  <c:v>32.450415110004144</c:v>
                </c:pt>
                <c:pt idx="6636">
                  <c:v>5.9692307692307685</c:v>
                </c:pt>
                <c:pt idx="6637">
                  <c:v>32.444859554448584</c:v>
                </c:pt>
                <c:pt idx="6638">
                  <c:v>7.1076227692307681</c:v>
                </c:pt>
                <c:pt idx="6639">
                  <c:v>5.9692307692307685</c:v>
                </c:pt>
                <c:pt idx="6640">
                  <c:v>32.421526221115251</c:v>
                </c:pt>
                <c:pt idx="6641">
                  <c:v>6.1944647692307697</c:v>
                </c:pt>
                <c:pt idx="6642">
                  <c:v>12.514984769230766</c:v>
                </c:pt>
                <c:pt idx="6643">
                  <c:v>12.514984769230766</c:v>
                </c:pt>
                <c:pt idx="6644">
                  <c:v>32.410415110004145</c:v>
                </c:pt>
                <c:pt idx="6645">
                  <c:v>0</c:v>
                </c:pt>
                <c:pt idx="6646">
                  <c:v>32.4059706655597</c:v>
                </c:pt>
                <c:pt idx="6647">
                  <c:v>0.359676</c:v>
                </c:pt>
                <c:pt idx="6648">
                  <c:v>5.9692307692307685</c:v>
                </c:pt>
                <c:pt idx="6649">
                  <c:v>6.4703327692307688</c:v>
                </c:pt>
                <c:pt idx="6650">
                  <c:v>6.4703327692307688</c:v>
                </c:pt>
                <c:pt idx="6651">
                  <c:v>13.361794769230768</c:v>
                </c:pt>
                <c:pt idx="6652">
                  <c:v>11.196754769230768</c:v>
                </c:pt>
                <c:pt idx="6653">
                  <c:v>11.196754769230768</c:v>
                </c:pt>
                <c:pt idx="6654">
                  <c:v>32.379303998893029</c:v>
                </c:pt>
                <c:pt idx="6655">
                  <c:v>32.379303998893029</c:v>
                </c:pt>
                <c:pt idx="6656">
                  <c:v>0</c:v>
                </c:pt>
                <c:pt idx="6657">
                  <c:v>32.372637332226361</c:v>
                </c:pt>
                <c:pt idx="6658">
                  <c:v>8.0207807692307682</c:v>
                </c:pt>
                <c:pt idx="6659">
                  <c:v>32.360415110004141</c:v>
                </c:pt>
                <c:pt idx="6660">
                  <c:v>10.582162769230768</c:v>
                </c:pt>
                <c:pt idx="6661">
                  <c:v>10.758508769230767</c:v>
                </c:pt>
                <c:pt idx="6662">
                  <c:v>32.343748443337475</c:v>
                </c:pt>
                <c:pt idx="6663">
                  <c:v>32.338192887781915</c:v>
                </c:pt>
                <c:pt idx="6664">
                  <c:v>15.360964769230769</c:v>
                </c:pt>
                <c:pt idx="6665">
                  <c:v>15.360964769230769</c:v>
                </c:pt>
                <c:pt idx="6666">
                  <c:v>6.0163727692307694</c:v>
                </c:pt>
                <c:pt idx="6667">
                  <c:v>32.305970665559698</c:v>
                </c:pt>
                <c:pt idx="6668">
                  <c:v>5.9692307692307685</c:v>
                </c:pt>
                <c:pt idx="6669">
                  <c:v>7.9107827692307682</c:v>
                </c:pt>
                <c:pt idx="6670">
                  <c:v>32.300415110004138</c:v>
                </c:pt>
                <c:pt idx="6671">
                  <c:v>32.287081776670803</c:v>
                </c:pt>
                <c:pt idx="6672">
                  <c:v>32.277081776670805</c:v>
                </c:pt>
                <c:pt idx="6673">
                  <c:v>15.863812769230767</c:v>
                </c:pt>
                <c:pt idx="6674">
                  <c:v>15.863812769230767</c:v>
                </c:pt>
                <c:pt idx="6675">
                  <c:v>32.274859554448582</c:v>
                </c:pt>
                <c:pt idx="6676">
                  <c:v>19.188196769230768</c:v>
                </c:pt>
                <c:pt idx="6677">
                  <c:v>9.9274127692307683</c:v>
                </c:pt>
                <c:pt idx="6678">
                  <c:v>32.259303998893031</c:v>
                </c:pt>
                <c:pt idx="6679">
                  <c:v>32.255970665559694</c:v>
                </c:pt>
                <c:pt idx="6680">
                  <c:v>15.493660769230768</c:v>
                </c:pt>
                <c:pt idx="6681">
                  <c:v>5.9692307692307685</c:v>
                </c:pt>
                <c:pt idx="6682">
                  <c:v>32.230415110004145</c:v>
                </c:pt>
                <c:pt idx="6683">
                  <c:v>32.219303998893025</c:v>
                </c:pt>
                <c:pt idx="6684">
                  <c:v>32.213748443337472</c:v>
                </c:pt>
                <c:pt idx="6685">
                  <c:v>32.213748443337472</c:v>
                </c:pt>
                <c:pt idx="6686">
                  <c:v>0</c:v>
                </c:pt>
                <c:pt idx="6687">
                  <c:v>32.183748443337471</c:v>
                </c:pt>
                <c:pt idx="6688">
                  <c:v>32.173748443337473</c:v>
                </c:pt>
                <c:pt idx="6689">
                  <c:v>32.170415110004143</c:v>
                </c:pt>
                <c:pt idx="6690">
                  <c:v>13.360048769230769</c:v>
                </c:pt>
                <c:pt idx="6691">
                  <c:v>17.312992769230767</c:v>
                </c:pt>
                <c:pt idx="6692">
                  <c:v>32.148192887781917</c:v>
                </c:pt>
                <c:pt idx="6693">
                  <c:v>0</c:v>
                </c:pt>
                <c:pt idx="6694">
                  <c:v>32.139303998893027</c:v>
                </c:pt>
                <c:pt idx="6695">
                  <c:v>0</c:v>
                </c:pt>
                <c:pt idx="6696">
                  <c:v>32.128192887781914</c:v>
                </c:pt>
                <c:pt idx="6697">
                  <c:v>20.000086769230766</c:v>
                </c:pt>
                <c:pt idx="6698">
                  <c:v>32.110415110004141</c:v>
                </c:pt>
                <c:pt idx="6699">
                  <c:v>32.102637332226358</c:v>
                </c:pt>
                <c:pt idx="6700">
                  <c:v>0</c:v>
                </c:pt>
                <c:pt idx="6701">
                  <c:v>10.831840769230769</c:v>
                </c:pt>
                <c:pt idx="6702">
                  <c:v>0</c:v>
                </c:pt>
                <c:pt idx="6703">
                  <c:v>32.097081776670805</c:v>
                </c:pt>
                <c:pt idx="6704">
                  <c:v>32.077081776670809</c:v>
                </c:pt>
                <c:pt idx="6705">
                  <c:v>32.070415110004141</c:v>
                </c:pt>
                <c:pt idx="6706">
                  <c:v>19.006612769230767</c:v>
                </c:pt>
                <c:pt idx="6707">
                  <c:v>32.058192887781914</c:v>
                </c:pt>
                <c:pt idx="6708">
                  <c:v>6.9068327692307685</c:v>
                </c:pt>
                <c:pt idx="6709">
                  <c:v>21.700690769230768</c:v>
                </c:pt>
                <c:pt idx="6710">
                  <c:v>32.025970665559697</c:v>
                </c:pt>
                <c:pt idx="6711">
                  <c:v>0.96902999999999984</c:v>
                </c:pt>
                <c:pt idx="6712">
                  <c:v>32.011526221115254</c:v>
                </c:pt>
                <c:pt idx="6713">
                  <c:v>32.003748443337471</c:v>
                </c:pt>
                <c:pt idx="6714">
                  <c:v>11.062312769230768</c:v>
                </c:pt>
                <c:pt idx="6715">
                  <c:v>2.7936000000000001</c:v>
                </c:pt>
                <c:pt idx="6716">
                  <c:v>31.97930399889303</c:v>
                </c:pt>
                <c:pt idx="6717">
                  <c:v>0</c:v>
                </c:pt>
                <c:pt idx="6718">
                  <c:v>31.924859554448584</c:v>
                </c:pt>
                <c:pt idx="6719">
                  <c:v>10.576924769230768</c:v>
                </c:pt>
                <c:pt idx="6720">
                  <c:v>10.667716769230768</c:v>
                </c:pt>
                <c:pt idx="6721">
                  <c:v>0.67744799999999994</c:v>
                </c:pt>
                <c:pt idx="6722">
                  <c:v>6.6082667692307693</c:v>
                </c:pt>
                <c:pt idx="6723">
                  <c:v>22.421788769230769</c:v>
                </c:pt>
                <c:pt idx="6724">
                  <c:v>1.0772819999999999</c:v>
                </c:pt>
                <c:pt idx="6725">
                  <c:v>0</c:v>
                </c:pt>
                <c:pt idx="6726">
                  <c:v>31.775970665559697</c:v>
                </c:pt>
                <c:pt idx="6727">
                  <c:v>0</c:v>
                </c:pt>
                <c:pt idx="6728">
                  <c:v>1.5975899999999996</c:v>
                </c:pt>
                <c:pt idx="6729">
                  <c:v>7.3331999999999994E-2</c:v>
                </c:pt>
                <c:pt idx="6730">
                  <c:v>0.19380600000000001</c:v>
                </c:pt>
                <c:pt idx="6731">
                  <c:v>20.43693</c:v>
                </c:pt>
                <c:pt idx="6732">
                  <c:v>1.28331</c:v>
                </c:pt>
                <c:pt idx="6733">
                  <c:v>1.28331</c:v>
                </c:pt>
                <c:pt idx="6734">
                  <c:v>0</c:v>
                </c:pt>
                <c:pt idx="6735">
                  <c:v>0</c:v>
                </c:pt>
                <c:pt idx="6736">
                  <c:v>0</c:v>
                </c:pt>
                <c:pt idx="6737">
                  <c:v>0.42951600000000001</c:v>
                </c:pt>
                <c:pt idx="6738">
                  <c:v>0</c:v>
                </c:pt>
                <c:pt idx="6739">
                  <c:v>2.1790080000000001</c:v>
                </c:pt>
                <c:pt idx="6740">
                  <c:v>0</c:v>
                </c:pt>
                <c:pt idx="6741">
                  <c:v>0</c:v>
                </c:pt>
                <c:pt idx="6742">
                  <c:v>0</c:v>
                </c:pt>
                <c:pt idx="6743">
                  <c:v>0</c:v>
                </c:pt>
                <c:pt idx="6744">
                  <c:v>0</c:v>
                </c:pt>
                <c:pt idx="6745">
                  <c:v>0</c:v>
                </c:pt>
                <c:pt idx="6746">
                  <c:v>0</c:v>
                </c:pt>
                <c:pt idx="6747">
                  <c:v>1.4998139999999998</c:v>
                </c:pt>
                <c:pt idx="6748">
                  <c:v>0</c:v>
                </c:pt>
                <c:pt idx="6749">
                  <c:v>0</c:v>
                </c:pt>
                <c:pt idx="6750">
                  <c:v>0</c:v>
                </c:pt>
                <c:pt idx="6751">
                  <c:v>5.9692307692307685</c:v>
                </c:pt>
                <c:pt idx="6752">
                  <c:v>0</c:v>
                </c:pt>
                <c:pt idx="6753">
                  <c:v>0.155394</c:v>
                </c:pt>
                <c:pt idx="6754">
                  <c:v>6.1738559999999989</c:v>
                </c:pt>
                <c:pt idx="6755">
                  <c:v>0</c:v>
                </c:pt>
                <c:pt idx="6756">
                  <c:v>5.9692307692307685</c:v>
                </c:pt>
                <c:pt idx="6757">
                  <c:v>0</c:v>
                </c:pt>
                <c:pt idx="6758">
                  <c:v>0</c:v>
                </c:pt>
                <c:pt idx="6759">
                  <c:v>5.9692307692307685</c:v>
                </c:pt>
                <c:pt idx="6760">
                  <c:v>0</c:v>
                </c:pt>
                <c:pt idx="6761">
                  <c:v>0</c:v>
                </c:pt>
                <c:pt idx="6762">
                  <c:v>0</c:v>
                </c:pt>
                <c:pt idx="6763">
                  <c:v>0</c:v>
                </c:pt>
                <c:pt idx="6764">
                  <c:v>5.1070499999999992</c:v>
                </c:pt>
                <c:pt idx="6765">
                  <c:v>10.838824769230769</c:v>
                </c:pt>
                <c:pt idx="6766">
                  <c:v>1.4631479999999999</c:v>
                </c:pt>
                <c:pt idx="6767">
                  <c:v>0</c:v>
                </c:pt>
                <c:pt idx="6768">
                  <c:v>0</c:v>
                </c:pt>
                <c:pt idx="6769">
                  <c:v>0</c:v>
                </c:pt>
                <c:pt idx="6770">
                  <c:v>0</c:v>
                </c:pt>
                <c:pt idx="6771">
                  <c:v>0</c:v>
                </c:pt>
                <c:pt idx="6772">
                  <c:v>0</c:v>
                </c:pt>
                <c:pt idx="6773">
                  <c:v>0</c:v>
                </c:pt>
                <c:pt idx="6774">
                  <c:v>3.2143859999999997</c:v>
                </c:pt>
                <c:pt idx="6775">
                  <c:v>0</c:v>
                </c:pt>
                <c:pt idx="6776">
                  <c:v>0</c:v>
                </c:pt>
                <c:pt idx="6777">
                  <c:v>0</c:v>
                </c:pt>
                <c:pt idx="6778">
                  <c:v>0</c:v>
                </c:pt>
                <c:pt idx="6779">
                  <c:v>0</c:v>
                </c:pt>
                <c:pt idx="6780">
                  <c:v>0</c:v>
                </c:pt>
                <c:pt idx="6781">
                  <c:v>0</c:v>
                </c:pt>
                <c:pt idx="6782">
                  <c:v>0</c:v>
                </c:pt>
                <c:pt idx="6783">
                  <c:v>3.2388299999999997</c:v>
                </c:pt>
                <c:pt idx="6784">
                  <c:v>5.9692307692307685</c:v>
                </c:pt>
                <c:pt idx="6785">
                  <c:v>0</c:v>
                </c:pt>
                <c:pt idx="6786">
                  <c:v>5.9692307692307685</c:v>
                </c:pt>
                <c:pt idx="6787">
                  <c:v>9.3075827692307698</c:v>
                </c:pt>
                <c:pt idx="6788">
                  <c:v>0</c:v>
                </c:pt>
                <c:pt idx="6789">
                  <c:v>22.481496</c:v>
                </c:pt>
                <c:pt idx="6790">
                  <c:v>0</c:v>
                </c:pt>
                <c:pt idx="6791">
                  <c:v>0</c:v>
                </c:pt>
                <c:pt idx="6792">
                  <c:v>0</c:v>
                </c:pt>
                <c:pt idx="6793">
                  <c:v>0</c:v>
                </c:pt>
                <c:pt idx="6794">
                  <c:v>0</c:v>
                </c:pt>
                <c:pt idx="6795">
                  <c:v>12.475169999999999</c:v>
                </c:pt>
                <c:pt idx="6796">
                  <c:v>0</c:v>
                </c:pt>
                <c:pt idx="6797">
                  <c:v>5.9692307692307685</c:v>
                </c:pt>
                <c:pt idx="6798">
                  <c:v>0</c:v>
                </c:pt>
                <c:pt idx="6799">
                  <c:v>0</c:v>
                </c:pt>
                <c:pt idx="6800">
                  <c:v>0</c:v>
                </c:pt>
                <c:pt idx="6801">
                  <c:v>0</c:v>
                </c:pt>
                <c:pt idx="6802">
                  <c:v>5.9692307692307685</c:v>
                </c:pt>
                <c:pt idx="6803">
                  <c:v>0</c:v>
                </c:pt>
                <c:pt idx="6804">
                  <c:v>0</c:v>
                </c:pt>
                <c:pt idx="6805">
                  <c:v>5.9692307692307685</c:v>
                </c:pt>
                <c:pt idx="6806">
                  <c:v>0</c:v>
                </c:pt>
                <c:pt idx="6807">
                  <c:v>0</c:v>
                </c:pt>
                <c:pt idx="6808">
                  <c:v>0</c:v>
                </c:pt>
                <c:pt idx="6809">
                  <c:v>0</c:v>
                </c:pt>
                <c:pt idx="6810">
                  <c:v>0</c:v>
                </c:pt>
                <c:pt idx="6811">
                  <c:v>7.6614479999999991</c:v>
                </c:pt>
                <c:pt idx="6812">
                  <c:v>0</c:v>
                </c:pt>
                <c:pt idx="6813">
                  <c:v>0</c:v>
                </c:pt>
                <c:pt idx="6814">
                  <c:v>9.3669467692307684</c:v>
                </c:pt>
                <c:pt idx="6815">
                  <c:v>0</c:v>
                </c:pt>
                <c:pt idx="6816">
                  <c:v>0</c:v>
                </c:pt>
                <c:pt idx="6817">
                  <c:v>0</c:v>
                </c:pt>
                <c:pt idx="6818">
                  <c:v>5.9692307692307685</c:v>
                </c:pt>
                <c:pt idx="6819">
                  <c:v>2.081232</c:v>
                </c:pt>
                <c:pt idx="6820">
                  <c:v>0</c:v>
                </c:pt>
                <c:pt idx="6821">
                  <c:v>0</c:v>
                </c:pt>
                <c:pt idx="6822">
                  <c:v>0</c:v>
                </c:pt>
                <c:pt idx="6823">
                  <c:v>5.9692307692307685</c:v>
                </c:pt>
                <c:pt idx="6824">
                  <c:v>0</c:v>
                </c:pt>
                <c:pt idx="6825">
                  <c:v>0</c:v>
                </c:pt>
                <c:pt idx="6826">
                  <c:v>0</c:v>
                </c:pt>
                <c:pt idx="6827">
                  <c:v>0</c:v>
                </c:pt>
                <c:pt idx="6828">
                  <c:v>0</c:v>
                </c:pt>
                <c:pt idx="6829">
                  <c:v>10.12820276923077</c:v>
                </c:pt>
                <c:pt idx="6830">
                  <c:v>0</c:v>
                </c:pt>
                <c:pt idx="6831">
                  <c:v>5.9692307692307685</c:v>
                </c:pt>
                <c:pt idx="6832">
                  <c:v>0</c:v>
                </c:pt>
                <c:pt idx="6833">
                  <c:v>0</c:v>
                </c:pt>
                <c:pt idx="6834">
                  <c:v>0</c:v>
                </c:pt>
                <c:pt idx="6835">
                  <c:v>0</c:v>
                </c:pt>
                <c:pt idx="6836">
                  <c:v>5.9692307692307685</c:v>
                </c:pt>
                <c:pt idx="6837">
                  <c:v>0</c:v>
                </c:pt>
                <c:pt idx="6838">
                  <c:v>0</c:v>
                </c:pt>
                <c:pt idx="6839">
                  <c:v>0</c:v>
                </c:pt>
                <c:pt idx="6840">
                  <c:v>4.2078600000000002</c:v>
                </c:pt>
                <c:pt idx="6841">
                  <c:v>5.9692307692307685</c:v>
                </c:pt>
                <c:pt idx="6842">
                  <c:v>0</c:v>
                </c:pt>
                <c:pt idx="6843">
                  <c:v>5.9692307692307685</c:v>
                </c:pt>
                <c:pt idx="6844">
                  <c:v>0</c:v>
                </c:pt>
                <c:pt idx="6845">
                  <c:v>0</c:v>
                </c:pt>
                <c:pt idx="6846">
                  <c:v>0</c:v>
                </c:pt>
                <c:pt idx="6847">
                  <c:v>0</c:v>
                </c:pt>
                <c:pt idx="6848">
                  <c:v>0</c:v>
                </c:pt>
                <c:pt idx="6849">
                  <c:v>0</c:v>
                </c:pt>
                <c:pt idx="6850">
                  <c:v>5.9692307692307685</c:v>
                </c:pt>
                <c:pt idx="6851">
                  <c:v>0</c:v>
                </c:pt>
                <c:pt idx="6852">
                  <c:v>0</c:v>
                </c:pt>
                <c:pt idx="6853">
                  <c:v>3.3016860000000001</c:v>
                </c:pt>
                <c:pt idx="6854">
                  <c:v>0</c:v>
                </c:pt>
                <c:pt idx="6855">
                  <c:v>0</c:v>
                </c:pt>
                <c:pt idx="6856">
                  <c:v>6.1804967692307686</c:v>
                </c:pt>
                <c:pt idx="6857">
                  <c:v>5.9692307692307685</c:v>
                </c:pt>
                <c:pt idx="6858">
                  <c:v>0</c:v>
                </c:pt>
                <c:pt idx="6859">
                  <c:v>0</c:v>
                </c:pt>
                <c:pt idx="6860">
                  <c:v>0</c:v>
                </c:pt>
                <c:pt idx="6861">
                  <c:v>0</c:v>
                </c:pt>
                <c:pt idx="6862">
                  <c:v>0</c:v>
                </c:pt>
                <c:pt idx="6863">
                  <c:v>5.9692307692307685</c:v>
                </c:pt>
                <c:pt idx="6864">
                  <c:v>0</c:v>
                </c:pt>
                <c:pt idx="6865">
                  <c:v>0</c:v>
                </c:pt>
                <c:pt idx="6866">
                  <c:v>0</c:v>
                </c:pt>
                <c:pt idx="6867">
                  <c:v>5.9692307692307685</c:v>
                </c:pt>
                <c:pt idx="6868">
                  <c:v>0</c:v>
                </c:pt>
                <c:pt idx="6869">
                  <c:v>0</c:v>
                </c:pt>
                <c:pt idx="6870">
                  <c:v>0</c:v>
                </c:pt>
                <c:pt idx="6871">
                  <c:v>0</c:v>
                </c:pt>
                <c:pt idx="6872">
                  <c:v>5.9692307692307685</c:v>
                </c:pt>
                <c:pt idx="6873">
                  <c:v>5.9692307692307685</c:v>
                </c:pt>
                <c:pt idx="6874">
                  <c:v>0</c:v>
                </c:pt>
                <c:pt idx="6875">
                  <c:v>0</c:v>
                </c:pt>
                <c:pt idx="6876">
                  <c:v>5.9692307692307685</c:v>
                </c:pt>
                <c:pt idx="6877">
                  <c:v>4.6216619999999997</c:v>
                </c:pt>
                <c:pt idx="6878">
                  <c:v>0</c:v>
                </c:pt>
                <c:pt idx="6879">
                  <c:v>0</c:v>
                </c:pt>
                <c:pt idx="6880">
                  <c:v>0</c:v>
                </c:pt>
                <c:pt idx="6881">
                  <c:v>0</c:v>
                </c:pt>
                <c:pt idx="6882">
                  <c:v>0</c:v>
                </c:pt>
                <c:pt idx="6883">
                  <c:v>0</c:v>
                </c:pt>
                <c:pt idx="6884">
                  <c:v>0</c:v>
                </c:pt>
                <c:pt idx="6885">
                  <c:v>10.255660769230769</c:v>
                </c:pt>
                <c:pt idx="6886">
                  <c:v>0</c:v>
                </c:pt>
                <c:pt idx="6887">
                  <c:v>5.9692307692307685</c:v>
                </c:pt>
                <c:pt idx="6888">
                  <c:v>0</c:v>
                </c:pt>
                <c:pt idx="6889">
                  <c:v>26.117395876573958</c:v>
                </c:pt>
                <c:pt idx="6890">
                  <c:v>0</c:v>
                </c:pt>
                <c:pt idx="6891">
                  <c:v>5.9692307692307685</c:v>
                </c:pt>
                <c:pt idx="6892">
                  <c:v>26.056284765462845</c:v>
                </c:pt>
                <c:pt idx="6893">
                  <c:v>26.034062543240623</c:v>
                </c:pt>
                <c:pt idx="6894">
                  <c:v>5.9625899999999996</c:v>
                </c:pt>
                <c:pt idx="6895">
                  <c:v>26.017395876573961</c:v>
                </c:pt>
                <c:pt idx="6896">
                  <c:v>19.170736769230768</c:v>
                </c:pt>
                <c:pt idx="6897">
                  <c:v>25.978506987685069</c:v>
                </c:pt>
                <c:pt idx="6898">
                  <c:v>25.975173654351735</c:v>
                </c:pt>
                <c:pt idx="6899">
                  <c:v>25.946284765462845</c:v>
                </c:pt>
                <c:pt idx="6900">
                  <c:v>25.935173654351736</c:v>
                </c:pt>
                <c:pt idx="6901">
                  <c:v>25.932951432129514</c:v>
                </c:pt>
                <c:pt idx="6902">
                  <c:v>0</c:v>
                </c:pt>
                <c:pt idx="6903">
                  <c:v>0</c:v>
                </c:pt>
                <c:pt idx="6904">
                  <c:v>25.911840321018399</c:v>
                </c:pt>
                <c:pt idx="6905">
                  <c:v>25.881840321018402</c:v>
                </c:pt>
                <c:pt idx="6906">
                  <c:v>0</c:v>
                </c:pt>
                <c:pt idx="6907">
                  <c:v>0</c:v>
                </c:pt>
                <c:pt idx="6908">
                  <c:v>5.9692307692307685</c:v>
                </c:pt>
                <c:pt idx="6909">
                  <c:v>25.852951432129515</c:v>
                </c:pt>
                <c:pt idx="6910">
                  <c:v>25.8518403210184</c:v>
                </c:pt>
                <c:pt idx="6911">
                  <c:v>8.3647427692307694</c:v>
                </c:pt>
                <c:pt idx="6912">
                  <c:v>5.9692307692307685</c:v>
                </c:pt>
                <c:pt idx="6913">
                  <c:v>0</c:v>
                </c:pt>
                <c:pt idx="6914">
                  <c:v>25.844062543240621</c:v>
                </c:pt>
                <c:pt idx="6915">
                  <c:v>0</c:v>
                </c:pt>
                <c:pt idx="6916">
                  <c:v>25.821840321018399</c:v>
                </c:pt>
                <c:pt idx="6917">
                  <c:v>0</c:v>
                </c:pt>
                <c:pt idx="6918">
                  <c:v>0</c:v>
                </c:pt>
                <c:pt idx="6919">
                  <c:v>25.796284765462847</c:v>
                </c:pt>
                <c:pt idx="6920">
                  <c:v>25.792951432129513</c:v>
                </c:pt>
                <c:pt idx="6921">
                  <c:v>25.789618098796179</c:v>
                </c:pt>
                <c:pt idx="6922">
                  <c:v>0</c:v>
                </c:pt>
                <c:pt idx="6923">
                  <c:v>25.77850698768507</c:v>
                </c:pt>
                <c:pt idx="6924">
                  <c:v>25.76961809879618</c:v>
                </c:pt>
                <c:pt idx="6925">
                  <c:v>5.9692307692307685</c:v>
                </c:pt>
                <c:pt idx="6926">
                  <c:v>25.760729209907289</c:v>
                </c:pt>
                <c:pt idx="6927">
                  <c:v>18.79010876923077</c:v>
                </c:pt>
                <c:pt idx="6928">
                  <c:v>25.745173654351735</c:v>
                </c:pt>
                <c:pt idx="6929">
                  <c:v>25.739618098796178</c:v>
                </c:pt>
                <c:pt idx="6930">
                  <c:v>7.1512727692307685</c:v>
                </c:pt>
                <c:pt idx="6931">
                  <c:v>7.1512727692307685</c:v>
                </c:pt>
                <c:pt idx="6932">
                  <c:v>25.71739587657396</c:v>
                </c:pt>
                <c:pt idx="6933">
                  <c:v>25.709618098796177</c:v>
                </c:pt>
                <c:pt idx="6934">
                  <c:v>0</c:v>
                </c:pt>
                <c:pt idx="6935">
                  <c:v>5.9692307692307685</c:v>
                </c:pt>
                <c:pt idx="6936">
                  <c:v>25.695173654351738</c:v>
                </c:pt>
                <c:pt idx="6937">
                  <c:v>25.689618098796178</c:v>
                </c:pt>
                <c:pt idx="6938">
                  <c:v>25.677395876573961</c:v>
                </c:pt>
                <c:pt idx="6939">
                  <c:v>5.0633999999999998E-2</c:v>
                </c:pt>
                <c:pt idx="6940">
                  <c:v>0</c:v>
                </c:pt>
                <c:pt idx="6941">
                  <c:v>25.65072920990729</c:v>
                </c:pt>
                <c:pt idx="6942">
                  <c:v>25.64739587657396</c:v>
                </c:pt>
                <c:pt idx="6943">
                  <c:v>7.5566879999999994</c:v>
                </c:pt>
                <c:pt idx="6944">
                  <c:v>7.5566879999999994</c:v>
                </c:pt>
                <c:pt idx="6945">
                  <c:v>25.62739587657396</c:v>
                </c:pt>
                <c:pt idx="6946">
                  <c:v>25.626284765462845</c:v>
                </c:pt>
                <c:pt idx="6947">
                  <c:v>0</c:v>
                </c:pt>
                <c:pt idx="6948">
                  <c:v>25.61850698768507</c:v>
                </c:pt>
                <c:pt idx="6949">
                  <c:v>0</c:v>
                </c:pt>
                <c:pt idx="6950">
                  <c:v>0</c:v>
                </c:pt>
                <c:pt idx="6951">
                  <c:v>25.599618098796178</c:v>
                </c:pt>
                <c:pt idx="6952">
                  <c:v>25.596284765462848</c:v>
                </c:pt>
                <c:pt idx="6953">
                  <c:v>25.594062543240621</c:v>
                </c:pt>
                <c:pt idx="6954">
                  <c:v>25.588506987685069</c:v>
                </c:pt>
                <c:pt idx="6955">
                  <c:v>25.576284765462844</c:v>
                </c:pt>
                <c:pt idx="6956">
                  <c:v>25.576284765462844</c:v>
                </c:pt>
                <c:pt idx="6957">
                  <c:v>5.9692307692307685</c:v>
                </c:pt>
                <c:pt idx="6958">
                  <c:v>0</c:v>
                </c:pt>
                <c:pt idx="6959">
                  <c:v>25.55739587657396</c:v>
                </c:pt>
                <c:pt idx="6960">
                  <c:v>25.555173654351737</c:v>
                </c:pt>
                <c:pt idx="6961">
                  <c:v>5.9692307692307685</c:v>
                </c:pt>
                <c:pt idx="6962">
                  <c:v>25.546284765462847</c:v>
                </c:pt>
                <c:pt idx="6963">
                  <c:v>25.544062543240624</c:v>
                </c:pt>
                <c:pt idx="6964">
                  <c:v>25.54072920990729</c:v>
                </c:pt>
                <c:pt idx="6965">
                  <c:v>25.532951432129515</c:v>
                </c:pt>
                <c:pt idx="6966">
                  <c:v>25.532951432129515</c:v>
                </c:pt>
                <c:pt idx="6967">
                  <c:v>25.530729209907292</c:v>
                </c:pt>
                <c:pt idx="6968">
                  <c:v>25.511840321018401</c:v>
                </c:pt>
                <c:pt idx="6969">
                  <c:v>25.510729209907289</c:v>
                </c:pt>
                <c:pt idx="6970">
                  <c:v>0</c:v>
                </c:pt>
                <c:pt idx="6971">
                  <c:v>25.500729209907291</c:v>
                </c:pt>
                <c:pt idx="6972">
                  <c:v>25.498506987685069</c:v>
                </c:pt>
                <c:pt idx="6973">
                  <c:v>25.487395876573959</c:v>
                </c:pt>
                <c:pt idx="6974">
                  <c:v>25.484062543240622</c:v>
                </c:pt>
                <c:pt idx="6975">
                  <c:v>14.472593999999999</c:v>
                </c:pt>
                <c:pt idx="6976">
                  <c:v>14.472593999999999</c:v>
                </c:pt>
                <c:pt idx="6977">
                  <c:v>25.479618098796177</c:v>
                </c:pt>
                <c:pt idx="6978">
                  <c:v>0</c:v>
                </c:pt>
                <c:pt idx="6979">
                  <c:v>25.477395876573958</c:v>
                </c:pt>
                <c:pt idx="6980">
                  <c:v>10.664567999999999</c:v>
                </c:pt>
                <c:pt idx="6981">
                  <c:v>25.464062543240622</c:v>
                </c:pt>
                <c:pt idx="6982">
                  <c:v>0</c:v>
                </c:pt>
                <c:pt idx="6983">
                  <c:v>25.440729209907293</c:v>
                </c:pt>
                <c:pt idx="6984">
                  <c:v>25.435173654351736</c:v>
                </c:pt>
                <c:pt idx="6985">
                  <c:v>25.431840321018402</c:v>
                </c:pt>
                <c:pt idx="6986">
                  <c:v>0</c:v>
                </c:pt>
                <c:pt idx="6987">
                  <c:v>25.417395876573959</c:v>
                </c:pt>
                <c:pt idx="6988">
                  <c:v>25.417395876573959</c:v>
                </c:pt>
                <c:pt idx="6989">
                  <c:v>25.414062543240622</c:v>
                </c:pt>
                <c:pt idx="6990">
                  <c:v>25.412951432129514</c:v>
                </c:pt>
                <c:pt idx="6991">
                  <c:v>25.406284765462846</c:v>
                </c:pt>
                <c:pt idx="6992">
                  <c:v>25.404062543240624</c:v>
                </c:pt>
                <c:pt idx="6993">
                  <c:v>0</c:v>
                </c:pt>
                <c:pt idx="6994">
                  <c:v>25.395173654351737</c:v>
                </c:pt>
                <c:pt idx="6995">
                  <c:v>25.384062543240624</c:v>
                </c:pt>
                <c:pt idx="6996">
                  <c:v>25.384062543240624</c:v>
                </c:pt>
                <c:pt idx="6997">
                  <c:v>25.381840321018402</c:v>
                </c:pt>
                <c:pt idx="6998">
                  <c:v>25.364062543240625</c:v>
                </c:pt>
                <c:pt idx="6999">
                  <c:v>25.359618098796179</c:v>
                </c:pt>
                <c:pt idx="7000">
                  <c:v>25.359618098796179</c:v>
                </c:pt>
                <c:pt idx="7001">
                  <c:v>5.9692307692307685</c:v>
                </c:pt>
                <c:pt idx="7002">
                  <c:v>25.350729209907293</c:v>
                </c:pt>
                <c:pt idx="7003">
                  <c:v>0.59887799999999991</c:v>
                </c:pt>
                <c:pt idx="7004">
                  <c:v>25.344062543240621</c:v>
                </c:pt>
                <c:pt idx="7005">
                  <c:v>9.5087159999999979</c:v>
                </c:pt>
                <c:pt idx="7006">
                  <c:v>9.5087159999999979</c:v>
                </c:pt>
                <c:pt idx="7007">
                  <c:v>25.340729209907291</c:v>
                </c:pt>
                <c:pt idx="7008">
                  <c:v>25.33072920990729</c:v>
                </c:pt>
                <c:pt idx="7009">
                  <c:v>25.33072920990729</c:v>
                </c:pt>
                <c:pt idx="7010">
                  <c:v>25.325173654351737</c:v>
                </c:pt>
                <c:pt idx="7011">
                  <c:v>5.9692307692307685</c:v>
                </c:pt>
                <c:pt idx="7012">
                  <c:v>25.314062543240624</c:v>
                </c:pt>
                <c:pt idx="7013">
                  <c:v>25.308506987685067</c:v>
                </c:pt>
                <c:pt idx="7014">
                  <c:v>25.306284765462845</c:v>
                </c:pt>
                <c:pt idx="7015">
                  <c:v>5.9692307692307685</c:v>
                </c:pt>
                <c:pt idx="7016">
                  <c:v>25.291840321018402</c:v>
                </c:pt>
                <c:pt idx="7017">
                  <c:v>25.29072920990729</c:v>
                </c:pt>
                <c:pt idx="7018">
                  <c:v>25.282951432129515</c:v>
                </c:pt>
                <c:pt idx="7019">
                  <c:v>25.277395876573959</c:v>
                </c:pt>
                <c:pt idx="7020">
                  <c:v>25.272951432129513</c:v>
                </c:pt>
                <c:pt idx="7021">
                  <c:v>25.272951432129513</c:v>
                </c:pt>
                <c:pt idx="7022">
                  <c:v>5.9692307692307685</c:v>
                </c:pt>
                <c:pt idx="7023">
                  <c:v>25.265173654351738</c:v>
                </c:pt>
                <c:pt idx="7024">
                  <c:v>25.254062543240622</c:v>
                </c:pt>
                <c:pt idx="7025">
                  <c:v>25.251840321018399</c:v>
                </c:pt>
                <c:pt idx="7026">
                  <c:v>8.2914107692307688</c:v>
                </c:pt>
                <c:pt idx="7027">
                  <c:v>0</c:v>
                </c:pt>
                <c:pt idx="7028">
                  <c:v>25.248506987685069</c:v>
                </c:pt>
                <c:pt idx="7029">
                  <c:v>5.9692307692307685</c:v>
                </c:pt>
                <c:pt idx="7030">
                  <c:v>5.9692307692307685</c:v>
                </c:pt>
                <c:pt idx="7031">
                  <c:v>25.244062543240624</c:v>
                </c:pt>
                <c:pt idx="7032">
                  <c:v>25.244062543240624</c:v>
                </c:pt>
                <c:pt idx="7033">
                  <c:v>14.572115999999999</c:v>
                </c:pt>
                <c:pt idx="7034">
                  <c:v>12.481810769230769</c:v>
                </c:pt>
                <c:pt idx="7035">
                  <c:v>22.75702076923077</c:v>
                </c:pt>
                <c:pt idx="7036">
                  <c:v>22.75702076923077</c:v>
                </c:pt>
                <c:pt idx="7037">
                  <c:v>25.228506987685069</c:v>
                </c:pt>
                <c:pt idx="7038">
                  <c:v>25.222951432129513</c:v>
                </c:pt>
                <c:pt idx="7039">
                  <c:v>25.221840321018401</c:v>
                </c:pt>
                <c:pt idx="7040">
                  <c:v>0</c:v>
                </c:pt>
                <c:pt idx="7041">
                  <c:v>9.4140887692307693</c:v>
                </c:pt>
                <c:pt idx="7042">
                  <c:v>25.218506987685068</c:v>
                </c:pt>
                <c:pt idx="7043">
                  <c:v>25.2118403210184</c:v>
                </c:pt>
                <c:pt idx="7044">
                  <c:v>25.210729209907292</c:v>
                </c:pt>
                <c:pt idx="7045">
                  <c:v>25.210729209907292</c:v>
                </c:pt>
                <c:pt idx="7046">
                  <c:v>25.206284765462847</c:v>
                </c:pt>
                <c:pt idx="7047">
                  <c:v>25.204062543240624</c:v>
                </c:pt>
                <c:pt idx="7048">
                  <c:v>25.204062543240624</c:v>
                </c:pt>
                <c:pt idx="7049">
                  <c:v>6.0041507692307698</c:v>
                </c:pt>
                <c:pt idx="7050">
                  <c:v>25.200729209907291</c:v>
                </c:pt>
                <c:pt idx="7051">
                  <c:v>0</c:v>
                </c:pt>
                <c:pt idx="7052">
                  <c:v>12.459112769230767</c:v>
                </c:pt>
                <c:pt idx="7053">
                  <c:v>12.459112769230767</c:v>
                </c:pt>
                <c:pt idx="7054">
                  <c:v>8.8064807692307685</c:v>
                </c:pt>
                <c:pt idx="7055">
                  <c:v>25.184062543240625</c:v>
                </c:pt>
                <c:pt idx="7056">
                  <c:v>25.179618098796176</c:v>
                </c:pt>
                <c:pt idx="7057">
                  <c:v>25.179618098796176</c:v>
                </c:pt>
                <c:pt idx="7058">
                  <c:v>0</c:v>
                </c:pt>
                <c:pt idx="7059">
                  <c:v>6.3009707692307693</c:v>
                </c:pt>
                <c:pt idx="7060">
                  <c:v>10.990726769230768</c:v>
                </c:pt>
                <c:pt idx="7061">
                  <c:v>25.170729209907289</c:v>
                </c:pt>
                <c:pt idx="7062">
                  <c:v>25.167395876573959</c:v>
                </c:pt>
                <c:pt idx="7063">
                  <c:v>25.140729209907292</c:v>
                </c:pt>
                <c:pt idx="7064">
                  <c:v>25.136284765462847</c:v>
                </c:pt>
                <c:pt idx="7065">
                  <c:v>25.135173654351735</c:v>
                </c:pt>
                <c:pt idx="7066">
                  <c:v>25.131840321018402</c:v>
                </c:pt>
                <c:pt idx="7067">
                  <c:v>25.12739587657396</c:v>
                </c:pt>
                <c:pt idx="7068">
                  <c:v>25.109618098796179</c:v>
                </c:pt>
                <c:pt idx="7069">
                  <c:v>25.105173654351738</c:v>
                </c:pt>
                <c:pt idx="7070">
                  <c:v>25.100729209907293</c:v>
                </c:pt>
                <c:pt idx="7071">
                  <c:v>25.095173654351736</c:v>
                </c:pt>
                <c:pt idx="7072">
                  <c:v>6.1804967692307686</c:v>
                </c:pt>
                <c:pt idx="7073">
                  <c:v>5.9692307692307685</c:v>
                </c:pt>
                <c:pt idx="7074">
                  <c:v>7.9334807692307683</c:v>
                </c:pt>
                <c:pt idx="7075">
                  <c:v>7.9334807692307683</c:v>
                </c:pt>
                <c:pt idx="7076">
                  <c:v>25.08072920990729</c:v>
                </c:pt>
                <c:pt idx="7077">
                  <c:v>25.068506987685069</c:v>
                </c:pt>
                <c:pt idx="7078">
                  <c:v>6.5384267692307692</c:v>
                </c:pt>
                <c:pt idx="7079">
                  <c:v>6.5384267692307692</c:v>
                </c:pt>
                <c:pt idx="7080">
                  <c:v>0</c:v>
                </c:pt>
                <c:pt idx="7081">
                  <c:v>5.9692307692307685</c:v>
                </c:pt>
                <c:pt idx="7082">
                  <c:v>6.3865247692307685</c:v>
                </c:pt>
                <c:pt idx="7083">
                  <c:v>25.055173654351737</c:v>
                </c:pt>
                <c:pt idx="7084">
                  <c:v>25.055173654351737</c:v>
                </c:pt>
                <c:pt idx="7085">
                  <c:v>21.997510769230768</c:v>
                </c:pt>
                <c:pt idx="7086">
                  <c:v>0</c:v>
                </c:pt>
                <c:pt idx="7087">
                  <c:v>25.044062543240624</c:v>
                </c:pt>
                <c:pt idx="7088">
                  <c:v>25.0318403210184</c:v>
                </c:pt>
                <c:pt idx="7089">
                  <c:v>25.029618098796178</c:v>
                </c:pt>
                <c:pt idx="7090">
                  <c:v>25.02850698768507</c:v>
                </c:pt>
                <c:pt idx="7091">
                  <c:v>5.9692307692307685</c:v>
                </c:pt>
                <c:pt idx="7092">
                  <c:v>25.01961809879618</c:v>
                </c:pt>
                <c:pt idx="7093">
                  <c:v>0</c:v>
                </c:pt>
                <c:pt idx="7094">
                  <c:v>25.018506987685068</c:v>
                </c:pt>
                <c:pt idx="7095">
                  <c:v>25.017395876573961</c:v>
                </c:pt>
                <c:pt idx="7096">
                  <c:v>25.016284765462846</c:v>
                </c:pt>
                <c:pt idx="7097">
                  <c:v>11.371354769230768</c:v>
                </c:pt>
                <c:pt idx="7098">
                  <c:v>25.015173654351738</c:v>
                </c:pt>
                <c:pt idx="7099">
                  <c:v>25.014062543240623</c:v>
                </c:pt>
                <c:pt idx="7100">
                  <c:v>25.011840321018401</c:v>
                </c:pt>
                <c:pt idx="7101">
                  <c:v>25.010729209907289</c:v>
                </c:pt>
                <c:pt idx="7102">
                  <c:v>25.010729209907289</c:v>
                </c:pt>
                <c:pt idx="7103">
                  <c:v>9.2202827692307689</c:v>
                </c:pt>
                <c:pt idx="7104">
                  <c:v>9.2202827692307689</c:v>
                </c:pt>
                <c:pt idx="7105">
                  <c:v>25.001840321018399</c:v>
                </c:pt>
                <c:pt idx="7106">
                  <c:v>15.817014</c:v>
                </c:pt>
                <c:pt idx="7107">
                  <c:v>5.9692307692307685</c:v>
                </c:pt>
                <c:pt idx="7108">
                  <c:v>24.992951432129512</c:v>
                </c:pt>
                <c:pt idx="7109">
                  <c:v>5.9692307692307685</c:v>
                </c:pt>
                <c:pt idx="7110">
                  <c:v>24.984062543240622</c:v>
                </c:pt>
                <c:pt idx="7111">
                  <c:v>24.982951432129514</c:v>
                </c:pt>
                <c:pt idx="7112">
                  <c:v>24.981840321018399</c:v>
                </c:pt>
                <c:pt idx="7113">
                  <c:v>24.979618098796177</c:v>
                </c:pt>
                <c:pt idx="7114">
                  <c:v>24.974062543240624</c:v>
                </c:pt>
                <c:pt idx="7115">
                  <c:v>24.974062543240624</c:v>
                </c:pt>
                <c:pt idx="7116">
                  <c:v>24.972951432129513</c:v>
                </c:pt>
                <c:pt idx="7117">
                  <c:v>0</c:v>
                </c:pt>
                <c:pt idx="7118">
                  <c:v>24.96739587657396</c:v>
                </c:pt>
                <c:pt idx="7119">
                  <c:v>24.96739587657396</c:v>
                </c:pt>
                <c:pt idx="7120">
                  <c:v>2.7289979999999998</c:v>
                </c:pt>
                <c:pt idx="7121">
                  <c:v>24.962951432129515</c:v>
                </c:pt>
                <c:pt idx="7122">
                  <c:v>15.787331999999997</c:v>
                </c:pt>
                <c:pt idx="7123">
                  <c:v>11.476114769230769</c:v>
                </c:pt>
                <c:pt idx="7124">
                  <c:v>11.476114769230769</c:v>
                </c:pt>
                <c:pt idx="7125">
                  <c:v>24.956284765462847</c:v>
                </c:pt>
                <c:pt idx="7126">
                  <c:v>24.956284765462847</c:v>
                </c:pt>
                <c:pt idx="7127">
                  <c:v>24.951840321018402</c:v>
                </c:pt>
                <c:pt idx="7128">
                  <c:v>5.9692307692307685</c:v>
                </c:pt>
                <c:pt idx="7129">
                  <c:v>5.9692307692307685</c:v>
                </c:pt>
                <c:pt idx="7130">
                  <c:v>5.9692307692307685</c:v>
                </c:pt>
                <c:pt idx="7131">
                  <c:v>24.946284765462845</c:v>
                </c:pt>
                <c:pt idx="7132">
                  <c:v>0</c:v>
                </c:pt>
                <c:pt idx="7133">
                  <c:v>24.942951432129515</c:v>
                </c:pt>
                <c:pt idx="7134">
                  <c:v>24.939618098796178</c:v>
                </c:pt>
                <c:pt idx="7135">
                  <c:v>0</c:v>
                </c:pt>
                <c:pt idx="7136">
                  <c:v>24.937395876573959</c:v>
                </c:pt>
                <c:pt idx="7137">
                  <c:v>24.936284765462847</c:v>
                </c:pt>
                <c:pt idx="7138">
                  <c:v>0</c:v>
                </c:pt>
                <c:pt idx="7139">
                  <c:v>24.935173654351736</c:v>
                </c:pt>
                <c:pt idx="7140">
                  <c:v>24.934062543240625</c:v>
                </c:pt>
                <c:pt idx="7141">
                  <c:v>24.934062543240625</c:v>
                </c:pt>
                <c:pt idx="7142">
                  <c:v>24.930729209907291</c:v>
                </c:pt>
                <c:pt idx="7143">
                  <c:v>24.930729209907291</c:v>
                </c:pt>
                <c:pt idx="7144">
                  <c:v>24.929618098796176</c:v>
                </c:pt>
                <c:pt idx="7145">
                  <c:v>24.927395876573961</c:v>
                </c:pt>
                <c:pt idx="7146">
                  <c:v>24.921840321018401</c:v>
                </c:pt>
                <c:pt idx="7147">
                  <c:v>24.920729209907289</c:v>
                </c:pt>
                <c:pt idx="7148">
                  <c:v>5.9692307692307685</c:v>
                </c:pt>
                <c:pt idx="7149">
                  <c:v>5.9692307692307685</c:v>
                </c:pt>
                <c:pt idx="7150">
                  <c:v>24.915173654351737</c:v>
                </c:pt>
                <c:pt idx="7151">
                  <c:v>24.912951432129514</c:v>
                </c:pt>
                <c:pt idx="7152">
                  <c:v>24.912951432129514</c:v>
                </c:pt>
                <c:pt idx="7153">
                  <c:v>24.911840321018399</c:v>
                </c:pt>
                <c:pt idx="7154">
                  <c:v>24.905173654351735</c:v>
                </c:pt>
                <c:pt idx="7155">
                  <c:v>24.899618098796179</c:v>
                </c:pt>
                <c:pt idx="7156">
                  <c:v>24.898506987685067</c:v>
                </c:pt>
                <c:pt idx="7157">
                  <c:v>24.89739587657396</c:v>
                </c:pt>
                <c:pt idx="7158">
                  <c:v>5.9692307692307685</c:v>
                </c:pt>
                <c:pt idx="7159">
                  <c:v>24.894062543240622</c:v>
                </c:pt>
                <c:pt idx="7160">
                  <c:v>24.892951432129514</c:v>
                </c:pt>
                <c:pt idx="7161">
                  <c:v>24.892951432129514</c:v>
                </c:pt>
                <c:pt idx="7162">
                  <c:v>24.8918403210184</c:v>
                </c:pt>
                <c:pt idx="7163">
                  <c:v>24.8918403210184</c:v>
                </c:pt>
                <c:pt idx="7164">
                  <c:v>0</c:v>
                </c:pt>
                <c:pt idx="7165">
                  <c:v>0</c:v>
                </c:pt>
                <c:pt idx="7166">
                  <c:v>24.885173654351735</c:v>
                </c:pt>
                <c:pt idx="7167">
                  <c:v>24.88072920990729</c:v>
                </c:pt>
                <c:pt idx="7168">
                  <c:v>13.351318769230767</c:v>
                </c:pt>
                <c:pt idx="7169">
                  <c:v>13.351318769230767</c:v>
                </c:pt>
                <c:pt idx="7170">
                  <c:v>13.351318769230767</c:v>
                </c:pt>
                <c:pt idx="7171">
                  <c:v>12.305464769230767</c:v>
                </c:pt>
                <c:pt idx="7172">
                  <c:v>24.875173654351737</c:v>
                </c:pt>
                <c:pt idx="7173">
                  <c:v>24.872951432129515</c:v>
                </c:pt>
                <c:pt idx="7174">
                  <c:v>24.8718403210184</c:v>
                </c:pt>
                <c:pt idx="7175">
                  <c:v>24.870729209907292</c:v>
                </c:pt>
                <c:pt idx="7176">
                  <c:v>24.870729209907292</c:v>
                </c:pt>
                <c:pt idx="7177">
                  <c:v>24.86850698768507</c:v>
                </c:pt>
                <c:pt idx="7178">
                  <c:v>23.123680769230766</c:v>
                </c:pt>
                <c:pt idx="7179">
                  <c:v>23.123680769230766</c:v>
                </c:pt>
                <c:pt idx="7180">
                  <c:v>24.861840321018402</c:v>
                </c:pt>
                <c:pt idx="7181">
                  <c:v>5.9692307692307685</c:v>
                </c:pt>
                <c:pt idx="7182">
                  <c:v>24.854062543240623</c:v>
                </c:pt>
                <c:pt idx="7183">
                  <c:v>24.8518403210184</c:v>
                </c:pt>
                <c:pt idx="7184">
                  <c:v>11.835790769230769</c:v>
                </c:pt>
                <c:pt idx="7185">
                  <c:v>11.835790769230769</c:v>
                </c:pt>
                <c:pt idx="7186">
                  <c:v>24.840729209907291</c:v>
                </c:pt>
                <c:pt idx="7187">
                  <c:v>24.839618098796176</c:v>
                </c:pt>
                <c:pt idx="7188">
                  <c:v>0</c:v>
                </c:pt>
                <c:pt idx="7189">
                  <c:v>24.837395876573957</c:v>
                </c:pt>
                <c:pt idx="7190">
                  <c:v>24.836284765462846</c:v>
                </c:pt>
                <c:pt idx="7191">
                  <c:v>24.835173654351735</c:v>
                </c:pt>
                <c:pt idx="7192">
                  <c:v>24.832951432129512</c:v>
                </c:pt>
                <c:pt idx="7193">
                  <c:v>24.832951432129512</c:v>
                </c:pt>
                <c:pt idx="7194">
                  <c:v>24.831840321018401</c:v>
                </c:pt>
                <c:pt idx="7195">
                  <c:v>24.829618098796178</c:v>
                </c:pt>
                <c:pt idx="7196">
                  <c:v>12.733234769230767</c:v>
                </c:pt>
                <c:pt idx="7197">
                  <c:v>24.826284765462844</c:v>
                </c:pt>
                <c:pt idx="7198">
                  <c:v>24.820729209907292</c:v>
                </c:pt>
                <c:pt idx="7199">
                  <c:v>24.820729209907292</c:v>
                </c:pt>
                <c:pt idx="7200">
                  <c:v>24.818506987685069</c:v>
                </c:pt>
                <c:pt idx="7201">
                  <c:v>24.816284765462846</c:v>
                </c:pt>
                <c:pt idx="7202">
                  <c:v>10.358674769230769</c:v>
                </c:pt>
                <c:pt idx="7203">
                  <c:v>24.812951432129513</c:v>
                </c:pt>
                <c:pt idx="7204">
                  <c:v>24.812951432129513</c:v>
                </c:pt>
                <c:pt idx="7205">
                  <c:v>9.6428147692307693</c:v>
                </c:pt>
                <c:pt idx="7206">
                  <c:v>9.6428147692307693</c:v>
                </c:pt>
                <c:pt idx="7207">
                  <c:v>10.269628769230769</c:v>
                </c:pt>
                <c:pt idx="7208">
                  <c:v>14.16670076923077</c:v>
                </c:pt>
                <c:pt idx="7209">
                  <c:v>14.524630769230768</c:v>
                </c:pt>
                <c:pt idx="7210">
                  <c:v>11.318974769230769</c:v>
                </c:pt>
                <c:pt idx="7211">
                  <c:v>11.318974769230769</c:v>
                </c:pt>
                <c:pt idx="7212">
                  <c:v>5.9692307692307685</c:v>
                </c:pt>
                <c:pt idx="7213">
                  <c:v>24.789618098796179</c:v>
                </c:pt>
                <c:pt idx="7214">
                  <c:v>24.788506987685068</c:v>
                </c:pt>
                <c:pt idx="7215">
                  <c:v>24.784062543240623</c:v>
                </c:pt>
                <c:pt idx="7216">
                  <c:v>24.782951432129515</c:v>
                </c:pt>
                <c:pt idx="7217">
                  <c:v>24.7818403210184</c:v>
                </c:pt>
                <c:pt idx="7218">
                  <c:v>0</c:v>
                </c:pt>
                <c:pt idx="7219">
                  <c:v>24.776284765462847</c:v>
                </c:pt>
                <c:pt idx="7220">
                  <c:v>24.775173654351736</c:v>
                </c:pt>
                <c:pt idx="7221">
                  <c:v>24.775173654351736</c:v>
                </c:pt>
                <c:pt idx="7222">
                  <c:v>24.768506987685068</c:v>
                </c:pt>
                <c:pt idx="7223">
                  <c:v>15.741592769230767</c:v>
                </c:pt>
                <c:pt idx="7224">
                  <c:v>24.754062543240622</c:v>
                </c:pt>
                <c:pt idx="7225">
                  <c:v>0</c:v>
                </c:pt>
                <c:pt idx="7226">
                  <c:v>13.901308769230772</c:v>
                </c:pt>
                <c:pt idx="7227">
                  <c:v>24.744062543240624</c:v>
                </c:pt>
                <c:pt idx="7228">
                  <c:v>24.74072920990729</c:v>
                </c:pt>
                <c:pt idx="7229">
                  <c:v>24.738506987685067</c:v>
                </c:pt>
                <c:pt idx="7230">
                  <c:v>24.736284765462845</c:v>
                </c:pt>
                <c:pt idx="7231">
                  <c:v>7.5231707692307692</c:v>
                </c:pt>
                <c:pt idx="7232">
                  <c:v>24.714062543240622</c:v>
                </c:pt>
                <c:pt idx="7233">
                  <c:v>5.7530699999999992</c:v>
                </c:pt>
                <c:pt idx="7234">
                  <c:v>24.705173654351736</c:v>
                </c:pt>
                <c:pt idx="7235">
                  <c:v>0</c:v>
                </c:pt>
                <c:pt idx="7236">
                  <c:v>24.704062543240624</c:v>
                </c:pt>
                <c:pt idx="7237">
                  <c:v>24.704062543240624</c:v>
                </c:pt>
                <c:pt idx="7238">
                  <c:v>16.990326</c:v>
                </c:pt>
                <c:pt idx="7239">
                  <c:v>24.6918403210184</c:v>
                </c:pt>
                <c:pt idx="7240">
                  <c:v>0</c:v>
                </c:pt>
                <c:pt idx="7241">
                  <c:v>10.954060769230768</c:v>
                </c:pt>
                <c:pt idx="7242">
                  <c:v>10.954060769230768</c:v>
                </c:pt>
                <c:pt idx="7243">
                  <c:v>0</c:v>
                </c:pt>
                <c:pt idx="7244">
                  <c:v>24.682951432129514</c:v>
                </c:pt>
                <c:pt idx="7245">
                  <c:v>24.671840321018401</c:v>
                </c:pt>
                <c:pt idx="7246">
                  <c:v>24.670729209907289</c:v>
                </c:pt>
                <c:pt idx="7247">
                  <c:v>24.670729209907289</c:v>
                </c:pt>
                <c:pt idx="7248">
                  <c:v>5.9692307692307685</c:v>
                </c:pt>
                <c:pt idx="7249">
                  <c:v>24.638506987685069</c:v>
                </c:pt>
                <c:pt idx="7250">
                  <c:v>24.632951432129513</c:v>
                </c:pt>
                <c:pt idx="7251">
                  <c:v>5.9692307692307685</c:v>
                </c:pt>
                <c:pt idx="7252">
                  <c:v>24.626284765462845</c:v>
                </c:pt>
                <c:pt idx="7253">
                  <c:v>24.624062543240623</c:v>
                </c:pt>
                <c:pt idx="7254">
                  <c:v>10.423276769230769</c:v>
                </c:pt>
                <c:pt idx="7255">
                  <c:v>24.620729209907292</c:v>
                </c:pt>
                <c:pt idx="7256">
                  <c:v>0</c:v>
                </c:pt>
                <c:pt idx="7257">
                  <c:v>0</c:v>
                </c:pt>
                <c:pt idx="7258">
                  <c:v>24.587395876573957</c:v>
                </c:pt>
                <c:pt idx="7259">
                  <c:v>0</c:v>
                </c:pt>
                <c:pt idx="7260">
                  <c:v>24.571840321018399</c:v>
                </c:pt>
                <c:pt idx="7261">
                  <c:v>19.574406</c:v>
                </c:pt>
                <c:pt idx="7262">
                  <c:v>24.566284765462846</c:v>
                </c:pt>
                <c:pt idx="7263">
                  <c:v>0</c:v>
                </c:pt>
                <c:pt idx="7264">
                  <c:v>11.198500769230767</c:v>
                </c:pt>
                <c:pt idx="7265">
                  <c:v>24.5318403210184</c:v>
                </c:pt>
                <c:pt idx="7266">
                  <c:v>24.509618098796178</c:v>
                </c:pt>
                <c:pt idx="7267">
                  <c:v>24.505173654351736</c:v>
                </c:pt>
                <c:pt idx="7268">
                  <c:v>24.491840321018401</c:v>
                </c:pt>
                <c:pt idx="7269">
                  <c:v>24.476284765462847</c:v>
                </c:pt>
                <c:pt idx="7270">
                  <c:v>12.839740769230771</c:v>
                </c:pt>
                <c:pt idx="7271">
                  <c:v>0</c:v>
                </c:pt>
                <c:pt idx="7272">
                  <c:v>24.406284765462846</c:v>
                </c:pt>
                <c:pt idx="7273">
                  <c:v>0</c:v>
                </c:pt>
                <c:pt idx="7274">
                  <c:v>16.336978769230768</c:v>
                </c:pt>
                <c:pt idx="7275">
                  <c:v>11.294530769230768</c:v>
                </c:pt>
                <c:pt idx="7276">
                  <c:v>0</c:v>
                </c:pt>
                <c:pt idx="7277">
                  <c:v>0</c:v>
                </c:pt>
                <c:pt idx="7278">
                  <c:v>0</c:v>
                </c:pt>
                <c:pt idx="7279">
                  <c:v>17.553940769230767</c:v>
                </c:pt>
                <c:pt idx="7280">
                  <c:v>0</c:v>
                </c:pt>
                <c:pt idx="7281">
                  <c:v>0</c:v>
                </c:pt>
                <c:pt idx="7282">
                  <c:v>0</c:v>
                </c:pt>
                <c:pt idx="7283">
                  <c:v>0</c:v>
                </c:pt>
                <c:pt idx="7284">
                  <c:v>16.246186769230768</c:v>
                </c:pt>
                <c:pt idx="7285">
                  <c:v>0</c:v>
                </c:pt>
                <c:pt idx="7286">
                  <c:v>5.9692307692307685</c:v>
                </c:pt>
                <c:pt idx="7287">
                  <c:v>5.9692307692307685</c:v>
                </c:pt>
                <c:pt idx="7288">
                  <c:v>0</c:v>
                </c:pt>
                <c:pt idx="7289">
                  <c:v>5.9692307692307685</c:v>
                </c:pt>
                <c:pt idx="7290">
                  <c:v>0</c:v>
                </c:pt>
                <c:pt idx="7291">
                  <c:v>0</c:v>
                </c:pt>
                <c:pt idx="7292">
                  <c:v>12.761170769230768</c:v>
                </c:pt>
                <c:pt idx="7293">
                  <c:v>0</c:v>
                </c:pt>
                <c:pt idx="7294">
                  <c:v>0</c:v>
                </c:pt>
                <c:pt idx="7295">
                  <c:v>0</c:v>
                </c:pt>
                <c:pt idx="7296">
                  <c:v>0</c:v>
                </c:pt>
                <c:pt idx="7297">
                  <c:v>5.9692307692307685</c:v>
                </c:pt>
                <c:pt idx="7298">
                  <c:v>0</c:v>
                </c:pt>
                <c:pt idx="7299">
                  <c:v>0</c:v>
                </c:pt>
                <c:pt idx="7300">
                  <c:v>0</c:v>
                </c:pt>
                <c:pt idx="7301">
                  <c:v>0</c:v>
                </c:pt>
                <c:pt idx="7302">
                  <c:v>0</c:v>
                </c:pt>
                <c:pt idx="7303">
                  <c:v>5.9692307692307685</c:v>
                </c:pt>
                <c:pt idx="7304">
                  <c:v>0</c:v>
                </c:pt>
                <c:pt idx="7305">
                  <c:v>0</c:v>
                </c:pt>
                <c:pt idx="7306">
                  <c:v>0</c:v>
                </c:pt>
                <c:pt idx="7307">
                  <c:v>5.9692307692307685</c:v>
                </c:pt>
                <c:pt idx="7308">
                  <c:v>0</c:v>
                </c:pt>
                <c:pt idx="7309">
                  <c:v>0</c:v>
                </c:pt>
                <c:pt idx="7310">
                  <c:v>0</c:v>
                </c:pt>
                <c:pt idx="7311">
                  <c:v>5.9692307692307685</c:v>
                </c:pt>
                <c:pt idx="7312">
                  <c:v>0</c:v>
                </c:pt>
                <c:pt idx="7313">
                  <c:v>6.1595447692307692</c:v>
                </c:pt>
                <c:pt idx="7314">
                  <c:v>0</c:v>
                </c:pt>
                <c:pt idx="7315">
                  <c:v>0</c:v>
                </c:pt>
                <c:pt idx="7316">
                  <c:v>0</c:v>
                </c:pt>
                <c:pt idx="7317">
                  <c:v>0</c:v>
                </c:pt>
                <c:pt idx="7318">
                  <c:v>0</c:v>
                </c:pt>
                <c:pt idx="7319">
                  <c:v>0</c:v>
                </c:pt>
                <c:pt idx="7320">
                  <c:v>15.991270769230768</c:v>
                </c:pt>
                <c:pt idx="7321">
                  <c:v>6.2939867692307692</c:v>
                </c:pt>
                <c:pt idx="7322">
                  <c:v>0</c:v>
                </c:pt>
                <c:pt idx="7323">
                  <c:v>0</c:v>
                </c:pt>
                <c:pt idx="7324">
                  <c:v>0</c:v>
                </c:pt>
                <c:pt idx="7325">
                  <c:v>0</c:v>
                </c:pt>
                <c:pt idx="7326">
                  <c:v>0</c:v>
                </c:pt>
                <c:pt idx="7327">
                  <c:v>0</c:v>
                </c:pt>
                <c:pt idx="7328">
                  <c:v>0</c:v>
                </c:pt>
                <c:pt idx="7329">
                  <c:v>0</c:v>
                </c:pt>
                <c:pt idx="7330">
                  <c:v>0</c:v>
                </c:pt>
                <c:pt idx="7331">
                  <c:v>0</c:v>
                </c:pt>
                <c:pt idx="7332">
                  <c:v>0</c:v>
                </c:pt>
                <c:pt idx="7333">
                  <c:v>0</c:v>
                </c:pt>
                <c:pt idx="7334">
                  <c:v>0</c:v>
                </c:pt>
                <c:pt idx="7335">
                  <c:v>0</c:v>
                </c:pt>
                <c:pt idx="7336">
                  <c:v>0</c:v>
                </c:pt>
                <c:pt idx="7337">
                  <c:v>0</c:v>
                </c:pt>
                <c:pt idx="7338">
                  <c:v>0</c:v>
                </c:pt>
                <c:pt idx="7339">
                  <c:v>0</c:v>
                </c:pt>
                <c:pt idx="7340">
                  <c:v>0</c:v>
                </c:pt>
                <c:pt idx="7341">
                  <c:v>0</c:v>
                </c:pt>
                <c:pt idx="7342">
                  <c:v>0</c:v>
                </c:pt>
                <c:pt idx="7343">
                  <c:v>0</c:v>
                </c:pt>
                <c:pt idx="7344">
                  <c:v>0</c:v>
                </c:pt>
                <c:pt idx="7345">
                  <c:v>8.0783987692307697</c:v>
                </c:pt>
                <c:pt idx="7346">
                  <c:v>5.9692307692307685</c:v>
                </c:pt>
                <c:pt idx="7347">
                  <c:v>0</c:v>
                </c:pt>
                <c:pt idx="7348">
                  <c:v>0</c:v>
                </c:pt>
                <c:pt idx="7349">
                  <c:v>0</c:v>
                </c:pt>
                <c:pt idx="7350">
                  <c:v>0</c:v>
                </c:pt>
                <c:pt idx="7351">
                  <c:v>0</c:v>
                </c:pt>
                <c:pt idx="7352">
                  <c:v>0</c:v>
                </c:pt>
                <c:pt idx="7353">
                  <c:v>0</c:v>
                </c:pt>
                <c:pt idx="7354">
                  <c:v>0</c:v>
                </c:pt>
                <c:pt idx="7355">
                  <c:v>5.9692307692307685</c:v>
                </c:pt>
                <c:pt idx="7356">
                  <c:v>0</c:v>
                </c:pt>
                <c:pt idx="7357">
                  <c:v>0</c:v>
                </c:pt>
                <c:pt idx="7358">
                  <c:v>0</c:v>
                </c:pt>
                <c:pt idx="7359">
                  <c:v>0</c:v>
                </c:pt>
                <c:pt idx="7360">
                  <c:v>7.2368267692307686</c:v>
                </c:pt>
                <c:pt idx="7361">
                  <c:v>0</c:v>
                </c:pt>
                <c:pt idx="7362">
                  <c:v>0</c:v>
                </c:pt>
                <c:pt idx="7363">
                  <c:v>0</c:v>
                </c:pt>
                <c:pt idx="7364">
                  <c:v>0</c:v>
                </c:pt>
                <c:pt idx="7365">
                  <c:v>0</c:v>
                </c:pt>
                <c:pt idx="7366">
                  <c:v>0</c:v>
                </c:pt>
                <c:pt idx="7367">
                  <c:v>0</c:v>
                </c:pt>
                <c:pt idx="7368">
                  <c:v>0</c:v>
                </c:pt>
                <c:pt idx="7369">
                  <c:v>8.8745747692307688</c:v>
                </c:pt>
                <c:pt idx="7370">
                  <c:v>0</c:v>
                </c:pt>
                <c:pt idx="7371">
                  <c:v>0</c:v>
                </c:pt>
                <c:pt idx="7372">
                  <c:v>6.201448769230768</c:v>
                </c:pt>
                <c:pt idx="7373">
                  <c:v>0</c:v>
                </c:pt>
                <c:pt idx="7374">
                  <c:v>0</c:v>
                </c:pt>
                <c:pt idx="7375">
                  <c:v>0</c:v>
                </c:pt>
                <c:pt idx="7376">
                  <c:v>0</c:v>
                </c:pt>
                <c:pt idx="7377">
                  <c:v>0</c:v>
                </c:pt>
                <c:pt idx="7378">
                  <c:v>0</c:v>
                </c:pt>
                <c:pt idx="7379">
                  <c:v>0</c:v>
                </c:pt>
                <c:pt idx="7380">
                  <c:v>0</c:v>
                </c:pt>
                <c:pt idx="7381">
                  <c:v>0</c:v>
                </c:pt>
                <c:pt idx="7382">
                  <c:v>5.9692307692307685</c:v>
                </c:pt>
                <c:pt idx="7383">
                  <c:v>0</c:v>
                </c:pt>
                <c:pt idx="7384">
                  <c:v>0</c:v>
                </c:pt>
                <c:pt idx="7385">
                  <c:v>5.9692307692307685</c:v>
                </c:pt>
                <c:pt idx="7386">
                  <c:v>5.9692307692307685</c:v>
                </c:pt>
                <c:pt idx="7387">
                  <c:v>0</c:v>
                </c:pt>
                <c:pt idx="7388">
                  <c:v>5.9692307692307685</c:v>
                </c:pt>
                <c:pt idx="7389">
                  <c:v>5.9692307692307685</c:v>
                </c:pt>
                <c:pt idx="7390">
                  <c:v>7.4411087692307696</c:v>
                </c:pt>
                <c:pt idx="7391">
                  <c:v>0</c:v>
                </c:pt>
                <c:pt idx="7392">
                  <c:v>0</c:v>
                </c:pt>
                <c:pt idx="7393">
                  <c:v>0</c:v>
                </c:pt>
                <c:pt idx="7394">
                  <c:v>0</c:v>
                </c:pt>
                <c:pt idx="7395">
                  <c:v>0</c:v>
                </c:pt>
                <c:pt idx="7396">
                  <c:v>0</c:v>
                </c:pt>
                <c:pt idx="7397">
                  <c:v>0</c:v>
                </c:pt>
                <c:pt idx="7398">
                  <c:v>0</c:v>
                </c:pt>
                <c:pt idx="7399">
                  <c:v>5.9692307692307685</c:v>
                </c:pt>
                <c:pt idx="7400">
                  <c:v>0</c:v>
                </c:pt>
                <c:pt idx="7401">
                  <c:v>0</c:v>
                </c:pt>
                <c:pt idx="7402">
                  <c:v>0</c:v>
                </c:pt>
                <c:pt idx="7403">
                  <c:v>0</c:v>
                </c:pt>
                <c:pt idx="7404">
                  <c:v>0</c:v>
                </c:pt>
                <c:pt idx="7405">
                  <c:v>14.070670769230766</c:v>
                </c:pt>
                <c:pt idx="7406">
                  <c:v>0</c:v>
                </c:pt>
                <c:pt idx="7407">
                  <c:v>0</c:v>
                </c:pt>
                <c:pt idx="7408">
                  <c:v>5.9692307692307685</c:v>
                </c:pt>
                <c:pt idx="7409">
                  <c:v>0</c:v>
                </c:pt>
                <c:pt idx="7410">
                  <c:v>5.9692307692307685</c:v>
                </c:pt>
                <c:pt idx="7411">
                  <c:v>0</c:v>
                </c:pt>
                <c:pt idx="7412">
                  <c:v>0</c:v>
                </c:pt>
                <c:pt idx="7413">
                  <c:v>0</c:v>
                </c:pt>
                <c:pt idx="7414">
                  <c:v>0</c:v>
                </c:pt>
                <c:pt idx="7415">
                  <c:v>0</c:v>
                </c:pt>
                <c:pt idx="7416">
                  <c:v>12.415462769230768</c:v>
                </c:pt>
                <c:pt idx="7417">
                  <c:v>0</c:v>
                </c:pt>
                <c:pt idx="7418">
                  <c:v>0</c:v>
                </c:pt>
                <c:pt idx="7419">
                  <c:v>0</c:v>
                </c:pt>
                <c:pt idx="7420">
                  <c:v>0</c:v>
                </c:pt>
                <c:pt idx="7421">
                  <c:v>0</c:v>
                </c:pt>
                <c:pt idx="7422">
                  <c:v>0</c:v>
                </c:pt>
                <c:pt idx="7423">
                  <c:v>0</c:v>
                </c:pt>
                <c:pt idx="7424">
                  <c:v>0</c:v>
                </c:pt>
                <c:pt idx="7425">
                  <c:v>0</c:v>
                </c:pt>
                <c:pt idx="7426">
                  <c:v>0</c:v>
                </c:pt>
                <c:pt idx="7427">
                  <c:v>0</c:v>
                </c:pt>
                <c:pt idx="7428">
                  <c:v>8.3402987692307686</c:v>
                </c:pt>
                <c:pt idx="7429">
                  <c:v>5.9692307692307685</c:v>
                </c:pt>
                <c:pt idx="7430">
                  <c:v>0</c:v>
                </c:pt>
                <c:pt idx="7431">
                  <c:v>0</c:v>
                </c:pt>
                <c:pt idx="7432">
                  <c:v>0</c:v>
                </c:pt>
                <c:pt idx="7433">
                  <c:v>0</c:v>
                </c:pt>
                <c:pt idx="7434">
                  <c:v>0</c:v>
                </c:pt>
                <c:pt idx="7435">
                  <c:v>0</c:v>
                </c:pt>
                <c:pt idx="7436">
                  <c:v>0</c:v>
                </c:pt>
                <c:pt idx="7437">
                  <c:v>0</c:v>
                </c:pt>
                <c:pt idx="7438">
                  <c:v>0</c:v>
                </c:pt>
                <c:pt idx="7439">
                  <c:v>0</c:v>
                </c:pt>
                <c:pt idx="7440">
                  <c:v>0</c:v>
                </c:pt>
                <c:pt idx="7441">
                  <c:v>0</c:v>
                </c:pt>
                <c:pt idx="7442">
                  <c:v>0</c:v>
                </c:pt>
                <c:pt idx="7443">
                  <c:v>0</c:v>
                </c:pt>
                <c:pt idx="7444">
                  <c:v>0</c:v>
                </c:pt>
                <c:pt idx="7445">
                  <c:v>5.9692307692307685</c:v>
                </c:pt>
                <c:pt idx="7446">
                  <c:v>0</c:v>
                </c:pt>
                <c:pt idx="7447">
                  <c:v>0</c:v>
                </c:pt>
                <c:pt idx="7448">
                  <c:v>5.9692307692307685</c:v>
                </c:pt>
                <c:pt idx="7449">
                  <c:v>0</c:v>
                </c:pt>
                <c:pt idx="7450">
                  <c:v>0</c:v>
                </c:pt>
                <c:pt idx="7451">
                  <c:v>0</c:v>
                </c:pt>
                <c:pt idx="7452">
                  <c:v>5.9866907692307674</c:v>
                </c:pt>
                <c:pt idx="7453">
                  <c:v>0</c:v>
                </c:pt>
                <c:pt idx="7454">
                  <c:v>0</c:v>
                </c:pt>
                <c:pt idx="7455">
                  <c:v>0</c:v>
                </c:pt>
                <c:pt idx="7456">
                  <c:v>0</c:v>
                </c:pt>
                <c:pt idx="7457">
                  <c:v>0</c:v>
                </c:pt>
                <c:pt idx="7458">
                  <c:v>0</c:v>
                </c:pt>
                <c:pt idx="7459">
                  <c:v>0</c:v>
                </c:pt>
                <c:pt idx="7460">
                  <c:v>5.9692307692307685</c:v>
                </c:pt>
                <c:pt idx="7461">
                  <c:v>0</c:v>
                </c:pt>
                <c:pt idx="7462">
                  <c:v>0</c:v>
                </c:pt>
                <c:pt idx="7463">
                  <c:v>0</c:v>
                </c:pt>
                <c:pt idx="7464">
                  <c:v>0</c:v>
                </c:pt>
                <c:pt idx="7465">
                  <c:v>0</c:v>
                </c:pt>
                <c:pt idx="7466">
                  <c:v>0</c:v>
                </c:pt>
                <c:pt idx="7467">
                  <c:v>0</c:v>
                </c:pt>
                <c:pt idx="7468">
                  <c:v>0</c:v>
                </c:pt>
                <c:pt idx="7469">
                  <c:v>0</c:v>
                </c:pt>
                <c:pt idx="7470">
                  <c:v>0</c:v>
                </c:pt>
                <c:pt idx="7471">
                  <c:v>0</c:v>
                </c:pt>
                <c:pt idx="7472">
                  <c:v>0</c:v>
                </c:pt>
                <c:pt idx="7473">
                  <c:v>0</c:v>
                </c:pt>
                <c:pt idx="7474">
                  <c:v>0</c:v>
                </c:pt>
                <c:pt idx="7475">
                  <c:v>0</c:v>
                </c:pt>
                <c:pt idx="7476">
                  <c:v>0</c:v>
                </c:pt>
                <c:pt idx="7477">
                  <c:v>0</c:v>
                </c:pt>
                <c:pt idx="7478">
                  <c:v>15.322552769230768</c:v>
                </c:pt>
                <c:pt idx="7479">
                  <c:v>0</c:v>
                </c:pt>
                <c:pt idx="7480">
                  <c:v>0</c:v>
                </c:pt>
                <c:pt idx="7481">
                  <c:v>0</c:v>
                </c:pt>
                <c:pt idx="7482">
                  <c:v>0</c:v>
                </c:pt>
                <c:pt idx="7483">
                  <c:v>0</c:v>
                </c:pt>
                <c:pt idx="7484">
                  <c:v>5.9692307692307685</c:v>
                </c:pt>
                <c:pt idx="7485">
                  <c:v>0</c:v>
                </c:pt>
                <c:pt idx="7486">
                  <c:v>0</c:v>
                </c:pt>
                <c:pt idx="7487">
                  <c:v>0</c:v>
                </c:pt>
                <c:pt idx="7488">
                  <c:v>0</c:v>
                </c:pt>
                <c:pt idx="7489">
                  <c:v>0</c:v>
                </c:pt>
                <c:pt idx="7490">
                  <c:v>0</c:v>
                </c:pt>
                <c:pt idx="7491">
                  <c:v>5.9692307692307685</c:v>
                </c:pt>
                <c:pt idx="7492">
                  <c:v>0</c:v>
                </c:pt>
                <c:pt idx="7493">
                  <c:v>0</c:v>
                </c:pt>
                <c:pt idx="7494">
                  <c:v>0</c:v>
                </c:pt>
                <c:pt idx="7495">
                  <c:v>0</c:v>
                </c:pt>
                <c:pt idx="7496">
                  <c:v>0</c:v>
                </c:pt>
                <c:pt idx="7497">
                  <c:v>4.7962620000000005</c:v>
                </c:pt>
                <c:pt idx="7498">
                  <c:v>0</c:v>
                </c:pt>
                <c:pt idx="7499">
                  <c:v>5.9692307692307685</c:v>
                </c:pt>
                <c:pt idx="7500">
                  <c:v>5.9692307692307685</c:v>
                </c:pt>
                <c:pt idx="7501">
                  <c:v>5.9692307692307685</c:v>
                </c:pt>
                <c:pt idx="7502">
                  <c:v>0</c:v>
                </c:pt>
                <c:pt idx="7503">
                  <c:v>0</c:v>
                </c:pt>
                <c:pt idx="7504">
                  <c:v>0</c:v>
                </c:pt>
                <c:pt idx="7505">
                  <c:v>0</c:v>
                </c:pt>
                <c:pt idx="7506">
                  <c:v>0</c:v>
                </c:pt>
                <c:pt idx="7507">
                  <c:v>0</c:v>
                </c:pt>
                <c:pt idx="7508">
                  <c:v>0</c:v>
                </c:pt>
                <c:pt idx="7509">
                  <c:v>0</c:v>
                </c:pt>
                <c:pt idx="7510">
                  <c:v>0</c:v>
                </c:pt>
                <c:pt idx="7511">
                  <c:v>18.613265532032646</c:v>
                </c:pt>
                <c:pt idx="7512">
                  <c:v>5.9692307692307685</c:v>
                </c:pt>
                <c:pt idx="7513">
                  <c:v>5.9692307692307685</c:v>
                </c:pt>
                <c:pt idx="7514">
                  <c:v>0</c:v>
                </c:pt>
                <c:pt idx="7515">
                  <c:v>0</c:v>
                </c:pt>
                <c:pt idx="7516">
                  <c:v>16.915247999999998</c:v>
                </c:pt>
                <c:pt idx="7517">
                  <c:v>7.690786769230769</c:v>
                </c:pt>
                <c:pt idx="7518">
                  <c:v>18.517709976477089</c:v>
                </c:pt>
                <c:pt idx="7519">
                  <c:v>5.9692307692307685</c:v>
                </c:pt>
                <c:pt idx="7520">
                  <c:v>7.3712687692307686</c:v>
                </c:pt>
                <c:pt idx="7521">
                  <c:v>0</c:v>
                </c:pt>
                <c:pt idx="7522">
                  <c:v>0</c:v>
                </c:pt>
                <c:pt idx="7523">
                  <c:v>0</c:v>
                </c:pt>
                <c:pt idx="7524">
                  <c:v>0</c:v>
                </c:pt>
                <c:pt idx="7525">
                  <c:v>5.9692307692307685</c:v>
                </c:pt>
                <c:pt idx="7526">
                  <c:v>5.9692307692307685</c:v>
                </c:pt>
                <c:pt idx="7527">
                  <c:v>18.463265532032644</c:v>
                </c:pt>
                <c:pt idx="7528">
                  <c:v>0</c:v>
                </c:pt>
                <c:pt idx="7529">
                  <c:v>18.4488210875882</c:v>
                </c:pt>
                <c:pt idx="7530">
                  <c:v>5.9692307692307685</c:v>
                </c:pt>
                <c:pt idx="7531">
                  <c:v>9.1818707692307679</c:v>
                </c:pt>
                <c:pt idx="7532">
                  <c:v>5.9692307692307685</c:v>
                </c:pt>
                <c:pt idx="7533">
                  <c:v>18.389932198699309</c:v>
                </c:pt>
                <c:pt idx="7534">
                  <c:v>18.38770997647709</c:v>
                </c:pt>
                <c:pt idx="7535">
                  <c:v>5.9692307692307685</c:v>
                </c:pt>
                <c:pt idx="7536">
                  <c:v>18.377709976477089</c:v>
                </c:pt>
                <c:pt idx="7537">
                  <c:v>18.375487754254866</c:v>
                </c:pt>
                <c:pt idx="7538">
                  <c:v>18.375487754254866</c:v>
                </c:pt>
                <c:pt idx="7539">
                  <c:v>18.363265532032646</c:v>
                </c:pt>
                <c:pt idx="7540">
                  <c:v>18.355487754254867</c:v>
                </c:pt>
                <c:pt idx="7541">
                  <c:v>5.9692307692307685</c:v>
                </c:pt>
                <c:pt idx="7542">
                  <c:v>18.326598865365977</c:v>
                </c:pt>
                <c:pt idx="7543">
                  <c:v>18.303265532032643</c:v>
                </c:pt>
                <c:pt idx="7544">
                  <c:v>18.29993219869931</c:v>
                </c:pt>
                <c:pt idx="7545">
                  <c:v>5.9692307692307685</c:v>
                </c:pt>
                <c:pt idx="7546">
                  <c:v>5.9692307692307685</c:v>
                </c:pt>
                <c:pt idx="7547">
                  <c:v>18.281043309810421</c:v>
                </c:pt>
                <c:pt idx="7548">
                  <c:v>18.273265532032646</c:v>
                </c:pt>
                <c:pt idx="7549">
                  <c:v>18.242154420921533</c:v>
                </c:pt>
                <c:pt idx="7550">
                  <c:v>18.242154420921533</c:v>
                </c:pt>
                <c:pt idx="7551">
                  <c:v>18.237709976477092</c:v>
                </c:pt>
                <c:pt idx="7552">
                  <c:v>6.4375019999999994</c:v>
                </c:pt>
                <c:pt idx="7553">
                  <c:v>6.9839999999999998E-3</c:v>
                </c:pt>
                <c:pt idx="7554">
                  <c:v>0</c:v>
                </c:pt>
                <c:pt idx="7555">
                  <c:v>5.9692307692307685</c:v>
                </c:pt>
                <c:pt idx="7556">
                  <c:v>18.206598865365976</c:v>
                </c:pt>
                <c:pt idx="7557">
                  <c:v>18.206598865365976</c:v>
                </c:pt>
                <c:pt idx="7558">
                  <c:v>18.203265532032646</c:v>
                </c:pt>
                <c:pt idx="7559">
                  <c:v>18.202154420921531</c:v>
                </c:pt>
                <c:pt idx="7560">
                  <c:v>5.9692307692307685</c:v>
                </c:pt>
                <c:pt idx="7561">
                  <c:v>6.1581419999999998</c:v>
                </c:pt>
                <c:pt idx="7562">
                  <c:v>18.194376643143755</c:v>
                </c:pt>
                <c:pt idx="7563">
                  <c:v>18.192154420921533</c:v>
                </c:pt>
                <c:pt idx="7564">
                  <c:v>18.181043309810423</c:v>
                </c:pt>
                <c:pt idx="7565">
                  <c:v>18.181043309810423</c:v>
                </c:pt>
                <c:pt idx="7566">
                  <c:v>7.6631939999999998</c:v>
                </c:pt>
                <c:pt idx="7567">
                  <c:v>18.175487754254867</c:v>
                </c:pt>
                <c:pt idx="7568">
                  <c:v>18.172154420921533</c:v>
                </c:pt>
                <c:pt idx="7569">
                  <c:v>18.171043309810422</c:v>
                </c:pt>
                <c:pt idx="7570">
                  <c:v>5.9692307692307685</c:v>
                </c:pt>
                <c:pt idx="7571">
                  <c:v>18.164376643143754</c:v>
                </c:pt>
                <c:pt idx="7572">
                  <c:v>18.15215442092153</c:v>
                </c:pt>
                <c:pt idx="7573">
                  <c:v>18.15215442092153</c:v>
                </c:pt>
                <c:pt idx="7574">
                  <c:v>18.151043309810422</c:v>
                </c:pt>
                <c:pt idx="7575">
                  <c:v>6.7269947692307674</c:v>
                </c:pt>
                <c:pt idx="7576">
                  <c:v>6.7269947692307674</c:v>
                </c:pt>
                <c:pt idx="7577">
                  <c:v>18.135487754254868</c:v>
                </c:pt>
                <c:pt idx="7578">
                  <c:v>18.126598865365978</c:v>
                </c:pt>
                <c:pt idx="7579">
                  <c:v>18.124376643143755</c:v>
                </c:pt>
                <c:pt idx="7580">
                  <c:v>18.123265532032644</c:v>
                </c:pt>
                <c:pt idx="7581">
                  <c:v>18.11993219869931</c:v>
                </c:pt>
                <c:pt idx="7582">
                  <c:v>5.9692307692307685</c:v>
                </c:pt>
                <c:pt idx="7583">
                  <c:v>18.115487754254868</c:v>
                </c:pt>
                <c:pt idx="7584">
                  <c:v>18.114376643143753</c:v>
                </c:pt>
                <c:pt idx="7585">
                  <c:v>18.113265532032646</c:v>
                </c:pt>
                <c:pt idx="7586">
                  <c:v>18.109932198699308</c:v>
                </c:pt>
                <c:pt idx="7587">
                  <c:v>18.108821087588201</c:v>
                </c:pt>
                <c:pt idx="7588">
                  <c:v>0</c:v>
                </c:pt>
                <c:pt idx="7589">
                  <c:v>0</c:v>
                </c:pt>
                <c:pt idx="7590">
                  <c:v>0</c:v>
                </c:pt>
                <c:pt idx="7591">
                  <c:v>0</c:v>
                </c:pt>
                <c:pt idx="7592">
                  <c:v>18.085487754254867</c:v>
                </c:pt>
                <c:pt idx="7593">
                  <c:v>18.083265532032645</c:v>
                </c:pt>
                <c:pt idx="7594">
                  <c:v>5.9692307692307685</c:v>
                </c:pt>
                <c:pt idx="7595">
                  <c:v>18.076598865365977</c:v>
                </c:pt>
                <c:pt idx="7596">
                  <c:v>18.074376643143754</c:v>
                </c:pt>
                <c:pt idx="7597">
                  <c:v>18.071043309810424</c:v>
                </c:pt>
                <c:pt idx="7598">
                  <c:v>18.068821087588198</c:v>
                </c:pt>
                <c:pt idx="7599">
                  <c:v>18.042154420921531</c:v>
                </c:pt>
                <c:pt idx="7600">
                  <c:v>18.039932198699308</c:v>
                </c:pt>
                <c:pt idx="7601">
                  <c:v>5.9692307692307685</c:v>
                </c:pt>
                <c:pt idx="7602">
                  <c:v>18.026598865365976</c:v>
                </c:pt>
                <c:pt idx="7603">
                  <c:v>18.023265532032646</c:v>
                </c:pt>
                <c:pt idx="7604">
                  <c:v>18.019932198699308</c:v>
                </c:pt>
                <c:pt idx="7605">
                  <c:v>5.9692307692307685</c:v>
                </c:pt>
                <c:pt idx="7606">
                  <c:v>18.016598865365978</c:v>
                </c:pt>
                <c:pt idx="7607">
                  <c:v>6.3149387692307686</c:v>
                </c:pt>
                <c:pt idx="7608">
                  <c:v>3.2178779999999998</c:v>
                </c:pt>
                <c:pt idx="7609">
                  <c:v>17.991043309810422</c:v>
                </c:pt>
                <c:pt idx="7610">
                  <c:v>17.985487754254869</c:v>
                </c:pt>
                <c:pt idx="7611">
                  <c:v>17.978821087588198</c:v>
                </c:pt>
                <c:pt idx="7612">
                  <c:v>17.97770997647709</c:v>
                </c:pt>
                <c:pt idx="7613">
                  <c:v>17.976598865365975</c:v>
                </c:pt>
                <c:pt idx="7614">
                  <c:v>17.965487754254866</c:v>
                </c:pt>
                <c:pt idx="7615">
                  <c:v>17.956598865365976</c:v>
                </c:pt>
                <c:pt idx="7616">
                  <c:v>17.953265532032646</c:v>
                </c:pt>
                <c:pt idx="7617">
                  <c:v>0.59538599999999997</c:v>
                </c:pt>
                <c:pt idx="7618">
                  <c:v>17.947709976477089</c:v>
                </c:pt>
                <c:pt idx="7619">
                  <c:v>5.9779607692307684</c:v>
                </c:pt>
                <c:pt idx="7620">
                  <c:v>5.9779607692307684</c:v>
                </c:pt>
                <c:pt idx="7621">
                  <c:v>17.933265532032646</c:v>
                </c:pt>
                <c:pt idx="7622">
                  <c:v>12.333400769230767</c:v>
                </c:pt>
                <c:pt idx="7623">
                  <c:v>17.921043309810422</c:v>
                </c:pt>
                <c:pt idx="7624">
                  <c:v>17.911043309810424</c:v>
                </c:pt>
                <c:pt idx="7625">
                  <c:v>17.908821087588201</c:v>
                </c:pt>
                <c:pt idx="7626">
                  <c:v>5.9692307692307685</c:v>
                </c:pt>
                <c:pt idx="7627">
                  <c:v>5.9692307692307685</c:v>
                </c:pt>
                <c:pt idx="7628">
                  <c:v>13.585626</c:v>
                </c:pt>
                <c:pt idx="7629">
                  <c:v>0.40681800000000001</c:v>
                </c:pt>
                <c:pt idx="7630">
                  <c:v>6.1284599999999996</c:v>
                </c:pt>
                <c:pt idx="7631">
                  <c:v>6.1284599999999996</c:v>
                </c:pt>
                <c:pt idx="7632">
                  <c:v>6.1284599999999996</c:v>
                </c:pt>
                <c:pt idx="7633">
                  <c:v>5.9692307692307685</c:v>
                </c:pt>
                <c:pt idx="7634">
                  <c:v>10.147408769230768</c:v>
                </c:pt>
                <c:pt idx="7635">
                  <c:v>17.871043309810421</c:v>
                </c:pt>
                <c:pt idx="7636">
                  <c:v>5.9692307692307685</c:v>
                </c:pt>
                <c:pt idx="7637">
                  <c:v>5.9692307692307685</c:v>
                </c:pt>
                <c:pt idx="7638">
                  <c:v>5.9692307692307685</c:v>
                </c:pt>
                <c:pt idx="7639">
                  <c:v>17.862154420921531</c:v>
                </c:pt>
                <c:pt idx="7640">
                  <c:v>17.857709976477089</c:v>
                </c:pt>
                <c:pt idx="7641">
                  <c:v>17.856598865365978</c:v>
                </c:pt>
                <c:pt idx="7642">
                  <c:v>17.853265532032644</c:v>
                </c:pt>
                <c:pt idx="7643">
                  <c:v>17.852154420921533</c:v>
                </c:pt>
                <c:pt idx="7644">
                  <c:v>17.846598865365976</c:v>
                </c:pt>
                <c:pt idx="7645">
                  <c:v>5.9692307692307685</c:v>
                </c:pt>
                <c:pt idx="7646">
                  <c:v>5.9692307692307685</c:v>
                </c:pt>
                <c:pt idx="7647">
                  <c:v>17.824376643143754</c:v>
                </c:pt>
                <c:pt idx="7648">
                  <c:v>6.1263707692307694</c:v>
                </c:pt>
                <c:pt idx="7649">
                  <c:v>6.1263707692307694</c:v>
                </c:pt>
                <c:pt idx="7650">
                  <c:v>17.814376643143753</c:v>
                </c:pt>
                <c:pt idx="7651">
                  <c:v>6.6676307692307688</c:v>
                </c:pt>
                <c:pt idx="7652">
                  <c:v>9.4490087692307672</c:v>
                </c:pt>
                <c:pt idx="7653">
                  <c:v>2.8424879999999999</c:v>
                </c:pt>
                <c:pt idx="7654">
                  <c:v>5.9692307692307685</c:v>
                </c:pt>
                <c:pt idx="7655">
                  <c:v>12.337236000000001</c:v>
                </c:pt>
                <c:pt idx="7656">
                  <c:v>16.019206769230767</c:v>
                </c:pt>
                <c:pt idx="7657">
                  <c:v>6.2608127692307693</c:v>
                </c:pt>
                <c:pt idx="7658">
                  <c:v>10.191058769230768</c:v>
                </c:pt>
                <c:pt idx="7659">
                  <c:v>6.1141487692307681</c:v>
                </c:pt>
                <c:pt idx="7660">
                  <c:v>17.782154420921533</c:v>
                </c:pt>
                <c:pt idx="7661">
                  <c:v>5.9692307692307685</c:v>
                </c:pt>
                <c:pt idx="7662">
                  <c:v>15.235595999999997</c:v>
                </c:pt>
                <c:pt idx="7663">
                  <c:v>17.772154420921531</c:v>
                </c:pt>
                <c:pt idx="7664">
                  <c:v>0</c:v>
                </c:pt>
                <c:pt idx="7665">
                  <c:v>17.75993219869931</c:v>
                </c:pt>
                <c:pt idx="7666">
                  <c:v>17.756598865365977</c:v>
                </c:pt>
                <c:pt idx="7667">
                  <c:v>5.9692307692307685</c:v>
                </c:pt>
                <c:pt idx="7668">
                  <c:v>5.9692307692307685</c:v>
                </c:pt>
                <c:pt idx="7669">
                  <c:v>5.9692307692307685</c:v>
                </c:pt>
                <c:pt idx="7670">
                  <c:v>17.739932198699311</c:v>
                </c:pt>
                <c:pt idx="7671">
                  <c:v>17.7388210875882</c:v>
                </c:pt>
                <c:pt idx="7672">
                  <c:v>17.736598865365977</c:v>
                </c:pt>
                <c:pt idx="7673">
                  <c:v>17.736598865365977</c:v>
                </c:pt>
                <c:pt idx="7674">
                  <c:v>7.1600027692307693</c:v>
                </c:pt>
                <c:pt idx="7675">
                  <c:v>5.9692307692307685</c:v>
                </c:pt>
                <c:pt idx="7676">
                  <c:v>17.728821087588198</c:v>
                </c:pt>
                <c:pt idx="7677">
                  <c:v>5.9692307692307685</c:v>
                </c:pt>
                <c:pt idx="7678">
                  <c:v>17.724376643143753</c:v>
                </c:pt>
                <c:pt idx="7679">
                  <c:v>5.9692307692307685</c:v>
                </c:pt>
                <c:pt idx="7680">
                  <c:v>17.7188210875882</c:v>
                </c:pt>
                <c:pt idx="7681">
                  <c:v>7.6785647692307686</c:v>
                </c:pt>
                <c:pt idx="7682">
                  <c:v>7.6785647692307686</c:v>
                </c:pt>
                <c:pt idx="7683">
                  <c:v>0</c:v>
                </c:pt>
                <c:pt idx="7684">
                  <c:v>9.8139227692307678</c:v>
                </c:pt>
                <c:pt idx="7685">
                  <c:v>9.8139227692307678</c:v>
                </c:pt>
                <c:pt idx="7686">
                  <c:v>5.9692307692307685</c:v>
                </c:pt>
                <c:pt idx="7687">
                  <c:v>17.70993219869931</c:v>
                </c:pt>
                <c:pt idx="7688">
                  <c:v>17.708821087588198</c:v>
                </c:pt>
                <c:pt idx="7689">
                  <c:v>17.708821087588198</c:v>
                </c:pt>
                <c:pt idx="7690">
                  <c:v>17.6988210875882</c:v>
                </c:pt>
                <c:pt idx="7691">
                  <c:v>17.695487754254867</c:v>
                </c:pt>
                <c:pt idx="7692">
                  <c:v>17.692154420921533</c:v>
                </c:pt>
                <c:pt idx="7693">
                  <c:v>0</c:v>
                </c:pt>
                <c:pt idx="7694">
                  <c:v>17.684376643143754</c:v>
                </c:pt>
                <c:pt idx="7695">
                  <c:v>17.684376643143754</c:v>
                </c:pt>
                <c:pt idx="7696">
                  <c:v>17.683265532032646</c:v>
                </c:pt>
                <c:pt idx="7697">
                  <c:v>17.683265532032646</c:v>
                </c:pt>
                <c:pt idx="7698">
                  <c:v>7.5109487692307697</c:v>
                </c:pt>
                <c:pt idx="7699">
                  <c:v>17.679932198699309</c:v>
                </c:pt>
                <c:pt idx="7700">
                  <c:v>17.679932198699309</c:v>
                </c:pt>
                <c:pt idx="7701">
                  <c:v>11.984200769230767</c:v>
                </c:pt>
                <c:pt idx="7702">
                  <c:v>17.676598865365978</c:v>
                </c:pt>
                <c:pt idx="7703">
                  <c:v>17.672154420921533</c:v>
                </c:pt>
                <c:pt idx="7704">
                  <c:v>17.669932198699311</c:v>
                </c:pt>
                <c:pt idx="7705">
                  <c:v>17.669932198699311</c:v>
                </c:pt>
                <c:pt idx="7706">
                  <c:v>17.667709976477092</c:v>
                </c:pt>
                <c:pt idx="7707">
                  <c:v>17.666598865365977</c:v>
                </c:pt>
                <c:pt idx="7708">
                  <c:v>17.666598865365977</c:v>
                </c:pt>
                <c:pt idx="7709">
                  <c:v>17.666598865365977</c:v>
                </c:pt>
                <c:pt idx="7710">
                  <c:v>17.664376643143754</c:v>
                </c:pt>
                <c:pt idx="7711">
                  <c:v>10.196296769230768</c:v>
                </c:pt>
                <c:pt idx="7712">
                  <c:v>17.659932198699309</c:v>
                </c:pt>
                <c:pt idx="7713">
                  <c:v>17.659932198699309</c:v>
                </c:pt>
                <c:pt idx="7714">
                  <c:v>12.391018769230769</c:v>
                </c:pt>
                <c:pt idx="7715">
                  <c:v>17.645487754254866</c:v>
                </c:pt>
                <c:pt idx="7716">
                  <c:v>17.641043309810421</c:v>
                </c:pt>
                <c:pt idx="7717">
                  <c:v>7.2595247692307687</c:v>
                </c:pt>
                <c:pt idx="7718">
                  <c:v>6.0966887692307683</c:v>
                </c:pt>
                <c:pt idx="7719">
                  <c:v>6.0966887692307683</c:v>
                </c:pt>
                <c:pt idx="7720">
                  <c:v>17.634376643143753</c:v>
                </c:pt>
                <c:pt idx="7721">
                  <c:v>17.631043309810423</c:v>
                </c:pt>
                <c:pt idx="7722">
                  <c:v>8.3210927692307681</c:v>
                </c:pt>
                <c:pt idx="7723">
                  <c:v>6.4389047692307688</c:v>
                </c:pt>
                <c:pt idx="7724">
                  <c:v>6.4389047692307688</c:v>
                </c:pt>
                <c:pt idx="7725">
                  <c:v>0.24443999999999999</c:v>
                </c:pt>
                <c:pt idx="7726">
                  <c:v>0</c:v>
                </c:pt>
                <c:pt idx="7727">
                  <c:v>17.618821087588199</c:v>
                </c:pt>
                <c:pt idx="7728">
                  <c:v>17.618821087588199</c:v>
                </c:pt>
                <c:pt idx="7729">
                  <c:v>17.617709976477091</c:v>
                </c:pt>
                <c:pt idx="7730">
                  <c:v>17.617709976477091</c:v>
                </c:pt>
                <c:pt idx="7731">
                  <c:v>17.614376643143753</c:v>
                </c:pt>
                <c:pt idx="7732">
                  <c:v>17.613265532032646</c:v>
                </c:pt>
                <c:pt idx="7733">
                  <c:v>17.612154420921531</c:v>
                </c:pt>
                <c:pt idx="7734">
                  <c:v>6.2904947692307687</c:v>
                </c:pt>
                <c:pt idx="7735">
                  <c:v>17.609932198699308</c:v>
                </c:pt>
                <c:pt idx="7736">
                  <c:v>17.609932198699308</c:v>
                </c:pt>
                <c:pt idx="7737">
                  <c:v>17.608821087588201</c:v>
                </c:pt>
                <c:pt idx="7738">
                  <c:v>17.607709976477089</c:v>
                </c:pt>
                <c:pt idx="7739">
                  <c:v>17.591043309810424</c:v>
                </c:pt>
                <c:pt idx="7740">
                  <c:v>17.586598865365978</c:v>
                </c:pt>
                <c:pt idx="7741">
                  <c:v>17.586598865365978</c:v>
                </c:pt>
                <c:pt idx="7742">
                  <c:v>17.585487754254867</c:v>
                </c:pt>
                <c:pt idx="7743">
                  <c:v>17.585487754254867</c:v>
                </c:pt>
                <c:pt idx="7744">
                  <c:v>17.582154420921533</c:v>
                </c:pt>
                <c:pt idx="7745">
                  <c:v>0</c:v>
                </c:pt>
                <c:pt idx="7746">
                  <c:v>12.42943076923077</c:v>
                </c:pt>
                <c:pt idx="7747">
                  <c:v>17.572154420921532</c:v>
                </c:pt>
                <c:pt idx="7748">
                  <c:v>17.566598865365975</c:v>
                </c:pt>
                <c:pt idx="7749">
                  <c:v>10.346452769230769</c:v>
                </c:pt>
                <c:pt idx="7750">
                  <c:v>17.561043309810422</c:v>
                </c:pt>
                <c:pt idx="7751">
                  <c:v>17.557709976477089</c:v>
                </c:pt>
                <c:pt idx="7752">
                  <c:v>17.556598865365977</c:v>
                </c:pt>
                <c:pt idx="7753">
                  <c:v>0</c:v>
                </c:pt>
                <c:pt idx="7754">
                  <c:v>17.551043309810421</c:v>
                </c:pt>
                <c:pt idx="7755">
                  <c:v>17.54993219869931</c:v>
                </c:pt>
                <c:pt idx="7756">
                  <c:v>17.54993219869931</c:v>
                </c:pt>
                <c:pt idx="7757">
                  <c:v>12.068008769230769</c:v>
                </c:pt>
                <c:pt idx="7758">
                  <c:v>12.068008769230769</c:v>
                </c:pt>
                <c:pt idx="7759">
                  <c:v>17.544376643143753</c:v>
                </c:pt>
                <c:pt idx="7760">
                  <c:v>17.543265532032645</c:v>
                </c:pt>
                <c:pt idx="7761">
                  <c:v>17.539932198699308</c:v>
                </c:pt>
                <c:pt idx="7762">
                  <c:v>17.539932198699308</c:v>
                </c:pt>
                <c:pt idx="7763">
                  <c:v>15.373529999999999</c:v>
                </c:pt>
                <c:pt idx="7764">
                  <c:v>17.535487754254866</c:v>
                </c:pt>
                <c:pt idx="7765">
                  <c:v>10.514068769230768</c:v>
                </c:pt>
                <c:pt idx="7766">
                  <c:v>7.3415867692307684</c:v>
                </c:pt>
                <c:pt idx="7767">
                  <c:v>17.525487754254868</c:v>
                </c:pt>
                <c:pt idx="7768">
                  <c:v>17.519932198699308</c:v>
                </c:pt>
                <c:pt idx="7769">
                  <c:v>17.513265532032644</c:v>
                </c:pt>
                <c:pt idx="7770">
                  <c:v>17.513265532032644</c:v>
                </c:pt>
                <c:pt idx="7771">
                  <c:v>17.50993219869931</c:v>
                </c:pt>
                <c:pt idx="7772">
                  <c:v>17.508821087588199</c:v>
                </c:pt>
                <c:pt idx="7773">
                  <c:v>17.508821087588199</c:v>
                </c:pt>
                <c:pt idx="7774">
                  <c:v>0</c:v>
                </c:pt>
                <c:pt idx="7775">
                  <c:v>5.9692307692307685</c:v>
                </c:pt>
                <c:pt idx="7776">
                  <c:v>17.504376643143754</c:v>
                </c:pt>
                <c:pt idx="7777">
                  <c:v>17.496598865365979</c:v>
                </c:pt>
                <c:pt idx="7778">
                  <c:v>17.496598865365979</c:v>
                </c:pt>
                <c:pt idx="7779">
                  <c:v>17.496598865365979</c:v>
                </c:pt>
                <c:pt idx="7780">
                  <c:v>17.493265532032645</c:v>
                </c:pt>
                <c:pt idx="7781">
                  <c:v>5.9692307692307685</c:v>
                </c:pt>
                <c:pt idx="7782">
                  <c:v>5.9692307692307685</c:v>
                </c:pt>
                <c:pt idx="7783">
                  <c:v>17.485487754254869</c:v>
                </c:pt>
                <c:pt idx="7784">
                  <c:v>11.538970769230769</c:v>
                </c:pt>
                <c:pt idx="7785">
                  <c:v>6.4004927692307687</c:v>
                </c:pt>
                <c:pt idx="7786">
                  <c:v>6.0460547692307687</c:v>
                </c:pt>
                <c:pt idx="7787">
                  <c:v>5.9692307692307685</c:v>
                </c:pt>
                <c:pt idx="7788">
                  <c:v>17.454376643143753</c:v>
                </c:pt>
                <c:pt idx="7789">
                  <c:v>17.451043309810423</c:v>
                </c:pt>
                <c:pt idx="7790">
                  <c:v>6.4196987692307683</c:v>
                </c:pt>
                <c:pt idx="7791">
                  <c:v>17.446598865365978</c:v>
                </c:pt>
                <c:pt idx="7792">
                  <c:v>17.446598865365978</c:v>
                </c:pt>
                <c:pt idx="7793">
                  <c:v>0</c:v>
                </c:pt>
                <c:pt idx="7794">
                  <c:v>17.436598865365976</c:v>
                </c:pt>
                <c:pt idx="7795">
                  <c:v>17.436598865365976</c:v>
                </c:pt>
                <c:pt idx="7796">
                  <c:v>13.746257999999997</c:v>
                </c:pt>
                <c:pt idx="7797">
                  <c:v>17.425487754254867</c:v>
                </c:pt>
                <c:pt idx="7798">
                  <c:v>17.425487754254867</c:v>
                </c:pt>
                <c:pt idx="7799">
                  <c:v>6.5838227692307685</c:v>
                </c:pt>
                <c:pt idx="7800">
                  <c:v>10.692160769230769</c:v>
                </c:pt>
                <c:pt idx="7801">
                  <c:v>10.692160769230769</c:v>
                </c:pt>
                <c:pt idx="7802">
                  <c:v>17.405487754254867</c:v>
                </c:pt>
                <c:pt idx="7803">
                  <c:v>17.403265532032645</c:v>
                </c:pt>
                <c:pt idx="7804">
                  <c:v>17.401043309810422</c:v>
                </c:pt>
                <c:pt idx="7805">
                  <c:v>17.397709976477088</c:v>
                </c:pt>
                <c:pt idx="7806">
                  <c:v>11.565160769230769</c:v>
                </c:pt>
                <c:pt idx="7807">
                  <c:v>14.32209476923077</c:v>
                </c:pt>
                <c:pt idx="7808">
                  <c:v>17.391043309810421</c:v>
                </c:pt>
                <c:pt idx="7809">
                  <c:v>17.391043309810421</c:v>
                </c:pt>
                <c:pt idx="7810">
                  <c:v>17.391043309810421</c:v>
                </c:pt>
                <c:pt idx="7811">
                  <c:v>17.389932198699309</c:v>
                </c:pt>
                <c:pt idx="7812">
                  <c:v>17.388821087588198</c:v>
                </c:pt>
                <c:pt idx="7813">
                  <c:v>10.21899476923077</c:v>
                </c:pt>
                <c:pt idx="7814">
                  <c:v>17.385487754254868</c:v>
                </c:pt>
                <c:pt idx="7815">
                  <c:v>7.6366607692307689</c:v>
                </c:pt>
                <c:pt idx="7816">
                  <c:v>17.375487754254866</c:v>
                </c:pt>
                <c:pt idx="7817">
                  <c:v>17.371043309810421</c:v>
                </c:pt>
                <c:pt idx="7818">
                  <c:v>17.36993219869931</c:v>
                </c:pt>
                <c:pt idx="7819">
                  <c:v>17.36993219869931</c:v>
                </c:pt>
                <c:pt idx="7820">
                  <c:v>17.36993219869931</c:v>
                </c:pt>
                <c:pt idx="7821">
                  <c:v>7.9369727692307688</c:v>
                </c:pt>
                <c:pt idx="7822">
                  <c:v>14.983828769230767</c:v>
                </c:pt>
                <c:pt idx="7823">
                  <c:v>14.983828769230767</c:v>
                </c:pt>
                <c:pt idx="7824">
                  <c:v>17.365487754254868</c:v>
                </c:pt>
                <c:pt idx="7825">
                  <c:v>17.364376643143753</c:v>
                </c:pt>
                <c:pt idx="7826">
                  <c:v>10.061854769230768</c:v>
                </c:pt>
                <c:pt idx="7827">
                  <c:v>10.061854769230768</c:v>
                </c:pt>
                <c:pt idx="7828">
                  <c:v>17.358821087588201</c:v>
                </c:pt>
                <c:pt idx="7829">
                  <c:v>5.9692307692307685</c:v>
                </c:pt>
                <c:pt idx="7830">
                  <c:v>6.0966887692307683</c:v>
                </c:pt>
                <c:pt idx="7831">
                  <c:v>17.34993219869931</c:v>
                </c:pt>
                <c:pt idx="7832">
                  <c:v>17.34993219869931</c:v>
                </c:pt>
                <c:pt idx="7833">
                  <c:v>17.34993219869931</c:v>
                </c:pt>
                <c:pt idx="7834">
                  <c:v>17.34993219869931</c:v>
                </c:pt>
                <c:pt idx="7835">
                  <c:v>10.735810769230769</c:v>
                </c:pt>
                <c:pt idx="7836">
                  <c:v>17.343265532032646</c:v>
                </c:pt>
                <c:pt idx="7837">
                  <c:v>17.343265532032646</c:v>
                </c:pt>
                <c:pt idx="7838">
                  <c:v>17.341043309810424</c:v>
                </c:pt>
                <c:pt idx="7839">
                  <c:v>17.339932198699309</c:v>
                </c:pt>
                <c:pt idx="7840">
                  <c:v>17.338821087588201</c:v>
                </c:pt>
                <c:pt idx="7841">
                  <c:v>17.338821087588201</c:v>
                </c:pt>
                <c:pt idx="7842">
                  <c:v>17.33770997647709</c:v>
                </c:pt>
                <c:pt idx="7843">
                  <c:v>17.335487754254867</c:v>
                </c:pt>
                <c:pt idx="7844">
                  <c:v>17.334376643143756</c:v>
                </c:pt>
                <c:pt idx="7845">
                  <c:v>17.329932198699311</c:v>
                </c:pt>
                <c:pt idx="7846">
                  <c:v>17.328821087588199</c:v>
                </c:pt>
                <c:pt idx="7847">
                  <c:v>17.328821087588199</c:v>
                </c:pt>
                <c:pt idx="7848">
                  <c:v>17.326598865365977</c:v>
                </c:pt>
                <c:pt idx="7849">
                  <c:v>17.325487754254869</c:v>
                </c:pt>
                <c:pt idx="7850">
                  <c:v>17.321043309810424</c:v>
                </c:pt>
                <c:pt idx="7851">
                  <c:v>17.319932198699309</c:v>
                </c:pt>
                <c:pt idx="7852">
                  <c:v>17.318821087588198</c:v>
                </c:pt>
                <c:pt idx="7853">
                  <c:v>17.318821087588198</c:v>
                </c:pt>
                <c:pt idx="7854">
                  <c:v>17.31770997647709</c:v>
                </c:pt>
                <c:pt idx="7855">
                  <c:v>17.316598865365975</c:v>
                </c:pt>
                <c:pt idx="7856">
                  <c:v>17.316598865365975</c:v>
                </c:pt>
                <c:pt idx="7857">
                  <c:v>17.315487754254868</c:v>
                </c:pt>
                <c:pt idx="7858">
                  <c:v>17.315487754254868</c:v>
                </c:pt>
                <c:pt idx="7859">
                  <c:v>17.315487754254868</c:v>
                </c:pt>
                <c:pt idx="7860">
                  <c:v>17.314376643143753</c:v>
                </c:pt>
                <c:pt idx="7861">
                  <c:v>17.314376643143753</c:v>
                </c:pt>
                <c:pt idx="7862">
                  <c:v>15.051922769230767</c:v>
                </c:pt>
                <c:pt idx="7863">
                  <c:v>15.051922769230767</c:v>
                </c:pt>
                <c:pt idx="7864">
                  <c:v>17.311043309810422</c:v>
                </c:pt>
                <c:pt idx="7865">
                  <c:v>17.311043309810422</c:v>
                </c:pt>
                <c:pt idx="7866">
                  <c:v>17.305487754254866</c:v>
                </c:pt>
                <c:pt idx="7867">
                  <c:v>17.303265532032643</c:v>
                </c:pt>
                <c:pt idx="7868">
                  <c:v>17.303265532032643</c:v>
                </c:pt>
                <c:pt idx="7869">
                  <c:v>17.298821087588198</c:v>
                </c:pt>
                <c:pt idx="7870">
                  <c:v>17.297709976477091</c:v>
                </c:pt>
                <c:pt idx="7871">
                  <c:v>17.296598865365976</c:v>
                </c:pt>
                <c:pt idx="7872">
                  <c:v>10.582162769230768</c:v>
                </c:pt>
                <c:pt idx="7873">
                  <c:v>10.582162769230768</c:v>
                </c:pt>
                <c:pt idx="7874">
                  <c:v>17.294376643143753</c:v>
                </c:pt>
                <c:pt idx="7875">
                  <c:v>17.294376643143753</c:v>
                </c:pt>
                <c:pt idx="7876">
                  <c:v>17.289932198699308</c:v>
                </c:pt>
                <c:pt idx="7877">
                  <c:v>17.289932198699308</c:v>
                </c:pt>
                <c:pt idx="7878">
                  <c:v>17.287709976477089</c:v>
                </c:pt>
                <c:pt idx="7879">
                  <c:v>17.283265532032644</c:v>
                </c:pt>
                <c:pt idx="7880">
                  <c:v>10.206772769230769</c:v>
                </c:pt>
                <c:pt idx="7881">
                  <c:v>10.206772769230769</c:v>
                </c:pt>
                <c:pt idx="7882">
                  <c:v>17.27993219869931</c:v>
                </c:pt>
                <c:pt idx="7883">
                  <c:v>17.27993219869931</c:v>
                </c:pt>
                <c:pt idx="7884">
                  <c:v>17.278821087588199</c:v>
                </c:pt>
                <c:pt idx="7885">
                  <c:v>17.277709976477091</c:v>
                </c:pt>
                <c:pt idx="7886">
                  <c:v>17.276598865365976</c:v>
                </c:pt>
                <c:pt idx="7887">
                  <c:v>17.273265532032646</c:v>
                </c:pt>
                <c:pt idx="7888">
                  <c:v>17.272154420921531</c:v>
                </c:pt>
                <c:pt idx="7889">
                  <c:v>0</c:v>
                </c:pt>
                <c:pt idx="7890">
                  <c:v>13.695280769230768</c:v>
                </c:pt>
                <c:pt idx="7891">
                  <c:v>13.695280769230768</c:v>
                </c:pt>
                <c:pt idx="7892">
                  <c:v>15.797464769230769</c:v>
                </c:pt>
                <c:pt idx="7893">
                  <c:v>17.266598865365978</c:v>
                </c:pt>
                <c:pt idx="7894">
                  <c:v>17.264376643143756</c:v>
                </c:pt>
                <c:pt idx="7895">
                  <c:v>17.264376643143756</c:v>
                </c:pt>
                <c:pt idx="7896">
                  <c:v>17.262154420921533</c:v>
                </c:pt>
                <c:pt idx="7897">
                  <c:v>17.262154420921533</c:v>
                </c:pt>
                <c:pt idx="7898">
                  <c:v>17.25993219869931</c:v>
                </c:pt>
                <c:pt idx="7899">
                  <c:v>17.25993219869931</c:v>
                </c:pt>
                <c:pt idx="7900">
                  <c:v>17.257709976477091</c:v>
                </c:pt>
                <c:pt idx="7901">
                  <c:v>17.254376643143754</c:v>
                </c:pt>
                <c:pt idx="7902">
                  <c:v>17.24770997647709</c:v>
                </c:pt>
                <c:pt idx="7903">
                  <c:v>17.244376643143756</c:v>
                </c:pt>
                <c:pt idx="7904">
                  <c:v>17.242154420921533</c:v>
                </c:pt>
                <c:pt idx="7905">
                  <c:v>10.91390276923077</c:v>
                </c:pt>
                <c:pt idx="7906">
                  <c:v>17.239932198699311</c:v>
                </c:pt>
                <c:pt idx="7907">
                  <c:v>17.239932198699311</c:v>
                </c:pt>
                <c:pt idx="7908">
                  <c:v>13.548616769230771</c:v>
                </c:pt>
                <c:pt idx="7909">
                  <c:v>13.548616769230771</c:v>
                </c:pt>
                <c:pt idx="7910">
                  <c:v>8.1307787692307691</c:v>
                </c:pt>
                <c:pt idx="7911">
                  <c:v>17.234376643143754</c:v>
                </c:pt>
                <c:pt idx="7912">
                  <c:v>17.234376643143754</c:v>
                </c:pt>
                <c:pt idx="7913">
                  <c:v>17.228821087588198</c:v>
                </c:pt>
                <c:pt idx="7914">
                  <c:v>17.228821087588198</c:v>
                </c:pt>
                <c:pt idx="7915">
                  <c:v>11.174056769230768</c:v>
                </c:pt>
                <c:pt idx="7916">
                  <c:v>17.226598865365975</c:v>
                </c:pt>
                <c:pt idx="7917">
                  <c:v>17.226598865365975</c:v>
                </c:pt>
                <c:pt idx="7918">
                  <c:v>17.22215442092153</c:v>
                </c:pt>
                <c:pt idx="7919">
                  <c:v>16.869508769230769</c:v>
                </c:pt>
                <c:pt idx="7920">
                  <c:v>17.219932198699308</c:v>
                </c:pt>
                <c:pt idx="7921">
                  <c:v>17.2188210875882</c:v>
                </c:pt>
                <c:pt idx="7922">
                  <c:v>17.215487754254866</c:v>
                </c:pt>
                <c:pt idx="7923">
                  <c:v>15.432550769230771</c:v>
                </c:pt>
                <c:pt idx="7924">
                  <c:v>17.208821087588198</c:v>
                </c:pt>
                <c:pt idx="7925">
                  <c:v>17.207709976477091</c:v>
                </c:pt>
                <c:pt idx="7926">
                  <c:v>17.205487754254868</c:v>
                </c:pt>
                <c:pt idx="7927">
                  <c:v>17.204376643143753</c:v>
                </c:pt>
                <c:pt idx="7928">
                  <c:v>17.204376643143753</c:v>
                </c:pt>
                <c:pt idx="7929">
                  <c:v>17.203265532032646</c:v>
                </c:pt>
                <c:pt idx="7930">
                  <c:v>17.202154420921531</c:v>
                </c:pt>
                <c:pt idx="7931">
                  <c:v>5.9692307692307685</c:v>
                </c:pt>
                <c:pt idx="7932">
                  <c:v>15.729370769230766</c:v>
                </c:pt>
                <c:pt idx="7933">
                  <c:v>8.9391767692307678</c:v>
                </c:pt>
                <c:pt idx="7934">
                  <c:v>9.1190147692307697</c:v>
                </c:pt>
                <c:pt idx="7935">
                  <c:v>10.243438769230769</c:v>
                </c:pt>
                <c:pt idx="7936">
                  <c:v>12.420700769230768</c:v>
                </c:pt>
                <c:pt idx="7937">
                  <c:v>17.192154420921533</c:v>
                </c:pt>
                <c:pt idx="7938">
                  <c:v>17.188821087588199</c:v>
                </c:pt>
                <c:pt idx="7939">
                  <c:v>17.185487754254869</c:v>
                </c:pt>
                <c:pt idx="7940">
                  <c:v>17.182154420921531</c:v>
                </c:pt>
                <c:pt idx="7941">
                  <c:v>17.182154420921531</c:v>
                </c:pt>
                <c:pt idx="7942">
                  <c:v>14.395426769230768</c:v>
                </c:pt>
                <c:pt idx="7943">
                  <c:v>17.169932198699311</c:v>
                </c:pt>
                <c:pt idx="7944">
                  <c:v>17.167709976477092</c:v>
                </c:pt>
                <c:pt idx="7945">
                  <c:v>11.071042769230768</c:v>
                </c:pt>
                <c:pt idx="7946">
                  <c:v>17.158821087588201</c:v>
                </c:pt>
                <c:pt idx="7947">
                  <c:v>17.156598865365979</c:v>
                </c:pt>
                <c:pt idx="7948">
                  <c:v>17.156598865365979</c:v>
                </c:pt>
                <c:pt idx="7949">
                  <c:v>12.034834769230768</c:v>
                </c:pt>
                <c:pt idx="7950">
                  <c:v>17.149932198699307</c:v>
                </c:pt>
                <c:pt idx="7951">
                  <c:v>7.6995167692307698</c:v>
                </c:pt>
                <c:pt idx="7952">
                  <c:v>0</c:v>
                </c:pt>
                <c:pt idx="7953">
                  <c:v>17.13215442092153</c:v>
                </c:pt>
                <c:pt idx="7954">
                  <c:v>17.13215442092153</c:v>
                </c:pt>
                <c:pt idx="7955">
                  <c:v>0</c:v>
                </c:pt>
                <c:pt idx="7956">
                  <c:v>17.129932198699308</c:v>
                </c:pt>
                <c:pt idx="7957">
                  <c:v>17.129932198699308</c:v>
                </c:pt>
                <c:pt idx="7958">
                  <c:v>0</c:v>
                </c:pt>
                <c:pt idx="7959">
                  <c:v>17.118821087588199</c:v>
                </c:pt>
                <c:pt idx="7960">
                  <c:v>17.116598865365976</c:v>
                </c:pt>
                <c:pt idx="7961">
                  <c:v>6.7112807692307692</c:v>
                </c:pt>
                <c:pt idx="7962">
                  <c:v>17.107709976477089</c:v>
                </c:pt>
                <c:pt idx="7963">
                  <c:v>17.103265532032644</c:v>
                </c:pt>
                <c:pt idx="7964">
                  <c:v>17.098821087588199</c:v>
                </c:pt>
                <c:pt idx="7965">
                  <c:v>5.9692307692307685</c:v>
                </c:pt>
                <c:pt idx="7966">
                  <c:v>17.095487754254869</c:v>
                </c:pt>
                <c:pt idx="7967">
                  <c:v>13.765120769230768</c:v>
                </c:pt>
                <c:pt idx="7968">
                  <c:v>17.089932198699309</c:v>
                </c:pt>
                <c:pt idx="7969">
                  <c:v>17.08770997647709</c:v>
                </c:pt>
                <c:pt idx="7970">
                  <c:v>17.081043309810422</c:v>
                </c:pt>
                <c:pt idx="7971">
                  <c:v>6.7915967692307673</c:v>
                </c:pt>
                <c:pt idx="7972">
                  <c:v>17.052154420921532</c:v>
                </c:pt>
                <c:pt idx="7973">
                  <c:v>17.052154420921532</c:v>
                </c:pt>
                <c:pt idx="7974">
                  <c:v>17.051043309810421</c:v>
                </c:pt>
                <c:pt idx="7975">
                  <c:v>17.037709976477089</c:v>
                </c:pt>
                <c:pt idx="7976">
                  <c:v>17.034376643143755</c:v>
                </c:pt>
                <c:pt idx="7977">
                  <c:v>17.032154420921533</c:v>
                </c:pt>
                <c:pt idx="7978">
                  <c:v>17.031043309810421</c:v>
                </c:pt>
                <c:pt idx="7979">
                  <c:v>15.788734769230768</c:v>
                </c:pt>
                <c:pt idx="7980">
                  <c:v>17.021043309810423</c:v>
                </c:pt>
                <c:pt idx="7981">
                  <c:v>10.91739476923077</c:v>
                </c:pt>
                <c:pt idx="7982">
                  <c:v>17.007709976477091</c:v>
                </c:pt>
                <c:pt idx="7983">
                  <c:v>17.005487754254869</c:v>
                </c:pt>
                <c:pt idx="7984">
                  <c:v>10.746286769230768</c:v>
                </c:pt>
                <c:pt idx="7985">
                  <c:v>16.991043309810422</c:v>
                </c:pt>
                <c:pt idx="7986">
                  <c:v>16.984376643143754</c:v>
                </c:pt>
                <c:pt idx="7987">
                  <c:v>16.979932198699309</c:v>
                </c:pt>
                <c:pt idx="7988">
                  <c:v>16.691759999999999</c:v>
                </c:pt>
                <c:pt idx="7989">
                  <c:v>0</c:v>
                </c:pt>
                <c:pt idx="7990">
                  <c:v>9.1277447692307696</c:v>
                </c:pt>
                <c:pt idx="7991">
                  <c:v>16.93993219869931</c:v>
                </c:pt>
                <c:pt idx="7992">
                  <c:v>16.937709976477091</c:v>
                </c:pt>
                <c:pt idx="7993">
                  <c:v>16.929932198699309</c:v>
                </c:pt>
                <c:pt idx="7994">
                  <c:v>16.926598865365978</c:v>
                </c:pt>
                <c:pt idx="7995">
                  <c:v>16.924376643143756</c:v>
                </c:pt>
                <c:pt idx="7996">
                  <c:v>16.911043309810424</c:v>
                </c:pt>
                <c:pt idx="7997">
                  <c:v>16.909932198699309</c:v>
                </c:pt>
                <c:pt idx="7998">
                  <c:v>0</c:v>
                </c:pt>
                <c:pt idx="7999">
                  <c:v>16.90215442092153</c:v>
                </c:pt>
                <c:pt idx="8000">
                  <c:v>16.450468769230767</c:v>
                </c:pt>
                <c:pt idx="8001">
                  <c:v>15.90222476923077</c:v>
                </c:pt>
                <c:pt idx="8002">
                  <c:v>0</c:v>
                </c:pt>
                <c:pt idx="8003">
                  <c:v>11.795632769230767</c:v>
                </c:pt>
                <c:pt idx="8004">
                  <c:v>10.082806769230768</c:v>
                </c:pt>
                <c:pt idx="8005">
                  <c:v>6.2538287692307692</c:v>
                </c:pt>
                <c:pt idx="8006">
                  <c:v>8.8728287692307681</c:v>
                </c:pt>
                <c:pt idx="8007">
                  <c:v>0</c:v>
                </c:pt>
                <c:pt idx="8008">
                  <c:v>9.6864647692307688</c:v>
                </c:pt>
                <c:pt idx="8009">
                  <c:v>14.604946769230768</c:v>
                </c:pt>
                <c:pt idx="8010">
                  <c:v>0</c:v>
                </c:pt>
                <c:pt idx="8011">
                  <c:v>15.741592769230767</c:v>
                </c:pt>
                <c:pt idx="8012">
                  <c:v>15.741592769230767</c:v>
                </c:pt>
                <c:pt idx="8013">
                  <c:v>0</c:v>
                </c:pt>
                <c:pt idx="8014">
                  <c:v>0</c:v>
                </c:pt>
                <c:pt idx="8015">
                  <c:v>10.466926769230767</c:v>
                </c:pt>
                <c:pt idx="8016">
                  <c:v>4.1903999999999997E-2</c:v>
                </c:pt>
                <c:pt idx="8017">
                  <c:v>0</c:v>
                </c:pt>
                <c:pt idx="8018">
                  <c:v>0</c:v>
                </c:pt>
                <c:pt idx="8019">
                  <c:v>0</c:v>
                </c:pt>
                <c:pt idx="8020">
                  <c:v>0</c:v>
                </c:pt>
                <c:pt idx="8021">
                  <c:v>0</c:v>
                </c:pt>
                <c:pt idx="8022">
                  <c:v>0</c:v>
                </c:pt>
                <c:pt idx="8023">
                  <c:v>0</c:v>
                </c:pt>
                <c:pt idx="8024">
                  <c:v>0</c:v>
                </c:pt>
                <c:pt idx="8025">
                  <c:v>0</c:v>
                </c:pt>
                <c:pt idx="8026">
                  <c:v>0</c:v>
                </c:pt>
                <c:pt idx="8027">
                  <c:v>0</c:v>
                </c:pt>
                <c:pt idx="8028">
                  <c:v>0</c:v>
                </c:pt>
                <c:pt idx="8029">
                  <c:v>0</c:v>
                </c:pt>
                <c:pt idx="8030">
                  <c:v>0</c:v>
                </c:pt>
                <c:pt idx="8031">
                  <c:v>0</c:v>
                </c:pt>
                <c:pt idx="8032">
                  <c:v>0</c:v>
                </c:pt>
                <c:pt idx="8033">
                  <c:v>0</c:v>
                </c:pt>
                <c:pt idx="8034">
                  <c:v>0</c:v>
                </c:pt>
                <c:pt idx="8035">
                  <c:v>0</c:v>
                </c:pt>
                <c:pt idx="8036">
                  <c:v>0</c:v>
                </c:pt>
                <c:pt idx="8037">
                  <c:v>0</c:v>
                </c:pt>
                <c:pt idx="8038">
                  <c:v>0</c:v>
                </c:pt>
                <c:pt idx="8039">
                  <c:v>0</c:v>
                </c:pt>
                <c:pt idx="8040">
                  <c:v>0</c:v>
                </c:pt>
                <c:pt idx="8041">
                  <c:v>5.2379999999999996E-3</c:v>
                </c:pt>
                <c:pt idx="8042">
                  <c:v>0</c:v>
                </c:pt>
                <c:pt idx="8043">
                  <c:v>0</c:v>
                </c:pt>
                <c:pt idx="8044">
                  <c:v>0.26888400000000001</c:v>
                </c:pt>
                <c:pt idx="8045">
                  <c:v>4.7351519999999994</c:v>
                </c:pt>
                <c:pt idx="8046">
                  <c:v>0</c:v>
                </c:pt>
                <c:pt idx="8047">
                  <c:v>0</c:v>
                </c:pt>
                <c:pt idx="8048">
                  <c:v>3.9896100000000003</c:v>
                </c:pt>
                <c:pt idx="8049">
                  <c:v>9.9609299999999994</c:v>
                </c:pt>
                <c:pt idx="8050">
                  <c:v>0</c:v>
                </c:pt>
                <c:pt idx="8051">
                  <c:v>6.8757479999999989</c:v>
                </c:pt>
                <c:pt idx="8052">
                  <c:v>0.39284999999999992</c:v>
                </c:pt>
                <c:pt idx="8053">
                  <c:v>0</c:v>
                </c:pt>
                <c:pt idx="8054">
                  <c:v>11.275801854158015</c:v>
                </c:pt>
                <c:pt idx="8055">
                  <c:v>0</c:v>
                </c:pt>
                <c:pt idx="8056">
                  <c:v>0</c:v>
                </c:pt>
                <c:pt idx="8057">
                  <c:v>0</c:v>
                </c:pt>
                <c:pt idx="8058">
                  <c:v>0</c:v>
                </c:pt>
                <c:pt idx="8059">
                  <c:v>0</c:v>
                </c:pt>
                <c:pt idx="8060">
                  <c:v>0</c:v>
                </c:pt>
                <c:pt idx="8061">
                  <c:v>0</c:v>
                </c:pt>
                <c:pt idx="8062">
                  <c:v>1.2169619999999999</c:v>
                </c:pt>
                <c:pt idx="8063">
                  <c:v>0</c:v>
                </c:pt>
                <c:pt idx="8064">
                  <c:v>0.63728999999999991</c:v>
                </c:pt>
                <c:pt idx="8065">
                  <c:v>0</c:v>
                </c:pt>
                <c:pt idx="8066">
                  <c:v>11.099135187491349</c:v>
                </c:pt>
                <c:pt idx="8067">
                  <c:v>0</c:v>
                </c:pt>
                <c:pt idx="8068">
                  <c:v>0</c:v>
                </c:pt>
                <c:pt idx="8069">
                  <c:v>0</c:v>
                </c:pt>
                <c:pt idx="8070">
                  <c:v>0</c:v>
                </c:pt>
                <c:pt idx="8071">
                  <c:v>11.040246298602458</c:v>
                </c:pt>
                <c:pt idx="8072">
                  <c:v>0</c:v>
                </c:pt>
                <c:pt idx="8073">
                  <c:v>0</c:v>
                </c:pt>
                <c:pt idx="8074">
                  <c:v>1.4107679999999998</c:v>
                </c:pt>
                <c:pt idx="8075">
                  <c:v>10.930246298602459</c:v>
                </c:pt>
                <c:pt idx="8076">
                  <c:v>10.925801854158015</c:v>
                </c:pt>
                <c:pt idx="8077">
                  <c:v>10.922468520824681</c:v>
                </c:pt>
                <c:pt idx="8078">
                  <c:v>10.882468520824681</c:v>
                </c:pt>
                <c:pt idx="8079">
                  <c:v>10.873579631935792</c:v>
                </c:pt>
                <c:pt idx="8080">
                  <c:v>10.825801854158016</c:v>
                </c:pt>
                <c:pt idx="8081">
                  <c:v>10.816912965269127</c:v>
                </c:pt>
                <c:pt idx="8082">
                  <c:v>0</c:v>
                </c:pt>
                <c:pt idx="8083">
                  <c:v>10.803579631935792</c:v>
                </c:pt>
                <c:pt idx="8084">
                  <c:v>10.790246298602458</c:v>
                </c:pt>
                <c:pt idx="8085">
                  <c:v>0</c:v>
                </c:pt>
                <c:pt idx="8086">
                  <c:v>0.42253199999999996</c:v>
                </c:pt>
                <c:pt idx="8087">
                  <c:v>0</c:v>
                </c:pt>
                <c:pt idx="8088">
                  <c:v>0</c:v>
                </c:pt>
                <c:pt idx="8089">
                  <c:v>10.751357409713572</c:v>
                </c:pt>
                <c:pt idx="8090">
                  <c:v>0</c:v>
                </c:pt>
                <c:pt idx="8091">
                  <c:v>10.743579631935793</c:v>
                </c:pt>
                <c:pt idx="8092">
                  <c:v>3.4780320000000002</c:v>
                </c:pt>
                <c:pt idx="8093">
                  <c:v>3.4780320000000002</c:v>
                </c:pt>
                <c:pt idx="8094">
                  <c:v>0</c:v>
                </c:pt>
                <c:pt idx="8095">
                  <c:v>10.733579631935793</c:v>
                </c:pt>
                <c:pt idx="8096">
                  <c:v>10.731357409713571</c:v>
                </c:pt>
                <c:pt idx="8097">
                  <c:v>6.41655</c:v>
                </c:pt>
                <c:pt idx="8098">
                  <c:v>10.721357409713571</c:v>
                </c:pt>
                <c:pt idx="8099">
                  <c:v>0</c:v>
                </c:pt>
                <c:pt idx="8100">
                  <c:v>0</c:v>
                </c:pt>
                <c:pt idx="8101">
                  <c:v>10.709135187491349</c:v>
                </c:pt>
                <c:pt idx="8102">
                  <c:v>0</c:v>
                </c:pt>
                <c:pt idx="8103">
                  <c:v>10.703579631935792</c:v>
                </c:pt>
                <c:pt idx="8104">
                  <c:v>10.702468520824681</c:v>
                </c:pt>
                <c:pt idx="8105">
                  <c:v>10.698024076380237</c:v>
                </c:pt>
                <c:pt idx="8106">
                  <c:v>10.693579631935792</c:v>
                </c:pt>
                <c:pt idx="8107">
                  <c:v>10.692468520824681</c:v>
                </c:pt>
                <c:pt idx="8108">
                  <c:v>0</c:v>
                </c:pt>
                <c:pt idx="8109">
                  <c:v>0</c:v>
                </c:pt>
                <c:pt idx="8110">
                  <c:v>10.676912965269127</c:v>
                </c:pt>
                <c:pt idx="8111">
                  <c:v>10.675801854158015</c:v>
                </c:pt>
                <c:pt idx="8112">
                  <c:v>10.669135187491349</c:v>
                </c:pt>
                <c:pt idx="8113">
                  <c:v>10.665801854158016</c:v>
                </c:pt>
                <c:pt idx="8114">
                  <c:v>10.664690743046904</c:v>
                </c:pt>
                <c:pt idx="8115">
                  <c:v>0</c:v>
                </c:pt>
                <c:pt idx="8116">
                  <c:v>0</c:v>
                </c:pt>
                <c:pt idx="8117">
                  <c:v>10.644690743046903</c:v>
                </c:pt>
                <c:pt idx="8118">
                  <c:v>10.644690743046903</c:v>
                </c:pt>
                <c:pt idx="8119">
                  <c:v>10.639135187491348</c:v>
                </c:pt>
                <c:pt idx="8120">
                  <c:v>10.635801854158014</c:v>
                </c:pt>
                <c:pt idx="8121">
                  <c:v>2.463606</c:v>
                </c:pt>
                <c:pt idx="8122">
                  <c:v>10.626912965269126</c:v>
                </c:pt>
                <c:pt idx="8123">
                  <c:v>7.0049519999999994</c:v>
                </c:pt>
                <c:pt idx="8124">
                  <c:v>0</c:v>
                </c:pt>
                <c:pt idx="8125">
                  <c:v>10.611357409713571</c:v>
                </c:pt>
                <c:pt idx="8126">
                  <c:v>10.609135187491349</c:v>
                </c:pt>
                <c:pt idx="8127">
                  <c:v>6.716861999999999</c:v>
                </c:pt>
                <c:pt idx="8128">
                  <c:v>10.586912965269127</c:v>
                </c:pt>
                <c:pt idx="8129">
                  <c:v>10.561357409713571</c:v>
                </c:pt>
                <c:pt idx="8130">
                  <c:v>10.546912965269126</c:v>
                </c:pt>
                <c:pt idx="8131">
                  <c:v>0</c:v>
                </c:pt>
                <c:pt idx="8132">
                  <c:v>4.7141999999999996E-2</c:v>
                </c:pt>
                <c:pt idx="8133">
                  <c:v>10.531357409713571</c:v>
                </c:pt>
                <c:pt idx="8134">
                  <c:v>7.9250939999999988</c:v>
                </c:pt>
                <c:pt idx="8135">
                  <c:v>0.13444200000000001</c:v>
                </c:pt>
                <c:pt idx="8136">
                  <c:v>0.13444200000000001</c:v>
                </c:pt>
                <c:pt idx="8137">
                  <c:v>10.509135187491349</c:v>
                </c:pt>
                <c:pt idx="8138">
                  <c:v>10.505801854158015</c:v>
                </c:pt>
                <c:pt idx="8139">
                  <c:v>2.1598019999999996</c:v>
                </c:pt>
                <c:pt idx="8140">
                  <c:v>10.486912965269127</c:v>
                </c:pt>
                <c:pt idx="8141">
                  <c:v>10.484690743046905</c:v>
                </c:pt>
                <c:pt idx="8142">
                  <c:v>2.3990039999999997</c:v>
                </c:pt>
                <c:pt idx="8143">
                  <c:v>10.47024629860246</c:v>
                </c:pt>
                <c:pt idx="8144">
                  <c:v>0</c:v>
                </c:pt>
                <c:pt idx="8145">
                  <c:v>7.5724019999999985</c:v>
                </c:pt>
                <c:pt idx="8146">
                  <c:v>10.455801854158015</c:v>
                </c:pt>
                <c:pt idx="8147">
                  <c:v>2.3309099999999998</c:v>
                </c:pt>
                <c:pt idx="8148">
                  <c:v>10.453579631935792</c:v>
                </c:pt>
                <c:pt idx="8149">
                  <c:v>10.453579631935792</c:v>
                </c:pt>
                <c:pt idx="8150">
                  <c:v>10.45024629860246</c:v>
                </c:pt>
                <c:pt idx="8151">
                  <c:v>0.36316799999999999</c:v>
                </c:pt>
                <c:pt idx="8152">
                  <c:v>10.433579631935793</c:v>
                </c:pt>
                <c:pt idx="8153">
                  <c:v>0</c:v>
                </c:pt>
                <c:pt idx="8154">
                  <c:v>10.429135187491349</c:v>
                </c:pt>
                <c:pt idx="8155">
                  <c:v>4.1729399999999996</c:v>
                </c:pt>
                <c:pt idx="8156">
                  <c:v>4.0646880000000003</c:v>
                </c:pt>
                <c:pt idx="8157">
                  <c:v>10.411357409713572</c:v>
                </c:pt>
                <c:pt idx="8158">
                  <c:v>10.410246298602461</c:v>
                </c:pt>
                <c:pt idx="8159">
                  <c:v>0</c:v>
                </c:pt>
                <c:pt idx="8160">
                  <c:v>7.4152619999999994</c:v>
                </c:pt>
                <c:pt idx="8161">
                  <c:v>9.2537999999999982</c:v>
                </c:pt>
                <c:pt idx="8162">
                  <c:v>8.0315999999999999E-2</c:v>
                </c:pt>
                <c:pt idx="8163">
                  <c:v>10.381357409713571</c:v>
                </c:pt>
                <c:pt idx="8164">
                  <c:v>10.381357409713571</c:v>
                </c:pt>
                <c:pt idx="8165">
                  <c:v>10.37024629860246</c:v>
                </c:pt>
                <c:pt idx="8166">
                  <c:v>10.366912965269126</c:v>
                </c:pt>
                <c:pt idx="8167">
                  <c:v>10.364690743046904</c:v>
                </c:pt>
                <c:pt idx="8168">
                  <c:v>10.362468520824681</c:v>
                </c:pt>
                <c:pt idx="8169">
                  <c:v>10.343303999999998</c:v>
                </c:pt>
                <c:pt idx="8170">
                  <c:v>10.343303999999998</c:v>
                </c:pt>
                <c:pt idx="8171">
                  <c:v>10.36024629860246</c:v>
                </c:pt>
                <c:pt idx="8172">
                  <c:v>1.5102900000000001</c:v>
                </c:pt>
                <c:pt idx="8173">
                  <c:v>0.240948</c:v>
                </c:pt>
                <c:pt idx="8174">
                  <c:v>10.352468520824681</c:v>
                </c:pt>
                <c:pt idx="8175">
                  <c:v>6.8094000000000002E-2</c:v>
                </c:pt>
                <c:pt idx="8176">
                  <c:v>10.333579631935793</c:v>
                </c:pt>
                <c:pt idx="8177">
                  <c:v>10.332468520824682</c:v>
                </c:pt>
                <c:pt idx="8178">
                  <c:v>10.332468520824682</c:v>
                </c:pt>
                <c:pt idx="8179">
                  <c:v>10.330246298602461</c:v>
                </c:pt>
                <c:pt idx="8180">
                  <c:v>10.325801854158016</c:v>
                </c:pt>
                <c:pt idx="8181">
                  <c:v>10.325801854158016</c:v>
                </c:pt>
                <c:pt idx="8182">
                  <c:v>10.31913518749135</c:v>
                </c:pt>
                <c:pt idx="8183">
                  <c:v>10.315801854158014</c:v>
                </c:pt>
                <c:pt idx="8184">
                  <c:v>10.304690743046903</c:v>
                </c:pt>
                <c:pt idx="8185">
                  <c:v>4.7281680000000001</c:v>
                </c:pt>
                <c:pt idx="8186">
                  <c:v>10.299135187491348</c:v>
                </c:pt>
                <c:pt idx="8187">
                  <c:v>0</c:v>
                </c:pt>
                <c:pt idx="8188">
                  <c:v>10.288024076380237</c:v>
                </c:pt>
                <c:pt idx="8189">
                  <c:v>0.137934</c:v>
                </c:pt>
                <c:pt idx="8190">
                  <c:v>10.285801854158015</c:v>
                </c:pt>
                <c:pt idx="8191">
                  <c:v>10.262468520824681</c:v>
                </c:pt>
                <c:pt idx="8192">
                  <c:v>0</c:v>
                </c:pt>
                <c:pt idx="8193">
                  <c:v>10.251357409713572</c:v>
                </c:pt>
                <c:pt idx="8194">
                  <c:v>10.250246298602461</c:v>
                </c:pt>
                <c:pt idx="8195">
                  <c:v>10.249135187491349</c:v>
                </c:pt>
                <c:pt idx="8196">
                  <c:v>10.236912965269127</c:v>
                </c:pt>
                <c:pt idx="8197">
                  <c:v>10.233579631935793</c:v>
                </c:pt>
                <c:pt idx="8198">
                  <c:v>7.8570000000000001E-2</c:v>
                </c:pt>
                <c:pt idx="8199">
                  <c:v>10.22246852082468</c:v>
                </c:pt>
                <c:pt idx="8200">
                  <c:v>10.214690743046903</c:v>
                </c:pt>
                <c:pt idx="8201">
                  <c:v>6.2140139999999988</c:v>
                </c:pt>
                <c:pt idx="8202">
                  <c:v>0</c:v>
                </c:pt>
                <c:pt idx="8203">
                  <c:v>10.186912965269126</c:v>
                </c:pt>
                <c:pt idx="8204">
                  <c:v>10.179135187491349</c:v>
                </c:pt>
                <c:pt idx="8205">
                  <c:v>10.173579631935793</c:v>
                </c:pt>
                <c:pt idx="8206">
                  <c:v>10.170246298602461</c:v>
                </c:pt>
                <c:pt idx="8207">
                  <c:v>10.169135187491349</c:v>
                </c:pt>
                <c:pt idx="8208">
                  <c:v>10.166912965269127</c:v>
                </c:pt>
                <c:pt idx="8209">
                  <c:v>10.165801854158016</c:v>
                </c:pt>
                <c:pt idx="8210">
                  <c:v>10.162468520824682</c:v>
                </c:pt>
                <c:pt idx="8211">
                  <c:v>10.162468520824682</c:v>
                </c:pt>
                <c:pt idx="8212">
                  <c:v>10.15913518749135</c:v>
                </c:pt>
                <c:pt idx="8213">
                  <c:v>10.158024076380238</c:v>
                </c:pt>
                <c:pt idx="8214">
                  <c:v>4.028022</c:v>
                </c:pt>
                <c:pt idx="8215">
                  <c:v>4.028022</c:v>
                </c:pt>
                <c:pt idx="8216">
                  <c:v>8.9709479999999999</c:v>
                </c:pt>
                <c:pt idx="8217">
                  <c:v>10.116912965269126</c:v>
                </c:pt>
                <c:pt idx="8218">
                  <c:v>10.080246298602461</c:v>
                </c:pt>
                <c:pt idx="8219">
                  <c:v>10.053579631935792</c:v>
                </c:pt>
                <c:pt idx="8220">
                  <c:v>0</c:v>
                </c:pt>
                <c:pt idx="8221">
                  <c:v>10.045801854158015</c:v>
                </c:pt>
                <c:pt idx="8222">
                  <c:v>10.003579631935793</c:v>
                </c:pt>
                <c:pt idx="8223">
                  <c:v>0.50983199999999995</c:v>
                </c:pt>
                <c:pt idx="8224">
                  <c:v>8.576352</c:v>
                </c:pt>
                <c:pt idx="8225">
                  <c:v>9.9335796319357925</c:v>
                </c:pt>
                <c:pt idx="8226">
                  <c:v>1.182042</c:v>
                </c:pt>
                <c:pt idx="8227">
                  <c:v>0.66173399999999993</c:v>
                </c:pt>
                <c:pt idx="8228">
                  <c:v>3.0205800000000003</c:v>
                </c:pt>
                <c:pt idx="8229">
                  <c:v>9.8524685208246812</c:v>
                </c:pt>
                <c:pt idx="8230">
                  <c:v>9.8391351874913493</c:v>
                </c:pt>
                <c:pt idx="8231">
                  <c:v>0</c:v>
                </c:pt>
                <c:pt idx="8232">
                  <c:v>9.8024685208246805</c:v>
                </c:pt>
                <c:pt idx="8233">
                  <c:v>9.793579631935792</c:v>
                </c:pt>
                <c:pt idx="8234">
                  <c:v>1.697112</c:v>
                </c:pt>
                <c:pt idx="8235">
                  <c:v>9.70024629860246</c:v>
                </c:pt>
                <c:pt idx="8236">
                  <c:v>9.6391351874913482</c:v>
                </c:pt>
                <c:pt idx="8237">
                  <c:v>1.838538</c:v>
                </c:pt>
                <c:pt idx="8238">
                  <c:v>0.55871999999999999</c:v>
                </c:pt>
                <c:pt idx="8239">
                  <c:v>0</c:v>
                </c:pt>
                <c:pt idx="8240">
                  <c:v>0</c:v>
                </c:pt>
                <c:pt idx="8241">
                  <c:v>0</c:v>
                </c:pt>
                <c:pt idx="8242">
                  <c:v>0</c:v>
                </c:pt>
                <c:pt idx="8243">
                  <c:v>0</c:v>
                </c:pt>
                <c:pt idx="8244">
                  <c:v>0</c:v>
                </c:pt>
                <c:pt idx="8245">
                  <c:v>0</c:v>
                </c:pt>
                <c:pt idx="8246">
                  <c:v>0</c:v>
                </c:pt>
                <c:pt idx="8247">
                  <c:v>0</c:v>
                </c:pt>
                <c:pt idx="8248">
                  <c:v>0</c:v>
                </c:pt>
                <c:pt idx="8249">
                  <c:v>0</c:v>
                </c:pt>
                <c:pt idx="8250">
                  <c:v>0</c:v>
                </c:pt>
                <c:pt idx="8251">
                  <c:v>0</c:v>
                </c:pt>
                <c:pt idx="8252">
                  <c:v>0</c:v>
                </c:pt>
                <c:pt idx="8253">
                  <c:v>0</c:v>
                </c:pt>
                <c:pt idx="8254">
                  <c:v>7.9237407430469027</c:v>
                </c:pt>
                <c:pt idx="8255">
                  <c:v>0</c:v>
                </c:pt>
                <c:pt idx="8256">
                  <c:v>0</c:v>
                </c:pt>
                <c:pt idx="8257">
                  <c:v>0</c:v>
                </c:pt>
                <c:pt idx="8258">
                  <c:v>0</c:v>
                </c:pt>
                <c:pt idx="8259">
                  <c:v>0</c:v>
                </c:pt>
                <c:pt idx="8260">
                  <c:v>4.7141999999999996E-2</c:v>
                </c:pt>
                <c:pt idx="8261">
                  <c:v>0</c:v>
                </c:pt>
                <c:pt idx="8262">
                  <c:v>0</c:v>
                </c:pt>
                <c:pt idx="8263">
                  <c:v>0</c:v>
                </c:pt>
                <c:pt idx="8264">
                  <c:v>0</c:v>
                </c:pt>
                <c:pt idx="8265">
                  <c:v>6.2855999999999995E-2</c:v>
                </c:pt>
                <c:pt idx="8266">
                  <c:v>0</c:v>
                </c:pt>
                <c:pt idx="8267">
                  <c:v>0</c:v>
                </c:pt>
                <c:pt idx="8268">
                  <c:v>0</c:v>
                </c:pt>
                <c:pt idx="8269">
                  <c:v>7.5069129652691267</c:v>
                </c:pt>
                <c:pt idx="8270">
                  <c:v>0</c:v>
                </c:pt>
                <c:pt idx="8271">
                  <c:v>0</c:v>
                </c:pt>
                <c:pt idx="8272">
                  <c:v>0</c:v>
                </c:pt>
                <c:pt idx="8273">
                  <c:v>0</c:v>
                </c:pt>
                <c:pt idx="8274">
                  <c:v>0</c:v>
                </c:pt>
                <c:pt idx="8275">
                  <c:v>0</c:v>
                </c:pt>
                <c:pt idx="8276">
                  <c:v>0</c:v>
                </c:pt>
                <c:pt idx="8277">
                  <c:v>0</c:v>
                </c:pt>
                <c:pt idx="8278">
                  <c:v>0</c:v>
                </c:pt>
                <c:pt idx="8279">
                  <c:v>0</c:v>
                </c:pt>
                <c:pt idx="8280">
                  <c:v>0</c:v>
                </c:pt>
                <c:pt idx="8281">
                  <c:v>0</c:v>
                </c:pt>
                <c:pt idx="8282">
                  <c:v>0</c:v>
                </c:pt>
                <c:pt idx="8283">
                  <c:v>0</c:v>
                </c:pt>
                <c:pt idx="8284">
                  <c:v>0</c:v>
                </c:pt>
                <c:pt idx="8285">
                  <c:v>0</c:v>
                </c:pt>
                <c:pt idx="8286">
                  <c:v>0</c:v>
                </c:pt>
                <c:pt idx="8287">
                  <c:v>0</c:v>
                </c:pt>
                <c:pt idx="8288">
                  <c:v>0</c:v>
                </c:pt>
                <c:pt idx="8289">
                  <c:v>0</c:v>
                </c:pt>
                <c:pt idx="8290">
                  <c:v>0</c:v>
                </c:pt>
                <c:pt idx="8291">
                  <c:v>0</c:v>
                </c:pt>
                <c:pt idx="8292">
                  <c:v>0</c:v>
                </c:pt>
                <c:pt idx="8293">
                  <c:v>0</c:v>
                </c:pt>
                <c:pt idx="8294">
                  <c:v>0</c:v>
                </c:pt>
                <c:pt idx="8295">
                  <c:v>0</c:v>
                </c:pt>
                <c:pt idx="8296">
                  <c:v>0</c:v>
                </c:pt>
                <c:pt idx="8297">
                  <c:v>0</c:v>
                </c:pt>
                <c:pt idx="8298">
                  <c:v>0</c:v>
                </c:pt>
                <c:pt idx="8299">
                  <c:v>0</c:v>
                </c:pt>
                <c:pt idx="8300">
                  <c:v>0</c:v>
                </c:pt>
                <c:pt idx="8301">
                  <c:v>0</c:v>
                </c:pt>
                <c:pt idx="8302">
                  <c:v>0</c:v>
                </c:pt>
                <c:pt idx="8303">
                  <c:v>0</c:v>
                </c:pt>
                <c:pt idx="8304">
                  <c:v>0</c:v>
                </c:pt>
                <c:pt idx="8305">
                  <c:v>0</c:v>
                </c:pt>
                <c:pt idx="8306">
                  <c:v>0</c:v>
                </c:pt>
                <c:pt idx="8307">
                  <c:v>0</c:v>
                </c:pt>
                <c:pt idx="8308">
                  <c:v>0</c:v>
                </c:pt>
                <c:pt idx="8309">
                  <c:v>0</c:v>
                </c:pt>
                <c:pt idx="8310">
                  <c:v>0</c:v>
                </c:pt>
                <c:pt idx="8311">
                  <c:v>0</c:v>
                </c:pt>
                <c:pt idx="8312">
                  <c:v>0</c:v>
                </c:pt>
                <c:pt idx="8313">
                  <c:v>0</c:v>
                </c:pt>
                <c:pt idx="8314">
                  <c:v>0</c:v>
                </c:pt>
                <c:pt idx="8315">
                  <c:v>0</c:v>
                </c:pt>
                <c:pt idx="8316">
                  <c:v>0</c:v>
                </c:pt>
                <c:pt idx="8317">
                  <c:v>0</c:v>
                </c:pt>
                <c:pt idx="8318">
                  <c:v>0</c:v>
                </c:pt>
                <c:pt idx="8319">
                  <c:v>0</c:v>
                </c:pt>
                <c:pt idx="8320">
                  <c:v>0</c:v>
                </c:pt>
                <c:pt idx="8321">
                  <c:v>0</c:v>
                </c:pt>
                <c:pt idx="8322">
                  <c:v>0</c:v>
                </c:pt>
                <c:pt idx="8323">
                  <c:v>0</c:v>
                </c:pt>
                <c:pt idx="8324">
                  <c:v>0</c:v>
                </c:pt>
                <c:pt idx="8325">
                  <c:v>0</c:v>
                </c:pt>
                <c:pt idx="8326">
                  <c:v>0</c:v>
                </c:pt>
                <c:pt idx="8327">
                  <c:v>0</c:v>
                </c:pt>
                <c:pt idx="8328">
                  <c:v>0</c:v>
                </c:pt>
                <c:pt idx="8329">
                  <c:v>0</c:v>
                </c:pt>
                <c:pt idx="8330">
                  <c:v>0</c:v>
                </c:pt>
                <c:pt idx="8331">
                  <c:v>0</c:v>
                </c:pt>
                <c:pt idx="8332">
                  <c:v>0</c:v>
                </c:pt>
                <c:pt idx="8333">
                  <c:v>0</c:v>
                </c:pt>
                <c:pt idx="8334">
                  <c:v>0</c:v>
                </c:pt>
                <c:pt idx="8335">
                  <c:v>0</c:v>
                </c:pt>
                <c:pt idx="8336">
                  <c:v>0</c:v>
                </c:pt>
                <c:pt idx="8337">
                  <c:v>0</c:v>
                </c:pt>
                <c:pt idx="8338">
                  <c:v>0</c:v>
                </c:pt>
                <c:pt idx="8339">
                  <c:v>0</c:v>
                </c:pt>
                <c:pt idx="8340">
                  <c:v>0</c:v>
                </c:pt>
                <c:pt idx="8341">
                  <c:v>0</c:v>
                </c:pt>
                <c:pt idx="8342">
                  <c:v>0</c:v>
                </c:pt>
                <c:pt idx="8343">
                  <c:v>0</c:v>
                </c:pt>
                <c:pt idx="8344">
                  <c:v>0</c:v>
                </c:pt>
                <c:pt idx="8345">
                  <c:v>0</c:v>
                </c:pt>
                <c:pt idx="8346">
                  <c:v>0</c:v>
                </c:pt>
                <c:pt idx="8347">
                  <c:v>0</c:v>
                </c:pt>
                <c:pt idx="8348">
                  <c:v>0</c:v>
                </c:pt>
                <c:pt idx="8349">
                  <c:v>0</c:v>
                </c:pt>
                <c:pt idx="8350">
                  <c:v>0</c:v>
                </c:pt>
                <c:pt idx="8351">
                  <c:v>0</c:v>
                </c:pt>
                <c:pt idx="8352">
                  <c:v>0</c:v>
                </c:pt>
                <c:pt idx="8353">
                  <c:v>0</c:v>
                </c:pt>
                <c:pt idx="8354">
                  <c:v>0</c:v>
                </c:pt>
                <c:pt idx="8355">
                  <c:v>0</c:v>
                </c:pt>
                <c:pt idx="8356">
                  <c:v>0</c:v>
                </c:pt>
                <c:pt idx="8357">
                  <c:v>0</c:v>
                </c:pt>
                <c:pt idx="8358">
                  <c:v>0</c:v>
                </c:pt>
                <c:pt idx="8359">
                  <c:v>0</c:v>
                </c:pt>
                <c:pt idx="8360">
                  <c:v>0</c:v>
                </c:pt>
                <c:pt idx="8361">
                  <c:v>0</c:v>
                </c:pt>
                <c:pt idx="8362">
                  <c:v>0</c:v>
                </c:pt>
                <c:pt idx="8363">
                  <c:v>0</c:v>
                </c:pt>
                <c:pt idx="8364">
                  <c:v>0</c:v>
                </c:pt>
                <c:pt idx="8365">
                  <c:v>0</c:v>
                </c:pt>
                <c:pt idx="8366">
                  <c:v>0</c:v>
                </c:pt>
                <c:pt idx="8367">
                  <c:v>0</c:v>
                </c:pt>
                <c:pt idx="8368">
                  <c:v>0</c:v>
                </c:pt>
                <c:pt idx="8369">
                  <c:v>0</c:v>
                </c:pt>
                <c:pt idx="8370">
                  <c:v>0</c:v>
                </c:pt>
                <c:pt idx="8371">
                  <c:v>0</c:v>
                </c:pt>
                <c:pt idx="8372">
                  <c:v>0</c:v>
                </c:pt>
                <c:pt idx="8373">
                  <c:v>0</c:v>
                </c:pt>
                <c:pt idx="8374">
                  <c:v>0</c:v>
                </c:pt>
                <c:pt idx="8375">
                  <c:v>0</c:v>
                </c:pt>
                <c:pt idx="8376">
                  <c:v>0</c:v>
                </c:pt>
                <c:pt idx="8377">
                  <c:v>0</c:v>
                </c:pt>
                <c:pt idx="8378">
                  <c:v>0</c:v>
                </c:pt>
                <c:pt idx="8379">
                  <c:v>0</c:v>
                </c:pt>
                <c:pt idx="8380">
                  <c:v>0</c:v>
                </c:pt>
                <c:pt idx="8381">
                  <c:v>0</c:v>
                </c:pt>
                <c:pt idx="8382">
                  <c:v>0</c:v>
                </c:pt>
                <c:pt idx="8383">
                  <c:v>0</c:v>
                </c:pt>
                <c:pt idx="8384">
                  <c:v>0</c:v>
                </c:pt>
                <c:pt idx="8385">
                  <c:v>0</c:v>
                </c:pt>
                <c:pt idx="8386">
                  <c:v>0</c:v>
                </c:pt>
                <c:pt idx="8387">
                  <c:v>0</c:v>
                </c:pt>
                <c:pt idx="8388">
                  <c:v>0</c:v>
                </c:pt>
                <c:pt idx="8389">
                  <c:v>0</c:v>
                </c:pt>
                <c:pt idx="8390">
                  <c:v>0</c:v>
                </c:pt>
                <c:pt idx="8391">
                  <c:v>0</c:v>
                </c:pt>
                <c:pt idx="8392">
                  <c:v>0</c:v>
                </c:pt>
                <c:pt idx="8393">
                  <c:v>0</c:v>
                </c:pt>
                <c:pt idx="8394">
                  <c:v>0</c:v>
                </c:pt>
                <c:pt idx="8395">
                  <c:v>0</c:v>
                </c:pt>
                <c:pt idx="8396">
                  <c:v>0</c:v>
                </c:pt>
                <c:pt idx="8397">
                  <c:v>0</c:v>
                </c:pt>
                <c:pt idx="8398">
                  <c:v>0</c:v>
                </c:pt>
                <c:pt idx="8399">
                  <c:v>0</c:v>
                </c:pt>
                <c:pt idx="8400">
                  <c:v>0</c:v>
                </c:pt>
                <c:pt idx="8401">
                  <c:v>0</c:v>
                </c:pt>
                <c:pt idx="8402">
                  <c:v>0</c:v>
                </c:pt>
                <c:pt idx="8403">
                  <c:v>0</c:v>
                </c:pt>
                <c:pt idx="8404">
                  <c:v>0</c:v>
                </c:pt>
                <c:pt idx="8405">
                  <c:v>0</c:v>
                </c:pt>
                <c:pt idx="8406">
                  <c:v>0</c:v>
                </c:pt>
                <c:pt idx="8407">
                  <c:v>0</c:v>
                </c:pt>
                <c:pt idx="8408">
                  <c:v>0</c:v>
                </c:pt>
                <c:pt idx="8409">
                  <c:v>0</c:v>
                </c:pt>
                <c:pt idx="8410">
                  <c:v>0</c:v>
                </c:pt>
                <c:pt idx="8411">
                  <c:v>0</c:v>
                </c:pt>
                <c:pt idx="8412">
                  <c:v>0</c:v>
                </c:pt>
                <c:pt idx="8413">
                  <c:v>0</c:v>
                </c:pt>
                <c:pt idx="8414">
                  <c:v>0</c:v>
                </c:pt>
                <c:pt idx="8415">
                  <c:v>0</c:v>
                </c:pt>
                <c:pt idx="8416">
                  <c:v>0</c:v>
                </c:pt>
                <c:pt idx="8417">
                  <c:v>0</c:v>
                </c:pt>
                <c:pt idx="8418">
                  <c:v>0</c:v>
                </c:pt>
                <c:pt idx="8419">
                  <c:v>0</c:v>
                </c:pt>
                <c:pt idx="8420">
                  <c:v>0</c:v>
                </c:pt>
                <c:pt idx="8421">
                  <c:v>0</c:v>
                </c:pt>
                <c:pt idx="8422">
                  <c:v>0</c:v>
                </c:pt>
                <c:pt idx="8423">
                  <c:v>0</c:v>
                </c:pt>
                <c:pt idx="8424">
                  <c:v>0</c:v>
                </c:pt>
                <c:pt idx="8425">
                  <c:v>0</c:v>
                </c:pt>
                <c:pt idx="8426">
                  <c:v>0</c:v>
                </c:pt>
                <c:pt idx="8427">
                  <c:v>0</c:v>
                </c:pt>
                <c:pt idx="8428">
                  <c:v>0</c:v>
                </c:pt>
                <c:pt idx="8429">
                  <c:v>0</c:v>
                </c:pt>
                <c:pt idx="8430">
                  <c:v>0</c:v>
                </c:pt>
                <c:pt idx="8431">
                  <c:v>0</c:v>
                </c:pt>
                <c:pt idx="8432">
                  <c:v>0</c:v>
                </c:pt>
                <c:pt idx="8433">
                  <c:v>0</c:v>
                </c:pt>
                <c:pt idx="8434">
                  <c:v>0</c:v>
                </c:pt>
                <c:pt idx="8435">
                  <c:v>0</c:v>
                </c:pt>
                <c:pt idx="8436">
                  <c:v>0</c:v>
                </c:pt>
                <c:pt idx="8437">
                  <c:v>0</c:v>
                </c:pt>
                <c:pt idx="8438">
                  <c:v>0</c:v>
                </c:pt>
                <c:pt idx="8439">
                  <c:v>0</c:v>
                </c:pt>
                <c:pt idx="8440">
                  <c:v>0</c:v>
                </c:pt>
                <c:pt idx="8441">
                  <c:v>0</c:v>
                </c:pt>
                <c:pt idx="8442">
                  <c:v>0</c:v>
                </c:pt>
                <c:pt idx="8443">
                  <c:v>0</c:v>
                </c:pt>
                <c:pt idx="8444">
                  <c:v>0</c:v>
                </c:pt>
                <c:pt idx="8445">
                  <c:v>0</c:v>
                </c:pt>
                <c:pt idx="8446">
                  <c:v>0</c:v>
                </c:pt>
                <c:pt idx="8447">
                  <c:v>0</c:v>
                </c:pt>
                <c:pt idx="8448">
                  <c:v>0</c:v>
                </c:pt>
                <c:pt idx="8449">
                  <c:v>0</c:v>
                </c:pt>
                <c:pt idx="8450">
                  <c:v>0</c:v>
                </c:pt>
                <c:pt idx="8451">
                  <c:v>0</c:v>
                </c:pt>
                <c:pt idx="8452">
                  <c:v>0</c:v>
                </c:pt>
                <c:pt idx="8453">
                  <c:v>0</c:v>
                </c:pt>
                <c:pt idx="8454">
                  <c:v>0</c:v>
                </c:pt>
                <c:pt idx="8455">
                  <c:v>0</c:v>
                </c:pt>
                <c:pt idx="8456">
                  <c:v>0</c:v>
                </c:pt>
                <c:pt idx="8457">
                  <c:v>0</c:v>
                </c:pt>
                <c:pt idx="8458">
                  <c:v>0</c:v>
                </c:pt>
                <c:pt idx="8459">
                  <c:v>0</c:v>
                </c:pt>
                <c:pt idx="8460">
                  <c:v>0</c:v>
                </c:pt>
                <c:pt idx="8461">
                  <c:v>0</c:v>
                </c:pt>
                <c:pt idx="8462">
                  <c:v>0</c:v>
                </c:pt>
                <c:pt idx="8463">
                  <c:v>0</c:v>
                </c:pt>
                <c:pt idx="8464">
                  <c:v>0</c:v>
                </c:pt>
                <c:pt idx="8465">
                  <c:v>0</c:v>
                </c:pt>
                <c:pt idx="8466">
                  <c:v>0</c:v>
                </c:pt>
                <c:pt idx="8467">
                  <c:v>0</c:v>
                </c:pt>
                <c:pt idx="8468">
                  <c:v>0</c:v>
                </c:pt>
                <c:pt idx="8469">
                  <c:v>0</c:v>
                </c:pt>
                <c:pt idx="8470">
                  <c:v>0</c:v>
                </c:pt>
                <c:pt idx="8471">
                  <c:v>0</c:v>
                </c:pt>
                <c:pt idx="8472">
                  <c:v>0</c:v>
                </c:pt>
                <c:pt idx="8473">
                  <c:v>0</c:v>
                </c:pt>
                <c:pt idx="8474">
                  <c:v>0</c:v>
                </c:pt>
                <c:pt idx="8475">
                  <c:v>0</c:v>
                </c:pt>
                <c:pt idx="8476">
                  <c:v>0</c:v>
                </c:pt>
                <c:pt idx="8477">
                  <c:v>0</c:v>
                </c:pt>
                <c:pt idx="8478">
                  <c:v>0</c:v>
                </c:pt>
                <c:pt idx="8479">
                  <c:v>0</c:v>
                </c:pt>
                <c:pt idx="8480">
                  <c:v>0</c:v>
                </c:pt>
                <c:pt idx="8481">
                  <c:v>0</c:v>
                </c:pt>
                <c:pt idx="8482">
                  <c:v>0</c:v>
                </c:pt>
                <c:pt idx="8483">
                  <c:v>0</c:v>
                </c:pt>
                <c:pt idx="8484">
                  <c:v>0</c:v>
                </c:pt>
                <c:pt idx="8485">
                  <c:v>0</c:v>
                </c:pt>
                <c:pt idx="8486">
                  <c:v>0</c:v>
                </c:pt>
                <c:pt idx="8487">
                  <c:v>0</c:v>
                </c:pt>
                <c:pt idx="8488">
                  <c:v>0</c:v>
                </c:pt>
                <c:pt idx="8489">
                  <c:v>0</c:v>
                </c:pt>
                <c:pt idx="8490">
                  <c:v>0</c:v>
                </c:pt>
                <c:pt idx="8491">
                  <c:v>0</c:v>
                </c:pt>
                <c:pt idx="8492">
                  <c:v>0</c:v>
                </c:pt>
                <c:pt idx="8493">
                  <c:v>0</c:v>
                </c:pt>
                <c:pt idx="8494">
                  <c:v>0</c:v>
                </c:pt>
                <c:pt idx="8495">
                  <c:v>0</c:v>
                </c:pt>
                <c:pt idx="8496">
                  <c:v>0</c:v>
                </c:pt>
                <c:pt idx="8497">
                  <c:v>0</c:v>
                </c:pt>
                <c:pt idx="8498">
                  <c:v>0</c:v>
                </c:pt>
                <c:pt idx="8499">
                  <c:v>0</c:v>
                </c:pt>
                <c:pt idx="8500">
                  <c:v>0</c:v>
                </c:pt>
                <c:pt idx="8501">
                  <c:v>0</c:v>
                </c:pt>
                <c:pt idx="8502">
                  <c:v>0</c:v>
                </c:pt>
                <c:pt idx="8503">
                  <c:v>0</c:v>
                </c:pt>
                <c:pt idx="8504">
                  <c:v>0</c:v>
                </c:pt>
                <c:pt idx="8505">
                  <c:v>0</c:v>
                </c:pt>
                <c:pt idx="8506">
                  <c:v>0</c:v>
                </c:pt>
                <c:pt idx="8507">
                  <c:v>0</c:v>
                </c:pt>
                <c:pt idx="8508">
                  <c:v>0</c:v>
                </c:pt>
                <c:pt idx="8509">
                  <c:v>0</c:v>
                </c:pt>
                <c:pt idx="8510">
                  <c:v>0</c:v>
                </c:pt>
                <c:pt idx="8511">
                  <c:v>0</c:v>
                </c:pt>
                <c:pt idx="8512">
                  <c:v>0</c:v>
                </c:pt>
                <c:pt idx="8513">
                  <c:v>0</c:v>
                </c:pt>
                <c:pt idx="8514">
                  <c:v>0</c:v>
                </c:pt>
                <c:pt idx="8515">
                  <c:v>0</c:v>
                </c:pt>
                <c:pt idx="8516">
                  <c:v>0</c:v>
                </c:pt>
                <c:pt idx="8517">
                  <c:v>0</c:v>
                </c:pt>
                <c:pt idx="8518">
                  <c:v>0</c:v>
                </c:pt>
                <c:pt idx="8519">
                  <c:v>0</c:v>
                </c:pt>
                <c:pt idx="8520">
                  <c:v>0</c:v>
                </c:pt>
                <c:pt idx="8521">
                  <c:v>0</c:v>
                </c:pt>
                <c:pt idx="8522">
                  <c:v>0</c:v>
                </c:pt>
                <c:pt idx="8523">
                  <c:v>0</c:v>
                </c:pt>
                <c:pt idx="8524">
                  <c:v>0</c:v>
                </c:pt>
                <c:pt idx="8525">
                  <c:v>0</c:v>
                </c:pt>
                <c:pt idx="8526">
                  <c:v>0</c:v>
                </c:pt>
                <c:pt idx="8527">
                  <c:v>0</c:v>
                </c:pt>
                <c:pt idx="8528">
                  <c:v>0</c:v>
                </c:pt>
                <c:pt idx="8529">
                  <c:v>0</c:v>
                </c:pt>
                <c:pt idx="8530">
                  <c:v>0</c:v>
                </c:pt>
                <c:pt idx="8531">
                  <c:v>0</c:v>
                </c:pt>
                <c:pt idx="8532">
                  <c:v>0</c:v>
                </c:pt>
                <c:pt idx="8533">
                  <c:v>0</c:v>
                </c:pt>
                <c:pt idx="8534">
                  <c:v>0</c:v>
                </c:pt>
                <c:pt idx="8535">
                  <c:v>0</c:v>
                </c:pt>
                <c:pt idx="8536">
                  <c:v>0</c:v>
                </c:pt>
                <c:pt idx="8537">
                  <c:v>0</c:v>
                </c:pt>
                <c:pt idx="8538">
                  <c:v>0</c:v>
                </c:pt>
                <c:pt idx="8539">
                  <c:v>0</c:v>
                </c:pt>
                <c:pt idx="8540">
                  <c:v>0</c:v>
                </c:pt>
                <c:pt idx="8541">
                  <c:v>0</c:v>
                </c:pt>
                <c:pt idx="8542">
                  <c:v>0</c:v>
                </c:pt>
                <c:pt idx="8543">
                  <c:v>0</c:v>
                </c:pt>
                <c:pt idx="8544">
                  <c:v>0</c:v>
                </c:pt>
                <c:pt idx="8545">
                  <c:v>0</c:v>
                </c:pt>
                <c:pt idx="8546">
                  <c:v>0</c:v>
                </c:pt>
                <c:pt idx="8547">
                  <c:v>0</c:v>
                </c:pt>
                <c:pt idx="8548">
                  <c:v>0</c:v>
                </c:pt>
                <c:pt idx="8549">
                  <c:v>0</c:v>
                </c:pt>
                <c:pt idx="8550">
                  <c:v>0</c:v>
                </c:pt>
                <c:pt idx="8551">
                  <c:v>0</c:v>
                </c:pt>
                <c:pt idx="8552">
                  <c:v>0</c:v>
                </c:pt>
                <c:pt idx="8553">
                  <c:v>0</c:v>
                </c:pt>
                <c:pt idx="8554">
                  <c:v>0</c:v>
                </c:pt>
                <c:pt idx="8555">
                  <c:v>0</c:v>
                </c:pt>
                <c:pt idx="8556">
                  <c:v>0</c:v>
                </c:pt>
                <c:pt idx="8557">
                  <c:v>0</c:v>
                </c:pt>
                <c:pt idx="8558">
                  <c:v>0</c:v>
                </c:pt>
                <c:pt idx="8559">
                  <c:v>0</c:v>
                </c:pt>
                <c:pt idx="8560">
                  <c:v>0</c:v>
                </c:pt>
                <c:pt idx="8561">
                  <c:v>0</c:v>
                </c:pt>
                <c:pt idx="8562">
                  <c:v>0</c:v>
                </c:pt>
                <c:pt idx="8563">
                  <c:v>0</c:v>
                </c:pt>
                <c:pt idx="8564">
                  <c:v>0</c:v>
                </c:pt>
                <c:pt idx="8565">
                  <c:v>0</c:v>
                </c:pt>
                <c:pt idx="8566">
                  <c:v>0</c:v>
                </c:pt>
                <c:pt idx="8567">
                  <c:v>0</c:v>
                </c:pt>
                <c:pt idx="8568">
                  <c:v>0</c:v>
                </c:pt>
                <c:pt idx="8569">
                  <c:v>0</c:v>
                </c:pt>
                <c:pt idx="8570">
                  <c:v>0</c:v>
                </c:pt>
                <c:pt idx="8571">
                  <c:v>0</c:v>
                </c:pt>
                <c:pt idx="8572">
                  <c:v>0</c:v>
                </c:pt>
                <c:pt idx="8573">
                  <c:v>0</c:v>
                </c:pt>
                <c:pt idx="8574">
                  <c:v>0</c:v>
                </c:pt>
                <c:pt idx="8575">
                  <c:v>0</c:v>
                </c:pt>
                <c:pt idx="8576">
                  <c:v>0</c:v>
                </c:pt>
                <c:pt idx="8577">
                  <c:v>0</c:v>
                </c:pt>
                <c:pt idx="8578">
                  <c:v>0</c:v>
                </c:pt>
                <c:pt idx="8579">
                  <c:v>0</c:v>
                </c:pt>
                <c:pt idx="8580">
                  <c:v>0</c:v>
                </c:pt>
                <c:pt idx="8581">
                  <c:v>0</c:v>
                </c:pt>
                <c:pt idx="8582">
                  <c:v>0</c:v>
                </c:pt>
                <c:pt idx="8583">
                  <c:v>0</c:v>
                </c:pt>
                <c:pt idx="8584">
                  <c:v>0</c:v>
                </c:pt>
                <c:pt idx="8585">
                  <c:v>0</c:v>
                </c:pt>
                <c:pt idx="8586">
                  <c:v>0</c:v>
                </c:pt>
                <c:pt idx="8587">
                  <c:v>0</c:v>
                </c:pt>
                <c:pt idx="8588">
                  <c:v>0</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0</c:v>
                </c:pt>
                <c:pt idx="8602">
                  <c:v>0</c:v>
                </c:pt>
                <c:pt idx="8603">
                  <c:v>0</c:v>
                </c:pt>
                <c:pt idx="8604">
                  <c:v>0</c:v>
                </c:pt>
                <c:pt idx="8605">
                  <c:v>0</c:v>
                </c:pt>
                <c:pt idx="8606">
                  <c:v>0</c:v>
                </c:pt>
                <c:pt idx="8607">
                  <c:v>0</c:v>
                </c:pt>
                <c:pt idx="8608">
                  <c:v>0</c:v>
                </c:pt>
                <c:pt idx="8609">
                  <c:v>0</c:v>
                </c:pt>
                <c:pt idx="8610">
                  <c:v>0</c:v>
                </c:pt>
                <c:pt idx="8611">
                  <c:v>0</c:v>
                </c:pt>
                <c:pt idx="8612">
                  <c:v>0</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0</c:v>
                </c:pt>
                <c:pt idx="8628">
                  <c:v>0</c:v>
                </c:pt>
                <c:pt idx="8629">
                  <c:v>0</c:v>
                </c:pt>
                <c:pt idx="8630">
                  <c:v>0</c:v>
                </c:pt>
                <c:pt idx="8631">
                  <c:v>0</c:v>
                </c:pt>
                <c:pt idx="8632">
                  <c:v>0</c:v>
                </c:pt>
                <c:pt idx="8633">
                  <c:v>0</c:v>
                </c:pt>
                <c:pt idx="8634">
                  <c:v>0</c:v>
                </c:pt>
                <c:pt idx="8635">
                  <c:v>0</c:v>
                </c:pt>
                <c:pt idx="8636">
                  <c:v>0</c:v>
                </c:pt>
                <c:pt idx="8637">
                  <c:v>0</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0</c:v>
                </c:pt>
                <c:pt idx="8652">
                  <c:v>0</c:v>
                </c:pt>
                <c:pt idx="8653">
                  <c:v>0</c:v>
                </c:pt>
                <c:pt idx="8654">
                  <c:v>0</c:v>
                </c:pt>
                <c:pt idx="8655">
                  <c:v>0</c:v>
                </c:pt>
                <c:pt idx="8656">
                  <c:v>0</c:v>
                </c:pt>
                <c:pt idx="8657">
                  <c:v>0</c:v>
                </c:pt>
                <c:pt idx="8658">
                  <c:v>0</c:v>
                </c:pt>
                <c:pt idx="8659">
                  <c:v>0</c:v>
                </c:pt>
                <c:pt idx="8660">
                  <c:v>0</c:v>
                </c:pt>
                <c:pt idx="8661">
                  <c:v>0</c:v>
                </c:pt>
                <c:pt idx="8662">
                  <c:v>0</c:v>
                </c:pt>
                <c:pt idx="8663">
                  <c:v>0</c:v>
                </c:pt>
                <c:pt idx="8664">
                  <c:v>0</c:v>
                </c:pt>
                <c:pt idx="8665">
                  <c:v>0</c:v>
                </c:pt>
                <c:pt idx="8666">
                  <c:v>0</c:v>
                </c:pt>
                <c:pt idx="8667">
                  <c:v>0</c:v>
                </c:pt>
                <c:pt idx="8668">
                  <c:v>0</c:v>
                </c:pt>
                <c:pt idx="8669">
                  <c:v>0</c:v>
                </c:pt>
                <c:pt idx="8670">
                  <c:v>0</c:v>
                </c:pt>
                <c:pt idx="8671">
                  <c:v>0</c:v>
                </c:pt>
                <c:pt idx="8672">
                  <c:v>0</c:v>
                </c:pt>
                <c:pt idx="8673">
                  <c:v>0</c:v>
                </c:pt>
                <c:pt idx="8674">
                  <c:v>0</c:v>
                </c:pt>
                <c:pt idx="8675">
                  <c:v>0</c:v>
                </c:pt>
                <c:pt idx="8676">
                  <c:v>0</c:v>
                </c:pt>
                <c:pt idx="8677">
                  <c:v>0</c:v>
                </c:pt>
                <c:pt idx="8678">
                  <c:v>0</c:v>
                </c:pt>
                <c:pt idx="8679">
                  <c:v>0</c:v>
                </c:pt>
                <c:pt idx="8680">
                  <c:v>0</c:v>
                </c:pt>
                <c:pt idx="8681">
                  <c:v>0</c:v>
                </c:pt>
                <c:pt idx="8682">
                  <c:v>0</c:v>
                </c:pt>
                <c:pt idx="8683">
                  <c:v>0</c:v>
                </c:pt>
                <c:pt idx="8684">
                  <c:v>0</c:v>
                </c:pt>
                <c:pt idx="8685">
                  <c:v>0</c:v>
                </c:pt>
                <c:pt idx="8686">
                  <c:v>0</c:v>
                </c:pt>
                <c:pt idx="8687">
                  <c:v>0</c:v>
                </c:pt>
                <c:pt idx="8688">
                  <c:v>0</c:v>
                </c:pt>
                <c:pt idx="8689">
                  <c:v>0</c:v>
                </c:pt>
                <c:pt idx="8690">
                  <c:v>0</c:v>
                </c:pt>
                <c:pt idx="8691">
                  <c:v>0</c:v>
                </c:pt>
                <c:pt idx="8692">
                  <c:v>0</c:v>
                </c:pt>
                <c:pt idx="8693">
                  <c:v>0</c:v>
                </c:pt>
                <c:pt idx="8694">
                  <c:v>0</c:v>
                </c:pt>
                <c:pt idx="8695">
                  <c:v>0</c:v>
                </c:pt>
                <c:pt idx="8696">
                  <c:v>0</c:v>
                </c:pt>
                <c:pt idx="8697">
                  <c:v>0</c:v>
                </c:pt>
                <c:pt idx="8698">
                  <c:v>0</c:v>
                </c:pt>
                <c:pt idx="8699">
                  <c:v>0</c:v>
                </c:pt>
                <c:pt idx="8700">
                  <c:v>0</c:v>
                </c:pt>
                <c:pt idx="8701">
                  <c:v>0</c:v>
                </c:pt>
                <c:pt idx="8702">
                  <c:v>0</c:v>
                </c:pt>
                <c:pt idx="8703">
                  <c:v>0</c:v>
                </c:pt>
                <c:pt idx="8704">
                  <c:v>0</c:v>
                </c:pt>
                <c:pt idx="8705">
                  <c:v>0</c:v>
                </c:pt>
                <c:pt idx="8706">
                  <c:v>0</c:v>
                </c:pt>
                <c:pt idx="8707">
                  <c:v>0</c:v>
                </c:pt>
                <c:pt idx="8708">
                  <c:v>0</c:v>
                </c:pt>
                <c:pt idx="8709">
                  <c:v>0</c:v>
                </c:pt>
                <c:pt idx="8710">
                  <c:v>0</c:v>
                </c:pt>
                <c:pt idx="8711">
                  <c:v>0</c:v>
                </c:pt>
                <c:pt idx="8712">
                  <c:v>0</c:v>
                </c:pt>
                <c:pt idx="8713">
                  <c:v>0</c:v>
                </c:pt>
                <c:pt idx="8714">
                  <c:v>0</c:v>
                </c:pt>
                <c:pt idx="8715">
                  <c:v>0</c:v>
                </c:pt>
                <c:pt idx="8716">
                  <c:v>0</c:v>
                </c:pt>
                <c:pt idx="8717">
                  <c:v>0</c:v>
                </c:pt>
                <c:pt idx="8718">
                  <c:v>0</c:v>
                </c:pt>
                <c:pt idx="8719">
                  <c:v>0</c:v>
                </c:pt>
                <c:pt idx="8720">
                  <c:v>0</c:v>
                </c:pt>
                <c:pt idx="8721">
                  <c:v>0</c:v>
                </c:pt>
                <c:pt idx="8722">
                  <c:v>0</c:v>
                </c:pt>
                <c:pt idx="8723">
                  <c:v>0</c:v>
                </c:pt>
                <c:pt idx="8724">
                  <c:v>0</c:v>
                </c:pt>
                <c:pt idx="8725">
                  <c:v>0</c:v>
                </c:pt>
                <c:pt idx="8726">
                  <c:v>0</c:v>
                </c:pt>
                <c:pt idx="8727">
                  <c:v>0</c:v>
                </c:pt>
                <c:pt idx="8728">
                  <c:v>0</c:v>
                </c:pt>
                <c:pt idx="8729">
                  <c:v>0</c:v>
                </c:pt>
                <c:pt idx="8730">
                  <c:v>0</c:v>
                </c:pt>
                <c:pt idx="8731">
                  <c:v>0</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0</c:v>
                </c:pt>
                <c:pt idx="8748">
                  <c:v>0</c:v>
                </c:pt>
                <c:pt idx="8749">
                  <c:v>0</c:v>
                </c:pt>
                <c:pt idx="8750">
                  <c:v>0</c:v>
                </c:pt>
                <c:pt idx="8751">
                  <c:v>0</c:v>
                </c:pt>
                <c:pt idx="8752">
                  <c:v>0</c:v>
                </c:pt>
                <c:pt idx="8753">
                  <c:v>0</c:v>
                </c:pt>
                <c:pt idx="8754">
                  <c:v>0</c:v>
                </c:pt>
                <c:pt idx="8755">
                  <c:v>0</c:v>
                </c:pt>
                <c:pt idx="8756">
                  <c:v>0</c:v>
                </c:pt>
                <c:pt idx="8757">
                  <c:v>0</c:v>
                </c:pt>
                <c:pt idx="8758">
                  <c:v>0</c:v>
                </c:pt>
                <c:pt idx="8759">
                  <c:v>0</c:v>
                </c:pt>
              </c:numCache>
            </c:numRef>
          </c:val>
          <c:extLst>
            <c:ext xmlns:c16="http://schemas.microsoft.com/office/drawing/2014/chart" uri="{C3380CC4-5D6E-409C-BE32-E72D297353CC}">
              <c16:uniqueId val="{00000001-3AF9-4464-9B9F-DC2EFC297EC8}"/>
            </c:ext>
          </c:extLst>
        </c:ser>
        <c:ser>
          <c:idx val="5"/>
          <c:order val="2"/>
          <c:tx>
            <c:v>Sähkökattila</c:v>
          </c:tx>
          <c:spPr>
            <a:solidFill>
              <a:srgbClr val="CC3300"/>
            </a:solidFill>
            <a:ln w="25400">
              <a:noFill/>
            </a:ln>
            <a:effectLst/>
          </c:spPr>
          <c:val>
            <c:numRef>
              <c:f>Kuvaajia!$H$3:$H$8762</c:f>
              <c:numCache>
                <c:formatCode>0</c:formatCode>
                <c:ptCount val="8760"/>
                <c:pt idx="0">
                  <c:v>127.14495652691298</c:v>
                </c:pt>
                <c:pt idx="1">
                  <c:v>123.3434417766708</c:v>
                </c:pt>
                <c:pt idx="2">
                  <c:v>122.29078541580188</c:v>
                </c:pt>
                <c:pt idx="3">
                  <c:v>115.48089622111527</c:v>
                </c:pt>
                <c:pt idx="4">
                  <c:v>111.54560511000412</c:v>
                </c:pt>
                <c:pt idx="5">
                  <c:v>109.91082365435173</c:v>
                </c:pt>
                <c:pt idx="6">
                  <c:v>108.08267733222638</c:v>
                </c:pt>
                <c:pt idx="7">
                  <c:v>107.36558886536599</c:v>
                </c:pt>
                <c:pt idx="8">
                  <c:v>106.69266553203263</c:v>
                </c:pt>
                <c:pt idx="9">
                  <c:v>105.09047997647707</c:v>
                </c:pt>
                <c:pt idx="10">
                  <c:v>102.4955198602463</c:v>
                </c:pt>
                <c:pt idx="11">
                  <c:v>102.45677511000409</c:v>
                </c:pt>
                <c:pt idx="12">
                  <c:v>101.8983096319358</c:v>
                </c:pt>
                <c:pt idx="13">
                  <c:v>101.05816250449701</c:v>
                </c:pt>
                <c:pt idx="14">
                  <c:v>100.7235028877819</c:v>
                </c:pt>
                <c:pt idx="15">
                  <c:v>98.164509209907266</c:v>
                </c:pt>
                <c:pt idx="16">
                  <c:v>96.035759976477067</c:v>
                </c:pt>
                <c:pt idx="17">
                  <c:v>95.835104765462859</c:v>
                </c:pt>
                <c:pt idx="18">
                  <c:v>95.679705415801891</c:v>
                </c:pt>
                <c:pt idx="19">
                  <c:v>94.582091432129545</c:v>
                </c:pt>
                <c:pt idx="20">
                  <c:v>93.428287332226347</c:v>
                </c:pt>
                <c:pt idx="21">
                  <c:v>93.408420665559703</c:v>
                </c:pt>
                <c:pt idx="22">
                  <c:v>93.212536221115244</c:v>
                </c:pt>
                <c:pt idx="23">
                  <c:v>93.034342082468498</c:v>
                </c:pt>
                <c:pt idx="24">
                  <c:v>92.941369976477091</c:v>
                </c:pt>
                <c:pt idx="25">
                  <c:v>92.453756526912969</c:v>
                </c:pt>
                <c:pt idx="26">
                  <c:v>90.636146987685095</c:v>
                </c:pt>
                <c:pt idx="27">
                  <c:v>90.3377099764771</c:v>
                </c:pt>
                <c:pt idx="28">
                  <c:v>89.916640743046912</c:v>
                </c:pt>
                <c:pt idx="29">
                  <c:v>89.363885110004134</c:v>
                </c:pt>
                <c:pt idx="30">
                  <c:v>89.291995876573964</c:v>
                </c:pt>
                <c:pt idx="31">
                  <c:v>89.131538443337462</c:v>
                </c:pt>
                <c:pt idx="32">
                  <c:v>87.841231776670753</c:v>
                </c:pt>
                <c:pt idx="33">
                  <c:v>87.700578865365998</c:v>
                </c:pt>
                <c:pt idx="34">
                  <c:v>87.468404304690722</c:v>
                </c:pt>
                <c:pt idx="35">
                  <c:v>86.883784304690749</c:v>
                </c:pt>
                <c:pt idx="36">
                  <c:v>86.757725876573943</c:v>
                </c:pt>
                <c:pt idx="37">
                  <c:v>86.604933193579626</c:v>
                </c:pt>
                <c:pt idx="38">
                  <c:v>86.55631177667081</c:v>
                </c:pt>
                <c:pt idx="39">
                  <c:v>86.419744076380255</c:v>
                </c:pt>
                <c:pt idx="40">
                  <c:v>86.225189209907256</c:v>
                </c:pt>
                <c:pt idx="41">
                  <c:v>85.944825110004132</c:v>
                </c:pt>
                <c:pt idx="42">
                  <c:v>85.167740321018385</c:v>
                </c:pt>
                <c:pt idx="43">
                  <c:v>84.633454765462858</c:v>
                </c:pt>
                <c:pt idx="44">
                  <c:v>84.616335876573999</c:v>
                </c:pt>
                <c:pt idx="45">
                  <c:v>84.523992887781873</c:v>
                </c:pt>
                <c:pt idx="46">
                  <c:v>84.329354420921533</c:v>
                </c:pt>
                <c:pt idx="47">
                  <c:v>84.182537638024087</c:v>
                </c:pt>
                <c:pt idx="48">
                  <c:v>83.27692874913518</c:v>
                </c:pt>
                <c:pt idx="49">
                  <c:v>82.695692082468526</c:v>
                </c:pt>
                <c:pt idx="50">
                  <c:v>82.477300665559682</c:v>
                </c:pt>
                <c:pt idx="51">
                  <c:v>81.836308098796195</c:v>
                </c:pt>
                <c:pt idx="52">
                  <c:v>81.281714420921531</c:v>
                </c:pt>
                <c:pt idx="53">
                  <c:v>81.25486319357961</c:v>
                </c:pt>
                <c:pt idx="54">
                  <c:v>81.246421432129495</c:v>
                </c:pt>
                <c:pt idx="55">
                  <c:v>81.139328520824677</c:v>
                </c:pt>
                <c:pt idx="56">
                  <c:v>80.800745415801856</c:v>
                </c:pt>
                <c:pt idx="57">
                  <c:v>80.088038865366002</c:v>
                </c:pt>
                <c:pt idx="58">
                  <c:v>79.905997754254884</c:v>
                </c:pt>
                <c:pt idx="59">
                  <c:v>79.771082082468496</c:v>
                </c:pt>
                <c:pt idx="60">
                  <c:v>79.665936221115231</c:v>
                </c:pt>
                <c:pt idx="61">
                  <c:v>79.271866987685058</c:v>
                </c:pt>
                <c:pt idx="62">
                  <c:v>78.757065415801861</c:v>
                </c:pt>
                <c:pt idx="63">
                  <c:v>77.861934420921528</c:v>
                </c:pt>
                <c:pt idx="64">
                  <c:v>77.729903309810425</c:v>
                </c:pt>
                <c:pt idx="65">
                  <c:v>77.660561087588206</c:v>
                </c:pt>
                <c:pt idx="66">
                  <c:v>77.624680665559737</c:v>
                </c:pt>
                <c:pt idx="67">
                  <c:v>77.449029976477107</c:v>
                </c:pt>
                <c:pt idx="68">
                  <c:v>77.071480665559676</c:v>
                </c:pt>
                <c:pt idx="69">
                  <c:v>76.751558865365979</c:v>
                </c:pt>
                <c:pt idx="70">
                  <c:v>76.689121432129497</c:v>
                </c:pt>
                <c:pt idx="71">
                  <c:v>76.585008865366007</c:v>
                </c:pt>
                <c:pt idx="72">
                  <c:v>76.475767638024053</c:v>
                </c:pt>
                <c:pt idx="73">
                  <c:v>76.279964304690736</c:v>
                </c:pt>
                <c:pt idx="74">
                  <c:v>76.128083309810449</c:v>
                </c:pt>
                <c:pt idx="75">
                  <c:v>76.015754304690716</c:v>
                </c:pt>
                <c:pt idx="76">
                  <c:v>75.878206221115221</c:v>
                </c:pt>
                <c:pt idx="77">
                  <c:v>75.830152504497022</c:v>
                </c:pt>
                <c:pt idx="78">
                  <c:v>75.151536987685063</c:v>
                </c:pt>
                <c:pt idx="79">
                  <c:v>74.992030665559668</c:v>
                </c:pt>
                <c:pt idx="80">
                  <c:v>74.74730733222637</c:v>
                </c:pt>
                <c:pt idx="81">
                  <c:v>74.270821087588217</c:v>
                </c:pt>
                <c:pt idx="82">
                  <c:v>74.235473193579651</c:v>
                </c:pt>
                <c:pt idx="83">
                  <c:v>74.214075876573986</c:v>
                </c:pt>
                <c:pt idx="84">
                  <c:v>73.900820971357376</c:v>
                </c:pt>
                <c:pt idx="85">
                  <c:v>73.899675110004154</c:v>
                </c:pt>
                <c:pt idx="86">
                  <c:v>73.892453654351698</c:v>
                </c:pt>
                <c:pt idx="87">
                  <c:v>73.891179209907307</c:v>
                </c:pt>
                <c:pt idx="88">
                  <c:v>73.685370971357401</c:v>
                </c:pt>
                <c:pt idx="89">
                  <c:v>73.309373998892994</c:v>
                </c:pt>
                <c:pt idx="90">
                  <c:v>72.684452082468511</c:v>
                </c:pt>
                <c:pt idx="91">
                  <c:v>72.545066221115206</c:v>
                </c:pt>
                <c:pt idx="92">
                  <c:v>72.11633032101841</c:v>
                </c:pt>
                <c:pt idx="93">
                  <c:v>71.268020665559703</c:v>
                </c:pt>
                <c:pt idx="94">
                  <c:v>71.08979442092155</c:v>
                </c:pt>
                <c:pt idx="95">
                  <c:v>70.348411432129495</c:v>
                </c:pt>
                <c:pt idx="96">
                  <c:v>70.180015110004121</c:v>
                </c:pt>
                <c:pt idx="97">
                  <c:v>70.167721087588205</c:v>
                </c:pt>
                <c:pt idx="98">
                  <c:v>70.037695415801863</c:v>
                </c:pt>
                <c:pt idx="99">
                  <c:v>69.934951776670772</c:v>
                </c:pt>
                <c:pt idx="100">
                  <c:v>69.757541854158006</c:v>
                </c:pt>
                <c:pt idx="101">
                  <c:v>69.677675532032652</c:v>
                </c:pt>
                <c:pt idx="102">
                  <c:v>69.637929209907298</c:v>
                </c:pt>
                <c:pt idx="103">
                  <c:v>69.0122192099073</c:v>
                </c:pt>
                <c:pt idx="104">
                  <c:v>68.950558749135183</c:v>
                </c:pt>
                <c:pt idx="105">
                  <c:v>68.827821087588205</c:v>
                </c:pt>
                <c:pt idx="106">
                  <c:v>68.802000665559632</c:v>
                </c:pt>
                <c:pt idx="107">
                  <c:v>68.724484420921556</c:v>
                </c:pt>
                <c:pt idx="108">
                  <c:v>68.675501087588202</c:v>
                </c:pt>
                <c:pt idx="109">
                  <c:v>68.156915876574004</c:v>
                </c:pt>
                <c:pt idx="110">
                  <c:v>67.539389209907284</c:v>
                </c:pt>
                <c:pt idx="111">
                  <c:v>67.395494420921523</c:v>
                </c:pt>
                <c:pt idx="112">
                  <c:v>66.890790665559706</c:v>
                </c:pt>
                <c:pt idx="113">
                  <c:v>66.874611432129484</c:v>
                </c:pt>
                <c:pt idx="114">
                  <c:v>66.758679860246275</c:v>
                </c:pt>
                <c:pt idx="115">
                  <c:v>66.356045837830351</c:v>
                </c:pt>
                <c:pt idx="116">
                  <c:v>66.256942504496976</c:v>
                </c:pt>
                <c:pt idx="117">
                  <c:v>65.929434304690716</c:v>
                </c:pt>
                <c:pt idx="118">
                  <c:v>65.659199860246304</c:v>
                </c:pt>
                <c:pt idx="119">
                  <c:v>65.479232198699293</c:v>
                </c:pt>
                <c:pt idx="120">
                  <c:v>64.936129860246297</c:v>
                </c:pt>
                <c:pt idx="121">
                  <c:v>64.583170321018429</c:v>
                </c:pt>
                <c:pt idx="122">
                  <c:v>64.412966987685053</c:v>
                </c:pt>
                <c:pt idx="123">
                  <c:v>64.30268775425489</c:v>
                </c:pt>
                <c:pt idx="124">
                  <c:v>64.261132198699329</c:v>
                </c:pt>
                <c:pt idx="125">
                  <c:v>64.15007254324064</c:v>
                </c:pt>
                <c:pt idx="126">
                  <c:v>63.935893998893022</c:v>
                </c:pt>
                <c:pt idx="127">
                  <c:v>63.920741432129489</c:v>
                </c:pt>
                <c:pt idx="128">
                  <c:v>63.227094726719201</c:v>
                </c:pt>
                <c:pt idx="129">
                  <c:v>62.978791776670818</c:v>
                </c:pt>
                <c:pt idx="130">
                  <c:v>62.820247754254865</c:v>
                </c:pt>
                <c:pt idx="131">
                  <c:v>62.325726298602461</c:v>
                </c:pt>
                <c:pt idx="132">
                  <c:v>62.136635415801862</c:v>
                </c:pt>
                <c:pt idx="133">
                  <c:v>62.102306987685068</c:v>
                </c:pt>
                <c:pt idx="134">
                  <c:v>61.925195532032632</c:v>
                </c:pt>
                <c:pt idx="135">
                  <c:v>61.829773654351726</c:v>
                </c:pt>
                <c:pt idx="136">
                  <c:v>61.566178443337407</c:v>
                </c:pt>
                <c:pt idx="137">
                  <c:v>61.155004304690721</c:v>
                </c:pt>
                <c:pt idx="138">
                  <c:v>61.025013309810419</c:v>
                </c:pt>
                <c:pt idx="139">
                  <c:v>60.897571432129524</c:v>
                </c:pt>
                <c:pt idx="140">
                  <c:v>60.764669171163632</c:v>
                </c:pt>
                <c:pt idx="141">
                  <c:v>60.742628443337452</c:v>
                </c:pt>
                <c:pt idx="142">
                  <c:v>60.213508865366009</c:v>
                </c:pt>
                <c:pt idx="143">
                  <c:v>60.195280971357363</c:v>
                </c:pt>
                <c:pt idx="144">
                  <c:v>59.958794076380229</c:v>
                </c:pt>
                <c:pt idx="145">
                  <c:v>59.945118865365998</c:v>
                </c:pt>
                <c:pt idx="146">
                  <c:v>59.921208865365969</c:v>
                </c:pt>
                <c:pt idx="147">
                  <c:v>59.646725532032661</c:v>
                </c:pt>
                <c:pt idx="148">
                  <c:v>59.390260321018417</c:v>
                </c:pt>
                <c:pt idx="149">
                  <c:v>59.139608865366</c:v>
                </c:pt>
                <c:pt idx="150">
                  <c:v>58.973858749135161</c:v>
                </c:pt>
                <c:pt idx="151">
                  <c:v>58.892490665559734</c:v>
                </c:pt>
                <c:pt idx="152">
                  <c:v>58.877461393385886</c:v>
                </c:pt>
                <c:pt idx="153">
                  <c:v>58.65970652691297</c:v>
                </c:pt>
                <c:pt idx="154">
                  <c:v>58.633215110004102</c:v>
                </c:pt>
                <c:pt idx="155">
                  <c:v>58.55385806005259</c:v>
                </c:pt>
                <c:pt idx="156">
                  <c:v>58.544499631935793</c:v>
                </c:pt>
                <c:pt idx="157">
                  <c:v>58.351409554448566</c:v>
                </c:pt>
                <c:pt idx="158">
                  <c:v>57.996497754254875</c:v>
                </c:pt>
                <c:pt idx="159">
                  <c:v>57.939125110004142</c:v>
                </c:pt>
                <c:pt idx="160">
                  <c:v>57.585525110004113</c:v>
                </c:pt>
                <c:pt idx="161">
                  <c:v>57.571198865366</c:v>
                </c:pt>
                <c:pt idx="162">
                  <c:v>57.563377332226338</c:v>
                </c:pt>
                <c:pt idx="163">
                  <c:v>57.210048749135183</c:v>
                </c:pt>
                <c:pt idx="164">
                  <c:v>57.086715415801848</c:v>
                </c:pt>
                <c:pt idx="165">
                  <c:v>56.931924765462867</c:v>
                </c:pt>
                <c:pt idx="166">
                  <c:v>56.665694420921511</c:v>
                </c:pt>
                <c:pt idx="167">
                  <c:v>56.644668060052595</c:v>
                </c:pt>
                <c:pt idx="168">
                  <c:v>56.635188749135153</c:v>
                </c:pt>
                <c:pt idx="169">
                  <c:v>56.610813193579645</c:v>
                </c:pt>
                <c:pt idx="170">
                  <c:v>56.199916987685043</c:v>
                </c:pt>
                <c:pt idx="171">
                  <c:v>55.951058443337416</c:v>
                </c:pt>
                <c:pt idx="172">
                  <c:v>55.736802082468529</c:v>
                </c:pt>
                <c:pt idx="173">
                  <c:v>55.697322543240659</c:v>
                </c:pt>
                <c:pt idx="174">
                  <c:v>55.530809554448552</c:v>
                </c:pt>
                <c:pt idx="175">
                  <c:v>55.465215110004095</c:v>
                </c:pt>
                <c:pt idx="176">
                  <c:v>55.450349554448536</c:v>
                </c:pt>
                <c:pt idx="177">
                  <c:v>55.286942082468499</c:v>
                </c:pt>
                <c:pt idx="178">
                  <c:v>55.258388865365959</c:v>
                </c:pt>
                <c:pt idx="179">
                  <c:v>54.759006298602486</c:v>
                </c:pt>
                <c:pt idx="180">
                  <c:v>54.691122543240652</c:v>
                </c:pt>
                <c:pt idx="181">
                  <c:v>54.428051087588187</c:v>
                </c:pt>
                <c:pt idx="182">
                  <c:v>54.245006643143768</c:v>
                </c:pt>
                <c:pt idx="183">
                  <c:v>53.951960321018419</c:v>
                </c:pt>
                <c:pt idx="184">
                  <c:v>53.861519976477098</c:v>
                </c:pt>
                <c:pt idx="185">
                  <c:v>53.72324032101838</c:v>
                </c:pt>
                <c:pt idx="186">
                  <c:v>53.563566643143787</c:v>
                </c:pt>
                <c:pt idx="187">
                  <c:v>53.493087332226338</c:v>
                </c:pt>
                <c:pt idx="188">
                  <c:v>53.418533309810414</c:v>
                </c:pt>
                <c:pt idx="189">
                  <c:v>52.874526643143781</c:v>
                </c:pt>
                <c:pt idx="190">
                  <c:v>52.715266987685084</c:v>
                </c:pt>
                <c:pt idx="191">
                  <c:v>52.684466987685113</c:v>
                </c:pt>
                <c:pt idx="192">
                  <c:v>52.519105876574002</c:v>
                </c:pt>
                <c:pt idx="193">
                  <c:v>52.218844726719198</c:v>
                </c:pt>
                <c:pt idx="194">
                  <c:v>51.952675110004151</c:v>
                </c:pt>
                <c:pt idx="195">
                  <c:v>51.719291432129495</c:v>
                </c:pt>
                <c:pt idx="196">
                  <c:v>51.516743309810437</c:v>
                </c:pt>
                <c:pt idx="197">
                  <c:v>50.536152082468504</c:v>
                </c:pt>
                <c:pt idx="198">
                  <c:v>49.712477754254849</c:v>
                </c:pt>
                <c:pt idx="199">
                  <c:v>49.660451393385898</c:v>
                </c:pt>
                <c:pt idx="200">
                  <c:v>49.514899860246317</c:v>
                </c:pt>
                <c:pt idx="201">
                  <c:v>49.415994076380258</c:v>
                </c:pt>
                <c:pt idx="202">
                  <c:v>49.387218443337446</c:v>
                </c:pt>
                <c:pt idx="203">
                  <c:v>49.287994420921535</c:v>
                </c:pt>
                <c:pt idx="204">
                  <c:v>48.901272198699303</c:v>
                </c:pt>
                <c:pt idx="205">
                  <c:v>48.812671432129491</c:v>
                </c:pt>
                <c:pt idx="206">
                  <c:v>48.755114304690721</c:v>
                </c:pt>
                <c:pt idx="207">
                  <c:v>48.599059860246285</c:v>
                </c:pt>
                <c:pt idx="208">
                  <c:v>48.598891432129534</c:v>
                </c:pt>
                <c:pt idx="209">
                  <c:v>48.589227638024084</c:v>
                </c:pt>
                <c:pt idx="210">
                  <c:v>48.551761393385874</c:v>
                </c:pt>
                <c:pt idx="211">
                  <c:v>48.443985876573947</c:v>
                </c:pt>
                <c:pt idx="212">
                  <c:v>48.233710971357397</c:v>
                </c:pt>
                <c:pt idx="213">
                  <c:v>48.158869209907323</c:v>
                </c:pt>
                <c:pt idx="214">
                  <c:v>47.932371087588194</c:v>
                </c:pt>
                <c:pt idx="215">
                  <c:v>47.856572082468517</c:v>
                </c:pt>
                <c:pt idx="216">
                  <c:v>47.779266643143785</c:v>
                </c:pt>
                <c:pt idx="217">
                  <c:v>47.689336643143776</c:v>
                </c:pt>
                <c:pt idx="218">
                  <c:v>47.596270743046915</c:v>
                </c:pt>
                <c:pt idx="219">
                  <c:v>47.461143309810438</c:v>
                </c:pt>
                <c:pt idx="220">
                  <c:v>47.378542543240627</c:v>
                </c:pt>
                <c:pt idx="221">
                  <c:v>47.178752543240648</c:v>
                </c:pt>
                <c:pt idx="222">
                  <c:v>47.157093309810421</c:v>
                </c:pt>
                <c:pt idx="223">
                  <c:v>47.096389171163707</c:v>
                </c:pt>
                <c:pt idx="224">
                  <c:v>46.361083654351717</c:v>
                </c:pt>
                <c:pt idx="225">
                  <c:v>45.800816298602484</c:v>
                </c:pt>
                <c:pt idx="226">
                  <c:v>45.037816948941412</c:v>
                </c:pt>
                <c:pt idx="227">
                  <c:v>44.94066955444859</c:v>
                </c:pt>
                <c:pt idx="228">
                  <c:v>44.931914076380252</c:v>
                </c:pt>
                <c:pt idx="229">
                  <c:v>44.742406643143767</c:v>
                </c:pt>
                <c:pt idx="230">
                  <c:v>44.725381087588204</c:v>
                </c:pt>
                <c:pt idx="231">
                  <c:v>44.389479976477105</c:v>
                </c:pt>
                <c:pt idx="232">
                  <c:v>44.231785110004097</c:v>
                </c:pt>
                <c:pt idx="233">
                  <c:v>44.089005415801864</c:v>
                </c:pt>
                <c:pt idx="234">
                  <c:v>44.033188098796217</c:v>
                </c:pt>
                <c:pt idx="235">
                  <c:v>43.996324420921496</c:v>
                </c:pt>
                <c:pt idx="236">
                  <c:v>43.74138997647708</c:v>
                </c:pt>
                <c:pt idx="237">
                  <c:v>43.639063654351787</c:v>
                </c:pt>
                <c:pt idx="238">
                  <c:v>43.412291087588216</c:v>
                </c:pt>
                <c:pt idx="239">
                  <c:v>42.895923654351748</c:v>
                </c:pt>
                <c:pt idx="240">
                  <c:v>42.616536643143746</c:v>
                </c:pt>
                <c:pt idx="241">
                  <c:v>42.601174420921524</c:v>
                </c:pt>
                <c:pt idx="242">
                  <c:v>42.528219554448555</c:v>
                </c:pt>
                <c:pt idx="243">
                  <c:v>42.28017219869929</c:v>
                </c:pt>
                <c:pt idx="244">
                  <c:v>42.068285532032661</c:v>
                </c:pt>
                <c:pt idx="245">
                  <c:v>41.997358443337447</c:v>
                </c:pt>
                <c:pt idx="246">
                  <c:v>41.801788060052587</c:v>
                </c:pt>
                <c:pt idx="247">
                  <c:v>41.659949976477066</c:v>
                </c:pt>
                <c:pt idx="248">
                  <c:v>41.620316643143781</c:v>
                </c:pt>
                <c:pt idx="249">
                  <c:v>41.456643654351723</c:v>
                </c:pt>
                <c:pt idx="250">
                  <c:v>41.415976948941449</c:v>
                </c:pt>
                <c:pt idx="251">
                  <c:v>41.284761087588208</c:v>
                </c:pt>
                <c:pt idx="252">
                  <c:v>41.282492082468536</c:v>
                </c:pt>
                <c:pt idx="253">
                  <c:v>41.236008098796219</c:v>
                </c:pt>
                <c:pt idx="254">
                  <c:v>41.137883998893045</c:v>
                </c:pt>
                <c:pt idx="255">
                  <c:v>41.132071432129521</c:v>
                </c:pt>
                <c:pt idx="256">
                  <c:v>40.988639554448554</c:v>
                </c:pt>
                <c:pt idx="257">
                  <c:v>40.793809209907323</c:v>
                </c:pt>
                <c:pt idx="258">
                  <c:v>40.633396643143755</c:v>
                </c:pt>
                <c:pt idx="259">
                  <c:v>40.585154304690747</c:v>
                </c:pt>
                <c:pt idx="260">
                  <c:v>40.37210208246853</c:v>
                </c:pt>
                <c:pt idx="261">
                  <c:v>40.328947332226363</c:v>
                </c:pt>
                <c:pt idx="262">
                  <c:v>40.155852082468527</c:v>
                </c:pt>
                <c:pt idx="263">
                  <c:v>40.000952543240658</c:v>
                </c:pt>
                <c:pt idx="264">
                  <c:v>39.851262543240665</c:v>
                </c:pt>
                <c:pt idx="265">
                  <c:v>39.790421087588214</c:v>
                </c:pt>
                <c:pt idx="266">
                  <c:v>39.766022198699318</c:v>
                </c:pt>
                <c:pt idx="267">
                  <c:v>39.745905532032651</c:v>
                </c:pt>
                <c:pt idx="268">
                  <c:v>39.635040665559671</c:v>
                </c:pt>
                <c:pt idx="269">
                  <c:v>39.470462082468515</c:v>
                </c:pt>
                <c:pt idx="270">
                  <c:v>39.303490665559679</c:v>
                </c:pt>
                <c:pt idx="271">
                  <c:v>39.165597409713541</c:v>
                </c:pt>
                <c:pt idx="272">
                  <c:v>38.927238443337416</c:v>
                </c:pt>
                <c:pt idx="273">
                  <c:v>38.428894765462843</c:v>
                </c:pt>
                <c:pt idx="274">
                  <c:v>38.295265837830328</c:v>
                </c:pt>
                <c:pt idx="275">
                  <c:v>38.194455876573983</c:v>
                </c:pt>
                <c:pt idx="276">
                  <c:v>38.12678955444855</c:v>
                </c:pt>
                <c:pt idx="277">
                  <c:v>38.074849554448548</c:v>
                </c:pt>
                <c:pt idx="278">
                  <c:v>37.818815110004124</c:v>
                </c:pt>
                <c:pt idx="279">
                  <c:v>37.545141776670761</c:v>
                </c:pt>
                <c:pt idx="280">
                  <c:v>37.474726987685045</c:v>
                </c:pt>
                <c:pt idx="281">
                  <c:v>37.258380743046899</c:v>
                </c:pt>
                <c:pt idx="282">
                  <c:v>37.203123309810451</c:v>
                </c:pt>
                <c:pt idx="283">
                  <c:v>37.155018098796177</c:v>
                </c:pt>
                <c:pt idx="284">
                  <c:v>36.902985532032659</c:v>
                </c:pt>
                <c:pt idx="285">
                  <c:v>36.744015532032648</c:v>
                </c:pt>
                <c:pt idx="286">
                  <c:v>36.702185876573964</c:v>
                </c:pt>
                <c:pt idx="287">
                  <c:v>36.587978865366011</c:v>
                </c:pt>
                <c:pt idx="288">
                  <c:v>36.549624420921532</c:v>
                </c:pt>
                <c:pt idx="289">
                  <c:v>36.371797638024077</c:v>
                </c:pt>
                <c:pt idx="290">
                  <c:v>36.345950321018421</c:v>
                </c:pt>
                <c:pt idx="291">
                  <c:v>36.134896987685096</c:v>
                </c:pt>
                <c:pt idx="292">
                  <c:v>36.076799209907307</c:v>
                </c:pt>
                <c:pt idx="293">
                  <c:v>35.698021776670799</c:v>
                </c:pt>
                <c:pt idx="294">
                  <c:v>35.617670971357398</c:v>
                </c:pt>
                <c:pt idx="295">
                  <c:v>35.586441432129504</c:v>
                </c:pt>
                <c:pt idx="296">
                  <c:v>35.583572543240649</c:v>
                </c:pt>
                <c:pt idx="297">
                  <c:v>35.395518098796174</c:v>
                </c:pt>
                <c:pt idx="298">
                  <c:v>35.333571393385881</c:v>
                </c:pt>
                <c:pt idx="299">
                  <c:v>35.252841393385893</c:v>
                </c:pt>
                <c:pt idx="300">
                  <c:v>35.011196643143791</c:v>
                </c:pt>
                <c:pt idx="301">
                  <c:v>34.982870665559659</c:v>
                </c:pt>
                <c:pt idx="302">
                  <c:v>34.962492543240643</c:v>
                </c:pt>
                <c:pt idx="303">
                  <c:v>34.739353654351731</c:v>
                </c:pt>
                <c:pt idx="304">
                  <c:v>34.688800282274798</c:v>
                </c:pt>
                <c:pt idx="305">
                  <c:v>34.630929976477091</c:v>
                </c:pt>
                <c:pt idx="306">
                  <c:v>33.854968443337469</c:v>
                </c:pt>
                <c:pt idx="307">
                  <c:v>33.41722553203266</c:v>
                </c:pt>
                <c:pt idx="308">
                  <c:v>33.259193615608126</c:v>
                </c:pt>
                <c:pt idx="309">
                  <c:v>33.228683654351784</c:v>
                </c:pt>
                <c:pt idx="310">
                  <c:v>33.193021393385891</c:v>
                </c:pt>
                <c:pt idx="311">
                  <c:v>33.181932543240634</c:v>
                </c:pt>
                <c:pt idx="312">
                  <c:v>33.016458443337484</c:v>
                </c:pt>
                <c:pt idx="313">
                  <c:v>32.956852198699295</c:v>
                </c:pt>
                <c:pt idx="314">
                  <c:v>32.946886643143785</c:v>
                </c:pt>
                <c:pt idx="315">
                  <c:v>32.887086643143789</c:v>
                </c:pt>
                <c:pt idx="316">
                  <c:v>32.771486221115225</c:v>
                </c:pt>
                <c:pt idx="317">
                  <c:v>32.092829209907279</c:v>
                </c:pt>
                <c:pt idx="318">
                  <c:v>32.033240321018383</c:v>
                </c:pt>
                <c:pt idx="319">
                  <c:v>32.023800665559719</c:v>
                </c:pt>
                <c:pt idx="320">
                  <c:v>32.008941432129518</c:v>
                </c:pt>
                <c:pt idx="321">
                  <c:v>31.931800321018443</c:v>
                </c:pt>
                <c:pt idx="322">
                  <c:v>31.605373998892986</c:v>
                </c:pt>
                <c:pt idx="323">
                  <c:v>31.558216526912958</c:v>
                </c:pt>
                <c:pt idx="324">
                  <c:v>31.546796298602459</c:v>
                </c:pt>
                <c:pt idx="325">
                  <c:v>31.481975532032664</c:v>
                </c:pt>
                <c:pt idx="326">
                  <c:v>31.416819976477086</c:v>
                </c:pt>
                <c:pt idx="327">
                  <c:v>31.365144765462844</c:v>
                </c:pt>
                <c:pt idx="328">
                  <c:v>31.347040321018426</c:v>
                </c:pt>
                <c:pt idx="329">
                  <c:v>31.273125110004145</c:v>
                </c:pt>
                <c:pt idx="330">
                  <c:v>31.146019554448543</c:v>
                </c:pt>
                <c:pt idx="331">
                  <c:v>31.120347754254851</c:v>
                </c:pt>
                <c:pt idx="332">
                  <c:v>31.06225844333747</c:v>
                </c:pt>
                <c:pt idx="333">
                  <c:v>31.013752965269134</c:v>
                </c:pt>
                <c:pt idx="334">
                  <c:v>30.952670321018445</c:v>
                </c:pt>
                <c:pt idx="335">
                  <c:v>30.714653309810416</c:v>
                </c:pt>
                <c:pt idx="336">
                  <c:v>30.703824765462855</c:v>
                </c:pt>
                <c:pt idx="337">
                  <c:v>30.698787754254852</c:v>
                </c:pt>
                <c:pt idx="338">
                  <c:v>30.464066987685072</c:v>
                </c:pt>
                <c:pt idx="339">
                  <c:v>30.453422082468535</c:v>
                </c:pt>
                <c:pt idx="340">
                  <c:v>30.419318749135186</c:v>
                </c:pt>
                <c:pt idx="341">
                  <c:v>30.296481087588205</c:v>
                </c:pt>
                <c:pt idx="342">
                  <c:v>30.148625110004133</c:v>
                </c:pt>
                <c:pt idx="343">
                  <c:v>30.01142664314375</c:v>
                </c:pt>
                <c:pt idx="344">
                  <c:v>29.943662198699286</c:v>
                </c:pt>
                <c:pt idx="345">
                  <c:v>29.743932887781881</c:v>
                </c:pt>
                <c:pt idx="346">
                  <c:v>29.584102198699298</c:v>
                </c:pt>
                <c:pt idx="347">
                  <c:v>29.524963654351723</c:v>
                </c:pt>
                <c:pt idx="348">
                  <c:v>29.479439554448589</c:v>
                </c:pt>
                <c:pt idx="349">
                  <c:v>29.40766622111525</c:v>
                </c:pt>
                <c:pt idx="350">
                  <c:v>29.344314420921535</c:v>
                </c:pt>
                <c:pt idx="351">
                  <c:v>29.341341393385903</c:v>
                </c:pt>
                <c:pt idx="352">
                  <c:v>29.28368541580187</c:v>
                </c:pt>
                <c:pt idx="353">
                  <c:v>29.173217332226358</c:v>
                </c:pt>
                <c:pt idx="354">
                  <c:v>29.029240971357382</c:v>
                </c:pt>
                <c:pt idx="355">
                  <c:v>28.966778749135187</c:v>
                </c:pt>
                <c:pt idx="356">
                  <c:v>28.712497409713563</c:v>
                </c:pt>
                <c:pt idx="357">
                  <c:v>28.624644765462847</c:v>
                </c:pt>
                <c:pt idx="358">
                  <c:v>28.579842543240602</c:v>
                </c:pt>
                <c:pt idx="359">
                  <c:v>28.321179209907314</c:v>
                </c:pt>
                <c:pt idx="360">
                  <c:v>28.216784420921527</c:v>
                </c:pt>
                <c:pt idx="361">
                  <c:v>28.125150321018424</c:v>
                </c:pt>
                <c:pt idx="362">
                  <c:v>28.060553309810444</c:v>
                </c:pt>
                <c:pt idx="363">
                  <c:v>27.923311087588189</c:v>
                </c:pt>
                <c:pt idx="364">
                  <c:v>27.909618098796216</c:v>
                </c:pt>
                <c:pt idx="365">
                  <c:v>27.789269976477073</c:v>
                </c:pt>
                <c:pt idx="366">
                  <c:v>27.719124420921531</c:v>
                </c:pt>
                <c:pt idx="367">
                  <c:v>27.705439631935803</c:v>
                </c:pt>
                <c:pt idx="368">
                  <c:v>27.689661087588206</c:v>
                </c:pt>
                <c:pt idx="369">
                  <c:v>27.670426221115207</c:v>
                </c:pt>
                <c:pt idx="370">
                  <c:v>27.553529171163717</c:v>
                </c:pt>
                <c:pt idx="371">
                  <c:v>27.512895876573992</c:v>
                </c:pt>
                <c:pt idx="372">
                  <c:v>27.326156221115212</c:v>
                </c:pt>
                <c:pt idx="373">
                  <c:v>27.313774420921533</c:v>
                </c:pt>
                <c:pt idx="374">
                  <c:v>26.889303998892984</c:v>
                </c:pt>
                <c:pt idx="375">
                  <c:v>26.828345110004108</c:v>
                </c:pt>
                <c:pt idx="376">
                  <c:v>26.69304143212949</c:v>
                </c:pt>
                <c:pt idx="377">
                  <c:v>26.531818749135198</c:v>
                </c:pt>
                <c:pt idx="378">
                  <c:v>26.522468865365994</c:v>
                </c:pt>
                <c:pt idx="379">
                  <c:v>26.312325876573993</c:v>
                </c:pt>
                <c:pt idx="380">
                  <c:v>26.079538098796178</c:v>
                </c:pt>
                <c:pt idx="381">
                  <c:v>26.033176526912968</c:v>
                </c:pt>
                <c:pt idx="382">
                  <c:v>25.706575110004138</c:v>
                </c:pt>
                <c:pt idx="383">
                  <c:v>25.627643309810423</c:v>
                </c:pt>
                <c:pt idx="384">
                  <c:v>25.614435532032644</c:v>
                </c:pt>
                <c:pt idx="385">
                  <c:v>25.417686643143782</c:v>
                </c:pt>
                <c:pt idx="386">
                  <c:v>25.316089976477087</c:v>
                </c:pt>
                <c:pt idx="387">
                  <c:v>25.277212198699317</c:v>
                </c:pt>
                <c:pt idx="388">
                  <c:v>25.145014420921513</c:v>
                </c:pt>
                <c:pt idx="389">
                  <c:v>24.931802198699302</c:v>
                </c:pt>
                <c:pt idx="390">
                  <c:v>24.90352583783033</c:v>
                </c:pt>
                <c:pt idx="391">
                  <c:v>24.732659209907297</c:v>
                </c:pt>
                <c:pt idx="392">
                  <c:v>24.542512543240662</c:v>
                </c:pt>
                <c:pt idx="393">
                  <c:v>24.485237754254882</c:v>
                </c:pt>
                <c:pt idx="394">
                  <c:v>24.319127754254879</c:v>
                </c:pt>
                <c:pt idx="395">
                  <c:v>24.188029554448548</c:v>
                </c:pt>
                <c:pt idx="396">
                  <c:v>24.077852543240624</c:v>
                </c:pt>
                <c:pt idx="397">
                  <c:v>23.553917638024075</c:v>
                </c:pt>
                <c:pt idx="398">
                  <c:v>23.535428098796217</c:v>
                </c:pt>
                <c:pt idx="399">
                  <c:v>23.428113193579605</c:v>
                </c:pt>
                <c:pt idx="400">
                  <c:v>23.409376526912951</c:v>
                </c:pt>
                <c:pt idx="401">
                  <c:v>23.405203309810446</c:v>
                </c:pt>
                <c:pt idx="402">
                  <c:v>22.824698865366003</c:v>
                </c:pt>
                <c:pt idx="403">
                  <c:v>22.752281087588244</c:v>
                </c:pt>
                <c:pt idx="404">
                  <c:v>22.74226694894142</c:v>
                </c:pt>
                <c:pt idx="405">
                  <c:v>22.713683309810449</c:v>
                </c:pt>
                <c:pt idx="406">
                  <c:v>22.600542887781927</c:v>
                </c:pt>
                <c:pt idx="407">
                  <c:v>22.414979976477099</c:v>
                </c:pt>
                <c:pt idx="408">
                  <c:v>22.412270665559703</c:v>
                </c:pt>
                <c:pt idx="409">
                  <c:v>22.32242177667078</c:v>
                </c:pt>
                <c:pt idx="410">
                  <c:v>22.307164765462858</c:v>
                </c:pt>
                <c:pt idx="411">
                  <c:v>22.261779209907303</c:v>
                </c:pt>
                <c:pt idx="412">
                  <c:v>22.185404420921515</c:v>
                </c:pt>
                <c:pt idx="413">
                  <c:v>22.129324420921506</c:v>
                </c:pt>
                <c:pt idx="414">
                  <c:v>22.094730971357421</c:v>
                </c:pt>
                <c:pt idx="415">
                  <c:v>22.011155415801852</c:v>
                </c:pt>
                <c:pt idx="416">
                  <c:v>21.937828098796217</c:v>
                </c:pt>
                <c:pt idx="417">
                  <c:v>21.802759209907265</c:v>
                </c:pt>
                <c:pt idx="418">
                  <c:v>21.728257754254884</c:v>
                </c:pt>
                <c:pt idx="419">
                  <c:v>21.71362886536599</c:v>
                </c:pt>
                <c:pt idx="420">
                  <c:v>21.671963998893006</c:v>
                </c:pt>
                <c:pt idx="421">
                  <c:v>21.586204076380255</c:v>
                </c:pt>
                <c:pt idx="422">
                  <c:v>21.558698098796214</c:v>
                </c:pt>
                <c:pt idx="423">
                  <c:v>21.506630665559697</c:v>
                </c:pt>
                <c:pt idx="424">
                  <c:v>21.38183208246852</c:v>
                </c:pt>
                <c:pt idx="425">
                  <c:v>21.035569860246312</c:v>
                </c:pt>
                <c:pt idx="426">
                  <c:v>20.883942198699316</c:v>
                </c:pt>
                <c:pt idx="427">
                  <c:v>20.841753309810457</c:v>
                </c:pt>
                <c:pt idx="428">
                  <c:v>20.590787638024096</c:v>
                </c:pt>
                <c:pt idx="429">
                  <c:v>20.457122082468516</c:v>
                </c:pt>
                <c:pt idx="430">
                  <c:v>20.399175415801892</c:v>
                </c:pt>
                <c:pt idx="431">
                  <c:v>20.221003309810442</c:v>
                </c:pt>
                <c:pt idx="432">
                  <c:v>20.180796526912957</c:v>
                </c:pt>
                <c:pt idx="433">
                  <c:v>20.127125532032636</c:v>
                </c:pt>
                <c:pt idx="434">
                  <c:v>20.121847638024093</c:v>
                </c:pt>
                <c:pt idx="435">
                  <c:v>20.10027844333743</c:v>
                </c:pt>
                <c:pt idx="436">
                  <c:v>19.966452887781912</c:v>
                </c:pt>
                <c:pt idx="437">
                  <c:v>19.905831087588211</c:v>
                </c:pt>
                <c:pt idx="438">
                  <c:v>19.869192543240644</c:v>
                </c:pt>
                <c:pt idx="439">
                  <c:v>19.677912887781901</c:v>
                </c:pt>
                <c:pt idx="440">
                  <c:v>19.640830971357389</c:v>
                </c:pt>
                <c:pt idx="441">
                  <c:v>19.467721432129537</c:v>
                </c:pt>
                <c:pt idx="442">
                  <c:v>19.390075876573974</c:v>
                </c:pt>
                <c:pt idx="443">
                  <c:v>19.313451432129511</c:v>
                </c:pt>
                <c:pt idx="444">
                  <c:v>19.287400321018424</c:v>
                </c:pt>
                <c:pt idx="445">
                  <c:v>19.25304074304691</c:v>
                </c:pt>
                <c:pt idx="446">
                  <c:v>19.195633309810432</c:v>
                </c:pt>
                <c:pt idx="447">
                  <c:v>19.108623654351788</c:v>
                </c:pt>
                <c:pt idx="448">
                  <c:v>18.917574304690731</c:v>
                </c:pt>
                <c:pt idx="449">
                  <c:v>18.853642082468525</c:v>
                </c:pt>
                <c:pt idx="450">
                  <c:v>18.826850665559704</c:v>
                </c:pt>
                <c:pt idx="451">
                  <c:v>18.781374726719235</c:v>
                </c:pt>
                <c:pt idx="452">
                  <c:v>18.764627754254889</c:v>
                </c:pt>
                <c:pt idx="453">
                  <c:v>18.744493309810451</c:v>
                </c:pt>
                <c:pt idx="454">
                  <c:v>18.704779209907286</c:v>
                </c:pt>
                <c:pt idx="455">
                  <c:v>18.675865110004139</c:v>
                </c:pt>
                <c:pt idx="456">
                  <c:v>18.485775110004141</c:v>
                </c:pt>
                <c:pt idx="457">
                  <c:v>18.342291776670749</c:v>
                </c:pt>
                <c:pt idx="458">
                  <c:v>18.322077332226371</c:v>
                </c:pt>
                <c:pt idx="459">
                  <c:v>18.302505876573974</c:v>
                </c:pt>
                <c:pt idx="460">
                  <c:v>18.209298098796211</c:v>
                </c:pt>
                <c:pt idx="461">
                  <c:v>18.058668749135165</c:v>
                </c:pt>
                <c:pt idx="462">
                  <c:v>18.042414304690737</c:v>
                </c:pt>
                <c:pt idx="463">
                  <c:v>18.006504420921544</c:v>
                </c:pt>
                <c:pt idx="464">
                  <c:v>17.967058749135191</c:v>
                </c:pt>
                <c:pt idx="465">
                  <c:v>17.950950321018411</c:v>
                </c:pt>
                <c:pt idx="466">
                  <c:v>17.805865110004135</c:v>
                </c:pt>
                <c:pt idx="467">
                  <c:v>17.647513998893004</c:v>
                </c:pt>
                <c:pt idx="468">
                  <c:v>17.644141393385922</c:v>
                </c:pt>
                <c:pt idx="469">
                  <c:v>17.581888749135175</c:v>
                </c:pt>
                <c:pt idx="470">
                  <c:v>17.41481664314378</c:v>
                </c:pt>
                <c:pt idx="471">
                  <c:v>17.292807332226317</c:v>
                </c:pt>
                <c:pt idx="472">
                  <c:v>17.158533654351743</c:v>
                </c:pt>
                <c:pt idx="473">
                  <c:v>17.121082198699298</c:v>
                </c:pt>
                <c:pt idx="474">
                  <c:v>17.100751087588208</c:v>
                </c:pt>
                <c:pt idx="475">
                  <c:v>17.08713330981044</c:v>
                </c:pt>
                <c:pt idx="476">
                  <c:v>16.893175187491323</c:v>
                </c:pt>
                <c:pt idx="477">
                  <c:v>16.871487409713581</c:v>
                </c:pt>
                <c:pt idx="478">
                  <c:v>16.86929032101844</c:v>
                </c:pt>
                <c:pt idx="479">
                  <c:v>16.808869554448592</c:v>
                </c:pt>
                <c:pt idx="480">
                  <c:v>16.655128443337418</c:v>
                </c:pt>
                <c:pt idx="481">
                  <c:v>16.63383108758822</c:v>
                </c:pt>
                <c:pt idx="482">
                  <c:v>16.613502543240656</c:v>
                </c:pt>
                <c:pt idx="483">
                  <c:v>16.517767754254862</c:v>
                </c:pt>
                <c:pt idx="484">
                  <c:v>16.467015110004155</c:v>
                </c:pt>
                <c:pt idx="485">
                  <c:v>16.340479554448535</c:v>
                </c:pt>
                <c:pt idx="486">
                  <c:v>16.197516987685077</c:v>
                </c:pt>
                <c:pt idx="487">
                  <c:v>16.1190962211152</c:v>
                </c:pt>
                <c:pt idx="488">
                  <c:v>15.975031432129526</c:v>
                </c:pt>
                <c:pt idx="489">
                  <c:v>15.85340917116369</c:v>
                </c:pt>
                <c:pt idx="490">
                  <c:v>15.789331087588209</c:v>
                </c:pt>
                <c:pt idx="491">
                  <c:v>15.786002198699322</c:v>
                </c:pt>
                <c:pt idx="492">
                  <c:v>15.744746987685062</c:v>
                </c:pt>
                <c:pt idx="493">
                  <c:v>15.739809209907321</c:v>
                </c:pt>
                <c:pt idx="494">
                  <c:v>15.523639860246277</c:v>
                </c:pt>
                <c:pt idx="495">
                  <c:v>15.495685415801859</c:v>
                </c:pt>
                <c:pt idx="496">
                  <c:v>15.250249209907309</c:v>
                </c:pt>
                <c:pt idx="497">
                  <c:v>15.232042887781887</c:v>
                </c:pt>
                <c:pt idx="498">
                  <c:v>15.208880971357388</c:v>
                </c:pt>
                <c:pt idx="499">
                  <c:v>15.138407409713551</c:v>
                </c:pt>
                <c:pt idx="500">
                  <c:v>14.979898098796184</c:v>
                </c:pt>
                <c:pt idx="501">
                  <c:v>14.824739209907307</c:v>
                </c:pt>
                <c:pt idx="502">
                  <c:v>14.8149110875882</c:v>
                </c:pt>
                <c:pt idx="503">
                  <c:v>14.694441087588217</c:v>
                </c:pt>
                <c:pt idx="504">
                  <c:v>14.672965110004128</c:v>
                </c:pt>
                <c:pt idx="505">
                  <c:v>14.658643998892984</c:v>
                </c:pt>
                <c:pt idx="506">
                  <c:v>14.519591776670808</c:v>
                </c:pt>
                <c:pt idx="507">
                  <c:v>14.418451776670764</c:v>
                </c:pt>
                <c:pt idx="508">
                  <c:v>14.398658443337439</c:v>
                </c:pt>
                <c:pt idx="509">
                  <c:v>14.361161432129535</c:v>
                </c:pt>
                <c:pt idx="510">
                  <c:v>14.189812198699315</c:v>
                </c:pt>
                <c:pt idx="511">
                  <c:v>14.174130743046902</c:v>
                </c:pt>
                <c:pt idx="512">
                  <c:v>14.063295415801889</c:v>
                </c:pt>
                <c:pt idx="513">
                  <c:v>14.043082887781935</c:v>
                </c:pt>
                <c:pt idx="514">
                  <c:v>14.037417754254875</c:v>
                </c:pt>
                <c:pt idx="515">
                  <c:v>13.988245415801856</c:v>
                </c:pt>
                <c:pt idx="516">
                  <c:v>13.944430321018388</c:v>
                </c:pt>
                <c:pt idx="517">
                  <c:v>13.852321776670777</c:v>
                </c:pt>
                <c:pt idx="518">
                  <c:v>13.781256643143792</c:v>
                </c:pt>
                <c:pt idx="519">
                  <c:v>13.686718443337469</c:v>
                </c:pt>
                <c:pt idx="520">
                  <c:v>13.563493654351788</c:v>
                </c:pt>
                <c:pt idx="521">
                  <c:v>13.445899209907282</c:v>
                </c:pt>
                <c:pt idx="522">
                  <c:v>13.402496643143763</c:v>
                </c:pt>
                <c:pt idx="523">
                  <c:v>13.370071087588201</c:v>
                </c:pt>
                <c:pt idx="524">
                  <c:v>13.367924420921554</c:v>
                </c:pt>
                <c:pt idx="525">
                  <c:v>13.351518098796163</c:v>
                </c:pt>
                <c:pt idx="526">
                  <c:v>13.316535837830344</c:v>
                </c:pt>
                <c:pt idx="527">
                  <c:v>13.306560321018395</c:v>
                </c:pt>
                <c:pt idx="528">
                  <c:v>13.296636987685076</c:v>
                </c:pt>
                <c:pt idx="529">
                  <c:v>13.267153193579645</c:v>
                </c:pt>
                <c:pt idx="530">
                  <c:v>13.205663309810433</c:v>
                </c:pt>
                <c:pt idx="531">
                  <c:v>13.148539554448547</c:v>
                </c:pt>
                <c:pt idx="532">
                  <c:v>13.073110743046897</c:v>
                </c:pt>
                <c:pt idx="533">
                  <c:v>13.008030321018424</c:v>
                </c:pt>
                <c:pt idx="534">
                  <c:v>12.934337754254869</c:v>
                </c:pt>
                <c:pt idx="535">
                  <c:v>12.84575254324065</c:v>
                </c:pt>
                <c:pt idx="536">
                  <c:v>12.756031432129532</c:v>
                </c:pt>
                <c:pt idx="537">
                  <c:v>12.747245532032622</c:v>
                </c:pt>
                <c:pt idx="538">
                  <c:v>12.520397332226338</c:v>
                </c:pt>
                <c:pt idx="539">
                  <c:v>12.472358749135168</c:v>
                </c:pt>
                <c:pt idx="540">
                  <c:v>12.459653998893003</c:v>
                </c:pt>
                <c:pt idx="541">
                  <c:v>12.432670321018435</c:v>
                </c:pt>
                <c:pt idx="542">
                  <c:v>12.318374765462835</c:v>
                </c:pt>
                <c:pt idx="543">
                  <c:v>12.211274420921512</c:v>
                </c:pt>
                <c:pt idx="544">
                  <c:v>12.162409860246299</c:v>
                </c:pt>
                <c:pt idx="545">
                  <c:v>12.127985532032653</c:v>
                </c:pt>
                <c:pt idx="546">
                  <c:v>12.06832511000411</c:v>
                </c:pt>
                <c:pt idx="547">
                  <c:v>11.85422219869929</c:v>
                </c:pt>
                <c:pt idx="548">
                  <c:v>11.85412177667078</c:v>
                </c:pt>
                <c:pt idx="549">
                  <c:v>11.781981087588207</c:v>
                </c:pt>
                <c:pt idx="550">
                  <c:v>11.663335110004112</c:v>
                </c:pt>
                <c:pt idx="551">
                  <c:v>11.6549625432406</c:v>
                </c:pt>
                <c:pt idx="552">
                  <c:v>11.537466298602482</c:v>
                </c:pt>
                <c:pt idx="553">
                  <c:v>11.493417754254864</c:v>
                </c:pt>
                <c:pt idx="554">
                  <c:v>11.395746987685072</c:v>
                </c:pt>
                <c:pt idx="555">
                  <c:v>11.297772198699306</c:v>
                </c:pt>
                <c:pt idx="556">
                  <c:v>11.284476526912954</c:v>
                </c:pt>
                <c:pt idx="557">
                  <c:v>11.269009860246314</c:v>
                </c:pt>
                <c:pt idx="558">
                  <c:v>11.23516775425486</c:v>
                </c:pt>
                <c:pt idx="559">
                  <c:v>11.222013654351713</c:v>
                </c:pt>
                <c:pt idx="560">
                  <c:v>11.182363309810427</c:v>
                </c:pt>
                <c:pt idx="561">
                  <c:v>11.108189554448558</c:v>
                </c:pt>
                <c:pt idx="562">
                  <c:v>10.85307541580184</c:v>
                </c:pt>
                <c:pt idx="563">
                  <c:v>10.701594420921538</c:v>
                </c:pt>
                <c:pt idx="564">
                  <c:v>10.673915110004117</c:v>
                </c:pt>
                <c:pt idx="565">
                  <c:v>10.565831087588208</c:v>
                </c:pt>
                <c:pt idx="566">
                  <c:v>10.514476526912944</c:v>
                </c:pt>
                <c:pt idx="567">
                  <c:v>10.44687219869931</c:v>
                </c:pt>
                <c:pt idx="568">
                  <c:v>10.426475532032669</c:v>
                </c:pt>
                <c:pt idx="569">
                  <c:v>10.34101442092151</c:v>
                </c:pt>
                <c:pt idx="570">
                  <c:v>10.228988520824714</c:v>
                </c:pt>
                <c:pt idx="571">
                  <c:v>10.205634304690733</c:v>
                </c:pt>
                <c:pt idx="572">
                  <c:v>10.181276643143747</c:v>
                </c:pt>
                <c:pt idx="573">
                  <c:v>10.177198865365995</c:v>
                </c:pt>
                <c:pt idx="574">
                  <c:v>10.034601776670826</c:v>
                </c:pt>
                <c:pt idx="575">
                  <c:v>9.8205906655597062</c:v>
                </c:pt>
                <c:pt idx="576">
                  <c:v>9.7094877542548659</c:v>
                </c:pt>
                <c:pt idx="577">
                  <c:v>9.6231276380240729</c:v>
                </c:pt>
                <c:pt idx="578">
                  <c:v>9.5167239988930135</c:v>
                </c:pt>
                <c:pt idx="579">
                  <c:v>9.4886806655597127</c:v>
                </c:pt>
                <c:pt idx="580">
                  <c:v>9.4270644209215391</c:v>
                </c:pt>
                <c:pt idx="581">
                  <c:v>9.362971432129541</c:v>
                </c:pt>
                <c:pt idx="582">
                  <c:v>9.1514192099072886</c:v>
                </c:pt>
                <c:pt idx="583">
                  <c:v>9.1438951100041379</c:v>
                </c:pt>
                <c:pt idx="584">
                  <c:v>9.1326636543517168</c:v>
                </c:pt>
                <c:pt idx="585">
                  <c:v>8.6133751874913287</c:v>
                </c:pt>
                <c:pt idx="586">
                  <c:v>8.5284269489414726</c:v>
                </c:pt>
                <c:pt idx="587">
                  <c:v>8.4979280987961943</c:v>
                </c:pt>
                <c:pt idx="588">
                  <c:v>8.4756721986993</c:v>
                </c:pt>
                <c:pt idx="589">
                  <c:v>8.3889418541580483</c:v>
                </c:pt>
                <c:pt idx="590">
                  <c:v>8.3705676380240845</c:v>
                </c:pt>
                <c:pt idx="591">
                  <c:v>8.3490673322263262</c:v>
                </c:pt>
                <c:pt idx="592">
                  <c:v>8.2252325432406224</c:v>
                </c:pt>
                <c:pt idx="593">
                  <c:v>8.221395532032659</c:v>
                </c:pt>
                <c:pt idx="594">
                  <c:v>8.1663544209215502</c:v>
                </c:pt>
                <c:pt idx="595">
                  <c:v>8.1451333098104328</c:v>
                </c:pt>
                <c:pt idx="596">
                  <c:v>7.9019617766707881</c:v>
                </c:pt>
                <c:pt idx="597">
                  <c:v>7.833474420921533</c:v>
                </c:pt>
                <c:pt idx="598">
                  <c:v>7.7511810875882077</c:v>
                </c:pt>
                <c:pt idx="599">
                  <c:v>7.6812521986993261</c:v>
                </c:pt>
                <c:pt idx="600">
                  <c:v>7.6731539988930137</c:v>
                </c:pt>
                <c:pt idx="601">
                  <c:v>7.6621877542548873</c:v>
                </c:pt>
                <c:pt idx="602">
                  <c:v>7.6285480987961876</c:v>
                </c:pt>
                <c:pt idx="603">
                  <c:v>7.4215539988930175</c:v>
                </c:pt>
                <c:pt idx="604">
                  <c:v>7.334092082468544</c:v>
                </c:pt>
                <c:pt idx="605">
                  <c:v>7.3307587491351853</c:v>
                </c:pt>
                <c:pt idx="606">
                  <c:v>7.2710869876850666</c:v>
                </c:pt>
                <c:pt idx="607">
                  <c:v>7.2069574097135671</c:v>
                </c:pt>
                <c:pt idx="608">
                  <c:v>7.1903431935796505</c:v>
                </c:pt>
                <c:pt idx="609">
                  <c:v>7.028861087588183</c:v>
                </c:pt>
                <c:pt idx="610">
                  <c:v>6.9935128877819182</c:v>
                </c:pt>
                <c:pt idx="611">
                  <c:v>6.8783809713573874</c:v>
                </c:pt>
                <c:pt idx="612">
                  <c:v>6.8018266431437837</c:v>
                </c:pt>
                <c:pt idx="613">
                  <c:v>6.7773054158018624</c:v>
                </c:pt>
                <c:pt idx="614">
                  <c:v>6.6250476380240571</c:v>
                </c:pt>
                <c:pt idx="615">
                  <c:v>6.6088710875881986</c:v>
                </c:pt>
                <c:pt idx="616">
                  <c:v>6.5797647654628406</c:v>
                </c:pt>
                <c:pt idx="617">
                  <c:v>6.3960617766707912</c:v>
                </c:pt>
                <c:pt idx="618">
                  <c:v>6.2146495544485845</c:v>
                </c:pt>
                <c:pt idx="619">
                  <c:v>6.1967120824685367</c:v>
                </c:pt>
                <c:pt idx="620">
                  <c:v>6.1525776380240984</c:v>
                </c:pt>
                <c:pt idx="621">
                  <c:v>6.0004647654628513</c:v>
                </c:pt>
                <c:pt idx="622">
                  <c:v>5.9386288653659847</c:v>
                </c:pt>
                <c:pt idx="623">
                  <c:v>5.8142528877819188</c:v>
                </c:pt>
                <c:pt idx="624">
                  <c:v>5.7984339988929889</c:v>
                </c:pt>
                <c:pt idx="625">
                  <c:v>5.7461298602462989</c:v>
                </c:pt>
                <c:pt idx="626">
                  <c:v>5.6868121986993003</c:v>
                </c:pt>
                <c:pt idx="627">
                  <c:v>5.6798351100041202</c:v>
                </c:pt>
                <c:pt idx="628">
                  <c:v>5.6376931935796222</c:v>
                </c:pt>
                <c:pt idx="629">
                  <c:v>5.5733444209215293</c:v>
                </c:pt>
                <c:pt idx="630">
                  <c:v>5.4929513933859084</c:v>
                </c:pt>
                <c:pt idx="631">
                  <c:v>5.4768913933859267</c:v>
                </c:pt>
                <c:pt idx="632">
                  <c:v>5.3714662211152415</c:v>
                </c:pt>
                <c:pt idx="633">
                  <c:v>5.3622274097135687</c:v>
                </c:pt>
                <c:pt idx="634">
                  <c:v>5.3436251100041261</c:v>
                </c:pt>
                <c:pt idx="635">
                  <c:v>5.3376474097135542</c:v>
                </c:pt>
                <c:pt idx="636">
                  <c:v>5.1946395544485711</c:v>
                </c:pt>
                <c:pt idx="637">
                  <c:v>5.176128865365996</c:v>
                </c:pt>
                <c:pt idx="638">
                  <c:v>5.1494944209215134</c:v>
                </c:pt>
                <c:pt idx="639">
                  <c:v>5.0692451100041467</c:v>
                </c:pt>
                <c:pt idx="640">
                  <c:v>5.0555109713573927</c:v>
                </c:pt>
                <c:pt idx="641">
                  <c:v>5.0289406655596736</c:v>
                </c:pt>
                <c:pt idx="642">
                  <c:v>4.9940685208246975</c:v>
                </c:pt>
                <c:pt idx="643">
                  <c:v>4.7960009713573868</c:v>
                </c:pt>
                <c:pt idx="644">
                  <c:v>4.795092198699308</c:v>
                </c:pt>
                <c:pt idx="645">
                  <c:v>4.6456806655596665</c:v>
                </c:pt>
                <c:pt idx="646">
                  <c:v>4.6218844209215035</c:v>
                </c:pt>
                <c:pt idx="647">
                  <c:v>4.613439554448604</c:v>
                </c:pt>
                <c:pt idx="648">
                  <c:v>4.5542576380240973</c:v>
                </c:pt>
                <c:pt idx="649">
                  <c:v>4.4532387491351813</c:v>
                </c:pt>
                <c:pt idx="650">
                  <c:v>4.4498143046907614</c:v>
                </c:pt>
                <c:pt idx="651">
                  <c:v>4.4399854158018854</c:v>
                </c:pt>
                <c:pt idx="652">
                  <c:v>4.3204133098104194</c:v>
                </c:pt>
                <c:pt idx="653">
                  <c:v>4.269755532032633</c:v>
                </c:pt>
                <c:pt idx="654">
                  <c:v>4.2694920824685028</c:v>
                </c:pt>
                <c:pt idx="655">
                  <c:v>4.1840966431437607</c:v>
                </c:pt>
                <c:pt idx="656">
                  <c:v>4.1510088653660091</c:v>
                </c:pt>
                <c:pt idx="657">
                  <c:v>4.1303154158018742</c:v>
                </c:pt>
                <c:pt idx="658">
                  <c:v>4.0784333098104355</c:v>
                </c:pt>
                <c:pt idx="659">
                  <c:v>3.9792054158018573</c:v>
                </c:pt>
                <c:pt idx="660">
                  <c:v>3.9505380600525939</c:v>
                </c:pt>
                <c:pt idx="661">
                  <c:v>3.8896498602462941</c:v>
                </c:pt>
                <c:pt idx="662">
                  <c:v>3.7475176380241066</c:v>
                </c:pt>
                <c:pt idx="663">
                  <c:v>3.7184155320326511</c:v>
                </c:pt>
                <c:pt idx="664">
                  <c:v>3.7116310875882164</c:v>
                </c:pt>
                <c:pt idx="665">
                  <c:v>3.6849876380240687</c:v>
                </c:pt>
                <c:pt idx="666">
                  <c:v>3.6325831935796487</c:v>
                </c:pt>
                <c:pt idx="667">
                  <c:v>3.6277113933859084</c:v>
                </c:pt>
                <c:pt idx="668">
                  <c:v>3.5990906655596859</c:v>
                </c:pt>
                <c:pt idx="669">
                  <c:v>3.588339554448595</c:v>
                </c:pt>
                <c:pt idx="670">
                  <c:v>3.5519277542548764</c:v>
                </c:pt>
                <c:pt idx="671">
                  <c:v>3.5211043046907378</c:v>
                </c:pt>
                <c:pt idx="672">
                  <c:v>3.5023610875881843</c:v>
                </c:pt>
                <c:pt idx="673">
                  <c:v>3.4838643046907407</c:v>
                </c:pt>
                <c:pt idx="674">
                  <c:v>3.4778218541580088</c:v>
                </c:pt>
                <c:pt idx="675">
                  <c:v>3.4227654158018481</c:v>
                </c:pt>
                <c:pt idx="676">
                  <c:v>3.3086736543517361</c:v>
                </c:pt>
                <c:pt idx="677">
                  <c:v>3.2939006655597041</c:v>
                </c:pt>
                <c:pt idx="678">
                  <c:v>3.2871569876850515</c:v>
                </c:pt>
                <c:pt idx="679">
                  <c:v>3.2426484433374583</c:v>
                </c:pt>
                <c:pt idx="680">
                  <c:v>3.2286803210184019</c:v>
                </c:pt>
                <c:pt idx="681">
                  <c:v>3.2164276380240722</c:v>
                </c:pt>
                <c:pt idx="682">
                  <c:v>3.1996488653659867</c:v>
                </c:pt>
                <c:pt idx="683">
                  <c:v>3.1766058765739444</c:v>
                </c:pt>
                <c:pt idx="684">
                  <c:v>3.1732409713573873</c:v>
                </c:pt>
                <c:pt idx="685">
                  <c:v>3.1463103210184045</c:v>
                </c:pt>
                <c:pt idx="686">
                  <c:v>3.1358654158018453</c:v>
                </c:pt>
                <c:pt idx="687">
                  <c:v>3.134877332226381</c:v>
                </c:pt>
                <c:pt idx="688">
                  <c:v>3.1255773322263565</c:v>
                </c:pt>
                <c:pt idx="689">
                  <c:v>3.0614347654628205</c:v>
                </c:pt>
                <c:pt idx="690">
                  <c:v>3.0019885208247103</c:v>
                </c:pt>
                <c:pt idx="691">
                  <c:v>2.9973403210184131</c:v>
                </c:pt>
                <c:pt idx="692">
                  <c:v>2.9187551100041276</c:v>
                </c:pt>
                <c:pt idx="693">
                  <c:v>2.8964266431437693</c:v>
                </c:pt>
                <c:pt idx="694">
                  <c:v>2.8260984433374574</c:v>
                </c:pt>
                <c:pt idx="695">
                  <c:v>2.8061288653659915</c:v>
                </c:pt>
                <c:pt idx="696">
                  <c:v>2.7929136543517359</c:v>
                </c:pt>
                <c:pt idx="697">
                  <c:v>2.7198392099072919</c:v>
                </c:pt>
                <c:pt idx="698">
                  <c:v>2.6901180600525834</c:v>
                </c:pt>
                <c:pt idx="699">
                  <c:v>2.6211069876850672</c:v>
                </c:pt>
                <c:pt idx="700">
                  <c:v>2.575829860246273</c:v>
                </c:pt>
                <c:pt idx="701">
                  <c:v>2.5710629652691068</c:v>
                </c:pt>
                <c:pt idx="702">
                  <c:v>2.5274099764770881</c:v>
                </c:pt>
                <c:pt idx="703">
                  <c:v>2.5016203210184074</c:v>
                </c:pt>
                <c:pt idx="704">
                  <c:v>2.498878865365981</c:v>
                </c:pt>
                <c:pt idx="705">
                  <c:v>2.4696506655596977</c:v>
                </c:pt>
                <c:pt idx="706">
                  <c:v>2.4673454158018728</c:v>
                </c:pt>
                <c:pt idx="707">
                  <c:v>2.4056928877819246</c:v>
                </c:pt>
                <c:pt idx="708">
                  <c:v>2.3854031935796343</c:v>
                </c:pt>
                <c:pt idx="709">
                  <c:v>2.3513654158018653</c:v>
                </c:pt>
                <c:pt idx="710">
                  <c:v>2.2889658765739966</c:v>
                </c:pt>
                <c:pt idx="711">
                  <c:v>2.2861462211152173</c:v>
                </c:pt>
                <c:pt idx="712">
                  <c:v>2.2629407430468973</c:v>
                </c:pt>
                <c:pt idx="713">
                  <c:v>2.2405809713573888</c:v>
                </c:pt>
                <c:pt idx="714">
                  <c:v>2.2382206655597088</c:v>
                </c:pt>
                <c:pt idx="715">
                  <c:v>2.2108296319358089</c:v>
                </c:pt>
                <c:pt idx="716">
                  <c:v>2.0718147267192251</c:v>
                </c:pt>
                <c:pt idx="717">
                  <c:v>2.0627217766707986</c:v>
                </c:pt>
                <c:pt idx="718">
                  <c:v>2.0455284433374459</c:v>
                </c:pt>
                <c:pt idx="719">
                  <c:v>1.9654233098104328</c:v>
                </c:pt>
                <c:pt idx="720">
                  <c:v>1.9035936156081448</c:v>
                </c:pt>
                <c:pt idx="721">
                  <c:v>1.8684351100041283</c:v>
                </c:pt>
                <c:pt idx="722">
                  <c:v>1.7986736543517452</c:v>
                </c:pt>
                <c:pt idx="723">
                  <c:v>1.7664576380240931</c:v>
                </c:pt>
                <c:pt idx="724">
                  <c:v>1.6886736543517316</c:v>
                </c:pt>
                <c:pt idx="725">
                  <c:v>1.6182469489414757</c:v>
                </c:pt>
                <c:pt idx="726">
                  <c:v>1.5910885208246839</c:v>
                </c:pt>
                <c:pt idx="727">
                  <c:v>1.5622028877819218</c:v>
                </c:pt>
                <c:pt idx="728">
                  <c:v>1.48533553203265</c:v>
                </c:pt>
                <c:pt idx="729">
                  <c:v>1.370558443337444</c:v>
                </c:pt>
                <c:pt idx="730">
                  <c:v>1.367440665559684</c:v>
                </c:pt>
                <c:pt idx="731">
                  <c:v>1.3575625432406468</c:v>
                </c:pt>
                <c:pt idx="732">
                  <c:v>1.3205039988930309</c:v>
                </c:pt>
                <c:pt idx="733">
                  <c:v>1.3023576380240627</c:v>
                </c:pt>
                <c:pt idx="734">
                  <c:v>1.248045187491357</c:v>
                </c:pt>
                <c:pt idx="735">
                  <c:v>1.2114998602463061</c:v>
                </c:pt>
                <c:pt idx="736">
                  <c:v>1.2031599764770817</c:v>
                </c:pt>
                <c:pt idx="737">
                  <c:v>1.0813655320326632</c:v>
                </c:pt>
                <c:pt idx="738">
                  <c:v>0.96692652691297098</c:v>
                </c:pt>
                <c:pt idx="739">
                  <c:v>0.95814997647710243</c:v>
                </c:pt>
                <c:pt idx="740">
                  <c:v>0.75176920990728036</c:v>
                </c:pt>
                <c:pt idx="741">
                  <c:v>0.74500330981041429</c:v>
                </c:pt>
                <c:pt idx="742">
                  <c:v>0.62767553203264015</c:v>
                </c:pt>
                <c:pt idx="743">
                  <c:v>0.61073442092151708</c:v>
                </c:pt>
                <c:pt idx="744">
                  <c:v>0.585592082468537</c:v>
                </c:pt>
                <c:pt idx="745">
                  <c:v>0.50305664314376486</c:v>
                </c:pt>
                <c:pt idx="746">
                  <c:v>0.42895066555968242</c:v>
                </c:pt>
                <c:pt idx="747">
                  <c:v>0.42703330981041177</c:v>
                </c:pt>
                <c:pt idx="748">
                  <c:v>0.38489553203265814</c:v>
                </c:pt>
                <c:pt idx="749">
                  <c:v>0.3726366431437782</c:v>
                </c:pt>
                <c:pt idx="750">
                  <c:v>0.35603622111523237</c:v>
                </c:pt>
                <c:pt idx="751">
                  <c:v>0.3543396319358294</c:v>
                </c:pt>
                <c:pt idx="752">
                  <c:v>0.29186296526913225</c:v>
                </c:pt>
                <c:pt idx="753">
                  <c:v>0.22700219869932425</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1.4210854715202004E-14</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1.4210854715202004E-14</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c:v>
                </c:pt>
                <c:pt idx="4053">
                  <c:v>0</c:v>
                </c:pt>
                <c:pt idx="4054">
                  <c:v>0</c:v>
                </c:pt>
                <c:pt idx="4055">
                  <c:v>0</c:v>
                </c:pt>
                <c:pt idx="4056">
                  <c:v>0</c:v>
                </c:pt>
                <c:pt idx="4057">
                  <c:v>0</c:v>
                </c:pt>
                <c:pt idx="4058">
                  <c:v>0</c:v>
                </c:pt>
                <c:pt idx="4059">
                  <c:v>0</c:v>
                </c:pt>
                <c:pt idx="4060">
                  <c:v>0</c:v>
                </c:pt>
                <c:pt idx="4061">
                  <c:v>0</c:v>
                </c:pt>
                <c:pt idx="4062">
                  <c:v>0</c:v>
                </c:pt>
                <c:pt idx="4063">
                  <c:v>0</c:v>
                </c:pt>
                <c:pt idx="4064">
                  <c:v>0</c:v>
                </c:pt>
                <c:pt idx="4065">
                  <c:v>0</c:v>
                </c:pt>
                <c:pt idx="4066">
                  <c:v>0</c:v>
                </c:pt>
                <c:pt idx="4067">
                  <c:v>0</c:v>
                </c:pt>
                <c:pt idx="4068">
                  <c:v>0</c:v>
                </c:pt>
                <c:pt idx="4069">
                  <c:v>0</c:v>
                </c:pt>
                <c:pt idx="4070">
                  <c:v>0</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0</c:v>
                </c:pt>
                <c:pt idx="4089">
                  <c:v>0</c:v>
                </c:pt>
                <c:pt idx="4090">
                  <c:v>0</c:v>
                </c:pt>
                <c:pt idx="4091">
                  <c:v>0</c:v>
                </c:pt>
                <c:pt idx="4092">
                  <c:v>0</c:v>
                </c:pt>
                <c:pt idx="4093">
                  <c:v>0</c:v>
                </c:pt>
                <c:pt idx="4094">
                  <c:v>0</c:v>
                </c:pt>
                <c:pt idx="4095">
                  <c:v>0</c:v>
                </c:pt>
                <c:pt idx="4096">
                  <c:v>0</c:v>
                </c:pt>
                <c:pt idx="4097">
                  <c:v>0</c:v>
                </c:pt>
                <c:pt idx="4098">
                  <c:v>0</c:v>
                </c:pt>
                <c:pt idx="4099">
                  <c:v>0</c:v>
                </c:pt>
                <c:pt idx="4100">
                  <c:v>0</c:v>
                </c:pt>
                <c:pt idx="4101">
                  <c:v>0</c:v>
                </c:pt>
                <c:pt idx="4102">
                  <c:v>0</c:v>
                </c:pt>
                <c:pt idx="4103">
                  <c:v>0</c:v>
                </c:pt>
                <c:pt idx="4104">
                  <c:v>0</c:v>
                </c:pt>
                <c:pt idx="4105">
                  <c:v>0</c:v>
                </c:pt>
                <c:pt idx="4106">
                  <c:v>0</c:v>
                </c:pt>
                <c:pt idx="4107">
                  <c:v>0</c:v>
                </c:pt>
                <c:pt idx="4108">
                  <c:v>0</c:v>
                </c:pt>
                <c:pt idx="4109">
                  <c:v>0</c:v>
                </c:pt>
                <c:pt idx="4110">
                  <c:v>0</c:v>
                </c:pt>
                <c:pt idx="4111">
                  <c:v>0</c:v>
                </c:pt>
                <c:pt idx="4112">
                  <c:v>0</c:v>
                </c:pt>
                <c:pt idx="4113">
                  <c:v>0</c:v>
                </c:pt>
                <c:pt idx="4114">
                  <c:v>0</c:v>
                </c:pt>
                <c:pt idx="4115">
                  <c:v>0</c:v>
                </c:pt>
                <c:pt idx="4116">
                  <c:v>0</c:v>
                </c:pt>
                <c:pt idx="4117">
                  <c:v>0</c:v>
                </c:pt>
                <c:pt idx="4118">
                  <c:v>0</c:v>
                </c:pt>
                <c:pt idx="4119">
                  <c:v>0</c:v>
                </c:pt>
                <c:pt idx="4120">
                  <c:v>0</c:v>
                </c:pt>
                <c:pt idx="4121">
                  <c:v>0</c:v>
                </c:pt>
                <c:pt idx="4122">
                  <c:v>0</c:v>
                </c:pt>
                <c:pt idx="4123">
                  <c:v>0</c:v>
                </c:pt>
                <c:pt idx="4124">
                  <c:v>0</c:v>
                </c:pt>
                <c:pt idx="4125">
                  <c:v>0</c:v>
                </c:pt>
                <c:pt idx="4126">
                  <c:v>0</c:v>
                </c:pt>
                <c:pt idx="4127">
                  <c:v>0</c:v>
                </c:pt>
                <c:pt idx="4128">
                  <c:v>0</c:v>
                </c:pt>
                <c:pt idx="4129">
                  <c:v>0</c:v>
                </c:pt>
                <c:pt idx="4130">
                  <c:v>0</c:v>
                </c:pt>
                <c:pt idx="4131">
                  <c:v>0</c:v>
                </c:pt>
                <c:pt idx="4132">
                  <c:v>0</c:v>
                </c:pt>
                <c:pt idx="4133">
                  <c:v>0</c:v>
                </c:pt>
                <c:pt idx="4134">
                  <c:v>0</c:v>
                </c:pt>
                <c:pt idx="4135">
                  <c:v>0</c:v>
                </c:pt>
                <c:pt idx="4136">
                  <c:v>0</c:v>
                </c:pt>
                <c:pt idx="4137">
                  <c:v>0</c:v>
                </c:pt>
                <c:pt idx="4138">
                  <c:v>0</c:v>
                </c:pt>
                <c:pt idx="4139">
                  <c:v>0</c:v>
                </c:pt>
                <c:pt idx="4140">
                  <c:v>0</c:v>
                </c:pt>
                <c:pt idx="4141">
                  <c:v>0</c:v>
                </c:pt>
                <c:pt idx="4142">
                  <c:v>0</c:v>
                </c:pt>
                <c:pt idx="4143">
                  <c:v>0</c:v>
                </c:pt>
                <c:pt idx="4144">
                  <c:v>0</c:v>
                </c:pt>
                <c:pt idx="4145">
                  <c:v>0</c:v>
                </c:pt>
                <c:pt idx="4146">
                  <c:v>0</c:v>
                </c:pt>
                <c:pt idx="4147">
                  <c:v>0</c:v>
                </c:pt>
                <c:pt idx="4148">
                  <c:v>0</c:v>
                </c:pt>
                <c:pt idx="4149">
                  <c:v>0</c:v>
                </c:pt>
                <c:pt idx="4150">
                  <c:v>0</c:v>
                </c:pt>
                <c:pt idx="4151">
                  <c:v>0</c:v>
                </c:pt>
                <c:pt idx="4152">
                  <c:v>0</c:v>
                </c:pt>
                <c:pt idx="4153">
                  <c:v>0</c:v>
                </c:pt>
                <c:pt idx="4154">
                  <c:v>0</c:v>
                </c:pt>
                <c:pt idx="4155">
                  <c:v>0</c:v>
                </c:pt>
                <c:pt idx="4156">
                  <c:v>0</c:v>
                </c:pt>
                <c:pt idx="4157">
                  <c:v>0</c:v>
                </c:pt>
                <c:pt idx="4158">
                  <c:v>0</c:v>
                </c:pt>
                <c:pt idx="4159">
                  <c:v>0</c:v>
                </c:pt>
                <c:pt idx="4160">
                  <c:v>0</c:v>
                </c:pt>
                <c:pt idx="4161">
                  <c:v>0</c:v>
                </c:pt>
                <c:pt idx="4162">
                  <c:v>0</c:v>
                </c:pt>
                <c:pt idx="4163">
                  <c:v>0</c:v>
                </c:pt>
                <c:pt idx="4164">
                  <c:v>0</c:v>
                </c:pt>
                <c:pt idx="4165">
                  <c:v>0</c:v>
                </c:pt>
                <c:pt idx="4166">
                  <c:v>0</c:v>
                </c:pt>
                <c:pt idx="4167">
                  <c:v>0</c:v>
                </c:pt>
                <c:pt idx="4168">
                  <c:v>0</c:v>
                </c:pt>
                <c:pt idx="4169">
                  <c:v>0</c:v>
                </c:pt>
                <c:pt idx="4170">
                  <c:v>0</c:v>
                </c:pt>
                <c:pt idx="4171">
                  <c:v>0</c:v>
                </c:pt>
                <c:pt idx="4172">
                  <c:v>0</c:v>
                </c:pt>
                <c:pt idx="4173">
                  <c:v>0</c:v>
                </c:pt>
                <c:pt idx="4174">
                  <c:v>0</c:v>
                </c:pt>
                <c:pt idx="4175">
                  <c:v>0</c:v>
                </c:pt>
                <c:pt idx="4176">
                  <c:v>0</c:v>
                </c:pt>
                <c:pt idx="4177">
                  <c:v>0</c:v>
                </c:pt>
                <c:pt idx="4178">
                  <c:v>0</c:v>
                </c:pt>
                <c:pt idx="4179">
                  <c:v>0</c:v>
                </c:pt>
                <c:pt idx="4180">
                  <c:v>0</c:v>
                </c:pt>
                <c:pt idx="4181">
                  <c:v>0</c:v>
                </c:pt>
                <c:pt idx="4182">
                  <c:v>0</c:v>
                </c:pt>
                <c:pt idx="4183">
                  <c:v>0</c:v>
                </c:pt>
                <c:pt idx="4184">
                  <c:v>0</c:v>
                </c:pt>
                <c:pt idx="4185">
                  <c:v>0</c:v>
                </c:pt>
                <c:pt idx="4186">
                  <c:v>0</c:v>
                </c:pt>
                <c:pt idx="4187">
                  <c:v>0</c:v>
                </c:pt>
                <c:pt idx="4188">
                  <c:v>0</c:v>
                </c:pt>
                <c:pt idx="4189">
                  <c:v>0</c:v>
                </c:pt>
                <c:pt idx="4190">
                  <c:v>0</c:v>
                </c:pt>
                <c:pt idx="4191">
                  <c:v>0</c:v>
                </c:pt>
                <c:pt idx="4192">
                  <c:v>0</c:v>
                </c:pt>
                <c:pt idx="4193">
                  <c:v>0</c:v>
                </c:pt>
                <c:pt idx="4194">
                  <c:v>0</c:v>
                </c:pt>
                <c:pt idx="4195">
                  <c:v>0</c:v>
                </c:pt>
                <c:pt idx="4196">
                  <c:v>0</c:v>
                </c:pt>
                <c:pt idx="4197">
                  <c:v>0</c:v>
                </c:pt>
                <c:pt idx="4198">
                  <c:v>0</c:v>
                </c:pt>
                <c:pt idx="4199">
                  <c:v>0</c:v>
                </c:pt>
                <c:pt idx="4200">
                  <c:v>0</c:v>
                </c:pt>
                <c:pt idx="4201">
                  <c:v>0</c:v>
                </c:pt>
                <c:pt idx="4202">
                  <c:v>0</c:v>
                </c:pt>
                <c:pt idx="4203">
                  <c:v>0</c:v>
                </c:pt>
                <c:pt idx="4204">
                  <c:v>0</c:v>
                </c:pt>
                <c:pt idx="4205">
                  <c:v>0</c:v>
                </c:pt>
                <c:pt idx="4206">
                  <c:v>0</c:v>
                </c:pt>
                <c:pt idx="4207">
                  <c:v>0</c:v>
                </c:pt>
                <c:pt idx="4208">
                  <c:v>0</c:v>
                </c:pt>
                <c:pt idx="4209">
                  <c:v>0</c:v>
                </c:pt>
                <c:pt idx="4210">
                  <c:v>0</c:v>
                </c:pt>
                <c:pt idx="4211">
                  <c:v>0</c:v>
                </c:pt>
                <c:pt idx="4212">
                  <c:v>0</c:v>
                </c:pt>
                <c:pt idx="4213">
                  <c:v>0</c:v>
                </c:pt>
                <c:pt idx="4214">
                  <c:v>0</c:v>
                </c:pt>
                <c:pt idx="4215">
                  <c:v>0</c:v>
                </c:pt>
                <c:pt idx="4216">
                  <c:v>0</c:v>
                </c:pt>
                <c:pt idx="4217">
                  <c:v>0</c:v>
                </c:pt>
                <c:pt idx="4218">
                  <c:v>0</c:v>
                </c:pt>
                <c:pt idx="4219">
                  <c:v>0</c:v>
                </c:pt>
                <c:pt idx="4220">
                  <c:v>0</c:v>
                </c:pt>
                <c:pt idx="4221">
                  <c:v>0</c:v>
                </c:pt>
                <c:pt idx="4222">
                  <c:v>0</c:v>
                </c:pt>
                <c:pt idx="4223">
                  <c:v>0</c:v>
                </c:pt>
                <c:pt idx="4224">
                  <c:v>0</c:v>
                </c:pt>
                <c:pt idx="4225">
                  <c:v>0</c:v>
                </c:pt>
                <c:pt idx="4226">
                  <c:v>0</c:v>
                </c:pt>
                <c:pt idx="4227">
                  <c:v>0</c:v>
                </c:pt>
                <c:pt idx="4228">
                  <c:v>0</c:v>
                </c:pt>
                <c:pt idx="4229">
                  <c:v>0</c:v>
                </c:pt>
                <c:pt idx="4230">
                  <c:v>0</c:v>
                </c:pt>
                <c:pt idx="4231">
                  <c:v>0</c:v>
                </c:pt>
                <c:pt idx="4232">
                  <c:v>0</c:v>
                </c:pt>
                <c:pt idx="4233">
                  <c:v>0</c:v>
                </c:pt>
                <c:pt idx="4234">
                  <c:v>0</c:v>
                </c:pt>
                <c:pt idx="4235">
                  <c:v>0</c:v>
                </c:pt>
                <c:pt idx="4236">
                  <c:v>0</c:v>
                </c:pt>
                <c:pt idx="4237">
                  <c:v>0</c:v>
                </c:pt>
                <c:pt idx="4238">
                  <c:v>0</c:v>
                </c:pt>
                <c:pt idx="4239">
                  <c:v>0</c:v>
                </c:pt>
                <c:pt idx="4240">
                  <c:v>0</c:v>
                </c:pt>
                <c:pt idx="4241">
                  <c:v>0</c:v>
                </c:pt>
                <c:pt idx="4242">
                  <c:v>0</c:v>
                </c:pt>
                <c:pt idx="4243">
                  <c:v>0</c:v>
                </c:pt>
                <c:pt idx="4244">
                  <c:v>0</c:v>
                </c:pt>
                <c:pt idx="4245">
                  <c:v>0</c:v>
                </c:pt>
                <c:pt idx="4246">
                  <c:v>0</c:v>
                </c:pt>
                <c:pt idx="4247">
                  <c:v>0</c:v>
                </c:pt>
                <c:pt idx="4248">
                  <c:v>0</c:v>
                </c:pt>
                <c:pt idx="4249">
                  <c:v>0</c:v>
                </c:pt>
                <c:pt idx="4250">
                  <c:v>0</c:v>
                </c:pt>
                <c:pt idx="4251">
                  <c:v>0</c:v>
                </c:pt>
                <c:pt idx="4252">
                  <c:v>0</c:v>
                </c:pt>
                <c:pt idx="4253">
                  <c:v>0</c:v>
                </c:pt>
                <c:pt idx="4254">
                  <c:v>0</c:v>
                </c:pt>
                <c:pt idx="4255">
                  <c:v>0</c:v>
                </c:pt>
                <c:pt idx="4256">
                  <c:v>0</c:v>
                </c:pt>
                <c:pt idx="4257">
                  <c:v>0</c:v>
                </c:pt>
                <c:pt idx="4258">
                  <c:v>0</c:v>
                </c:pt>
                <c:pt idx="4259">
                  <c:v>0</c:v>
                </c:pt>
                <c:pt idx="4260">
                  <c:v>0</c:v>
                </c:pt>
                <c:pt idx="4261">
                  <c:v>0</c:v>
                </c:pt>
                <c:pt idx="4262">
                  <c:v>0</c:v>
                </c:pt>
                <c:pt idx="4263">
                  <c:v>0</c:v>
                </c:pt>
                <c:pt idx="4264">
                  <c:v>0</c:v>
                </c:pt>
                <c:pt idx="4265">
                  <c:v>0</c:v>
                </c:pt>
                <c:pt idx="4266">
                  <c:v>0</c:v>
                </c:pt>
                <c:pt idx="4267">
                  <c:v>0</c:v>
                </c:pt>
                <c:pt idx="4268">
                  <c:v>0</c:v>
                </c:pt>
                <c:pt idx="4269">
                  <c:v>0</c:v>
                </c:pt>
                <c:pt idx="4270">
                  <c:v>0</c:v>
                </c:pt>
                <c:pt idx="4271">
                  <c:v>0</c:v>
                </c:pt>
                <c:pt idx="4272">
                  <c:v>0</c:v>
                </c:pt>
                <c:pt idx="4273">
                  <c:v>0</c:v>
                </c:pt>
                <c:pt idx="4274">
                  <c:v>0</c:v>
                </c:pt>
                <c:pt idx="4275">
                  <c:v>0</c:v>
                </c:pt>
                <c:pt idx="4276">
                  <c:v>0</c:v>
                </c:pt>
                <c:pt idx="4277">
                  <c:v>0</c:v>
                </c:pt>
                <c:pt idx="4278">
                  <c:v>0</c:v>
                </c:pt>
                <c:pt idx="4279">
                  <c:v>0</c:v>
                </c:pt>
                <c:pt idx="4280">
                  <c:v>0</c:v>
                </c:pt>
                <c:pt idx="4281">
                  <c:v>0</c:v>
                </c:pt>
                <c:pt idx="4282">
                  <c:v>0</c:v>
                </c:pt>
                <c:pt idx="4283">
                  <c:v>0</c:v>
                </c:pt>
                <c:pt idx="4284">
                  <c:v>0</c:v>
                </c:pt>
                <c:pt idx="4285">
                  <c:v>0</c:v>
                </c:pt>
                <c:pt idx="4286">
                  <c:v>0</c:v>
                </c:pt>
                <c:pt idx="4287">
                  <c:v>0</c:v>
                </c:pt>
                <c:pt idx="4288">
                  <c:v>0</c:v>
                </c:pt>
                <c:pt idx="4289">
                  <c:v>0</c:v>
                </c:pt>
                <c:pt idx="4290">
                  <c:v>0</c:v>
                </c:pt>
                <c:pt idx="4291">
                  <c:v>0</c:v>
                </c:pt>
                <c:pt idx="4292">
                  <c:v>0</c:v>
                </c:pt>
                <c:pt idx="4293">
                  <c:v>0</c:v>
                </c:pt>
                <c:pt idx="4294">
                  <c:v>0</c:v>
                </c:pt>
                <c:pt idx="4295">
                  <c:v>0</c:v>
                </c:pt>
                <c:pt idx="4296">
                  <c:v>0</c:v>
                </c:pt>
                <c:pt idx="4297">
                  <c:v>0</c:v>
                </c:pt>
                <c:pt idx="4298">
                  <c:v>0</c:v>
                </c:pt>
                <c:pt idx="4299">
                  <c:v>0</c:v>
                </c:pt>
                <c:pt idx="4300">
                  <c:v>0</c:v>
                </c:pt>
                <c:pt idx="4301">
                  <c:v>0</c:v>
                </c:pt>
                <c:pt idx="4302">
                  <c:v>0</c:v>
                </c:pt>
                <c:pt idx="4303">
                  <c:v>0</c:v>
                </c:pt>
                <c:pt idx="4304">
                  <c:v>0</c:v>
                </c:pt>
                <c:pt idx="4305">
                  <c:v>0</c:v>
                </c:pt>
                <c:pt idx="4306">
                  <c:v>0</c:v>
                </c:pt>
                <c:pt idx="4307">
                  <c:v>0</c:v>
                </c:pt>
                <c:pt idx="4308">
                  <c:v>0</c:v>
                </c:pt>
                <c:pt idx="4309">
                  <c:v>0</c:v>
                </c:pt>
                <c:pt idx="4310">
                  <c:v>0</c:v>
                </c:pt>
                <c:pt idx="4311">
                  <c:v>0</c:v>
                </c:pt>
                <c:pt idx="4312">
                  <c:v>0</c:v>
                </c:pt>
                <c:pt idx="4313">
                  <c:v>0</c:v>
                </c:pt>
                <c:pt idx="4314">
                  <c:v>0</c:v>
                </c:pt>
                <c:pt idx="4315">
                  <c:v>0</c:v>
                </c:pt>
                <c:pt idx="4316">
                  <c:v>0</c:v>
                </c:pt>
                <c:pt idx="4317">
                  <c:v>0</c:v>
                </c:pt>
                <c:pt idx="4318">
                  <c:v>0</c:v>
                </c:pt>
                <c:pt idx="4319">
                  <c:v>0</c:v>
                </c:pt>
                <c:pt idx="4320">
                  <c:v>0</c:v>
                </c:pt>
                <c:pt idx="4321">
                  <c:v>0</c:v>
                </c:pt>
                <c:pt idx="4322">
                  <c:v>0</c:v>
                </c:pt>
                <c:pt idx="4323">
                  <c:v>0</c:v>
                </c:pt>
                <c:pt idx="4324">
                  <c:v>0</c:v>
                </c:pt>
                <c:pt idx="4325">
                  <c:v>0</c:v>
                </c:pt>
                <c:pt idx="4326">
                  <c:v>0</c:v>
                </c:pt>
                <c:pt idx="4327">
                  <c:v>0</c:v>
                </c:pt>
                <c:pt idx="4328">
                  <c:v>0</c:v>
                </c:pt>
                <c:pt idx="4329">
                  <c:v>0</c:v>
                </c:pt>
                <c:pt idx="4330">
                  <c:v>0</c:v>
                </c:pt>
                <c:pt idx="4331">
                  <c:v>0</c:v>
                </c:pt>
                <c:pt idx="4332">
                  <c:v>0</c:v>
                </c:pt>
                <c:pt idx="4333">
                  <c:v>0</c:v>
                </c:pt>
                <c:pt idx="4334">
                  <c:v>0</c:v>
                </c:pt>
                <c:pt idx="4335">
                  <c:v>0</c:v>
                </c:pt>
                <c:pt idx="4336">
                  <c:v>0</c:v>
                </c:pt>
                <c:pt idx="4337">
                  <c:v>0</c:v>
                </c:pt>
                <c:pt idx="4338">
                  <c:v>0</c:v>
                </c:pt>
                <c:pt idx="4339">
                  <c:v>0</c:v>
                </c:pt>
                <c:pt idx="4340">
                  <c:v>0</c:v>
                </c:pt>
                <c:pt idx="4341">
                  <c:v>0</c:v>
                </c:pt>
                <c:pt idx="4342">
                  <c:v>0</c:v>
                </c:pt>
                <c:pt idx="4343">
                  <c:v>0</c:v>
                </c:pt>
                <c:pt idx="4344">
                  <c:v>0</c:v>
                </c:pt>
                <c:pt idx="4345">
                  <c:v>0</c:v>
                </c:pt>
                <c:pt idx="4346">
                  <c:v>0</c:v>
                </c:pt>
                <c:pt idx="4347">
                  <c:v>0</c:v>
                </c:pt>
                <c:pt idx="4348">
                  <c:v>0</c:v>
                </c:pt>
                <c:pt idx="4349">
                  <c:v>0</c:v>
                </c:pt>
                <c:pt idx="4350">
                  <c:v>0</c:v>
                </c:pt>
                <c:pt idx="4351">
                  <c:v>0</c:v>
                </c:pt>
                <c:pt idx="4352">
                  <c:v>0</c:v>
                </c:pt>
                <c:pt idx="4353">
                  <c:v>0</c:v>
                </c:pt>
                <c:pt idx="4354">
                  <c:v>0</c:v>
                </c:pt>
                <c:pt idx="4355">
                  <c:v>0</c:v>
                </c:pt>
                <c:pt idx="4356">
                  <c:v>0</c:v>
                </c:pt>
                <c:pt idx="4357">
                  <c:v>0</c:v>
                </c:pt>
                <c:pt idx="4358">
                  <c:v>0</c:v>
                </c:pt>
                <c:pt idx="4359">
                  <c:v>0</c:v>
                </c:pt>
                <c:pt idx="4360">
                  <c:v>0</c:v>
                </c:pt>
                <c:pt idx="4361">
                  <c:v>0</c:v>
                </c:pt>
                <c:pt idx="4362">
                  <c:v>0</c:v>
                </c:pt>
                <c:pt idx="4363">
                  <c:v>0</c:v>
                </c:pt>
                <c:pt idx="4364">
                  <c:v>0</c:v>
                </c:pt>
                <c:pt idx="4365">
                  <c:v>0</c:v>
                </c:pt>
                <c:pt idx="4366">
                  <c:v>0</c:v>
                </c:pt>
                <c:pt idx="4367">
                  <c:v>0</c:v>
                </c:pt>
                <c:pt idx="4368">
                  <c:v>0</c:v>
                </c:pt>
                <c:pt idx="4369">
                  <c:v>0</c:v>
                </c:pt>
                <c:pt idx="4370">
                  <c:v>0</c:v>
                </c:pt>
                <c:pt idx="4371">
                  <c:v>0</c:v>
                </c:pt>
                <c:pt idx="4372">
                  <c:v>0</c:v>
                </c:pt>
                <c:pt idx="4373">
                  <c:v>0</c:v>
                </c:pt>
                <c:pt idx="4374">
                  <c:v>0</c:v>
                </c:pt>
                <c:pt idx="4375">
                  <c:v>0</c:v>
                </c:pt>
                <c:pt idx="4376">
                  <c:v>0</c:v>
                </c:pt>
                <c:pt idx="4377">
                  <c:v>0</c:v>
                </c:pt>
                <c:pt idx="4378">
                  <c:v>0</c:v>
                </c:pt>
                <c:pt idx="4379">
                  <c:v>0</c:v>
                </c:pt>
                <c:pt idx="4380">
                  <c:v>0</c:v>
                </c:pt>
                <c:pt idx="4381">
                  <c:v>0</c:v>
                </c:pt>
                <c:pt idx="4382">
                  <c:v>0</c:v>
                </c:pt>
                <c:pt idx="4383">
                  <c:v>0</c:v>
                </c:pt>
                <c:pt idx="4384">
                  <c:v>0</c:v>
                </c:pt>
                <c:pt idx="4385">
                  <c:v>0</c:v>
                </c:pt>
                <c:pt idx="4386">
                  <c:v>0</c:v>
                </c:pt>
                <c:pt idx="4387">
                  <c:v>0</c:v>
                </c:pt>
                <c:pt idx="4388">
                  <c:v>0</c:v>
                </c:pt>
                <c:pt idx="4389">
                  <c:v>0</c:v>
                </c:pt>
                <c:pt idx="4390">
                  <c:v>0</c:v>
                </c:pt>
                <c:pt idx="4391">
                  <c:v>0</c:v>
                </c:pt>
                <c:pt idx="4392">
                  <c:v>0</c:v>
                </c:pt>
                <c:pt idx="4393">
                  <c:v>0</c:v>
                </c:pt>
                <c:pt idx="4394">
                  <c:v>0</c:v>
                </c:pt>
                <c:pt idx="4395">
                  <c:v>0</c:v>
                </c:pt>
                <c:pt idx="4396">
                  <c:v>0</c:v>
                </c:pt>
                <c:pt idx="4397">
                  <c:v>0</c:v>
                </c:pt>
                <c:pt idx="4398">
                  <c:v>0</c:v>
                </c:pt>
                <c:pt idx="4399">
                  <c:v>0</c:v>
                </c:pt>
                <c:pt idx="4400">
                  <c:v>0</c:v>
                </c:pt>
                <c:pt idx="4401">
                  <c:v>0</c:v>
                </c:pt>
                <c:pt idx="4402">
                  <c:v>0</c:v>
                </c:pt>
                <c:pt idx="4403">
                  <c:v>0</c:v>
                </c:pt>
                <c:pt idx="4404">
                  <c:v>0</c:v>
                </c:pt>
                <c:pt idx="4405">
                  <c:v>0</c:v>
                </c:pt>
                <c:pt idx="4406">
                  <c:v>0</c:v>
                </c:pt>
                <c:pt idx="4407">
                  <c:v>0</c:v>
                </c:pt>
                <c:pt idx="4408">
                  <c:v>0</c:v>
                </c:pt>
                <c:pt idx="4409">
                  <c:v>0</c:v>
                </c:pt>
                <c:pt idx="4410">
                  <c:v>0</c:v>
                </c:pt>
                <c:pt idx="4411">
                  <c:v>0</c:v>
                </c:pt>
                <c:pt idx="4412">
                  <c:v>0</c:v>
                </c:pt>
                <c:pt idx="4413">
                  <c:v>0</c:v>
                </c:pt>
                <c:pt idx="4414">
                  <c:v>0</c:v>
                </c:pt>
                <c:pt idx="4415">
                  <c:v>0</c:v>
                </c:pt>
                <c:pt idx="4416">
                  <c:v>0</c:v>
                </c:pt>
                <c:pt idx="4417">
                  <c:v>0</c:v>
                </c:pt>
                <c:pt idx="4418">
                  <c:v>0</c:v>
                </c:pt>
                <c:pt idx="4419">
                  <c:v>0</c:v>
                </c:pt>
                <c:pt idx="4420">
                  <c:v>0</c:v>
                </c:pt>
                <c:pt idx="4421">
                  <c:v>0</c:v>
                </c:pt>
                <c:pt idx="4422">
                  <c:v>0</c:v>
                </c:pt>
                <c:pt idx="4423">
                  <c:v>0</c:v>
                </c:pt>
                <c:pt idx="4424">
                  <c:v>0</c:v>
                </c:pt>
                <c:pt idx="4425">
                  <c:v>0</c:v>
                </c:pt>
                <c:pt idx="4426">
                  <c:v>0</c:v>
                </c:pt>
                <c:pt idx="4427">
                  <c:v>0</c:v>
                </c:pt>
                <c:pt idx="4428">
                  <c:v>0</c:v>
                </c:pt>
                <c:pt idx="4429">
                  <c:v>0</c:v>
                </c:pt>
                <c:pt idx="4430">
                  <c:v>0</c:v>
                </c:pt>
                <c:pt idx="4431">
                  <c:v>0</c:v>
                </c:pt>
                <c:pt idx="4432">
                  <c:v>0</c:v>
                </c:pt>
                <c:pt idx="4433">
                  <c:v>0</c:v>
                </c:pt>
                <c:pt idx="4434">
                  <c:v>0</c:v>
                </c:pt>
                <c:pt idx="4435">
                  <c:v>0</c:v>
                </c:pt>
                <c:pt idx="4436">
                  <c:v>0</c:v>
                </c:pt>
                <c:pt idx="4437">
                  <c:v>0</c:v>
                </c:pt>
                <c:pt idx="4438">
                  <c:v>0</c:v>
                </c:pt>
                <c:pt idx="4439">
                  <c:v>0</c:v>
                </c:pt>
                <c:pt idx="4440">
                  <c:v>0</c:v>
                </c:pt>
                <c:pt idx="4441">
                  <c:v>0</c:v>
                </c:pt>
                <c:pt idx="4442">
                  <c:v>0</c:v>
                </c:pt>
                <c:pt idx="4443">
                  <c:v>0</c:v>
                </c:pt>
                <c:pt idx="4444">
                  <c:v>0</c:v>
                </c:pt>
                <c:pt idx="4445">
                  <c:v>0</c:v>
                </c:pt>
                <c:pt idx="4446">
                  <c:v>0</c:v>
                </c:pt>
                <c:pt idx="4447">
                  <c:v>0</c:v>
                </c:pt>
                <c:pt idx="4448">
                  <c:v>0</c:v>
                </c:pt>
                <c:pt idx="4449">
                  <c:v>0</c:v>
                </c:pt>
                <c:pt idx="4450">
                  <c:v>0</c:v>
                </c:pt>
                <c:pt idx="4451">
                  <c:v>0</c:v>
                </c:pt>
                <c:pt idx="4452">
                  <c:v>0</c:v>
                </c:pt>
                <c:pt idx="4453">
                  <c:v>0</c:v>
                </c:pt>
                <c:pt idx="4454">
                  <c:v>0</c:v>
                </c:pt>
                <c:pt idx="4455">
                  <c:v>0</c:v>
                </c:pt>
                <c:pt idx="4456">
                  <c:v>0</c:v>
                </c:pt>
                <c:pt idx="4457">
                  <c:v>0</c:v>
                </c:pt>
                <c:pt idx="4458">
                  <c:v>0</c:v>
                </c:pt>
                <c:pt idx="4459">
                  <c:v>0</c:v>
                </c:pt>
                <c:pt idx="4460">
                  <c:v>0</c:v>
                </c:pt>
                <c:pt idx="4461">
                  <c:v>0</c:v>
                </c:pt>
                <c:pt idx="4462">
                  <c:v>0</c:v>
                </c:pt>
                <c:pt idx="4463">
                  <c:v>0</c:v>
                </c:pt>
                <c:pt idx="4464">
                  <c:v>0</c:v>
                </c:pt>
                <c:pt idx="4465">
                  <c:v>0</c:v>
                </c:pt>
                <c:pt idx="4466">
                  <c:v>0</c:v>
                </c:pt>
                <c:pt idx="4467">
                  <c:v>0</c:v>
                </c:pt>
                <c:pt idx="4468">
                  <c:v>0</c:v>
                </c:pt>
                <c:pt idx="4469">
                  <c:v>0</c:v>
                </c:pt>
                <c:pt idx="4470">
                  <c:v>0</c:v>
                </c:pt>
                <c:pt idx="4471">
                  <c:v>0</c:v>
                </c:pt>
                <c:pt idx="4472">
                  <c:v>0</c:v>
                </c:pt>
                <c:pt idx="4473">
                  <c:v>0</c:v>
                </c:pt>
                <c:pt idx="4474">
                  <c:v>0</c:v>
                </c:pt>
                <c:pt idx="4475">
                  <c:v>0</c:v>
                </c:pt>
                <c:pt idx="4476">
                  <c:v>0</c:v>
                </c:pt>
                <c:pt idx="4477">
                  <c:v>0</c:v>
                </c:pt>
                <c:pt idx="4478">
                  <c:v>0</c:v>
                </c:pt>
                <c:pt idx="4479">
                  <c:v>0</c:v>
                </c:pt>
                <c:pt idx="4480">
                  <c:v>0</c:v>
                </c:pt>
                <c:pt idx="4481">
                  <c:v>0</c:v>
                </c:pt>
                <c:pt idx="4482">
                  <c:v>0</c:v>
                </c:pt>
                <c:pt idx="4483">
                  <c:v>0</c:v>
                </c:pt>
                <c:pt idx="4484">
                  <c:v>0</c:v>
                </c:pt>
                <c:pt idx="4485">
                  <c:v>0</c:v>
                </c:pt>
                <c:pt idx="4486">
                  <c:v>0</c:v>
                </c:pt>
                <c:pt idx="4487">
                  <c:v>0</c:v>
                </c:pt>
                <c:pt idx="4488">
                  <c:v>0</c:v>
                </c:pt>
                <c:pt idx="4489">
                  <c:v>0</c:v>
                </c:pt>
                <c:pt idx="4490">
                  <c:v>0</c:v>
                </c:pt>
                <c:pt idx="4491">
                  <c:v>0</c:v>
                </c:pt>
                <c:pt idx="4492">
                  <c:v>0</c:v>
                </c:pt>
                <c:pt idx="4493">
                  <c:v>0</c:v>
                </c:pt>
                <c:pt idx="4494">
                  <c:v>0</c:v>
                </c:pt>
                <c:pt idx="4495">
                  <c:v>0</c:v>
                </c:pt>
                <c:pt idx="4496">
                  <c:v>0</c:v>
                </c:pt>
                <c:pt idx="4497">
                  <c:v>0</c:v>
                </c:pt>
                <c:pt idx="4498">
                  <c:v>0</c:v>
                </c:pt>
                <c:pt idx="4499">
                  <c:v>0</c:v>
                </c:pt>
                <c:pt idx="4500">
                  <c:v>0</c:v>
                </c:pt>
                <c:pt idx="4501">
                  <c:v>0</c:v>
                </c:pt>
                <c:pt idx="4502">
                  <c:v>0</c:v>
                </c:pt>
                <c:pt idx="4503">
                  <c:v>0</c:v>
                </c:pt>
                <c:pt idx="4504">
                  <c:v>0</c:v>
                </c:pt>
                <c:pt idx="4505">
                  <c:v>0</c:v>
                </c:pt>
                <c:pt idx="4506">
                  <c:v>0</c:v>
                </c:pt>
                <c:pt idx="4507">
                  <c:v>0</c:v>
                </c:pt>
                <c:pt idx="4508">
                  <c:v>0</c:v>
                </c:pt>
                <c:pt idx="4509">
                  <c:v>0</c:v>
                </c:pt>
                <c:pt idx="4510">
                  <c:v>0</c:v>
                </c:pt>
                <c:pt idx="4511">
                  <c:v>0</c:v>
                </c:pt>
                <c:pt idx="4512">
                  <c:v>0</c:v>
                </c:pt>
                <c:pt idx="4513">
                  <c:v>0</c:v>
                </c:pt>
                <c:pt idx="4514">
                  <c:v>0</c:v>
                </c:pt>
                <c:pt idx="4515">
                  <c:v>0</c:v>
                </c:pt>
                <c:pt idx="4516">
                  <c:v>0</c:v>
                </c:pt>
                <c:pt idx="4517">
                  <c:v>0</c:v>
                </c:pt>
                <c:pt idx="4518">
                  <c:v>0</c:v>
                </c:pt>
                <c:pt idx="4519">
                  <c:v>0</c:v>
                </c:pt>
                <c:pt idx="4520">
                  <c:v>0</c:v>
                </c:pt>
                <c:pt idx="4521">
                  <c:v>0</c:v>
                </c:pt>
                <c:pt idx="4522">
                  <c:v>0</c:v>
                </c:pt>
                <c:pt idx="4523">
                  <c:v>0</c:v>
                </c:pt>
                <c:pt idx="4524">
                  <c:v>0</c:v>
                </c:pt>
                <c:pt idx="4525">
                  <c:v>0</c:v>
                </c:pt>
                <c:pt idx="4526">
                  <c:v>0</c:v>
                </c:pt>
                <c:pt idx="4527">
                  <c:v>0</c:v>
                </c:pt>
                <c:pt idx="4528">
                  <c:v>0</c:v>
                </c:pt>
                <c:pt idx="4529">
                  <c:v>0</c:v>
                </c:pt>
                <c:pt idx="4530">
                  <c:v>0</c:v>
                </c:pt>
                <c:pt idx="4531">
                  <c:v>0</c:v>
                </c:pt>
                <c:pt idx="4532">
                  <c:v>0</c:v>
                </c:pt>
                <c:pt idx="4533">
                  <c:v>0</c:v>
                </c:pt>
                <c:pt idx="4534">
                  <c:v>0</c:v>
                </c:pt>
                <c:pt idx="4535">
                  <c:v>0</c:v>
                </c:pt>
                <c:pt idx="4536">
                  <c:v>0</c:v>
                </c:pt>
                <c:pt idx="4537">
                  <c:v>0</c:v>
                </c:pt>
                <c:pt idx="4538">
                  <c:v>0</c:v>
                </c:pt>
                <c:pt idx="4539">
                  <c:v>0</c:v>
                </c:pt>
                <c:pt idx="4540">
                  <c:v>0</c:v>
                </c:pt>
                <c:pt idx="4541">
                  <c:v>0</c:v>
                </c:pt>
                <c:pt idx="4542">
                  <c:v>0</c:v>
                </c:pt>
                <c:pt idx="4543">
                  <c:v>0</c:v>
                </c:pt>
                <c:pt idx="4544">
                  <c:v>0</c:v>
                </c:pt>
                <c:pt idx="4545">
                  <c:v>0</c:v>
                </c:pt>
                <c:pt idx="4546">
                  <c:v>0</c:v>
                </c:pt>
                <c:pt idx="4547">
                  <c:v>0</c:v>
                </c:pt>
                <c:pt idx="4548">
                  <c:v>0</c:v>
                </c:pt>
                <c:pt idx="4549">
                  <c:v>0</c:v>
                </c:pt>
                <c:pt idx="4550">
                  <c:v>0</c:v>
                </c:pt>
                <c:pt idx="4551">
                  <c:v>0</c:v>
                </c:pt>
                <c:pt idx="4552">
                  <c:v>0</c:v>
                </c:pt>
                <c:pt idx="4553">
                  <c:v>0</c:v>
                </c:pt>
                <c:pt idx="4554">
                  <c:v>0</c:v>
                </c:pt>
                <c:pt idx="4555">
                  <c:v>0</c:v>
                </c:pt>
                <c:pt idx="4556">
                  <c:v>0</c:v>
                </c:pt>
                <c:pt idx="4557">
                  <c:v>0</c:v>
                </c:pt>
                <c:pt idx="4558">
                  <c:v>0</c:v>
                </c:pt>
                <c:pt idx="4559">
                  <c:v>0</c:v>
                </c:pt>
                <c:pt idx="4560">
                  <c:v>0</c:v>
                </c:pt>
                <c:pt idx="4561">
                  <c:v>0</c:v>
                </c:pt>
                <c:pt idx="4562">
                  <c:v>0</c:v>
                </c:pt>
                <c:pt idx="4563">
                  <c:v>0</c:v>
                </c:pt>
                <c:pt idx="4564">
                  <c:v>0</c:v>
                </c:pt>
                <c:pt idx="4565">
                  <c:v>0</c:v>
                </c:pt>
                <c:pt idx="4566">
                  <c:v>0</c:v>
                </c:pt>
                <c:pt idx="4567">
                  <c:v>0</c:v>
                </c:pt>
                <c:pt idx="4568">
                  <c:v>0</c:v>
                </c:pt>
                <c:pt idx="4569">
                  <c:v>0</c:v>
                </c:pt>
                <c:pt idx="4570">
                  <c:v>0</c:v>
                </c:pt>
                <c:pt idx="4571">
                  <c:v>0</c:v>
                </c:pt>
                <c:pt idx="4572">
                  <c:v>0</c:v>
                </c:pt>
                <c:pt idx="4573">
                  <c:v>0</c:v>
                </c:pt>
                <c:pt idx="4574">
                  <c:v>0</c:v>
                </c:pt>
                <c:pt idx="4575">
                  <c:v>0</c:v>
                </c:pt>
                <c:pt idx="4576">
                  <c:v>0</c:v>
                </c:pt>
                <c:pt idx="4577">
                  <c:v>0</c:v>
                </c:pt>
                <c:pt idx="4578">
                  <c:v>0</c:v>
                </c:pt>
                <c:pt idx="4579">
                  <c:v>0</c:v>
                </c:pt>
                <c:pt idx="4580">
                  <c:v>0</c:v>
                </c:pt>
                <c:pt idx="4581">
                  <c:v>0</c:v>
                </c:pt>
                <c:pt idx="4582">
                  <c:v>7.1054273576010019E-15</c:v>
                </c:pt>
                <c:pt idx="4583">
                  <c:v>0</c:v>
                </c:pt>
                <c:pt idx="4584">
                  <c:v>0</c:v>
                </c:pt>
                <c:pt idx="4585">
                  <c:v>0</c:v>
                </c:pt>
                <c:pt idx="4586">
                  <c:v>0</c:v>
                </c:pt>
                <c:pt idx="4587">
                  <c:v>0</c:v>
                </c:pt>
                <c:pt idx="4588">
                  <c:v>0</c:v>
                </c:pt>
                <c:pt idx="4589">
                  <c:v>0</c:v>
                </c:pt>
                <c:pt idx="4590">
                  <c:v>0</c:v>
                </c:pt>
                <c:pt idx="4591">
                  <c:v>0</c:v>
                </c:pt>
                <c:pt idx="4592">
                  <c:v>0</c:v>
                </c:pt>
                <c:pt idx="4593">
                  <c:v>0</c:v>
                </c:pt>
                <c:pt idx="4594">
                  <c:v>0</c:v>
                </c:pt>
                <c:pt idx="4595">
                  <c:v>0</c:v>
                </c:pt>
                <c:pt idx="4596">
                  <c:v>0</c:v>
                </c:pt>
                <c:pt idx="4597">
                  <c:v>0</c:v>
                </c:pt>
                <c:pt idx="4598">
                  <c:v>0</c:v>
                </c:pt>
                <c:pt idx="4599">
                  <c:v>0</c:v>
                </c:pt>
                <c:pt idx="4600">
                  <c:v>0</c:v>
                </c:pt>
                <c:pt idx="4601">
                  <c:v>0</c:v>
                </c:pt>
                <c:pt idx="4602">
                  <c:v>0</c:v>
                </c:pt>
                <c:pt idx="4603">
                  <c:v>0</c:v>
                </c:pt>
                <c:pt idx="4604">
                  <c:v>0</c:v>
                </c:pt>
                <c:pt idx="4605">
                  <c:v>0</c:v>
                </c:pt>
                <c:pt idx="4606">
                  <c:v>0</c:v>
                </c:pt>
                <c:pt idx="4607">
                  <c:v>0</c:v>
                </c:pt>
                <c:pt idx="4608">
                  <c:v>0</c:v>
                </c:pt>
                <c:pt idx="4609">
                  <c:v>0</c:v>
                </c:pt>
                <c:pt idx="4610">
                  <c:v>0</c:v>
                </c:pt>
                <c:pt idx="4611">
                  <c:v>0</c:v>
                </c:pt>
                <c:pt idx="4612">
                  <c:v>0</c:v>
                </c:pt>
                <c:pt idx="4613">
                  <c:v>0</c:v>
                </c:pt>
                <c:pt idx="4614">
                  <c:v>0</c:v>
                </c:pt>
                <c:pt idx="4615">
                  <c:v>0</c:v>
                </c:pt>
                <c:pt idx="4616">
                  <c:v>0</c:v>
                </c:pt>
                <c:pt idx="4617">
                  <c:v>0</c:v>
                </c:pt>
                <c:pt idx="4618">
                  <c:v>0</c:v>
                </c:pt>
                <c:pt idx="4619">
                  <c:v>0</c:v>
                </c:pt>
                <c:pt idx="4620">
                  <c:v>0</c:v>
                </c:pt>
                <c:pt idx="4621">
                  <c:v>0</c:v>
                </c:pt>
                <c:pt idx="4622">
                  <c:v>0</c:v>
                </c:pt>
                <c:pt idx="4623">
                  <c:v>0</c:v>
                </c:pt>
                <c:pt idx="4624">
                  <c:v>0</c:v>
                </c:pt>
                <c:pt idx="4625">
                  <c:v>0</c:v>
                </c:pt>
                <c:pt idx="4626">
                  <c:v>0</c:v>
                </c:pt>
                <c:pt idx="4627">
                  <c:v>0</c:v>
                </c:pt>
                <c:pt idx="4628">
                  <c:v>0</c:v>
                </c:pt>
                <c:pt idx="4629">
                  <c:v>0</c:v>
                </c:pt>
                <c:pt idx="4630">
                  <c:v>0</c:v>
                </c:pt>
                <c:pt idx="4631">
                  <c:v>0</c:v>
                </c:pt>
                <c:pt idx="4632">
                  <c:v>0</c:v>
                </c:pt>
                <c:pt idx="4633">
                  <c:v>0</c:v>
                </c:pt>
                <c:pt idx="4634">
                  <c:v>0</c:v>
                </c:pt>
                <c:pt idx="4635">
                  <c:v>0</c:v>
                </c:pt>
                <c:pt idx="4636">
                  <c:v>0</c:v>
                </c:pt>
                <c:pt idx="4637">
                  <c:v>0</c:v>
                </c:pt>
                <c:pt idx="4638">
                  <c:v>0</c:v>
                </c:pt>
                <c:pt idx="4639">
                  <c:v>0</c:v>
                </c:pt>
                <c:pt idx="4640">
                  <c:v>0</c:v>
                </c:pt>
                <c:pt idx="4641">
                  <c:v>0</c:v>
                </c:pt>
                <c:pt idx="4642">
                  <c:v>0</c:v>
                </c:pt>
                <c:pt idx="4643">
                  <c:v>0</c:v>
                </c:pt>
                <c:pt idx="4644">
                  <c:v>0</c:v>
                </c:pt>
                <c:pt idx="4645">
                  <c:v>0</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0</c:v>
                </c:pt>
                <c:pt idx="4660">
                  <c:v>0</c:v>
                </c:pt>
                <c:pt idx="4661">
                  <c:v>0</c:v>
                </c:pt>
                <c:pt idx="4662">
                  <c:v>0</c:v>
                </c:pt>
                <c:pt idx="4663">
                  <c:v>0</c:v>
                </c:pt>
                <c:pt idx="4664">
                  <c:v>0</c:v>
                </c:pt>
                <c:pt idx="4665">
                  <c:v>0</c:v>
                </c:pt>
                <c:pt idx="4666">
                  <c:v>0</c:v>
                </c:pt>
                <c:pt idx="4667">
                  <c:v>0</c:v>
                </c:pt>
                <c:pt idx="4668">
                  <c:v>0</c:v>
                </c:pt>
                <c:pt idx="4669">
                  <c:v>0</c:v>
                </c:pt>
                <c:pt idx="4670">
                  <c:v>0</c:v>
                </c:pt>
                <c:pt idx="4671">
                  <c:v>0</c:v>
                </c:pt>
                <c:pt idx="4672">
                  <c:v>0</c:v>
                </c:pt>
                <c:pt idx="4673">
                  <c:v>0</c:v>
                </c:pt>
                <c:pt idx="4674">
                  <c:v>0</c:v>
                </c:pt>
                <c:pt idx="4675">
                  <c:v>0</c:v>
                </c:pt>
                <c:pt idx="4676">
                  <c:v>0</c:v>
                </c:pt>
                <c:pt idx="4677">
                  <c:v>0</c:v>
                </c:pt>
                <c:pt idx="4678">
                  <c:v>0</c:v>
                </c:pt>
                <c:pt idx="4679">
                  <c:v>0</c:v>
                </c:pt>
                <c:pt idx="4680">
                  <c:v>0</c:v>
                </c:pt>
                <c:pt idx="4681">
                  <c:v>0</c:v>
                </c:pt>
                <c:pt idx="4682">
                  <c:v>0</c:v>
                </c:pt>
                <c:pt idx="4683">
                  <c:v>0</c:v>
                </c:pt>
                <c:pt idx="4684">
                  <c:v>0</c:v>
                </c:pt>
                <c:pt idx="4685">
                  <c:v>0</c:v>
                </c:pt>
                <c:pt idx="4686">
                  <c:v>0</c:v>
                </c:pt>
                <c:pt idx="4687">
                  <c:v>0</c:v>
                </c:pt>
                <c:pt idx="4688">
                  <c:v>0</c:v>
                </c:pt>
                <c:pt idx="4689">
                  <c:v>0</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pt idx="4704">
                  <c:v>0</c:v>
                </c:pt>
                <c:pt idx="4705">
                  <c:v>0</c:v>
                </c:pt>
                <c:pt idx="4706">
                  <c:v>0</c:v>
                </c:pt>
                <c:pt idx="4707">
                  <c:v>0</c:v>
                </c:pt>
                <c:pt idx="4708">
                  <c:v>0</c:v>
                </c:pt>
                <c:pt idx="4709">
                  <c:v>0</c:v>
                </c:pt>
                <c:pt idx="4710">
                  <c:v>0</c:v>
                </c:pt>
                <c:pt idx="4711">
                  <c:v>0</c:v>
                </c:pt>
                <c:pt idx="4712">
                  <c:v>0</c:v>
                </c:pt>
                <c:pt idx="4713">
                  <c:v>0</c:v>
                </c:pt>
                <c:pt idx="4714">
                  <c:v>0</c:v>
                </c:pt>
                <c:pt idx="4715">
                  <c:v>0</c:v>
                </c:pt>
                <c:pt idx="4716">
                  <c:v>0</c:v>
                </c:pt>
                <c:pt idx="4717">
                  <c:v>0</c:v>
                </c:pt>
                <c:pt idx="4718">
                  <c:v>0</c:v>
                </c:pt>
                <c:pt idx="4719">
                  <c:v>0</c:v>
                </c:pt>
                <c:pt idx="4720">
                  <c:v>0</c:v>
                </c:pt>
                <c:pt idx="4721">
                  <c:v>0</c:v>
                </c:pt>
                <c:pt idx="4722">
                  <c:v>0</c:v>
                </c:pt>
                <c:pt idx="4723">
                  <c:v>0</c:v>
                </c:pt>
                <c:pt idx="4724">
                  <c:v>0</c:v>
                </c:pt>
                <c:pt idx="4725">
                  <c:v>0</c:v>
                </c:pt>
                <c:pt idx="4726">
                  <c:v>0</c:v>
                </c:pt>
                <c:pt idx="4727">
                  <c:v>0</c:v>
                </c:pt>
                <c:pt idx="4728">
                  <c:v>0</c:v>
                </c:pt>
                <c:pt idx="4729">
                  <c:v>0</c:v>
                </c:pt>
                <c:pt idx="4730">
                  <c:v>0</c:v>
                </c:pt>
                <c:pt idx="4731">
                  <c:v>0</c:v>
                </c:pt>
                <c:pt idx="4732">
                  <c:v>0</c:v>
                </c:pt>
                <c:pt idx="4733">
                  <c:v>0</c:v>
                </c:pt>
                <c:pt idx="4734">
                  <c:v>0</c:v>
                </c:pt>
                <c:pt idx="4735">
                  <c:v>0</c:v>
                </c:pt>
                <c:pt idx="4736">
                  <c:v>0</c:v>
                </c:pt>
                <c:pt idx="4737">
                  <c:v>0</c:v>
                </c:pt>
                <c:pt idx="4738">
                  <c:v>0</c:v>
                </c:pt>
                <c:pt idx="4739">
                  <c:v>0</c:v>
                </c:pt>
                <c:pt idx="4740">
                  <c:v>0</c:v>
                </c:pt>
                <c:pt idx="4741">
                  <c:v>0</c:v>
                </c:pt>
                <c:pt idx="4742">
                  <c:v>0</c:v>
                </c:pt>
                <c:pt idx="4743">
                  <c:v>0</c:v>
                </c:pt>
                <c:pt idx="4744">
                  <c:v>0</c:v>
                </c:pt>
                <c:pt idx="4745">
                  <c:v>0</c:v>
                </c:pt>
                <c:pt idx="4746">
                  <c:v>0</c:v>
                </c:pt>
                <c:pt idx="4747">
                  <c:v>0</c:v>
                </c:pt>
                <c:pt idx="4748">
                  <c:v>0</c:v>
                </c:pt>
                <c:pt idx="4749">
                  <c:v>0</c:v>
                </c:pt>
                <c:pt idx="4750">
                  <c:v>0</c:v>
                </c:pt>
                <c:pt idx="4751">
                  <c:v>0</c:v>
                </c:pt>
                <c:pt idx="4752">
                  <c:v>0</c:v>
                </c:pt>
                <c:pt idx="4753">
                  <c:v>0</c:v>
                </c:pt>
                <c:pt idx="4754">
                  <c:v>0</c:v>
                </c:pt>
                <c:pt idx="4755">
                  <c:v>0</c:v>
                </c:pt>
                <c:pt idx="4756">
                  <c:v>0</c:v>
                </c:pt>
                <c:pt idx="4757">
                  <c:v>0</c:v>
                </c:pt>
                <c:pt idx="4758">
                  <c:v>0</c:v>
                </c:pt>
                <c:pt idx="4759">
                  <c:v>0</c:v>
                </c:pt>
                <c:pt idx="4760">
                  <c:v>0</c:v>
                </c:pt>
                <c:pt idx="4761">
                  <c:v>0</c:v>
                </c:pt>
                <c:pt idx="4762">
                  <c:v>0</c:v>
                </c:pt>
                <c:pt idx="4763">
                  <c:v>0</c:v>
                </c:pt>
                <c:pt idx="4764">
                  <c:v>0</c:v>
                </c:pt>
                <c:pt idx="4765">
                  <c:v>0</c:v>
                </c:pt>
                <c:pt idx="4766">
                  <c:v>0</c:v>
                </c:pt>
                <c:pt idx="4767">
                  <c:v>0</c:v>
                </c:pt>
                <c:pt idx="4768">
                  <c:v>0</c:v>
                </c:pt>
                <c:pt idx="4769">
                  <c:v>0</c:v>
                </c:pt>
                <c:pt idx="4770">
                  <c:v>0</c:v>
                </c:pt>
                <c:pt idx="4771">
                  <c:v>0</c:v>
                </c:pt>
                <c:pt idx="4772">
                  <c:v>0</c:v>
                </c:pt>
                <c:pt idx="4773">
                  <c:v>0</c:v>
                </c:pt>
                <c:pt idx="4774">
                  <c:v>0</c:v>
                </c:pt>
                <c:pt idx="4775">
                  <c:v>0</c:v>
                </c:pt>
                <c:pt idx="4776">
                  <c:v>0</c:v>
                </c:pt>
                <c:pt idx="4777">
                  <c:v>0</c:v>
                </c:pt>
                <c:pt idx="4778">
                  <c:v>0</c:v>
                </c:pt>
                <c:pt idx="4779">
                  <c:v>0</c:v>
                </c:pt>
                <c:pt idx="4780">
                  <c:v>0</c:v>
                </c:pt>
                <c:pt idx="4781">
                  <c:v>0</c:v>
                </c:pt>
                <c:pt idx="4782">
                  <c:v>0</c:v>
                </c:pt>
                <c:pt idx="4783">
                  <c:v>0</c:v>
                </c:pt>
                <c:pt idx="4784">
                  <c:v>0</c:v>
                </c:pt>
                <c:pt idx="4785">
                  <c:v>0</c:v>
                </c:pt>
                <c:pt idx="4786">
                  <c:v>0</c:v>
                </c:pt>
                <c:pt idx="4787">
                  <c:v>0</c:v>
                </c:pt>
                <c:pt idx="4788">
                  <c:v>0</c:v>
                </c:pt>
                <c:pt idx="4789">
                  <c:v>0</c:v>
                </c:pt>
                <c:pt idx="4790">
                  <c:v>0</c:v>
                </c:pt>
                <c:pt idx="4791">
                  <c:v>0</c:v>
                </c:pt>
                <c:pt idx="4792">
                  <c:v>0</c:v>
                </c:pt>
                <c:pt idx="4793">
                  <c:v>0</c:v>
                </c:pt>
                <c:pt idx="4794">
                  <c:v>0</c:v>
                </c:pt>
                <c:pt idx="4795">
                  <c:v>0</c:v>
                </c:pt>
                <c:pt idx="4796">
                  <c:v>0</c:v>
                </c:pt>
                <c:pt idx="4797">
                  <c:v>0</c:v>
                </c:pt>
                <c:pt idx="4798">
                  <c:v>0</c:v>
                </c:pt>
                <c:pt idx="4799">
                  <c:v>0</c:v>
                </c:pt>
                <c:pt idx="4800">
                  <c:v>0</c:v>
                </c:pt>
                <c:pt idx="4801">
                  <c:v>0</c:v>
                </c:pt>
                <c:pt idx="4802">
                  <c:v>0</c:v>
                </c:pt>
                <c:pt idx="4803">
                  <c:v>0</c:v>
                </c:pt>
                <c:pt idx="4804">
                  <c:v>0</c:v>
                </c:pt>
                <c:pt idx="4805">
                  <c:v>0</c:v>
                </c:pt>
                <c:pt idx="4806">
                  <c:v>0</c:v>
                </c:pt>
                <c:pt idx="4807">
                  <c:v>0</c:v>
                </c:pt>
                <c:pt idx="4808">
                  <c:v>0</c:v>
                </c:pt>
                <c:pt idx="4809">
                  <c:v>0</c:v>
                </c:pt>
                <c:pt idx="4810">
                  <c:v>0</c:v>
                </c:pt>
                <c:pt idx="4811">
                  <c:v>0</c:v>
                </c:pt>
                <c:pt idx="4812">
                  <c:v>0</c:v>
                </c:pt>
                <c:pt idx="4813">
                  <c:v>0</c:v>
                </c:pt>
                <c:pt idx="4814">
                  <c:v>0</c:v>
                </c:pt>
                <c:pt idx="4815">
                  <c:v>0</c:v>
                </c:pt>
                <c:pt idx="4816">
                  <c:v>0</c:v>
                </c:pt>
                <c:pt idx="4817">
                  <c:v>0</c:v>
                </c:pt>
                <c:pt idx="4818">
                  <c:v>0</c:v>
                </c:pt>
                <c:pt idx="4819">
                  <c:v>0</c:v>
                </c:pt>
                <c:pt idx="4820">
                  <c:v>0</c:v>
                </c:pt>
                <c:pt idx="4821">
                  <c:v>0</c:v>
                </c:pt>
                <c:pt idx="4822">
                  <c:v>0</c:v>
                </c:pt>
                <c:pt idx="4823">
                  <c:v>0</c:v>
                </c:pt>
                <c:pt idx="4824">
                  <c:v>0</c:v>
                </c:pt>
                <c:pt idx="4825">
                  <c:v>0</c:v>
                </c:pt>
                <c:pt idx="4826">
                  <c:v>0</c:v>
                </c:pt>
                <c:pt idx="4827">
                  <c:v>7.1054273576010019E-15</c:v>
                </c:pt>
                <c:pt idx="4828">
                  <c:v>0</c:v>
                </c:pt>
                <c:pt idx="4829">
                  <c:v>0</c:v>
                </c:pt>
                <c:pt idx="4830">
                  <c:v>0</c:v>
                </c:pt>
                <c:pt idx="4831">
                  <c:v>0</c:v>
                </c:pt>
                <c:pt idx="4832">
                  <c:v>0</c:v>
                </c:pt>
                <c:pt idx="4833">
                  <c:v>0</c:v>
                </c:pt>
                <c:pt idx="4834">
                  <c:v>0</c:v>
                </c:pt>
                <c:pt idx="4835">
                  <c:v>0</c:v>
                </c:pt>
                <c:pt idx="4836">
                  <c:v>0</c:v>
                </c:pt>
                <c:pt idx="4837">
                  <c:v>0</c:v>
                </c:pt>
                <c:pt idx="4838">
                  <c:v>0</c:v>
                </c:pt>
                <c:pt idx="4839">
                  <c:v>0</c:v>
                </c:pt>
                <c:pt idx="4840">
                  <c:v>0</c:v>
                </c:pt>
                <c:pt idx="4841">
                  <c:v>7.1054273576010019E-15</c:v>
                </c:pt>
                <c:pt idx="4842">
                  <c:v>0</c:v>
                </c:pt>
                <c:pt idx="4843">
                  <c:v>0</c:v>
                </c:pt>
                <c:pt idx="4844">
                  <c:v>0</c:v>
                </c:pt>
                <c:pt idx="4845">
                  <c:v>0</c:v>
                </c:pt>
                <c:pt idx="4846">
                  <c:v>0</c:v>
                </c:pt>
                <c:pt idx="4847">
                  <c:v>0</c:v>
                </c:pt>
                <c:pt idx="4848">
                  <c:v>0</c:v>
                </c:pt>
                <c:pt idx="4849">
                  <c:v>0</c:v>
                </c:pt>
                <c:pt idx="4850">
                  <c:v>7.1054273576010019E-15</c:v>
                </c:pt>
                <c:pt idx="4851">
                  <c:v>0</c:v>
                </c:pt>
                <c:pt idx="4852">
                  <c:v>0</c:v>
                </c:pt>
                <c:pt idx="4853">
                  <c:v>0</c:v>
                </c:pt>
                <c:pt idx="4854">
                  <c:v>0</c:v>
                </c:pt>
                <c:pt idx="4855">
                  <c:v>0</c:v>
                </c:pt>
                <c:pt idx="4856">
                  <c:v>0</c:v>
                </c:pt>
                <c:pt idx="4857">
                  <c:v>0</c:v>
                </c:pt>
                <c:pt idx="4858">
                  <c:v>0</c:v>
                </c:pt>
                <c:pt idx="4859">
                  <c:v>0</c:v>
                </c:pt>
                <c:pt idx="4860">
                  <c:v>0</c:v>
                </c:pt>
                <c:pt idx="4861">
                  <c:v>0</c:v>
                </c:pt>
                <c:pt idx="4862">
                  <c:v>0</c:v>
                </c:pt>
                <c:pt idx="4863">
                  <c:v>0</c:v>
                </c:pt>
                <c:pt idx="4864">
                  <c:v>0</c:v>
                </c:pt>
                <c:pt idx="4865">
                  <c:v>0</c:v>
                </c:pt>
                <c:pt idx="4866">
                  <c:v>0</c:v>
                </c:pt>
                <c:pt idx="4867">
                  <c:v>0</c:v>
                </c:pt>
                <c:pt idx="4868">
                  <c:v>0</c:v>
                </c:pt>
                <c:pt idx="4869">
                  <c:v>0</c:v>
                </c:pt>
                <c:pt idx="4870">
                  <c:v>0</c:v>
                </c:pt>
                <c:pt idx="4871">
                  <c:v>0</c:v>
                </c:pt>
                <c:pt idx="4872">
                  <c:v>0</c:v>
                </c:pt>
                <c:pt idx="4873">
                  <c:v>0</c:v>
                </c:pt>
                <c:pt idx="4874">
                  <c:v>0</c:v>
                </c:pt>
                <c:pt idx="4875">
                  <c:v>0</c:v>
                </c:pt>
                <c:pt idx="4876">
                  <c:v>0</c:v>
                </c:pt>
                <c:pt idx="4877">
                  <c:v>0</c:v>
                </c:pt>
                <c:pt idx="4878">
                  <c:v>0</c:v>
                </c:pt>
                <c:pt idx="4879">
                  <c:v>0</c:v>
                </c:pt>
                <c:pt idx="4880">
                  <c:v>0</c:v>
                </c:pt>
                <c:pt idx="4881">
                  <c:v>0</c:v>
                </c:pt>
                <c:pt idx="4882">
                  <c:v>0</c:v>
                </c:pt>
                <c:pt idx="4883">
                  <c:v>0</c:v>
                </c:pt>
                <c:pt idx="4884">
                  <c:v>0</c:v>
                </c:pt>
                <c:pt idx="4885">
                  <c:v>0</c:v>
                </c:pt>
                <c:pt idx="4886">
                  <c:v>0</c:v>
                </c:pt>
                <c:pt idx="4887">
                  <c:v>0</c:v>
                </c:pt>
                <c:pt idx="4888">
                  <c:v>0</c:v>
                </c:pt>
                <c:pt idx="4889">
                  <c:v>0</c:v>
                </c:pt>
                <c:pt idx="4890">
                  <c:v>0</c:v>
                </c:pt>
                <c:pt idx="4891">
                  <c:v>0</c:v>
                </c:pt>
                <c:pt idx="4892">
                  <c:v>0</c:v>
                </c:pt>
                <c:pt idx="4893">
                  <c:v>0</c:v>
                </c:pt>
                <c:pt idx="4894">
                  <c:v>0</c:v>
                </c:pt>
                <c:pt idx="4895">
                  <c:v>0</c:v>
                </c:pt>
                <c:pt idx="4896">
                  <c:v>0</c:v>
                </c:pt>
                <c:pt idx="4897">
                  <c:v>0</c:v>
                </c:pt>
                <c:pt idx="4898">
                  <c:v>0</c:v>
                </c:pt>
                <c:pt idx="4899">
                  <c:v>0</c:v>
                </c:pt>
                <c:pt idx="4900">
                  <c:v>0</c:v>
                </c:pt>
                <c:pt idx="4901">
                  <c:v>0</c:v>
                </c:pt>
                <c:pt idx="4902">
                  <c:v>0</c:v>
                </c:pt>
                <c:pt idx="4903">
                  <c:v>0</c:v>
                </c:pt>
                <c:pt idx="4904">
                  <c:v>0</c:v>
                </c:pt>
                <c:pt idx="4905">
                  <c:v>0</c:v>
                </c:pt>
                <c:pt idx="4906">
                  <c:v>0</c:v>
                </c:pt>
                <c:pt idx="4907">
                  <c:v>0</c:v>
                </c:pt>
                <c:pt idx="4908">
                  <c:v>0</c:v>
                </c:pt>
                <c:pt idx="4909">
                  <c:v>0</c:v>
                </c:pt>
                <c:pt idx="4910">
                  <c:v>0</c:v>
                </c:pt>
                <c:pt idx="4911">
                  <c:v>0</c:v>
                </c:pt>
                <c:pt idx="4912">
                  <c:v>0</c:v>
                </c:pt>
                <c:pt idx="4913">
                  <c:v>0</c:v>
                </c:pt>
                <c:pt idx="4914">
                  <c:v>0</c:v>
                </c:pt>
                <c:pt idx="4915">
                  <c:v>0</c:v>
                </c:pt>
                <c:pt idx="4916">
                  <c:v>0</c:v>
                </c:pt>
                <c:pt idx="4917">
                  <c:v>0</c:v>
                </c:pt>
                <c:pt idx="4918">
                  <c:v>0</c:v>
                </c:pt>
                <c:pt idx="4919">
                  <c:v>0</c:v>
                </c:pt>
                <c:pt idx="4920">
                  <c:v>0</c:v>
                </c:pt>
                <c:pt idx="4921">
                  <c:v>0</c:v>
                </c:pt>
                <c:pt idx="4922">
                  <c:v>0</c:v>
                </c:pt>
                <c:pt idx="4923">
                  <c:v>0</c:v>
                </c:pt>
                <c:pt idx="4924">
                  <c:v>0</c:v>
                </c:pt>
                <c:pt idx="4925">
                  <c:v>0</c:v>
                </c:pt>
                <c:pt idx="4926">
                  <c:v>0</c:v>
                </c:pt>
                <c:pt idx="4927">
                  <c:v>0</c:v>
                </c:pt>
                <c:pt idx="4928">
                  <c:v>0</c:v>
                </c:pt>
                <c:pt idx="4929">
                  <c:v>0</c:v>
                </c:pt>
                <c:pt idx="4930">
                  <c:v>0</c:v>
                </c:pt>
                <c:pt idx="4931">
                  <c:v>0</c:v>
                </c:pt>
                <c:pt idx="4932">
                  <c:v>0</c:v>
                </c:pt>
                <c:pt idx="4933">
                  <c:v>0</c:v>
                </c:pt>
                <c:pt idx="4934">
                  <c:v>0</c:v>
                </c:pt>
                <c:pt idx="4935">
                  <c:v>0</c:v>
                </c:pt>
                <c:pt idx="4936">
                  <c:v>0</c:v>
                </c:pt>
                <c:pt idx="4937">
                  <c:v>0</c:v>
                </c:pt>
                <c:pt idx="4938">
                  <c:v>0</c:v>
                </c:pt>
                <c:pt idx="4939">
                  <c:v>0</c:v>
                </c:pt>
                <c:pt idx="4940">
                  <c:v>0</c:v>
                </c:pt>
                <c:pt idx="4941">
                  <c:v>0</c:v>
                </c:pt>
                <c:pt idx="4942">
                  <c:v>0</c:v>
                </c:pt>
                <c:pt idx="4943">
                  <c:v>0</c:v>
                </c:pt>
                <c:pt idx="4944">
                  <c:v>0</c:v>
                </c:pt>
                <c:pt idx="4945">
                  <c:v>0</c:v>
                </c:pt>
                <c:pt idx="4946">
                  <c:v>0</c:v>
                </c:pt>
                <c:pt idx="4947">
                  <c:v>0</c:v>
                </c:pt>
                <c:pt idx="4948">
                  <c:v>0</c:v>
                </c:pt>
                <c:pt idx="4949">
                  <c:v>0</c:v>
                </c:pt>
                <c:pt idx="4950">
                  <c:v>0</c:v>
                </c:pt>
                <c:pt idx="4951">
                  <c:v>0</c:v>
                </c:pt>
                <c:pt idx="4952">
                  <c:v>0</c:v>
                </c:pt>
                <c:pt idx="4953">
                  <c:v>0</c:v>
                </c:pt>
                <c:pt idx="4954">
                  <c:v>0</c:v>
                </c:pt>
                <c:pt idx="4955">
                  <c:v>0</c:v>
                </c:pt>
                <c:pt idx="4956">
                  <c:v>0</c:v>
                </c:pt>
                <c:pt idx="4957">
                  <c:v>0</c:v>
                </c:pt>
                <c:pt idx="4958">
                  <c:v>0</c:v>
                </c:pt>
                <c:pt idx="4959">
                  <c:v>0</c:v>
                </c:pt>
                <c:pt idx="4960">
                  <c:v>0</c:v>
                </c:pt>
                <c:pt idx="4961">
                  <c:v>0</c:v>
                </c:pt>
                <c:pt idx="4962">
                  <c:v>0</c:v>
                </c:pt>
                <c:pt idx="4963">
                  <c:v>0</c:v>
                </c:pt>
                <c:pt idx="4964">
                  <c:v>0</c:v>
                </c:pt>
                <c:pt idx="4965">
                  <c:v>0</c:v>
                </c:pt>
                <c:pt idx="4966">
                  <c:v>0</c:v>
                </c:pt>
                <c:pt idx="4967">
                  <c:v>0</c:v>
                </c:pt>
                <c:pt idx="4968">
                  <c:v>0</c:v>
                </c:pt>
                <c:pt idx="4969">
                  <c:v>0</c:v>
                </c:pt>
                <c:pt idx="4970">
                  <c:v>0</c:v>
                </c:pt>
                <c:pt idx="4971">
                  <c:v>0</c:v>
                </c:pt>
                <c:pt idx="4972">
                  <c:v>0</c:v>
                </c:pt>
                <c:pt idx="4973">
                  <c:v>0</c:v>
                </c:pt>
                <c:pt idx="4974">
                  <c:v>0</c:v>
                </c:pt>
                <c:pt idx="4975">
                  <c:v>0</c:v>
                </c:pt>
                <c:pt idx="4976">
                  <c:v>0</c:v>
                </c:pt>
                <c:pt idx="4977">
                  <c:v>0</c:v>
                </c:pt>
                <c:pt idx="4978">
                  <c:v>0</c:v>
                </c:pt>
                <c:pt idx="4979">
                  <c:v>0</c:v>
                </c:pt>
                <c:pt idx="4980">
                  <c:v>0</c:v>
                </c:pt>
                <c:pt idx="4981">
                  <c:v>0</c:v>
                </c:pt>
                <c:pt idx="4982">
                  <c:v>0</c:v>
                </c:pt>
                <c:pt idx="4983">
                  <c:v>0</c:v>
                </c:pt>
                <c:pt idx="4984">
                  <c:v>0</c:v>
                </c:pt>
                <c:pt idx="4985">
                  <c:v>0</c:v>
                </c:pt>
                <c:pt idx="4986">
                  <c:v>0</c:v>
                </c:pt>
                <c:pt idx="4987">
                  <c:v>0</c:v>
                </c:pt>
                <c:pt idx="4988">
                  <c:v>0</c:v>
                </c:pt>
                <c:pt idx="4989">
                  <c:v>0</c:v>
                </c:pt>
                <c:pt idx="4990">
                  <c:v>0</c:v>
                </c:pt>
                <c:pt idx="4991">
                  <c:v>0</c:v>
                </c:pt>
                <c:pt idx="4992">
                  <c:v>0</c:v>
                </c:pt>
                <c:pt idx="4993">
                  <c:v>0</c:v>
                </c:pt>
                <c:pt idx="4994">
                  <c:v>0</c:v>
                </c:pt>
                <c:pt idx="4995">
                  <c:v>0</c:v>
                </c:pt>
                <c:pt idx="4996">
                  <c:v>0</c:v>
                </c:pt>
                <c:pt idx="4997">
                  <c:v>0</c:v>
                </c:pt>
                <c:pt idx="4998">
                  <c:v>0</c:v>
                </c:pt>
                <c:pt idx="4999">
                  <c:v>0</c:v>
                </c:pt>
                <c:pt idx="5000">
                  <c:v>0</c:v>
                </c:pt>
                <c:pt idx="5001">
                  <c:v>0</c:v>
                </c:pt>
                <c:pt idx="5002">
                  <c:v>0</c:v>
                </c:pt>
                <c:pt idx="5003">
                  <c:v>0</c:v>
                </c:pt>
                <c:pt idx="5004">
                  <c:v>0</c:v>
                </c:pt>
                <c:pt idx="5005">
                  <c:v>0</c:v>
                </c:pt>
                <c:pt idx="5006">
                  <c:v>0</c:v>
                </c:pt>
                <c:pt idx="5007">
                  <c:v>0</c:v>
                </c:pt>
                <c:pt idx="5008">
                  <c:v>0</c:v>
                </c:pt>
                <c:pt idx="5009">
                  <c:v>0</c:v>
                </c:pt>
                <c:pt idx="5010">
                  <c:v>0</c:v>
                </c:pt>
                <c:pt idx="5011">
                  <c:v>0</c:v>
                </c:pt>
                <c:pt idx="5012">
                  <c:v>0</c:v>
                </c:pt>
                <c:pt idx="5013">
                  <c:v>0</c:v>
                </c:pt>
                <c:pt idx="5014">
                  <c:v>0</c:v>
                </c:pt>
                <c:pt idx="5015">
                  <c:v>0</c:v>
                </c:pt>
                <c:pt idx="5016">
                  <c:v>0</c:v>
                </c:pt>
                <c:pt idx="5017">
                  <c:v>0</c:v>
                </c:pt>
                <c:pt idx="5018">
                  <c:v>0</c:v>
                </c:pt>
                <c:pt idx="5019">
                  <c:v>0</c:v>
                </c:pt>
                <c:pt idx="5020">
                  <c:v>0</c:v>
                </c:pt>
                <c:pt idx="5021">
                  <c:v>0</c:v>
                </c:pt>
                <c:pt idx="5022">
                  <c:v>0</c:v>
                </c:pt>
                <c:pt idx="5023">
                  <c:v>0</c:v>
                </c:pt>
                <c:pt idx="5024">
                  <c:v>0</c:v>
                </c:pt>
                <c:pt idx="5025">
                  <c:v>0</c:v>
                </c:pt>
                <c:pt idx="5026">
                  <c:v>0</c:v>
                </c:pt>
                <c:pt idx="5027">
                  <c:v>0</c:v>
                </c:pt>
                <c:pt idx="5028">
                  <c:v>0</c:v>
                </c:pt>
                <c:pt idx="5029">
                  <c:v>0</c:v>
                </c:pt>
                <c:pt idx="5030">
                  <c:v>0</c:v>
                </c:pt>
                <c:pt idx="5031">
                  <c:v>0</c:v>
                </c:pt>
                <c:pt idx="5032">
                  <c:v>0</c:v>
                </c:pt>
                <c:pt idx="5033">
                  <c:v>0</c:v>
                </c:pt>
                <c:pt idx="5034">
                  <c:v>0</c:v>
                </c:pt>
                <c:pt idx="5035">
                  <c:v>0</c:v>
                </c:pt>
                <c:pt idx="5036">
                  <c:v>0</c:v>
                </c:pt>
                <c:pt idx="5037">
                  <c:v>0</c:v>
                </c:pt>
                <c:pt idx="5038">
                  <c:v>0</c:v>
                </c:pt>
                <c:pt idx="5039">
                  <c:v>0</c:v>
                </c:pt>
                <c:pt idx="5040">
                  <c:v>0</c:v>
                </c:pt>
                <c:pt idx="5041">
                  <c:v>0</c:v>
                </c:pt>
                <c:pt idx="5042">
                  <c:v>0</c:v>
                </c:pt>
                <c:pt idx="5043">
                  <c:v>0</c:v>
                </c:pt>
                <c:pt idx="5044">
                  <c:v>0</c:v>
                </c:pt>
                <c:pt idx="5045">
                  <c:v>0</c:v>
                </c:pt>
                <c:pt idx="5046">
                  <c:v>0</c:v>
                </c:pt>
                <c:pt idx="5047">
                  <c:v>0</c:v>
                </c:pt>
                <c:pt idx="5048">
                  <c:v>0</c:v>
                </c:pt>
                <c:pt idx="5049">
                  <c:v>0</c:v>
                </c:pt>
                <c:pt idx="5050">
                  <c:v>0</c:v>
                </c:pt>
                <c:pt idx="5051">
                  <c:v>0</c:v>
                </c:pt>
                <c:pt idx="5052">
                  <c:v>0</c:v>
                </c:pt>
                <c:pt idx="5053">
                  <c:v>0</c:v>
                </c:pt>
                <c:pt idx="5054">
                  <c:v>0</c:v>
                </c:pt>
                <c:pt idx="5055">
                  <c:v>0</c:v>
                </c:pt>
                <c:pt idx="5056">
                  <c:v>0</c:v>
                </c:pt>
                <c:pt idx="5057">
                  <c:v>0</c:v>
                </c:pt>
                <c:pt idx="5058">
                  <c:v>0</c:v>
                </c:pt>
                <c:pt idx="5059">
                  <c:v>0</c:v>
                </c:pt>
                <c:pt idx="5060">
                  <c:v>0</c:v>
                </c:pt>
                <c:pt idx="5061">
                  <c:v>0</c:v>
                </c:pt>
                <c:pt idx="5062">
                  <c:v>0</c:v>
                </c:pt>
                <c:pt idx="5063">
                  <c:v>0</c:v>
                </c:pt>
                <c:pt idx="5064">
                  <c:v>0</c:v>
                </c:pt>
                <c:pt idx="5065">
                  <c:v>0</c:v>
                </c:pt>
                <c:pt idx="5066">
                  <c:v>0</c:v>
                </c:pt>
                <c:pt idx="5067">
                  <c:v>0</c:v>
                </c:pt>
                <c:pt idx="5068">
                  <c:v>0</c:v>
                </c:pt>
                <c:pt idx="5069">
                  <c:v>0</c:v>
                </c:pt>
                <c:pt idx="5070">
                  <c:v>0</c:v>
                </c:pt>
                <c:pt idx="5071">
                  <c:v>0</c:v>
                </c:pt>
                <c:pt idx="5072">
                  <c:v>0</c:v>
                </c:pt>
                <c:pt idx="5073">
                  <c:v>0</c:v>
                </c:pt>
                <c:pt idx="5074">
                  <c:v>0</c:v>
                </c:pt>
                <c:pt idx="5075">
                  <c:v>0</c:v>
                </c:pt>
                <c:pt idx="5076">
                  <c:v>0</c:v>
                </c:pt>
                <c:pt idx="5077">
                  <c:v>0</c:v>
                </c:pt>
                <c:pt idx="5078">
                  <c:v>0</c:v>
                </c:pt>
                <c:pt idx="5079">
                  <c:v>0</c:v>
                </c:pt>
                <c:pt idx="5080">
                  <c:v>0</c:v>
                </c:pt>
                <c:pt idx="5081">
                  <c:v>0</c:v>
                </c:pt>
                <c:pt idx="5082">
                  <c:v>0</c:v>
                </c:pt>
                <c:pt idx="5083">
                  <c:v>0</c:v>
                </c:pt>
                <c:pt idx="5084">
                  <c:v>0</c:v>
                </c:pt>
                <c:pt idx="5085">
                  <c:v>0</c:v>
                </c:pt>
                <c:pt idx="5086">
                  <c:v>0</c:v>
                </c:pt>
                <c:pt idx="5087">
                  <c:v>0</c:v>
                </c:pt>
                <c:pt idx="5088">
                  <c:v>0</c:v>
                </c:pt>
                <c:pt idx="5089">
                  <c:v>0</c:v>
                </c:pt>
                <c:pt idx="5090">
                  <c:v>0</c:v>
                </c:pt>
                <c:pt idx="5091">
                  <c:v>0</c:v>
                </c:pt>
                <c:pt idx="5092">
                  <c:v>0</c:v>
                </c:pt>
                <c:pt idx="5093">
                  <c:v>0</c:v>
                </c:pt>
                <c:pt idx="5094">
                  <c:v>0</c:v>
                </c:pt>
                <c:pt idx="5095">
                  <c:v>0</c:v>
                </c:pt>
                <c:pt idx="5096">
                  <c:v>0</c:v>
                </c:pt>
                <c:pt idx="5097">
                  <c:v>0</c:v>
                </c:pt>
                <c:pt idx="5098">
                  <c:v>0</c:v>
                </c:pt>
                <c:pt idx="5099">
                  <c:v>0</c:v>
                </c:pt>
                <c:pt idx="5100">
                  <c:v>0</c:v>
                </c:pt>
                <c:pt idx="5101">
                  <c:v>0</c:v>
                </c:pt>
                <c:pt idx="5102">
                  <c:v>0</c:v>
                </c:pt>
                <c:pt idx="5103">
                  <c:v>0</c:v>
                </c:pt>
                <c:pt idx="5104">
                  <c:v>0</c:v>
                </c:pt>
                <c:pt idx="5105">
                  <c:v>0</c:v>
                </c:pt>
                <c:pt idx="5106">
                  <c:v>0</c:v>
                </c:pt>
                <c:pt idx="5107">
                  <c:v>0</c:v>
                </c:pt>
                <c:pt idx="5108">
                  <c:v>0</c:v>
                </c:pt>
                <c:pt idx="5109">
                  <c:v>0</c:v>
                </c:pt>
                <c:pt idx="5110">
                  <c:v>0</c:v>
                </c:pt>
                <c:pt idx="5111">
                  <c:v>0</c:v>
                </c:pt>
                <c:pt idx="5112">
                  <c:v>0</c:v>
                </c:pt>
                <c:pt idx="5113">
                  <c:v>0</c:v>
                </c:pt>
                <c:pt idx="5114">
                  <c:v>0</c:v>
                </c:pt>
                <c:pt idx="5115">
                  <c:v>0</c:v>
                </c:pt>
                <c:pt idx="5116">
                  <c:v>0</c:v>
                </c:pt>
                <c:pt idx="5117">
                  <c:v>0</c:v>
                </c:pt>
                <c:pt idx="5118">
                  <c:v>0</c:v>
                </c:pt>
                <c:pt idx="5119">
                  <c:v>0</c:v>
                </c:pt>
                <c:pt idx="5120">
                  <c:v>0</c:v>
                </c:pt>
                <c:pt idx="5121">
                  <c:v>0</c:v>
                </c:pt>
                <c:pt idx="5122">
                  <c:v>0</c:v>
                </c:pt>
                <c:pt idx="5123">
                  <c:v>0</c:v>
                </c:pt>
                <c:pt idx="5124">
                  <c:v>0</c:v>
                </c:pt>
                <c:pt idx="5125">
                  <c:v>0</c:v>
                </c:pt>
                <c:pt idx="5126">
                  <c:v>0</c:v>
                </c:pt>
                <c:pt idx="5127">
                  <c:v>0</c:v>
                </c:pt>
                <c:pt idx="5128">
                  <c:v>0</c:v>
                </c:pt>
                <c:pt idx="5129">
                  <c:v>0</c:v>
                </c:pt>
                <c:pt idx="5130">
                  <c:v>0</c:v>
                </c:pt>
                <c:pt idx="5131">
                  <c:v>0</c:v>
                </c:pt>
                <c:pt idx="5132">
                  <c:v>0</c:v>
                </c:pt>
                <c:pt idx="5133">
                  <c:v>0</c:v>
                </c:pt>
                <c:pt idx="5134">
                  <c:v>0</c:v>
                </c:pt>
                <c:pt idx="5135">
                  <c:v>0</c:v>
                </c:pt>
                <c:pt idx="5136">
                  <c:v>0</c:v>
                </c:pt>
                <c:pt idx="5137">
                  <c:v>0</c:v>
                </c:pt>
                <c:pt idx="5138">
                  <c:v>0</c:v>
                </c:pt>
                <c:pt idx="5139">
                  <c:v>0</c:v>
                </c:pt>
                <c:pt idx="5140">
                  <c:v>0</c:v>
                </c:pt>
                <c:pt idx="5141">
                  <c:v>0</c:v>
                </c:pt>
                <c:pt idx="5142">
                  <c:v>0</c:v>
                </c:pt>
                <c:pt idx="5143">
                  <c:v>0</c:v>
                </c:pt>
                <c:pt idx="5144">
                  <c:v>0</c:v>
                </c:pt>
                <c:pt idx="5145">
                  <c:v>0</c:v>
                </c:pt>
                <c:pt idx="5146">
                  <c:v>0</c:v>
                </c:pt>
                <c:pt idx="5147">
                  <c:v>0</c:v>
                </c:pt>
                <c:pt idx="5148">
                  <c:v>0</c:v>
                </c:pt>
                <c:pt idx="5149">
                  <c:v>0</c:v>
                </c:pt>
                <c:pt idx="5150">
                  <c:v>0</c:v>
                </c:pt>
                <c:pt idx="5151">
                  <c:v>0</c:v>
                </c:pt>
                <c:pt idx="5152">
                  <c:v>0</c:v>
                </c:pt>
                <c:pt idx="5153">
                  <c:v>0</c:v>
                </c:pt>
                <c:pt idx="5154">
                  <c:v>0</c:v>
                </c:pt>
                <c:pt idx="5155">
                  <c:v>0</c:v>
                </c:pt>
                <c:pt idx="5156">
                  <c:v>0</c:v>
                </c:pt>
                <c:pt idx="5157">
                  <c:v>0</c:v>
                </c:pt>
                <c:pt idx="5158">
                  <c:v>0</c:v>
                </c:pt>
                <c:pt idx="5159">
                  <c:v>0</c:v>
                </c:pt>
                <c:pt idx="5160">
                  <c:v>0</c:v>
                </c:pt>
                <c:pt idx="5161">
                  <c:v>0</c:v>
                </c:pt>
                <c:pt idx="5162">
                  <c:v>0</c:v>
                </c:pt>
                <c:pt idx="5163">
                  <c:v>0</c:v>
                </c:pt>
                <c:pt idx="5164">
                  <c:v>0</c:v>
                </c:pt>
                <c:pt idx="5165">
                  <c:v>0</c:v>
                </c:pt>
                <c:pt idx="5166">
                  <c:v>0</c:v>
                </c:pt>
                <c:pt idx="5167">
                  <c:v>0</c:v>
                </c:pt>
                <c:pt idx="5168">
                  <c:v>0</c:v>
                </c:pt>
                <c:pt idx="5169">
                  <c:v>0</c:v>
                </c:pt>
                <c:pt idx="5170">
                  <c:v>0</c:v>
                </c:pt>
                <c:pt idx="5171">
                  <c:v>0</c:v>
                </c:pt>
                <c:pt idx="5172">
                  <c:v>0</c:v>
                </c:pt>
                <c:pt idx="5173">
                  <c:v>0</c:v>
                </c:pt>
                <c:pt idx="5174">
                  <c:v>0</c:v>
                </c:pt>
                <c:pt idx="5175">
                  <c:v>0</c:v>
                </c:pt>
                <c:pt idx="5176">
                  <c:v>0</c:v>
                </c:pt>
                <c:pt idx="5177">
                  <c:v>0</c:v>
                </c:pt>
                <c:pt idx="5178">
                  <c:v>0</c:v>
                </c:pt>
                <c:pt idx="5179">
                  <c:v>0</c:v>
                </c:pt>
                <c:pt idx="5180">
                  <c:v>0</c:v>
                </c:pt>
                <c:pt idx="5181">
                  <c:v>0</c:v>
                </c:pt>
                <c:pt idx="5182">
                  <c:v>0</c:v>
                </c:pt>
                <c:pt idx="5183">
                  <c:v>0</c:v>
                </c:pt>
                <c:pt idx="5184">
                  <c:v>0</c:v>
                </c:pt>
                <c:pt idx="5185">
                  <c:v>0</c:v>
                </c:pt>
                <c:pt idx="5186">
                  <c:v>0</c:v>
                </c:pt>
                <c:pt idx="5187">
                  <c:v>0</c:v>
                </c:pt>
                <c:pt idx="5188">
                  <c:v>0</c:v>
                </c:pt>
                <c:pt idx="5189">
                  <c:v>0</c:v>
                </c:pt>
                <c:pt idx="5190">
                  <c:v>0</c:v>
                </c:pt>
                <c:pt idx="5191">
                  <c:v>0</c:v>
                </c:pt>
                <c:pt idx="5192">
                  <c:v>0</c:v>
                </c:pt>
                <c:pt idx="5193">
                  <c:v>0</c:v>
                </c:pt>
                <c:pt idx="5194">
                  <c:v>0</c:v>
                </c:pt>
                <c:pt idx="5195">
                  <c:v>0</c:v>
                </c:pt>
                <c:pt idx="5196">
                  <c:v>0</c:v>
                </c:pt>
                <c:pt idx="5197">
                  <c:v>0</c:v>
                </c:pt>
                <c:pt idx="5198">
                  <c:v>0</c:v>
                </c:pt>
                <c:pt idx="5199">
                  <c:v>0</c:v>
                </c:pt>
                <c:pt idx="5200">
                  <c:v>0</c:v>
                </c:pt>
                <c:pt idx="5201">
                  <c:v>0</c:v>
                </c:pt>
                <c:pt idx="5202">
                  <c:v>0</c:v>
                </c:pt>
                <c:pt idx="5203">
                  <c:v>0</c:v>
                </c:pt>
                <c:pt idx="5204">
                  <c:v>0</c:v>
                </c:pt>
                <c:pt idx="5205">
                  <c:v>0</c:v>
                </c:pt>
                <c:pt idx="5206">
                  <c:v>0</c:v>
                </c:pt>
                <c:pt idx="5207">
                  <c:v>0</c:v>
                </c:pt>
                <c:pt idx="5208">
                  <c:v>0</c:v>
                </c:pt>
                <c:pt idx="5209">
                  <c:v>0</c:v>
                </c:pt>
                <c:pt idx="5210">
                  <c:v>0</c:v>
                </c:pt>
                <c:pt idx="5211">
                  <c:v>0</c:v>
                </c:pt>
                <c:pt idx="5212">
                  <c:v>0</c:v>
                </c:pt>
                <c:pt idx="5213">
                  <c:v>0</c:v>
                </c:pt>
                <c:pt idx="5214">
                  <c:v>0</c:v>
                </c:pt>
                <c:pt idx="5215">
                  <c:v>0</c:v>
                </c:pt>
                <c:pt idx="5216">
                  <c:v>0</c:v>
                </c:pt>
                <c:pt idx="5217">
                  <c:v>0</c:v>
                </c:pt>
                <c:pt idx="5218">
                  <c:v>0</c:v>
                </c:pt>
                <c:pt idx="5219">
                  <c:v>0</c:v>
                </c:pt>
                <c:pt idx="5220">
                  <c:v>0</c:v>
                </c:pt>
                <c:pt idx="5221">
                  <c:v>0</c:v>
                </c:pt>
                <c:pt idx="5222">
                  <c:v>0</c:v>
                </c:pt>
                <c:pt idx="5223">
                  <c:v>0</c:v>
                </c:pt>
                <c:pt idx="5224">
                  <c:v>0</c:v>
                </c:pt>
                <c:pt idx="5225">
                  <c:v>0</c:v>
                </c:pt>
                <c:pt idx="5226">
                  <c:v>7.1054273576010019E-15</c:v>
                </c:pt>
                <c:pt idx="5227">
                  <c:v>0</c:v>
                </c:pt>
                <c:pt idx="5228">
                  <c:v>0</c:v>
                </c:pt>
                <c:pt idx="5229">
                  <c:v>0</c:v>
                </c:pt>
                <c:pt idx="5230">
                  <c:v>0</c:v>
                </c:pt>
                <c:pt idx="5231">
                  <c:v>0</c:v>
                </c:pt>
                <c:pt idx="5232">
                  <c:v>0</c:v>
                </c:pt>
                <c:pt idx="5233">
                  <c:v>0</c:v>
                </c:pt>
                <c:pt idx="5234">
                  <c:v>0</c:v>
                </c:pt>
                <c:pt idx="5235">
                  <c:v>0</c:v>
                </c:pt>
                <c:pt idx="5236">
                  <c:v>0</c:v>
                </c:pt>
                <c:pt idx="5237">
                  <c:v>0</c:v>
                </c:pt>
                <c:pt idx="5238">
                  <c:v>0</c:v>
                </c:pt>
                <c:pt idx="5239">
                  <c:v>0</c:v>
                </c:pt>
                <c:pt idx="5240">
                  <c:v>0</c:v>
                </c:pt>
                <c:pt idx="5241">
                  <c:v>0</c:v>
                </c:pt>
                <c:pt idx="5242">
                  <c:v>0</c:v>
                </c:pt>
                <c:pt idx="5243">
                  <c:v>0</c:v>
                </c:pt>
                <c:pt idx="5244">
                  <c:v>0</c:v>
                </c:pt>
                <c:pt idx="5245">
                  <c:v>0</c:v>
                </c:pt>
                <c:pt idx="5246">
                  <c:v>0</c:v>
                </c:pt>
                <c:pt idx="5247">
                  <c:v>0</c:v>
                </c:pt>
                <c:pt idx="5248">
                  <c:v>0</c:v>
                </c:pt>
                <c:pt idx="5249">
                  <c:v>0</c:v>
                </c:pt>
                <c:pt idx="5250">
                  <c:v>0</c:v>
                </c:pt>
                <c:pt idx="5251">
                  <c:v>0</c:v>
                </c:pt>
                <c:pt idx="5252">
                  <c:v>0</c:v>
                </c:pt>
                <c:pt idx="5253">
                  <c:v>0</c:v>
                </c:pt>
                <c:pt idx="5254">
                  <c:v>0</c:v>
                </c:pt>
                <c:pt idx="5255">
                  <c:v>0</c:v>
                </c:pt>
                <c:pt idx="5256">
                  <c:v>0</c:v>
                </c:pt>
                <c:pt idx="5257">
                  <c:v>0</c:v>
                </c:pt>
                <c:pt idx="5258">
                  <c:v>0</c:v>
                </c:pt>
                <c:pt idx="5259">
                  <c:v>0</c:v>
                </c:pt>
                <c:pt idx="5260">
                  <c:v>0</c:v>
                </c:pt>
                <c:pt idx="5261">
                  <c:v>0</c:v>
                </c:pt>
                <c:pt idx="5262">
                  <c:v>0</c:v>
                </c:pt>
                <c:pt idx="5263">
                  <c:v>0</c:v>
                </c:pt>
                <c:pt idx="5264">
                  <c:v>0</c:v>
                </c:pt>
                <c:pt idx="5265">
                  <c:v>0</c:v>
                </c:pt>
                <c:pt idx="5266">
                  <c:v>0</c:v>
                </c:pt>
                <c:pt idx="5267">
                  <c:v>0</c:v>
                </c:pt>
                <c:pt idx="5268">
                  <c:v>0</c:v>
                </c:pt>
                <c:pt idx="5269">
                  <c:v>0</c:v>
                </c:pt>
                <c:pt idx="5270">
                  <c:v>0</c:v>
                </c:pt>
                <c:pt idx="5271">
                  <c:v>0</c:v>
                </c:pt>
                <c:pt idx="5272">
                  <c:v>0</c:v>
                </c:pt>
                <c:pt idx="5273">
                  <c:v>0</c:v>
                </c:pt>
                <c:pt idx="5274">
                  <c:v>0</c:v>
                </c:pt>
                <c:pt idx="5275">
                  <c:v>0</c:v>
                </c:pt>
                <c:pt idx="5276">
                  <c:v>0</c:v>
                </c:pt>
                <c:pt idx="5277">
                  <c:v>0</c:v>
                </c:pt>
                <c:pt idx="5278">
                  <c:v>0</c:v>
                </c:pt>
                <c:pt idx="5279">
                  <c:v>0</c:v>
                </c:pt>
                <c:pt idx="5280">
                  <c:v>0</c:v>
                </c:pt>
                <c:pt idx="5281">
                  <c:v>0</c:v>
                </c:pt>
                <c:pt idx="5282">
                  <c:v>0</c:v>
                </c:pt>
                <c:pt idx="5283">
                  <c:v>0</c:v>
                </c:pt>
                <c:pt idx="5284">
                  <c:v>0</c:v>
                </c:pt>
                <c:pt idx="5285">
                  <c:v>0</c:v>
                </c:pt>
                <c:pt idx="5286">
                  <c:v>0</c:v>
                </c:pt>
                <c:pt idx="5287">
                  <c:v>0</c:v>
                </c:pt>
                <c:pt idx="5288">
                  <c:v>0</c:v>
                </c:pt>
                <c:pt idx="5289">
                  <c:v>0</c:v>
                </c:pt>
                <c:pt idx="5290">
                  <c:v>0</c:v>
                </c:pt>
                <c:pt idx="5291">
                  <c:v>0</c:v>
                </c:pt>
                <c:pt idx="5292">
                  <c:v>0</c:v>
                </c:pt>
                <c:pt idx="5293">
                  <c:v>0</c:v>
                </c:pt>
                <c:pt idx="5294">
                  <c:v>0</c:v>
                </c:pt>
                <c:pt idx="5295">
                  <c:v>0</c:v>
                </c:pt>
                <c:pt idx="5296">
                  <c:v>0</c:v>
                </c:pt>
                <c:pt idx="5297">
                  <c:v>0</c:v>
                </c:pt>
                <c:pt idx="5298">
                  <c:v>0</c:v>
                </c:pt>
                <c:pt idx="5299">
                  <c:v>0</c:v>
                </c:pt>
                <c:pt idx="5300">
                  <c:v>0</c:v>
                </c:pt>
                <c:pt idx="5301">
                  <c:v>0</c:v>
                </c:pt>
                <c:pt idx="5302">
                  <c:v>0</c:v>
                </c:pt>
                <c:pt idx="5303">
                  <c:v>0</c:v>
                </c:pt>
                <c:pt idx="5304">
                  <c:v>0</c:v>
                </c:pt>
                <c:pt idx="5305">
                  <c:v>0</c:v>
                </c:pt>
                <c:pt idx="5306">
                  <c:v>0</c:v>
                </c:pt>
                <c:pt idx="5307">
                  <c:v>0</c:v>
                </c:pt>
                <c:pt idx="5308">
                  <c:v>0</c:v>
                </c:pt>
                <c:pt idx="5309">
                  <c:v>0</c:v>
                </c:pt>
                <c:pt idx="5310">
                  <c:v>0</c:v>
                </c:pt>
                <c:pt idx="5311">
                  <c:v>0</c:v>
                </c:pt>
                <c:pt idx="5312">
                  <c:v>0</c:v>
                </c:pt>
                <c:pt idx="5313">
                  <c:v>0</c:v>
                </c:pt>
                <c:pt idx="5314">
                  <c:v>0</c:v>
                </c:pt>
                <c:pt idx="5315">
                  <c:v>0</c:v>
                </c:pt>
                <c:pt idx="5316">
                  <c:v>0</c:v>
                </c:pt>
                <c:pt idx="5317">
                  <c:v>0</c:v>
                </c:pt>
                <c:pt idx="5318">
                  <c:v>0</c:v>
                </c:pt>
                <c:pt idx="5319">
                  <c:v>0</c:v>
                </c:pt>
                <c:pt idx="5320">
                  <c:v>0</c:v>
                </c:pt>
                <c:pt idx="5321">
                  <c:v>0</c:v>
                </c:pt>
                <c:pt idx="5322">
                  <c:v>0</c:v>
                </c:pt>
                <c:pt idx="5323">
                  <c:v>0</c:v>
                </c:pt>
                <c:pt idx="5324">
                  <c:v>0</c:v>
                </c:pt>
                <c:pt idx="5325">
                  <c:v>0</c:v>
                </c:pt>
                <c:pt idx="5326">
                  <c:v>0</c:v>
                </c:pt>
                <c:pt idx="5327">
                  <c:v>0</c:v>
                </c:pt>
                <c:pt idx="5328">
                  <c:v>0</c:v>
                </c:pt>
                <c:pt idx="5329">
                  <c:v>0</c:v>
                </c:pt>
                <c:pt idx="5330">
                  <c:v>0</c:v>
                </c:pt>
                <c:pt idx="5331">
                  <c:v>0</c:v>
                </c:pt>
                <c:pt idx="5332">
                  <c:v>0</c:v>
                </c:pt>
                <c:pt idx="5333">
                  <c:v>0</c:v>
                </c:pt>
                <c:pt idx="5334">
                  <c:v>0</c:v>
                </c:pt>
                <c:pt idx="5335">
                  <c:v>0</c:v>
                </c:pt>
                <c:pt idx="5336">
                  <c:v>0</c:v>
                </c:pt>
                <c:pt idx="5337">
                  <c:v>0</c:v>
                </c:pt>
                <c:pt idx="5338">
                  <c:v>0</c:v>
                </c:pt>
                <c:pt idx="5339">
                  <c:v>0</c:v>
                </c:pt>
                <c:pt idx="5340">
                  <c:v>0</c:v>
                </c:pt>
                <c:pt idx="5341">
                  <c:v>0</c:v>
                </c:pt>
                <c:pt idx="5342">
                  <c:v>0</c:v>
                </c:pt>
                <c:pt idx="5343">
                  <c:v>0</c:v>
                </c:pt>
                <c:pt idx="5344">
                  <c:v>0</c:v>
                </c:pt>
                <c:pt idx="5345">
                  <c:v>0</c:v>
                </c:pt>
                <c:pt idx="5346">
                  <c:v>0</c:v>
                </c:pt>
                <c:pt idx="5347">
                  <c:v>0</c:v>
                </c:pt>
                <c:pt idx="5348">
                  <c:v>0</c:v>
                </c:pt>
                <c:pt idx="5349">
                  <c:v>0</c:v>
                </c:pt>
                <c:pt idx="5350">
                  <c:v>0</c:v>
                </c:pt>
                <c:pt idx="5351">
                  <c:v>0</c:v>
                </c:pt>
                <c:pt idx="5352">
                  <c:v>0</c:v>
                </c:pt>
                <c:pt idx="5353">
                  <c:v>0</c:v>
                </c:pt>
                <c:pt idx="5354">
                  <c:v>0</c:v>
                </c:pt>
                <c:pt idx="5355">
                  <c:v>0</c:v>
                </c:pt>
                <c:pt idx="5356">
                  <c:v>0</c:v>
                </c:pt>
                <c:pt idx="5357">
                  <c:v>0</c:v>
                </c:pt>
                <c:pt idx="5358">
                  <c:v>0</c:v>
                </c:pt>
                <c:pt idx="5359">
                  <c:v>0</c:v>
                </c:pt>
                <c:pt idx="5360">
                  <c:v>0</c:v>
                </c:pt>
                <c:pt idx="5361">
                  <c:v>0</c:v>
                </c:pt>
                <c:pt idx="5362">
                  <c:v>0</c:v>
                </c:pt>
                <c:pt idx="5363">
                  <c:v>0</c:v>
                </c:pt>
                <c:pt idx="5364">
                  <c:v>0</c:v>
                </c:pt>
                <c:pt idx="5365">
                  <c:v>0</c:v>
                </c:pt>
                <c:pt idx="5366">
                  <c:v>0</c:v>
                </c:pt>
                <c:pt idx="5367">
                  <c:v>0</c:v>
                </c:pt>
                <c:pt idx="5368">
                  <c:v>0</c:v>
                </c:pt>
                <c:pt idx="5369">
                  <c:v>0</c:v>
                </c:pt>
                <c:pt idx="5370">
                  <c:v>0</c:v>
                </c:pt>
                <c:pt idx="5371">
                  <c:v>0</c:v>
                </c:pt>
                <c:pt idx="5372">
                  <c:v>0</c:v>
                </c:pt>
                <c:pt idx="5373">
                  <c:v>0</c:v>
                </c:pt>
                <c:pt idx="5374">
                  <c:v>0</c:v>
                </c:pt>
                <c:pt idx="5375">
                  <c:v>0</c:v>
                </c:pt>
                <c:pt idx="5376">
                  <c:v>0</c:v>
                </c:pt>
                <c:pt idx="5377">
                  <c:v>0</c:v>
                </c:pt>
                <c:pt idx="5378">
                  <c:v>0</c:v>
                </c:pt>
                <c:pt idx="5379">
                  <c:v>0</c:v>
                </c:pt>
                <c:pt idx="5380">
                  <c:v>0</c:v>
                </c:pt>
                <c:pt idx="5381">
                  <c:v>0</c:v>
                </c:pt>
                <c:pt idx="5382">
                  <c:v>0</c:v>
                </c:pt>
                <c:pt idx="5383">
                  <c:v>0</c:v>
                </c:pt>
                <c:pt idx="5384">
                  <c:v>0</c:v>
                </c:pt>
                <c:pt idx="5385">
                  <c:v>0</c:v>
                </c:pt>
                <c:pt idx="5386">
                  <c:v>0</c:v>
                </c:pt>
                <c:pt idx="5387">
                  <c:v>0</c:v>
                </c:pt>
                <c:pt idx="5388">
                  <c:v>0</c:v>
                </c:pt>
                <c:pt idx="5389">
                  <c:v>0</c:v>
                </c:pt>
                <c:pt idx="5390">
                  <c:v>0</c:v>
                </c:pt>
                <c:pt idx="5391">
                  <c:v>7.1054273576010019E-15</c:v>
                </c:pt>
                <c:pt idx="5392">
                  <c:v>0</c:v>
                </c:pt>
                <c:pt idx="5393">
                  <c:v>0</c:v>
                </c:pt>
                <c:pt idx="5394">
                  <c:v>0</c:v>
                </c:pt>
                <c:pt idx="5395">
                  <c:v>0</c:v>
                </c:pt>
                <c:pt idx="5396">
                  <c:v>0</c:v>
                </c:pt>
                <c:pt idx="5397">
                  <c:v>0</c:v>
                </c:pt>
                <c:pt idx="5398">
                  <c:v>0</c:v>
                </c:pt>
                <c:pt idx="5399">
                  <c:v>0</c:v>
                </c:pt>
                <c:pt idx="5400">
                  <c:v>0</c:v>
                </c:pt>
                <c:pt idx="5401">
                  <c:v>0</c:v>
                </c:pt>
                <c:pt idx="5402">
                  <c:v>0</c:v>
                </c:pt>
                <c:pt idx="5403">
                  <c:v>0</c:v>
                </c:pt>
                <c:pt idx="5404">
                  <c:v>0</c:v>
                </c:pt>
                <c:pt idx="5405">
                  <c:v>0</c:v>
                </c:pt>
                <c:pt idx="5406">
                  <c:v>0</c:v>
                </c:pt>
                <c:pt idx="5407">
                  <c:v>0</c:v>
                </c:pt>
                <c:pt idx="5408">
                  <c:v>0</c:v>
                </c:pt>
                <c:pt idx="5409">
                  <c:v>0</c:v>
                </c:pt>
                <c:pt idx="5410">
                  <c:v>0</c:v>
                </c:pt>
                <c:pt idx="5411">
                  <c:v>0</c:v>
                </c:pt>
                <c:pt idx="5412">
                  <c:v>0</c:v>
                </c:pt>
                <c:pt idx="5413">
                  <c:v>0</c:v>
                </c:pt>
                <c:pt idx="5414">
                  <c:v>0</c:v>
                </c:pt>
                <c:pt idx="5415">
                  <c:v>0</c:v>
                </c:pt>
                <c:pt idx="5416">
                  <c:v>0</c:v>
                </c:pt>
                <c:pt idx="5417">
                  <c:v>0</c:v>
                </c:pt>
                <c:pt idx="5418">
                  <c:v>0</c:v>
                </c:pt>
                <c:pt idx="5419">
                  <c:v>0</c:v>
                </c:pt>
                <c:pt idx="5420">
                  <c:v>0</c:v>
                </c:pt>
                <c:pt idx="5421">
                  <c:v>0</c:v>
                </c:pt>
                <c:pt idx="5422">
                  <c:v>0</c:v>
                </c:pt>
                <c:pt idx="5423">
                  <c:v>0</c:v>
                </c:pt>
                <c:pt idx="5424">
                  <c:v>0</c:v>
                </c:pt>
                <c:pt idx="5425">
                  <c:v>0</c:v>
                </c:pt>
                <c:pt idx="5426">
                  <c:v>0</c:v>
                </c:pt>
                <c:pt idx="5427">
                  <c:v>0</c:v>
                </c:pt>
                <c:pt idx="5428">
                  <c:v>0</c:v>
                </c:pt>
                <c:pt idx="5429">
                  <c:v>0</c:v>
                </c:pt>
                <c:pt idx="5430">
                  <c:v>0</c:v>
                </c:pt>
                <c:pt idx="5431">
                  <c:v>0</c:v>
                </c:pt>
                <c:pt idx="5432">
                  <c:v>0</c:v>
                </c:pt>
                <c:pt idx="5433">
                  <c:v>0</c:v>
                </c:pt>
                <c:pt idx="5434">
                  <c:v>0</c:v>
                </c:pt>
                <c:pt idx="5435">
                  <c:v>0</c:v>
                </c:pt>
                <c:pt idx="5436">
                  <c:v>0</c:v>
                </c:pt>
                <c:pt idx="5437">
                  <c:v>0</c:v>
                </c:pt>
                <c:pt idx="5438">
                  <c:v>0</c:v>
                </c:pt>
                <c:pt idx="5439">
                  <c:v>0</c:v>
                </c:pt>
                <c:pt idx="5440">
                  <c:v>0</c:v>
                </c:pt>
                <c:pt idx="5441">
                  <c:v>0</c:v>
                </c:pt>
                <c:pt idx="5442">
                  <c:v>0</c:v>
                </c:pt>
                <c:pt idx="5443">
                  <c:v>0</c:v>
                </c:pt>
                <c:pt idx="5444">
                  <c:v>0</c:v>
                </c:pt>
                <c:pt idx="5445">
                  <c:v>0</c:v>
                </c:pt>
                <c:pt idx="5446">
                  <c:v>0</c:v>
                </c:pt>
                <c:pt idx="5447">
                  <c:v>0</c:v>
                </c:pt>
                <c:pt idx="5448">
                  <c:v>0</c:v>
                </c:pt>
                <c:pt idx="5449">
                  <c:v>0</c:v>
                </c:pt>
                <c:pt idx="5450">
                  <c:v>0</c:v>
                </c:pt>
                <c:pt idx="5451">
                  <c:v>0</c:v>
                </c:pt>
                <c:pt idx="5452">
                  <c:v>0</c:v>
                </c:pt>
                <c:pt idx="5453">
                  <c:v>0</c:v>
                </c:pt>
                <c:pt idx="5454">
                  <c:v>0</c:v>
                </c:pt>
                <c:pt idx="5455">
                  <c:v>0</c:v>
                </c:pt>
                <c:pt idx="5456">
                  <c:v>0</c:v>
                </c:pt>
                <c:pt idx="5457">
                  <c:v>0</c:v>
                </c:pt>
                <c:pt idx="5458">
                  <c:v>0</c:v>
                </c:pt>
                <c:pt idx="5459">
                  <c:v>0</c:v>
                </c:pt>
                <c:pt idx="5460">
                  <c:v>0</c:v>
                </c:pt>
                <c:pt idx="5461">
                  <c:v>0</c:v>
                </c:pt>
                <c:pt idx="5462">
                  <c:v>0</c:v>
                </c:pt>
                <c:pt idx="5463">
                  <c:v>0</c:v>
                </c:pt>
                <c:pt idx="5464">
                  <c:v>0</c:v>
                </c:pt>
                <c:pt idx="5465">
                  <c:v>7.1054273576010019E-15</c:v>
                </c:pt>
                <c:pt idx="5466">
                  <c:v>0</c:v>
                </c:pt>
                <c:pt idx="5467">
                  <c:v>0</c:v>
                </c:pt>
                <c:pt idx="5468">
                  <c:v>0</c:v>
                </c:pt>
                <c:pt idx="5469">
                  <c:v>0</c:v>
                </c:pt>
                <c:pt idx="5470">
                  <c:v>0</c:v>
                </c:pt>
                <c:pt idx="5471">
                  <c:v>0</c:v>
                </c:pt>
                <c:pt idx="5472">
                  <c:v>0</c:v>
                </c:pt>
                <c:pt idx="5473">
                  <c:v>0</c:v>
                </c:pt>
                <c:pt idx="5474">
                  <c:v>0</c:v>
                </c:pt>
                <c:pt idx="5475">
                  <c:v>0</c:v>
                </c:pt>
                <c:pt idx="5476">
                  <c:v>0</c:v>
                </c:pt>
                <c:pt idx="5477">
                  <c:v>0</c:v>
                </c:pt>
                <c:pt idx="5478">
                  <c:v>0</c:v>
                </c:pt>
                <c:pt idx="5479">
                  <c:v>0</c:v>
                </c:pt>
                <c:pt idx="5480">
                  <c:v>0</c:v>
                </c:pt>
                <c:pt idx="5481">
                  <c:v>0</c:v>
                </c:pt>
                <c:pt idx="5482">
                  <c:v>0</c:v>
                </c:pt>
                <c:pt idx="5483">
                  <c:v>0</c:v>
                </c:pt>
                <c:pt idx="5484">
                  <c:v>0</c:v>
                </c:pt>
                <c:pt idx="5485">
                  <c:v>0</c:v>
                </c:pt>
                <c:pt idx="5486">
                  <c:v>0</c:v>
                </c:pt>
                <c:pt idx="5487">
                  <c:v>0</c:v>
                </c:pt>
                <c:pt idx="5488">
                  <c:v>0</c:v>
                </c:pt>
                <c:pt idx="5489">
                  <c:v>0</c:v>
                </c:pt>
                <c:pt idx="5490">
                  <c:v>0</c:v>
                </c:pt>
                <c:pt idx="5491">
                  <c:v>0</c:v>
                </c:pt>
                <c:pt idx="5492">
                  <c:v>0</c:v>
                </c:pt>
                <c:pt idx="5493">
                  <c:v>0</c:v>
                </c:pt>
                <c:pt idx="5494">
                  <c:v>0</c:v>
                </c:pt>
                <c:pt idx="5495">
                  <c:v>0</c:v>
                </c:pt>
                <c:pt idx="5496">
                  <c:v>0</c:v>
                </c:pt>
                <c:pt idx="5497">
                  <c:v>0</c:v>
                </c:pt>
                <c:pt idx="5498">
                  <c:v>0</c:v>
                </c:pt>
                <c:pt idx="5499">
                  <c:v>0</c:v>
                </c:pt>
                <c:pt idx="5500">
                  <c:v>0</c:v>
                </c:pt>
                <c:pt idx="5501">
                  <c:v>0</c:v>
                </c:pt>
                <c:pt idx="5502">
                  <c:v>0</c:v>
                </c:pt>
                <c:pt idx="5503">
                  <c:v>0</c:v>
                </c:pt>
                <c:pt idx="5504">
                  <c:v>0</c:v>
                </c:pt>
                <c:pt idx="5505">
                  <c:v>0</c:v>
                </c:pt>
                <c:pt idx="5506">
                  <c:v>0</c:v>
                </c:pt>
                <c:pt idx="5507">
                  <c:v>0</c:v>
                </c:pt>
                <c:pt idx="5508">
                  <c:v>0</c:v>
                </c:pt>
                <c:pt idx="5509">
                  <c:v>0</c:v>
                </c:pt>
                <c:pt idx="5510">
                  <c:v>0</c:v>
                </c:pt>
                <c:pt idx="5511">
                  <c:v>0</c:v>
                </c:pt>
                <c:pt idx="5512">
                  <c:v>0</c:v>
                </c:pt>
                <c:pt idx="5513">
                  <c:v>0</c:v>
                </c:pt>
                <c:pt idx="5514">
                  <c:v>0</c:v>
                </c:pt>
                <c:pt idx="5515">
                  <c:v>0</c:v>
                </c:pt>
                <c:pt idx="5516">
                  <c:v>0</c:v>
                </c:pt>
                <c:pt idx="5517">
                  <c:v>0</c:v>
                </c:pt>
                <c:pt idx="5518">
                  <c:v>0</c:v>
                </c:pt>
                <c:pt idx="5519">
                  <c:v>0</c:v>
                </c:pt>
                <c:pt idx="5520">
                  <c:v>0</c:v>
                </c:pt>
                <c:pt idx="5521">
                  <c:v>0</c:v>
                </c:pt>
                <c:pt idx="5522">
                  <c:v>0</c:v>
                </c:pt>
                <c:pt idx="5523">
                  <c:v>0</c:v>
                </c:pt>
                <c:pt idx="5524">
                  <c:v>0</c:v>
                </c:pt>
                <c:pt idx="5525">
                  <c:v>0</c:v>
                </c:pt>
                <c:pt idx="5526">
                  <c:v>0</c:v>
                </c:pt>
                <c:pt idx="5527">
                  <c:v>0</c:v>
                </c:pt>
                <c:pt idx="5528">
                  <c:v>0</c:v>
                </c:pt>
                <c:pt idx="5529">
                  <c:v>0</c:v>
                </c:pt>
                <c:pt idx="5530">
                  <c:v>0</c:v>
                </c:pt>
                <c:pt idx="5531">
                  <c:v>0</c:v>
                </c:pt>
                <c:pt idx="5532">
                  <c:v>0</c:v>
                </c:pt>
                <c:pt idx="5533">
                  <c:v>0</c:v>
                </c:pt>
                <c:pt idx="5534">
                  <c:v>0</c:v>
                </c:pt>
                <c:pt idx="5535">
                  <c:v>0</c:v>
                </c:pt>
                <c:pt idx="5536">
                  <c:v>0</c:v>
                </c:pt>
                <c:pt idx="5537">
                  <c:v>0</c:v>
                </c:pt>
                <c:pt idx="5538">
                  <c:v>0</c:v>
                </c:pt>
                <c:pt idx="5539">
                  <c:v>0</c:v>
                </c:pt>
                <c:pt idx="5540">
                  <c:v>0</c:v>
                </c:pt>
                <c:pt idx="5541">
                  <c:v>0</c:v>
                </c:pt>
                <c:pt idx="5542">
                  <c:v>0</c:v>
                </c:pt>
                <c:pt idx="5543">
                  <c:v>0</c:v>
                </c:pt>
                <c:pt idx="5544">
                  <c:v>0</c:v>
                </c:pt>
                <c:pt idx="5545">
                  <c:v>0</c:v>
                </c:pt>
                <c:pt idx="5546">
                  <c:v>0</c:v>
                </c:pt>
                <c:pt idx="5547">
                  <c:v>0</c:v>
                </c:pt>
                <c:pt idx="5548">
                  <c:v>0</c:v>
                </c:pt>
                <c:pt idx="5549">
                  <c:v>0</c:v>
                </c:pt>
                <c:pt idx="5550">
                  <c:v>0</c:v>
                </c:pt>
                <c:pt idx="5551">
                  <c:v>0</c:v>
                </c:pt>
                <c:pt idx="5552">
                  <c:v>0</c:v>
                </c:pt>
                <c:pt idx="5553">
                  <c:v>0</c:v>
                </c:pt>
                <c:pt idx="5554">
                  <c:v>0</c:v>
                </c:pt>
                <c:pt idx="5555">
                  <c:v>0</c:v>
                </c:pt>
                <c:pt idx="5556">
                  <c:v>0</c:v>
                </c:pt>
                <c:pt idx="5557">
                  <c:v>0</c:v>
                </c:pt>
                <c:pt idx="5558">
                  <c:v>0</c:v>
                </c:pt>
                <c:pt idx="5559">
                  <c:v>0</c:v>
                </c:pt>
                <c:pt idx="5560">
                  <c:v>0</c:v>
                </c:pt>
                <c:pt idx="5561">
                  <c:v>0</c:v>
                </c:pt>
                <c:pt idx="5562">
                  <c:v>0</c:v>
                </c:pt>
                <c:pt idx="5563">
                  <c:v>0</c:v>
                </c:pt>
                <c:pt idx="5564">
                  <c:v>0</c:v>
                </c:pt>
                <c:pt idx="5565">
                  <c:v>0</c:v>
                </c:pt>
                <c:pt idx="5566">
                  <c:v>0</c:v>
                </c:pt>
                <c:pt idx="5567">
                  <c:v>0</c:v>
                </c:pt>
                <c:pt idx="5568">
                  <c:v>0</c:v>
                </c:pt>
                <c:pt idx="5569">
                  <c:v>0</c:v>
                </c:pt>
                <c:pt idx="5570">
                  <c:v>0</c:v>
                </c:pt>
                <c:pt idx="5571">
                  <c:v>0</c:v>
                </c:pt>
                <c:pt idx="5572">
                  <c:v>0</c:v>
                </c:pt>
                <c:pt idx="5573">
                  <c:v>0</c:v>
                </c:pt>
                <c:pt idx="5574">
                  <c:v>0</c:v>
                </c:pt>
                <c:pt idx="5575">
                  <c:v>0</c:v>
                </c:pt>
                <c:pt idx="5576">
                  <c:v>0</c:v>
                </c:pt>
                <c:pt idx="5577">
                  <c:v>0</c:v>
                </c:pt>
                <c:pt idx="5578">
                  <c:v>0</c:v>
                </c:pt>
                <c:pt idx="5579">
                  <c:v>0</c:v>
                </c:pt>
                <c:pt idx="5580">
                  <c:v>0</c:v>
                </c:pt>
                <c:pt idx="5581">
                  <c:v>0</c:v>
                </c:pt>
                <c:pt idx="5582">
                  <c:v>0</c:v>
                </c:pt>
                <c:pt idx="5583">
                  <c:v>0</c:v>
                </c:pt>
                <c:pt idx="5584">
                  <c:v>0</c:v>
                </c:pt>
                <c:pt idx="5585">
                  <c:v>0</c:v>
                </c:pt>
                <c:pt idx="5586">
                  <c:v>0</c:v>
                </c:pt>
                <c:pt idx="5587">
                  <c:v>0</c:v>
                </c:pt>
                <c:pt idx="5588">
                  <c:v>0</c:v>
                </c:pt>
                <c:pt idx="5589">
                  <c:v>0</c:v>
                </c:pt>
                <c:pt idx="5590">
                  <c:v>0</c:v>
                </c:pt>
                <c:pt idx="5591">
                  <c:v>0</c:v>
                </c:pt>
                <c:pt idx="5592">
                  <c:v>0</c:v>
                </c:pt>
                <c:pt idx="5593">
                  <c:v>0</c:v>
                </c:pt>
                <c:pt idx="5594">
                  <c:v>0</c:v>
                </c:pt>
                <c:pt idx="5595">
                  <c:v>0</c:v>
                </c:pt>
                <c:pt idx="5596">
                  <c:v>0</c:v>
                </c:pt>
                <c:pt idx="5597">
                  <c:v>0</c:v>
                </c:pt>
                <c:pt idx="5598">
                  <c:v>0</c:v>
                </c:pt>
                <c:pt idx="5599">
                  <c:v>0</c:v>
                </c:pt>
                <c:pt idx="5600">
                  <c:v>0</c:v>
                </c:pt>
                <c:pt idx="5601">
                  <c:v>0</c:v>
                </c:pt>
                <c:pt idx="5602">
                  <c:v>0</c:v>
                </c:pt>
                <c:pt idx="5603">
                  <c:v>0</c:v>
                </c:pt>
                <c:pt idx="5604">
                  <c:v>7.1054273576010019E-15</c:v>
                </c:pt>
                <c:pt idx="5605">
                  <c:v>0</c:v>
                </c:pt>
                <c:pt idx="5606">
                  <c:v>0</c:v>
                </c:pt>
                <c:pt idx="5607">
                  <c:v>0</c:v>
                </c:pt>
                <c:pt idx="5608">
                  <c:v>0</c:v>
                </c:pt>
                <c:pt idx="5609">
                  <c:v>0</c:v>
                </c:pt>
                <c:pt idx="5610">
                  <c:v>0</c:v>
                </c:pt>
                <c:pt idx="5611">
                  <c:v>0</c:v>
                </c:pt>
                <c:pt idx="5612">
                  <c:v>0</c:v>
                </c:pt>
                <c:pt idx="5613">
                  <c:v>0</c:v>
                </c:pt>
                <c:pt idx="5614">
                  <c:v>0</c:v>
                </c:pt>
                <c:pt idx="5615">
                  <c:v>0</c:v>
                </c:pt>
                <c:pt idx="5616">
                  <c:v>0</c:v>
                </c:pt>
                <c:pt idx="5617">
                  <c:v>0</c:v>
                </c:pt>
                <c:pt idx="5618">
                  <c:v>0</c:v>
                </c:pt>
                <c:pt idx="5619">
                  <c:v>0</c:v>
                </c:pt>
                <c:pt idx="5620">
                  <c:v>0</c:v>
                </c:pt>
                <c:pt idx="5621">
                  <c:v>0</c:v>
                </c:pt>
                <c:pt idx="5622">
                  <c:v>0</c:v>
                </c:pt>
                <c:pt idx="5623">
                  <c:v>0</c:v>
                </c:pt>
                <c:pt idx="5624">
                  <c:v>0</c:v>
                </c:pt>
                <c:pt idx="5625">
                  <c:v>0</c:v>
                </c:pt>
                <c:pt idx="5626">
                  <c:v>0</c:v>
                </c:pt>
                <c:pt idx="5627">
                  <c:v>0</c:v>
                </c:pt>
                <c:pt idx="5628">
                  <c:v>0</c:v>
                </c:pt>
                <c:pt idx="5629">
                  <c:v>0</c:v>
                </c:pt>
                <c:pt idx="5630">
                  <c:v>0</c:v>
                </c:pt>
                <c:pt idx="5631">
                  <c:v>0</c:v>
                </c:pt>
                <c:pt idx="5632">
                  <c:v>0</c:v>
                </c:pt>
                <c:pt idx="5633">
                  <c:v>0</c:v>
                </c:pt>
                <c:pt idx="5634">
                  <c:v>0</c:v>
                </c:pt>
                <c:pt idx="5635">
                  <c:v>0</c:v>
                </c:pt>
                <c:pt idx="5636">
                  <c:v>0</c:v>
                </c:pt>
                <c:pt idx="5637">
                  <c:v>0</c:v>
                </c:pt>
                <c:pt idx="5638">
                  <c:v>0</c:v>
                </c:pt>
                <c:pt idx="5639">
                  <c:v>0</c:v>
                </c:pt>
                <c:pt idx="5640">
                  <c:v>0</c:v>
                </c:pt>
                <c:pt idx="5641">
                  <c:v>0</c:v>
                </c:pt>
                <c:pt idx="5642">
                  <c:v>0</c:v>
                </c:pt>
                <c:pt idx="5643">
                  <c:v>0</c:v>
                </c:pt>
                <c:pt idx="5644">
                  <c:v>0</c:v>
                </c:pt>
                <c:pt idx="5645">
                  <c:v>0</c:v>
                </c:pt>
                <c:pt idx="5646">
                  <c:v>0</c:v>
                </c:pt>
                <c:pt idx="5647">
                  <c:v>0</c:v>
                </c:pt>
                <c:pt idx="5648">
                  <c:v>0</c:v>
                </c:pt>
                <c:pt idx="5649">
                  <c:v>0</c:v>
                </c:pt>
                <c:pt idx="5650">
                  <c:v>0</c:v>
                </c:pt>
                <c:pt idx="5651">
                  <c:v>0</c:v>
                </c:pt>
                <c:pt idx="5652">
                  <c:v>0</c:v>
                </c:pt>
                <c:pt idx="5653">
                  <c:v>0</c:v>
                </c:pt>
                <c:pt idx="5654">
                  <c:v>0</c:v>
                </c:pt>
                <c:pt idx="5655">
                  <c:v>0</c:v>
                </c:pt>
                <c:pt idx="5656">
                  <c:v>0</c:v>
                </c:pt>
                <c:pt idx="5657">
                  <c:v>0</c:v>
                </c:pt>
                <c:pt idx="5658">
                  <c:v>0</c:v>
                </c:pt>
                <c:pt idx="5659">
                  <c:v>0</c:v>
                </c:pt>
                <c:pt idx="5660">
                  <c:v>0</c:v>
                </c:pt>
                <c:pt idx="5661">
                  <c:v>0</c:v>
                </c:pt>
                <c:pt idx="5662">
                  <c:v>0</c:v>
                </c:pt>
                <c:pt idx="5663">
                  <c:v>0</c:v>
                </c:pt>
                <c:pt idx="5664">
                  <c:v>0</c:v>
                </c:pt>
                <c:pt idx="5665">
                  <c:v>0</c:v>
                </c:pt>
                <c:pt idx="5666">
                  <c:v>0</c:v>
                </c:pt>
                <c:pt idx="5667">
                  <c:v>0</c:v>
                </c:pt>
                <c:pt idx="5668">
                  <c:v>0</c:v>
                </c:pt>
                <c:pt idx="5669">
                  <c:v>0</c:v>
                </c:pt>
                <c:pt idx="5670">
                  <c:v>0</c:v>
                </c:pt>
                <c:pt idx="5671">
                  <c:v>0</c:v>
                </c:pt>
                <c:pt idx="5672">
                  <c:v>0</c:v>
                </c:pt>
                <c:pt idx="5673">
                  <c:v>0</c:v>
                </c:pt>
                <c:pt idx="5674">
                  <c:v>0</c:v>
                </c:pt>
                <c:pt idx="5675">
                  <c:v>0</c:v>
                </c:pt>
                <c:pt idx="5676">
                  <c:v>0</c:v>
                </c:pt>
                <c:pt idx="5677">
                  <c:v>0</c:v>
                </c:pt>
                <c:pt idx="5678">
                  <c:v>0</c:v>
                </c:pt>
                <c:pt idx="5679">
                  <c:v>0</c:v>
                </c:pt>
                <c:pt idx="5680">
                  <c:v>0</c:v>
                </c:pt>
                <c:pt idx="5681">
                  <c:v>0</c:v>
                </c:pt>
                <c:pt idx="5682">
                  <c:v>0</c:v>
                </c:pt>
                <c:pt idx="5683">
                  <c:v>0</c:v>
                </c:pt>
                <c:pt idx="5684">
                  <c:v>0</c:v>
                </c:pt>
                <c:pt idx="5685">
                  <c:v>0</c:v>
                </c:pt>
                <c:pt idx="5686">
                  <c:v>0</c:v>
                </c:pt>
                <c:pt idx="5687">
                  <c:v>0</c:v>
                </c:pt>
                <c:pt idx="5688">
                  <c:v>0</c:v>
                </c:pt>
                <c:pt idx="5689">
                  <c:v>0</c:v>
                </c:pt>
                <c:pt idx="5690">
                  <c:v>0</c:v>
                </c:pt>
                <c:pt idx="5691">
                  <c:v>0</c:v>
                </c:pt>
                <c:pt idx="5692">
                  <c:v>0</c:v>
                </c:pt>
                <c:pt idx="5693">
                  <c:v>0</c:v>
                </c:pt>
                <c:pt idx="5694">
                  <c:v>0</c:v>
                </c:pt>
                <c:pt idx="5695">
                  <c:v>0</c:v>
                </c:pt>
                <c:pt idx="5696">
                  <c:v>0</c:v>
                </c:pt>
                <c:pt idx="5697">
                  <c:v>0</c:v>
                </c:pt>
                <c:pt idx="5698">
                  <c:v>0</c:v>
                </c:pt>
                <c:pt idx="5699">
                  <c:v>0</c:v>
                </c:pt>
                <c:pt idx="5700">
                  <c:v>0</c:v>
                </c:pt>
                <c:pt idx="5701">
                  <c:v>0</c:v>
                </c:pt>
                <c:pt idx="5702">
                  <c:v>0</c:v>
                </c:pt>
                <c:pt idx="5703">
                  <c:v>0</c:v>
                </c:pt>
                <c:pt idx="5704">
                  <c:v>0</c:v>
                </c:pt>
                <c:pt idx="5705">
                  <c:v>0</c:v>
                </c:pt>
                <c:pt idx="5706">
                  <c:v>0</c:v>
                </c:pt>
                <c:pt idx="5707">
                  <c:v>0</c:v>
                </c:pt>
                <c:pt idx="5708">
                  <c:v>0</c:v>
                </c:pt>
                <c:pt idx="5709">
                  <c:v>0</c:v>
                </c:pt>
                <c:pt idx="5710">
                  <c:v>0</c:v>
                </c:pt>
                <c:pt idx="5711">
                  <c:v>0</c:v>
                </c:pt>
                <c:pt idx="5712">
                  <c:v>0</c:v>
                </c:pt>
                <c:pt idx="5713">
                  <c:v>0</c:v>
                </c:pt>
                <c:pt idx="5714">
                  <c:v>0</c:v>
                </c:pt>
                <c:pt idx="5715">
                  <c:v>0</c:v>
                </c:pt>
                <c:pt idx="5716">
                  <c:v>0</c:v>
                </c:pt>
                <c:pt idx="5717">
                  <c:v>0</c:v>
                </c:pt>
                <c:pt idx="5718">
                  <c:v>0</c:v>
                </c:pt>
                <c:pt idx="5719">
                  <c:v>0</c:v>
                </c:pt>
                <c:pt idx="5720">
                  <c:v>0</c:v>
                </c:pt>
                <c:pt idx="5721">
                  <c:v>0</c:v>
                </c:pt>
                <c:pt idx="5722">
                  <c:v>0</c:v>
                </c:pt>
                <c:pt idx="5723">
                  <c:v>0</c:v>
                </c:pt>
                <c:pt idx="5724">
                  <c:v>0</c:v>
                </c:pt>
                <c:pt idx="5725">
                  <c:v>0</c:v>
                </c:pt>
                <c:pt idx="5726">
                  <c:v>0</c:v>
                </c:pt>
                <c:pt idx="5727">
                  <c:v>0</c:v>
                </c:pt>
                <c:pt idx="5728">
                  <c:v>0</c:v>
                </c:pt>
                <c:pt idx="5729">
                  <c:v>0</c:v>
                </c:pt>
                <c:pt idx="5730">
                  <c:v>0</c:v>
                </c:pt>
                <c:pt idx="5731">
                  <c:v>0</c:v>
                </c:pt>
                <c:pt idx="5732">
                  <c:v>0</c:v>
                </c:pt>
                <c:pt idx="5733">
                  <c:v>0</c:v>
                </c:pt>
                <c:pt idx="5734">
                  <c:v>0</c:v>
                </c:pt>
                <c:pt idx="5735">
                  <c:v>0</c:v>
                </c:pt>
                <c:pt idx="5736">
                  <c:v>0</c:v>
                </c:pt>
                <c:pt idx="5737">
                  <c:v>0</c:v>
                </c:pt>
                <c:pt idx="5738">
                  <c:v>7.1054273576010019E-15</c:v>
                </c:pt>
                <c:pt idx="5739">
                  <c:v>0</c:v>
                </c:pt>
                <c:pt idx="5740">
                  <c:v>0</c:v>
                </c:pt>
                <c:pt idx="5741">
                  <c:v>0</c:v>
                </c:pt>
                <c:pt idx="5742">
                  <c:v>0</c:v>
                </c:pt>
                <c:pt idx="5743">
                  <c:v>0</c:v>
                </c:pt>
                <c:pt idx="5744">
                  <c:v>0</c:v>
                </c:pt>
                <c:pt idx="5745">
                  <c:v>0</c:v>
                </c:pt>
                <c:pt idx="5746">
                  <c:v>0</c:v>
                </c:pt>
                <c:pt idx="5747">
                  <c:v>0</c:v>
                </c:pt>
                <c:pt idx="5748">
                  <c:v>0</c:v>
                </c:pt>
                <c:pt idx="5749">
                  <c:v>0</c:v>
                </c:pt>
                <c:pt idx="5750">
                  <c:v>0</c:v>
                </c:pt>
                <c:pt idx="5751">
                  <c:v>0</c:v>
                </c:pt>
                <c:pt idx="5752">
                  <c:v>0</c:v>
                </c:pt>
                <c:pt idx="5753">
                  <c:v>0</c:v>
                </c:pt>
                <c:pt idx="5754">
                  <c:v>0</c:v>
                </c:pt>
                <c:pt idx="5755">
                  <c:v>0</c:v>
                </c:pt>
                <c:pt idx="5756">
                  <c:v>0</c:v>
                </c:pt>
                <c:pt idx="5757">
                  <c:v>0</c:v>
                </c:pt>
                <c:pt idx="5758">
                  <c:v>0</c:v>
                </c:pt>
                <c:pt idx="5759">
                  <c:v>0</c:v>
                </c:pt>
                <c:pt idx="5760">
                  <c:v>0</c:v>
                </c:pt>
                <c:pt idx="5761">
                  <c:v>0</c:v>
                </c:pt>
                <c:pt idx="5762">
                  <c:v>0</c:v>
                </c:pt>
                <c:pt idx="5763">
                  <c:v>0</c:v>
                </c:pt>
                <c:pt idx="5764">
                  <c:v>0</c:v>
                </c:pt>
                <c:pt idx="5765">
                  <c:v>0</c:v>
                </c:pt>
                <c:pt idx="5766">
                  <c:v>0</c:v>
                </c:pt>
                <c:pt idx="5767">
                  <c:v>0</c:v>
                </c:pt>
                <c:pt idx="5768">
                  <c:v>0</c:v>
                </c:pt>
                <c:pt idx="5769">
                  <c:v>0</c:v>
                </c:pt>
                <c:pt idx="5770">
                  <c:v>0</c:v>
                </c:pt>
                <c:pt idx="5771">
                  <c:v>0</c:v>
                </c:pt>
                <c:pt idx="5772">
                  <c:v>0</c:v>
                </c:pt>
                <c:pt idx="5773">
                  <c:v>0</c:v>
                </c:pt>
                <c:pt idx="5774">
                  <c:v>0</c:v>
                </c:pt>
                <c:pt idx="5775">
                  <c:v>0</c:v>
                </c:pt>
                <c:pt idx="5776">
                  <c:v>0</c:v>
                </c:pt>
                <c:pt idx="5777">
                  <c:v>0</c:v>
                </c:pt>
                <c:pt idx="5778">
                  <c:v>0</c:v>
                </c:pt>
                <c:pt idx="5779">
                  <c:v>0</c:v>
                </c:pt>
                <c:pt idx="5780">
                  <c:v>0</c:v>
                </c:pt>
                <c:pt idx="5781">
                  <c:v>0</c:v>
                </c:pt>
                <c:pt idx="5782">
                  <c:v>0</c:v>
                </c:pt>
                <c:pt idx="5783">
                  <c:v>0</c:v>
                </c:pt>
                <c:pt idx="5784">
                  <c:v>0</c:v>
                </c:pt>
                <c:pt idx="5785">
                  <c:v>0</c:v>
                </c:pt>
                <c:pt idx="5786">
                  <c:v>0</c:v>
                </c:pt>
                <c:pt idx="5787">
                  <c:v>0</c:v>
                </c:pt>
                <c:pt idx="5788">
                  <c:v>0</c:v>
                </c:pt>
                <c:pt idx="5789">
                  <c:v>0</c:v>
                </c:pt>
                <c:pt idx="5790">
                  <c:v>0</c:v>
                </c:pt>
                <c:pt idx="5791">
                  <c:v>0</c:v>
                </c:pt>
                <c:pt idx="5792">
                  <c:v>0</c:v>
                </c:pt>
                <c:pt idx="5793">
                  <c:v>0</c:v>
                </c:pt>
                <c:pt idx="5794">
                  <c:v>0</c:v>
                </c:pt>
                <c:pt idx="5795">
                  <c:v>0</c:v>
                </c:pt>
                <c:pt idx="5796">
                  <c:v>0</c:v>
                </c:pt>
                <c:pt idx="5797">
                  <c:v>0</c:v>
                </c:pt>
                <c:pt idx="5798">
                  <c:v>0</c:v>
                </c:pt>
                <c:pt idx="5799">
                  <c:v>0</c:v>
                </c:pt>
                <c:pt idx="5800">
                  <c:v>0</c:v>
                </c:pt>
                <c:pt idx="5801">
                  <c:v>0</c:v>
                </c:pt>
                <c:pt idx="5802">
                  <c:v>0</c:v>
                </c:pt>
                <c:pt idx="5803">
                  <c:v>0</c:v>
                </c:pt>
                <c:pt idx="5804">
                  <c:v>0</c:v>
                </c:pt>
                <c:pt idx="5805">
                  <c:v>0</c:v>
                </c:pt>
                <c:pt idx="5806">
                  <c:v>0</c:v>
                </c:pt>
                <c:pt idx="5807">
                  <c:v>0</c:v>
                </c:pt>
                <c:pt idx="5808">
                  <c:v>0</c:v>
                </c:pt>
                <c:pt idx="5809">
                  <c:v>0</c:v>
                </c:pt>
                <c:pt idx="5810">
                  <c:v>0</c:v>
                </c:pt>
                <c:pt idx="5811">
                  <c:v>0</c:v>
                </c:pt>
                <c:pt idx="5812">
                  <c:v>0</c:v>
                </c:pt>
                <c:pt idx="5813">
                  <c:v>0</c:v>
                </c:pt>
                <c:pt idx="5814">
                  <c:v>0</c:v>
                </c:pt>
                <c:pt idx="5815">
                  <c:v>0</c:v>
                </c:pt>
                <c:pt idx="5816">
                  <c:v>0</c:v>
                </c:pt>
                <c:pt idx="5817">
                  <c:v>0</c:v>
                </c:pt>
                <c:pt idx="5818">
                  <c:v>0</c:v>
                </c:pt>
                <c:pt idx="5819">
                  <c:v>0</c:v>
                </c:pt>
                <c:pt idx="5820">
                  <c:v>0</c:v>
                </c:pt>
                <c:pt idx="5821">
                  <c:v>0</c:v>
                </c:pt>
                <c:pt idx="5822">
                  <c:v>0</c:v>
                </c:pt>
                <c:pt idx="5823">
                  <c:v>0</c:v>
                </c:pt>
                <c:pt idx="5824">
                  <c:v>0</c:v>
                </c:pt>
                <c:pt idx="5825">
                  <c:v>0</c:v>
                </c:pt>
                <c:pt idx="5826">
                  <c:v>0</c:v>
                </c:pt>
                <c:pt idx="5827">
                  <c:v>0</c:v>
                </c:pt>
                <c:pt idx="5828">
                  <c:v>0</c:v>
                </c:pt>
                <c:pt idx="5829">
                  <c:v>0</c:v>
                </c:pt>
                <c:pt idx="5830">
                  <c:v>0</c:v>
                </c:pt>
                <c:pt idx="5831">
                  <c:v>0</c:v>
                </c:pt>
                <c:pt idx="5832">
                  <c:v>0</c:v>
                </c:pt>
                <c:pt idx="5833">
                  <c:v>0</c:v>
                </c:pt>
                <c:pt idx="5834">
                  <c:v>0</c:v>
                </c:pt>
                <c:pt idx="5835">
                  <c:v>0</c:v>
                </c:pt>
                <c:pt idx="5836">
                  <c:v>0</c:v>
                </c:pt>
                <c:pt idx="5837">
                  <c:v>0</c:v>
                </c:pt>
                <c:pt idx="5838">
                  <c:v>0</c:v>
                </c:pt>
                <c:pt idx="5839">
                  <c:v>0</c:v>
                </c:pt>
                <c:pt idx="5840">
                  <c:v>0</c:v>
                </c:pt>
                <c:pt idx="5841">
                  <c:v>0</c:v>
                </c:pt>
                <c:pt idx="5842">
                  <c:v>0</c:v>
                </c:pt>
                <c:pt idx="5843">
                  <c:v>0</c:v>
                </c:pt>
                <c:pt idx="5844">
                  <c:v>0</c:v>
                </c:pt>
                <c:pt idx="5845">
                  <c:v>0</c:v>
                </c:pt>
                <c:pt idx="5846">
                  <c:v>0</c:v>
                </c:pt>
                <c:pt idx="5847">
                  <c:v>0</c:v>
                </c:pt>
                <c:pt idx="5848">
                  <c:v>0</c:v>
                </c:pt>
                <c:pt idx="5849">
                  <c:v>0</c:v>
                </c:pt>
                <c:pt idx="5850">
                  <c:v>0</c:v>
                </c:pt>
                <c:pt idx="5851">
                  <c:v>0</c:v>
                </c:pt>
                <c:pt idx="5852">
                  <c:v>0</c:v>
                </c:pt>
                <c:pt idx="5853">
                  <c:v>0</c:v>
                </c:pt>
                <c:pt idx="5854">
                  <c:v>0</c:v>
                </c:pt>
                <c:pt idx="5855">
                  <c:v>0</c:v>
                </c:pt>
                <c:pt idx="5856">
                  <c:v>0</c:v>
                </c:pt>
                <c:pt idx="5857">
                  <c:v>0</c:v>
                </c:pt>
                <c:pt idx="5858">
                  <c:v>0</c:v>
                </c:pt>
                <c:pt idx="5859">
                  <c:v>0</c:v>
                </c:pt>
                <c:pt idx="5860">
                  <c:v>0</c:v>
                </c:pt>
                <c:pt idx="5861">
                  <c:v>0</c:v>
                </c:pt>
                <c:pt idx="5862">
                  <c:v>0</c:v>
                </c:pt>
                <c:pt idx="5863">
                  <c:v>0</c:v>
                </c:pt>
                <c:pt idx="5864">
                  <c:v>0</c:v>
                </c:pt>
                <c:pt idx="5865">
                  <c:v>0</c:v>
                </c:pt>
                <c:pt idx="5866">
                  <c:v>0</c:v>
                </c:pt>
                <c:pt idx="5867">
                  <c:v>0</c:v>
                </c:pt>
                <c:pt idx="5868">
                  <c:v>0</c:v>
                </c:pt>
                <c:pt idx="5869">
                  <c:v>0</c:v>
                </c:pt>
                <c:pt idx="5870">
                  <c:v>0</c:v>
                </c:pt>
                <c:pt idx="5871">
                  <c:v>0</c:v>
                </c:pt>
                <c:pt idx="5872">
                  <c:v>0</c:v>
                </c:pt>
                <c:pt idx="5873">
                  <c:v>0</c:v>
                </c:pt>
                <c:pt idx="5874">
                  <c:v>0</c:v>
                </c:pt>
                <c:pt idx="5875">
                  <c:v>0</c:v>
                </c:pt>
                <c:pt idx="5876">
                  <c:v>0</c:v>
                </c:pt>
                <c:pt idx="5877">
                  <c:v>0</c:v>
                </c:pt>
                <c:pt idx="5878">
                  <c:v>0</c:v>
                </c:pt>
                <c:pt idx="5879">
                  <c:v>0</c:v>
                </c:pt>
                <c:pt idx="5880">
                  <c:v>0</c:v>
                </c:pt>
                <c:pt idx="5881">
                  <c:v>0</c:v>
                </c:pt>
                <c:pt idx="5882">
                  <c:v>0</c:v>
                </c:pt>
                <c:pt idx="5883">
                  <c:v>0</c:v>
                </c:pt>
                <c:pt idx="5884">
                  <c:v>0</c:v>
                </c:pt>
                <c:pt idx="5885">
                  <c:v>0</c:v>
                </c:pt>
                <c:pt idx="5886">
                  <c:v>0</c:v>
                </c:pt>
                <c:pt idx="5887">
                  <c:v>0</c:v>
                </c:pt>
                <c:pt idx="5888">
                  <c:v>0</c:v>
                </c:pt>
                <c:pt idx="5889">
                  <c:v>0</c:v>
                </c:pt>
                <c:pt idx="5890">
                  <c:v>0</c:v>
                </c:pt>
                <c:pt idx="5891">
                  <c:v>0</c:v>
                </c:pt>
                <c:pt idx="5892">
                  <c:v>0</c:v>
                </c:pt>
                <c:pt idx="5893">
                  <c:v>0</c:v>
                </c:pt>
                <c:pt idx="5894">
                  <c:v>0</c:v>
                </c:pt>
                <c:pt idx="5895">
                  <c:v>0</c:v>
                </c:pt>
                <c:pt idx="5896">
                  <c:v>0</c:v>
                </c:pt>
                <c:pt idx="5897">
                  <c:v>0</c:v>
                </c:pt>
                <c:pt idx="5898">
                  <c:v>0</c:v>
                </c:pt>
                <c:pt idx="5899">
                  <c:v>0</c:v>
                </c:pt>
                <c:pt idx="5900">
                  <c:v>0</c:v>
                </c:pt>
                <c:pt idx="5901">
                  <c:v>0</c:v>
                </c:pt>
                <c:pt idx="5902">
                  <c:v>0</c:v>
                </c:pt>
                <c:pt idx="5903">
                  <c:v>7.1054273576010019E-15</c:v>
                </c:pt>
                <c:pt idx="5904">
                  <c:v>0</c:v>
                </c:pt>
                <c:pt idx="5905">
                  <c:v>0</c:v>
                </c:pt>
                <c:pt idx="5906">
                  <c:v>0</c:v>
                </c:pt>
                <c:pt idx="5907">
                  <c:v>0</c:v>
                </c:pt>
                <c:pt idx="5908">
                  <c:v>0</c:v>
                </c:pt>
                <c:pt idx="5909">
                  <c:v>0</c:v>
                </c:pt>
                <c:pt idx="5910">
                  <c:v>0</c:v>
                </c:pt>
                <c:pt idx="5911">
                  <c:v>0</c:v>
                </c:pt>
                <c:pt idx="5912">
                  <c:v>0</c:v>
                </c:pt>
                <c:pt idx="5913">
                  <c:v>0</c:v>
                </c:pt>
                <c:pt idx="5914">
                  <c:v>0</c:v>
                </c:pt>
                <c:pt idx="5915">
                  <c:v>0</c:v>
                </c:pt>
                <c:pt idx="5916">
                  <c:v>0</c:v>
                </c:pt>
                <c:pt idx="5917">
                  <c:v>0</c:v>
                </c:pt>
                <c:pt idx="5918">
                  <c:v>0</c:v>
                </c:pt>
                <c:pt idx="5919">
                  <c:v>0</c:v>
                </c:pt>
                <c:pt idx="5920">
                  <c:v>0</c:v>
                </c:pt>
                <c:pt idx="5921">
                  <c:v>0</c:v>
                </c:pt>
                <c:pt idx="5922">
                  <c:v>0</c:v>
                </c:pt>
                <c:pt idx="5923">
                  <c:v>0</c:v>
                </c:pt>
                <c:pt idx="5924">
                  <c:v>0</c:v>
                </c:pt>
                <c:pt idx="5925">
                  <c:v>0</c:v>
                </c:pt>
                <c:pt idx="5926">
                  <c:v>0</c:v>
                </c:pt>
                <c:pt idx="5927">
                  <c:v>0</c:v>
                </c:pt>
                <c:pt idx="5928">
                  <c:v>0</c:v>
                </c:pt>
                <c:pt idx="5929">
                  <c:v>0</c:v>
                </c:pt>
                <c:pt idx="5930">
                  <c:v>0</c:v>
                </c:pt>
                <c:pt idx="5931">
                  <c:v>0</c:v>
                </c:pt>
                <c:pt idx="5932">
                  <c:v>0</c:v>
                </c:pt>
                <c:pt idx="5933">
                  <c:v>0</c:v>
                </c:pt>
                <c:pt idx="5934">
                  <c:v>0</c:v>
                </c:pt>
                <c:pt idx="5935">
                  <c:v>0</c:v>
                </c:pt>
                <c:pt idx="5936">
                  <c:v>0</c:v>
                </c:pt>
                <c:pt idx="5937">
                  <c:v>0</c:v>
                </c:pt>
                <c:pt idx="5938">
                  <c:v>0</c:v>
                </c:pt>
                <c:pt idx="5939">
                  <c:v>0</c:v>
                </c:pt>
                <c:pt idx="5940">
                  <c:v>0</c:v>
                </c:pt>
                <c:pt idx="5941">
                  <c:v>0</c:v>
                </c:pt>
                <c:pt idx="5942">
                  <c:v>0</c:v>
                </c:pt>
                <c:pt idx="5943">
                  <c:v>0</c:v>
                </c:pt>
                <c:pt idx="5944">
                  <c:v>0</c:v>
                </c:pt>
                <c:pt idx="5945">
                  <c:v>0</c:v>
                </c:pt>
                <c:pt idx="5946">
                  <c:v>0</c:v>
                </c:pt>
                <c:pt idx="5947">
                  <c:v>0</c:v>
                </c:pt>
                <c:pt idx="5948">
                  <c:v>0</c:v>
                </c:pt>
                <c:pt idx="5949">
                  <c:v>0</c:v>
                </c:pt>
                <c:pt idx="5950">
                  <c:v>0</c:v>
                </c:pt>
                <c:pt idx="5951">
                  <c:v>0</c:v>
                </c:pt>
                <c:pt idx="5952">
                  <c:v>0</c:v>
                </c:pt>
                <c:pt idx="5953">
                  <c:v>0</c:v>
                </c:pt>
                <c:pt idx="5954">
                  <c:v>0</c:v>
                </c:pt>
                <c:pt idx="5955">
                  <c:v>0</c:v>
                </c:pt>
                <c:pt idx="5956">
                  <c:v>0</c:v>
                </c:pt>
                <c:pt idx="5957">
                  <c:v>0</c:v>
                </c:pt>
                <c:pt idx="5958">
                  <c:v>0</c:v>
                </c:pt>
                <c:pt idx="5959">
                  <c:v>0</c:v>
                </c:pt>
                <c:pt idx="5960">
                  <c:v>0</c:v>
                </c:pt>
                <c:pt idx="5961">
                  <c:v>0</c:v>
                </c:pt>
                <c:pt idx="5962">
                  <c:v>0</c:v>
                </c:pt>
                <c:pt idx="5963">
                  <c:v>0</c:v>
                </c:pt>
                <c:pt idx="5964">
                  <c:v>0</c:v>
                </c:pt>
                <c:pt idx="5965">
                  <c:v>0</c:v>
                </c:pt>
                <c:pt idx="5966">
                  <c:v>0</c:v>
                </c:pt>
                <c:pt idx="5967">
                  <c:v>0</c:v>
                </c:pt>
                <c:pt idx="5968">
                  <c:v>0</c:v>
                </c:pt>
                <c:pt idx="5969">
                  <c:v>0</c:v>
                </c:pt>
                <c:pt idx="5970">
                  <c:v>0</c:v>
                </c:pt>
                <c:pt idx="5971">
                  <c:v>0</c:v>
                </c:pt>
                <c:pt idx="5972">
                  <c:v>0</c:v>
                </c:pt>
                <c:pt idx="5973">
                  <c:v>0</c:v>
                </c:pt>
                <c:pt idx="5974">
                  <c:v>0</c:v>
                </c:pt>
                <c:pt idx="5975">
                  <c:v>0</c:v>
                </c:pt>
                <c:pt idx="5976">
                  <c:v>0</c:v>
                </c:pt>
                <c:pt idx="5977">
                  <c:v>0</c:v>
                </c:pt>
                <c:pt idx="5978">
                  <c:v>0</c:v>
                </c:pt>
                <c:pt idx="5979">
                  <c:v>0</c:v>
                </c:pt>
                <c:pt idx="5980">
                  <c:v>0</c:v>
                </c:pt>
                <c:pt idx="5981">
                  <c:v>0</c:v>
                </c:pt>
                <c:pt idx="5982">
                  <c:v>0</c:v>
                </c:pt>
                <c:pt idx="5983">
                  <c:v>0</c:v>
                </c:pt>
                <c:pt idx="5984">
                  <c:v>0</c:v>
                </c:pt>
                <c:pt idx="5985">
                  <c:v>0</c:v>
                </c:pt>
                <c:pt idx="5986">
                  <c:v>0</c:v>
                </c:pt>
                <c:pt idx="5987">
                  <c:v>0</c:v>
                </c:pt>
                <c:pt idx="5988">
                  <c:v>0</c:v>
                </c:pt>
                <c:pt idx="5989">
                  <c:v>0</c:v>
                </c:pt>
                <c:pt idx="5990">
                  <c:v>0</c:v>
                </c:pt>
                <c:pt idx="5991">
                  <c:v>0</c:v>
                </c:pt>
                <c:pt idx="5992">
                  <c:v>0</c:v>
                </c:pt>
                <c:pt idx="5993">
                  <c:v>0</c:v>
                </c:pt>
                <c:pt idx="5994">
                  <c:v>0</c:v>
                </c:pt>
                <c:pt idx="5995">
                  <c:v>0</c:v>
                </c:pt>
                <c:pt idx="5996">
                  <c:v>0</c:v>
                </c:pt>
                <c:pt idx="5997">
                  <c:v>0</c:v>
                </c:pt>
                <c:pt idx="5998">
                  <c:v>0</c:v>
                </c:pt>
                <c:pt idx="5999">
                  <c:v>0</c:v>
                </c:pt>
                <c:pt idx="6000">
                  <c:v>0</c:v>
                </c:pt>
                <c:pt idx="6001">
                  <c:v>0</c:v>
                </c:pt>
                <c:pt idx="6002">
                  <c:v>0</c:v>
                </c:pt>
                <c:pt idx="6003">
                  <c:v>0</c:v>
                </c:pt>
                <c:pt idx="6004">
                  <c:v>0</c:v>
                </c:pt>
                <c:pt idx="6005">
                  <c:v>0</c:v>
                </c:pt>
                <c:pt idx="6006">
                  <c:v>0</c:v>
                </c:pt>
                <c:pt idx="6007">
                  <c:v>0</c:v>
                </c:pt>
                <c:pt idx="6008">
                  <c:v>0</c:v>
                </c:pt>
                <c:pt idx="6009">
                  <c:v>0</c:v>
                </c:pt>
                <c:pt idx="6010">
                  <c:v>0</c:v>
                </c:pt>
                <c:pt idx="6011">
                  <c:v>0</c:v>
                </c:pt>
                <c:pt idx="6012">
                  <c:v>0</c:v>
                </c:pt>
                <c:pt idx="6013">
                  <c:v>0</c:v>
                </c:pt>
                <c:pt idx="6014">
                  <c:v>0</c:v>
                </c:pt>
                <c:pt idx="6015">
                  <c:v>0</c:v>
                </c:pt>
                <c:pt idx="6016">
                  <c:v>0</c:v>
                </c:pt>
                <c:pt idx="6017">
                  <c:v>0</c:v>
                </c:pt>
                <c:pt idx="6018">
                  <c:v>0</c:v>
                </c:pt>
                <c:pt idx="6019">
                  <c:v>0</c:v>
                </c:pt>
                <c:pt idx="6020">
                  <c:v>0</c:v>
                </c:pt>
                <c:pt idx="6021">
                  <c:v>0</c:v>
                </c:pt>
                <c:pt idx="6022">
                  <c:v>0</c:v>
                </c:pt>
                <c:pt idx="6023">
                  <c:v>0</c:v>
                </c:pt>
                <c:pt idx="6024">
                  <c:v>0</c:v>
                </c:pt>
                <c:pt idx="6025">
                  <c:v>0</c:v>
                </c:pt>
                <c:pt idx="6026">
                  <c:v>0</c:v>
                </c:pt>
                <c:pt idx="6027">
                  <c:v>0</c:v>
                </c:pt>
                <c:pt idx="6028">
                  <c:v>0</c:v>
                </c:pt>
                <c:pt idx="6029">
                  <c:v>0</c:v>
                </c:pt>
                <c:pt idx="6030">
                  <c:v>0</c:v>
                </c:pt>
                <c:pt idx="6031">
                  <c:v>0</c:v>
                </c:pt>
                <c:pt idx="6032">
                  <c:v>0</c:v>
                </c:pt>
                <c:pt idx="6033">
                  <c:v>0</c:v>
                </c:pt>
                <c:pt idx="6034">
                  <c:v>0</c:v>
                </c:pt>
                <c:pt idx="6035">
                  <c:v>0</c:v>
                </c:pt>
                <c:pt idx="6036">
                  <c:v>0</c:v>
                </c:pt>
                <c:pt idx="6037">
                  <c:v>0</c:v>
                </c:pt>
                <c:pt idx="6038">
                  <c:v>0</c:v>
                </c:pt>
                <c:pt idx="6039">
                  <c:v>0</c:v>
                </c:pt>
                <c:pt idx="6040">
                  <c:v>0</c:v>
                </c:pt>
                <c:pt idx="6041">
                  <c:v>0</c:v>
                </c:pt>
                <c:pt idx="6042">
                  <c:v>0</c:v>
                </c:pt>
                <c:pt idx="6043">
                  <c:v>0</c:v>
                </c:pt>
                <c:pt idx="6044">
                  <c:v>0</c:v>
                </c:pt>
                <c:pt idx="6045">
                  <c:v>0</c:v>
                </c:pt>
                <c:pt idx="6046">
                  <c:v>0</c:v>
                </c:pt>
                <c:pt idx="6047">
                  <c:v>0</c:v>
                </c:pt>
                <c:pt idx="6048">
                  <c:v>0</c:v>
                </c:pt>
                <c:pt idx="6049">
                  <c:v>0</c:v>
                </c:pt>
                <c:pt idx="6050">
                  <c:v>0</c:v>
                </c:pt>
                <c:pt idx="6051">
                  <c:v>0</c:v>
                </c:pt>
                <c:pt idx="6052">
                  <c:v>0</c:v>
                </c:pt>
                <c:pt idx="6053">
                  <c:v>0</c:v>
                </c:pt>
                <c:pt idx="6054">
                  <c:v>0</c:v>
                </c:pt>
                <c:pt idx="6055">
                  <c:v>0</c:v>
                </c:pt>
                <c:pt idx="6056">
                  <c:v>0</c:v>
                </c:pt>
                <c:pt idx="6057">
                  <c:v>0</c:v>
                </c:pt>
                <c:pt idx="6058">
                  <c:v>0</c:v>
                </c:pt>
                <c:pt idx="6059">
                  <c:v>0</c:v>
                </c:pt>
                <c:pt idx="6060">
                  <c:v>0</c:v>
                </c:pt>
                <c:pt idx="6061">
                  <c:v>0</c:v>
                </c:pt>
                <c:pt idx="6062">
                  <c:v>0</c:v>
                </c:pt>
                <c:pt idx="6063">
                  <c:v>0</c:v>
                </c:pt>
                <c:pt idx="6064">
                  <c:v>0</c:v>
                </c:pt>
                <c:pt idx="6065">
                  <c:v>0</c:v>
                </c:pt>
                <c:pt idx="6066">
                  <c:v>0</c:v>
                </c:pt>
                <c:pt idx="6067">
                  <c:v>0</c:v>
                </c:pt>
                <c:pt idx="6068">
                  <c:v>0</c:v>
                </c:pt>
                <c:pt idx="6069">
                  <c:v>0</c:v>
                </c:pt>
                <c:pt idx="6070">
                  <c:v>0</c:v>
                </c:pt>
                <c:pt idx="6071">
                  <c:v>0</c:v>
                </c:pt>
                <c:pt idx="6072">
                  <c:v>0</c:v>
                </c:pt>
                <c:pt idx="6073">
                  <c:v>0</c:v>
                </c:pt>
                <c:pt idx="6074">
                  <c:v>0</c:v>
                </c:pt>
                <c:pt idx="6075">
                  <c:v>0</c:v>
                </c:pt>
                <c:pt idx="6076">
                  <c:v>0</c:v>
                </c:pt>
                <c:pt idx="6077">
                  <c:v>0</c:v>
                </c:pt>
                <c:pt idx="6078">
                  <c:v>0</c:v>
                </c:pt>
                <c:pt idx="6079">
                  <c:v>0</c:v>
                </c:pt>
                <c:pt idx="6080">
                  <c:v>0</c:v>
                </c:pt>
                <c:pt idx="6081">
                  <c:v>0</c:v>
                </c:pt>
                <c:pt idx="6082">
                  <c:v>0</c:v>
                </c:pt>
                <c:pt idx="6083">
                  <c:v>0</c:v>
                </c:pt>
                <c:pt idx="6084">
                  <c:v>0</c:v>
                </c:pt>
                <c:pt idx="6085">
                  <c:v>0</c:v>
                </c:pt>
                <c:pt idx="6086">
                  <c:v>0</c:v>
                </c:pt>
                <c:pt idx="6087">
                  <c:v>0</c:v>
                </c:pt>
                <c:pt idx="6088">
                  <c:v>0</c:v>
                </c:pt>
                <c:pt idx="6089">
                  <c:v>0</c:v>
                </c:pt>
                <c:pt idx="6090">
                  <c:v>0</c:v>
                </c:pt>
                <c:pt idx="6091">
                  <c:v>0</c:v>
                </c:pt>
                <c:pt idx="6092">
                  <c:v>0</c:v>
                </c:pt>
                <c:pt idx="6093">
                  <c:v>0</c:v>
                </c:pt>
                <c:pt idx="6094">
                  <c:v>0</c:v>
                </c:pt>
                <c:pt idx="6095">
                  <c:v>0</c:v>
                </c:pt>
                <c:pt idx="6096">
                  <c:v>7.1054273576010019E-15</c:v>
                </c:pt>
                <c:pt idx="6097">
                  <c:v>0</c:v>
                </c:pt>
                <c:pt idx="6098">
                  <c:v>0</c:v>
                </c:pt>
                <c:pt idx="6099">
                  <c:v>0</c:v>
                </c:pt>
                <c:pt idx="6100">
                  <c:v>0</c:v>
                </c:pt>
                <c:pt idx="6101">
                  <c:v>0</c:v>
                </c:pt>
                <c:pt idx="6102">
                  <c:v>0</c:v>
                </c:pt>
                <c:pt idx="6103">
                  <c:v>0</c:v>
                </c:pt>
                <c:pt idx="6104">
                  <c:v>0</c:v>
                </c:pt>
                <c:pt idx="6105">
                  <c:v>0</c:v>
                </c:pt>
                <c:pt idx="6106">
                  <c:v>0</c:v>
                </c:pt>
                <c:pt idx="6107">
                  <c:v>0</c:v>
                </c:pt>
                <c:pt idx="6108">
                  <c:v>0</c:v>
                </c:pt>
                <c:pt idx="6109">
                  <c:v>0</c:v>
                </c:pt>
                <c:pt idx="6110">
                  <c:v>0</c:v>
                </c:pt>
                <c:pt idx="6111">
                  <c:v>0</c:v>
                </c:pt>
                <c:pt idx="6112">
                  <c:v>0</c:v>
                </c:pt>
                <c:pt idx="6113">
                  <c:v>0</c:v>
                </c:pt>
                <c:pt idx="6114">
                  <c:v>0</c:v>
                </c:pt>
                <c:pt idx="6115">
                  <c:v>0</c:v>
                </c:pt>
                <c:pt idx="6116">
                  <c:v>0</c:v>
                </c:pt>
                <c:pt idx="6117">
                  <c:v>0</c:v>
                </c:pt>
                <c:pt idx="6118">
                  <c:v>0</c:v>
                </c:pt>
                <c:pt idx="6119">
                  <c:v>0</c:v>
                </c:pt>
                <c:pt idx="6120">
                  <c:v>0</c:v>
                </c:pt>
                <c:pt idx="6121">
                  <c:v>0</c:v>
                </c:pt>
                <c:pt idx="6122">
                  <c:v>0</c:v>
                </c:pt>
                <c:pt idx="6123">
                  <c:v>0</c:v>
                </c:pt>
                <c:pt idx="6124">
                  <c:v>0</c:v>
                </c:pt>
                <c:pt idx="6125">
                  <c:v>0</c:v>
                </c:pt>
                <c:pt idx="6126">
                  <c:v>0</c:v>
                </c:pt>
                <c:pt idx="6127">
                  <c:v>0</c:v>
                </c:pt>
                <c:pt idx="6128">
                  <c:v>0</c:v>
                </c:pt>
                <c:pt idx="6129">
                  <c:v>0</c:v>
                </c:pt>
                <c:pt idx="6130">
                  <c:v>0</c:v>
                </c:pt>
                <c:pt idx="6131">
                  <c:v>0</c:v>
                </c:pt>
                <c:pt idx="6132">
                  <c:v>0</c:v>
                </c:pt>
                <c:pt idx="6133">
                  <c:v>0</c:v>
                </c:pt>
                <c:pt idx="6134">
                  <c:v>0</c:v>
                </c:pt>
                <c:pt idx="6135">
                  <c:v>0</c:v>
                </c:pt>
                <c:pt idx="6136">
                  <c:v>0</c:v>
                </c:pt>
                <c:pt idx="6137">
                  <c:v>0</c:v>
                </c:pt>
                <c:pt idx="6138">
                  <c:v>0</c:v>
                </c:pt>
                <c:pt idx="6139">
                  <c:v>0</c:v>
                </c:pt>
                <c:pt idx="6140">
                  <c:v>0</c:v>
                </c:pt>
                <c:pt idx="6141">
                  <c:v>0</c:v>
                </c:pt>
                <c:pt idx="6142">
                  <c:v>0</c:v>
                </c:pt>
                <c:pt idx="6143">
                  <c:v>0</c:v>
                </c:pt>
                <c:pt idx="6144">
                  <c:v>0</c:v>
                </c:pt>
                <c:pt idx="6145">
                  <c:v>0</c:v>
                </c:pt>
                <c:pt idx="6146">
                  <c:v>0</c:v>
                </c:pt>
                <c:pt idx="6147">
                  <c:v>0</c:v>
                </c:pt>
                <c:pt idx="6148">
                  <c:v>0</c:v>
                </c:pt>
                <c:pt idx="6149">
                  <c:v>0</c:v>
                </c:pt>
                <c:pt idx="6150">
                  <c:v>0</c:v>
                </c:pt>
                <c:pt idx="6151">
                  <c:v>0</c:v>
                </c:pt>
                <c:pt idx="6152">
                  <c:v>0</c:v>
                </c:pt>
                <c:pt idx="6153">
                  <c:v>0</c:v>
                </c:pt>
                <c:pt idx="6154">
                  <c:v>0</c:v>
                </c:pt>
                <c:pt idx="6155">
                  <c:v>0</c:v>
                </c:pt>
                <c:pt idx="6156">
                  <c:v>0</c:v>
                </c:pt>
                <c:pt idx="6157">
                  <c:v>0</c:v>
                </c:pt>
                <c:pt idx="6158">
                  <c:v>0</c:v>
                </c:pt>
                <c:pt idx="6159">
                  <c:v>0</c:v>
                </c:pt>
                <c:pt idx="6160">
                  <c:v>0</c:v>
                </c:pt>
                <c:pt idx="6161">
                  <c:v>0</c:v>
                </c:pt>
                <c:pt idx="6162">
                  <c:v>0</c:v>
                </c:pt>
                <c:pt idx="6163">
                  <c:v>0</c:v>
                </c:pt>
                <c:pt idx="6164">
                  <c:v>0</c:v>
                </c:pt>
                <c:pt idx="6165">
                  <c:v>0</c:v>
                </c:pt>
                <c:pt idx="6166">
                  <c:v>0</c:v>
                </c:pt>
                <c:pt idx="6167">
                  <c:v>0</c:v>
                </c:pt>
                <c:pt idx="6168">
                  <c:v>0</c:v>
                </c:pt>
                <c:pt idx="6169">
                  <c:v>0</c:v>
                </c:pt>
                <c:pt idx="6170">
                  <c:v>0</c:v>
                </c:pt>
                <c:pt idx="6171">
                  <c:v>0</c:v>
                </c:pt>
                <c:pt idx="6172">
                  <c:v>0</c:v>
                </c:pt>
                <c:pt idx="6173">
                  <c:v>0</c:v>
                </c:pt>
                <c:pt idx="6174">
                  <c:v>0</c:v>
                </c:pt>
                <c:pt idx="6175">
                  <c:v>0</c:v>
                </c:pt>
                <c:pt idx="6176">
                  <c:v>0</c:v>
                </c:pt>
                <c:pt idx="6177">
                  <c:v>0</c:v>
                </c:pt>
                <c:pt idx="6178">
                  <c:v>0</c:v>
                </c:pt>
                <c:pt idx="6179">
                  <c:v>0</c:v>
                </c:pt>
                <c:pt idx="6180">
                  <c:v>0</c:v>
                </c:pt>
                <c:pt idx="6181">
                  <c:v>0</c:v>
                </c:pt>
                <c:pt idx="6182">
                  <c:v>0</c:v>
                </c:pt>
                <c:pt idx="6183">
                  <c:v>0</c:v>
                </c:pt>
                <c:pt idx="6184">
                  <c:v>0</c:v>
                </c:pt>
                <c:pt idx="6185">
                  <c:v>0</c:v>
                </c:pt>
                <c:pt idx="6186">
                  <c:v>0</c:v>
                </c:pt>
                <c:pt idx="6187">
                  <c:v>0</c:v>
                </c:pt>
                <c:pt idx="6188">
                  <c:v>0</c:v>
                </c:pt>
                <c:pt idx="6189">
                  <c:v>0</c:v>
                </c:pt>
                <c:pt idx="6190">
                  <c:v>0</c:v>
                </c:pt>
                <c:pt idx="6191">
                  <c:v>0</c:v>
                </c:pt>
                <c:pt idx="6192">
                  <c:v>0</c:v>
                </c:pt>
                <c:pt idx="6193">
                  <c:v>0</c:v>
                </c:pt>
                <c:pt idx="6194">
                  <c:v>0</c:v>
                </c:pt>
                <c:pt idx="6195">
                  <c:v>0</c:v>
                </c:pt>
                <c:pt idx="6196">
                  <c:v>0</c:v>
                </c:pt>
                <c:pt idx="6197">
                  <c:v>0</c:v>
                </c:pt>
                <c:pt idx="6198">
                  <c:v>0</c:v>
                </c:pt>
                <c:pt idx="6199">
                  <c:v>0</c:v>
                </c:pt>
                <c:pt idx="6200">
                  <c:v>0</c:v>
                </c:pt>
                <c:pt idx="6201">
                  <c:v>0</c:v>
                </c:pt>
                <c:pt idx="6202">
                  <c:v>0</c:v>
                </c:pt>
                <c:pt idx="6203">
                  <c:v>0</c:v>
                </c:pt>
                <c:pt idx="6204">
                  <c:v>0</c:v>
                </c:pt>
                <c:pt idx="6205">
                  <c:v>0</c:v>
                </c:pt>
                <c:pt idx="6206">
                  <c:v>0</c:v>
                </c:pt>
                <c:pt idx="6207">
                  <c:v>0</c:v>
                </c:pt>
                <c:pt idx="6208">
                  <c:v>0</c:v>
                </c:pt>
                <c:pt idx="6209">
                  <c:v>0</c:v>
                </c:pt>
                <c:pt idx="6210">
                  <c:v>0</c:v>
                </c:pt>
                <c:pt idx="6211">
                  <c:v>0</c:v>
                </c:pt>
                <c:pt idx="6212">
                  <c:v>0</c:v>
                </c:pt>
                <c:pt idx="6213">
                  <c:v>0</c:v>
                </c:pt>
                <c:pt idx="6214">
                  <c:v>0</c:v>
                </c:pt>
                <c:pt idx="6215">
                  <c:v>0</c:v>
                </c:pt>
                <c:pt idx="6216">
                  <c:v>0</c:v>
                </c:pt>
                <c:pt idx="6217">
                  <c:v>0</c:v>
                </c:pt>
                <c:pt idx="6218">
                  <c:v>0</c:v>
                </c:pt>
                <c:pt idx="6219">
                  <c:v>0</c:v>
                </c:pt>
                <c:pt idx="6220">
                  <c:v>0</c:v>
                </c:pt>
                <c:pt idx="6221">
                  <c:v>0</c:v>
                </c:pt>
                <c:pt idx="6222">
                  <c:v>0</c:v>
                </c:pt>
                <c:pt idx="6223">
                  <c:v>0</c:v>
                </c:pt>
                <c:pt idx="6224">
                  <c:v>0</c:v>
                </c:pt>
                <c:pt idx="6225">
                  <c:v>0</c:v>
                </c:pt>
                <c:pt idx="6226">
                  <c:v>0</c:v>
                </c:pt>
                <c:pt idx="6227">
                  <c:v>0</c:v>
                </c:pt>
                <c:pt idx="6228">
                  <c:v>0</c:v>
                </c:pt>
                <c:pt idx="6229">
                  <c:v>0</c:v>
                </c:pt>
                <c:pt idx="6230">
                  <c:v>0</c:v>
                </c:pt>
                <c:pt idx="6231">
                  <c:v>0</c:v>
                </c:pt>
                <c:pt idx="6232">
                  <c:v>0</c:v>
                </c:pt>
                <c:pt idx="6233">
                  <c:v>0</c:v>
                </c:pt>
                <c:pt idx="6234">
                  <c:v>0</c:v>
                </c:pt>
                <c:pt idx="6235">
                  <c:v>0</c:v>
                </c:pt>
                <c:pt idx="6236">
                  <c:v>0</c:v>
                </c:pt>
                <c:pt idx="6237">
                  <c:v>0</c:v>
                </c:pt>
                <c:pt idx="6238">
                  <c:v>0</c:v>
                </c:pt>
                <c:pt idx="6239">
                  <c:v>0</c:v>
                </c:pt>
                <c:pt idx="6240">
                  <c:v>0</c:v>
                </c:pt>
                <c:pt idx="6241">
                  <c:v>0</c:v>
                </c:pt>
                <c:pt idx="6242">
                  <c:v>0</c:v>
                </c:pt>
                <c:pt idx="6243">
                  <c:v>0</c:v>
                </c:pt>
                <c:pt idx="6244">
                  <c:v>0</c:v>
                </c:pt>
                <c:pt idx="6245">
                  <c:v>0</c:v>
                </c:pt>
                <c:pt idx="6246">
                  <c:v>0</c:v>
                </c:pt>
                <c:pt idx="6247">
                  <c:v>0</c:v>
                </c:pt>
                <c:pt idx="6248">
                  <c:v>0</c:v>
                </c:pt>
                <c:pt idx="6249">
                  <c:v>0</c:v>
                </c:pt>
                <c:pt idx="6250">
                  <c:v>0</c:v>
                </c:pt>
                <c:pt idx="6251">
                  <c:v>0</c:v>
                </c:pt>
                <c:pt idx="6252">
                  <c:v>0</c:v>
                </c:pt>
                <c:pt idx="6253">
                  <c:v>0</c:v>
                </c:pt>
                <c:pt idx="6254">
                  <c:v>0</c:v>
                </c:pt>
                <c:pt idx="6255">
                  <c:v>0</c:v>
                </c:pt>
                <c:pt idx="6256">
                  <c:v>0</c:v>
                </c:pt>
                <c:pt idx="6257">
                  <c:v>0</c:v>
                </c:pt>
                <c:pt idx="6258">
                  <c:v>0</c:v>
                </c:pt>
                <c:pt idx="6259">
                  <c:v>0</c:v>
                </c:pt>
                <c:pt idx="6260">
                  <c:v>0</c:v>
                </c:pt>
                <c:pt idx="6261">
                  <c:v>0</c:v>
                </c:pt>
                <c:pt idx="6262">
                  <c:v>0</c:v>
                </c:pt>
                <c:pt idx="6263">
                  <c:v>0</c:v>
                </c:pt>
                <c:pt idx="6264">
                  <c:v>0</c:v>
                </c:pt>
                <c:pt idx="6265">
                  <c:v>0</c:v>
                </c:pt>
                <c:pt idx="6266">
                  <c:v>0</c:v>
                </c:pt>
                <c:pt idx="6267">
                  <c:v>0</c:v>
                </c:pt>
                <c:pt idx="6268">
                  <c:v>0</c:v>
                </c:pt>
                <c:pt idx="6269">
                  <c:v>0</c:v>
                </c:pt>
                <c:pt idx="6270">
                  <c:v>0</c:v>
                </c:pt>
                <c:pt idx="6271">
                  <c:v>0</c:v>
                </c:pt>
                <c:pt idx="6272">
                  <c:v>0</c:v>
                </c:pt>
                <c:pt idx="6273">
                  <c:v>0</c:v>
                </c:pt>
                <c:pt idx="6274">
                  <c:v>0</c:v>
                </c:pt>
                <c:pt idx="6275">
                  <c:v>0</c:v>
                </c:pt>
                <c:pt idx="6276">
                  <c:v>0</c:v>
                </c:pt>
                <c:pt idx="6277">
                  <c:v>0</c:v>
                </c:pt>
                <c:pt idx="6278">
                  <c:v>0</c:v>
                </c:pt>
                <c:pt idx="6279">
                  <c:v>0</c:v>
                </c:pt>
                <c:pt idx="6280">
                  <c:v>0</c:v>
                </c:pt>
                <c:pt idx="6281">
                  <c:v>0</c:v>
                </c:pt>
                <c:pt idx="6282">
                  <c:v>0</c:v>
                </c:pt>
                <c:pt idx="6283">
                  <c:v>0</c:v>
                </c:pt>
                <c:pt idx="6284">
                  <c:v>0</c:v>
                </c:pt>
                <c:pt idx="6285">
                  <c:v>0</c:v>
                </c:pt>
                <c:pt idx="6286">
                  <c:v>0</c:v>
                </c:pt>
                <c:pt idx="6287">
                  <c:v>0</c:v>
                </c:pt>
                <c:pt idx="6288">
                  <c:v>0</c:v>
                </c:pt>
                <c:pt idx="6289">
                  <c:v>0</c:v>
                </c:pt>
                <c:pt idx="6290">
                  <c:v>0</c:v>
                </c:pt>
                <c:pt idx="6291">
                  <c:v>0</c:v>
                </c:pt>
                <c:pt idx="6292">
                  <c:v>0</c:v>
                </c:pt>
                <c:pt idx="6293">
                  <c:v>0</c:v>
                </c:pt>
                <c:pt idx="6294">
                  <c:v>0</c:v>
                </c:pt>
                <c:pt idx="6295">
                  <c:v>0</c:v>
                </c:pt>
                <c:pt idx="6296">
                  <c:v>0</c:v>
                </c:pt>
                <c:pt idx="6297">
                  <c:v>0</c:v>
                </c:pt>
                <c:pt idx="6298">
                  <c:v>0</c:v>
                </c:pt>
                <c:pt idx="6299">
                  <c:v>0</c:v>
                </c:pt>
                <c:pt idx="6300">
                  <c:v>0</c:v>
                </c:pt>
                <c:pt idx="6301">
                  <c:v>0</c:v>
                </c:pt>
                <c:pt idx="6302">
                  <c:v>0</c:v>
                </c:pt>
                <c:pt idx="6303">
                  <c:v>0</c:v>
                </c:pt>
                <c:pt idx="6304">
                  <c:v>0</c:v>
                </c:pt>
                <c:pt idx="6305">
                  <c:v>0</c:v>
                </c:pt>
                <c:pt idx="6306">
                  <c:v>0</c:v>
                </c:pt>
                <c:pt idx="6307">
                  <c:v>0</c:v>
                </c:pt>
                <c:pt idx="6308">
                  <c:v>0</c:v>
                </c:pt>
                <c:pt idx="6309">
                  <c:v>0</c:v>
                </c:pt>
                <c:pt idx="6310">
                  <c:v>0</c:v>
                </c:pt>
                <c:pt idx="6311">
                  <c:v>0</c:v>
                </c:pt>
                <c:pt idx="6312">
                  <c:v>0</c:v>
                </c:pt>
                <c:pt idx="6313">
                  <c:v>0</c:v>
                </c:pt>
                <c:pt idx="6314">
                  <c:v>0</c:v>
                </c:pt>
                <c:pt idx="6315">
                  <c:v>0</c:v>
                </c:pt>
                <c:pt idx="6316">
                  <c:v>0</c:v>
                </c:pt>
                <c:pt idx="6317">
                  <c:v>0</c:v>
                </c:pt>
                <c:pt idx="6318">
                  <c:v>0</c:v>
                </c:pt>
                <c:pt idx="6319">
                  <c:v>0</c:v>
                </c:pt>
                <c:pt idx="6320">
                  <c:v>0</c:v>
                </c:pt>
                <c:pt idx="6321">
                  <c:v>0</c:v>
                </c:pt>
                <c:pt idx="6322">
                  <c:v>0</c:v>
                </c:pt>
                <c:pt idx="6323">
                  <c:v>0</c:v>
                </c:pt>
                <c:pt idx="6324">
                  <c:v>0</c:v>
                </c:pt>
                <c:pt idx="6325">
                  <c:v>0</c:v>
                </c:pt>
                <c:pt idx="6326">
                  <c:v>0</c:v>
                </c:pt>
                <c:pt idx="6327">
                  <c:v>0</c:v>
                </c:pt>
                <c:pt idx="6328">
                  <c:v>0</c:v>
                </c:pt>
                <c:pt idx="6329">
                  <c:v>0</c:v>
                </c:pt>
                <c:pt idx="6330">
                  <c:v>0</c:v>
                </c:pt>
                <c:pt idx="6331">
                  <c:v>0</c:v>
                </c:pt>
                <c:pt idx="6332">
                  <c:v>0</c:v>
                </c:pt>
                <c:pt idx="6333">
                  <c:v>0</c:v>
                </c:pt>
                <c:pt idx="6334">
                  <c:v>0</c:v>
                </c:pt>
                <c:pt idx="6335">
                  <c:v>0</c:v>
                </c:pt>
                <c:pt idx="6336">
                  <c:v>0</c:v>
                </c:pt>
                <c:pt idx="6337">
                  <c:v>0</c:v>
                </c:pt>
                <c:pt idx="6338">
                  <c:v>0</c:v>
                </c:pt>
                <c:pt idx="6339">
                  <c:v>0</c:v>
                </c:pt>
                <c:pt idx="6340">
                  <c:v>0</c:v>
                </c:pt>
                <c:pt idx="6341">
                  <c:v>0</c:v>
                </c:pt>
                <c:pt idx="6342">
                  <c:v>0</c:v>
                </c:pt>
                <c:pt idx="6343">
                  <c:v>0</c:v>
                </c:pt>
                <c:pt idx="6344">
                  <c:v>0</c:v>
                </c:pt>
                <c:pt idx="6345">
                  <c:v>0</c:v>
                </c:pt>
                <c:pt idx="6346">
                  <c:v>0</c:v>
                </c:pt>
                <c:pt idx="6347">
                  <c:v>0</c:v>
                </c:pt>
                <c:pt idx="6348">
                  <c:v>0</c:v>
                </c:pt>
                <c:pt idx="6349">
                  <c:v>0</c:v>
                </c:pt>
                <c:pt idx="6350">
                  <c:v>0</c:v>
                </c:pt>
                <c:pt idx="6351">
                  <c:v>0</c:v>
                </c:pt>
                <c:pt idx="6352">
                  <c:v>0</c:v>
                </c:pt>
                <c:pt idx="6353">
                  <c:v>0</c:v>
                </c:pt>
                <c:pt idx="6354">
                  <c:v>0</c:v>
                </c:pt>
                <c:pt idx="6355">
                  <c:v>0</c:v>
                </c:pt>
                <c:pt idx="6356">
                  <c:v>0</c:v>
                </c:pt>
                <c:pt idx="6357">
                  <c:v>0</c:v>
                </c:pt>
                <c:pt idx="6358">
                  <c:v>0</c:v>
                </c:pt>
                <c:pt idx="6359">
                  <c:v>0</c:v>
                </c:pt>
                <c:pt idx="6360">
                  <c:v>0</c:v>
                </c:pt>
                <c:pt idx="6361">
                  <c:v>0</c:v>
                </c:pt>
                <c:pt idx="6362">
                  <c:v>0</c:v>
                </c:pt>
                <c:pt idx="6363">
                  <c:v>0</c:v>
                </c:pt>
                <c:pt idx="6364">
                  <c:v>0</c:v>
                </c:pt>
                <c:pt idx="6365">
                  <c:v>0</c:v>
                </c:pt>
                <c:pt idx="6366">
                  <c:v>0</c:v>
                </c:pt>
                <c:pt idx="6367">
                  <c:v>0</c:v>
                </c:pt>
                <c:pt idx="6368">
                  <c:v>0</c:v>
                </c:pt>
                <c:pt idx="6369">
                  <c:v>0</c:v>
                </c:pt>
                <c:pt idx="6370">
                  <c:v>0</c:v>
                </c:pt>
                <c:pt idx="6371">
                  <c:v>0</c:v>
                </c:pt>
                <c:pt idx="6372">
                  <c:v>0</c:v>
                </c:pt>
                <c:pt idx="6373">
                  <c:v>0</c:v>
                </c:pt>
                <c:pt idx="6374">
                  <c:v>0</c:v>
                </c:pt>
                <c:pt idx="6375">
                  <c:v>0</c:v>
                </c:pt>
                <c:pt idx="6376">
                  <c:v>0</c:v>
                </c:pt>
                <c:pt idx="6377">
                  <c:v>0</c:v>
                </c:pt>
                <c:pt idx="6378">
                  <c:v>0</c:v>
                </c:pt>
                <c:pt idx="6379">
                  <c:v>0</c:v>
                </c:pt>
                <c:pt idx="6380">
                  <c:v>0</c:v>
                </c:pt>
                <c:pt idx="6381">
                  <c:v>0</c:v>
                </c:pt>
                <c:pt idx="6382">
                  <c:v>0</c:v>
                </c:pt>
                <c:pt idx="6383">
                  <c:v>0</c:v>
                </c:pt>
                <c:pt idx="6384">
                  <c:v>0</c:v>
                </c:pt>
                <c:pt idx="6385">
                  <c:v>0</c:v>
                </c:pt>
                <c:pt idx="6386">
                  <c:v>0</c:v>
                </c:pt>
                <c:pt idx="6387">
                  <c:v>0</c:v>
                </c:pt>
                <c:pt idx="6388">
                  <c:v>0</c:v>
                </c:pt>
                <c:pt idx="6389">
                  <c:v>0</c:v>
                </c:pt>
                <c:pt idx="6390">
                  <c:v>0</c:v>
                </c:pt>
                <c:pt idx="6391">
                  <c:v>0</c:v>
                </c:pt>
                <c:pt idx="6392">
                  <c:v>0</c:v>
                </c:pt>
                <c:pt idx="6393">
                  <c:v>0</c:v>
                </c:pt>
                <c:pt idx="6394">
                  <c:v>0</c:v>
                </c:pt>
                <c:pt idx="6395">
                  <c:v>0</c:v>
                </c:pt>
                <c:pt idx="6396">
                  <c:v>0</c:v>
                </c:pt>
                <c:pt idx="6397">
                  <c:v>0</c:v>
                </c:pt>
                <c:pt idx="6398">
                  <c:v>0</c:v>
                </c:pt>
                <c:pt idx="6399">
                  <c:v>0</c:v>
                </c:pt>
                <c:pt idx="6400">
                  <c:v>0</c:v>
                </c:pt>
                <c:pt idx="6401">
                  <c:v>0</c:v>
                </c:pt>
                <c:pt idx="6402">
                  <c:v>0</c:v>
                </c:pt>
                <c:pt idx="6403">
                  <c:v>0</c:v>
                </c:pt>
                <c:pt idx="6404">
                  <c:v>0</c:v>
                </c:pt>
                <c:pt idx="6405">
                  <c:v>0</c:v>
                </c:pt>
                <c:pt idx="6406">
                  <c:v>0</c:v>
                </c:pt>
                <c:pt idx="6407">
                  <c:v>0</c:v>
                </c:pt>
                <c:pt idx="6408">
                  <c:v>0</c:v>
                </c:pt>
                <c:pt idx="6409">
                  <c:v>0</c:v>
                </c:pt>
                <c:pt idx="6410">
                  <c:v>0</c:v>
                </c:pt>
                <c:pt idx="6411">
                  <c:v>0</c:v>
                </c:pt>
                <c:pt idx="6412">
                  <c:v>0</c:v>
                </c:pt>
                <c:pt idx="6413">
                  <c:v>0</c:v>
                </c:pt>
                <c:pt idx="6414">
                  <c:v>0</c:v>
                </c:pt>
                <c:pt idx="6415">
                  <c:v>0</c:v>
                </c:pt>
                <c:pt idx="6416">
                  <c:v>0</c:v>
                </c:pt>
                <c:pt idx="6417">
                  <c:v>0</c:v>
                </c:pt>
                <c:pt idx="6418">
                  <c:v>0</c:v>
                </c:pt>
                <c:pt idx="6419">
                  <c:v>0</c:v>
                </c:pt>
                <c:pt idx="6420">
                  <c:v>0</c:v>
                </c:pt>
                <c:pt idx="6421">
                  <c:v>0</c:v>
                </c:pt>
                <c:pt idx="6422">
                  <c:v>0</c:v>
                </c:pt>
                <c:pt idx="6423">
                  <c:v>0</c:v>
                </c:pt>
                <c:pt idx="6424">
                  <c:v>0</c:v>
                </c:pt>
                <c:pt idx="6425">
                  <c:v>0</c:v>
                </c:pt>
                <c:pt idx="6426">
                  <c:v>0</c:v>
                </c:pt>
                <c:pt idx="6427">
                  <c:v>0</c:v>
                </c:pt>
                <c:pt idx="6428">
                  <c:v>0</c:v>
                </c:pt>
                <c:pt idx="6429">
                  <c:v>0</c:v>
                </c:pt>
                <c:pt idx="6430">
                  <c:v>0</c:v>
                </c:pt>
                <c:pt idx="6431">
                  <c:v>0</c:v>
                </c:pt>
                <c:pt idx="6432">
                  <c:v>0</c:v>
                </c:pt>
                <c:pt idx="6433">
                  <c:v>0</c:v>
                </c:pt>
                <c:pt idx="6434">
                  <c:v>0</c:v>
                </c:pt>
                <c:pt idx="6435">
                  <c:v>0</c:v>
                </c:pt>
                <c:pt idx="6436">
                  <c:v>0</c:v>
                </c:pt>
                <c:pt idx="6437">
                  <c:v>0</c:v>
                </c:pt>
                <c:pt idx="6438">
                  <c:v>0</c:v>
                </c:pt>
                <c:pt idx="6439">
                  <c:v>0</c:v>
                </c:pt>
                <c:pt idx="6440">
                  <c:v>0</c:v>
                </c:pt>
                <c:pt idx="6441">
                  <c:v>0</c:v>
                </c:pt>
                <c:pt idx="6442">
                  <c:v>0</c:v>
                </c:pt>
                <c:pt idx="6443">
                  <c:v>0</c:v>
                </c:pt>
                <c:pt idx="6444">
                  <c:v>0</c:v>
                </c:pt>
                <c:pt idx="6445">
                  <c:v>0</c:v>
                </c:pt>
                <c:pt idx="6446">
                  <c:v>0</c:v>
                </c:pt>
                <c:pt idx="6447">
                  <c:v>0</c:v>
                </c:pt>
                <c:pt idx="6448">
                  <c:v>0</c:v>
                </c:pt>
                <c:pt idx="6449">
                  <c:v>0</c:v>
                </c:pt>
                <c:pt idx="6450">
                  <c:v>0</c:v>
                </c:pt>
                <c:pt idx="6451">
                  <c:v>0</c:v>
                </c:pt>
                <c:pt idx="6452">
                  <c:v>0</c:v>
                </c:pt>
                <c:pt idx="6453">
                  <c:v>0</c:v>
                </c:pt>
                <c:pt idx="6454">
                  <c:v>0</c:v>
                </c:pt>
                <c:pt idx="6455">
                  <c:v>0</c:v>
                </c:pt>
                <c:pt idx="6456">
                  <c:v>0</c:v>
                </c:pt>
                <c:pt idx="6457">
                  <c:v>0</c:v>
                </c:pt>
                <c:pt idx="6458">
                  <c:v>0</c:v>
                </c:pt>
                <c:pt idx="6459">
                  <c:v>0</c:v>
                </c:pt>
                <c:pt idx="6460">
                  <c:v>0</c:v>
                </c:pt>
                <c:pt idx="6461">
                  <c:v>0</c:v>
                </c:pt>
                <c:pt idx="6462">
                  <c:v>0</c:v>
                </c:pt>
                <c:pt idx="6463">
                  <c:v>0</c:v>
                </c:pt>
                <c:pt idx="6464">
                  <c:v>0</c:v>
                </c:pt>
                <c:pt idx="6465">
                  <c:v>0</c:v>
                </c:pt>
                <c:pt idx="6466">
                  <c:v>0</c:v>
                </c:pt>
                <c:pt idx="6467">
                  <c:v>0</c:v>
                </c:pt>
                <c:pt idx="6468">
                  <c:v>0</c:v>
                </c:pt>
                <c:pt idx="6469">
                  <c:v>0</c:v>
                </c:pt>
                <c:pt idx="6470">
                  <c:v>0</c:v>
                </c:pt>
                <c:pt idx="6471">
                  <c:v>0</c:v>
                </c:pt>
                <c:pt idx="6472">
                  <c:v>0</c:v>
                </c:pt>
                <c:pt idx="6473">
                  <c:v>0</c:v>
                </c:pt>
                <c:pt idx="6474">
                  <c:v>0</c:v>
                </c:pt>
                <c:pt idx="6475">
                  <c:v>0</c:v>
                </c:pt>
                <c:pt idx="6476">
                  <c:v>0</c:v>
                </c:pt>
                <c:pt idx="6477">
                  <c:v>0</c:v>
                </c:pt>
                <c:pt idx="6478">
                  <c:v>0</c:v>
                </c:pt>
                <c:pt idx="6479">
                  <c:v>0</c:v>
                </c:pt>
                <c:pt idx="6480">
                  <c:v>0</c:v>
                </c:pt>
                <c:pt idx="6481">
                  <c:v>0</c:v>
                </c:pt>
                <c:pt idx="6482">
                  <c:v>0</c:v>
                </c:pt>
                <c:pt idx="6483">
                  <c:v>0</c:v>
                </c:pt>
                <c:pt idx="6484">
                  <c:v>0</c:v>
                </c:pt>
                <c:pt idx="6485">
                  <c:v>0</c:v>
                </c:pt>
                <c:pt idx="6486">
                  <c:v>0</c:v>
                </c:pt>
                <c:pt idx="6487">
                  <c:v>0</c:v>
                </c:pt>
                <c:pt idx="6488">
                  <c:v>0</c:v>
                </c:pt>
                <c:pt idx="6489">
                  <c:v>0</c:v>
                </c:pt>
                <c:pt idx="6490">
                  <c:v>0</c:v>
                </c:pt>
                <c:pt idx="6491">
                  <c:v>0</c:v>
                </c:pt>
                <c:pt idx="6492">
                  <c:v>0</c:v>
                </c:pt>
                <c:pt idx="6493">
                  <c:v>0</c:v>
                </c:pt>
                <c:pt idx="6494">
                  <c:v>0</c:v>
                </c:pt>
                <c:pt idx="6495">
                  <c:v>0</c:v>
                </c:pt>
                <c:pt idx="6496">
                  <c:v>0</c:v>
                </c:pt>
                <c:pt idx="6497">
                  <c:v>0</c:v>
                </c:pt>
                <c:pt idx="6498">
                  <c:v>0</c:v>
                </c:pt>
                <c:pt idx="6499">
                  <c:v>0</c:v>
                </c:pt>
                <c:pt idx="6500">
                  <c:v>0</c:v>
                </c:pt>
                <c:pt idx="6501">
                  <c:v>0</c:v>
                </c:pt>
                <c:pt idx="6502">
                  <c:v>0</c:v>
                </c:pt>
                <c:pt idx="6503">
                  <c:v>0</c:v>
                </c:pt>
                <c:pt idx="6504">
                  <c:v>0</c:v>
                </c:pt>
                <c:pt idx="6505">
                  <c:v>0</c:v>
                </c:pt>
                <c:pt idx="6506">
                  <c:v>0</c:v>
                </c:pt>
                <c:pt idx="6507">
                  <c:v>0</c:v>
                </c:pt>
                <c:pt idx="6508">
                  <c:v>0</c:v>
                </c:pt>
                <c:pt idx="6509">
                  <c:v>0</c:v>
                </c:pt>
                <c:pt idx="6510">
                  <c:v>0</c:v>
                </c:pt>
                <c:pt idx="6511">
                  <c:v>0</c:v>
                </c:pt>
                <c:pt idx="6512">
                  <c:v>0</c:v>
                </c:pt>
                <c:pt idx="6513">
                  <c:v>0</c:v>
                </c:pt>
                <c:pt idx="6514">
                  <c:v>0</c:v>
                </c:pt>
                <c:pt idx="6515">
                  <c:v>0</c:v>
                </c:pt>
                <c:pt idx="6516">
                  <c:v>0</c:v>
                </c:pt>
                <c:pt idx="6517">
                  <c:v>0</c:v>
                </c:pt>
                <c:pt idx="6518">
                  <c:v>0</c:v>
                </c:pt>
                <c:pt idx="6519">
                  <c:v>0</c:v>
                </c:pt>
                <c:pt idx="6520">
                  <c:v>0</c:v>
                </c:pt>
                <c:pt idx="6521">
                  <c:v>0</c:v>
                </c:pt>
                <c:pt idx="6522">
                  <c:v>0</c:v>
                </c:pt>
                <c:pt idx="6523">
                  <c:v>0</c:v>
                </c:pt>
                <c:pt idx="6524">
                  <c:v>0</c:v>
                </c:pt>
                <c:pt idx="6525">
                  <c:v>0</c:v>
                </c:pt>
                <c:pt idx="6526">
                  <c:v>0</c:v>
                </c:pt>
                <c:pt idx="6527">
                  <c:v>0</c:v>
                </c:pt>
                <c:pt idx="6528">
                  <c:v>0</c:v>
                </c:pt>
                <c:pt idx="6529">
                  <c:v>0</c:v>
                </c:pt>
                <c:pt idx="6530">
                  <c:v>0</c:v>
                </c:pt>
                <c:pt idx="6531">
                  <c:v>0</c:v>
                </c:pt>
                <c:pt idx="6532">
                  <c:v>0</c:v>
                </c:pt>
                <c:pt idx="6533">
                  <c:v>0</c:v>
                </c:pt>
                <c:pt idx="6534">
                  <c:v>0</c:v>
                </c:pt>
                <c:pt idx="6535">
                  <c:v>0</c:v>
                </c:pt>
                <c:pt idx="6536">
                  <c:v>0</c:v>
                </c:pt>
                <c:pt idx="6537">
                  <c:v>0</c:v>
                </c:pt>
                <c:pt idx="6538">
                  <c:v>0</c:v>
                </c:pt>
                <c:pt idx="6539">
                  <c:v>0</c:v>
                </c:pt>
                <c:pt idx="6540">
                  <c:v>0</c:v>
                </c:pt>
                <c:pt idx="6541">
                  <c:v>0</c:v>
                </c:pt>
                <c:pt idx="6542">
                  <c:v>0</c:v>
                </c:pt>
                <c:pt idx="6543">
                  <c:v>0</c:v>
                </c:pt>
                <c:pt idx="6544">
                  <c:v>0</c:v>
                </c:pt>
                <c:pt idx="6545">
                  <c:v>0</c:v>
                </c:pt>
                <c:pt idx="6546">
                  <c:v>0</c:v>
                </c:pt>
                <c:pt idx="6547">
                  <c:v>0</c:v>
                </c:pt>
                <c:pt idx="6548">
                  <c:v>0</c:v>
                </c:pt>
                <c:pt idx="6549">
                  <c:v>0</c:v>
                </c:pt>
                <c:pt idx="6550">
                  <c:v>0</c:v>
                </c:pt>
                <c:pt idx="6551">
                  <c:v>0</c:v>
                </c:pt>
                <c:pt idx="6552">
                  <c:v>0</c:v>
                </c:pt>
                <c:pt idx="6553">
                  <c:v>0</c:v>
                </c:pt>
                <c:pt idx="6554">
                  <c:v>0</c:v>
                </c:pt>
                <c:pt idx="6555">
                  <c:v>0</c:v>
                </c:pt>
                <c:pt idx="6556">
                  <c:v>0</c:v>
                </c:pt>
                <c:pt idx="6557">
                  <c:v>0</c:v>
                </c:pt>
                <c:pt idx="6558">
                  <c:v>0</c:v>
                </c:pt>
                <c:pt idx="6559">
                  <c:v>0</c:v>
                </c:pt>
                <c:pt idx="6560">
                  <c:v>0</c:v>
                </c:pt>
                <c:pt idx="6561">
                  <c:v>0</c:v>
                </c:pt>
                <c:pt idx="6562">
                  <c:v>0</c:v>
                </c:pt>
                <c:pt idx="6563">
                  <c:v>0</c:v>
                </c:pt>
                <c:pt idx="6564">
                  <c:v>0</c:v>
                </c:pt>
                <c:pt idx="6565">
                  <c:v>0</c:v>
                </c:pt>
                <c:pt idx="6566">
                  <c:v>0</c:v>
                </c:pt>
                <c:pt idx="6567">
                  <c:v>0</c:v>
                </c:pt>
                <c:pt idx="6568">
                  <c:v>0</c:v>
                </c:pt>
                <c:pt idx="6569">
                  <c:v>0</c:v>
                </c:pt>
                <c:pt idx="6570">
                  <c:v>0</c:v>
                </c:pt>
                <c:pt idx="6571">
                  <c:v>0</c:v>
                </c:pt>
                <c:pt idx="6572">
                  <c:v>0</c:v>
                </c:pt>
                <c:pt idx="6573">
                  <c:v>0</c:v>
                </c:pt>
                <c:pt idx="6574">
                  <c:v>0</c:v>
                </c:pt>
                <c:pt idx="6575">
                  <c:v>0</c:v>
                </c:pt>
                <c:pt idx="6576">
                  <c:v>0</c:v>
                </c:pt>
                <c:pt idx="6577">
                  <c:v>0</c:v>
                </c:pt>
                <c:pt idx="6578">
                  <c:v>0</c:v>
                </c:pt>
                <c:pt idx="6579">
                  <c:v>0</c:v>
                </c:pt>
                <c:pt idx="6580">
                  <c:v>0</c:v>
                </c:pt>
                <c:pt idx="6581">
                  <c:v>0</c:v>
                </c:pt>
                <c:pt idx="6582">
                  <c:v>0</c:v>
                </c:pt>
                <c:pt idx="6583">
                  <c:v>0</c:v>
                </c:pt>
                <c:pt idx="6584">
                  <c:v>0</c:v>
                </c:pt>
                <c:pt idx="6585">
                  <c:v>0</c:v>
                </c:pt>
                <c:pt idx="6586">
                  <c:v>0</c:v>
                </c:pt>
                <c:pt idx="6587">
                  <c:v>0</c:v>
                </c:pt>
                <c:pt idx="6588">
                  <c:v>0</c:v>
                </c:pt>
                <c:pt idx="6589">
                  <c:v>0</c:v>
                </c:pt>
                <c:pt idx="6590">
                  <c:v>0</c:v>
                </c:pt>
                <c:pt idx="6591">
                  <c:v>0</c:v>
                </c:pt>
                <c:pt idx="6592">
                  <c:v>0</c:v>
                </c:pt>
                <c:pt idx="6593">
                  <c:v>0</c:v>
                </c:pt>
                <c:pt idx="6594">
                  <c:v>0</c:v>
                </c:pt>
                <c:pt idx="6595">
                  <c:v>0</c:v>
                </c:pt>
                <c:pt idx="6596">
                  <c:v>0</c:v>
                </c:pt>
                <c:pt idx="6597">
                  <c:v>0</c:v>
                </c:pt>
                <c:pt idx="6598">
                  <c:v>0</c:v>
                </c:pt>
                <c:pt idx="6599">
                  <c:v>0</c:v>
                </c:pt>
                <c:pt idx="6600">
                  <c:v>0</c:v>
                </c:pt>
                <c:pt idx="6601">
                  <c:v>0</c:v>
                </c:pt>
                <c:pt idx="6602">
                  <c:v>0</c:v>
                </c:pt>
                <c:pt idx="6603">
                  <c:v>0</c:v>
                </c:pt>
                <c:pt idx="6604">
                  <c:v>0</c:v>
                </c:pt>
                <c:pt idx="6605">
                  <c:v>0</c:v>
                </c:pt>
                <c:pt idx="6606">
                  <c:v>0</c:v>
                </c:pt>
                <c:pt idx="6607">
                  <c:v>0</c:v>
                </c:pt>
                <c:pt idx="6608">
                  <c:v>0</c:v>
                </c:pt>
                <c:pt idx="6609">
                  <c:v>0</c:v>
                </c:pt>
                <c:pt idx="6610">
                  <c:v>0</c:v>
                </c:pt>
                <c:pt idx="6611">
                  <c:v>0</c:v>
                </c:pt>
                <c:pt idx="6612">
                  <c:v>0</c:v>
                </c:pt>
                <c:pt idx="6613">
                  <c:v>0</c:v>
                </c:pt>
                <c:pt idx="6614">
                  <c:v>0</c:v>
                </c:pt>
                <c:pt idx="6615">
                  <c:v>0</c:v>
                </c:pt>
                <c:pt idx="6616">
                  <c:v>0</c:v>
                </c:pt>
                <c:pt idx="6617">
                  <c:v>0</c:v>
                </c:pt>
                <c:pt idx="6618">
                  <c:v>0</c:v>
                </c:pt>
                <c:pt idx="6619">
                  <c:v>0</c:v>
                </c:pt>
                <c:pt idx="6620">
                  <c:v>0</c:v>
                </c:pt>
                <c:pt idx="6621">
                  <c:v>0</c:v>
                </c:pt>
                <c:pt idx="6622">
                  <c:v>0</c:v>
                </c:pt>
                <c:pt idx="6623">
                  <c:v>0</c:v>
                </c:pt>
                <c:pt idx="6624">
                  <c:v>0</c:v>
                </c:pt>
                <c:pt idx="6625">
                  <c:v>0</c:v>
                </c:pt>
                <c:pt idx="6626">
                  <c:v>0</c:v>
                </c:pt>
                <c:pt idx="6627">
                  <c:v>0</c:v>
                </c:pt>
                <c:pt idx="6628">
                  <c:v>0</c:v>
                </c:pt>
                <c:pt idx="6629">
                  <c:v>0</c:v>
                </c:pt>
                <c:pt idx="6630">
                  <c:v>0</c:v>
                </c:pt>
                <c:pt idx="6631">
                  <c:v>0</c:v>
                </c:pt>
                <c:pt idx="6632">
                  <c:v>0</c:v>
                </c:pt>
                <c:pt idx="6633">
                  <c:v>0</c:v>
                </c:pt>
                <c:pt idx="6634">
                  <c:v>0</c:v>
                </c:pt>
                <c:pt idx="6635">
                  <c:v>0</c:v>
                </c:pt>
                <c:pt idx="6636">
                  <c:v>0</c:v>
                </c:pt>
                <c:pt idx="6637">
                  <c:v>0</c:v>
                </c:pt>
                <c:pt idx="6638">
                  <c:v>0</c:v>
                </c:pt>
                <c:pt idx="6639">
                  <c:v>0</c:v>
                </c:pt>
                <c:pt idx="6640">
                  <c:v>0</c:v>
                </c:pt>
                <c:pt idx="6641">
                  <c:v>0</c:v>
                </c:pt>
                <c:pt idx="6642">
                  <c:v>0</c:v>
                </c:pt>
                <c:pt idx="6643">
                  <c:v>0</c:v>
                </c:pt>
                <c:pt idx="6644">
                  <c:v>0</c:v>
                </c:pt>
                <c:pt idx="6645">
                  <c:v>0</c:v>
                </c:pt>
                <c:pt idx="6646">
                  <c:v>0</c:v>
                </c:pt>
                <c:pt idx="6647">
                  <c:v>0</c:v>
                </c:pt>
                <c:pt idx="6648">
                  <c:v>0</c:v>
                </c:pt>
                <c:pt idx="6649">
                  <c:v>0</c:v>
                </c:pt>
                <c:pt idx="6650">
                  <c:v>0</c:v>
                </c:pt>
                <c:pt idx="6651">
                  <c:v>0</c:v>
                </c:pt>
                <c:pt idx="6652">
                  <c:v>0</c:v>
                </c:pt>
                <c:pt idx="6653">
                  <c:v>0</c:v>
                </c:pt>
                <c:pt idx="6654">
                  <c:v>0</c:v>
                </c:pt>
                <c:pt idx="6655">
                  <c:v>0</c:v>
                </c:pt>
                <c:pt idx="6656">
                  <c:v>0</c:v>
                </c:pt>
                <c:pt idx="6657">
                  <c:v>0</c:v>
                </c:pt>
                <c:pt idx="6658">
                  <c:v>0</c:v>
                </c:pt>
                <c:pt idx="6659">
                  <c:v>0</c:v>
                </c:pt>
                <c:pt idx="6660">
                  <c:v>0</c:v>
                </c:pt>
                <c:pt idx="6661">
                  <c:v>0</c:v>
                </c:pt>
                <c:pt idx="6662">
                  <c:v>0</c:v>
                </c:pt>
                <c:pt idx="6663">
                  <c:v>0</c:v>
                </c:pt>
                <c:pt idx="6664">
                  <c:v>0</c:v>
                </c:pt>
                <c:pt idx="6665">
                  <c:v>0</c:v>
                </c:pt>
                <c:pt idx="6666">
                  <c:v>0</c:v>
                </c:pt>
                <c:pt idx="6667">
                  <c:v>0</c:v>
                </c:pt>
                <c:pt idx="6668">
                  <c:v>0</c:v>
                </c:pt>
                <c:pt idx="6669">
                  <c:v>0</c:v>
                </c:pt>
                <c:pt idx="6670">
                  <c:v>0</c:v>
                </c:pt>
                <c:pt idx="6671">
                  <c:v>0</c:v>
                </c:pt>
                <c:pt idx="6672">
                  <c:v>0</c:v>
                </c:pt>
                <c:pt idx="6673">
                  <c:v>0</c:v>
                </c:pt>
                <c:pt idx="6674">
                  <c:v>0</c:v>
                </c:pt>
                <c:pt idx="6675">
                  <c:v>0</c:v>
                </c:pt>
                <c:pt idx="6676">
                  <c:v>0</c:v>
                </c:pt>
                <c:pt idx="6677">
                  <c:v>0</c:v>
                </c:pt>
                <c:pt idx="6678">
                  <c:v>0</c:v>
                </c:pt>
                <c:pt idx="6679">
                  <c:v>0</c:v>
                </c:pt>
                <c:pt idx="6680">
                  <c:v>0</c:v>
                </c:pt>
                <c:pt idx="6681">
                  <c:v>0</c:v>
                </c:pt>
                <c:pt idx="6682">
                  <c:v>0</c:v>
                </c:pt>
                <c:pt idx="6683">
                  <c:v>0</c:v>
                </c:pt>
                <c:pt idx="6684">
                  <c:v>0</c:v>
                </c:pt>
                <c:pt idx="6685">
                  <c:v>0</c:v>
                </c:pt>
                <c:pt idx="6686">
                  <c:v>0</c:v>
                </c:pt>
                <c:pt idx="6687">
                  <c:v>0</c:v>
                </c:pt>
                <c:pt idx="6688">
                  <c:v>0</c:v>
                </c:pt>
                <c:pt idx="6689">
                  <c:v>0</c:v>
                </c:pt>
                <c:pt idx="6690">
                  <c:v>0</c:v>
                </c:pt>
                <c:pt idx="6691">
                  <c:v>0</c:v>
                </c:pt>
                <c:pt idx="6692">
                  <c:v>0</c:v>
                </c:pt>
                <c:pt idx="6693">
                  <c:v>0</c:v>
                </c:pt>
                <c:pt idx="6694">
                  <c:v>0</c:v>
                </c:pt>
                <c:pt idx="6695">
                  <c:v>0</c:v>
                </c:pt>
                <c:pt idx="6696">
                  <c:v>0</c:v>
                </c:pt>
                <c:pt idx="6697">
                  <c:v>0</c:v>
                </c:pt>
                <c:pt idx="6698">
                  <c:v>0</c:v>
                </c:pt>
                <c:pt idx="6699">
                  <c:v>0</c:v>
                </c:pt>
                <c:pt idx="6700">
                  <c:v>0</c:v>
                </c:pt>
                <c:pt idx="6701">
                  <c:v>0</c:v>
                </c:pt>
                <c:pt idx="6702">
                  <c:v>0</c:v>
                </c:pt>
                <c:pt idx="6703">
                  <c:v>0</c:v>
                </c:pt>
                <c:pt idx="6704">
                  <c:v>0</c:v>
                </c:pt>
                <c:pt idx="6705">
                  <c:v>0</c:v>
                </c:pt>
                <c:pt idx="6706">
                  <c:v>0</c:v>
                </c:pt>
                <c:pt idx="6707">
                  <c:v>0</c:v>
                </c:pt>
                <c:pt idx="6708">
                  <c:v>0</c:v>
                </c:pt>
                <c:pt idx="6709">
                  <c:v>0</c:v>
                </c:pt>
                <c:pt idx="6710">
                  <c:v>0</c:v>
                </c:pt>
                <c:pt idx="6711">
                  <c:v>0</c:v>
                </c:pt>
                <c:pt idx="6712">
                  <c:v>0</c:v>
                </c:pt>
                <c:pt idx="6713">
                  <c:v>0</c:v>
                </c:pt>
                <c:pt idx="6714">
                  <c:v>0</c:v>
                </c:pt>
                <c:pt idx="6715">
                  <c:v>0</c:v>
                </c:pt>
                <c:pt idx="6716">
                  <c:v>0</c:v>
                </c:pt>
                <c:pt idx="6717">
                  <c:v>0</c:v>
                </c:pt>
                <c:pt idx="6718">
                  <c:v>0</c:v>
                </c:pt>
                <c:pt idx="6719">
                  <c:v>0</c:v>
                </c:pt>
                <c:pt idx="6720">
                  <c:v>0</c:v>
                </c:pt>
                <c:pt idx="6721">
                  <c:v>0</c:v>
                </c:pt>
                <c:pt idx="6722">
                  <c:v>0</c:v>
                </c:pt>
                <c:pt idx="6723">
                  <c:v>0</c:v>
                </c:pt>
                <c:pt idx="6724">
                  <c:v>0</c:v>
                </c:pt>
                <c:pt idx="6725">
                  <c:v>0</c:v>
                </c:pt>
                <c:pt idx="6726">
                  <c:v>0</c:v>
                </c:pt>
                <c:pt idx="6727">
                  <c:v>0</c:v>
                </c:pt>
                <c:pt idx="6728">
                  <c:v>0</c:v>
                </c:pt>
                <c:pt idx="6729">
                  <c:v>0</c:v>
                </c:pt>
                <c:pt idx="6730">
                  <c:v>0</c:v>
                </c:pt>
                <c:pt idx="6731">
                  <c:v>0</c:v>
                </c:pt>
                <c:pt idx="6732">
                  <c:v>0</c:v>
                </c:pt>
                <c:pt idx="6733">
                  <c:v>0</c:v>
                </c:pt>
                <c:pt idx="6734">
                  <c:v>0</c:v>
                </c:pt>
                <c:pt idx="6735">
                  <c:v>0</c:v>
                </c:pt>
                <c:pt idx="6736">
                  <c:v>0</c:v>
                </c:pt>
                <c:pt idx="6737">
                  <c:v>0</c:v>
                </c:pt>
                <c:pt idx="6738">
                  <c:v>0</c:v>
                </c:pt>
                <c:pt idx="6739">
                  <c:v>0</c:v>
                </c:pt>
                <c:pt idx="6740">
                  <c:v>0</c:v>
                </c:pt>
                <c:pt idx="6741">
                  <c:v>0</c:v>
                </c:pt>
                <c:pt idx="6742">
                  <c:v>0</c:v>
                </c:pt>
                <c:pt idx="6743">
                  <c:v>0</c:v>
                </c:pt>
                <c:pt idx="6744">
                  <c:v>0</c:v>
                </c:pt>
                <c:pt idx="6745">
                  <c:v>0</c:v>
                </c:pt>
                <c:pt idx="6746">
                  <c:v>0</c:v>
                </c:pt>
                <c:pt idx="6747">
                  <c:v>0</c:v>
                </c:pt>
                <c:pt idx="6748">
                  <c:v>0</c:v>
                </c:pt>
                <c:pt idx="6749">
                  <c:v>0</c:v>
                </c:pt>
                <c:pt idx="6750">
                  <c:v>0</c:v>
                </c:pt>
                <c:pt idx="6751">
                  <c:v>0</c:v>
                </c:pt>
                <c:pt idx="6752">
                  <c:v>0</c:v>
                </c:pt>
                <c:pt idx="6753">
                  <c:v>0</c:v>
                </c:pt>
                <c:pt idx="6754">
                  <c:v>0</c:v>
                </c:pt>
                <c:pt idx="6755">
                  <c:v>0</c:v>
                </c:pt>
                <c:pt idx="6756">
                  <c:v>0</c:v>
                </c:pt>
                <c:pt idx="6757">
                  <c:v>0</c:v>
                </c:pt>
                <c:pt idx="6758">
                  <c:v>0</c:v>
                </c:pt>
                <c:pt idx="6759">
                  <c:v>0</c:v>
                </c:pt>
                <c:pt idx="6760">
                  <c:v>0</c:v>
                </c:pt>
                <c:pt idx="6761">
                  <c:v>0</c:v>
                </c:pt>
                <c:pt idx="6762">
                  <c:v>0</c:v>
                </c:pt>
                <c:pt idx="6763">
                  <c:v>0</c:v>
                </c:pt>
                <c:pt idx="6764">
                  <c:v>0</c:v>
                </c:pt>
                <c:pt idx="6765">
                  <c:v>0</c:v>
                </c:pt>
                <c:pt idx="6766">
                  <c:v>0</c:v>
                </c:pt>
                <c:pt idx="6767">
                  <c:v>0</c:v>
                </c:pt>
                <c:pt idx="6768">
                  <c:v>0</c:v>
                </c:pt>
                <c:pt idx="6769">
                  <c:v>0</c:v>
                </c:pt>
                <c:pt idx="6770">
                  <c:v>0</c:v>
                </c:pt>
                <c:pt idx="6771">
                  <c:v>0</c:v>
                </c:pt>
                <c:pt idx="6772">
                  <c:v>0</c:v>
                </c:pt>
                <c:pt idx="6773">
                  <c:v>0</c:v>
                </c:pt>
                <c:pt idx="6774">
                  <c:v>0</c:v>
                </c:pt>
                <c:pt idx="6775">
                  <c:v>0</c:v>
                </c:pt>
                <c:pt idx="6776">
                  <c:v>0</c:v>
                </c:pt>
                <c:pt idx="6777">
                  <c:v>0</c:v>
                </c:pt>
                <c:pt idx="6778">
                  <c:v>0</c:v>
                </c:pt>
                <c:pt idx="6779">
                  <c:v>0</c:v>
                </c:pt>
                <c:pt idx="6780">
                  <c:v>0</c:v>
                </c:pt>
                <c:pt idx="6781">
                  <c:v>0</c:v>
                </c:pt>
                <c:pt idx="6782">
                  <c:v>0</c:v>
                </c:pt>
                <c:pt idx="6783">
                  <c:v>0</c:v>
                </c:pt>
                <c:pt idx="6784">
                  <c:v>0</c:v>
                </c:pt>
                <c:pt idx="6785">
                  <c:v>0</c:v>
                </c:pt>
                <c:pt idx="6786">
                  <c:v>0</c:v>
                </c:pt>
                <c:pt idx="6787">
                  <c:v>0</c:v>
                </c:pt>
                <c:pt idx="6788">
                  <c:v>0</c:v>
                </c:pt>
                <c:pt idx="6789">
                  <c:v>0</c:v>
                </c:pt>
                <c:pt idx="6790">
                  <c:v>0</c:v>
                </c:pt>
                <c:pt idx="6791">
                  <c:v>0</c:v>
                </c:pt>
                <c:pt idx="6792">
                  <c:v>0</c:v>
                </c:pt>
                <c:pt idx="6793">
                  <c:v>0</c:v>
                </c:pt>
                <c:pt idx="6794">
                  <c:v>0</c:v>
                </c:pt>
                <c:pt idx="6795">
                  <c:v>0</c:v>
                </c:pt>
                <c:pt idx="6796">
                  <c:v>0</c:v>
                </c:pt>
                <c:pt idx="6797">
                  <c:v>0</c:v>
                </c:pt>
                <c:pt idx="6798">
                  <c:v>0</c:v>
                </c:pt>
                <c:pt idx="6799">
                  <c:v>0</c:v>
                </c:pt>
                <c:pt idx="6800">
                  <c:v>0</c:v>
                </c:pt>
                <c:pt idx="6801">
                  <c:v>0</c:v>
                </c:pt>
                <c:pt idx="6802">
                  <c:v>0</c:v>
                </c:pt>
                <c:pt idx="6803">
                  <c:v>0</c:v>
                </c:pt>
                <c:pt idx="6804">
                  <c:v>0</c:v>
                </c:pt>
                <c:pt idx="6805">
                  <c:v>0</c:v>
                </c:pt>
                <c:pt idx="6806">
                  <c:v>0</c:v>
                </c:pt>
                <c:pt idx="6807">
                  <c:v>0</c:v>
                </c:pt>
                <c:pt idx="6808">
                  <c:v>0</c:v>
                </c:pt>
                <c:pt idx="6809">
                  <c:v>0</c:v>
                </c:pt>
                <c:pt idx="6810">
                  <c:v>0</c:v>
                </c:pt>
                <c:pt idx="6811">
                  <c:v>0</c:v>
                </c:pt>
                <c:pt idx="6812">
                  <c:v>0</c:v>
                </c:pt>
                <c:pt idx="6813">
                  <c:v>0</c:v>
                </c:pt>
                <c:pt idx="6814">
                  <c:v>0</c:v>
                </c:pt>
                <c:pt idx="6815">
                  <c:v>0</c:v>
                </c:pt>
                <c:pt idx="6816">
                  <c:v>0</c:v>
                </c:pt>
                <c:pt idx="6817">
                  <c:v>0</c:v>
                </c:pt>
                <c:pt idx="6818">
                  <c:v>0</c:v>
                </c:pt>
                <c:pt idx="6819">
                  <c:v>0</c:v>
                </c:pt>
                <c:pt idx="6820">
                  <c:v>0</c:v>
                </c:pt>
                <c:pt idx="6821">
                  <c:v>0</c:v>
                </c:pt>
                <c:pt idx="6822">
                  <c:v>0</c:v>
                </c:pt>
                <c:pt idx="6823">
                  <c:v>0</c:v>
                </c:pt>
                <c:pt idx="6824">
                  <c:v>0</c:v>
                </c:pt>
                <c:pt idx="6825">
                  <c:v>0</c:v>
                </c:pt>
                <c:pt idx="6826">
                  <c:v>0</c:v>
                </c:pt>
                <c:pt idx="6827">
                  <c:v>0</c:v>
                </c:pt>
                <c:pt idx="6828">
                  <c:v>0</c:v>
                </c:pt>
                <c:pt idx="6829">
                  <c:v>3.5527136788005009E-15</c:v>
                </c:pt>
                <c:pt idx="6830">
                  <c:v>0</c:v>
                </c:pt>
                <c:pt idx="6831">
                  <c:v>0</c:v>
                </c:pt>
                <c:pt idx="6832">
                  <c:v>0</c:v>
                </c:pt>
                <c:pt idx="6833">
                  <c:v>0</c:v>
                </c:pt>
                <c:pt idx="6834">
                  <c:v>0</c:v>
                </c:pt>
                <c:pt idx="6835">
                  <c:v>0</c:v>
                </c:pt>
                <c:pt idx="6836">
                  <c:v>0</c:v>
                </c:pt>
                <c:pt idx="6837">
                  <c:v>0</c:v>
                </c:pt>
                <c:pt idx="6838">
                  <c:v>0</c:v>
                </c:pt>
                <c:pt idx="6839">
                  <c:v>0</c:v>
                </c:pt>
                <c:pt idx="6840">
                  <c:v>0</c:v>
                </c:pt>
                <c:pt idx="6841">
                  <c:v>0</c:v>
                </c:pt>
                <c:pt idx="6842">
                  <c:v>0</c:v>
                </c:pt>
                <c:pt idx="6843">
                  <c:v>0</c:v>
                </c:pt>
                <c:pt idx="6844">
                  <c:v>0</c:v>
                </c:pt>
                <c:pt idx="6845">
                  <c:v>0</c:v>
                </c:pt>
                <c:pt idx="6846">
                  <c:v>0</c:v>
                </c:pt>
                <c:pt idx="6847">
                  <c:v>0</c:v>
                </c:pt>
                <c:pt idx="6848">
                  <c:v>0</c:v>
                </c:pt>
                <c:pt idx="6849">
                  <c:v>0</c:v>
                </c:pt>
                <c:pt idx="6850">
                  <c:v>0</c:v>
                </c:pt>
                <c:pt idx="6851">
                  <c:v>0</c:v>
                </c:pt>
                <c:pt idx="6852">
                  <c:v>0</c:v>
                </c:pt>
                <c:pt idx="6853">
                  <c:v>0</c:v>
                </c:pt>
                <c:pt idx="6854">
                  <c:v>0</c:v>
                </c:pt>
                <c:pt idx="6855">
                  <c:v>0</c:v>
                </c:pt>
                <c:pt idx="6856">
                  <c:v>0</c:v>
                </c:pt>
                <c:pt idx="6857">
                  <c:v>0</c:v>
                </c:pt>
                <c:pt idx="6858">
                  <c:v>0</c:v>
                </c:pt>
                <c:pt idx="6859">
                  <c:v>0</c:v>
                </c:pt>
                <c:pt idx="6860">
                  <c:v>0</c:v>
                </c:pt>
                <c:pt idx="6861">
                  <c:v>0</c:v>
                </c:pt>
                <c:pt idx="6862">
                  <c:v>0</c:v>
                </c:pt>
                <c:pt idx="6863">
                  <c:v>0</c:v>
                </c:pt>
                <c:pt idx="6864">
                  <c:v>0</c:v>
                </c:pt>
                <c:pt idx="6865">
                  <c:v>0</c:v>
                </c:pt>
                <c:pt idx="6866">
                  <c:v>0</c:v>
                </c:pt>
                <c:pt idx="6867">
                  <c:v>0</c:v>
                </c:pt>
                <c:pt idx="6868">
                  <c:v>0</c:v>
                </c:pt>
                <c:pt idx="6869">
                  <c:v>0</c:v>
                </c:pt>
                <c:pt idx="6870">
                  <c:v>0</c:v>
                </c:pt>
                <c:pt idx="6871">
                  <c:v>0</c:v>
                </c:pt>
                <c:pt idx="6872">
                  <c:v>0</c:v>
                </c:pt>
                <c:pt idx="6873">
                  <c:v>0</c:v>
                </c:pt>
                <c:pt idx="6874">
                  <c:v>0</c:v>
                </c:pt>
                <c:pt idx="6875">
                  <c:v>0</c:v>
                </c:pt>
                <c:pt idx="6876">
                  <c:v>0</c:v>
                </c:pt>
                <c:pt idx="6877">
                  <c:v>0</c:v>
                </c:pt>
                <c:pt idx="6878">
                  <c:v>0</c:v>
                </c:pt>
                <c:pt idx="6879">
                  <c:v>0</c:v>
                </c:pt>
                <c:pt idx="6880">
                  <c:v>0</c:v>
                </c:pt>
                <c:pt idx="6881">
                  <c:v>0</c:v>
                </c:pt>
                <c:pt idx="6882">
                  <c:v>0</c:v>
                </c:pt>
                <c:pt idx="6883">
                  <c:v>0</c:v>
                </c:pt>
                <c:pt idx="6884">
                  <c:v>0</c:v>
                </c:pt>
                <c:pt idx="6885">
                  <c:v>0</c:v>
                </c:pt>
                <c:pt idx="6886">
                  <c:v>0</c:v>
                </c:pt>
                <c:pt idx="6887">
                  <c:v>0</c:v>
                </c:pt>
                <c:pt idx="6888">
                  <c:v>0</c:v>
                </c:pt>
                <c:pt idx="6889">
                  <c:v>0</c:v>
                </c:pt>
                <c:pt idx="6890">
                  <c:v>0</c:v>
                </c:pt>
                <c:pt idx="6891">
                  <c:v>0</c:v>
                </c:pt>
                <c:pt idx="6892">
                  <c:v>0</c:v>
                </c:pt>
                <c:pt idx="6893">
                  <c:v>0</c:v>
                </c:pt>
                <c:pt idx="6894">
                  <c:v>0</c:v>
                </c:pt>
                <c:pt idx="6895">
                  <c:v>0</c:v>
                </c:pt>
                <c:pt idx="6896">
                  <c:v>0</c:v>
                </c:pt>
                <c:pt idx="6897">
                  <c:v>0</c:v>
                </c:pt>
                <c:pt idx="6898">
                  <c:v>0</c:v>
                </c:pt>
                <c:pt idx="6899">
                  <c:v>0</c:v>
                </c:pt>
                <c:pt idx="6900">
                  <c:v>0</c:v>
                </c:pt>
                <c:pt idx="6901">
                  <c:v>0</c:v>
                </c:pt>
                <c:pt idx="6902">
                  <c:v>0</c:v>
                </c:pt>
                <c:pt idx="6903">
                  <c:v>0</c:v>
                </c:pt>
                <c:pt idx="6904">
                  <c:v>0</c:v>
                </c:pt>
                <c:pt idx="6905">
                  <c:v>0</c:v>
                </c:pt>
                <c:pt idx="6906">
                  <c:v>0</c:v>
                </c:pt>
                <c:pt idx="6907">
                  <c:v>0</c:v>
                </c:pt>
                <c:pt idx="6908">
                  <c:v>0</c:v>
                </c:pt>
                <c:pt idx="6909">
                  <c:v>0</c:v>
                </c:pt>
                <c:pt idx="6910">
                  <c:v>0</c:v>
                </c:pt>
                <c:pt idx="6911">
                  <c:v>0</c:v>
                </c:pt>
                <c:pt idx="6912">
                  <c:v>0</c:v>
                </c:pt>
                <c:pt idx="6913">
                  <c:v>0</c:v>
                </c:pt>
                <c:pt idx="6914">
                  <c:v>0</c:v>
                </c:pt>
                <c:pt idx="6915">
                  <c:v>0</c:v>
                </c:pt>
                <c:pt idx="6916">
                  <c:v>0</c:v>
                </c:pt>
                <c:pt idx="6917">
                  <c:v>0</c:v>
                </c:pt>
                <c:pt idx="6918">
                  <c:v>0</c:v>
                </c:pt>
                <c:pt idx="6919">
                  <c:v>0</c:v>
                </c:pt>
                <c:pt idx="6920">
                  <c:v>0</c:v>
                </c:pt>
                <c:pt idx="6921">
                  <c:v>0</c:v>
                </c:pt>
                <c:pt idx="6922">
                  <c:v>0</c:v>
                </c:pt>
                <c:pt idx="6923">
                  <c:v>0</c:v>
                </c:pt>
                <c:pt idx="6924">
                  <c:v>0</c:v>
                </c:pt>
                <c:pt idx="6925">
                  <c:v>0</c:v>
                </c:pt>
                <c:pt idx="6926">
                  <c:v>0</c:v>
                </c:pt>
                <c:pt idx="6927">
                  <c:v>0</c:v>
                </c:pt>
                <c:pt idx="6928">
                  <c:v>0</c:v>
                </c:pt>
                <c:pt idx="6929">
                  <c:v>0</c:v>
                </c:pt>
                <c:pt idx="6930">
                  <c:v>0</c:v>
                </c:pt>
                <c:pt idx="6931">
                  <c:v>0</c:v>
                </c:pt>
                <c:pt idx="6932">
                  <c:v>0</c:v>
                </c:pt>
                <c:pt idx="6933">
                  <c:v>0</c:v>
                </c:pt>
                <c:pt idx="6934">
                  <c:v>0</c:v>
                </c:pt>
                <c:pt idx="6935">
                  <c:v>0</c:v>
                </c:pt>
                <c:pt idx="6936">
                  <c:v>0</c:v>
                </c:pt>
                <c:pt idx="6937">
                  <c:v>0</c:v>
                </c:pt>
                <c:pt idx="6938">
                  <c:v>0</c:v>
                </c:pt>
                <c:pt idx="6939">
                  <c:v>0</c:v>
                </c:pt>
                <c:pt idx="6940">
                  <c:v>0</c:v>
                </c:pt>
                <c:pt idx="6941">
                  <c:v>0</c:v>
                </c:pt>
                <c:pt idx="6942">
                  <c:v>0</c:v>
                </c:pt>
                <c:pt idx="6943">
                  <c:v>0</c:v>
                </c:pt>
                <c:pt idx="6944">
                  <c:v>0</c:v>
                </c:pt>
                <c:pt idx="6945">
                  <c:v>0</c:v>
                </c:pt>
                <c:pt idx="6946">
                  <c:v>0</c:v>
                </c:pt>
                <c:pt idx="6947">
                  <c:v>0</c:v>
                </c:pt>
                <c:pt idx="6948">
                  <c:v>0</c:v>
                </c:pt>
                <c:pt idx="6949">
                  <c:v>0</c:v>
                </c:pt>
                <c:pt idx="6950">
                  <c:v>0</c:v>
                </c:pt>
                <c:pt idx="6951">
                  <c:v>0</c:v>
                </c:pt>
                <c:pt idx="6952">
                  <c:v>0</c:v>
                </c:pt>
                <c:pt idx="6953">
                  <c:v>0</c:v>
                </c:pt>
                <c:pt idx="6954">
                  <c:v>0</c:v>
                </c:pt>
                <c:pt idx="6955">
                  <c:v>0</c:v>
                </c:pt>
                <c:pt idx="6956">
                  <c:v>0</c:v>
                </c:pt>
                <c:pt idx="6957">
                  <c:v>0</c:v>
                </c:pt>
                <c:pt idx="6958">
                  <c:v>0</c:v>
                </c:pt>
                <c:pt idx="6959">
                  <c:v>0</c:v>
                </c:pt>
                <c:pt idx="6960">
                  <c:v>0</c:v>
                </c:pt>
                <c:pt idx="6961">
                  <c:v>0</c:v>
                </c:pt>
                <c:pt idx="6962">
                  <c:v>0</c:v>
                </c:pt>
                <c:pt idx="6963">
                  <c:v>0</c:v>
                </c:pt>
                <c:pt idx="6964">
                  <c:v>0</c:v>
                </c:pt>
                <c:pt idx="6965">
                  <c:v>0</c:v>
                </c:pt>
                <c:pt idx="6966">
                  <c:v>0</c:v>
                </c:pt>
                <c:pt idx="6967">
                  <c:v>0</c:v>
                </c:pt>
                <c:pt idx="6968">
                  <c:v>0</c:v>
                </c:pt>
                <c:pt idx="6969">
                  <c:v>0</c:v>
                </c:pt>
                <c:pt idx="6970">
                  <c:v>0</c:v>
                </c:pt>
                <c:pt idx="6971">
                  <c:v>0</c:v>
                </c:pt>
                <c:pt idx="6972">
                  <c:v>0</c:v>
                </c:pt>
                <c:pt idx="6973">
                  <c:v>0</c:v>
                </c:pt>
                <c:pt idx="6974">
                  <c:v>0</c:v>
                </c:pt>
                <c:pt idx="6975">
                  <c:v>0</c:v>
                </c:pt>
                <c:pt idx="6976">
                  <c:v>0</c:v>
                </c:pt>
                <c:pt idx="6977">
                  <c:v>0</c:v>
                </c:pt>
                <c:pt idx="6978">
                  <c:v>0</c:v>
                </c:pt>
                <c:pt idx="6979">
                  <c:v>0</c:v>
                </c:pt>
                <c:pt idx="6980">
                  <c:v>0</c:v>
                </c:pt>
                <c:pt idx="6981">
                  <c:v>0</c:v>
                </c:pt>
                <c:pt idx="6982">
                  <c:v>0</c:v>
                </c:pt>
                <c:pt idx="6983">
                  <c:v>0</c:v>
                </c:pt>
                <c:pt idx="6984">
                  <c:v>0</c:v>
                </c:pt>
                <c:pt idx="6985">
                  <c:v>0</c:v>
                </c:pt>
                <c:pt idx="6986">
                  <c:v>0</c:v>
                </c:pt>
                <c:pt idx="6987">
                  <c:v>0</c:v>
                </c:pt>
                <c:pt idx="6988">
                  <c:v>0</c:v>
                </c:pt>
                <c:pt idx="6989">
                  <c:v>0</c:v>
                </c:pt>
                <c:pt idx="6990">
                  <c:v>0</c:v>
                </c:pt>
                <c:pt idx="6991">
                  <c:v>0</c:v>
                </c:pt>
                <c:pt idx="6992">
                  <c:v>0</c:v>
                </c:pt>
                <c:pt idx="6993">
                  <c:v>0</c:v>
                </c:pt>
                <c:pt idx="6994">
                  <c:v>0</c:v>
                </c:pt>
                <c:pt idx="6995">
                  <c:v>0</c:v>
                </c:pt>
                <c:pt idx="6996">
                  <c:v>0</c:v>
                </c:pt>
                <c:pt idx="6997">
                  <c:v>0</c:v>
                </c:pt>
                <c:pt idx="6998">
                  <c:v>0</c:v>
                </c:pt>
                <c:pt idx="6999">
                  <c:v>0</c:v>
                </c:pt>
                <c:pt idx="7000">
                  <c:v>0</c:v>
                </c:pt>
                <c:pt idx="7001">
                  <c:v>0</c:v>
                </c:pt>
                <c:pt idx="7002">
                  <c:v>0</c:v>
                </c:pt>
                <c:pt idx="7003">
                  <c:v>0</c:v>
                </c:pt>
                <c:pt idx="7004">
                  <c:v>0</c:v>
                </c:pt>
                <c:pt idx="7005">
                  <c:v>0</c:v>
                </c:pt>
                <c:pt idx="7006">
                  <c:v>0</c:v>
                </c:pt>
                <c:pt idx="7007">
                  <c:v>0</c:v>
                </c:pt>
                <c:pt idx="7008">
                  <c:v>0</c:v>
                </c:pt>
                <c:pt idx="7009">
                  <c:v>0</c:v>
                </c:pt>
                <c:pt idx="7010">
                  <c:v>0</c:v>
                </c:pt>
                <c:pt idx="7011">
                  <c:v>0</c:v>
                </c:pt>
                <c:pt idx="7012">
                  <c:v>0</c:v>
                </c:pt>
                <c:pt idx="7013">
                  <c:v>0</c:v>
                </c:pt>
                <c:pt idx="7014">
                  <c:v>0</c:v>
                </c:pt>
                <c:pt idx="7015">
                  <c:v>0</c:v>
                </c:pt>
                <c:pt idx="7016">
                  <c:v>0</c:v>
                </c:pt>
                <c:pt idx="7017">
                  <c:v>0</c:v>
                </c:pt>
                <c:pt idx="7018">
                  <c:v>0</c:v>
                </c:pt>
                <c:pt idx="7019">
                  <c:v>0</c:v>
                </c:pt>
                <c:pt idx="7020">
                  <c:v>0</c:v>
                </c:pt>
                <c:pt idx="7021">
                  <c:v>0</c:v>
                </c:pt>
                <c:pt idx="7022">
                  <c:v>0</c:v>
                </c:pt>
                <c:pt idx="7023">
                  <c:v>0</c:v>
                </c:pt>
                <c:pt idx="7024">
                  <c:v>0</c:v>
                </c:pt>
                <c:pt idx="7025">
                  <c:v>0</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0</c:v>
                </c:pt>
                <c:pt idx="7042">
                  <c:v>0</c:v>
                </c:pt>
                <c:pt idx="7043">
                  <c:v>0</c:v>
                </c:pt>
                <c:pt idx="7044">
                  <c:v>0</c:v>
                </c:pt>
                <c:pt idx="7045">
                  <c:v>0</c:v>
                </c:pt>
                <c:pt idx="7046">
                  <c:v>0</c:v>
                </c:pt>
                <c:pt idx="7047">
                  <c:v>0</c:v>
                </c:pt>
                <c:pt idx="7048">
                  <c:v>0</c:v>
                </c:pt>
                <c:pt idx="7049">
                  <c:v>0</c:v>
                </c:pt>
                <c:pt idx="7050">
                  <c:v>0</c:v>
                </c:pt>
                <c:pt idx="7051">
                  <c:v>0</c:v>
                </c:pt>
                <c:pt idx="7052">
                  <c:v>0</c:v>
                </c:pt>
                <c:pt idx="7053">
                  <c:v>0</c:v>
                </c:pt>
                <c:pt idx="7054">
                  <c:v>3.5527136788005009E-15</c:v>
                </c:pt>
                <c:pt idx="7055">
                  <c:v>0</c:v>
                </c:pt>
                <c:pt idx="7056">
                  <c:v>0</c:v>
                </c:pt>
                <c:pt idx="7057">
                  <c:v>0</c:v>
                </c:pt>
                <c:pt idx="7058">
                  <c:v>0</c:v>
                </c:pt>
                <c:pt idx="7059">
                  <c:v>0</c:v>
                </c:pt>
                <c:pt idx="7060">
                  <c:v>0</c:v>
                </c:pt>
                <c:pt idx="7061">
                  <c:v>0</c:v>
                </c:pt>
                <c:pt idx="7062">
                  <c:v>0</c:v>
                </c:pt>
                <c:pt idx="7063">
                  <c:v>0</c:v>
                </c:pt>
                <c:pt idx="7064">
                  <c:v>0</c:v>
                </c:pt>
                <c:pt idx="7065">
                  <c:v>0</c:v>
                </c:pt>
                <c:pt idx="7066">
                  <c:v>0</c:v>
                </c:pt>
                <c:pt idx="7067">
                  <c:v>0</c:v>
                </c:pt>
                <c:pt idx="7068">
                  <c:v>0</c:v>
                </c:pt>
                <c:pt idx="7069">
                  <c:v>0</c:v>
                </c:pt>
                <c:pt idx="7070">
                  <c:v>0</c:v>
                </c:pt>
                <c:pt idx="7071">
                  <c:v>0</c:v>
                </c:pt>
                <c:pt idx="7072">
                  <c:v>0</c:v>
                </c:pt>
                <c:pt idx="7073">
                  <c:v>0</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0</c:v>
                </c:pt>
                <c:pt idx="7090">
                  <c:v>0</c:v>
                </c:pt>
                <c:pt idx="7091">
                  <c:v>0</c:v>
                </c:pt>
                <c:pt idx="7092">
                  <c:v>0</c:v>
                </c:pt>
                <c:pt idx="7093">
                  <c:v>0</c:v>
                </c:pt>
                <c:pt idx="7094">
                  <c:v>0</c:v>
                </c:pt>
                <c:pt idx="7095">
                  <c:v>0</c:v>
                </c:pt>
                <c:pt idx="7096">
                  <c:v>0</c:v>
                </c:pt>
                <c:pt idx="7097">
                  <c:v>0</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0</c:v>
                </c:pt>
                <c:pt idx="7111">
                  <c:v>0</c:v>
                </c:pt>
                <c:pt idx="7112">
                  <c:v>0</c:v>
                </c:pt>
                <c:pt idx="7113">
                  <c:v>0</c:v>
                </c:pt>
                <c:pt idx="7114">
                  <c:v>0</c:v>
                </c:pt>
                <c:pt idx="7115">
                  <c:v>0</c:v>
                </c:pt>
                <c:pt idx="7116">
                  <c:v>0</c:v>
                </c:pt>
                <c:pt idx="7117">
                  <c:v>0</c:v>
                </c:pt>
                <c:pt idx="7118">
                  <c:v>0</c:v>
                </c:pt>
                <c:pt idx="7119">
                  <c:v>0</c:v>
                </c:pt>
                <c:pt idx="7120">
                  <c:v>0</c:v>
                </c:pt>
                <c:pt idx="7121">
                  <c:v>0</c:v>
                </c:pt>
                <c:pt idx="7122">
                  <c:v>0</c:v>
                </c:pt>
                <c:pt idx="7123">
                  <c:v>0</c:v>
                </c:pt>
                <c:pt idx="7124">
                  <c:v>0</c:v>
                </c:pt>
                <c:pt idx="7125">
                  <c:v>0</c:v>
                </c:pt>
                <c:pt idx="7126">
                  <c:v>0</c:v>
                </c:pt>
                <c:pt idx="7127">
                  <c:v>0</c:v>
                </c:pt>
                <c:pt idx="7128">
                  <c:v>0</c:v>
                </c:pt>
                <c:pt idx="7129">
                  <c:v>0</c:v>
                </c:pt>
                <c:pt idx="7130">
                  <c:v>0</c:v>
                </c:pt>
                <c:pt idx="7131">
                  <c:v>0</c:v>
                </c:pt>
                <c:pt idx="7132">
                  <c:v>0</c:v>
                </c:pt>
                <c:pt idx="7133">
                  <c:v>0</c:v>
                </c:pt>
                <c:pt idx="7134">
                  <c:v>0</c:v>
                </c:pt>
                <c:pt idx="7135">
                  <c:v>0</c:v>
                </c:pt>
                <c:pt idx="7136">
                  <c:v>0</c:v>
                </c:pt>
                <c:pt idx="7137">
                  <c:v>0</c:v>
                </c:pt>
                <c:pt idx="7138">
                  <c:v>0</c:v>
                </c:pt>
                <c:pt idx="7139">
                  <c:v>0</c:v>
                </c:pt>
                <c:pt idx="7140">
                  <c:v>0</c:v>
                </c:pt>
                <c:pt idx="7141">
                  <c:v>0</c:v>
                </c:pt>
                <c:pt idx="7142">
                  <c:v>0</c:v>
                </c:pt>
                <c:pt idx="7143">
                  <c:v>0</c:v>
                </c:pt>
                <c:pt idx="7144">
                  <c:v>0</c:v>
                </c:pt>
                <c:pt idx="7145">
                  <c:v>0</c:v>
                </c:pt>
                <c:pt idx="7146">
                  <c:v>0</c:v>
                </c:pt>
                <c:pt idx="7147">
                  <c:v>0</c:v>
                </c:pt>
                <c:pt idx="7148">
                  <c:v>0</c:v>
                </c:pt>
                <c:pt idx="7149">
                  <c:v>0</c:v>
                </c:pt>
                <c:pt idx="7150">
                  <c:v>0</c:v>
                </c:pt>
                <c:pt idx="7151">
                  <c:v>0</c:v>
                </c:pt>
                <c:pt idx="7152">
                  <c:v>0</c:v>
                </c:pt>
                <c:pt idx="7153">
                  <c:v>0</c:v>
                </c:pt>
                <c:pt idx="7154">
                  <c:v>0</c:v>
                </c:pt>
                <c:pt idx="7155">
                  <c:v>0</c:v>
                </c:pt>
                <c:pt idx="7156">
                  <c:v>0</c:v>
                </c:pt>
                <c:pt idx="7157">
                  <c:v>0</c:v>
                </c:pt>
                <c:pt idx="7158">
                  <c:v>0</c:v>
                </c:pt>
                <c:pt idx="7159">
                  <c:v>0</c:v>
                </c:pt>
                <c:pt idx="7160">
                  <c:v>0</c:v>
                </c:pt>
                <c:pt idx="7161">
                  <c:v>0</c:v>
                </c:pt>
                <c:pt idx="7162">
                  <c:v>0</c:v>
                </c:pt>
                <c:pt idx="7163">
                  <c:v>0</c:v>
                </c:pt>
                <c:pt idx="7164">
                  <c:v>0</c:v>
                </c:pt>
                <c:pt idx="7165">
                  <c:v>0</c:v>
                </c:pt>
                <c:pt idx="7166">
                  <c:v>0</c:v>
                </c:pt>
                <c:pt idx="7167">
                  <c:v>0</c:v>
                </c:pt>
                <c:pt idx="7168">
                  <c:v>0</c:v>
                </c:pt>
                <c:pt idx="7169">
                  <c:v>0</c:v>
                </c:pt>
                <c:pt idx="7170">
                  <c:v>0</c:v>
                </c:pt>
                <c:pt idx="7171">
                  <c:v>0</c:v>
                </c:pt>
                <c:pt idx="7172">
                  <c:v>0</c:v>
                </c:pt>
                <c:pt idx="7173">
                  <c:v>0</c:v>
                </c:pt>
                <c:pt idx="7174">
                  <c:v>0</c:v>
                </c:pt>
                <c:pt idx="7175">
                  <c:v>0</c:v>
                </c:pt>
                <c:pt idx="7176">
                  <c:v>0</c:v>
                </c:pt>
                <c:pt idx="7177">
                  <c:v>0</c:v>
                </c:pt>
                <c:pt idx="7178">
                  <c:v>0</c:v>
                </c:pt>
                <c:pt idx="7179">
                  <c:v>0</c:v>
                </c:pt>
                <c:pt idx="7180">
                  <c:v>0</c:v>
                </c:pt>
                <c:pt idx="7181">
                  <c:v>0</c:v>
                </c:pt>
                <c:pt idx="7182">
                  <c:v>0</c:v>
                </c:pt>
                <c:pt idx="7183">
                  <c:v>0</c:v>
                </c:pt>
                <c:pt idx="7184">
                  <c:v>0</c:v>
                </c:pt>
                <c:pt idx="7185">
                  <c:v>0</c:v>
                </c:pt>
                <c:pt idx="7186">
                  <c:v>0</c:v>
                </c:pt>
                <c:pt idx="7187">
                  <c:v>0</c:v>
                </c:pt>
                <c:pt idx="7188">
                  <c:v>0</c:v>
                </c:pt>
                <c:pt idx="7189">
                  <c:v>0</c:v>
                </c:pt>
                <c:pt idx="7190">
                  <c:v>0</c:v>
                </c:pt>
                <c:pt idx="7191">
                  <c:v>0</c:v>
                </c:pt>
                <c:pt idx="7192">
                  <c:v>0</c:v>
                </c:pt>
                <c:pt idx="7193">
                  <c:v>0</c:v>
                </c:pt>
                <c:pt idx="7194">
                  <c:v>0</c:v>
                </c:pt>
                <c:pt idx="7195">
                  <c:v>0</c:v>
                </c:pt>
                <c:pt idx="7196">
                  <c:v>0</c:v>
                </c:pt>
                <c:pt idx="7197">
                  <c:v>0</c:v>
                </c:pt>
                <c:pt idx="7198">
                  <c:v>0</c:v>
                </c:pt>
                <c:pt idx="7199">
                  <c:v>0</c:v>
                </c:pt>
                <c:pt idx="7200">
                  <c:v>0</c:v>
                </c:pt>
                <c:pt idx="7201">
                  <c:v>0</c:v>
                </c:pt>
                <c:pt idx="7202">
                  <c:v>0</c:v>
                </c:pt>
                <c:pt idx="7203">
                  <c:v>0</c:v>
                </c:pt>
                <c:pt idx="7204">
                  <c:v>0</c:v>
                </c:pt>
                <c:pt idx="7205">
                  <c:v>0</c:v>
                </c:pt>
                <c:pt idx="7206">
                  <c:v>0</c:v>
                </c:pt>
                <c:pt idx="7207">
                  <c:v>0</c:v>
                </c:pt>
                <c:pt idx="7208">
                  <c:v>0</c:v>
                </c:pt>
                <c:pt idx="7209">
                  <c:v>0</c:v>
                </c:pt>
                <c:pt idx="7210">
                  <c:v>0</c:v>
                </c:pt>
                <c:pt idx="7211">
                  <c:v>0</c:v>
                </c:pt>
                <c:pt idx="7212">
                  <c:v>0</c:v>
                </c:pt>
                <c:pt idx="7213">
                  <c:v>0</c:v>
                </c:pt>
                <c:pt idx="7214">
                  <c:v>0</c:v>
                </c:pt>
                <c:pt idx="7215">
                  <c:v>0</c:v>
                </c:pt>
                <c:pt idx="7216">
                  <c:v>0</c:v>
                </c:pt>
                <c:pt idx="7217">
                  <c:v>0</c:v>
                </c:pt>
                <c:pt idx="7218">
                  <c:v>0</c:v>
                </c:pt>
                <c:pt idx="7219">
                  <c:v>0</c:v>
                </c:pt>
                <c:pt idx="7220">
                  <c:v>0</c:v>
                </c:pt>
                <c:pt idx="7221">
                  <c:v>0</c:v>
                </c:pt>
                <c:pt idx="7222">
                  <c:v>0</c:v>
                </c:pt>
                <c:pt idx="7223">
                  <c:v>0</c:v>
                </c:pt>
                <c:pt idx="7224">
                  <c:v>0</c:v>
                </c:pt>
                <c:pt idx="7225">
                  <c:v>0</c:v>
                </c:pt>
                <c:pt idx="7226">
                  <c:v>0</c:v>
                </c:pt>
                <c:pt idx="7227">
                  <c:v>0</c:v>
                </c:pt>
                <c:pt idx="7228">
                  <c:v>0</c:v>
                </c:pt>
                <c:pt idx="7229">
                  <c:v>0</c:v>
                </c:pt>
                <c:pt idx="7230">
                  <c:v>0</c:v>
                </c:pt>
                <c:pt idx="7231">
                  <c:v>0</c:v>
                </c:pt>
                <c:pt idx="7232">
                  <c:v>0</c:v>
                </c:pt>
                <c:pt idx="7233">
                  <c:v>0</c:v>
                </c:pt>
                <c:pt idx="7234">
                  <c:v>0</c:v>
                </c:pt>
                <c:pt idx="7235">
                  <c:v>0</c:v>
                </c:pt>
                <c:pt idx="7236">
                  <c:v>0</c:v>
                </c:pt>
                <c:pt idx="7237">
                  <c:v>0</c:v>
                </c:pt>
                <c:pt idx="7238">
                  <c:v>0</c:v>
                </c:pt>
                <c:pt idx="7239">
                  <c:v>0</c:v>
                </c:pt>
                <c:pt idx="7240">
                  <c:v>0</c:v>
                </c:pt>
                <c:pt idx="7241">
                  <c:v>0</c:v>
                </c:pt>
                <c:pt idx="7242">
                  <c:v>0</c:v>
                </c:pt>
                <c:pt idx="7243">
                  <c:v>0</c:v>
                </c:pt>
                <c:pt idx="7244">
                  <c:v>0</c:v>
                </c:pt>
                <c:pt idx="7245">
                  <c:v>0</c:v>
                </c:pt>
                <c:pt idx="7246">
                  <c:v>0</c:v>
                </c:pt>
                <c:pt idx="7247">
                  <c:v>0</c:v>
                </c:pt>
                <c:pt idx="7248">
                  <c:v>0</c:v>
                </c:pt>
                <c:pt idx="7249">
                  <c:v>0</c:v>
                </c:pt>
                <c:pt idx="7250">
                  <c:v>0</c:v>
                </c:pt>
                <c:pt idx="7251">
                  <c:v>0</c:v>
                </c:pt>
                <c:pt idx="7252">
                  <c:v>0</c:v>
                </c:pt>
                <c:pt idx="7253">
                  <c:v>0</c:v>
                </c:pt>
                <c:pt idx="7254">
                  <c:v>0</c:v>
                </c:pt>
                <c:pt idx="7255">
                  <c:v>0</c:v>
                </c:pt>
                <c:pt idx="7256">
                  <c:v>0</c:v>
                </c:pt>
                <c:pt idx="7257">
                  <c:v>0</c:v>
                </c:pt>
                <c:pt idx="7258">
                  <c:v>0</c:v>
                </c:pt>
                <c:pt idx="7259">
                  <c:v>0</c:v>
                </c:pt>
                <c:pt idx="7260">
                  <c:v>0</c:v>
                </c:pt>
                <c:pt idx="7261">
                  <c:v>0</c:v>
                </c:pt>
                <c:pt idx="7262">
                  <c:v>0</c:v>
                </c:pt>
                <c:pt idx="7263">
                  <c:v>0</c:v>
                </c:pt>
                <c:pt idx="7264">
                  <c:v>0</c:v>
                </c:pt>
                <c:pt idx="7265">
                  <c:v>0</c:v>
                </c:pt>
                <c:pt idx="7266">
                  <c:v>0</c:v>
                </c:pt>
                <c:pt idx="7267">
                  <c:v>0</c:v>
                </c:pt>
                <c:pt idx="7268">
                  <c:v>0</c:v>
                </c:pt>
                <c:pt idx="7269">
                  <c:v>0</c:v>
                </c:pt>
                <c:pt idx="7270">
                  <c:v>0</c:v>
                </c:pt>
                <c:pt idx="7271">
                  <c:v>0</c:v>
                </c:pt>
                <c:pt idx="7272">
                  <c:v>0</c:v>
                </c:pt>
                <c:pt idx="7273">
                  <c:v>0</c:v>
                </c:pt>
                <c:pt idx="7274">
                  <c:v>0</c:v>
                </c:pt>
                <c:pt idx="7275">
                  <c:v>0</c:v>
                </c:pt>
                <c:pt idx="7276">
                  <c:v>0</c:v>
                </c:pt>
                <c:pt idx="7277">
                  <c:v>0</c:v>
                </c:pt>
                <c:pt idx="7278">
                  <c:v>0</c:v>
                </c:pt>
                <c:pt idx="7279">
                  <c:v>0</c:v>
                </c:pt>
                <c:pt idx="7280">
                  <c:v>0</c:v>
                </c:pt>
                <c:pt idx="7281">
                  <c:v>0</c:v>
                </c:pt>
                <c:pt idx="7282">
                  <c:v>0</c:v>
                </c:pt>
                <c:pt idx="7283">
                  <c:v>0</c:v>
                </c:pt>
                <c:pt idx="7284">
                  <c:v>0</c:v>
                </c:pt>
                <c:pt idx="7285">
                  <c:v>0</c:v>
                </c:pt>
                <c:pt idx="7286">
                  <c:v>0</c:v>
                </c:pt>
                <c:pt idx="7287">
                  <c:v>0</c:v>
                </c:pt>
                <c:pt idx="7288">
                  <c:v>0</c:v>
                </c:pt>
                <c:pt idx="7289">
                  <c:v>0</c:v>
                </c:pt>
                <c:pt idx="7290">
                  <c:v>0</c:v>
                </c:pt>
                <c:pt idx="7291">
                  <c:v>0</c:v>
                </c:pt>
                <c:pt idx="7292">
                  <c:v>0</c:v>
                </c:pt>
                <c:pt idx="7293">
                  <c:v>0</c:v>
                </c:pt>
                <c:pt idx="7294">
                  <c:v>0</c:v>
                </c:pt>
                <c:pt idx="7295">
                  <c:v>0</c:v>
                </c:pt>
                <c:pt idx="7296">
                  <c:v>0</c:v>
                </c:pt>
                <c:pt idx="7297">
                  <c:v>0</c:v>
                </c:pt>
                <c:pt idx="7298">
                  <c:v>0</c:v>
                </c:pt>
                <c:pt idx="7299">
                  <c:v>0</c:v>
                </c:pt>
                <c:pt idx="7300">
                  <c:v>0</c:v>
                </c:pt>
                <c:pt idx="7301">
                  <c:v>0</c:v>
                </c:pt>
                <c:pt idx="7302">
                  <c:v>0</c:v>
                </c:pt>
                <c:pt idx="7303">
                  <c:v>0</c:v>
                </c:pt>
                <c:pt idx="7304">
                  <c:v>0</c:v>
                </c:pt>
                <c:pt idx="7305">
                  <c:v>0</c:v>
                </c:pt>
                <c:pt idx="7306">
                  <c:v>0</c:v>
                </c:pt>
                <c:pt idx="7307">
                  <c:v>0</c:v>
                </c:pt>
                <c:pt idx="7308">
                  <c:v>0</c:v>
                </c:pt>
                <c:pt idx="7309">
                  <c:v>0</c:v>
                </c:pt>
                <c:pt idx="7310">
                  <c:v>0</c:v>
                </c:pt>
                <c:pt idx="7311">
                  <c:v>0</c:v>
                </c:pt>
                <c:pt idx="7312">
                  <c:v>0</c:v>
                </c:pt>
                <c:pt idx="7313">
                  <c:v>0</c:v>
                </c:pt>
                <c:pt idx="7314">
                  <c:v>0</c:v>
                </c:pt>
                <c:pt idx="7315">
                  <c:v>0</c:v>
                </c:pt>
                <c:pt idx="7316">
                  <c:v>0</c:v>
                </c:pt>
                <c:pt idx="7317">
                  <c:v>0</c:v>
                </c:pt>
                <c:pt idx="7318">
                  <c:v>0</c:v>
                </c:pt>
                <c:pt idx="7319">
                  <c:v>0</c:v>
                </c:pt>
                <c:pt idx="7320">
                  <c:v>0</c:v>
                </c:pt>
                <c:pt idx="7321">
                  <c:v>0</c:v>
                </c:pt>
                <c:pt idx="7322">
                  <c:v>0</c:v>
                </c:pt>
                <c:pt idx="7323">
                  <c:v>0</c:v>
                </c:pt>
                <c:pt idx="7324">
                  <c:v>0</c:v>
                </c:pt>
                <c:pt idx="7325">
                  <c:v>0</c:v>
                </c:pt>
                <c:pt idx="7326">
                  <c:v>0</c:v>
                </c:pt>
                <c:pt idx="7327">
                  <c:v>0</c:v>
                </c:pt>
                <c:pt idx="7328">
                  <c:v>0</c:v>
                </c:pt>
                <c:pt idx="7329">
                  <c:v>0</c:v>
                </c:pt>
                <c:pt idx="7330">
                  <c:v>0</c:v>
                </c:pt>
                <c:pt idx="7331">
                  <c:v>0</c:v>
                </c:pt>
                <c:pt idx="7332">
                  <c:v>0</c:v>
                </c:pt>
                <c:pt idx="7333">
                  <c:v>0</c:v>
                </c:pt>
                <c:pt idx="7334">
                  <c:v>0</c:v>
                </c:pt>
                <c:pt idx="7335">
                  <c:v>0</c:v>
                </c:pt>
                <c:pt idx="7336">
                  <c:v>0</c:v>
                </c:pt>
                <c:pt idx="7337">
                  <c:v>0</c:v>
                </c:pt>
                <c:pt idx="7338">
                  <c:v>0</c:v>
                </c:pt>
                <c:pt idx="7339">
                  <c:v>0</c:v>
                </c:pt>
                <c:pt idx="7340">
                  <c:v>0</c:v>
                </c:pt>
                <c:pt idx="7341">
                  <c:v>0</c:v>
                </c:pt>
                <c:pt idx="7342">
                  <c:v>0</c:v>
                </c:pt>
                <c:pt idx="7343">
                  <c:v>0</c:v>
                </c:pt>
                <c:pt idx="7344">
                  <c:v>0</c:v>
                </c:pt>
                <c:pt idx="7345">
                  <c:v>0</c:v>
                </c:pt>
                <c:pt idx="7346">
                  <c:v>0</c:v>
                </c:pt>
                <c:pt idx="7347">
                  <c:v>0</c:v>
                </c:pt>
                <c:pt idx="7348">
                  <c:v>0</c:v>
                </c:pt>
                <c:pt idx="7349">
                  <c:v>0</c:v>
                </c:pt>
                <c:pt idx="7350">
                  <c:v>0</c:v>
                </c:pt>
                <c:pt idx="7351">
                  <c:v>0</c:v>
                </c:pt>
                <c:pt idx="7352">
                  <c:v>0</c:v>
                </c:pt>
                <c:pt idx="7353">
                  <c:v>0</c:v>
                </c:pt>
                <c:pt idx="7354">
                  <c:v>0</c:v>
                </c:pt>
                <c:pt idx="7355">
                  <c:v>0</c:v>
                </c:pt>
                <c:pt idx="7356">
                  <c:v>0</c:v>
                </c:pt>
                <c:pt idx="7357">
                  <c:v>0</c:v>
                </c:pt>
                <c:pt idx="7358">
                  <c:v>0</c:v>
                </c:pt>
                <c:pt idx="7359">
                  <c:v>0</c:v>
                </c:pt>
                <c:pt idx="7360">
                  <c:v>0</c:v>
                </c:pt>
                <c:pt idx="7361">
                  <c:v>0</c:v>
                </c:pt>
                <c:pt idx="7362">
                  <c:v>0</c:v>
                </c:pt>
                <c:pt idx="7363">
                  <c:v>0</c:v>
                </c:pt>
                <c:pt idx="7364">
                  <c:v>0</c:v>
                </c:pt>
                <c:pt idx="7365">
                  <c:v>0</c:v>
                </c:pt>
                <c:pt idx="7366">
                  <c:v>0</c:v>
                </c:pt>
                <c:pt idx="7367">
                  <c:v>0</c:v>
                </c:pt>
                <c:pt idx="7368">
                  <c:v>0</c:v>
                </c:pt>
                <c:pt idx="7369">
                  <c:v>0</c:v>
                </c:pt>
                <c:pt idx="7370">
                  <c:v>0</c:v>
                </c:pt>
                <c:pt idx="7371">
                  <c:v>0</c:v>
                </c:pt>
                <c:pt idx="7372">
                  <c:v>0</c:v>
                </c:pt>
                <c:pt idx="7373">
                  <c:v>0</c:v>
                </c:pt>
                <c:pt idx="7374">
                  <c:v>0</c:v>
                </c:pt>
                <c:pt idx="7375">
                  <c:v>0</c:v>
                </c:pt>
                <c:pt idx="7376">
                  <c:v>0</c:v>
                </c:pt>
                <c:pt idx="7377">
                  <c:v>0</c:v>
                </c:pt>
                <c:pt idx="7378">
                  <c:v>0</c:v>
                </c:pt>
                <c:pt idx="7379">
                  <c:v>0</c:v>
                </c:pt>
                <c:pt idx="7380">
                  <c:v>0</c:v>
                </c:pt>
                <c:pt idx="7381">
                  <c:v>0</c:v>
                </c:pt>
                <c:pt idx="7382">
                  <c:v>0</c:v>
                </c:pt>
                <c:pt idx="7383">
                  <c:v>0</c:v>
                </c:pt>
                <c:pt idx="7384">
                  <c:v>0</c:v>
                </c:pt>
                <c:pt idx="7385">
                  <c:v>0</c:v>
                </c:pt>
                <c:pt idx="7386">
                  <c:v>0</c:v>
                </c:pt>
                <c:pt idx="7387">
                  <c:v>0</c:v>
                </c:pt>
                <c:pt idx="7388">
                  <c:v>0</c:v>
                </c:pt>
                <c:pt idx="7389">
                  <c:v>0</c:v>
                </c:pt>
                <c:pt idx="7390">
                  <c:v>0</c:v>
                </c:pt>
                <c:pt idx="7391">
                  <c:v>0</c:v>
                </c:pt>
                <c:pt idx="7392">
                  <c:v>0</c:v>
                </c:pt>
                <c:pt idx="7393">
                  <c:v>0</c:v>
                </c:pt>
                <c:pt idx="7394">
                  <c:v>0</c:v>
                </c:pt>
                <c:pt idx="7395">
                  <c:v>0</c:v>
                </c:pt>
                <c:pt idx="7396">
                  <c:v>0</c:v>
                </c:pt>
                <c:pt idx="7397">
                  <c:v>0</c:v>
                </c:pt>
                <c:pt idx="7398">
                  <c:v>0</c:v>
                </c:pt>
                <c:pt idx="7399">
                  <c:v>0</c:v>
                </c:pt>
                <c:pt idx="7400">
                  <c:v>0</c:v>
                </c:pt>
                <c:pt idx="7401">
                  <c:v>0</c:v>
                </c:pt>
                <c:pt idx="7402">
                  <c:v>0</c:v>
                </c:pt>
                <c:pt idx="7403">
                  <c:v>0</c:v>
                </c:pt>
                <c:pt idx="7404">
                  <c:v>0</c:v>
                </c:pt>
                <c:pt idx="7405">
                  <c:v>0</c:v>
                </c:pt>
                <c:pt idx="7406">
                  <c:v>0</c:v>
                </c:pt>
                <c:pt idx="7407">
                  <c:v>0</c:v>
                </c:pt>
                <c:pt idx="7408">
                  <c:v>0</c:v>
                </c:pt>
                <c:pt idx="7409">
                  <c:v>0</c:v>
                </c:pt>
                <c:pt idx="7410">
                  <c:v>0</c:v>
                </c:pt>
                <c:pt idx="7411">
                  <c:v>0</c:v>
                </c:pt>
                <c:pt idx="7412">
                  <c:v>0</c:v>
                </c:pt>
                <c:pt idx="7413">
                  <c:v>0</c:v>
                </c:pt>
                <c:pt idx="7414">
                  <c:v>0</c:v>
                </c:pt>
                <c:pt idx="7415">
                  <c:v>0</c:v>
                </c:pt>
                <c:pt idx="7416">
                  <c:v>0</c:v>
                </c:pt>
                <c:pt idx="7417">
                  <c:v>0</c:v>
                </c:pt>
                <c:pt idx="7418">
                  <c:v>0</c:v>
                </c:pt>
                <c:pt idx="7419">
                  <c:v>0</c:v>
                </c:pt>
                <c:pt idx="7420">
                  <c:v>0</c:v>
                </c:pt>
                <c:pt idx="7421">
                  <c:v>0</c:v>
                </c:pt>
                <c:pt idx="7422">
                  <c:v>0</c:v>
                </c:pt>
                <c:pt idx="7423">
                  <c:v>0</c:v>
                </c:pt>
                <c:pt idx="7424">
                  <c:v>0</c:v>
                </c:pt>
                <c:pt idx="7425">
                  <c:v>0</c:v>
                </c:pt>
                <c:pt idx="7426">
                  <c:v>0</c:v>
                </c:pt>
                <c:pt idx="7427">
                  <c:v>0</c:v>
                </c:pt>
                <c:pt idx="7428">
                  <c:v>0</c:v>
                </c:pt>
                <c:pt idx="7429">
                  <c:v>0</c:v>
                </c:pt>
                <c:pt idx="7430">
                  <c:v>0</c:v>
                </c:pt>
                <c:pt idx="7431">
                  <c:v>0</c:v>
                </c:pt>
                <c:pt idx="7432">
                  <c:v>0</c:v>
                </c:pt>
                <c:pt idx="7433">
                  <c:v>0</c:v>
                </c:pt>
                <c:pt idx="7434">
                  <c:v>0</c:v>
                </c:pt>
                <c:pt idx="7435">
                  <c:v>0</c:v>
                </c:pt>
                <c:pt idx="7436">
                  <c:v>0</c:v>
                </c:pt>
                <c:pt idx="7437">
                  <c:v>0</c:v>
                </c:pt>
                <c:pt idx="7438">
                  <c:v>0</c:v>
                </c:pt>
                <c:pt idx="7439">
                  <c:v>0</c:v>
                </c:pt>
                <c:pt idx="7440">
                  <c:v>0</c:v>
                </c:pt>
                <c:pt idx="7441">
                  <c:v>0</c:v>
                </c:pt>
                <c:pt idx="7442">
                  <c:v>0</c:v>
                </c:pt>
                <c:pt idx="7443">
                  <c:v>0</c:v>
                </c:pt>
                <c:pt idx="7444">
                  <c:v>0</c:v>
                </c:pt>
                <c:pt idx="7445">
                  <c:v>0</c:v>
                </c:pt>
                <c:pt idx="7446">
                  <c:v>0</c:v>
                </c:pt>
                <c:pt idx="7447">
                  <c:v>0</c:v>
                </c:pt>
                <c:pt idx="7448">
                  <c:v>0</c:v>
                </c:pt>
                <c:pt idx="7449">
                  <c:v>0</c:v>
                </c:pt>
                <c:pt idx="7450">
                  <c:v>0</c:v>
                </c:pt>
                <c:pt idx="7451">
                  <c:v>0</c:v>
                </c:pt>
                <c:pt idx="7452">
                  <c:v>0</c:v>
                </c:pt>
                <c:pt idx="7453">
                  <c:v>0</c:v>
                </c:pt>
                <c:pt idx="7454">
                  <c:v>0</c:v>
                </c:pt>
                <c:pt idx="7455">
                  <c:v>0</c:v>
                </c:pt>
                <c:pt idx="7456">
                  <c:v>0</c:v>
                </c:pt>
                <c:pt idx="7457">
                  <c:v>0</c:v>
                </c:pt>
                <c:pt idx="7458">
                  <c:v>0</c:v>
                </c:pt>
                <c:pt idx="7459">
                  <c:v>0</c:v>
                </c:pt>
                <c:pt idx="7460">
                  <c:v>0</c:v>
                </c:pt>
                <c:pt idx="7461">
                  <c:v>0</c:v>
                </c:pt>
                <c:pt idx="7462">
                  <c:v>0</c:v>
                </c:pt>
                <c:pt idx="7463">
                  <c:v>0</c:v>
                </c:pt>
                <c:pt idx="7464">
                  <c:v>0</c:v>
                </c:pt>
                <c:pt idx="7465">
                  <c:v>0</c:v>
                </c:pt>
                <c:pt idx="7466">
                  <c:v>0</c:v>
                </c:pt>
                <c:pt idx="7467">
                  <c:v>0</c:v>
                </c:pt>
                <c:pt idx="7468">
                  <c:v>0</c:v>
                </c:pt>
                <c:pt idx="7469">
                  <c:v>0</c:v>
                </c:pt>
                <c:pt idx="7470">
                  <c:v>0</c:v>
                </c:pt>
                <c:pt idx="7471">
                  <c:v>0</c:v>
                </c:pt>
                <c:pt idx="7472">
                  <c:v>0</c:v>
                </c:pt>
                <c:pt idx="7473">
                  <c:v>0</c:v>
                </c:pt>
                <c:pt idx="7474">
                  <c:v>0</c:v>
                </c:pt>
                <c:pt idx="7475">
                  <c:v>0</c:v>
                </c:pt>
                <c:pt idx="7476">
                  <c:v>0</c:v>
                </c:pt>
                <c:pt idx="7477">
                  <c:v>0</c:v>
                </c:pt>
                <c:pt idx="7478">
                  <c:v>0</c:v>
                </c:pt>
                <c:pt idx="7479">
                  <c:v>0</c:v>
                </c:pt>
                <c:pt idx="7480">
                  <c:v>0</c:v>
                </c:pt>
                <c:pt idx="7481">
                  <c:v>0</c:v>
                </c:pt>
                <c:pt idx="7482">
                  <c:v>0</c:v>
                </c:pt>
                <c:pt idx="7483">
                  <c:v>0</c:v>
                </c:pt>
                <c:pt idx="7484">
                  <c:v>0</c:v>
                </c:pt>
                <c:pt idx="7485">
                  <c:v>0</c:v>
                </c:pt>
                <c:pt idx="7486">
                  <c:v>0</c:v>
                </c:pt>
                <c:pt idx="7487">
                  <c:v>0</c:v>
                </c:pt>
                <c:pt idx="7488">
                  <c:v>0</c:v>
                </c:pt>
                <c:pt idx="7489">
                  <c:v>0</c:v>
                </c:pt>
                <c:pt idx="7490">
                  <c:v>0</c:v>
                </c:pt>
                <c:pt idx="7491">
                  <c:v>0</c:v>
                </c:pt>
                <c:pt idx="7492">
                  <c:v>0</c:v>
                </c:pt>
                <c:pt idx="7493">
                  <c:v>0</c:v>
                </c:pt>
                <c:pt idx="7494">
                  <c:v>0</c:v>
                </c:pt>
                <c:pt idx="7495">
                  <c:v>0</c:v>
                </c:pt>
                <c:pt idx="7496">
                  <c:v>0</c:v>
                </c:pt>
                <c:pt idx="7497">
                  <c:v>0</c:v>
                </c:pt>
                <c:pt idx="7498">
                  <c:v>0</c:v>
                </c:pt>
                <c:pt idx="7499">
                  <c:v>0</c:v>
                </c:pt>
                <c:pt idx="7500">
                  <c:v>0</c:v>
                </c:pt>
                <c:pt idx="7501">
                  <c:v>0</c:v>
                </c:pt>
                <c:pt idx="7502">
                  <c:v>0</c:v>
                </c:pt>
                <c:pt idx="7503">
                  <c:v>0</c:v>
                </c:pt>
                <c:pt idx="7504">
                  <c:v>0</c:v>
                </c:pt>
                <c:pt idx="7505">
                  <c:v>0</c:v>
                </c:pt>
                <c:pt idx="7506">
                  <c:v>0</c:v>
                </c:pt>
                <c:pt idx="7507">
                  <c:v>0</c:v>
                </c:pt>
                <c:pt idx="7508">
                  <c:v>0</c:v>
                </c:pt>
                <c:pt idx="7509">
                  <c:v>0</c:v>
                </c:pt>
                <c:pt idx="7510">
                  <c:v>0</c:v>
                </c:pt>
                <c:pt idx="7511">
                  <c:v>0</c:v>
                </c:pt>
                <c:pt idx="7512">
                  <c:v>0</c:v>
                </c:pt>
                <c:pt idx="7513">
                  <c:v>0</c:v>
                </c:pt>
                <c:pt idx="7514">
                  <c:v>0</c:v>
                </c:pt>
                <c:pt idx="7515">
                  <c:v>0</c:v>
                </c:pt>
                <c:pt idx="7516">
                  <c:v>0</c:v>
                </c:pt>
                <c:pt idx="7517">
                  <c:v>0</c:v>
                </c:pt>
                <c:pt idx="7518">
                  <c:v>0</c:v>
                </c:pt>
                <c:pt idx="7519">
                  <c:v>0</c:v>
                </c:pt>
                <c:pt idx="7520">
                  <c:v>0</c:v>
                </c:pt>
                <c:pt idx="7521">
                  <c:v>0</c:v>
                </c:pt>
                <c:pt idx="7522">
                  <c:v>0</c:v>
                </c:pt>
                <c:pt idx="7523">
                  <c:v>0</c:v>
                </c:pt>
                <c:pt idx="7524">
                  <c:v>0</c:v>
                </c:pt>
                <c:pt idx="7525">
                  <c:v>0</c:v>
                </c:pt>
                <c:pt idx="7526">
                  <c:v>0</c:v>
                </c:pt>
                <c:pt idx="7527">
                  <c:v>0</c:v>
                </c:pt>
                <c:pt idx="7528">
                  <c:v>0</c:v>
                </c:pt>
                <c:pt idx="7529">
                  <c:v>0</c:v>
                </c:pt>
                <c:pt idx="7530">
                  <c:v>0</c:v>
                </c:pt>
                <c:pt idx="7531">
                  <c:v>0</c:v>
                </c:pt>
                <c:pt idx="7532">
                  <c:v>0</c:v>
                </c:pt>
                <c:pt idx="7533">
                  <c:v>0</c:v>
                </c:pt>
                <c:pt idx="7534">
                  <c:v>0</c:v>
                </c:pt>
                <c:pt idx="7535">
                  <c:v>0</c:v>
                </c:pt>
                <c:pt idx="7536">
                  <c:v>0</c:v>
                </c:pt>
                <c:pt idx="7537">
                  <c:v>0</c:v>
                </c:pt>
                <c:pt idx="7538">
                  <c:v>0</c:v>
                </c:pt>
                <c:pt idx="7539">
                  <c:v>0</c:v>
                </c:pt>
                <c:pt idx="7540">
                  <c:v>0</c:v>
                </c:pt>
                <c:pt idx="7541">
                  <c:v>0</c:v>
                </c:pt>
                <c:pt idx="7542">
                  <c:v>0</c:v>
                </c:pt>
                <c:pt idx="7543">
                  <c:v>0</c:v>
                </c:pt>
                <c:pt idx="7544">
                  <c:v>0</c:v>
                </c:pt>
                <c:pt idx="7545">
                  <c:v>0</c:v>
                </c:pt>
                <c:pt idx="7546">
                  <c:v>0</c:v>
                </c:pt>
                <c:pt idx="7547">
                  <c:v>0</c:v>
                </c:pt>
                <c:pt idx="7548">
                  <c:v>0</c:v>
                </c:pt>
                <c:pt idx="7549">
                  <c:v>0</c:v>
                </c:pt>
                <c:pt idx="7550">
                  <c:v>0</c:v>
                </c:pt>
                <c:pt idx="7551">
                  <c:v>0</c:v>
                </c:pt>
                <c:pt idx="7552">
                  <c:v>0</c:v>
                </c:pt>
                <c:pt idx="7553">
                  <c:v>0</c:v>
                </c:pt>
                <c:pt idx="7554">
                  <c:v>0</c:v>
                </c:pt>
                <c:pt idx="7555">
                  <c:v>0</c:v>
                </c:pt>
                <c:pt idx="7556">
                  <c:v>0</c:v>
                </c:pt>
                <c:pt idx="7557">
                  <c:v>0</c:v>
                </c:pt>
                <c:pt idx="7558">
                  <c:v>0</c:v>
                </c:pt>
                <c:pt idx="7559">
                  <c:v>0</c:v>
                </c:pt>
                <c:pt idx="7560">
                  <c:v>0</c:v>
                </c:pt>
                <c:pt idx="7561">
                  <c:v>0</c:v>
                </c:pt>
                <c:pt idx="7562">
                  <c:v>0</c:v>
                </c:pt>
                <c:pt idx="7563">
                  <c:v>0</c:v>
                </c:pt>
                <c:pt idx="7564">
                  <c:v>0</c:v>
                </c:pt>
                <c:pt idx="7565">
                  <c:v>0</c:v>
                </c:pt>
                <c:pt idx="7566">
                  <c:v>0</c:v>
                </c:pt>
                <c:pt idx="7567">
                  <c:v>0</c:v>
                </c:pt>
                <c:pt idx="7568">
                  <c:v>0</c:v>
                </c:pt>
                <c:pt idx="7569">
                  <c:v>0</c:v>
                </c:pt>
                <c:pt idx="7570">
                  <c:v>0</c:v>
                </c:pt>
                <c:pt idx="7571">
                  <c:v>0</c:v>
                </c:pt>
                <c:pt idx="7572">
                  <c:v>0</c:v>
                </c:pt>
                <c:pt idx="7573">
                  <c:v>0</c:v>
                </c:pt>
                <c:pt idx="7574">
                  <c:v>0</c:v>
                </c:pt>
                <c:pt idx="7575">
                  <c:v>0</c:v>
                </c:pt>
                <c:pt idx="7576">
                  <c:v>0</c:v>
                </c:pt>
                <c:pt idx="7577">
                  <c:v>0</c:v>
                </c:pt>
                <c:pt idx="7578">
                  <c:v>0</c:v>
                </c:pt>
                <c:pt idx="7579">
                  <c:v>0</c:v>
                </c:pt>
                <c:pt idx="7580">
                  <c:v>0</c:v>
                </c:pt>
                <c:pt idx="7581">
                  <c:v>0</c:v>
                </c:pt>
                <c:pt idx="7582">
                  <c:v>0</c:v>
                </c:pt>
                <c:pt idx="7583">
                  <c:v>0</c:v>
                </c:pt>
                <c:pt idx="7584">
                  <c:v>0</c:v>
                </c:pt>
                <c:pt idx="7585">
                  <c:v>0</c:v>
                </c:pt>
                <c:pt idx="7586">
                  <c:v>0</c:v>
                </c:pt>
                <c:pt idx="7587">
                  <c:v>0</c:v>
                </c:pt>
                <c:pt idx="7588">
                  <c:v>0</c:v>
                </c:pt>
                <c:pt idx="7589">
                  <c:v>0</c:v>
                </c:pt>
                <c:pt idx="7590">
                  <c:v>0</c:v>
                </c:pt>
                <c:pt idx="7591">
                  <c:v>0</c:v>
                </c:pt>
                <c:pt idx="7592">
                  <c:v>0</c:v>
                </c:pt>
                <c:pt idx="7593">
                  <c:v>0</c:v>
                </c:pt>
                <c:pt idx="7594">
                  <c:v>0</c:v>
                </c:pt>
                <c:pt idx="7595">
                  <c:v>0</c:v>
                </c:pt>
                <c:pt idx="7596">
                  <c:v>0</c:v>
                </c:pt>
                <c:pt idx="7597">
                  <c:v>0</c:v>
                </c:pt>
                <c:pt idx="7598">
                  <c:v>0</c:v>
                </c:pt>
                <c:pt idx="7599">
                  <c:v>0</c:v>
                </c:pt>
                <c:pt idx="7600">
                  <c:v>0</c:v>
                </c:pt>
                <c:pt idx="7601">
                  <c:v>0</c:v>
                </c:pt>
                <c:pt idx="7602">
                  <c:v>0</c:v>
                </c:pt>
                <c:pt idx="7603">
                  <c:v>0</c:v>
                </c:pt>
                <c:pt idx="7604">
                  <c:v>0</c:v>
                </c:pt>
                <c:pt idx="7605">
                  <c:v>0</c:v>
                </c:pt>
                <c:pt idx="7606">
                  <c:v>0</c:v>
                </c:pt>
                <c:pt idx="7607">
                  <c:v>0</c:v>
                </c:pt>
                <c:pt idx="7608">
                  <c:v>0</c:v>
                </c:pt>
                <c:pt idx="7609">
                  <c:v>0</c:v>
                </c:pt>
                <c:pt idx="7610">
                  <c:v>0</c:v>
                </c:pt>
                <c:pt idx="7611">
                  <c:v>0</c:v>
                </c:pt>
                <c:pt idx="7612">
                  <c:v>0</c:v>
                </c:pt>
                <c:pt idx="7613">
                  <c:v>0</c:v>
                </c:pt>
                <c:pt idx="7614">
                  <c:v>0</c:v>
                </c:pt>
                <c:pt idx="7615">
                  <c:v>0</c:v>
                </c:pt>
                <c:pt idx="7616">
                  <c:v>0</c:v>
                </c:pt>
                <c:pt idx="7617">
                  <c:v>0</c:v>
                </c:pt>
                <c:pt idx="7618">
                  <c:v>0</c:v>
                </c:pt>
                <c:pt idx="7619">
                  <c:v>0</c:v>
                </c:pt>
                <c:pt idx="7620">
                  <c:v>0</c:v>
                </c:pt>
                <c:pt idx="7621">
                  <c:v>0</c:v>
                </c:pt>
                <c:pt idx="7622">
                  <c:v>0</c:v>
                </c:pt>
                <c:pt idx="7623">
                  <c:v>0</c:v>
                </c:pt>
                <c:pt idx="7624">
                  <c:v>0</c:v>
                </c:pt>
                <c:pt idx="7625">
                  <c:v>0</c:v>
                </c:pt>
                <c:pt idx="7626">
                  <c:v>0</c:v>
                </c:pt>
                <c:pt idx="7627">
                  <c:v>0</c:v>
                </c:pt>
                <c:pt idx="7628">
                  <c:v>0</c:v>
                </c:pt>
                <c:pt idx="7629">
                  <c:v>0</c:v>
                </c:pt>
                <c:pt idx="7630">
                  <c:v>0</c:v>
                </c:pt>
                <c:pt idx="7631">
                  <c:v>0</c:v>
                </c:pt>
                <c:pt idx="7632">
                  <c:v>0</c:v>
                </c:pt>
                <c:pt idx="7633">
                  <c:v>0</c:v>
                </c:pt>
                <c:pt idx="7634">
                  <c:v>0</c:v>
                </c:pt>
                <c:pt idx="7635">
                  <c:v>0</c:v>
                </c:pt>
                <c:pt idx="7636">
                  <c:v>0</c:v>
                </c:pt>
                <c:pt idx="7637">
                  <c:v>0</c:v>
                </c:pt>
                <c:pt idx="7638">
                  <c:v>0</c:v>
                </c:pt>
                <c:pt idx="7639">
                  <c:v>0</c:v>
                </c:pt>
                <c:pt idx="7640">
                  <c:v>0</c:v>
                </c:pt>
                <c:pt idx="7641">
                  <c:v>0</c:v>
                </c:pt>
                <c:pt idx="7642">
                  <c:v>0</c:v>
                </c:pt>
                <c:pt idx="7643">
                  <c:v>0</c:v>
                </c:pt>
                <c:pt idx="7644">
                  <c:v>0</c:v>
                </c:pt>
                <c:pt idx="7645">
                  <c:v>0</c:v>
                </c:pt>
                <c:pt idx="7646">
                  <c:v>0</c:v>
                </c:pt>
                <c:pt idx="7647">
                  <c:v>0</c:v>
                </c:pt>
                <c:pt idx="7648">
                  <c:v>0</c:v>
                </c:pt>
                <c:pt idx="7649">
                  <c:v>0</c:v>
                </c:pt>
                <c:pt idx="7650">
                  <c:v>0</c:v>
                </c:pt>
                <c:pt idx="7651">
                  <c:v>0</c:v>
                </c:pt>
                <c:pt idx="7652">
                  <c:v>0</c:v>
                </c:pt>
                <c:pt idx="7653">
                  <c:v>0</c:v>
                </c:pt>
                <c:pt idx="7654">
                  <c:v>0</c:v>
                </c:pt>
                <c:pt idx="7655">
                  <c:v>0</c:v>
                </c:pt>
                <c:pt idx="7656">
                  <c:v>0</c:v>
                </c:pt>
                <c:pt idx="7657">
                  <c:v>0</c:v>
                </c:pt>
                <c:pt idx="7658">
                  <c:v>0</c:v>
                </c:pt>
                <c:pt idx="7659">
                  <c:v>0</c:v>
                </c:pt>
                <c:pt idx="7660">
                  <c:v>0</c:v>
                </c:pt>
                <c:pt idx="7661">
                  <c:v>0</c:v>
                </c:pt>
                <c:pt idx="7662">
                  <c:v>0</c:v>
                </c:pt>
                <c:pt idx="7663">
                  <c:v>0</c:v>
                </c:pt>
                <c:pt idx="7664">
                  <c:v>0</c:v>
                </c:pt>
                <c:pt idx="7665">
                  <c:v>0</c:v>
                </c:pt>
                <c:pt idx="7666">
                  <c:v>0</c:v>
                </c:pt>
                <c:pt idx="7667">
                  <c:v>0</c:v>
                </c:pt>
                <c:pt idx="7668">
                  <c:v>0</c:v>
                </c:pt>
                <c:pt idx="7669">
                  <c:v>0</c:v>
                </c:pt>
                <c:pt idx="7670">
                  <c:v>0</c:v>
                </c:pt>
                <c:pt idx="7671">
                  <c:v>0</c:v>
                </c:pt>
                <c:pt idx="7672">
                  <c:v>0</c:v>
                </c:pt>
                <c:pt idx="7673">
                  <c:v>0</c:v>
                </c:pt>
                <c:pt idx="7674">
                  <c:v>0</c:v>
                </c:pt>
                <c:pt idx="7675">
                  <c:v>0</c:v>
                </c:pt>
                <c:pt idx="7676">
                  <c:v>0</c:v>
                </c:pt>
                <c:pt idx="7677">
                  <c:v>0</c:v>
                </c:pt>
                <c:pt idx="7678">
                  <c:v>0</c:v>
                </c:pt>
                <c:pt idx="7679">
                  <c:v>0</c:v>
                </c:pt>
                <c:pt idx="7680">
                  <c:v>0</c:v>
                </c:pt>
                <c:pt idx="7681">
                  <c:v>0</c:v>
                </c:pt>
                <c:pt idx="7682">
                  <c:v>0</c:v>
                </c:pt>
                <c:pt idx="7683">
                  <c:v>0</c:v>
                </c:pt>
                <c:pt idx="7684">
                  <c:v>0</c:v>
                </c:pt>
                <c:pt idx="7685">
                  <c:v>0</c:v>
                </c:pt>
                <c:pt idx="7686">
                  <c:v>0</c:v>
                </c:pt>
                <c:pt idx="7687">
                  <c:v>0</c:v>
                </c:pt>
                <c:pt idx="7688">
                  <c:v>0</c:v>
                </c:pt>
                <c:pt idx="7689">
                  <c:v>0</c:v>
                </c:pt>
                <c:pt idx="7690">
                  <c:v>0</c:v>
                </c:pt>
                <c:pt idx="7691">
                  <c:v>0</c:v>
                </c:pt>
                <c:pt idx="7692">
                  <c:v>0</c:v>
                </c:pt>
                <c:pt idx="7693">
                  <c:v>0</c:v>
                </c:pt>
                <c:pt idx="7694">
                  <c:v>0</c:v>
                </c:pt>
                <c:pt idx="7695">
                  <c:v>0</c:v>
                </c:pt>
                <c:pt idx="7696">
                  <c:v>0</c:v>
                </c:pt>
                <c:pt idx="7697">
                  <c:v>0</c:v>
                </c:pt>
                <c:pt idx="7698">
                  <c:v>0</c:v>
                </c:pt>
                <c:pt idx="7699">
                  <c:v>0</c:v>
                </c:pt>
                <c:pt idx="7700">
                  <c:v>0</c:v>
                </c:pt>
                <c:pt idx="7701">
                  <c:v>0</c:v>
                </c:pt>
                <c:pt idx="7702">
                  <c:v>0</c:v>
                </c:pt>
                <c:pt idx="7703">
                  <c:v>0</c:v>
                </c:pt>
                <c:pt idx="7704">
                  <c:v>0</c:v>
                </c:pt>
                <c:pt idx="7705">
                  <c:v>0</c:v>
                </c:pt>
                <c:pt idx="7706">
                  <c:v>0</c:v>
                </c:pt>
                <c:pt idx="7707">
                  <c:v>0</c:v>
                </c:pt>
                <c:pt idx="7708">
                  <c:v>0</c:v>
                </c:pt>
                <c:pt idx="7709">
                  <c:v>0</c:v>
                </c:pt>
                <c:pt idx="7710">
                  <c:v>0</c:v>
                </c:pt>
                <c:pt idx="7711">
                  <c:v>0</c:v>
                </c:pt>
                <c:pt idx="7712">
                  <c:v>0</c:v>
                </c:pt>
                <c:pt idx="7713">
                  <c:v>0</c:v>
                </c:pt>
                <c:pt idx="7714">
                  <c:v>0</c:v>
                </c:pt>
                <c:pt idx="7715">
                  <c:v>0</c:v>
                </c:pt>
                <c:pt idx="7716">
                  <c:v>0</c:v>
                </c:pt>
                <c:pt idx="7717">
                  <c:v>0</c:v>
                </c:pt>
                <c:pt idx="7718">
                  <c:v>0</c:v>
                </c:pt>
                <c:pt idx="7719">
                  <c:v>0</c:v>
                </c:pt>
                <c:pt idx="7720">
                  <c:v>0</c:v>
                </c:pt>
                <c:pt idx="7721">
                  <c:v>0</c:v>
                </c:pt>
                <c:pt idx="7722">
                  <c:v>0</c:v>
                </c:pt>
                <c:pt idx="7723">
                  <c:v>0</c:v>
                </c:pt>
                <c:pt idx="7724">
                  <c:v>0</c:v>
                </c:pt>
                <c:pt idx="7725">
                  <c:v>0</c:v>
                </c:pt>
                <c:pt idx="7726">
                  <c:v>0</c:v>
                </c:pt>
                <c:pt idx="7727">
                  <c:v>0</c:v>
                </c:pt>
                <c:pt idx="7728">
                  <c:v>0</c:v>
                </c:pt>
                <c:pt idx="7729">
                  <c:v>0</c:v>
                </c:pt>
                <c:pt idx="7730">
                  <c:v>0</c:v>
                </c:pt>
                <c:pt idx="7731">
                  <c:v>0</c:v>
                </c:pt>
                <c:pt idx="7732">
                  <c:v>0</c:v>
                </c:pt>
                <c:pt idx="7733">
                  <c:v>0</c:v>
                </c:pt>
                <c:pt idx="7734">
                  <c:v>0</c:v>
                </c:pt>
                <c:pt idx="7735">
                  <c:v>0</c:v>
                </c:pt>
                <c:pt idx="7736">
                  <c:v>0</c:v>
                </c:pt>
                <c:pt idx="7737">
                  <c:v>0</c:v>
                </c:pt>
                <c:pt idx="7738">
                  <c:v>0</c:v>
                </c:pt>
                <c:pt idx="7739">
                  <c:v>0</c:v>
                </c:pt>
                <c:pt idx="7740">
                  <c:v>0</c:v>
                </c:pt>
                <c:pt idx="7741">
                  <c:v>0</c:v>
                </c:pt>
                <c:pt idx="7742">
                  <c:v>0</c:v>
                </c:pt>
                <c:pt idx="7743">
                  <c:v>0</c:v>
                </c:pt>
                <c:pt idx="7744">
                  <c:v>0</c:v>
                </c:pt>
                <c:pt idx="7745">
                  <c:v>0</c:v>
                </c:pt>
                <c:pt idx="7746">
                  <c:v>0</c:v>
                </c:pt>
                <c:pt idx="7747">
                  <c:v>0</c:v>
                </c:pt>
                <c:pt idx="7748">
                  <c:v>0</c:v>
                </c:pt>
                <c:pt idx="7749">
                  <c:v>0</c:v>
                </c:pt>
                <c:pt idx="7750">
                  <c:v>0</c:v>
                </c:pt>
                <c:pt idx="7751">
                  <c:v>0</c:v>
                </c:pt>
                <c:pt idx="7752">
                  <c:v>0</c:v>
                </c:pt>
                <c:pt idx="7753">
                  <c:v>0</c:v>
                </c:pt>
                <c:pt idx="7754">
                  <c:v>0</c:v>
                </c:pt>
                <c:pt idx="7755">
                  <c:v>0</c:v>
                </c:pt>
                <c:pt idx="7756">
                  <c:v>0</c:v>
                </c:pt>
                <c:pt idx="7757">
                  <c:v>0</c:v>
                </c:pt>
                <c:pt idx="7758">
                  <c:v>0</c:v>
                </c:pt>
                <c:pt idx="7759">
                  <c:v>0</c:v>
                </c:pt>
                <c:pt idx="7760">
                  <c:v>0</c:v>
                </c:pt>
                <c:pt idx="7761">
                  <c:v>0</c:v>
                </c:pt>
                <c:pt idx="7762">
                  <c:v>0</c:v>
                </c:pt>
                <c:pt idx="7763">
                  <c:v>0</c:v>
                </c:pt>
                <c:pt idx="7764">
                  <c:v>0</c:v>
                </c:pt>
                <c:pt idx="7765">
                  <c:v>0</c:v>
                </c:pt>
                <c:pt idx="7766">
                  <c:v>0</c:v>
                </c:pt>
                <c:pt idx="7767">
                  <c:v>0</c:v>
                </c:pt>
                <c:pt idx="7768">
                  <c:v>0</c:v>
                </c:pt>
                <c:pt idx="7769">
                  <c:v>0</c:v>
                </c:pt>
                <c:pt idx="7770">
                  <c:v>0</c:v>
                </c:pt>
                <c:pt idx="7771">
                  <c:v>0</c:v>
                </c:pt>
                <c:pt idx="7772">
                  <c:v>0</c:v>
                </c:pt>
                <c:pt idx="7773">
                  <c:v>0</c:v>
                </c:pt>
                <c:pt idx="7774">
                  <c:v>0</c:v>
                </c:pt>
                <c:pt idx="7775">
                  <c:v>0</c:v>
                </c:pt>
                <c:pt idx="7776">
                  <c:v>0</c:v>
                </c:pt>
                <c:pt idx="7777">
                  <c:v>0</c:v>
                </c:pt>
                <c:pt idx="7778">
                  <c:v>0</c:v>
                </c:pt>
                <c:pt idx="7779">
                  <c:v>0</c:v>
                </c:pt>
                <c:pt idx="7780">
                  <c:v>0</c:v>
                </c:pt>
                <c:pt idx="7781">
                  <c:v>0</c:v>
                </c:pt>
                <c:pt idx="7782">
                  <c:v>0</c:v>
                </c:pt>
                <c:pt idx="7783">
                  <c:v>0</c:v>
                </c:pt>
                <c:pt idx="7784">
                  <c:v>0</c:v>
                </c:pt>
                <c:pt idx="7785">
                  <c:v>0</c:v>
                </c:pt>
                <c:pt idx="7786">
                  <c:v>0</c:v>
                </c:pt>
                <c:pt idx="7787">
                  <c:v>0</c:v>
                </c:pt>
                <c:pt idx="7788">
                  <c:v>0</c:v>
                </c:pt>
                <c:pt idx="7789">
                  <c:v>0</c:v>
                </c:pt>
                <c:pt idx="7790">
                  <c:v>0</c:v>
                </c:pt>
                <c:pt idx="7791">
                  <c:v>0</c:v>
                </c:pt>
                <c:pt idx="7792">
                  <c:v>0</c:v>
                </c:pt>
                <c:pt idx="7793">
                  <c:v>0</c:v>
                </c:pt>
                <c:pt idx="7794">
                  <c:v>0</c:v>
                </c:pt>
                <c:pt idx="7795">
                  <c:v>0</c:v>
                </c:pt>
                <c:pt idx="7796">
                  <c:v>0</c:v>
                </c:pt>
                <c:pt idx="7797">
                  <c:v>0</c:v>
                </c:pt>
                <c:pt idx="7798">
                  <c:v>0</c:v>
                </c:pt>
                <c:pt idx="7799">
                  <c:v>0</c:v>
                </c:pt>
                <c:pt idx="7800">
                  <c:v>0</c:v>
                </c:pt>
                <c:pt idx="7801">
                  <c:v>0</c:v>
                </c:pt>
                <c:pt idx="7802">
                  <c:v>0</c:v>
                </c:pt>
                <c:pt idx="7803">
                  <c:v>0</c:v>
                </c:pt>
                <c:pt idx="7804">
                  <c:v>0</c:v>
                </c:pt>
                <c:pt idx="7805">
                  <c:v>0</c:v>
                </c:pt>
                <c:pt idx="7806">
                  <c:v>0</c:v>
                </c:pt>
                <c:pt idx="7807">
                  <c:v>0</c:v>
                </c:pt>
                <c:pt idx="7808">
                  <c:v>0</c:v>
                </c:pt>
                <c:pt idx="7809">
                  <c:v>0</c:v>
                </c:pt>
                <c:pt idx="7810">
                  <c:v>0</c:v>
                </c:pt>
                <c:pt idx="7811">
                  <c:v>0</c:v>
                </c:pt>
                <c:pt idx="7812">
                  <c:v>0</c:v>
                </c:pt>
                <c:pt idx="7813">
                  <c:v>0</c:v>
                </c:pt>
                <c:pt idx="7814">
                  <c:v>0</c:v>
                </c:pt>
                <c:pt idx="7815">
                  <c:v>0</c:v>
                </c:pt>
                <c:pt idx="7816">
                  <c:v>0</c:v>
                </c:pt>
                <c:pt idx="7817">
                  <c:v>0</c:v>
                </c:pt>
                <c:pt idx="7818">
                  <c:v>0</c:v>
                </c:pt>
                <c:pt idx="7819">
                  <c:v>0</c:v>
                </c:pt>
                <c:pt idx="7820">
                  <c:v>0</c:v>
                </c:pt>
                <c:pt idx="7821">
                  <c:v>0</c:v>
                </c:pt>
                <c:pt idx="7822">
                  <c:v>0</c:v>
                </c:pt>
                <c:pt idx="7823">
                  <c:v>0</c:v>
                </c:pt>
                <c:pt idx="7824">
                  <c:v>0</c:v>
                </c:pt>
                <c:pt idx="7825">
                  <c:v>0</c:v>
                </c:pt>
                <c:pt idx="7826">
                  <c:v>0</c:v>
                </c:pt>
                <c:pt idx="7827">
                  <c:v>0</c:v>
                </c:pt>
                <c:pt idx="7828">
                  <c:v>0</c:v>
                </c:pt>
                <c:pt idx="7829">
                  <c:v>0</c:v>
                </c:pt>
                <c:pt idx="7830">
                  <c:v>0</c:v>
                </c:pt>
                <c:pt idx="7831">
                  <c:v>0</c:v>
                </c:pt>
                <c:pt idx="7832">
                  <c:v>0</c:v>
                </c:pt>
                <c:pt idx="7833">
                  <c:v>0</c:v>
                </c:pt>
                <c:pt idx="7834">
                  <c:v>0</c:v>
                </c:pt>
                <c:pt idx="7835">
                  <c:v>0</c:v>
                </c:pt>
                <c:pt idx="7836">
                  <c:v>0</c:v>
                </c:pt>
                <c:pt idx="7837">
                  <c:v>0</c:v>
                </c:pt>
                <c:pt idx="7838">
                  <c:v>0</c:v>
                </c:pt>
                <c:pt idx="7839">
                  <c:v>0</c:v>
                </c:pt>
                <c:pt idx="7840">
                  <c:v>0</c:v>
                </c:pt>
                <c:pt idx="7841">
                  <c:v>0</c:v>
                </c:pt>
                <c:pt idx="7842">
                  <c:v>0</c:v>
                </c:pt>
                <c:pt idx="7843">
                  <c:v>0</c:v>
                </c:pt>
                <c:pt idx="7844">
                  <c:v>0</c:v>
                </c:pt>
                <c:pt idx="7845">
                  <c:v>0</c:v>
                </c:pt>
                <c:pt idx="7846">
                  <c:v>0</c:v>
                </c:pt>
                <c:pt idx="7847">
                  <c:v>0</c:v>
                </c:pt>
                <c:pt idx="7848">
                  <c:v>0</c:v>
                </c:pt>
                <c:pt idx="7849">
                  <c:v>0</c:v>
                </c:pt>
                <c:pt idx="7850">
                  <c:v>0</c:v>
                </c:pt>
                <c:pt idx="7851">
                  <c:v>0</c:v>
                </c:pt>
                <c:pt idx="7852">
                  <c:v>0</c:v>
                </c:pt>
                <c:pt idx="7853">
                  <c:v>0</c:v>
                </c:pt>
                <c:pt idx="7854">
                  <c:v>0</c:v>
                </c:pt>
                <c:pt idx="7855">
                  <c:v>0</c:v>
                </c:pt>
                <c:pt idx="7856">
                  <c:v>0</c:v>
                </c:pt>
                <c:pt idx="7857">
                  <c:v>0</c:v>
                </c:pt>
                <c:pt idx="7858">
                  <c:v>0</c:v>
                </c:pt>
                <c:pt idx="7859">
                  <c:v>0</c:v>
                </c:pt>
                <c:pt idx="7860">
                  <c:v>0</c:v>
                </c:pt>
                <c:pt idx="7861">
                  <c:v>0</c:v>
                </c:pt>
                <c:pt idx="7862">
                  <c:v>0</c:v>
                </c:pt>
                <c:pt idx="7863">
                  <c:v>0</c:v>
                </c:pt>
                <c:pt idx="7864">
                  <c:v>0</c:v>
                </c:pt>
                <c:pt idx="7865">
                  <c:v>0</c:v>
                </c:pt>
                <c:pt idx="7866">
                  <c:v>0</c:v>
                </c:pt>
                <c:pt idx="7867">
                  <c:v>0</c:v>
                </c:pt>
                <c:pt idx="7868">
                  <c:v>0</c:v>
                </c:pt>
                <c:pt idx="7869">
                  <c:v>0</c:v>
                </c:pt>
                <c:pt idx="7870">
                  <c:v>0</c:v>
                </c:pt>
                <c:pt idx="7871">
                  <c:v>0</c:v>
                </c:pt>
                <c:pt idx="7872">
                  <c:v>0</c:v>
                </c:pt>
                <c:pt idx="7873">
                  <c:v>0</c:v>
                </c:pt>
                <c:pt idx="7874">
                  <c:v>0</c:v>
                </c:pt>
                <c:pt idx="7875">
                  <c:v>0</c:v>
                </c:pt>
                <c:pt idx="7876">
                  <c:v>0</c:v>
                </c:pt>
                <c:pt idx="7877">
                  <c:v>0</c:v>
                </c:pt>
                <c:pt idx="7878">
                  <c:v>0</c:v>
                </c:pt>
                <c:pt idx="7879">
                  <c:v>0</c:v>
                </c:pt>
                <c:pt idx="7880">
                  <c:v>0</c:v>
                </c:pt>
                <c:pt idx="7881">
                  <c:v>0</c:v>
                </c:pt>
                <c:pt idx="7882">
                  <c:v>0</c:v>
                </c:pt>
                <c:pt idx="7883">
                  <c:v>0</c:v>
                </c:pt>
                <c:pt idx="7884">
                  <c:v>0</c:v>
                </c:pt>
                <c:pt idx="7885">
                  <c:v>0</c:v>
                </c:pt>
                <c:pt idx="7886">
                  <c:v>0</c:v>
                </c:pt>
                <c:pt idx="7887">
                  <c:v>0</c:v>
                </c:pt>
                <c:pt idx="7888">
                  <c:v>0</c:v>
                </c:pt>
                <c:pt idx="7889">
                  <c:v>0</c:v>
                </c:pt>
                <c:pt idx="7890">
                  <c:v>0</c:v>
                </c:pt>
                <c:pt idx="7891">
                  <c:v>0</c:v>
                </c:pt>
                <c:pt idx="7892">
                  <c:v>0</c:v>
                </c:pt>
                <c:pt idx="7893">
                  <c:v>0</c:v>
                </c:pt>
                <c:pt idx="7894">
                  <c:v>0</c:v>
                </c:pt>
                <c:pt idx="7895">
                  <c:v>0</c:v>
                </c:pt>
                <c:pt idx="7896">
                  <c:v>0</c:v>
                </c:pt>
                <c:pt idx="7897">
                  <c:v>0</c:v>
                </c:pt>
                <c:pt idx="7898">
                  <c:v>0</c:v>
                </c:pt>
                <c:pt idx="7899">
                  <c:v>0</c:v>
                </c:pt>
                <c:pt idx="7900">
                  <c:v>0</c:v>
                </c:pt>
                <c:pt idx="7901">
                  <c:v>0</c:v>
                </c:pt>
                <c:pt idx="7902">
                  <c:v>0</c:v>
                </c:pt>
                <c:pt idx="7903">
                  <c:v>0</c:v>
                </c:pt>
                <c:pt idx="7904">
                  <c:v>0</c:v>
                </c:pt>
                <c:pt idx="7905">
                  <c:v>0</c:v>
                </c:pt>
                <c:pt idx="7906">
                  <c:v>0</c:v>
                </c:pt>
                <c:pt idx="7907">
                  <c:v>0</c:v>
                </c:pt>
                <c:pt idx="7908">
                  <c:v>0</c:v>
                </c:pt>
                <c:pt idx="7909">
                  <c:v>0</c:v>
                </c:pt>
                <c:pt idx="7910">
                  <c:v>0</c:v>
                </c:pt>
                <c:pt idx="7911">
                  <c:v>0</c:v>
                </c:pt>
                <c:pt idx="7912">
                  <c:v>0</c:v>
                </c:pt>
                <c:pt idx="7913">
                  <c:v>0</c:v>
                </c:pt>
                <c:pt idx="7914">
                  <c:v>0</c:v>
                </c:pt>
                <c:pt idx="7915">
                  <c:v>0</c:v>
                </c:pt>
                <c:pt idx="7916">
                  <c:v>0</c:v>
                </c:pt>
                <c:pt idx="7917">
                  <c:v>0</c:v>
                </c:pt>
                <c:pt idx="7918">
                  <c:v>0</c:v>
                </c:pt>
                <c:pt idx="7919">
                  <c:v>0</c:v>
                </c:pt>
                <c:pt idx="7920">
                  <c:v>0</c:v>
                </c:pt>
                <c:pt idx="7921">
                  <c:v>0</c:v>
                </c:pt>
                <c:pt idx="7922">
                  <c:v>0</c:v>
                </c:pt>
                <c:pt idx="7923">
                  <c:v>0</c:v>
                </c:pt>
                <c:pt idx="7924">
                  <c:v>0</c:v>
                </c:pt>
                <c:pt idx="7925">
                  <c:v>0</c:v>
                </c:pt>
                <c:pt idx="7926">
                  <c:v>0</c:v>
                </c:pt>
                <c:pt idx="7927">
                  <c:v>0</c:v>
                </c:pt>
                <c:pt idx="7928">
                  <c:v>0</c:v>
                </c:pt>
                <c:pt idx="7929">
                  <c:v>0</c:v>
                </c:pt>
                <c:pt idx="7930">
                  <c:v>0</c:v>
                </c:pt>
                <c:pt idx="7931">
                  <c:v>0</c:v>
                </c:pt>
                <c:pt idx="7932">
                  <c:v>0</c:v>
                </c:pt>
                <c:pt idx="7933">
                  <c:v>0</c:v>
                </c:pt>
                <c:pt idx="7934">
                  <c:v>0</c:v>
                </c:pt>
                <c:pt idx="7935">
                  <c:v>0</c:v>
                </c:pt>
                <c:pt idx="7936">
                  <c:v>0</c:v>
                </c:pt>
                <c:pt idx="7937">
                  <c:v>0</c:v>
                </c:pt>
                <c:pt idx="7938">
                  <c:v>0</c:v>
                </c:pt>
                <c:pt idx="7939">
                  <c:v>0</c:v>
                </c:pt>
                <c:pt idx="7940">
                  <c:v>0</c:v>
                </c:pt>
                <c:pt idx="7941">
                  <c:v>0</c:v>
                </c:pt>
                <c:pt idx="7942">
                  <c:v>0</c:v>
                </c:pt>
                <c:pt idx="7943">
                  <c:v>0</c:v>
                </c:pt>
                <c:pt idx="7944">
                  <c:v>0</c:v>
                </c:pt>
                <c:pt idx="7945">
                  <c:v>0</c:v>
                </c:pt>
                <c:pt idx="7946">
                  <c:v>0</c:v>
                </c:pt>
                <c:pt idx="7947">
                  <c:v>0</c:v>
                </c:pt>
                <c:pt idx="7948">
                  <c:v>0</c:v>
                </c:pt>
                <c:pt idx="7949">
                  <c:v>0</c:v>
                </c:pt>
                <c:pt idx="7950">
                  <c:v>0</c:v>
                </c:pt>
                <c:pt idx="7951">
                  <c:v>0</c:v>
                </c:pt>
                <c:pt idx="7952">
                  <c:v>0</c:v>
                </c:pt>
                <c:pt idx="7953">
                  <c:v>0</c:v>
                </c:pt>
                <c:pt idx="7954">
                  <c:v>0</c:v>
                </c:pt>
                <c:pt idx="7955">
                  <c:v>0</c:v>
                </c:pt>
                <c:pt idx="7956">
                  <c:v>0</c:v>
                </c:pt>
                <c:pt idx="7957">
                  <c:v>0</c:v>
                </c:pt>
                <c:pt idx="7958">
                  <c:v>0</c:v>
                </c:pt>
                <c:pt idx="7959">
                  <c:v>0</c:v>
                </c:pt>
                <c:pt idx="7960">
                  <c:v>0</c:v>
                </c:pt>
                <c:pt idx="7961">
                  <c:v>0</c:v>
                </c:pt>
                <c:pt idx="7962">
                  <c:v>0</c:v>
                </c:pt>
                <c:pt idx="7963">
                  <c:v>0</c:v>
                </c:pt>
                <c:pt idx="7964">
                  <c:v>0</c:v>
                </c:pt>
                <c:pt idx="7965">
                  <c:v>0</c:v>
                </c:pt>
                <c:pt idx="7966">
                  <c:v>0</c:v>
                </c:pt>
                <c:pt idx="7967">
                  <c:v>0</c:v>
                </c:pt>
                <c:pt idx="7968">
                  <c:v>0</c:v>
                </c:pt>
                <c:pt idx="7969">
                  <c:v>0</c:v>
                </c:pt>
                <c:pt idx="7970">
                  <c:v>0</c:v>
                </c:pt>
                <c:pt idx="7971">
                  <c:v>0</c:v>
                </c:pt>
                <c:pt idx="7972">
                  <c:v>0</c:v>
                </c:pt>
                <c:pt idx="7973">
                  <c:v>0</c:v>
                </c:pt>
                <c:pt idx="7974">
                  <c:v>0</c:v>
                </c:pt>
                <c:pt idx="7975">
                  <c:v>0</c:v>
                </c:pt>
                <c:pt idx="7976">
                  <c:v>0</c:v>
                </c:pt>
                <c:pt idx="7977">
                  <c:v>0</c:v>
                </c:pt>
                <c:pt idx="7978">
                  <c:v>0</c:v>
                </c:pt>
                <c:pt idx="7979">
                  <c:v>0</c:v>
                </c:pt>
                <c:pt idx="7980">
                  <c:v>0</c:v>
                </c:pt>
                <c:pt idx="7981">
                  <c:v>0</c:v>
                </c:pt>
                <c:pt idx="7982">
                  <c:v>0</c:v>
                </c:pt>
                <c:pt idx="7983">
                  <c:v>0</c:v>
                </c:pt>
                <c:pt idx="7984">
                  <c:v>0</c:v>
                </c:pt>
                <c:pt idx="7985">
                  <c:v>0</c:v>
                </c:pt>
                <c:pt idx="7986">
                  <c:v>0</c:v>
                </c:pt>
                <c:pt idx="7987">
                  <c:v>0</c:v>
                </c:pt>
                <c:pt idx="7988">
                  <c:v>0</c:v>
                </c:pt>
                <c:pt idx="7989">
                  <c:v>0</c:v>
                </c:pt>
                <c:pt idx="7990">
                  <c:v>0</c:v>
                </c:pt>
                <c:pt idx="7991">
                  <c:v>0</c:v>
                </c:pt>
                <c:pt idx="7992">
                  <c:v>0</c:v>
                </c:pt>
                <c:pt idx="7993">
                  <c:v>0</c:v>
                </c:pt>
                <c:pt idx="7994">
                  <c:v>0</c:v>
                </c:pt>
                <c:pt idx="7995">
                  <c:v>0</c:v>
                </c:pt>
                <c:pt idx="7996">
                  <c:v>0</c:v>
                </c:pt>
                <c:pt idx="7997">
                  <c:v>0</c:v>
                </c:pt>
                <c:pt idx="7998">
                  <c:v>0</c:v>
                </c:pt>
                <c:pt idx="7999">
                  <c:v>0</c:v>
                </c:pt>
                <c:pt idx="8000">
                  <c:v>0</c:v>
                </c:pt>
                <c:pt idx="8001">
                  <c:v>0</c:v>
                </c:pt>
                <c:pt idx="8002">
                  <c:v>0</c:v>
                </c:pt>
                <c:pt idx="8003">
                  <c:v>0</c:v>
                </c:pt>
                <c:pt idx="8004">
                  <c:v>0</c:v>
                </c:pt>
                <c:pt idx="8005">
                  <c:v>0</c:v>
                </c:pt>
                <c:pt idx="8006">
                  <c:v>0</c:v>
                </c:pt>
                <c:pt idx="8007">
                  <c:v>0</c:v>
                </c:pt>
                <c:pt idx="8008">
                  <c:v>0</c:v>
                </c:pt>
                <c:pt idx="8009">
                  <c:v>0</c:v>
                </c:pt>
                <c:pt idx="8010">
                  <c:v>0</c:v>
                </c:pt>
                <c:pt idx="8011">
                  <c:v>0</c:v>
                </c:pt>
                <c:pt idx="8012">
                  <c:v>0</c:v>
                </c:pt>
                <c:pt idx="8013">
                  <c:v>0</c:v>
                </c:pt>
                <c:pt idx="8014">
                  <c:v>0</c:v>
                </c:pt>
                <c:pt idx="8015">
                  <c:v>0</c:v>
                </c:pt>
                <c:pt idx="8016">
                  <c:v>0</c:v>
                </c:pt>
                <c:pt idx="8017">
                  <c:v>0</c:v>
                </c:pt>
                <c:pt idx="8018">
                  <c:v>0</c:v>
                </c:pt>
                <c:pt idx="8019">
                  <c:v>0</c:v>
                </c:pt>
                <c:pt idx="8020">
                  <c:v>0</c:v>
                </c:pt>
                <c:pt idx="8021">
                  <c:v>0</c:v>
                </c:pt>
                <c:pt idx="8022">
                  <c:v>0</c:v>
                </c:pt>
                <c:pt idx="8023">
                  <c:v>0</c:v>
                </c:pt>
                <c:pt idx="8024">
                  <c:v>0</c:v>
                </c:pt>
                <c:pt idx="8025">
                  <c:v>0</c:v>
                </c:pt>
                <c:pt idx="8026">
                  <c:v>0</c:v>
                </c:pt>
                <c:pt idx="8027">
                  <c:v>0</c:v>
                </c:pt>
                <c:pt idx="8028">
                  <c:v>0</c:v>
                </c:pt>
                <c:pt idx="8029">
                  <c:v>0</c:v>
                </c:pt>
                <c:pt idx="8030">
                  <c:v>0</c:v>
                </c:pt>
                <c:pt idx="8031">
                  <c:v>0</c:v>
                </c:pt>
                <c:pt idx="8032">
                  <c:v>0</c:v>
                </c:pt>
                <c:pt idx="8033">
                  <c:v>0</c:v>
                </c:pt>
                <c:pt idx="8034">
                  <c:v>0</c:v>
                </c:pt>
                <c:pt idx="8035">
                  <c:v>0</c:v>
                </c:pt>
                <c:pt idx="8036">
                  <c:v>0</c:v>
                </c:pt>
                <c:pt idx="8037">
                  <c:v>0</c:v>
                </c:pt>
                <c:pt idx="8038">
                  <c:v>0</c:v>
                </c:pt>
                <c:pt idx="8039">
                  <c:v>0</c:v>
                </c:pt>
                <c:pt idx="8040">
                  <c:v>0</c:v>
                </c:pt>
                <c:pt idx="8041">
                  <c:v>0</c:v>
                </c:pt>
                <c:pt idx="8042">
                  <c:v>0</c:v>
                </c:pt>
                <c:pt idx="8043">
                  <c:v>0</c:v>
                </c:pt>
                <c:pt idx="8044">
                  <c:v>0</c:v>
                </c:pt>
                <c:pt idx="8045">
                  <c:v>0</c:v>
                </c:pt>
                <c:pt idx="8046">
                  <c:v>0</c:v>
                </c:pt>
                <c:pt idx="8047">
                  <c:v>0</c:v>
                </c:pt>
                <c:pt idx="8048">
                  <c:v>0</c:v>
                </c:pt>
                <c:pt idx="8049">
                  <c:v>0</c:v>
                </c:pt>
                <c:pt idx="8050">
                  <c:v>0</c:v>
                </c:pt>
                <c:pt idx="8051">
                  <c:v>0</c:v>
                </c:pt>
                <c:pt idx="8052">
                  <c:v>0</c:v>
                </c:pt>
                <c:pt idx="8053">
                  <c:v>0</c:v>
                </c:pt>
                <c:pt idx="8054">
                  <c:v>0</c:v>
                </c:pt>
                <c:pt idx="8055">
                  <c:v>0</c:v>
                </c:pt>
                <c:pt idx="8056">
                  <c:v>0</c:v>
                </c:pt>
                <c:pt idx="8057">
                  <c:v>0</c:v>
                </c:pt>
                <c:pt idx="8058">
                  <c:v>0</c:v>
                </c:pt>
                <c:pt idx="8059">
                  <c:v>0</c:v>
                </c:pt>
                <c:pt idx="8060">
                  <c:v>0</c:v>
                </c:pt>
                <c:pt idx="8061">
                  <c:v>0</c:v>
                </c:pt>
                <c:pt idx="8062">
                  <c:v>0</c:v>
                </c:pt>
                <c:pt idx="8063">
                  <c:v>0</c:v>
                </c:pt>
                <c:pt idx="8064">
                  <c:v>0</c:v>
                </c:pt>
                <c:pt idx="8065">
                  <c:v>0</c:v>
                </c:pt>
                <c:pt idx="8066">
                  <c:v>0</c:v>
                </c:pt>
                <c:pt idx="8067">
                  <c:v>0</c:v>
                </c:pt>
                <c:pt idx="8068">
                  <c:v>0</c:v>
                </c:pt>
                <c:pt idx="8069">
                  <c:v>0</c:v>
                </c:pt>
                <c:pt idx="8070">
                  <c:v>0</c:v>
                </c:pt>
                <c:pt idx="8071">
                  <c:v>0</c:v>
                </c:pt>
                <c:pt idx="8072">
                  <c:v>0</c:v>
                </c:pt>
                <c:pt idx="8073">
                  <c:v>0</c:v>
                </c:pt>
                <c:pt idx="8074">
                  <c:v>0</c:v>
                </c:pt>
                <c:pt idx="8075">
                  <c:v>0</c:v>
                </c:pt>
                <c:pt idx="8076">
                  <c:v>0</c:v>
                </c:pt>
                <c:pt idx="8077">
                  <c:v>0</c:v>
                </c:pt>
                <c:pt idx="8078">
                  <c:v>0</c:v>
                </c:pt>
                <c:pt idx="8079">
                  <c:v>0</c:v>
                </c:pt>
                <c:pt idx="8080">
                  <c:v>0</c:v>
                </c:pt>
                <c:pt idx="8081">
                  <c:v>0</c:v>
                </c:pt>
                <c:pt idx="8082">
                  <c:v>0</c:v>
                </c:pt>
                <c:pt idx="8083">
                  <c:v>0</c:v>
                </c:pt>
                <c:pt idx="8084">
                  <c:v>0</c:v>
                </c:pt>
                <c:pt idx="8085">
                  <c:v>0</c:v>
                </c:pt>
                <c:pt idx="8086">
                  <c:v>0</c:v>
                </c:pt>
                <c:pt idx="8087">
                  <c:v>0</c:v>
                </c:pt>
                <c:pt idx="8088">
                  <c:v>0</c:v>
                </c:pt>
                <c:pt idx="8089">
                  <c:v>0</c:v>
                </c:pt>
                <c:pt idx="8090">
                  <c:v>0</c:v>
                </c:pt>
                <c:pt idx="8091">
                  <c:v>0</c:v>
                </c:pt>
                <c:pt idx="8092">
                  <c:v>0</c:v>
                </c:pt>
                <c:pt idx="8093">
                  <c:v>0</c:v>
                </c:pt>
                <c:pt idx="8094">
                  <c:v>0</c:v>
                </c:pt>
                <c:pt idx="8095">
                  <c:v>0</c:v>
                </c:pt>
                <c:pt idx="8096">
                  <c:v>0</c:v>
                </c:pt>
                <c:pt idx="8097">
                  <c:v>0</c:v>
                </c:pt>
                <c:pt idx="8098">
                  <c:v>0</c:v>
                </c:pt>
                <c:pt idx="8099">
                  <c:v>0</c:v>
                </c:pt>
                <c:pt idx="8100">
                  <c:v>0</c:v>
                </c:pt>
                <c:pt idx="8101">
                  <c:v>0</c:v>
                </c:pt>
                <c:pt idx="8102">
                  <c:v>0</c:v>
                </c:pt>
                <c:pt idx="8103">
                  <c:v>0</c:v>
                </c:pt>
                <c:pt idx="8104">
                  <c:v>0</c:v>
                </c:pt>
                <c:pt idx="8105">
                  <c:v>0</c:v>
                </c:pt>
                <c:pt idx="8106">
                  <c:v>0</c:v>
                </c:pt>
                <c:pt idx="8107">
                  <c:v>0</c:v>
                </c:pt>
                <c:pt idx="8108">
                  <c:v>0</c:v>
                </c:pt>
                <c:pt idx="8109">
                  <c:v>0</c:v>
                </c:pt>
                <c:pt idx="8110">
                  <c:v>0</c:v>
                </c:pt>
                <c:pt idx="8111">
                  <c:v>0</c:v>
                </c:pt>
                <c:pt idx="8112">
                  <c:v>0</c:v>
                </c:pt>
                <c:pt idx="8113">
                  <c:v>0</c:v>
                </c:pt>
                <c:pt idx="8114">
                  <c:v>0</c:v>
                </c:pt>
                <c:pt idx="8115">
                  <c:v>0</c:v>
                </c:pt>
                <c:pt idx="8116">
                  <c:v>0</c:v>
                </c:pt>
                <c:pt idx="8117">
                  <c:v>0</c:v>
                </c:pt>
                <c:pt idx="8118">
                  <c:v>0</c:v>
                </c:pt>
                <c:pt idx="8119">
                  <c:v>0</c:v>
                </c:pt>
                <c:pt idx="8120">
                  <c:v>0</c:v>
                </c:pt>
                <c:pt idx="8121">
                  <c:v>0</c:v>
                </c:pt>
                <c:pt idx="8122">
                  <c:v>0</c:v>
                </c:pt>
                <c:pt idx="8123">
                  <c:v>0</c:v>
                </c:pt>
                <c:pt idx="8124">
                  <c:v>0</c:v>
                </c:pt>
                <c:pt idx="8125">
                  <c:v>0</c:v>
                </c:pt>
                <c:pt idx="8126">
                  <c:v>0</c:v>
                </c:pt>
                <c:pt idx="8127">
                  <c:v>0</c:v>
                </c:pt>
                <c:pt idx="8128">
                  <c:v>0</c:v>
                </c:pt>
                <c:pt idx="8129">
                  <c:v>0</c:v>
                </c:pt>
                <c:pt idx="8130">
                  <c:v>0</c:v>
                </c:pt>
                <c:pt idx="8131">
                  <c:v>0</c:v>
                </c:pt>
                <c:pt idx="8132">
                  <c:v>0</c:v>
                </c:pt>
                <c:pt idx="8133">
                  <c:v>0</c:v>
                </c:pt>
                <c:pt idx="8134">
                  <c:v>0</c:v>
                </c:pt>
                <c:pt idx="8135">
                  <c:v>0</c:v>
                </c:pt>
                <c:pt idx="8136">
                  <c:v>0</c:v>
                </c:pt>
                <c:pt idx="8137">
                  <c:v>0</c:v>
                </c:pt>
                <c:pt idx="8138">
                  <c:v>0</c:v>
                </c:pt>
                <c:pt idx="8139">
                  <c:v>0</c:v>
                </c:pt>
                <c:pt idx="8140">
                  <c:v>0</c:v>
                </c:pt>
                <c:pt idx="8141">
                  <c:v>0</c:v>
                </c:pt>
                <c:pt idx="8142">
                  <c:v>0</c:v>
                </c:pt>
                <c:pt idx="8143">
                  <c:v>0</c:v>
                </c:pt>
                <c:pt idx="8144">
                  <c:v>0</c:v>
                </c:pt>
                <c:pt idx="8145">
                  <c:v>0</c:v>
                </c:pt>
                <c:pt idx="8146">
                  <c:v>0</c:v>
                </c:pt>
                <c:pt idx="8147">
                  <c:v>0</c:v>
                </c:pt>
                <c:pt idx="8148">
                  <c:v>0</c:v>
                </c:pt>
                <c:pt idx="8149">
                  <c:v>0</c:v>
                </c:pt>
                <c:pt idx="8150">
                  <c:v>0</c:v>
                </c:pt>
                <c:pt idx="8151">
                  <c:v>0</c:v>
                </c:pt>
                <c:pt idx="8152">
                  <c:v>0</c:v>
                </c:pt>
                <c:pt idx="8153">
                  <c:v>0</c:v>
                </c:pt>
                <c:pt idx="8154">
                  <c:v>0</c:v>
                </c:pt>
                <c:pt idx="8155">
                  <c:v>0</c:v>
                </c:pt>
                <c:pt idx="8156">
                  <c:v>0</c:v>
                </c:pt>
                <c:pt idx="8157">
                  <c:v>0</c:v>
                </c:pt>
                <c:pt idx="8158">
                  <c:v>0</c:v>
                </c:pt>
                <c:pt idx="8159">
                  <c:v>0</c:v>
                </c:pt>
                <c:pt idx="8160">
                  <c:v>0</c:v>
                </c:pt>
                <c:pt idx="8161">
                  <c:v>0</c:v>
                </c:pt>
                <c:pt idx="8162">
                  <c:v>0</c:v>
                </c:pt>
                <c:pt idx="8163">
                  <c:v>0</c:v>
                </c:pt>
                <c:pt idx="8164">
                  <c:v>0</c:v>
                </c:pt>
                <c:pt idx="8165">
                  <c:v>0</c:v>
                </c:pt>
                <c:pt idx="8166">
                  <c:v>0</c:v>
                </c:pt>
                <c:pt idx="8167">
                  <c:v>0</c:v>
                </c:pt>
                <c:pt idx="8168">
                  <c:v>0</c:v>
                </c:pt>
                <c:pt idx="8169">
                  <c:v>0</c:v>
                </c:pt>
                <c:pt idx="8170">
                  <c:v>0</c:v>
                </c:pt>
                <c:pt idx="8171">
                  <c:v>0</c:v>
                </c:pt>
                <c:pt idx="8172">
                  <c:v>0</c:v>
                </c:pt>
                <c:pt idx="8173">
                  <c:v>0</c:v>
                </c:pt>
                <c:pt idx="8174">
                  <c:v>0</c:v>
                </c:pt>
                <c:pt idx="8175">
                  <c:v>0</c:v>
                </c:pt>
                <c:pt idx="8176">
                  <c:v>0</c:v>
                </c:pt>
                <c:pt idx="8177">
                  <c:v>0</c:v>
                </c:pt>
                <c:pt idx="8178">
                  <c:v>0</c:v>
                </c:pt>
                <c:pt idx="8179">
                  <c:v>0</c:v>
                </c:pt>
                <c:pt idx="8180">
                  <c:v>0</c:v>
                </c:pt>
                <c:pt idx="8181">
                  <c:v>0</c:v>
                </c:pt>
                <c:pt idx="8182">
                  <c:v>0</c:v>
                </c:pt>
                <c:pt idx="8183">
                  <c:v>0</c:v>
                </c:pt>
                <c:pt idx="8184">
                  <c:v>0</c:v>
                </c:pt>
                <c:pt idx="8185">
                  <c:v>0</c:v>
                </c:pt>
                <c:pt idx="8186">
                  <c:v>0</c:v>
                </c:pt>
                <c:pt idx="8187">
                  <c:v>0</c:v>
                </c:pt>
                <c:pt idx="8188">
                  <c:v>0</c:v>
                </c:pt>
                <c:pt idx="8189">
                  <c:v>0</c:v>
                </c:pt>
                <c:pt idx="8190">
                  <c:v>0</c:v>
                </c:pt>
                <c:pt idx="8191">
                  <c:v>0</c:v>
                </c:pt>
                <c:pt idx="8192">
                  <c:v>0</c:v>
                </c:pt>
                <c:pt idx="8193">
                  <c:v>0</c:v>
                </c:pt>
                <c:pt idx="8194">
                  <c:v>0</c:v>
                </c:pt>
                <c:pt idx="8195">
                  <c:v>0</c:v>
                </c:pt>
                <c:pt idx="8196">
                  <c:v>0</c:v>
                </c:pt>
                <c:pt idx="8197">
                  <c:v>0</c:v>
                </c:pt>
                <c:pt idx="8198">
                  <c:v>0</c:v>
                </c:pt>
                <c:pt idx="8199">
                  <c:v>0</c:v>
                </c:pt>
                <c:pt idx="8200">
                  <c:v>0</c:v>
                </c:pt>
                <c:pt idx="8201">
                  <c:v>0</c:v>
                </c:pt>
                <c:pt idx="8202">
                  <c:v>0</c:v>
                </c:pt>
                <c:pt idx="8203">
                  <c:v>0</c:v>
                </c:pt>
                <c:pt idx="8204">
                  <c:v>0</c:v>
                </c:pt>
                <c:pt idx="8205">
                  <c:v>0</c:v>
                </c:pt>
                <c:pt idx="8206">
                  <c:v>0</c:v>
                </c:pt>
                <c:pt idx="8207">
                  <c:v>0</c:v>
                </c:pt>
                <c:pt idx="8208">
                  <c:v>0</c:v>
                </c:pt>
                <c:pt idx="8209">
                  <c:v>0</c:v>
                </c:pt>
                <c:pt idx="8210">
                  <c:v>0</c:v>
                </c:pt>
                <c:pt idx="8211">
                  <c:v>0</c:v>
                </c:pt>
                <c:pt idx="8212">
                  <c:v>0</c:v>
                </c:pt>
                <c:pt idx="8213">
                  <c:v>0</c:v>
                </c:pt>
                <c:pt idx="8214">
                  <c:v>0</c:v>
                </c:pt>
                <c:pt idx="8215">
                  <c:v>0</c:v>
                </c:pt>
                <c:pt idx="8216">
                  <c:v>0</c:v>
                </c:pt>
                <c:pt idx="8217">
                  <c:v>0</c:v>
                </c:pt>
                <c:pt idx="8218">
                  <c:v>0</c:v>
                </c:pt>
                <c:pt idx="8219">
                  <c:v>0</c:v>
                </c:pt>
                <c:pt idx="8220">
                  <c:v>0</c:v>
                </c:pt>
                <c:pt idx="8221">
                  <c:v>0</c:v>
                </c:pt>
                <c:pt idx="8222">
                  <c:v>0</c:v>
                </c:pt>
                <c:pt idx="8223">
                  <c:v>0</c:v>
                </c:pt>
                <c:pt idx="8224">
                  <c:v>0</c:v>
                </c:pt>
                <c:pt idx="8225">
                  <c:v>0</c:v>
                </c:pt>
                <c:pt idx="8226">
                  <c:v>0</c:v>
                </c:pt>
                <c:pt idx="8227">
                  <c:v>0</c:v>
                </c:pt>
                <c:pt idx="8228">
                  <c:v>0</c:v>
                </c:pt>
                <c:pt idx="8229">
                  <c:v>0</c:v>
                </c:pt>
                <c:pt idx="8230">
                  <c:v>0</c:v>
                </c:pt>
                <c:pt idx="8231">
                  <c:v>0</c:v>
                </c:pt>
                <c:pt idx="8232">
                  <c:v>0</c:v>
                </c:pt>
                <c:pt idx="8233">
                  <c:v>0</c:v>
                </c:pt>
                <c:pt idx="8234">
                  <c:v>0</c:v>
                </c:pt>
                <c:pt idx="8235">
                  <c:v>0</c:v>
                </c:pt>
                <c:pt idx="8236">
                  <c:v>0</c:v>
                </c:pt>
                <c:pt idx="8237">
                  <c:v>0</c:v>
                </c:pt>
                <c:pt idx="8238">
                  <c:v>0</c:v>
                </c:pt>
                <c:pt idx="8239">
                  <c:v>0</c:v>
                </c:pt>
                <c:pt idx="8240">
                  <c:v>0</c:v>
                </c:pt>
                <c:pt idx="8241">
                  <c:v>0</c:v>
                </c:pt>
                <c:pt idx="8242">
                  <c:v>0</c:v>
                </c:pt>
                <c:pt idx="8243">
                  <c:v>0</c:v>
                </c:pt>
                <c:pt idx="8244">
                  <c:v>0</c:v>
                </c:pt>
                <c:pt idx="8245">
                  <c:v>0</c:v>
                </c:pt>
                <c:pt idx="8246">
                  <c:v>0</c:v>
                </c:pt>
                <c:pt idx="8247">
                  <c:v>0</c:v>
                </c:pt>
                <c:pt idx="8248">
                  <c:v>0</c:v>
                </c:pt>
                <c:pt idx="8249">
                  <c:v>0</c:v>
                </c:pt>
                <c:pt idx="8250">
                  <c:v>0</c:v>
                </c:pt>
                <c:pt idx="8251">
                  <c:v>0</c:v>
                </c:pt>
                <c:pt idx="8252">
                  <c:v>0</c:v>
                </c:pt>
                <c:pt idx="8253">
                  <c:v>0</c:v>
                </c:pt>
                <c:pt idx="8254">
                  <c:v>0</c:v>
                </c:pt>
                <c:pt idx="8255">
                  <c:v>0</c:v>
                </c:pt>
                <c:pt idx="8256">
                  <c:v>0</c:v>
                </c:pt>
                <c:pt idx="8257">
                  <c:v>0</c:v>
                </c:pt>
                <c:pt idx="8258">
                  <c:v>0</c:v>
                </c:pt>
                <c:pt idx="8259">
                  <c:v>0</c:v>
                </c:pt>
                <c:pt idx="8260">
                  <c:v>0</c:v>
                </c:pt>
                <c:pt idx="8261">
                  <c:v>0</c:v>
                </c:pt>
                <c:pt idx="8262">
                  <c:v>0</c:v>
                </c:pt>
                <c:pt idx="8263">
                  <c:v>0</c:v>
                </c:pt>
                <c:pt idx="8264">
                  <c:v>0</c:v>
                </c:pt>
                <c:pt idx="8265">
                  <c:v>0</c:v>
                </c:pt>
                <c:pt idx="8266">
                  <c:v>0</c:v>
                </c:pt>
                <c:pt idx="8267">
                  <c:v>0</c:v>
                </c:pt>
                <c:pt idx="8268">
                  <c:v>0</c:v>
                </c:pt>
                <c:pt idx="8269">
                  <c:v>0</c:v>
                </c:pt>
                <c:pt idx="8270">
                  <c:v>0</c:v>
                </c:pt>
                <c:pt idx="8271">
                  <c:v>0</c:v>
                </c:pt>
                <c:pt idx="8272">
                  <c:v>0</c:v>
                </c:pt>
                <c:pt idx="8273">
                  <c:v>0</c:v>
                </c:pt>
                <c:pt idx="8274">
                  <c:v>0</c:v>
                </c:pt>
                <c:pt idx="8275">
                  <c:v>0</c:v>
                </c:pt>
                <c:pt idx="8276">
                  <c:v>0</c:v>
                </c:pt>
                <c:pt idx="8277">
                  <c:v>0</c:v>
                </c:pt>
                <c:pt idx="8278">
                  <c:v>0</c:v>
                </c:pt>
                <c:pt idx="8279">
                  <c:v>0</c:v>
                </c:pt>
                <c:pt idx="8280">
                  <c:v>0</c:v>
                </c:pt>
                <c:pt idx="8281">
                  <c:v>0</c:v>
                </c:pt>
                <c:pt idx="8282">
                  <c:v>0</c:v>
                </c:pt>
                <c:pt idx="8283">
                  <c:v>0</c:v>
                </c:pt>
                <c:pt idx="8284">
                  <c:v>0</c:v>
                </c:pt>
                <c:pt idx="8285">
                  <c:v>0</c:v>
                </c:pt>
                <c:pt idx="8286">
                  <c:v>0</c:v>
                </c:pt>
                <c:pt idx="8287">
                  <c:v>0</c:v>
                </c:pt>
                <c:pt idx="8288">
                  <c:v>0</c:v>
                </c:pt>
                <c:pt idx="8289">
                  <c:v>0</c:v>
                </c:pt>
                <c:pt idx="8290">
                  <c:v>0</c:v>
                </c:pt>
                <c:pt idx="8291">
                  <c:v>0</c:v>
                </c:pt>
                <c:pt idx="8292">
                  <c:v>0</c:v>
                </c:pt>
                <c:pt idx="8293">
                  <c:v>0</c:v>
                </c:pt>
                <c:pt idx="8294">
                  <c:v>0</c:v>
                </c:pt>
                <c:pt idx="8295">
                  <c:v>0</c:v>
                </c:pt>
                <c:pt idx="8296">
                  <c:v>0</c:v>
                </c:pt>
                <c:pt idx="8297">
                  <c:v>0</c:v>
                </c:pt>
                <c:pt idx="8298">
                  <c:v>0</c:v>
                </c:pt>
                <c:pt idx="8299">
                  <c:v>0</c:v>
                </c:pt>
                <c:pt idx="8300">
                  <c:v>0</c:v>
                </c:pt>
                <c:pt idx="8301">
                  <c:v>0</c:v>
                </c:pt>
                <c:pt idx="8302">
                  <c:v>0</c:v>
                </c:pt>
                <c:pt idx="8303">
                  <c:v>0</c:v>
                </c:pt>
                <c:pt idx="8304">
                  <c:v>0</c:v>
                </c:pt>
                <c:pt idx="8305">
                  <c:v>0</c:v>
                </c:pt>
                <c:pt idx="8306">
                  <c:v>0</c:v>
                </c:pt>
                <c:pt idx="8307">
                  <c:v>0</c:v>
                </c:pt>
                <c:pt idx="8308">
                  <c:v>0</c:v>
                </c:pt>
                <c:pt idx="8309">
                  <c:v>0</c:v>
                </c:pt>
                <c:pt idx="8310">
                  <c:v>0</c:v>
                </c:pt>
                <c:pt idx="8311">
                  <c:v>0</c:v>
                </c:pt>
                <c:pt idx="8312">
                  <c:v>0</c:v>
                </c:pt>
                <c:pt idx="8313">
                  <c:v>0</c:v>
                </c:pt>
                <c:pt idx="8314">
                  <c:v>0</c:v>
                </c:pt>
                <c:pt idx="8315">
                  <c:v>0</c:v>
                </c:pt>
                <c:pt idx="8316">
                  <c:v>0</c:v>
                </c:pt>
                <c:pt idx="8317">
                  <c:v>0</c:v>
                </c:pt>
                <c:pt idx="8318">
                  <c:v>0</c:v>
                </c:pt>
                <c:pt idx="8319">
                  <c:v>0</c:v>
                </c:pt>
                <c:pt idx="8320">
                  <c:v>0</c:v>
                </c:pt>
                <c:pt idx="8321">
                  <c:v>0</c:v>
                </c:pt>
                <c:pt idx="8322">
                  <c:v>0</c:v>
                </c:pt>
                <c:pt idx="8323">
                  <c:v>0</c:v>
                </c:pt>
                <c:pt idx="8324">
                  <c:v>0</c:v>
                </c:pt>
                <c:pt idx="8325">
                  <c:v>0</c:v>
                </c:pt>
                <c:pt idx="8326">
                  <c:v>0</c:v>
                </c:pt>
                <c:pt idx="8327">
                  <c:v>0</c:v>
                </c:pt>
                <c:pt idx="8328">
                  <c:v>0</c:v>
                </c:pt>
                <c:pt idx="8329">
                  <c:v>0</c:v>
                </c:pt>
                <c:pt idx="8330">
                  <c:v>0</c:v>
                </c:pt>
                <c:pt idx="8331">
                  <c:v>0</c:v>
                </c:pt>
                <c:pt idx="8332">
                  <c:v>0</c:v>
                </c:pt>
                <c:pt idx="8333">
                  <c:v>0</c:v>
                </c:pt>
                <c:pt idx="8334">
                  <c:v>0</c:v>
                </c:pt>
                <c:pt idx="8335">
                  <c:v>0</c:v>
                </c:pt>
                <c:pt idx="8336">
                  <c:v>0</c:v>
                </c:pt>
                <c:pt idx="8337">
                  <c:v>0</c:v>
                </c:pt>
                <c:pt idx="8338">
                  <c:v>0</c:v>
                </c:pt>
                <c:pt idx="8339">
                  <c:v>0</c:v>
                </c:pt>
                <c:pt idx="8340">
                  <c:v>0</c:v>
                </c:pt>
                <c:pt idx="8341">
                  <c:v>0</c:v>
                </c:pt>
                <c:pt idx="8342">
                  <c:v>0</c:v>
                </c:pt>
                <c:pt idx="8343">
                  <c:v>0</c:v>
                </c:pt>
                <c:pt idx="8344">
                  <c:v>0</c:v>
                </c:pt>
                <c:pt idx="8345">
                  <c:v>0</c:v>
                </c:pt>
                <c:pt idx="8346">
                  <c:v>0</c:v>
                </c:pt>
                <c:pt idx="8347">
                  <c:v>0</c:v>
                </c:pt>
                <c:pt idx="8348">
                  <c:v>0</c:v>
                </c:pt>
                <c:pt idx="8349">
                  <c:v>0</c:v>
                </c:pt>
                <c:pt idx="8350">
                  <c:v>0</c:v>
                </c:pt>
                <c:pt idx="8351">
                  <c:v>0</c:v>
                </c:pt>
                <c:pt idx="8352">
                  <c:v>0</c:v>
                </c:pt>
                <c:pt idx="8353">
                  <c:v>0</c:v>
                </c:pt>
                <c:pt idx="8354">
                  <c:v>0</c:v>
                </c:pt>
                <c:pt idx="8355">
                  <c:v>0</c:v>
                </c:pt>
                <c:pt idx="8356">
                  <c:v>0</c:v>
                </c:pt>
                <c:pt idx="8357">
                  <c:v>0</c:v>
                </c:pt>
                <c:pt idx="8358">
                  <c:v>0</c:v>
                </c:pt>
                <c:pt idx="8359">
                  <c:v>0</c:v>
                </c:pt>
                <c:pt idx="8360">
                  <c:v>0</c:v>
                </c:pt>
                <c:pt idx="8361">
                  <c:v>0</c:v>
                </c:pt>
                <c:pt idx="8362">
                  <c:v>0</c:v>
                </c:pt>
                <c:pt idx="8363">
                  <c:v>0</c:v>
                </c:pt>
                <c:pt idx="8364">
                  <c:v>0</c:v>
                </c:pt>
                <c:pt idx="8365">
                  <c:v>0</c:v>
                </c:pt>
                <c:pt idx="8366">
                  <c:v>0</c:v>
                </c:pt>
                <c:pt idx="8367">
                  <c:v>0</c:v>
                </c:pt>
                <c:pt idx="8368">
                  <c:v>0</c:v>
                </c:pt>
                <c:pt idx="8369">
                  <c:v>0</c:v>
                </c:pt>
                <c:pt idx="8370">
                  <c:v>0</c:v>
                </c:pt>
                <c:pt idx="8371">
                  <c:v>0</c:v>
                </c:pt>
                <c:pt idx="8372">
                  <c:v>0</c:v>
                </c:pt>
                <c:pt idx="8373">
                  <c:v>0</c:v>
                </c:pt>
                <c:pt idx="8374">
                  <c:v>0</c:v>
                </c:pt>
                <c:pt idx="8375">
                  <c:v>0</c:v>
                </c:pt>
                <c:pt idx="8376">
                  <c:v>0</c:v>
                </c:pt>
                <c:pt idx="8377">
                  <c:v>0</c:v>
                </c:pt>
                <c:pt idx="8378">
                  <c:v>0</c:v>
                </c:pt>
                <c:pt idx="8379">
                  <c:v>0</c:v>
                </c:pt>
                <c:pt idx="8380">
                  <c:v>0</c:v>
                </c:pt>
                <c:pt idx="8381">
                  <c:v>0</c:v>
                </c:pt>
                <c:pt idx="8382">
                  <c:v>0</c:v>
                </c:pt>
                <c:pt idx="8383">
                  <c:v>0</c:v>
                </c:pt>
                <c:pt idx="8384">
                  <c:v>0</c:v>
                </c:pt>
                <c:pt idx="8385">
                  <c:v>0</c:v>
                </c:pt>
                <c:pt idx="8386">
                  <c:v>0</c:v>
                </c:pt>
                <c:pt idx="8387">
                  <c:v>0</c:v>
                </c:pt>
                <c:pt idx="8388">
                  <c:v>0</c:v>
                </c:pt>
                <c:pt idx="8389">
                  <c:v>0</c:v>
                </c:pt>
                <c:pt idx="8390">
                  <c:v>0</c:v>
                </c:pt>
                <c:pt idx="8391">
                  <c:v>0</c:v>
                </c:pt>
                <c:pt idx="8392">
                  <c:v>0</c:v>
                </c:pt>
                <c:pt idx="8393">
                  <c:v>0</c:v>
                </c:pt>
                <c:pt idx="8394">
                  <c:v>0</c:v>
                </c:pt>
                <c:pt idx="8395">
                  <c:v>0</c:v>
                </c:pt>
                <c:pt idx="8396">
                  <c:v>0</c:v>
                </c:pt>
                <c:pt idx="8397">
                  <c:v>0</c:v>
                </c:pt>
                <c:pt idx="8398">
                  <c:v>0</c:v>
                </c:pt>
                <c:pt idx="8399">
                  <c:v>0</c:v>
                </c:pt>
                <c:pt idx="8400">
                  <c:v>0</c:v>
                </c:pt>
                <c:pt idx="8401">
                  <c:v>0</c:v>
                </c:pt>
                <c:pt idx="8402">
                  <c:v>0</c:v>
                </c:pt>
                <c:pt idx="8403">
                  <c:v>0</c:v>
                </c:pt>
                <c:pt idx="8404">
                  <c:v>0</c:v>
                </c:pt>
                <c:pt idx="8405">
                  <c:v>0</c:v>
                </c:pt>
                <c:pt idx="8406">
                  <c:v>0</c:v>
                </c:pt>
                <c:pt idx="8407">
                  <c:v>0</c:v>
                </c:pt>
                <c:pt idx="8408">
                  <c:v>0</c:v>
                </c:pt>
                <c:pt idx="8409">
                  <c:v>0</c:v>
                </c:pt>
                <c:pt idx="8410">
                  <c:v>0</c:v>
                </c:pt>
                <c:pt idx="8411">
                  <c:v>0</c:v>
                </c:pt>
                <c:pt idx="8412">
                  <c:v>0</c:v>
                </c:pt>
                <c:pt idx="8413">
                  <c:v>0</c:v>
                </c:pt>
                <c:pt idx="8414">
                  <c:v>0</c:v>
                </c:pt>
                <c:pt idx="8415">
                  <c:v>0</c:v>
                </c:pt>
                <c:pt idx="8416">
                  <c:v>0</c:v>
                </c:pt>
                <c:pt idx="8417">
                  <c:v>0</c:v>
                </c:pt>
                <c:pt idx="8418">
                  <c:v>0</c:v>
                </c:pt>
                <c:pt idx="8419">
                  <c:v>0</c:v>
                </c:pt>
                <c:pt idx="8420">
                  <c:v>0</c:v>
                </c:pt>
                <c:pt idx="8421">
                  <c:v>0</c:v>
                </c:pt>
                <c:pt idx="8422">
                  <c:v>0</c:v>
                </c:pt>
                <c:pt idx="8423">
                  <c:v>0</c:v>
                </c:pt>
                <c:pt idx="8424">
                  <c:v>0</c:v>
                </c:pt>
                <c:pt idx="8425">
                  <c:v>0</c:v>
                </c:pt>
                <c:pt idx="8426">
                  <c:v>0</c:v>
                </c:pt>
                <c:pt idx="8427">
                  <c:v>0</c:v>
                </c:pt>
                <c:pt idx="8428">
                  <c:v>0</c:v>
                </c:pt>
                <c:pt idx="8429">
                  <c:v>0</c:v>
                </c:pt>
                <c:pt idx="8430">
                  <c:v>0</c:v>
                </c:pt>
                <c:pt idx="8431">
                  <c:v>0</c:v>
                </c:pt>
                <c:pt idx="8432">
                  <c:v>0</c:v>
                </c:pt>
                <c:pt idx="8433">
                  <c:v>0</c:v>
                </c:pt>
                <c:pt idx="8434">
                  <c:v>0</c:v>
                </c:pt>
                <c:pt idx="8435">
                  <c:v>0</c:v>
                </c:pt>
                <c:pt idx="8436">
                  <c:v>0</c:v>
                </c:pt>
                <c:pt idx="8437">
                  <c:v>0</c:v>
                </c:pt>
                <c:pt idx="8438">
                  <c:v>0</c:v>
                </c:pt>
                <c:pt idx="8439">
                  <c:v>0</c:v>
                </c:pt>
                <c:pt idx="8440">
                  <c:v>0</c:v>
                </c:pt>
                <c:pt idx="8441">
                  <c:v>0</c:v>
                </c:pt>
                <c:pt idx="8442">
                  <c:v>0</c:v>
                </c:pt>
                <c:pt idx="8443">
                  <c:v>0</c:v>
                </c:pt>
                <c:pt idx="8444">
                  <c:v>0</c:v>
                </c:pt>
                <c:pt idx="8445">
                  <c:v>0</c:v>
                </c:pt>
                <c:pt idx="8446">
                  <c:v>0</c:v>
                </c:pt>
                <c:pt idx="8447">
                  <c:v>0</c:v>
                </c:pt>
                <c:pt idx="8448">
                  <c:v>0</c:v>
                </c:pt>
                <c:pt idx="8449">
                  <c:v>0</c:v>
                </c:pt>
                <c:pt idx="8450">
                  <c:v>0</c:v>
                </c:pt>
                <c:pt idx="8451">
                  <c:v>0</c:v>
                </c:pt>
                <c:pt idx="8452">
                  <c:v>0</c:v>
                </c:pt>
                <c:pt idx="8453">
                  <c:v>0</c:v>
                </c:pt>
                <c:pt idx="8454">
                  <c:v>0</c:v>
                </c:pt>
                <c:pt idx="8455">
                  <c:v>0</c:v>
                </c:pt>
                <c:pt idx="8456">
                  <c:v>0</c:v>
                </c:pt>
                <c:pt idx="8457">
                  <c:v>0</c:v>
                </c:pt>
                <c:pt idx="8458">
                  <c:v>0</c:v>
                </c:pt>
                <c:pt idx="8459">
                  <c:v>0</c:v>
                </c:pt>
                <c:pt idx="8460">
                  <c:v>0</c:v>
                </c:pt>
                <c:pt idx="8461">
                  <c:v>0</c:v>
                </c:pt>
                <c:pt idx="8462">
                  <c:v>0</c:v>
                </c:pt>
                <c:pt idx="8463">
                  <c:v>0</c:v>
                </c:pt>
                <c:pt idx="8464">
                  <c:v>0</c:v>
                </c:pt>
                <c:pt idx="8465">
                  <c:v>0</c:v>
                </c:pt>
                <c:pt idx="8466">
                  <c:v>0</c:v>
                </c:pt>
                <c:pt idx="8467">
                  <c:v>0</c:v>
                </c:pt>
                <c:pt idx="8468">
                  <c:v>0</c:v>
                </c:pt>
                <c:pt idx="8469">
                  <c:v>0</c:v>
                </c:pt>
                <c:pt idx="8470">
                  <c:v>0</c:v>
                </c:pt>
                <c:pt idx="8471">
                  <c:v>0</c:v>
                </c:pt>
                <c:pt idx="8472">
                  <c:v>0</c:v>
                </c:pt>
                <c:pt idx="8473">
                  <c:v>0</c:v>
                </c:pt>
                <c:pt idx="8474">
                  <c:v>0</c:v>
                </c:pt>
                <c:pt idx="8475">
                  <c:v>0</c:v>
                </c:pt>
                <c:pt idx="8476">
                  <c:v>0</c:v>
                </c:pt>
                <c:pt idx="8477">
                  <c:v>0</c:v>
                </c:pt>
                <c:pt idx="8478">
                  <c:v>0</c:v>
                </c:pt>
                <c:pt idx="8479">
                  <c:v>0</c:v>
                </c:pt>
                <c:pt idx="8480">
                  <c:v>0</c:v>
                </c:pt>
                <c:pt idx="8481">
                  <c:v>0</c:v>
                </c:pt>
                <c:pt idx="8482">
                  <c:v>0</c:v>
                </c:pt>
                <c:pt idx="8483">
                  <c:v>0</c:v>
                </c:pt>
                <c:pt idx="8484">
                  <c:v>0</c:v>
                </c:pt>
                <c:pt idx="8485">
                  <c:v>0</c:v>
                </c:pt>
                <c:pt idx="8486">
                  <c:v>0</c:v>
                </c:pt>
                <c:pt idx="8487">
                  <c:v>0</c:v>
                </c:pt>
                <c:pt idx="8488">
                  <c:v>0</c:v>
                </c:pt>
                <c:pt idx="8489">
                  <c:v>0</c:v>
                </c:pt>
                <c:pt idx="8490">
                  <c:v>0</c:v>
                </c:pt>
                <c:pt idx="8491">
                  <c:v>0</c:v>
                </c:pt>
                <c:pt idx="8492">
                  <c:v>0</c:v>
                </c:pt>
                <c:pt idx="8493">
                  <c:v>0</c:v>
                </c:pt>
                <c:pt idx="8494">
                  <c:v>0</c:v>
                </c:pt>
                <c:pt idx="8495">
                  <c:v>0</c:v>
                </c:pt>
                <c:pt idx="8496">
                  <c:v>0</c:v>
                </c:pt>
                <c:pt idx="8497">
                  <c:v>0</c:v>
                </c:pt>
                <c:pt idx="8498">
                  <c:v>0</c:v>
                </c:pt>
                <c:pt idx="8499">
                  <c:v>0</c:v>
                </c:pt>
                <c:pt idx="8500">
                  <c:v>0</c:v>
                </c:pt>
                <c:pt idx="8501">
                  <c:v>0</c:v>
                </c:pt>
                <c:pt idx="8502">
                  <c:v>0</c:v>
                </c:pt>
                <c:pt idx="8503">
                  <c:v>0</c:v>
                </c:pt>
                <c:pt idx="8504">
                  <c:v>0</c:v>
                </c:pt>
                <c:pt idx="8505">
                  <c:v>0</c:v>
                </c:pt>
                <c:pt idx="8506">
                  <c:v>0</c:v>
                </c:pt>
                <c:pt idx="8507">
                  <c:v>0</c:v>
                </c:pt>
                <c:pt idx="8508">
                  <c:v>0</c:v>
                </c:pt>
                <c:pt idx="8509">
                  <c:v>0</c:v>
                </c:pt>
                <c:pt idx="8510">
                  <c:v>0</c:v>
                </c:pt>
                <c:pt idx="8511">
                  <c:v>0</c:v>
                </c:pt>
                <c:pt idx="8512">
                  <c:v>0</c:v>
                </c:pt>
                <c:pt idx="8513">
                  <c:v>0</c:v>
                </c:pt>
                <c:pt idx="8514">
                  <c:v>0</c:v>
                </c:pt>
                <c:pt idx="8515">
                  <c:v>0</c:v>
                </c:pt>
                <c:pt idx="8516">
                  <c:v>0</c:v>
                </c:pt>
                <c:pt idx="8517">
                  <c:v>0</c:v>
                </c:pt>
                <c:pt idx="8518">
                  <c:v>0</c:v>
                </c:pt>
                <c:pt idx="8519">
                  <c:v>0</c:v>
                </c:pt>
                <c:pt idx="8520">
                  <c:v>0</c:v>
                </c:pt>
                <c:pt idx="8521">
                  <c:v>0</c:v>
                </c:pt>
                <c:pt idx="8522">
                  <c:v>0</c:v>
                </c:pt>
                <c:pt idx="8523">
                  <c:v>0</c:v>
                </c:pt>
                <c:pt idx="8524">
                  <c:v>0</c:v>
                </c:pt>
                <c:pt idx="8525">
                  <c:v>0</c:v>
                </c:pt>
                <c:pt idx="8526">
                  <c:v>0</c:v>
                </c:pt>
                <c:pt idx="8527">
                  <c:v>0</c:v>
                </c:pt>
                <c:pt idx="8528">
                  <c:v>0</c:v>
                </c:pt>
                <c:pt idx="8529">
                  <c:v>0</c:v>
                </c:pt>
                <c:pt idx="8530">
                  <c:v>0</c:v>
                </c:pt>
                <c:pt idx="8531">
                  <c:v>0</c:v>
                </c:pt>
                <c:pt idx="8532">
                  <c:v>0</c:v>
                </c:pt>
                <c:pt idx="8533">
                  <c:v>0</c:v>
                </c:pt>
                <c:pt idx="8534">
                  <c:v>0</c:v>
                </c:pt>
                <c:pt idx="8535">
                  <c:v>0</c:v>
                </c:pt>
                <c:pt idx="8536">
                  <c:v>0</c:v>
                </c:pt>
                <c:pt idx="8537">
                  <c:v>0</c:v>
                </c:pt>
                <c:pt idx="8538">
                  <c:v>0</c:v>
                </c:pt>
                <c:pt idx="8539">
                  <c:v>0</c:v>
                </c:pt>
                <c:pt idx="8540">
                  <c:v>0</c:v>
                </c:pt>
                <c:pt idx="8541">
                  <c:v>0</c:v>
                </c:pt>
                <c:pt idx="8542">
                  <c:v>0</c:v>
                </c:pt>
                <c:pt idx="8543">
                  <c:v>0</c:v>
                </c:pt>
                <c:pt idx="8544">
                  <c:v>0</c:v>
                </c:pt>
                <c:pt idx="8545">
                  <c:v>0</c:v>
                </c:pt>
                <c:pt idx="8546">
                  <c:v>0</c:v>
                </c:pt>
                <c:pt idx="8547">
                  <c:v>0</c:v>
                </c:pt>
                <c:pt idx="8548">
                  <c:v>0</c:v>
                </c:pt>
                <c:pt idx="8549">
                  <c:v>0</c:v>
                </c:pt>
                <c:pt idx="8550">
                  <c:v>0</c:v>
                </c:pt>
                <c:pt idx="8551">
                  <c:v>0</c:v>
                </c:pt>
                <c:pt idx="8552">
                  <c:v>0</c:v>
                </c:pt>
                <c:pt idx="8553">
                  <c:v>0</c:v>
                </c:pt>
                <c:pt idx="8554">
                  <c:v>0</c:v>
                </c:pt>
                <c:pt idx="8555">
                  <c:v>0</c:v>
                </c:pt>
                <c:pt idx="8556">
                  <c:v>0</c:v>
                </c:pt>
                <c:pt idx="8557">
                  <c:v>0</c:v>
                </c:pt>
                <c:pt idx="8558">
                  <c:v>0</c:v>
                </c:pt>
                <c:pt idx="8559">
                  <c:v>0</c:v>
                </c:pt>
                <c:pt idx="8560">
                  <c:v>0</c:v>
                </c:pt>
                <c:pt idx="8561">
                  <c:v>0</c:v>
                </c:pt>
                <c:pt idx="8562">
                  <c:v>0</c:v>
                </c:pt>
                <c:pt idx="8563">
                  <c:v>0</c:v>
                </c:pt>
                <c:pt idx="8564">
                  <c:v>0</c:v>
                </c:pt>
                <c:pt idx="8565">
                  <c:v>0</c:v>
                </c:pt>
                <c:pt idx="8566">
                  <c:v>0</c:v>
                </c:pt>
                <c:pt idx="8567">
                  <c:v>0</c:v>
                </c:pt>
                <c:pt idx="8568">
                  <c:v>0</c:v>
                </c:pt>
                <c:pt idx="8569">
                  <c:v>0</c:v>
                </c:pt>
                <c:pt idx="8570">
                  <c:v>0</c:v>
                </c:pt>
                <c:pt idx="8571">
                  <c:v>0</c:v>
                </c:pt>
                <c:pt idx="8572">
                  <c:v>0</c:v>
                </c:pt>
                <c:pt idx="8573">
                  <c:v>0</c:v>
                </c:pt>
                <c:pt idx="8574">
                  <c:v>0</c:v>
                </c:pt>
                <c:pt idx="8575">
                  <c:v>0</c:v>
                </c:pt>
                <c:pt idx="8576">
                  <c:v>0</c:v>
                </c:pt>
                <c:pt idx="8577">
                  <c:v>0</c:v>
                </c:pt>
                <c:pt idx="8578">
                  <c:v>0</c:v>
                </c:pt>
                <c:pt idx="8579">
                  <c:v>0</c:v>
                </c:pt>
                <c:pt idx="8580">
                  <c:v>0</c:v>
                </c:pt>
                <c:pt idx="8581">
                  <c:v>0</c:v>
                </c:pt>
                <c:pt idx="8582">
                  <c:v>0</c:v>
                </c:pt>
                <c:pt idx="8583">
                  <c:v>0</c:v>
                </c:pt>
                <c:pt idx="8584">
                  <c:v>0</c:v>
                </c:pt>
                <c:pt idx="8585">
                  <c:v>0</c:v>
                </c:pt>
                <c:pt idx="8586">
                  <c:v>0</c:v>
                </c:pt>
                <c:pt idx="8587">
                  <c:v>0</c:v>
                </c:pt>
                <c:pt idx="8588">
                  <c:v>0</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0</c:v>
                </c:pt>
                <c:pt idx="8602">
                  <c:v>0</c:v>
                </c:pt>
                <c:pt idx="8603">
                  <c:v>0</c:v>
                </c:pt>
                <c:pt idx="8604">
                  <c:v>0</c:v>
                </c:pt>
                <c:pt idx="8605">
                  <c:v>0</c:v>
                </c:pt>
                <c:pt idx="8606">
                  <c:v>0</c:v>
                </c:pt>
                <c:pt idx="8607">
                  <c:v>0</c:v>
                </c:pt>
                <c:pt idx="8608">
                  <c:v>0</c:v>
                </c:pt>
                <c:pt idx="8609">
                  <c:v>0</c:v>
                </c:pt>
                <c:pt idx="8610">
                  <c:v>0</c:v>
                </c:pt>
                <c:pt idx="8611">
                  <c:v>0</c:v>
                </c:pt>
                <c:pt idx="8612">
                  <c:v>0</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0</c:v>
                </c:pt>
                <c:pt idx="8628">
                  <c:v>0</c:v>
                </c:pt>
                <c:pt idx="8629">
                  <c:v>0</c:v>
                </c:pt>
                <c:pt idx="8630">
                  <c:v>0</c:v>
                </c:pt>
                <c:pt idx="8631">
                  <c:v>0</c:v>
                </c:pt>
                <c:pt idx="8632">
                  <c:v>0</c:v>
                </c:pt>
                <c:pt idx="8633">
                  <c:v>0</c:v>
                </c:pt>
                <c:pt idx="8634">
                  <c:v>0</c:v>
                </c:pt>
                <c:pt idx="8635">
                  <c:v>0</c:v>
                </c:pt>
                <c:pt idx="8636">
                  <c:v>0</c:v>
                </c:pt>
                <c:pt idx="8637">
                  <c:v>0</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0</c:v>
                </c:pt>
                <c:pt idx="8652">
                  <c:v>0</c:v>
                </c:pt>
                <c:pt idx="8653">
                  <c:v>0</c:v>
                </c:pt>
                <c:pt idx="8654">
                  <c:v>0</c:v>
                </c:pt>
                <c:pt idx="8655">
                  <c:v>0</c:v>
                </c:pt>
                <c:pt idx="8656">
                  <c:v>0</c:v>
                </c:pt>
                <c:pt idx="8657">
                  <c:v>0</c:v>
                </c:pt>
                <c:pt idx="8658">
                  <c:v>0</c:v>
                </c:pt>
                <c:pt idx="8659">
                  <c:v>0</c:v>
                </c:pt>
                <c:pt idx="8660">
                  <c:v>0</c:v>
                </c:pt>
                <c:pt idx="8661">
                  <c:v>0</c:v>
                </c:pt>
                <c:pt idx="8662">
                  <c:v>0</c:v>
                </c:pt>
                <c:pt idx="8663">
                  <c:v>0</c:v>
                </c:pt>
                <c:pt idx="8664">
                  <c:v>0</c:v>
                </c:pt>
                <c:pt idx="8665">
                  <c:v>0</c:v>
                </c:pt>
                <c:pt idx="8666">
                  <c:v>0</c:v>
                </c:pt>
                <c:pt idx="8667">
                  <c:v>0</c:v>
                </c:pt>
                <c:pt idx="8668">
                  <c:v>0</c:v>
                </c:pt>
                <c:pt idx="8669">
                  <c:v>0</c:v>
                </c:pt>
                <c:pt idx="8670">
                  <c:v>0</c:v>
                </c:pt>
                <c:pt idx="8671">
                  <c:v>0</c:v>
                </c:pt>
                <c:pt idx="8672">
                  <c:v>0</c:v>
                </c:pt>
                <c:pt idx="8673">
                  <c:v>0</c:v>
                </c:pt>
                <c:pt idx="8674">
                  <c:v>0</c:v>
                </c:pt>
                <c:pt idx="8675">
                  <c:v>0</c:v>
                </c:pt>
                <c:pt idx="8676">
                  <c:v>0</c:v>
                </c:pt>
                <c:pt idx="8677">
                  <c:v>0</c:v>
                </c:pt>
                <c:pt idx="8678">
                  <c:v>0</c:v>
                </c:pt>
                <c:pt idx="8679">
                  <c:v>0</c:v>
                </c:pt>
                <c:pt idx="8680">
                  <c:v>0</c:v>
                </c:pt>
                <c:pt idx="8681">
                  <c:v>0</c:v>
                </c:pt>
                <c:pt idx="8682">
                  <c:v>0</c:v>
                </c:pt>
                <c:pt idx="8683">
                  <c:v>0</c:v>
                </c:pt>
                <c:pt idx="8684">
                  <c:v>0</c:v>
                </c:pt>
                <c:pt idx="8685">
                  <c:v>0</c:v>
                </c:pt>
                <c:pt idx="8686">
                  <c:v>0</c:v>
                </c:pt>
                <c:pt idx="8687">
                  <c:v>0</c:v>
                </c:pt>
                <c:pt idx="8688">
                  <c:v>0</c:v>
                </c:pt>
                <c:pt idx="8689">
                  <c:v>0</c:v>
                </c:pt>
                <c:pt idx="8690">
                  <c:v>0</c:v>
                </c:pt>
                <c:pt idx="8691">
                  <c:v>0</c:v>
                </c:pt>
                <c:pt idx="8692">
                  <c:v>0</c:v>
                </c:pt>
                <c:pt idx="8693">
                  <c:v>0</c:v>
                </c:pt>
                <c:pt idx="8694">
                  <c:v>0</c:v>
                </c:pt>
                <c:pt idx="8695">
                  <c:v>0</c:v>
                </c:pt>
                <c:pt idx="8696">
                  <c:v>0</c:v>
                </c:pt>
                <c:pt idx="8697">
                  <c:v>0</c:v>
                </c:pt>
                <c:pt idx="8698">
                  <c:v>0</c:v>
                </c:pt>
                <c:pt idx="8699">
                  <c:v>0</c:v>
                </c:pt>
                <c:pt idx="8700">
                  <c:v>0</c:v>
                </c:pt>
                <c:pt idx="8701">
                  <c:v>0</c:v>
                </c:pt>
                <c:pt idx="8702">
                  <c:v>0</c:v>
                </c:pt>
                <c:pt idx="8703">
                  <c:v>0</c:v>
                </c:pt>
                <c:pt idx="8704">
                  <c:v>0</c:v>
                </c:pt>
                <c:pt idx="8705">
                  <c:v>0</c:v>
                </c:pt>
                <c:pt idx="8706">
                  <c:v>0</c:v>
                </c:pt>
                <c:pt idx="8707">
                  <c:v>0</c:v>
                </c:pt>
                <c:pt idx="8708">
                  <c:v>0</c:v>
                </c:pt>
                <c:pt idx="8709">
                  <c:v>0</c:v>
                </c:pt>
                <c:pt idx="8710">
                  <c:v>0</c:v>
                </c:pt>
                <c:pt idx="8711">
                  <c:v>0</c:v>
                </c:pt>
                <c:pt idx="8712">
                  <c:v>0</c:v>
                </c:pt>
                <c:pt idx="8713">
                  <c:v>0</c:v>
                </c:pt>
                <c:pt idx="8714">
                  <c:v>0</c:v>
                </c:pt>
                <c:pt idx="8715">
                  <c:v>0</c:v>
                </c:pt>
                <c:pt idx="8716">
                  <c:v>0</c:v>
                </c:pt>
                <c:pt idx="8717">
                  <c:v>0</c:v>
                </c:pt>
                <c:pt idx="8718">
                  <c:v>0</c:v>
                </c:pt>
                <c:pt idx="8719">
                  <c:v>0</c:v>
                </c:pt>
                <c:pt idx="8720">
                  <c:v>0</c:v>
                </c:pt>
                <c:pt idx="8721">
                  <c:v>0</c:v>
                </c:pt>
                <c:pt idx="8722">
                  <c:v>0</c:v>
                </c:pt>
                <c:pt idx="8723">
                  <c:v>0</c:v>
                </c:pt>
                <c:pt idx="8724">
                  <c:v>0</c:v>
                </c:pt>
                <c:pt idx="8725">
                  <c:v>0</c:v>
                </c:pt>
                <c:pt idx="8726">
                  <c:v>0</c:v>
                </c:pt>
                <c:pt idx="8727">
                  <c:v>0</c:v>
                </c:pt>
                <c:pt idx="8728">
                  <c:v>0</c:v>
                </c:pt>
                <c:pt idx="8729">
                  <c:v>0</c:v>
                </c:pt>
                <c:pt idx="8730">
                  <c:v>0</c:v>
                </c:pt>
                <c:pt idx="8731">
                  <c:v>0</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0</c:v>
                </c:pt>
                <c:pt idx="8748">
                  <c:v>0</c:v>
                </c:pt>
                <c:pt idx="8749">
                  <c:v>0</c:v>
                </c:pt>
                <c:pt idx="8750">
                  <c:v>0</c:v>
                </c:pt>
                <c:pt idx="8751">
                  <c:v>0</c:v>
                </c:pt>
                <c:pt idx="8752">
                  <c:v>0</c:v>
                </c:pt>
                <c:pt idx="8753">
                  <c:v>0</c:v>
                </c:pt>
                <c:pt idx="8754">
                  <c:v>0</c:v>
                </c:pt>
                <c:pt idx="8755">
                  <c:v>0</c:v>
                </c:pt>
                <c:pt idx="8756">
                  <c:v>0</c:v>
                </c:pt>
                <c:pt idx="8757">
                  <c:v>0</c:v>
                </c:pt>
                <c:pt idx="8758">
                  <c:v>0</c:v>
                </c:pt>
                <c:pt idx="8759">
                  <c:v>0</c:v>
                </c:pt>
              </c:numCache>
            </c:numRef>
          </c:val>
          <c:extLst>
            <c:ext xmlns:c16="http://schemas.microsoft.com/office/drawing/2014/chart" uri="{C3380CC4-5D6E-409C-BE32-E72D297353CC}">
              <c16:uniqueId val="{00000002-3AF9-4464-9B9F-DC2EFC297EC8}"/>
            </c:ext>
          </c:extLst>
        </c:ser>
        <c:dLbls>
          <c:showLegendKey val="0"/>
          <c:showVal val="0"/>
          <c:showCatName val="0"/>
          <c:showSerName val="0"/>
          <c:showPercent val="0"/>
          <c:showBubbleSize val="0"/>
        </c:dLbls>
        <c:axId val="767859952"/>
        <c:axId val="767857984"/>
        <c:extLst>
          <c:ext xmlns:c15="http://schemas.microsoft.com/office/drawing/2012/chart" uri="{02D57815-91ED-43cb-92C2-25804820EDAC}">
            <c15:filteredAreaSeries>
              <c15:ser>
                <c:idx val="1"/>
                <c:order val="3"/>
                <c:tx>
                  <c:v>IVLP</c:v>
                </c:tx>
                <c:spPr>
                  <a:solidFill>
                    <a:schemeClr val="accent2"/>
                  </a:solidFill>
                  <a:ln w="25400">
                    <a:noFill/>
                  </a:ln>
                  <a:effectLst/>
                </c:spPr>
                <c:val>
                  <c:numRef>
                    <c:extLst>
                      <c:ext uri="{02D57815-91ED-43cb-92C2-25804820EDAC}">
                        <c15:formulaRef>
                          <c15:sqref>Kuvaajia!$K$3:$K$8762</c15:sqref>
                        </c15:formulaRef>
                      </c:ext>
                    </c:extLst>
                    <c:numCache>
                      <c:formatCode>General</c:formatCode>
                      <c:ptCount val="87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c:v>
                      </c:pt>
                      <c:pt idx="4053">
                        <c:v>0</c:v>
                      </c:pt>
                      <c:pt idx="4054">
                        <c:v>0</c:v>
                      </c:pt>
                      <c:pt idx="4055">
                        <c:v>0</c:v>
                      </c:pt>
                      <c:pt idx="4056">
                        <c:v>0</c:v>
                      </c:pt>
                      <c:pt idx="4057">
                        <c:v>0</c:v>
                      </c:pt>
                      <c:pt idx="4058">
                        <c:v>0</c:v>
                      </c:pt>
                      <c:pt idx="4059">
                        <c:v>0</c:v>
                      </c:pt>
                      <c:pt idx="4060">
                        <c:v>0</c:v>
                      </c:pt>
                      <c:pt idx="4061">
                        <c:v>0</c:v>
                      </c:pt>
                      <c:pt idx="4062">
                        <c:v>0</c:v>
                      </c:pt>
                      <c:pt idx="4063">
                        <c:v>0</c:v>
                      </c:pt>
                      <c:pt idx="4064">
                        <c:v>0</c:v>
                      </c:pt>
                      <c:pt idx="4065">
                        <c:v>0</c:v>
                      </c:pt>
                      <c:pt idx="4066">
                        <c:v>0</c:v>
                      </c:pt>
                      <c:pt idx="4067">
                        <c:v>0</c:v>
                      </c:pt>
                      <c:pt idx="4068">
                        <c:v>0</c:v>
                      </c:pt>
                      <c:pt idx="4069">
                        <c:v>0</c:v>
                      </c:pt>
                      <c:pt idx="4070">
                        <c:v>0</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0</c:v>
                      </c:pt>
                      <c:pt idx="4089">
                        <c:v>0</c:v>
                      </c:pt>
                      <c:pt idx="4090">
                        <c:v>0</c:v>
                      </c:pt>
                      <c:pt idx="4091">
                        <c:v>0</c:v>
                      </c:pt>
                      <c:pt idx="4092">
                        <c:v>0</c:v>
                      </c:pt>
                      <c:pt idx="4093">
                        <c:v>0</c:v>
                      </c:pt>
                      <c:pt idx="4094">
                        <c:v>0</c:v>
                      </c:pt>
                      <c:pt idx="4095">
                        <c:v>0</c:v>
                      </c:pt>
                      <c:pt idx="4096">
                        <c:v>0</c:v>
                      </c:pt>
                      <c:pt idx="4097">
                        <c:v>0</c:v>
                      </c:pt>
                      <c:pt idx="4098">
                        <c:v>0</c:v>
                      </c:pt>
                      <c:pt idx="4099">
                        <c:v>0</c:v>
                      </c:pt>
                      <c:pt idx="4100">
                        <c:v>0</c:v>
                      </c:pt>
                      <c:pt idx="4101">
                        <c:v>0</c:v>
                      </c:pt>
                      <c:pt idx="4102">
                        <c:v>0</c:v>
                      </c:pt>
                      <c:pt idx="4103">
                        <c:v>0</c:v>
                      </c:pt>
                      <c:pt idx="4104">
                        <c:v>0</c:v>
                      </c:pt>
                      <c:pt idx="4105">
                        <c:v>0</c:v>
                      </c:pt>
                      <c:pt idx="4106">
                        <c:v>0</c:v>
                      </c:pt>
                      <c:pt idx="4107">
                        <c:v>0</c:v>
                      </c:pt>
                      <c:pt idx="4108">
                        <c:v>0</c:v>
                      </c:pt>
                      <c:pt idx="4109">
                        <c:v>0</c:v>
                      </c:pt>
                      <c:pt idx="4110">
                        <c:v>0</c:v>
                      </c:pt>
                      <c:pt idx="4111">
                        <c:v>0</c:v>
                      </c:pt>
                      <c:pt idx="4112">
                        <c:v>0</c:v>
                      </c:pt>
                      <c:pt idx="4113">
                        <c:v>0</c:v>
                      </c:pt>
                      <c:pt idx="4114">
                        <c:v>0</c:v>
                      </c:pt>
                      <c:pt idx="4115">
                        <c:v>0</c:v>
                      </c:pt>
                      <c:pt idx="4116">
                        <c:v>0</c:v>
                      </c:pt>
                      <c:pt idx="4117">
                        <c:v>0</c:v>
                      </c:pt>
                      <c:pt idx="4118">
                        <c:v>0</c:v>
                      </c:pt>
                      <c:pt idx="4119">
                        <c:v>0</c:v>
                      </c:pt>
                      <c:pt idx="4120">
                        <c:v>0</c:v>
                      </c:pt>
                      <c:pt idx="4121">
                        <c:v>0</c:v>
                      </c:pt>
                      <c:pt idx="4122">
                        <c:v>0</c:v>
                      </c:pt>
                      <c:pt idx="4123">
                        <c:v>0</c:v>
                      </c:pt>
                      <c:pt idx="4124">
                        <c:v>0</c:v>
                      </c:pt>
                      <c:pt idx="4125">
                        <c:v>0</c:v>
                      </c:pt>
                      <c:pt idx="4126">
                        <c:v>0</c:v>
                      </c:pt>
                      <c:pt idx="4127">
                        <c:v>0</c:v>
                      </c:pt>
                      <c:pt idx="4128">
                        <c:v>0</c:v>
                      </c:pt>
                      <c:pt idx="4129">
                        <c:v>0</c:v>
                      </c:pt>
                      <c:pt idx="4130">
                        <c:v>0</c:v>
                      </c:pt>
                      <c:pt idx="4131">
                        <c:v>0</c:v>
                      </c:pt>
                      <c:pt idx="4132">
                        <c:v>0</c:v>
                      </c:pt>
                      <c:pt idx="4133">
                        <c:v>0</c:v>
                      </c:pt>
                      <c:pt idx="4134">
                        <c:v>0</c:v>
                      </c:pt>
                      <c:pt idx="4135">
                        <c:v>0</c:v>
                      </c:pt>
                      <c:pt idx="4136">
                        <c:v>0</c:v>
                      </c:pt>
                      <c:pt idx="4137">
                        <c:v>0</c:v>
                      </c:pt>
                      <c:pt idx="4138">
                        <c:v>0</c:v>
                      </c:pt>
                      <c:pt idx="4139">
                        <c:v>0</c:v>
                      </c:pt>
                      <c:pt idx="4140">
                        <c:v>0</c:v>
                      </c:pt>
                      <c:pt idx="4141">
                        <c:v>0</c:v>
                      </c:pt>
                      <c:pt idx="4142">
                        <c:v>0</c:v>
                      </c:pt>
                      <c:pt idx="4143">
                        <c:v>0</c:v>
                      </c:pt>
                      <c:pt idx="4144">
                        <c:v>0</c:v>
                      </c:pt>
                      <c:pt idx="4145">
                        <c:v>0</c:v>
                      </c:pt>
                      <c:pt idx="4146">
                        <c:v>0</c:v>
                      </c:pt>
                      <c:pt idx="4147">
                        <c:v>0</c:v>
                      </c:pt>
                      <c:pt idx="4148">
                        <c:v>0</c:v>
                      </c:pt>
                      <c:pt idx="4149">
                        <c:v>0</c:v>
                      </c:pt>
                      <c:pt idx="4150">
                        <c:v>0</c:v>
                      </c:pt>
                      <c:pt idx="4151">
                        <c:v>0</c:v>
                      </c:pt>
                      <c:pt idx="4152">
                        <c:v>0</c:v>
                      </c:pt>
                      <c:pt idx="4153">
                        <c:v>0</c:v>
                      </c:pt>
                      <c:pt idx="4154">
                        <c:v>0</c:v>
                      </c:pt>
                      <c:pt idx="4155">
                        <c:v>0</c:v>
                      </c:pt>
                      <c:pt idx="4156">
                        <c:v>0</c:v>
                      </c:pt>
                      <c:pt idx="4157">
                        <c:v>0</c:v>
                      </c:pt>
                      <c:pt idx="4158">
                        <c:v>0</c:v>
                      </c:pt>
                      <c:pt idx="4159">
                        <c:v>0</c:v>
                      </c:pt>
                      <c:pt idx="4160">
                        <c:v>0</c:v>
                      </c:pt>
                      <c:pt idx="4161">
                        <c:v>0</c:v>
                      </c:pt>
                      <c:pt idx="4162">
                        <c:v>0</c:v>
                      </c:pt>
                      <c:pt idx="4163">
                        <c:v>0</c:v>
                      </c:pt>
                      <c:pt idx="4164">
                        <c:v>0</c:v>
                      </c:pt>
                      <c:pt idx="4165">
                        <c:v>0</c:v>
                      </c:pt>
                      <c:pt idx="4166">
                        <c:v>0</c:v>
                      </c:pt>
                      <c:pt idx="4167">
                        <c:v>0</c:v>
                      </c:pt>
                      <c:pt idx="4168">
                        <c:v>0</c:v>
                      </c:pt>
                      <c:pt idx="4169">
                        <c:v>0</c:v>
                      </c:pt>
                      <c:pt idx="4170">
                        <c:v>0</c:v>
                      </c:pt>
                      <c:pt idx="4171">
                        <c:v>0</c:v>
                      </c:pt>
                      <c:pt idx="4172">
                        <c:v>0</c:v>
                      </c:pt>
                      <c:pt idx="4173">
                        <c:v>0</c:v>
                      </c:pt>
                      <c:pt idx="4174">
                        <c:v>0</c:v>
                      </c:pt>
                      <c:pt idx="4175">
                        <c:v>0</c:v>
                      </c:pt>
                      <c:pt idx="4176">
                        <c:v>0</c:v>
                      </c:pt>
                      <c:pt idx="4177">
                        <c:v>0</c:v>
                      </c:pt>
                      <c:pt idx="4178">
                        <c:v>0</c:v>
                      </c:pt>
                      <c:pt idx="4179">
                        <c:v>0</c:v>
                      </c:pt>
                      <c:pt idx="4180">
                        <c:v>0</c:v>
                      </c:pt>
                      <c:pt idx="4181">
                        <c:v>0</c:v>
                      </c:pt>
                      <c:pt idx="4182">
                        <c:v>0</c:v>
                      </c:pt>
                      <c:pt idx="4183">
                        <c:v>0</c:v>
                      </c:pt>
                      <c:pt idx="4184">
                        <c:v>0</c:v>
                      </c:pt>
                      <c:pt idx="4185">
                        <c:v>0</c:v>
                      </c:pt>
                      <c:pt idx="4186">
                        <c:v>0</c:v>
                      </c:pt>
                      <c:pt idx="4187">
                        <c:v>0</c:v>
                      </c:pt>
                      <c:pt idx="4188">
                        <c:v>0</c:v>
                      </c:pt>
                      <c:pt idx="4189">
                        <c:v>0</c:v>
                      </c:pt>
                      <c:pt idx="4190">
                        <c:v>0</c:v>
                      </c:pt>
                      <c:pt idx="4191">
                        <c:v>0</c:v>
                      </c:pt>
                      <c:pt idx="4192">
                        <c:v>0</c:v>
                      </c:pt>
                      <c:pt idx="4193">
                        <c:v>0</c:v>
                      </c:pt>
                      <c:pt idx="4194">
                        <c:v>0</c:v>
                      </c:pt>
                      <c:pt idx="4195">
                        <c:v>0</c:v>
                      </c:pt>
                      <c:pt idx="4196">
                        <c:v>0</c:v>
                      </c:pt>
                      <c:pt idx="4197">
                        <c:v>0</c:v>
                      </c:pt>
                      <c:pt idx="4198">
                        <c:v>0</c:v>
                      </c:pt>
                      <c:pt idx="4199">
                        <c:v>0</c:v>
                      </c:pt>
                      <c:pt idx="4200">
                        <c:v>0</c:v>
                      </c:pt>
                      <c:pt idx="4201">
                        <c:v>0</c:v>
                      </c:pt>
                      <c:pt idx="4202">
                        <c:v>0</c:v>
                      </c:pt>
                      <c:pt idx="4203">
                        <c:v>0</c:v>
                      </c:pt>
                      <c:pt idx="4204">
                        <c:v>0</c:v>
                      </c:pt>
                      <c:pt idx="4205">
                        <c:v>0</c:v>
                      </c:pt>
                      <c:pt idx="4206">
                        <c:v>0</c:v>
                      </c:pt>
                      <c:pt idx="4207">
                        <c:v>0</c:v>
                      </c:pt>
                      <c:pt idx="4208">
                        <c:v>0</c:v>
                      </c:pt>
                      <c:pt idx="4209">
                        <c:v>0</c:v>
                      </c:pt>
                      <c:pt idx="4210">
                        <c:v>0</c:v>
                      </c:pt>
                      <c:pt idx="4211">
                        <c:v>0</c:v>
                      </c:pt>
                      <c:pt idx="4212">
                        <c:v>0</c:v>
                      </c:pt>
                      <c:pt idx="4213">
                        <c:v>0</c:v>
                      </c:pt>
                      <c:pt idx="4214">
                        <c:v>0</c:v>
                      </c:pt>
                      <c:pt idx="4215">
                        <c:v>0</c:v>
                      </c:pt>
                      <c:pt idx="4216">
                        <c:v>0</c:v>
                      </c:pt>
                      <c:pt idx="4217">
                        <c:v>0</c:v>
                      </c:pt>
                      <c:pt idx="4218">
                        <c:v>0</c:v>
                      </c:pt>
                      <c:pt idx="4219">
                        <c:v>0</c:v>
                      </c:pt>
                      <c:pt idx="4220">
                        <c:v>0</c:v>
                      </c:pt>
                      <c:pt idx="4221">
                        <c:v>0</c:v>
                      </c:pt>
                      <c:pt idx="4222">
                        <c:v>0</c:v>
                      </c:pt>
                      <c:pt idx="4223">
                        <c:v>0</c:v>
                      </c:pt>
                      <c:pt idx="4224">
                        <c:v>0</c:v>
                      </c:pt>
                      <c:pt idx="4225">
                        <c:v>0</c:v>
                      </c:pt>
                      <c:pt idx="4226">
                        <c:v>0</c:v>
                      </c:pt>
                      <c:pt idx="4227">
                        <c:v>0</c:v>
                      </c:pt>
                      <c:pt idx="4228">
                        <c:v>0</c:v>
                      </c:pt>
                      <c:pt idx="4229">
                        <c:v>0</c:v>
                      </c:pt>
                      <c:pt idx="4230">
                        <c:v>0</c:v>
                      </c:pt>
                      <c:pt idx="4231">
                        <c:v>0</c:v>
                      </c:pt>
                      <c:pt idx="4232">
                        <c:v>0</c:v>
                      </c:pt>
                      <c:pt idx="4233">
                        <c:v>0</c:v>
                      </c:pt>
                      <c:pt idx="4234">
                        <c:v>0</c:v>
                      </c:pt>
                      <c:pt idx="4235">
                        <c:v>0</c:v>
                      </c:pt>
                      <c:pt idx="4236">
                        <c:v>0</c:v>
                      </c:pt>
                      <c:pt idx="4237">
                        <c:v>0</c:v>
                      </c:pt>
                      <c:pt idx="4238">
                        <c:v>0</c:v>
                      </c:pt>
                      <c:pt idx="4239">
                        <c:v>0</c:v>
                      </c:pt>
                      <c:pt idx="4240">
                        <c:v>0</c:v>
                      </c:pt>
                      <c:pt idx="4241">
                        <c:v>0</c:v>
                      </c:pt>
                      <c:pt idx="4242">
                        <c:v>0</c:v>
                      </c:pt>
                      <c:pt idx="4243">
                        <c:v>0</c:v>
                      </c:pt>
                      <c:pt idx="4244">
                        <c:v>0</c:v>
                      </c:pt>
                      <c:pt idx="4245">
                        <c:v>0</c:v>
                      </c:pt>
                      <c:pt idx="4246">
                        <c:v>0</c:v>
                      </c:pt>
                      <c:pt idx="4247">
                        <c:v>0</c:v>
                      </c:pt>
                      <c:pt idx="4248">
                        <c:v>0</c:v>
                      </c:pt>
                      <c:pt idx="4249">
                        <c:v>0</c:v>
                      </c:pt>
                      <c:pt idx="4250">
                        <c:v>0</c:v>
                      </c:pt>
                      <c:pt idx="4251">
                        <c:v>0</c:v>
                      </c:pt>
                      <c:pt idx="4252">
                        <c:v>0</c:v>
                      </c:pt>
                      <c:pt idx="4253">
                        <c:v>0</c:v>
                      </c:pt>
                      <c:pt idx="4254">
                        <c:v>0</c:v>
                      </c:pt>
                      <c:pt idx="4255">
                        <c:v>0</c:v>
                      </c:pt>
                      <c:pt idx="4256">
                        <c:v>0</c:v>
                      </c:pt>
                      <c:pt idx="4257">
                        <c:v>0</c:v>
                      </c:pt>
                      <c:pt idx="4258">
                        <c:v>0</c:v>
                      </c:pt>
                      <c:pt idx="4259">
                        <c:v>0</c:v>
                      </c:pt>
                      <c:pt idx="4260">
                        <c:v>0</c:v>
                      </c:pt>
                      <c:pt idx="4261">
                        <c:v>0</c:v>
                      </c:pt>
                      <c:pt idx="4262">
                        <c:v>0</c:v>
                      </c:pt>
                      <c:pt idx="4263">
                        <c:v>0</c:v>
                      </c:pt>
                      <c:pt idx="4264">
                        <c:v>0</c:v>
                      </c:pt>
                      <c:pt idx="4265">
                        <c:v>0</c:v>
                      </c:pt>
                      <c:pt idx="4266">
                        <c:v>0</c:v>
                      </c:pt>
                      <c:pt idx="4267">
                        <c:v>0</c:v>
                      </c:pt>
                      <c:pt idx="4268">
                        <c:v>0</c:v>
                      </c:pt>
                      <c:pt idx="4269">
                        <c:v>0</c:v>
                      </c:pt>
                      <c:pt idx="4270">
                        <c:v>0</c:v>
                      </c:pt>
                      <c:pt idx="4271">
                        <c:v>0</c:v>
                      </c:pt>
                      <c:pt idx="4272">
                        <c:v>0</c:v>
                      </c:pt>
                      <c:pt idx="4273">
                        <c:v>0</c:v>
                      </c:pt>
                      <c:pt idx="4274">
                        <c:v>0</c:v>
                      </c:pt>
                      <c:pt idx="4275">
                        <c:v>0</c:v>
                      </c:pt>
                      <c:pt idx="4276">
                        <c:v>0</c:v>
                      </c:pt>
                      <c:pt idx="4277">
                        <c:v>0</c:v>
                      </c:pt>
                      <c:pt idx="4278">
                        <c:v>0</c:v>
                      </c:pt>
                      <c:pt idx="4279">
                        <c:v>0</c:v>
                      </c:pt>
                      <c:pt idx="4280">
                        <c:v>0</c:v>
                      </c:pt>
                      <c:pt idx="4281">
                        <c:v>0</c:v>
                      </c:pt>
                      <c:pt idx="4282">
                        <c:v>0</c:v>
                      </c:pt>
                      <c:pt idx="4283">
                        <c:v>0</c:v>
                      </c:pt>
                      <c:pt idx="4284">
                        <c:v>0</c:v>
                      </c:pt>
                      <c:pt idx="4285">
                        <c:v>0</c:v>
                      </c:pt>
                      <c:pt idx="4286">
                        <c:v>0</c:v>
                      </c:pt>
                      <c:pt idx="4287">
                        <c:v>0</c:v>
                      </c:pt>
                      <c:pt idx="4288">
                        <c:v>0</c:v>
                      </c:pt>
                      <c:pt idx="4289">
                        <c:v>0</c:v>
                      </c:pt>
                      <c:pt idx="4290">
                        <c:v>0</c:v>
                      </c:pt>
                      <c:pt idx="4291">
                        <c:v>0</c:v>
                      </c:pt>
                      <c:pt idx="4292">
                        <c:v>0</c:v>
                      </c:pt>
                      <c:pt idx="4293">
                        <c:v>0</c:v>
                      </c:pt>
                      <c:pt idx="4294">
                        <c:v>0</c:v>
                      </c:pt>
                      <c:pt idx="4295">
                        <c:v>0</c:v>
                      </c:pt>
                      <c:pt idx="4296">
                        <c:v>0</c:v>
                      </c:pt>
                      <c:pt idx="4297">
                        <c:v>0</c:v>
                      </c:pt>
                      <c:pt idx="4298">
                        <c:v>0</c:v>
                      </c:pt>
                      <c:pt idx="4299">
                        <c:v>0</c:v>
                      </c:pt>
                      <c:pt idx="4300">
                        <c:v>0</c:v>
                      </c:pt>
                      <c:pt idx="4301">
                        <c:v>0</c:v>
                      </c:pt>
                      <c:pt idx="4302">
                        <c:v>0</c:v>
                      </c:pt>
                      <c:pt idx="4303">
                        <c:v>0</c:v>
                      </c:pt>
                      <c:pt idx="4304">
                        <c:v>0</c:v>
                      </c:pt>
                      <c:pt idx="4305">
                        <c:v>0</c:v>
                      </c:pt>
                      <c:pt idx="4306">
                        <c:v>0</c:v>
                      </c:pt>
                      <c:pt idx="4307">
                        <c:v>0</c:v>
                      </c:pt>
                      <c:pt idx="4308">
                        <c:v>0</c:v>
                      </c:pt>
                      <c:pt idx="4309">
                        <c:v>0</c:v>
                      </c:pt>
                      <c:pt idx="4310">
                        <c:v>0</c:v>
                      </c:pt>
                      <c:pt idx="4311">
                        <c:v>0</c:v>
                      </c:pt>
                      <c:pt idx="4312">
                        <c:v>0</c:v>
                      </c:pt>
                      <c:pt idx="4313">
                        <c:v>0</c:v>
                      </c:pt>
                      <c:pt idx="4314">
                        <c:v>0</c:v>
                      </c:pt>
                      <c:pt idx="4315">
                        <c:v>0</c:v>
                      </c:pt>
                      <c:pt idx="4316">
                        <c:v>0</c:v>
                      </c:pt>
                      <c:pt idx="4317">
                        <c:v>0</c:v>
                      </c:pt>
                      <c:pt idx="4318">
                        <c:v>0</c:v>
                      </c:pt>
                      <c:pt idx="4319">
                        <c:v>0</c:v>
                      </c:pt>
                      <c:pt idx="4320">
                        <c:v>0</c:v>
                      </c:pt>
                      <c:pt idx="4321">
                        <c:v>0</c:v>
                      </c:pt>
                      <c:pt idx="4322">
                        <c:v>0</c:v>
                      </c:pt>
                      <c:pt idx="4323">
                        <c:v>0</c:v>
                      </c:pt>
                      <c:pt idx="4324">
                        <c:v>0</c:v>
                      </c:pt>
                      <c:pt idx="4325">
                        <c:v>0</c:v>
                      </c:pt>
                      <c:pt idx="4326">
                        <c:v>0</c:v>
                      </c:pt>
                      <c:pt idx="4327">
                        <c:v>0</c:v>
                      </c:pt>
                      <c:pt idx="4328">
                        <c:v>0</c:v>
                      </c:pt>
                      <c:pt idx="4329">
                        <c:v>0</c:v>
                      </c:pt>
                      <c:pt idx="4330">
                        <c:v>0</c:v>
                      </c:pt>
                      <c:pt idx="4331">
                        <c:v>0</c:v>
                      </c:pt>
                      <c:pt idx="4332">
                        <c:v>0</c:v>
                      </c:pt>
                      <c:pt idx="4333">
                        <c:v>0</c:v>
                      </c:pt>
                      <c:pt idx="4334">
                        <c:v>0</c:v>
                      </c:pt>
                      <c:pt idx="4335">
                        <c:v>0</c:v>
                      </c:pt>
                      <c:pt idx="4336">
                        <c:v>0</c:v>
                      </c:pt>
                      <c:pt idx="4337">
                        <c:v>0</c:v>
                      </c:pt>
                      <c:pt idx="4338">
                        <c:v>0</c:v>
                      </c:pt>
                      <c:pt idx="4339">
                        <c:v>0</c:v>
                      </c:pt>
                      <c:pt idx="4340">
                        <c:v>0</c:v>
                      </c:pt>
                      <c:pt idx="4341">
                        <c:v>0</c:v>
                      </c:pt>
                      <c:pt idx="4342">
                        <c:v>0</c:v>
                      </c:pt>
                      <c:pt idx="4343">
                        <c:v>0</c:v>
                      </c:pt>
                      <c:pt idx="4344">
                        <c:v>0</c:v>
                      </c:pt>
                      <c:pt idx="4345">
                        <c:v>0</c:v>
                      </c:pt>
                      <c:pt idx="4346">
                        <c:v>0</c:v>
                      </c:pt>
                      <c:pt idx="4347">
                        <c:v>0</c:v>
                      </c:pt>
                      <c:pt idx="4348">
                        <c:v>0</c:v>
                      </c:pt>
                      <c:pt idx="4349">
                        <c:v>0</c:v>
                      </c:pt>
                      <c:pt idx="4350">
                        <c:v>0</c:v>
                      </c:pt>
                      <c:pt idx="4351">
                        <c:v>0</c:v>
                      </c:pt>
                      <c:pt idx="4352">
                        <c:v>0</c:v>
                      </c:pt>
                      <c:pt idx="4353">
                        <c:v>0</c:v>
                      </c:pt>
                      <c:pt idx="4354">
                        <c:v>0</c:v>
                      </c:pt>
                      <c:pt idx="4355">
                        <c:v>0</c:v>
                      </c:pt>
                      <c:pt idx="4356">
                        <c:v>0</c:v>
                      </c:pt>
                      <c:pt idx="4357">
                        <c:v>0</c:v>
                      </c:pt>
                      <c:pt idx="4358">
                        <c:v>0</c:v>
                      </c:pt>
                      <c:pt idx="4359">
                        <c:v>0</c:v>
                      </c:pt>
                      <c:pt idx="4360">
                        <c:v>0</c:v>
                      </c:pt>
                      <c:pt idx="4361">
                        <c:v>0</c:v>
                      </c:pt>
                      <c:pt idx="4362">
                        <c:v>0</c:v>
                      </c:pt>
                      <c:pt idx="4363">
                        <c:v>0</c:v>
                      </c:pt>
                      <c:pt idx="4364">
                        <c:v>0</c:v>
                      </c:pt>
                      <c:pt idx="4365">
                        <c:v>0</c:v>
                      </c:pt>
                      <c:pt idx="4366">
                        <c:v>0</c:v>
                      </c:pt>
                      <c:pt idx="4367">
                        <c:v>0</c:v>
                      </c:pt>
                      <c:pt idx="4368">
                        <c:v>0</c:v>
                      </c:pt>
                      <c:pt idx="4369">
                        <c:v>0</c:v>
                      </c:pt>
                      <c:pt idx="4370">
                        <c:v>0</c:v>
                      </c:pt>
                      <c:pt idx="4371">
                        <c:v>0</c:v>
                      </c:pt>
                      <c:pt idx="4372">
                        <c:v>0</c:v>
                      </c:pt>
                      <c:pt idx="4373">
                        <c:v>0</c:v>
                      </c:pt>
                      <c:pt idx="4374">
                        <c:v>0</c:v>
                      </c:pt>
                      <c:pt idx="4375">
                        <c:v>0</c:v>
                      </c:pt>
                      <c:pt idx="4376">
                        <c:v>0</c:v>
                      </c:pt>
                      <c:pt idx="4377">
                        <c:v>0</c:v>
                      </c:pt>
                      <c:pt idx="4378">
                        <c:v>0</c:v>
                      </c:pt>
                      <c:pt idx="4379">
                        <c:v>0</c:v>
                      </c:pt>
                      <c:pt idx="4380">
                        <c:v>0</c:v>
                      </c:pt>
                      <c:pt idx="4381">
                        <c:v>0</c:v>
                      </c:pt>
                      <c:pt idx="4382">
                        <c:v>0</c:v>
                      </c:pt>
                      <c:pt idx="4383">
                        <c:v>0</c:v>
                      </c:pt>
                      <c:pt idx="4384">
                        <c:v>0</c:v>
                      </c:pt>
                      <c:pt idx="4385">
                        <c:v>0</c:v>
                      </c:pt>
                      <c:pt idx="4386">
                        <c:v>0</c:v>
                      </c:pt>
                      <c:pt idx="4387">
                        <c:v>0</c:v>
                      </c:pt>
                      <c:pt idx="4388">
                        <c:v>0</c:v>
                      </c:pt>
                      <c:pt idx="4389">
                        <c:v>0</c:v>
                      </c:pt>
                      <c:pt idx="4390">
                        <c:v>0</c:v>
                      </c:pt>
                      <c:pt idx="4391">
                        <c:v>0</c:v>
                      </c:pt>
                      <c:pt idx="4392">
                        <c:v>0</c:v>
                      </c:pt>
                      <c:pt idx="4393">
                        <c:v>0</c:v>
                      </c:pt>
                      <c:pt idx="4394">
                        <c:v>0</c:v>
                      </c:pt>
                      <c:pt idx="4395">
                        <c:v>0</c:v>
                      </c:pt>
                      <c:pt idx="4396">
                        <c:v>0</c:v>
                      </c:pt>
                      <c:pt idx="4397">
                        <c:v>0</c:v>
                      </c:pt>
                      <c:pt idx="4398">
                        <c:v>0</c:v>
                      </c:pt>
                      <c:pt idx="4399">
                        <c:v>0</c:v>
                      </c:pt>
                      <c:pt idx="4400">
                        <c:v>0</c:v>
                      </c:pt>
                      <c:pt idx="4401">
                        <c:v>0</c:v>
                      </c:pt>
                      <c:pt idx="4402">
                        <c:v>0</c:v>
                      </c:pt>
                      <c:pt idx="4403">
                        <c:v>0</c:v>
                      </c:pt>
                      <c:pt idx="4404">
                        <c:v>0</c:v>
                      </c:pt>
                      <c:pt idx="4405">
                        <c:v>0</c:v>
                      </c:pt>
                      <c:pt idx="4406">
                        <c:v>0</c:v>
                      </c:pt>
                      <c:pt idx="4407">
                        <c:v>0</c:v>
                      </c:pt>
                      <c:pt idx="4408">
                        <c:v>0</c:v>
                      </c:pt>
                      <c:pt idx="4409">
                        <c:v>0</c:v>
                      </c:pt>
                      <c:pt idx="4410">
                        <c:v>0</c:v>
                      </c:pt>
                      <c:pt idx="4411">
                        <c:v>0</c:v>
                      </c:pt>
                      <c:pt idx="4412">
                        <c:v>0</c:v>
                      </c:pt>
                      <c:pt idx="4413">
                        <c:v>0</c:v>
                      </c:pt>
                      <c:pt idx="4414">
                        <c:v>0</c:v>
                      </c:pt>
                      <c:pt idx="4415">
                        <c:v>0</c:v>
                      </c:pt>
                      <c:pt idx="4416">
                        <c:v>0</c:v>
                      </c:pt>
                      <c:pt idx="4417">
                        <c:v>0</c:v>
                      </c:pt>
                      <c:pt idx="4418">
                        <c:v>0</c:v>
                      </c:pt>
                      <c:pt idx="4419">
                        <c:v>0</c:v>
                      </c:pt>
                      <c:pt idx="4420">
                        <c:v>0</c:v>
                      </c:pt>
                      <c:pt idx="4421">
                        <c:v>0</c:v>
                      </c:pt>
                      <c:pt idx="4422">
                        <c:v>0</c:v>
                      </c:pt>
                      <c:pt idx="4423">
                        <c:v>0</c:v>
                      </c:pt>
                      <c:pt idx="4424">
                        <c:v>0</c:v>
                      </c:pt>
                      <c:pt idx="4425">
                        <c:v>0</c:v>
                      </c:pt>
                      <c:pt idx="4426">
                        <c:v>0</c:v>
                      </c:pt>
                      <c:pt idx="4427">
                        <c:v>0</c:v>
                      </c:pt>
                      <c:pt idx="4428">
                        <c:v>0</c:v>
                      </c:pt>
                      <c:pt idx="4429">
                        <c:v>0</c:v>
                      </c:pt>
                      <c:pt idx="4430">
                        <c:v>0</c:v>
                      </c:pt>
                      <c:pt idx="4431">
                        <c:v>0</c:v>
                      </c:pt>
                      <c:pt idx="4432">
                        <c:v>0</c:v>
                      </c:pt>
                      <c:pt idx="4433">
                        <c:v>0</c:v>
                      </c:pt>
                      <c:pt idx="4434">
                        <c:v>0</c:v>
                      </c:pt>
                      <c:pt idx="4435">
                        <c:v>0</c:v>
                      </c:pt>
                      <c:pt idx="4436">
                        <c:v>0</c:v>
                      </c:pt>
                      <c:pt idx="4437">
                        <c:v>0</c:v>
                      </c:pt>
                      <c:pt idx="4438">
                        <c:v>0</c:v>
                      </c:pt>
                      <c:pt idx="4439">
                        <c:v>0</c:v>
                      </c:pt>
                      <c:pt idx="4440">
                        <c:v>0</c:v>
                      </c:pt>
                      <c:pt idx="4441">
                        <c:v>0</c:v>
                      </c:pt>
                      <c:pt idx="4442">
                        <c:v>0</c:v>
                      </c:pt>
                      <c:pt idx="4443">
                        <c:v>0</c:v>
                      </c:pt>
                      <c:pt idx="4444">
                        <c:v>0</c:v>
                      </c:pt>
                      <c:pt idx="4445">
                        <c:v>0</c:v>
                      </c:pt>
                      <c:pt idx="4446">
                        <c:v>0</c:v>
                      </c:pt>
                      <c:pt idx="4447">
                        <c:v>0</c:v>
                      </c:pt>
                      <c:pt idx="4448">
                        <c:v>0</c:v>
                      </c:pt>
                      <c:pt idx="4449">
                        <c:v>0</c:v>
                      </c:pt>
                      <c:pt idx="4450">
                        <c:v>0</c:v>
                      </c:pt>
                      <c:pt idx="4451">
                        <c:v>0</c:v>
                      </c:pt>
                      <c:pt idx="4452">
                        <c:v>0</c:v>
                      </c:pt>
                      <c:pt idx="4453">
                        <c:v>0</c:v>
                      </c:pt>
                      <c:pt idx="4454">
                        <c:v>0</c:v>
                      </c:pt>
                      <c:pt idx="4455">
                        <c:v>0</c:v>
                      </c:pt>
                      <c:pt idx="4456">
                        <c:v>0</c:v>
                      </c:pt>
                      <c:pt idx="4457">
                        <c:v>0</c:v>
                      </c:pt>
                      <c:pt idx="4458">
                        <c:v>0</c:v>
                      </c:pt>
                      <c:pt idx="4459">
                        <c:v>0</c:v>
                      </c:pt>
                      <c:pt idx="4460">
                        <c:v>0</c:v>
                      </c:pt>
                      <c:pt idx="4461">
                        <c:v>0</c:v>
                      </c:pt>
                      <c:pt idx="4462">
                        <c:v>0</c:v>
                      </c:pt>
                      <c:pt idx="4463">
                        <c:v>0</c:v>
                      </c:pt>
                      <c:pt idx="4464">
                        <c:v>0</c:v>
                      </c:pt>
                      <c:pt idx="4465">
                        <c:v>0</c:v>
                      </c:pt>
                      <c:pt idx="4466">
                        <c:v>0</c:v>
                      </c:pt>
                      <c:pt idx="4467">
                        <c:v>0</c:v>
                      </c:pt>
                      <c:pt idx="4468">
                        <c:v>0</c:v>
                      </c:pt>
                      <c:pt idx="4469">
                        <c:v>0</c:v>
                      </c:pt>
                      <c:pt idx="4470">
                        <c:v>0</c:v>
                      </c:pt>
                      <c:pt idx="4471">
                        <c:v>0</c:v>
                      </c:pt>
                      <c:pt idx="4472">
                        <c:v>0</c:v>
                      </c:pt>
                      <c:pt idx="4473">
                        <c:v>0</c:v>
                      </c:pt>
                      <c:pt idx="4474">
                        <c:v>0</c:v>
                      </c:pt>
                      <c:pt idx="4475">
                        <c:v>0</c:v>
                      </c:pt>
                      <c:pt idx="4476">
                        <c:v>0</c:v>
                      </c:pt>
                      <c:pt idx="4477">
                        <c:v>0</c:v>
                      </c:pt>
                      <c:pt idx="4478">
                        <c:v>0</c:v>
                      </c:pt>
                      <c:pt idx="4479">
                        <c:v>0</c:v>
                      </c:pt>
                      <c:pt idx="4480">
                        <c:v>0</c:v>
                      </c:pt>
                      <c:pt idx="4481">
                        <c:v>0</c:v>
                      </c:pt>
                      <c:pt idx="4482">
                        <c:v>0</c:v>
                      </c:pt>
                      <c:pt idx="4483">
                        <c:v>0</c:v>
                      </c:pt>
                      <c:pt idx="4484">
                        <c:v>0</c:v>
                      </c:pt>
                      <c:pt idx="4485">
                        <c:v>0</c:v>
                      </c:pt>
                      <c:pt idx="4486">
                        <c:v>0</c:v>
                      </c:pt>
                      <c:pt idx="4487">
                        <c:v>0</c:v>
                      </c:pt>
                      <c:pt idx="4488">
                        <c:v>0</c:v>
                      </c:pt>
                      <c:pt idx="4489">
                        <c:v>0</c:v>
                      </c:pt>
                      <c:pt idx="4490">
                        <c:v>0</c:v>
                      </c:pt>
                      <c:pt idx="4491">
                        <c:v>0</c:v>
                      </c:pt>
                      <c:pt idx="4492">
                        <c:v>0</c:v>
                      </c:pt>
                      <c:pt idx="4493">
                        <c:v>0</c:v>
                      </c:pt>
                      <c:pt idx="4494">
                        <c:v>0</c:v>
                      </c:pt>
                      <c:pt idx="4495">
                        <c:v>0</c:v>
                      </c:pt>
                      <c:pt idx="4496">
                        <c:v>0</c:v>
                      </c:pt>
                      <c:pt idx="4497">
                        <c:v>0</c:v>
                      </c:pt>
                      <c:pt idx="4498">
                        <c:v>0</c:v>
                      </c:pt>
                      <c:pt idx="4499">
                        <c:v>0</c:v>
                      </c:pt>
                      <c:pt idx="4500">
                        <c:v>0</c:v>
                      </c:pt>
                      <c:pt idx="4501">
                        <c:v>0</c:v>
                      </c:pt>
                      <c:pt idx="4502">
                        <c:v>0</c:v>
                      </c:pt>
                      <c:pt idx="4503">
                        <c:v>0</c:v>
                      </c:pt>
                      <c:pt idx="4504">
                        <c:v>0</c:v>
                      </c:pt>
                      <c:pt idx="4505">
                        <c:v>0</c:v>
                      </c:pt>
                      <c:pt idx="4506">
                        <c:v>0</c:v>
                      </c:pt>
                      <c:pt idx="4507">
                        <c:v>0</c:v>
                      </c:pt>
                      <c:pt idx="4508">
                        <c:v>0</c:v>
                      </c:pt>
                      <c:pt idx="4509">
                        <c:v>0</c:v>
                      </c:pt>
                      <c:pt idx="4510">
                        <c:v>0</c:v>
                      </c:pt>
                      <c:pt idx="4511">
                        <c:v>0</c:v>
                      </c:pt>
                      <c:pt idx="4512">
                        <c:v>0</c:v>
                      </c:pt>
                      <c:pt idx="4513">
                        <c:v>0</c:v>
                      </c:pt>
                      <c:pt idx="4514">
                        <c:v>0</c:v>
                      </c:pt>
                      <c:pt idx="4515">
                        <c:v>0</c:v>
                      </c:pt>
                      <c:pt idx="4516">
                        <c:v>0</c:v>
                      </c:pt>
                      <c:pt idx="4517">
                        <c:v>0</c:v>
                      </c:pt>
                      <c:pt idx="4518">
                        <c:v>0</c:v>
                      </c:pt>
                      <c:pt idx="4519">
                        <c:v>0</c:v>
                      </c:pt>
                      <c:pt idx="4520">
                        <c:v>0</c:v>
                      </c:pt>
                      <c:pt idx="4521">
                        <c:v>0</c:v>
                      </c:pt>
                      <c:pt idx="4522">
                        <c:v>0</c:v>
                      </c:pt>
                      <c:pt idx="4523">
                        <c:v>0</c:v>
                      </c:pt>
                      <c:pt idx="4524">
                        <c:v>0</c:v>
                      </c:pt>
                      <c:pt idx="4525">
                        <c:v>0</c:v>
                      </c:pt>
                      <c:pt idx="4526">
                        <c:v>0</c:v>
                      </c:pt>
                      <c:pt idx="4527">
                        <c:v>0</c:v>
                      </c:pt>
                      <c:pt idx="4528">
                        <c:v>0</c:v>
                      </c:pt>
                      <c:pt idx="4529">
                        <c:v>0</c:v>
                      </c:pt>
                      <c:pt idx="4530">
                        <c:v>0</c:v>
                      </c:pt>
                      <c:pt idx="4531">
                        <c:v>0</c:v>
                      </c:pt>
                      <c:pt idx="4532">
                        <c:v>0</c:v>
                      </c:pt>
                      <c:pt idx="4533">
                        <c:v>0</c:v>
                      </c:pt>
                      <c:pt idx="4534">
                        <c:v>0</c:v>
                      </c:pt>
                      <c:pt idx="4535">
                        <c:v>0</c:v>
                      </c:pt>
                      <c:pt idx="4536">
                        <c:v>0</c:v>
                      </c:pt>
                      <c:pt idx="4537">
                        <c:v>0</c:v>
                      </c:pt>
                      <c:pt idx="4538">
                        <c:v>0</c:v>
                      </c:pt>
                      <c:pt idx="4539">
                        <c:v>0</c:v>
                      </c:pt>
                      <c:pt idx="4540">
                        <c:v>0</c:v>
                      </c:pt>
                      <c:pt idx="4541">
                        <c:v>0</c:v>
                      </c:pt>
                      <c:pt idx="4542">
                        <c:v>0</c:v>
                      </c:pt>
                      <c:pt idx="4543">
                        <c:v>0</c:v>
                      </c:pt>
                      <c:pt idx="4544">
                        <c:v>0</c:v>
                      </c:pt>
                      <c:pt idx="4545">
                        <c:v>0</c:v>
                      </c:pt>
                      <c:pt idx="4546">
                        <c:v>0</c:v>
                      </c:pt>
                      <c:pt idx="4547">
                        <c:v>0</c:v>
                      </c:pt>
                      <c:pt idx="4548">
                        <c:v>0</c:v>
                      </c:pt>
                      <c:pt idx="4549">
                        <c:v>0</c:v>
                      </c:pt>
                      <c:pt idx="4550">
                        <c:v>0</c:v>
                      </c:pt>
                      <c:pt idx="4551">
                        <c:v>0</c:v>
                      </c:pt>
                      <c:pt idx="4552">
                        <c:v>0</c:v>
                      </c:pt>
                      <c:pt idx="4553">
                        <c:v>0</c:v>
                      </c:pt>
                      <c:pt idx="4554">
                        <c:v>0</c:v>
                      </c:pt>
                      <c:pt idx="4555">
                        <c:v>0</c:v>
                      </c:pt>
                      <c:pt idx="4556">
                        <c:v>0</c:v>
                      </c:pt>
                      <c:pt idx="4557">
                        <c:v>0</c:v>
                      </c:pt>
                      <c:pt idx="4558">
                        <c:v>0</c:v>
                      </c:pt>
                      <c:pt idx="4559">
                        <c:v>0</c:v>
                      </c:pt>
                      <c:pt idx="4560">
                        <c:v>0</c:v>
                      </c:pt>
                      <c:pt idx="4561">
                        <c:v>0</c:v>
                      </c:pt>
                      <c:pt idx="4562">
                        <c:v>0</c:v>
                      </c:pt>
                      <c:pt idx="4563">
                        <c:v>0</c:v>
                      </c:pt>
                      <c:pt idx="4564">
                        <c:v>0</c:v>
                      </c:pt>
                      <c:pt idx="4565">
                        <c:v>0</c:v>
                      </c:pt>
                      <c:pt idx="4566">
                        <c:v>0</c:v>
                      </c:pt>
                      <c:pt idx="4567">
                        <c:v>0</c:v>
                      </c:pt>
                      <c:pt idx="4568">
                        <c:v>0</c:v>
                      </c:pt>
                      <c:pt idx="4569">
                        <c:v>0</c:v>
                      </c:pt>
                      <c:pt idx="4570">
                        <c:v>0</c:v>
                      </c:pt>
                      <c:pt idx="4571">
                        <c:v>0</c:v>
                      </c:pt>
                      <c:pt idx="4572">
                        <c:v>0</c:v>
                      </c:pt>
                      <c:pt idx="4573">
                        <c:v>0</c:v>
                      </c:pt>
                      <c:pt idx="4574">
                        <c:v>0</c:v>
                      </c:pt>
                      <c:pt idx="4575">
                        <c:v>0</c:v>
                      </c:pt>
                      <c:pt idx="4576">
                        <c:v>0</c:v>
                      </c:pt>
                      <c:pt idx="4577">
                        <c:v>0</c:v>
                      </c:pt>
                      <c:pt idx="4578">
                        <c:v>0</c:v>
                      </c:pt>
                      <c:pt idx="4579">
                        <c:v>0</c:v>
                      </c:pt>
                      <c:pt idx="4580">
                        <c:v>0</c:v>
                      </c:pt>
                      <c:pt idx="4581">
                        <c:v>0</c:v>
                      </c:pt>
                      <c:pt idx="4582">
                        <c:v>0</c:v>
                      </c:pt>
                      <c:pt idx="4583">
                        <c:v>0</c:v>
                      </c:pt>
                      <c:pt idx="4584">
                        <c:v>0</c:v>
                      </c:pt>
                      <c:pt idx="4585">
                        <c:v>0</c:v>
                      </c:pt>
                      <c:pt idx="4586">
                        <c:v>0</c:v>
                      </c:pt>
                      <c:pt idx="4587">
                        <c:v>0</c:v>
                      </c:pt>
                      <c:pt idx="4588">
                        <c:v>0</c:v>
                      </c:pt>
                      <c:pt idx="4589">
                        <c:v>0</c:v>
                      </c:pt>
                      <c:pt idx="4590">
                        <c:v>0</c:v>
                      </c:pt>
                      <c:pt idx="4591">
                        <c:v>0</c:v>
                      </c:pt>
                      <c:pt idx="4592">
                        <c:v>0</c:v>
                      </c:pt>
                      <c:pt idx="4593">
                        <c:v>0</c:v>
                      </c:pt>
                      <c:pt idx="4594">
                        <c:v>0</c:v>
                      </c:pt>
                      <c:pt idx="4595">
                        <c:v>0</c:v>
                      </c:pt>
                      <c:pt idx="4596">
                        <c:v>0</c:v>
                      </c:pt>
                      <c:pt idx="4597">
                        <c:v>0</c:v>
                      </c:pt>
                      <c:pt idx="4598">
                        <c:v>0</c:v>
                      </c:pt>
                      <c:pt idx="4599">
                        <c:v>0</c:v>
                      </c:pt>
                      <c:pt idx="4600">
                        <c:v>0</c:v>
                      </c:pt>
                      <c:pt idx="4601">
                        <c:v>0</c:v>
                      </c:pt>
                      <c:pt idx="4602">
                        <c:v>0</c:v>
                      </c:pt>
                      <c:pt idx="4603">
                        <c:v>0</c:v>
                      </c:pt>
                      <c:pt idx="4604">
                        <c:v>0</c:v>
                      </c:pt>
                      <c:pt idx="4605">
                        <c:v>0</c:v>
                      </c:pt>
                      <c:pt idx="4606">
                        <c:v>0</c:v>
                      </c:pt>
                      <c:pt idx="4607">
                        <c:v>0</c:v>
                      </c:pt>
                      <c:pt idx="4608">
                        <c:v>0</c:v>
                      </c:pt>
                      <c:pt idx="4609">
                        <c:v>0</c:v>
                      </c:pt>
                      <c:pt idx="4610">
                        <c:v>0</c:v>
                      </c:pt>
                      <c:pt idx="4611">
                        <c:v>0</c:v>
                      </c:pt>
                      <c:pt idx="4612">
                        <c:v>0</c:v>
                      </c:pt>
                      <c:pt idx="4613">
                        <c:v>0</c:v>
                      </c:pt>
                      <c:pt idx="4614">
                        <c:v>0</c:v>
                      </c:pt>
                      <c:pt idx="4615">
                        <c:v>0</c:v>
                      </c:pt>
                      <c:pt idx="4616">
                        <c:v>0</c:v>
                      </c:pt>
                      <c:pt idx="4617">
                        <c:v>0</c:v>
                      </c:pt>
                      <c:pt idx="4618">
                        <c:v>0</c:v>
                      </c:pt>
                      <c:pt idx="4619">
                        <c:v>0</c:v>
                      </c:pt>
                      <c:pt idx="4620">
                        <c:v>0</c:v>
                      </c:pt>
                      <c:pt idx="4621">
                        <c:v>0</c:v>
                      </c:pt>
                      <c:pt idx="4622">
                        <c:v>0</c:v>
                      </c:pt>
                      <c:pt idx="4623">
                        <c:v>0</c:v>
                      </c:pt>
                      <c:pt idx="4624">
                        <c:v>0</c:v>
                      </c:pt>
                      <c:pt idx="4625">
                        <c:v>0</c:v>
                      </c:pt>
                      <c:pt idx="4626">
                        <c:v>0</c:v>
                      </c:pt>
                      <c:pt idx="4627">
                        <c:v>0</c:v>
                      </c:pt>
                      <c:pt idx="4628">
                        <c:v>0</c:v>
                      </c:pt>
                      <c:pt idx="4629">
                        <c:v>0</c:v>
                      </c:pt>
                      <c:pt idx="4630">
                        <c:v>0</c:v>
                      </c:pt>
                      <c:pt idx="4631">
                        <c:v>0</c:v>
                      </c:pt>
                      <c:pt idx="4632">
                        <c:v>0</c:v>
                      </c:pt>
                      <c:pt idx="4633">
                        <c:v>0</c:v>
                      </c:pt>
                      <c:pt idx="4634">
                        <c:v>0</c:v>
                      </c:pt>
                      <c:pt idx="4635">
                        <c:v>0</c:v>
                      </c:pt>
                      <c:pt idx="4636">
                        <c:v>0</c:v>
                      </c:pt>
                      <c:pt idx="4637">
                        <c:v>0</c:v>
                      </c:pt>
                      <c:pt idx="4638">
                        <c:v>0</c:v>
                      </c:pt>
                      <c:pt idx="4639">
                        <c:v>0</c:v>
                      </c:pt>
                      <c:pt idx="4640">
                        <c:v>0</c:v>
                      </c:pt>
                      <c:pt idx="4641">
                        <c:v>0</c:v>
                      </c:pt>
                      <c:pt idx="4642">
                        <c:v>0</c:v>
                      </c:pt>
                      <c:pt idx="4643">
                        <c:v>0</c:v>
                      </c:pt>
                      <c:pt idx="4644">
                        <c:v>0</c:v>
                      </c:pt>
                      <c:pt idx="4645">
                        <c:v>0</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0</c:v>
                      </c:pt>
                      <c:pt idx="4660">
                        <c:v>0</c:v>
                      </c:pt>
                      <c:pt idx="4661">
                        <c:v>0</c:v>
                      </c:pt>
                      <c:pt idx="4662">
                        <c:v>0</c:v>
                      </c:pt>
                      <c:pt idx="4663">
                        <c:v>0</c:v>
                      </c:pt>
                      <c:pt idx="4664">
                        <c:v>0</c:v>
                      </c:pt>
                      <c:pt idx="4665">
                        <c:v>0</c:v>
                      </c:pt>
                      <c:pt idx="4666">
                        <c:v>0</c:v>
                      </c:pt>
                      <c:pt idx="4667">
                        <c:v>0</c:v>
                      </c:pt>
                      <c:pt idx="4668">
                        <c:v>0</c:v>
                      </c:pt>
                      <c:pt idx="4669">
                        <c:v>0</c:v>
                      </c:pt>
                      <c:pt idx="4670">
                        <c:v>0</c:v>
                      </c:pt>
                      <c:pt idx="4671">
                        <c:v>0</c:v>
                      </c:pt>
                      <c:pt idx="4672">
                        <c:v>0</c:v>
                      </c:pt>
                      <c:pt idx="4673">
                        <c:v>0</c:v>
                      </c:pt>
                      <c:pt idx="4674">
                        <c:v>0</c:v>
                      </c:pt>
                      <c:pt idx="4675">
                        <c:v>0</c:v>
                      </c:pt>
                      <c:pt idx="4676">
                        <c:v>0</c:v>
                      </c:pt>
                      <c:pt idx="4677">
                        <c:v>0</c:v>
                      </c:pt>
                      <c:pt idx="4678">
                        <c:v>0</c:v>
                      </c:pt>
                      <c:pt idx="4679">
                        <c:v>0</c:v>
                      </c:pt>
                      <c:pt idx="4680">
                        <c:v>0</c:v>
                      </c:pt>
                      <c:pt idx="4681">
                        <c:v>0</c:v>
                      </c:pt>
                      <c:pt idx="4682">
                        <c:v>0</c:v>
                      </c:pt>
                      <c:pt idx="4683">
                        <c:v>0</c:v>
                      </c:pt>
                      <c:pt idx="4684">
                        <c:v>0</c:v>
                      </c:pt>
                      <c:pt idx="4685">
                        <c:v>0</c:v>
                      </c:pt>
                      <c:pt idx="4686">
                        <c:v>0</c:v>
                      </c:pt>
                      <c:pt idx="4687">
                        <c:v>0</c:v>
                      </c:pt>
                      <c:pt idx="4688">
                        <c:v>0</c:v>
                      </c:pt>
                      <c:pt idx="4689">
                        <c:v>0</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pt idx="4704">
                        <c:v>0</c:v>
                      </c:pt>
                      <c:pt idx="4705">
                        <c:v>0</c:v>
                      </c:pt>
                      <c:pt idx="4706">
                        <c:v>0</c:v>
                      </c:pt>
                      <c:pt idx="4707">
                        <c:v>0</c:v>
                      </c:pt>
                      <c:pt idx="4708">
                        <c:v>0</c:v>
                      </c:pt>
                      <c:pt idx="4709">
                        <c:v>0</c:v>
                      </c:pt>
                      <c:pt idx="4710">
                        <c:v>0</c:v>
                      </c:pt>
                      <c:pt idx="4711">
                        <c:v>0</c:v>
                      </c:pt>
                      <c:pt idx="4712">
                        <c:v>0</c:v>
                      </c:pt>
                      <c:pt idx="4713">
                        <c:v>0</c:v>
                      </c:pt>
                      <c:pt idx="4714">
                        <c:v>0</c:v>
                      </c:pt>
                      <c:pt idx="4715">
                        <c:v>0</c:v>
                      </c:pt>
                      <c:pt idx="4716">
                        <c:v>0</c:v>
                      </c:pt>
                      <c:pt idx="4717">
                        <c:v>0</c:v>
                      </c:pt>
                      <c:pt idx="4718">
                        <c:v>0</c:v>
                      </c:pt>
                      <c:pt idx="4719">
                        <c:v>0</c:v>
                      </c:pt>
                      <c:pt idx="4720">
                        <c:v>0</c:v>
                      </c:pt>
                      <c:pt idx="4721">
                        <c:v>0</c:v>
                      </c:pt>
                      <c:pt idx="4722">
                        <c:v>0</c:v>
                      </c:pt>
                      <c:pt idx="4723">
                        <c:v>0</c:v>
                      </c:pt>
                      <c:pt idx="4724">
                        <c:v>0</c:v>
                      </c:pt>
                      <c:pt idx="4725">
                        <c:v>0</c:v>
                      </c:pt>
                      <c:pt idx="4726">
                        <c:v>0</c:v>
                      </c:pt>
                      <c:pt idx="4727">
                        <c:v>0</c:v>
                      </c:pt>
                      <c:pt idx="4728">
                        <c:v>0</c:v>
                      </c:pt>
                      <c:pt idx="4729">
                        <c:v>0</c:v>
                      </c:pt>
                      <c:pt idx="4730">
                        <c:v>0</c:v>
                      </c:pt>
                      <c:pt idx="4731">
                        <c:v>0</c:v>
                      </c:pt>
                      <c:pt idx="4732">
                        <c:v>0</c:v>
                      </c:pt>
                      <c:pt idx="4733">
                        <c:v>0</c:v>
                      </c:pt>
                      <c:pt idx="4734">
                        <c:v>0</c:v>
                      </c:pt>
                      <c:pt idx="4735">
                        <c:v>0</c:v>
                      </c:pt>
                      <c:pt idx="4736">
                        <c:v>0</c:v>
                      </c:pt>
                      <c:pt idx="4737">
                        <c:v>0</c:v>
                      </c:pt>
                      <c:pt idx="4738">
                        <c:v>0</c:v>
                      </c:pt>
                      <c:pt idx="4739">
                        <c:v>0</c:v>
                      </c:pt>
                      <c:pt idx="4740">
                        <c:v>0</c:v>
                      </c:pt>
                      <c:pt idx="4741">
                        <c:v>0</c:v>
                      </c:pt>
                      <c:pt idx="4742">
                        <c:v>0</c:v>
                      </c:pt>
                      <c:pt idx="4743">
                        <c:v>0</c:v>
                      </c:pt>
                      <c:pt idx="4744">
                        <c:v>0</c:v>
                      </c:pt>
                      <c:pt idx="4745">
                        <c:v>0</c:v>
                      </c:pt>
                      <c:pt idx="4746">
                        <c:v>0</c:v>
                      </c:pt>
                      <c:pt idx="4747">
                        <c:v>0</c:v>
                      </c:pt>
                      <c:pt idx="4748">
                        <c:v>0</c:v>
                      </c:pt>
                      <c:pt idx="4749">
                        <c:v>0</c:v>
                      </c:pt>
                      <c:pt idx="4750">
                        <c:v>0</c:v>
                      </c:pt>
                      <c:pt idx="4751">
                        <c:v>0</c:v>
                      </c:pt>
                      <c:pt idx="4752">
                        <c:v>0</c:v>
                      </c:pt>
                      <c:pt idx="4753">
                        <c:v>0</c:v>
                      </c:pt>
                      <c:pt idx="4754">
                        <c:v>0</c:v>
                      </c:pt>
                      <c:pt idx="4755">
                        <c:v>0</c:v>
                      </c:pt>
                      <c:pt idx="4756">
                        <c:v>0</c:v>
                      </c:pt>
                      <c:pt idx="4757">
                        <c:v>0</c:v>
                      </c:pt>
                      <c:pt idx="4758">
                        <c:v>0</c:v>
                      </c:pt>
                      <c:pt idx="4759">
                        <c:v>0</c:v>
                      </c:pt>
                      <c:pt idx="4760">
                        <c:v>0</c:v>
                      </c:pt>
                      <c:pt idx="4761">
                        <c:v>0</c:v>
                      </c:pt>
                      <c:pt idx="4762">
                        <c:v>0</c:v>
                      </c:pt>
                      <c:pt idx="4763">
                        <c:v>0</c:v>
                      </c:pt>
                      <c:pt idx="4764">
                        <c:v>0</c:v>
                      </c:pt>
                      <c:pt idx="4765">
                        <c:v>0</c:v>
                      </c:pt>
                      <c:pt idx="4766">
                        <c:v>0</c:v>
                      </c:pt>
                      <c:pt idx="4767">
                        <c:v>0</c:v>
                      </c:pt>
                      <c:pt idx="4768">
                        <c:v>0</c:v>
                      </c:pt>
                      <c:pt idx="4769">
                        <c:v>0</c:v>
                      </c:pt>
                      <c:pt idx="4770">
                        <c:v>0</c:v>
                      </c:pt>
                      <c:pt idx="4771">
                        <c:v>0</c:v>
                      </c:pt>
                      <c:pt idx="4772">
                        <c:v>0</c:v>
                      </c:pt>
                      <c:pt idx="4773">
                        <c:v>0</c:v>
                      </c:pt>
                      <c:pt idx="4774">
                        <c:v>0</c:v>
                      </c:pt>
                      <c:pt idx="4775">
                        <c:v>0</c:v>
                      </c:pt>
                      <c:pt idx="4776">
                        <c:v>0</c:v>
                      </c:pt>
                      <c:pt idx="4777">
                        <c:v>0</c:v>
                      </c:pt>
                      <c:pt idx="4778">
                        <c:v>0</c:v>
                      </c:pt>
                      <c:pt idx="4779">
                        <c:v>0</c:v>
                      </c:pt>
                      <c:pt idx="4780">
                        <c:v>0</c:v>
                      </c:pt>
                      <c:pt idx="4781">
                        <c:v>0</c:v>
                      </c:pt>
                      <c:pt idx="4782">
                        <c:v>0</c:v>
                      </c:pt>
                      <c:pt idx="4783">
                        <c:v>0</c:v>
                      </c:pt>
                      <c:pt idx="4784">
                        <c:v>0</c:v>
                      </c:pt>
                      <c:pt idx="4785">
                        <c:v>0</c:v>
                      </c:pt>
                      <c:pt idx="4786">
                        <c:v>0</c:v>
                      </c:pt>
                      <c:pt idx="4787">
                        <c:v>0</c:v>
                      </c:pt>
                      <c:pt idx="4788">
                        <c:v>0</c:v>
                      </c:pt>
                      <c:pt idx="4789">
                        <c:v>0</c:v>
                      </c:pt>
                      <c:pt idx="4790">
                        <c:v>0</c:v>
                      </c:pt>
                      <c:pt idx="4791">
                        <c:v>0</c:v>
                      </c:pt>
                      <c:pt idx="4792">
                        <c:v>0</c:v>
                      </c:pt>
                      <c:pt idx="4793">
                        <c:v>0</c:v>
                      </c:pt>
                      <c:pt idx="4794">
                        <c:v>0</c:v>
                      </c:pt>
                      <c:pt idx="4795">
                        <c:v>0</c:v>
                      </c:pt>
                      <c:pt idx="4796">
                        <c:v>0</c:v>
                      </c:pt>
                      <c:pt idx="4797">
                        <c:v>0</c:v>
                      </c:pt>
                      <c:pt idx="4798">
                        <c:v>0</c:v>
                      </c:pt>
                      <c:pt idx="4799">
                        <c:v>0</c:v>
                      </c:pt>
                      <c:pt idx="4800">
                        <c:v>0</c:v>
                      </c:pt>
                      <c:pt idx="4801">
                        <c:v>0</c:v>
                      </c:pt>
                      <c:pt idx="4802">
                        <c:v>0</c:v>
                      </c:pt>
                      <c:pt idx="4803">
                        <c:v>0</c:v>
                      </c:pt>
                      <c:pt idx="4804">
                        <c:v>0</c:v>
                      </c:pt>
                      <c:pt idx="4805">
                        <c:v>0</c:v>
                      </c:pt>
                      <c:pt idx="4806">
                        <c:v>0</c:v>
                      </c:pt>
                      <c:pt idx="4807">
                        <c:v>0</c:v>
                      </c:pt>
                      <c:pt idx="4808">
                        <c:v>0</c:v>
                      </c:pt>
                      <c:pt idx="4809">
                        <c:v>0</c:v>
                      </c:pt>
                      <c:pt idx="4810">
                        <c:v>0</c:v>
                      </c:pt>
                      <c:pt idx="4811">
                        <c:v>0</c:v>
                      </c:pt>
                      <c:pt idx="4812">
                        <c:v>0</c:v>
                      </c:pt>
                      <c:pt idx="4813">
                        <c:v>0</c:v>
                      </c:pt>
                      <c:pt idx="4814">
                        <c:v>0</c:v>
                      </c:pt>
                      <c:pt idx="4815">
                        <c:v>0</c:v>
                      </c:pt>
                      <c:pt idx="4816">
                        <c:v>0</c:v>
                      </c:pt>
                      <c:pt idx="4817">
                        <c:v>0</c:v>
                      </c:pt>
                      <c:pt idx="4818">
                        <c:v>0</c:v>
                      </c:pt>
                      <c:pt idx="4819">
                        <c:v>0</c:v>
                      </c:pt>
                      <c:pt idx="4820">
                        <c:v>0</c:v>
                      </c:pt>
                      <c:pt idx="4821">
                        <c:v>0</c:v>
                      </c:pt>
                      <c:pt idx="4822">
                        <c:v>0</c:v>
                      </c:pt>
                      <c:pt idx="4823">
                        <c:v>0</c:v>
                      </c:pt>
                      <c:pt idx="4824">
                        <c:v>0</c:v>
                      </c:pt>
                      <c:pt idx="4825">
                        <c:v>0</c:v>
                      </c:pt>
                      <c:pt idx="4826">
                        <c:v>0</c:v>
                      </c:pt>
                      <c:pt idx="4827">
                        <c:v>0</c:v>
                      </c:pt>
                      <c:pt idx="4828">
                        <c:v>0</c:v>
                      </c:pt>
                      <c:pt idx="4829">
                        <c:v>0</c:v>
                      </c:pt>
                      <c:pt idx="4830">
                        <c:v>0</c:v>
                      </c:pt>
                      <c:pt idx="4831">
                        <c:v>0</c:v>
                      </c:pt>
                      <c:pt idx="4832">
                        <c:v>0</c:v>
                      </c:pt>
                      <c:pt idx="4833">
                        <c:v>0</c:v>
                      </c:pt>
                      <c:pt idx="4834">
                        <c:v>0</c:v>
                      </c:pt>
                      <c:pt idx="4835">
                        <c:v>0</c:v>
                      </c:pt>
                      <c:pt idx="4836">
                        <c:v>0</c:v>
                      </c:pt>
                      <c:pt idx="4837">
                        <c:v>0</c:v>
                      </c:pt>
                      <c:pt idx="4838">
                        <c:v>0</c:v>
                      </c:pt>
                      <c:pt idx="4839">
                        <c:v>0</c:v>
                      </c:pt>
                      <c:pt idx="4840">
                        <c:v>0</c:v>
                      </c:pt>
                      <c:pt idx="4841">
                        <c:v>0</c:v>
                      </c:pt>
                      <c:pt idx="4842">
                        <c:v>0</c:v>
                      </c:pt>
                      <c:pt idx="4843">
                        <c:v>0</c:v>
                      </c:pt>
                      <c:pt idx="4844">
                        <c:v>0</c:v>
                      </c:pt>
                      <c:pt idx="4845">
                        <c:v>0</c:v>
                      </c:pt>
                      <c:pt idx="4846">
                        <c:v>0</c:v>
                      </c:pt>
                      <c:pt idx="4847">
                        <c:v>0</c:v>
                      </c:pt>
                      <c:pt idx="4848">
                        <c:v>0</c:v>
                      </c:pt>
                      <c:pt idx="4849">
                        <c:v>0</c:v>
                      </c:pt>
                      <c:pt idx="4850">
                        <c:v>0</c:v>
                      </c:pt>
                      <c:pt idx="4851">
                        <c:v>0</c:v>
                      </c:pt>
                      <c:pt idx="4852">
                        <c:v>0</c:v>
                      </c:pt>
                      <c:pt idx="4853">
                        <c:v>0</c:v>
                      </c:pt>
                      <c:pt idx="4854">
                        <c:v>0</c:v>
                      </c:pt>
                      <c:pt idx="4855">
                        <c:v>0</c:v>
                      </c:pt>
                      <c:pt idx="4856">
                        <c:v>0</c:v>
                      </c:pt>
                      <c:pt idx="4857">
                        <c:v>0</c:v>
                      </c:pt>
                      <c:pt idx="4858">
                        <c:v>0</c:v>
                      </c:pt>
                      <c:pt idx="4859">
                        <c:v>0</c:v>
                      </c:pt>
                      <c:pt idx="4860">
                        <c:v>0</c:v>
                      </c:pt>
                      <c:pt idx="4861">
                        <c:v>0</c:v>
                      </c:pt>
                      <c:pt idx="4862">
                        <c:v>0</c:v>
                      </c:pt>
                      <c:pt idx="4863">
                        <c:v>0</c:v>
                      </c:pt>
                      <c:pt idx="4864">
                        <c:v>0</c:v>
                      </c:pt>
                      <c:pt idx="4865">
                        <c:v>0</c:v>
                      </c:pt>
                      <c:pt idx="4866">
                        <c:v>0</c:v>
                      </c:pt>
                      <c:pt idx="4867">
                        <c:v>0</c:v>
                      </c:pt>
                      <c:pt idx="4868">
                        <c:v>0</c:v>
                      </c:pt>
                      <c:pt idx="4869">
                        <c:v>0</c:v>
                      </c:pt>
                      <c:pt idx="4870">
                        <c:v>0</c:v>
                      </c:pt>
                      <c:pt idx="4871">
                        <c:v>0</c:v>
                      </c:pt>
                      <c:pt idx="4872">
                        <c:v>0</c:v>
                      </c:pt>
                      <c:pt idx="4873">
                        <c:v>0</c:v>
                      </c:pt>
                      <c:pt idx="4874">
                        <c:v>0</c:v>
                      </c:pt>
                      <c:pt idx="4875">
                        <c:v>0</c:v>
                      </c:pt>
                      <c:pt idx="4876">
                        <c:v>0</c:v>
                      </c:pt>
                      <c:pt idx="4877">
                        <c:v>0</c:v>
                      </c:pt>
                      <c:pt idx="4878">
                        <c:v>0</c:v>
                      </c:pt>
                      <c:pt idx="4879">
                        <c:v>0</c:v>
                      </c:pt>
                      <c:pt idx="4880">
                        <c:v>0</c:v>
                      </c:pt>
                      <c:pt idx="4881">
                        <c:v>0</c:v>
                      </c:pt>
                      <c:pt idx="4882">
                        <c:v>0</c:v>
                      </c:pt>
                      <c:pt idx="4883">
                        <c:v>0</c:v>
                      </c:pt>
                      <c:pt idx="4884">
                        <c:v>0</c:v>
                      </c:pt>
                      <c:pt idx="4885">
                        <c:v>0</c:v>
                      </c:pt>
                      <c:pt idx="4886">
                        <c:v>0</c:v>
                      </c:pt>
                      <c:pt idx="4887">
                        <c:v>0</c:v>
                      </c:pt>
                      <c:pt idx="4888">
                        <c:v>0</c:v>
                      </c:pt>
                      <c:pt idx="4889">
                        <c:v>0</c:v>
                      </c:pt>
                      <c:pt idx="4890">
                        <c:v>0</c:v>
                      </c:pt>
                      <c:pt idx="4891">
                        <c:v>0</c:v>
                      </c:pt>
                      <c:pt idx="4892">
                        <c:v>0</c:v>
                      </c:pt>
                      <c:pt idx="4893">
                        <c:v>0</c:v>
                      </c:pt>
                      <c:pt idx="4894">
                        <c:v>0</c:v>
                      </c:pt>
                      <c:pt idx="4895">
                        <c:v>0</c:v>
                      </c:pt>
                      <c:pt idx="4896">
                        <c:v>0</c:v>
                      </c:pt>
                      <c:pt idx="4897">
                        <c:v>0</c:v>
                      </c:pt>
                      <c:pt idx="4898">
                        <c:v>0</c:v>
                      </c:pt>
                      <c:pt idx="4899">
                        <c:v>0</c:v>
                      </c:pt>
                      <c:pt idx="4900">
                        <c:v>0</c:v>
                      </c:pt>
                      <c:pt idx="4901">
                        <c:v>0</c:v>
                      </c:pt>
                      <c:pt idx="4902">
                        <c:v>0</c:v>
                      </c:pt>
                      <c:pt idx="4903">
                        <c:v>0</c:v>
                      </c:pt>
                      <c:pt idx="4904">
                        <c:v>0</c:v>
                      </c:pt>
                      <c:pt idx="4905">
                        <c:v>0</c:v>
                      </c:pt>
                      <c:pt idx="4906">
                        <c:v>0</c:v>
                      </c:pt>
                      <c:pt idx="4907">
                        <c:v>0</c:v>
                      </c:pt>
                      <c:pt idx="4908">
                        <c:v>0</c:v>
                      </c:pt>
                      <c:pt idx="4909">
                        <c:v>0</c:v>
                      </c:pt>
                      <c:pt idx="4910">
                        <c:v>0</c:v>
                      </c:pt>
                      <c:pt idx="4911">
                        <c:v>0</c:v>
                      </c:pt>
                      <c:pt idx="4912">
                        <c:v>0</c:v>
                      </c:pt>
                      <c:pt idx="4913">
                        <c:v>0</c:v>
                      </c:pt>
                      <c:pt idx="4914">
                        <c:v>0</c:v>
                      </c:pt>
                      <c:pt idx="4915">
                        <c:v>0</c:v>
                      </c:pt>
                      <c:pt idx="4916">
                        <c:v>0</c:v>
                      </c:pt>
                      <c:pt idx="4917">
                        <c:v>0</c:v>
                      </c:pt>
                      <c:pt idx="4918">
                        <c:v>0</c:v>
                      </c:pt>
                      <c:pt idx="4919">
                        <c:v>0</c:v>
                      </c:pt>
                      <c:pt idx="4920">
                        <c:v>0</c:v>
                      </c:pt>
                      <c:pt idx="4921">
                        <c:v>0</c:v>
                      </c:pt>
                      <c:pt idx="4922">
                        <c:v>0</c:v>
                      </c:pt>
                      <c:pt idx="4923">
                        <c:v>0</c:v>
                      </c:pt>
                      <c:pt idx="4924">
                        <c:v>0</c:v>
                      </c:pt>
                      <c:pt idx="4925">
                        <c:v>0</c:v>
                      </c:pt>
                      <c:pt idx="4926">
                        <c:v>0</c:v>
                      </c:pt>
                      <c:pt idx="4927">
                        <c:v>0</c:v>
                      </c:pt>
                      <c:pt idx="4928">
                        <c:v>0</c:v>
                      </c:pt>
                      <c:pt idx="4929">
                        <c:v>0</c:v>
                      </c:pt>
                      <c:pt idx="4930">
                        <c:v>0</c:v>
                      </c:pt>
                      <c:pt idx="4931">
                        <c:v>0</c:v>
                      </c:pt>
                      <c:pt idx="4932">
                        <c:v>0</c:v>
                      </c:pt>
                      <c:pt idx="4933">
                        <c:v>0</c:v>
                      </c:pt>
                      <c:pt idx="4934">
                        <c:v>0</c:v>
                      </c:pt>
                      <c:pt idx="4935">
                        <c:v>0</c:v>
                      </c:pt>
                      <c:pt idx="4936">
                        <c:v>0</c:v>
                      </c:pt>
                      <c:pt idx="4937">
                        <c:v>0</c:v>
                      </c:pt>
                      <c:pt idx="4938">
                        <c:v>0</c:v>
                      </c:pt>
                      <c:pt idx="4939">
                        <c:v>0</c:v>
                      </c:pt>
                      <c:pt idx="4940">
                        <c:v>0</c:v>
                      </c:pt>
                      <c:pt idx="4941">
                        <c:v>0</c:v>
                      </c:pt>
                      <c:pt idx="4942">
                        <c:v>0</c:v>
                      </c:pt>
                      <c:pt idx="4943">
                        <c:v>0</c:v>
                      </c:pt>
                      <c:pt idx="4944">
                        <c:v>0</c:v>
                      </c:pt>
                      <c:pt idx="4945">
                        <c:v>0</c:v>
                      </c:pt>
                      <c:pt idx="4946">
                        <c:v>0</c:v>
                      </c:pt>
                      <c:pt idx="4947">
                        <c:v>0</c:v>
                      </c:pt>
                      <c:pt idx="4948">
                        <c:v>0</c:v>
                      </c:pt>
                      <c:pt idx="4949">
                        <c:v>0</c:v>
                      </c:pt>
                      <c:pt idx="4950">
                        <c:v>0</c:v>
                      </c:pt>
                      <c:pt idx="4951">
                        <c:v>0</c:v>
                      </c:pt>
                      <c:pt idx="4952">
                        <c:v>0</c:v>
                      </c:pt>
                      <c:pt idx="4953">
                        <c:v>0</c:v>
                      </c:pt>
                      <c:pt idx="4954">
                        <c:v>0</c:v>
                      </c:pt>
                      <c:pt idx="4955">
                        <c:v>0</c:v>
                      </c:pt>
                      <c:pt idx="4956">
                        <c:v>0</c:v>
                      </c:pt>
                      <c:pt idx="4957">
                        <c:v>0</c:v>
                      </c:pt>
                      <c:pt idx="4958">
                        <c:v>0</c:v>
                      </c:pt>
                      <c:pt idx="4959">
                        <c:v>0</c:v>
                      </c:pt>
                      <c:pt idx="4960">
                        <c:v>0</c:v>
                      </c:pt>
                      <c:pt idx="4961">
                        <c:v>0</c:v>
                      </c:pt>
                      <c:pt idx="4962">
                        <c:v>0</c:v>
                      </c:pt>
                      <c:pt idx="4963">
                        <c:v>0</c:v>
                      </c:pt>
                      <c:pt idx="4964">
                        <c:v>0</c:v>
                      </c:pt>
                      <c:pt idx="4965">
                        <c:v>0</c:v>
                      </c:pt>
                      <c:pt idx="4966">
                        <c:v>0</c:v>
                      </c:pt>
                      <c:pt idx="4967">
                        <c:v>0</c:v>
                      </c:pt>
                      <c:pt idx="4968">
                        <c:v>0</c:v>
                      </c:pt>
                      <c:pt idx="4969">
                        <c:v>0</c:v>
                      </c:pt>
                      <c:pt idx="4970">
                        <c:v>0</c:v>
                      </c:pt>
                      <c:pt idx="4971">
                        <c:v>0</c:v>
                      </c:pt>
                      <c:pt idx="4972">
                        <c:v>0</c:v>
                      </c:pt>
                      <c:pt idx="4973">
                        <c:v>0</c:v>
                      </c:pt>
                      <c:pt idx="4974">
                        <c:v>0</c:v>
                      </c:pt>
                      <c:pt idx="4975">
                        <c:v>0</c:v>
                      </c:pt>
                      <c:pt idx="4976">
                        <c:v>0</c:v>
                      </c:pt>
                      <c:pt idx="4977">
                        <c:v>0</c:v>
                      </c:pt>
                      <c:pt idx="4978">
                        <c:v>0</c:v>
                      </c:pt>
                      <c:pt idx="4979">
                        <c:v>0</c:v>
                      </c:pt>
                      <c:pt idx="4980">
                        <c:v>0</c:v>
                      </c:pt>
                      <c:pt idx="4981">
                        <c:v>0</c:v>
                      </c:pt>
                      <c:pt idx="4982">
                        <c:v>0</c:v>
                      </c:pt>
                      <c:pt idx="4983">
                        <c:v>0</c:v>
                      </c:pt>
                      <c:pt idx="4984">
                        <c:v>0</c:v>
                      </c:pt>
                      <c:pt idx="4985">
                        <c:v>0</c:v>
                      </c:pt>
                      <c:pt idx="4986">
                        <c:v>0</c:v>
                      </c:pt>
                      <c:pt idx="4987">
                        <c:v>0</c:v>
                      </c:pt>
                      <c:pt idx="4988">
                        <c:v>0</c:v>
                      </c:pt>
                      <c:pt idx="4989">
                        <c:v>0</c:v>
                      </c:pt>
                      <c:pt idx="4990">
                        <c:v>0</c:v>
                      </c:pt>
                      <c:pt idx="4991">
                        <c:v>0</c:v>
                      </c:pt>
                      <c:pt idx="4992">
                        <c:v>0</c:v>
                      </c:pt>
                      <c:pt idx="4993">
                        <c:v>0</c:v>
                      </c:pt>
                      <c:pt idx="4994">
                        <c:v>0</c:v>
                      </c:pt>
                      <c:pt idx="4995">
                        <c:v>0</c:v>
                      </c:pt>
                      <c:pt idx="4996">
                        <c:v>0</c:v>
                      </c:pt>
                      <c:pt idx="4997">
                        <c:v>0</c:v>
                      </c:pt>
                      <c:pt idx="4998">
                        <c:v>0</c:v>
                      </c:pt>
                      <c:pt idx="4999">
                        <c:v>0</c:v>
                      </c:pt>
                      <c:pt idx="5000">
                        <c:v>0</c:v>
                      </c:pt>
                      <c:pt idx="5001">
                        <c:v>0</c:v>
                      </c:pt>
                      <c:pt idx="5002">
                        <c:v>0</c:v>
                      </c:pt>
                      <c:pt idx="5003">
                        <c:v>0</c:v>
                      </c:pt>
                      <c:pt idx="5004">
                        <c:v>0</c:v>
                      </c:pt>
                      <c:pt idx="5005">
                        <c:v>0</c:v>
                      </c:pt>
                      <c:pt idx="5006">
                        <c:v>0</c:v>
                      </c:pt>
                      <c:pt idx="5007">
                        <c:v>0</c:v>
                      </c:pt>
                      <c:pt idx="5008">
                        <c:v>0</c:v>
                      </c:pt>
                      <c:pt idx="5009">
                        <c:v>0</c:v>
                      </c:pt>
                      <c:pt idx="5010">
                        <c:v>0</c:v>
                      </c:pt>
                      <c:pt idx="5011">
                        <c:v>0</c:v>
                      </c:pt>
                      <c:pt idx="5012">
                        <c:v>0</c:v>
                      </c:pt>
                      <c:pt idx="5013">
                        <c:v>0</c:v>
                      </c:pt>
                      <c:pt idx="5014">
                        <c:v>0</c:v>
                      </c:pt>
                      <c:pt idx="5015">
                        <c:v>0</c:v>
                      </c:pt>
                      <c:pt idx="5016">
                        <c:v>0</c:v>
                      </c:pt>
                      <c:pt idx="5017">
                        <c:v>0</c:v>
                      </c:pt>
                      <c:pt idx="5018">
                        <c:v>0</c:v>
                      </c:pt>
                      <c:pt idx="5019">
                        <c:v>0</c:v>
                      </c:pt>
                      <c:pt idx="5020">
                        <c:v>0</c:v>
                      </c:pt>
                      <c:pt idx="5021">
                        <c:v>0</c:v>
                      </c:pt>
                      <c:pt idx="5022">
                        <c:v>0</c:v>
                      </c:pt>
                      <c:pt idx="5023">
                        <c:v>0</c:v>
                      </c:pt>
                      <c:pt idx="5024">
                        <c:v>0</c:v>
                      </c:pt>
                      <c:pt idx="5025">
                        <c:v>0</c:v>
                      </c:pt>
                      <c:pt idx="5026">
                        <c:v>0</c:v>
                      </c:pt>
                      <c:pt idx="5027">
                        <c:v>0</c:v>
                      </c:pt>
                      <c:pt idx="5028">
                        <c:v>0</c:v>
                      </c:pt>
                      <c:pt idx="5029">
                        <c:v>0</c:v>
                      </c:pt>
                      <c:pt idx="5030">
                        <c:v>0</c:v>
                      </c:pt>
                      <c:pt idx="5031">
                        <c:v>0</c:v>
                      </c:pt>
                      <c:pt idx="5032">
                        <c:v>0</c:v>
                      </c:pt>
                      <c:pt idx="5033">
                        <c:v>0</c:v>
                      </c:pt>
                      <c:pt idx="5034">
                        <c:v>0</c:v>
                      </c:pt>
                      <c:pt idx="5035">
                        <c:v>0</c:v>
                      </c:pt>
                      <c:pt idx="5036">
                        <c:v>0</c:v>
                      </c:pt>
                      <c:pt idx="5037">
                        <c:v>0</c:v>
                      </c:pt>
                      <c:pt idx="5038">
                        <c:v>0</c:v>
                      </c:pt>
                      <c:pt idx="5039">
                        <c:v>0</c:v>
                      </c:pt>
                      <c:pt idx="5040">
                        <c:v>0</c:v>
                      </c:pt>
                      <c:pt idx="5041">
                        <c:v>0</c:v>
                      </c:pt>
                      <c:pt idx="5042">
                        <c:v>0</c:v>
                      </c:pt>
                      <c:pt idx="5043">
                        <c:v>0</c:v>
                      </c:pt>
                      <c:pt idx="5044">
                        <c:v>0</c:v>
                      </c:pt>
                      <c:pt idx="5045">
                        <c:v>0</c:v>
                      </c:pt>
                      <c:pt idx="5046">
                        <c:v>0</c:v>
                      </c:pt>
                      <c:pt idx="5047">
                        <c:v>0</c:v>
                      </c:pt>
                      <c:pt idx="5048">
                        <c:v>0</c:v>
                      </c:pt>
                      <c:pt idx="5049">
                        <c:v>0</c:v>
                      </c:pt>
                      <c:pt idx="5050">
                        <c:v>0</c:v>
                      </c:pt>
                      <c:pt idx="5051">
                        <c:v>0</c:v>
                      </c:pt>
                      <c:pt idx="5052">
                        <c:v>0</c:v>
                      </c:pt>
                      <c:pt idx="5053">
                        <c:v>0</c:v>
                      </c:pt>
                      <c:pt idx="5054">
                        <c:v>0</c:v>
                      </c:pt>
                      <c:pt idx="5055">
                        <c:v>0</c:v>
                      </c:pt>
                      <c:pt idx="5056">
                        <c:v>0</c:v>
                      </c:pt>
                      <c:pt idx="5057">
                        <c:v>0</c:v>
                      </c:pt>
                      <c:pt idx="5058">
                        <c:v>0</c:v>
                      </c:pt>
                      <c:pt idx="5059">
                        <c:v>0</c:v>
                      </c:pt>
                      <c:pt idx="5060">
                        <c:v>0</c:v>
                      </c:pt>
                      <c:pt idx="5061">
                        <c:v>0</c:v>
                      </c:pt>
                      <c:pt idx="5062">
                        <c:v>0</c:v>
                      </c:pt>
                      <c:pt idx="5063">
                        <c:v>0</c:v>
                      </c:pt>
                      <c:pt idx="5064">
                        <c:v>0</c:v>
                      </c:pt>
                      <c:pt idx="5065">
                        <c:v>0</c:v>
                      </c:pt>
                      <c:pt idx="5066">
                        <c:v>0</c:v>
                      </c:pt>
                      <c:pt idx="5067">
                        <c:v>0</c:v>
                      </c:pt>
                      <c:pt idx="5068">
                        <c:v>0</c:v>
                      </c:pt>
                      <c:pt idx="5069">
                        <c:v>0</c:v>
                      </c:pt>
                      <c:pt idx="5070">
                        <c:v>0</c:v>
                      </c:pt>
                      <c:pt idx="5071">
                        <c:v>0</c:v>
                      </c:pt>
                      <c:pt idx="5072">
                        <c:v>0</c:v>
                      </c:pt>
                      <c:pt idx="5073">
                        <c:v>0</c:v>
                      </c:pt>
                      <c:pt idx="5074">
                        <c:v>0</c:v>
                      </c:pt>
                      <c:pt idx="5075">
                        <c:v>0</c:v>
                      </c:pt>
                      <c:pt idx="5076">
                        <c:v>0</c:v>
                      </c:pt>
                      <c:pt idx="5077">
                        <c:v>0</c:v>
                      </c:pt>
                      <c:pt idx="5078">
                        <c:v>0</c:v>
                      </c:pt>
                      <c:pt idx="5079">
                        <c:v>0</c:v>
                      </c:pt>
                      <c:pt idx="5080">
                        <c:v>0</c:v>
                      </c:pt>
                      <c:pt idx="5081">
                        <c:v>0</c:v>
                      </c:pt>
                      <c:pt idx="5082">
                        <c:v>0</c:v>
                      </c:pt>
                      <c:pt idx="5083">
                        <c:v>0</c:v>
                      </c:pt>
                      <c:pt idx="5084">
                        <c:v>0</c:v>
                      </c:pt>
                      <c:pt idx="5085">
                        <c:v>0</c:v>
                      </c:pt>
                      <c:pt idx="5086">
                        <c:v>0</c:v>
                      </c:pt>
                      <c:pt idx="5087">
                        <c:v>0</c:v>
                      </c:pt>
                      <c:pt idx="5088">
                        <c:v>0</c:v>
                      </c:pt>
                      <c:pt idx="5089">
                        <c:v>0</c:v>
                      </c:pt>
                      <c:pt idx="5090">
                        <c:v>0</c:v>
                      </c:pt>
                      <c:pt idx="5091">
                        <c:v>0</c:v>
                      </c:pt>
                      <c:pt idx="5092">
                        <c:v>0</c:v>
                      </c:pt>
                      <c:pt idx="5093">
                        <c:v>0</c:v>
                      </c:pt>
                      <c:pt idx="5094">
                        <c:v>0</c:v>
                      </c:pt>
                      <c:pt idx="5095">
                        <c:v>0</c:v>
                      </c:pt>
                      <c:pt idx="5096">
                        <c:v>0</c:v>
                      </c:pt>
                      <c:pt idx="5097">
                        <c:v>0</c:v>
                      </c:pt>
                      <c:pt idx="5098">
                        <c:v>0</c:v>
                      </c:pt>
                      <c:pt idx="5099">
                        <c:v>0</c:v>
                      </c:pt>
                      <c:pt idx="5100">
                        <c:v>0</c:v>
                      </c:pt>
                      <c:pt idx="5101">
                        <c:v>0</c:v>
                      </c:pt>
                      <c:pt idx="5102">
                        <c:v>0</c:v>
                      </c:pt>
                      <c:pt idx="5103">
                        <c:v>0</c:v>
                      </c:pt>
                      <c:pt idx="5104">
                        <c:v>0</c:v>
                      </c:pt>
                      <c:pt idx="5105">
                        <c:v>0</c:v>
                      </c:pt>
                      <c:pt idx="5106">
                        <c:v>0</c:v>
                      </c:pt>
                      <c:pt idx="5107">
                        <c:v>0</c:v>
                      </c:pt>
                      <c:pt idx="5108">
                        <c:v>0</c:v>
                      </c:pt>
                      <c:pt idx="5109">
                        <c:v>0</c:v>
                      </c:pt>
                      <c:pt idx="5110">
                        <c:v>0</c:v>
                      </c:pt>
                      <c:pt idx="5111">
                        <c:v>0</c:v>
                      </c:pt>
                      <c:pt idx="5112">
                        <c:v>0</c:v>
                      </c:pt>
                      <c:pt idx="5113">
                        <c:v>0</c:v>
                      </c:pt>
                      <c:pt idx="5114">
                        <c:v>0</c:v>
                      </c:pt>
                      <c:pt idx="5115">
                        <c:v>0</c:v>
                      </c:pt>
                      <c:pt idx="5116">
                        <c:v>0</c:v>
                      </c:pt>
                      <c:pt idx="5117">
                        <c:v>0</c:v>
                      </c:pt>
                      <c:pt idx="5118">
                        <c:v>0</c:v>
                      </c:pt>
                      <c:pt idx="5119">
                        <c:v>0</c:v>
                      </c:pt>
                      <c:pt idx="5120">
                        <c:v>0</c:v>
                      </c:pt>
                      <c:pt idx="5121">
                        <c:v>0</c:v>
                      </c:pt>
                      <c:pt idx="5122">
                        <c:v>0</c:v>
                      </c:pt>
                      <c:pt idx="5123">
                        <c:v>0</c:v>
                      </c:pt>
                      <c:pt idx="5124">
                        <c:v>0</c:v>
                      </c:pt>
                      <c:pt idx="5125">
                        <c:v>0</c:v>
                      </c:pt>
                      <c:pt idx="5126">
                        <c:v>0</c:v>
                      </c:pt>
                      <c:pt idx="5127">
                        <c:v>0</c:v>
                      </c:pt>
                      <c:pt idx="5128">
                        <c:v>0</c:v>
                      </c:pt>
                      <c:pt idx="5129">
                        <c:v>0</c:v>
                      </c:pt>
                      <c:pt idx="5130">
                        <c:v>0</c:v>
                      </c:pt>
                      <c:pt idx="5131">
                        <c:v>0</c:v>
                      </c:pt>
                      <c:pt idx="5132">
                        <c:v>0</c:v>
                      </c:pt>
                      <c:pt idx="5133">
                        <c:v>0</c:v>
                      </c:pt>
                      <c:pt idx="5134">
                        <c:v>0</c:v>
                      </c:pt>
                      <c:pt idx="5135">
                        <c:v>0</c:v>
                      </c:pt>
                      <c:pt idx="5136">
                        <c:v>0</c:v>
                      </c:pt>
                      <c:pt idx="5137">
                        <c:v>0</c:v>
                      </c:pt>
                      <c:pt idx="5138">
                        <c:v>0</c:v>
                      </c:pt>
                      <c:pt idx="5139">
                        <c:v>0</c:v>
                      </c:pt>
                      <c:pt idx="5140">
                        <c:v>0</c:v>
                      </c:pt>
                      <c:pt idx="5141">
                        <c:v>0</c:v>
                      </c:pt>
                      <c:pt idx="5142">
                        <c:v>0</c:v>
                      </c:pt>
                      <c:pt idx="5143">
                        <c:v>0</c:v>
                      </c:pt>
                      <c:pt idx="5144">
                        <c:v>0</c:v>
                      </c:pt>
                      <c:pt idx="5145">
                        <c:v>0</c:v>
                      </c:pt>
                      <c:pt idx="5146">
                        <c:v>0</c:v>
                      </c:pt>
                      <c:pt idx="5147">
                        <c:v>0</c:v>
                      </c:pt>
                      <c:pt idx="5148">
                        <c:v>0</c:v>
                      </c:pt>
                      <c:pt idx="5149">
                        <c:v>0</c:v>
                      </c:pt>
                      <c:pt idx="5150">
                        <c:v>0</c:v>
                      </c:pt>
                      <c:pt idx="5151">
                        <c:v>0</c:v>
                      </c:pt>
                      <c:pt idx="5152">
                        <c:v>0</c:v>
                      </c:pt>
                      <c:pt idx="5153">
                        <c:v>0</c:v>
                      </c:pt>
                      <c:pt idx="5154">
                        <c:v>0</c:v>
                      </c:pt>
                      <c:pt idx="5155">
                        <c:v>0</c:v>
                      </c:pt>
                      <c:pt idx="5156">
                        <c:v>0</c:v>
                      </c:pt>
                      <c:pt idx="5157">
                        <c:v>0</c:v>
                      </c:pt>
                      <c:pt idx="5158">
                        <c:v>0</c:v>
                      </c:pt>
                      <c:pt idx="5159">
                        <c:v>0</c:v>
                      </c:pt>
                      <c:pt idx="5160">
                        <c:v>0</c:v>
                      </c:pt>
                      <c:pt idx="5161">
                        <c:v>0</c:v>
                      </c:pt>
                      <c:pt idx="5162">
                        <c:v>0</c:v>
                      </c:pt>
                      <c:pt idx="5163">
                        <c:v>0</c:v>
                      </c:pt>
                      <c:pt idx="5164">
                        <c:v>0</c:v>
                      </c:pt>
                      <c:pt idx="5165">
                        <c:v>0</c:v>
                      </c:pt>
                      <c:pt idx="5166">
                        <c:v>0</c:v>
                      </c:pt>
                      <c:pt idx="5167">
                        <c:v>0</c:v>
                      </c:pt>
                      <c:pt idx="5168">
                        <c:v>0</c:v>
                      </c:pt>
                      <c:pt idx="5169">
                        <c:v>0</c:v>
                      </c:pt>
                      <c:pt idx="5170">
                        <c:v>0</c:v>
                      </c:pt>
                      <c:pt idx="5171">
                        <c:v>0</c:v>
                      </c:pt>
                      <c:pt idx="5172">
                        <c:v>0</c:v>
                      </c:pt>
                      <c:pt idx="5173">
                        <c:v>0</c:v>
                      </c:pt>
                      <c:pt idx="5174">
                        <c:v>0</c:v>
                      </c:pt>
                      <c:pt idx="5175">
                        <c:v>0</c:v>
                      </c:pt>
                      <c:pt idx="5176">
                        <c:v>0</c:v>
                      </c:pt>
                      <c:pt idx="5177">
                        <c:v>0</c:v>
                      </c:pt>
                      <c:pt idx="5178">
                        <c:v>0</c:v>
                      </c:pt>
                      <c:pt idx="5179">
                        <c:v>0</c:v>
                      </c:pt>
                      <c:pt idx="5180">
                        <c:v>0</c:v>
                      </c:pt>
                      <c:pt idx="5181">
                        <c:v>0</c:v>
                      </c:pt>
                      <c:pt idx="5182">
                        <c:v>0</c:v>
                      </c:pt>
                      <c:pt idx="5183">
                        <c:v>0</c:v>
                      </c:pt>
                      <c:pt idx="5184">
                        <c:v>0</c:v>
                      </c:pt>
                      <c:pt idx="5185">
                        <c:v>0</c:v>
                      </c:pt>
                      <c:pt idx="5186">
                        <c:v>0</c:v>
                      </c:pt>
                      <c:pt idx="5187">
                        <c:v>0</c:v>
                      </c:pt>
                      <c:pt idx="5188">
                        <c:v>0</c:v>
                      </c:pt>
                      <c:pt idx="5189">
                        <c:v>0</c:v>
                      </c:pt>
                      <c:pt idx="5190">
                        <c:v>0</c:v>
                      </c:pt>
                      <c:pt idx="5191">
                        <c:v>0</c:v>
                      </c:pt>
                      <c:pt idx="5192">
                        <c:v>0</c:v>
                      </c:pt>
                      <c:pt idx="5193">
                        <c:v>0</c:v>
                      </c:pt>
                      <c:pt idx="5194">
                        <c:v>0</c:v>
                      </c:pt>
                      <c:pt idx="5195">
                        <c:v>0</c:v>
                      </c:pt>
                      <c:pt idx="5196">
                        <c:v>0</c:v>
                      </c:pt>
                      <c:pt idx="5197">
                        <c:v>0</c:v>
                      </c:pt>
                      <c:pt idx="5198">
                        <c:v>0</c:v>
                      </c:pt>
                      <c:pt idx="5199">
                        <c:v>0</c:v>
                      </c:pt>
                      <c:pt idx="5200">
                        <c:v>0</c:v>
                      </c:pt>
                      <c:pt idx="5201">
                        <c:v>0</c:v>
                      </c:pt>
                      <c:pt idx="5202">
                        <c:v>0</c:v>
                      </c:pt>
                      <c:pt idx="5203">
                        <c:v>0</c:v>
                      </c:pt>
                      <c:pt idx="5204">
                        <c:v>0</c:v>
                      </c:pt>
                      <c:pt idx="5205">
                        <c:v>0</c:v>
                      </c:pt>
                      <c:pt idx="5206">
                        <c:v>0</c:v>
                      </c:pt>
                      <c:pt idx="5207">
                        <c:v>0</c:v>
                      </c:pt>
                      <c:pt idx="5208">
                        <c:v>0</c:v>
                      </c:pt>
                      <c:pt idx="5209">
                        <c:v>0</c:v>
                      </c:pt>
                      <c:pt idx="5210">
                        <c:v>0</c:v>
                      </c:pt>
                      <c:pt idx="5211">
                        <c:v>0</c:v>
                      </c:pt>
                      <c:pt idx="5212">
                        <c:v>0</c:v>
                      </c:pt>
                      <c:pt idx="5213">
                        <c:v>0</c:v>
                      </c:pt>
                      <c:pt idx="5214">
                        <c:v>0</c:v>
                      </c:pt>
                      <c:pt idx="5215">
                        <c:v>0</c:v>
                      </c:pt>
                      <c:pt idx="5216">
                        <c:v>0</c:v>
                      </c:pt>
                      <c:pt idx="5217">
                        <c:v>0</c:v>
                      </c:pt>
                      <c:pt idx="5218">
                        <c:v>0</c:v>
                      </c:pt>
                      <c:pt idx="5219">
                        <c:v>0</c:v>
                      </c:pt>
                      <c:pt idx="5220">
                        <c:v>0</c:v>
                      </c:pt>
                      <c:pt idx="5221">
                        <c:v>0</c:v>
                      </c:pt>
                      <c:pt idx="5222">
                        <c:v>0</c:v>
                      </c:pt>
                      <c:pt idx="5223">
                        <c:v>0</c:v>
                      </c:pt>
                      <c:pt idx="5224">
                        <c:v>0</c:v>
                      </c:pt>
                      <c:pt idx="5225">
                        <c:v>0</c:v>
                      </c:pt>
                      <c:pt idx="5226">
                        <c:v>0</c:v>
                      </c:pt>
                      <c:pt idx="5227">
                        <c:v>0</c:v>
                      </c:pt>
                      <c:pt idx="5228">
                        <c:v>0</c:v>
                      </c:pt>
                      <c:pt idx="5229">
                        <c:v>0</c:v>
                      </c:pt>
                      <c:pt idx="5230">
                        <c:v>0</c:v>
                      </c:pt>
                      <c:pt idx="5231">
                        <c:v>0</c:v>
                      </c:pt>
                      <c:pt idx="5232">
                        <c:v>0</c:v>
                      </c:pt>
                      <c:pt idx="5233">
                        <c:v>0</c:v>
                      </c:pt>
                      <c:pt idx="5234">
                        <c:v>0</c:v>
                      </c:pt>
                      <c:pt idx="5235">
                        <c:v>0</c:v>
                      </c:pt>
                      <c:pt idx="5236">
                        <c:v>0</c:v>
                      </c:pt>
                      <c:pt idx="5237">
                        <c:v>0</c:v>
                      </c:pt>
                      <c:pt idx="5238">
                        <c:v>0</c:v>
                      </c:pt>
                      <c:pt idx="5239">
                        <c:v>0</c:v>
                      </c:pt>
                      <c:pt idx="5240">
                        <c:v>0</c:v>
                      </c:pt>
                      <c:pt idx="5241">
                        <c:v>0</c:v>
                      </c:pt>
                      <c:pt idx="5242">
                        <c:v>0</c:v>
                      </c:pt>
                      <c:pt idx="5243">
                        <c:v>0</c:v>
                      </c:pt>
                      <c:pt idx="5244">
                        <c:v>0</c:v>
                      </c:pt>
                      <c:pt idx="5245">
                        <c:v>0</c:v>
                      </c:pt>
                      <c:pt idx="5246">
                        <c:v>0</c:v>
                      </c:pt>
                      <c:pt idx="5247">
                        <c:v>0</c:v>
                      </c:pt>
                      <c:pt idx="5248">
                        <c:v>0</c:v>
                      </c:pt>
                      <c:pt idx="5249">
                        <c:v>0</c:v>
                      </c:pt>
                      <c:pt idx="5250">
                        <c:v>0</c:v>
                      </c:pt>
                      <c:pt idx="5251">
                        <c:v>0</c:v>
                      </c:pt>
                      <c:pt idx="5252">
                        <c:v>0</c:v>
                      </c:pt>
                      <c:pt idx="5253">
                        <c:v>0</c:v>
                      </c:pt>
                      <c:pt idx="5254">
                        <c:v>0</c:v>
                      </c:pt>
                      <c:pt idx="5255">
                        <c:v>0</c:v>
                      </c:pt>
                      <c:pt idx="5256">
                        <c:v>0</c:v>
                      </c:pt>
                      <c:pt idx="5257">
                        <c:v>0</c:v>
                      </c:pt>
                      <c:pt idx="5258">
                        <c:v>0</c:v>
                      </c:pt>
                      <c:pt idx="5259">
                        <c:v>0</c:v>
                      </c:pt>
                      <c:pt idx="5260">
                        <c:v>0</c:v>
                      </c:pt>
                      <c:pt idx="5261">
                        <c:v>0</c:v>
                      </c:pt>
                      <c:pt idx="5262">
                        <c:v>0</c:v>
                      </c:pt>
                      <c:pt idx="5263">
                        <c:v>0</c:v>
                      </c:pt>
                      <c:pt idx="5264">
                        <c:v>0</c:v>
                      </c:pt>
                      <c:pt idx="5265">
                        <c:v>0</c:v>
                      </c:pt>
                      <c:pt idx="5266">
                        <c:v>0</c:v>
                      </c:pt>
                      <c:pt idx="5267">
                        <c:v>0</c:v>
                      </c:pt>
                      <c:pt idx="5268">
                        <c:v>0</c:v>
                      </c:pt>
                      <c:pt idx="5269">
                        <c:v>0</c:v>
                      </c:pt>
                      <c:pt idx="5270">
                        <c:v>0</c:v>
                      </c:pt>
                      <c:pt idx="5271">
                        <c:v>0</c:v>
                      </c:pt>
                      <c:pt idx="5272">
                        <c:v>0</c:v>
                      </c:pt>
                      <c:pt idx="5273">
                        <c:v>0</c:v>
                      </c:pt>
                      <c:pt idx="5274">
                        <c:v>0</c:v>
                      </c:pt>
                      <c:pt idx="5275">
                        <c:v>0</c:v>
                      </c:pt>
                      <c:pt idx="5276">
                        <c:v>0</c:v>
                      </c:pt>
                      <c:pt idx="5277">
                        <c:v>0</c:v>
                      </c:pt>
                      <c:pt idx="5278">
                        <c:v>0</c:v>
                      </c:pt>
                      <c:pt idx="5279">
                        <c:v>0</c:v>
                      </c:pt>
                      <c:pt idx="5280">
                        <c:v>0</c:v>
                      </c:pt>
                      <c:pt idx="5281">
                        <c:v>0</c:v>
                      </c:pt>
                      <c:pt idx="5282">
                        <c:v>0</c:v>
                      </c:pt>
                      <c:pt idx="5283">
                        <c:v>0</c:v>
                      </c:pt>
                      <c:pt idx="5284">
                        <c:v>0</c:v>
                      </c:pt>
                      <c:pt idx="5285">
                        <c:v>0</c:v>
                      </c:pt>
                      <c:pt idx="5286">
                        <c:v>0</c:v>
                      </c:pt>
                      <c:pt idx="5287">
                        <c:v>0</c:v>
                      </c:pt>
                      <c:pt idx="5288">
                        <c:v>0</c:v>
                      </c:pt>
                      <c:pt idx="5289">
                        <c:v>0</c:v>
                      </c:pt>
                      <c:pt idx="5290">
                        <c:v>0</c:v>
                      </c:pt>
                      <c:pt idx="5291">
                        <c:v>0</c:v>
                      </c:pt>
                      <c:pt idx="5292">
                        <c:v>0</c:v>
                      </c:pt>
                      <c:pt idx="5293">
                        <c:v>0</c:v>
                      </c:pt>
                      <c:pt idx="5294">
                        <c:v>0</c:v>
                      </c:pt>
                      <c:pt idx="5295">
                        <c:v>0</c:v>
                      </c:pt>
                      <c:pt idx="5296">
                        <c:v>0</c:v>
                      </c:pt>
                      <c:pt idx="5297">
                        <c:v>0</c:v>
                      </c:pt>
                      <c:pt idx="5298">
                        <c:v>0</c:v>
                      </c:pt>
                      <c:pt idx="5299">
                        <c:v>0</c:v>
                      </c:pt>
                      <c:pt idx="5300">
                        <c:v>0</c:v>
                      </c:pt>
                      <c:pt idx="5301">
                        <c:v>0</c:v>
                      </c:pt>
                      <c:pt idx="5302">
                        <c:v>0</c:v>
                      </c:pt>
                      <c:pt idx="5303">
                        <c:v>0</c:v>
                      </c:pt>
                      <c:pt idx="5304">
                        <c:v>0</c:v>
                      </c:pt>
                      <c:pt idx="5305">
                        <c:v>0</c:v>
                      </c:pt>
                      <c:pt idx="5306">
                        <c:v>0</c:v>
                      </c:pt>
                      <c:pt idx="5307">
                        <c:v>0</c:v>
                      </c:pt>
                      <c:pt idx="5308">
                        <c:v>0</c:v>
                      </c:pt>
                      <c:pt idx="5309">
                        <c:v>0</c:v>
                      </c:pt>
                      <c:pt idx="5310">
                        <c:v>0</c:v>
                      </c:pt>
                      <c:pt idx="5311">
                        <c:v>0</c:v>
                      </c:pt>
                      <c:pt idx="5312">
                        <c:v>0</c:v>
                      </c:pt>
                      <c:pt idx="5313">
                        <c:v>0</c:v>
                      </c:pt>
                      <c:pt idx="5314">
                        <c:v>0</c:v>
                      </c:pt>
                      <c:pt idx="5315">
                        <c:v>0</c:v>
                      </c:pt>
                      <c:pt idx="5316">
                        <c:v>0</c:v>
                      </c:pt>
                      <c:pt idx="5317">
                        <c:v>0</c:v>
                      </c:pt>
                      <c:pt idx="5318">
                        <c:v>0</c:v>
                      </c:pt>
                      <c:pt idx="5319">
                        <c:v>0</c:v>
                      </c:pt>
                      <c:pt idx="5320">
                        <c:v>0</c:v>
                      </c:pt>
                      <c:pt idx="5321">
                        <c:v>0</c:v>
                      </c:pt>
                      <c:pt idx="5322">
                        <c:v>0</c:v>
                      </c:pt>
                      <c:pt idx="5323">
                        <c:v>0</c:v>
                      </c:pt>
                      <c:pt idx="5324">
                        <c:v>0</c:v>
                      </c:pt>
                      <c:pt idx="5325">
                        <c:v>0</c:v>
                      </c:pt>
                      <c:pt idx="5326">
                        <c:v>0</c:v>
                      </c:pt>
                      <c:pt idx="5327">
                        <c:v>0</c:v>
                      </c:pt>
                      <c:pt idx="5328">
                        <c:v>0</c:v>
                      </c:pt>
                      <c:pt idx="5329">
                        <c:v>0</c:v>
                      </c:pt>
                      <c:pt idx="5330">
                        <c:v>0</c:v>
                      </c:pt>
                      <c:pt idx="5331">
                        <c:v>0</c:v>
                      </c:pt>
                      <c:pt idx="5332">
                        <c:v>0</c:v>
                      </c:pt>
                      <c:pt idx="5333">
                        <c:v>0</c:v>
                      </c:pt>
                      <c:pt idx="5334">
                        <c:v>0</c:v>
                      </c:pt>
                      <c:pt idx="5335">
                        <c:v>0</c:v>
                      </c:pt>
                      <c:pt idx="5336">
                        <c:v>0</c:v>
                      </c:pt>
                      <c:pt idx="5337">
                        <c:v>0</c:v>
                      </c:pt>
                      <c:pt idx="5338">
                        <c:v>0</c:v>
                      </c:pt>
                      <c:pt idx="5339">
                        <c:v>0</c:v>
                      </c:pt>
                      <c:pt idx="5340">
                        <c:v>0</c:v>
                      </c:pt>
                      <c:pt idx="5341">
                        <c:v>0</c:v>
                      </c:pt>
                      <c:pt idx="5342">
                        <c:v>0</c:v>
                      </c:pt>
                      <c:pt idx="5343">
                        <c:v>0</c:v>
                      </c:pt>
                      <c:pt idx="5344">
                        <c:v>0</c:v>
                      </c:pt>
                      <c:pt idx="5345">
                        <c:v>0</c:v>
                      </c:pt>
                      <c:pt idx="5346">
                        <c:v>0</c:v>
                      </c:pt>
                      <c:pt idx="5347">
                        <c:v>0</c:v>
                      </c:pt>
                      <c:pt idx="5348">
                        <c:v>0</c:v>
                      </c:pt>
                      <c:pt idx="5349">
                        <c:v>0</c:v>
                      </c:pt>
                      <c:pt idx="5350">
                        <c:v>0</c:v>
                      </c:pt>
                      <c:pt idx="5351">
                        <c:v>0</c:v>
                      </c:pt>
                      <c:pt idx="5352">
                        <c:v>0</c:v>
                      </c:pt>
                      <c:pt idx="5353">
                        <c:v>0</c:v>
                      </c:pt>
                      <c:pt idx="5354">
                        <c:v>0</c:v>
                      </c:pt>
                      <c:pt idx="5355">
                        <c:v>0</c:v>
                      </c:pt>
                      <c:pt idx="5356">
                        <c:v>0</c:v>
                      </c:pt>
                      <c:pt idx="5357">
                        <c:v>0</c:v>
                      </c:pt>
                      <c:pt idx="5358">
                        <c:v>0</c:v>
                      </c:pt>
                      <c:pt idx="5359">
                        <c:v>0</c:v>
                      </c:pt>
                      <c:pt idx="5360">
                        <c:v>0</c:v>
                      </c:pt>
                      <c:pt idx="5361">
                        <c:v>0</c:v>
                      </c:pt>
                      <c:pt idx="5362">
                        <c:v>0</c:v>
                      </c:pt>
                      <c:pt idx="5363">
                        <c:v>0</c:v>
                      </c:pt>
                      <c:pt idx="5364">
                        <c:v>0</c:v>
                      </c:pt>
                      <c:pt idx="5365">
                        <c:v>0</c:v>
                      </c:pt>
                      <c:pt idx="5366">
                        <c:v>0</c:v>
                      </c:pt>
                      <c:pt idx="5367">
                        <c:v>0</c:v>
                      </c:pt>
                      <c:pt idx="5368">
                        <c:v>0</c:v>
                      </c:pt>
                      <c:pt idx="5369">
                        <c:v>0</c:v>
                      </c:pt>
                      <c:pt idx="5370">
                        <c:v>0</c:v>
                      </c:pt>
                      <c:pt idx="5371">
                        <c:v>0</c:v>
                      </c:pt>
                      <c:pt idx="5372">
                        <c:v>0</c:v>
                      </c:pt>
                      <c:pt idx="5373">
                        <c:v>0</c:v>
                      </c:pt>
                      <c:pt idx="5374">
                        <c:v>0</c:v>
                      </c:pt>
                      <c:pt idx="5375">
                        <c:v>0</c:v>
                      </c:pt>
                      <c:pt idx="5376">
                        <c:v>0</c:v>
                      </c:pt>
                      <c:pt idx="5377">
                        <c:v>0</c:v>
                      </c:pt>
                      <c:pt idx="5378">
                        <c:v>0</c:v>
                      </c:pt>
                      <c:pt idx="5379">
                        <c:v>0</c:v>
                      </c:pt>
                      <c:pt idx="5380">
                        <c:v>0</c:v>
                      </c:pt>
                      <c:pt idx="5381">
                        <c:v>0</c:v>
                      </c:pt>
                      <c:pt idx="5382">
                        <c:v>0</c:v>
                      </c:pt>
                      <c:pt idx="5383">
                        <c:v>0</c:v>
                      </c:pt>
                      <c:pt idx="5384">
                        <c:v>0</c:v>
                      </c:pt>
                      <c:pt idx="5385">
                        <c:v>0</c:v>
                      </c:pt>
                      <c:pt idx="5386">
                        <c:v>0</c:v>
                      </c:pt>
                      <c:pt idx="5387">
                        <c:v>0</c:v>
                      </c:pt>
                      <c:pt idx="5388">
                        <c:v>0</c:v>
                      </c:pt>
                      <c:pt idx="5389">
                        <c:v>0</c:v>
                      </c:pt>
                      <c:pt idx="5390">
                        <c:v>0</c:v>
                      </c:pt>
                      <c:pt idx="5391">
                        <c:v>0</c:v>
                      </c:pt>
                      <c:pt idx="5392">
                        <c:v>0</c:v>
                      </c:pt>
                      <c:pt idx="5393">
                        <c:v>0</c:v>
                      </c:pt>
                      <c:pt idx="5394">
                        <c:v>0</c:v>
                      </c:pt>
                      <c:pt idx="5395">
                        <c:v>0</c:v>
                      </c:pt>
                      <c:pt idx="5396">
                        <c:v>0</c:v>
                      </c:pt>
                      <c:pt idx="5397">
                        <c:v>0</c:v>
                      </c:pt>
                      <c:pt idx="5398">
                        <c:v>0</c:v>
                      </c:pt>
                      <c:pt idx="5399">
                        <c:v>0</c:v>
                      </c:pt>
                      <c:pt idx="5400">
                        <c:v>0</c:v>
                      </c:pt>
                      <c:pt idx="5401">
                        <c:v>0</c:v>
                      </c:pt>
                      <c:pt idx="5402">
                        <c:v>0</c:v>
                      </c:pt>
                      <c:pt idx="5403">
                        <c:v>0</c:v>
                      </c:pt>
                      <c:pt idx="5404">
                        <c:v>0</c:v>
                      </c:pt>
                      <c:pt idx="5405">
                        <c:v>0</c:v>
                      </c:pt>
                      <c:pt idx="5406">
                        <c:v>0</c:v>
                      </c:pt>
                      <c:pt idx="5407">
                        <c:v>0</c:v>
                      </c:pt>
                      <c:pt idx="5408">
                        <c:v>0</c:v>
                      </c:pt>
                      <c:pt idx="5409">
                        <c:v>0</c:v>
                      </c:pt>
                      <c:pt idx="5410">
                        <c:v>0</c:v>
                      </c:pt>
                      <c:pt idx="5411">
                        <c:v>0</c:v>
                      </c:pt>
                      <c:pt idx="5412">
                        <c:v>0</c:v>
                      </c:pt>
                      <c:pt idx="5413">
                        <c:v>0</c:v>
                      </c:pt>
                      <c:pt idx="5414">
                        <c:v>0</c:v>
                      </c:pt>
                      <c:pt idx="5415">
                        <c:v>0</c:v>
                      </c:pt>
                      <c:pt idx="5416">
                        <c:v>0</c:v>
                      </c:pt>
                      <c:pt idx="5417">
                        <c:v>0</c:v>
                      </c:pt>
                      <c:pt idx="5418">
                        <c:v>0</c:v>
                      </c:pt>
                      <c:pt idx="5419">
                        <c:v>0</c:v>
                      </c:pt>
                      <c:pt idx="5420">
                        <c:v>0</c:v>
                      </c:pt>
                      <c:pt idx="5421">
                        <c:v>0</c:v>
                      </c:pt>
                      <c:pt idx="5422">
                        <c:v>0</c:v>
                      </c:pt>
                      <c:pt idx="5423">
                        <c:v>0</c:v>
                      </c:pt>
                      <c:pt idx="5424">
                        <c:v>0</c:v>
                      </c:pt>
                      <c:pt idx="5425">
                        <c:v>0</c:v>
                      </c:pt>
                      <c:pt idx="5426">
                        <c:v>0</c:v>
                      </c:pt>
                      <c:pt idx="5427">
                        <c:v>0</c:v>
                      </c:pt>
                      <c:pt idx="5428">
                        <c:v>0</c:v>
                      </c:pt>
                      <c:pt idx="5429">
                        <c:v>0</c:v>
                      </c:pt>
                      <c:pt idx="5430">
                        <c:v>0</c:v>
                      </c:pt>
                      <c:pt idx="5431">
                        <c:v>0</c:v>
                      </c:pt>
                      <c:pt idx="5432">
                        <c:v>0</c:v>
                      </c:pt>
                      <c:pt idx="5433">
                        <c:v>0</c:v>
                      </c:pt>
                      <c:pt idx="5434">
                        <c:v>0</c:v>
                      </c:pt>
                      <c:pt idx="5435">
                        <c:v>0</c:v>
                      </c:pt>
                      <c:pt idx="5436">
                        <c:v>0</c:v>
                      </c:pt>
                      <c:pt idx="5437">
                        <c:v>0</c:v>
                      </c:pt>
                      <c:pt idx="5438">
                        <c:v>0</c:v>
                      </c:pt>
                      <c:pt idx="5439">
                        <c:v>0</c:v>
                      </c:pt>
                      <c:pt idx="5440">
                        <c:v>0</c:v>
                      </c:pt>
                      <c:pt idx="5441">
                        <c:v>0</c:v>
                      </c:pt>
                      <c:pt idx="5442">
                        <c:v>0</c:v>
                      </c:pt>
                      <c:pt idx="5443">
                        <c:v>0</c:v>
                      </c:pt>
                      <c:pt idx="5444">
                        <c:v>0</c:v>
                      </c:pt>
                      <c:pt idx="5445">
                        <c:v>0</c:v>
                      </c:pt>
                      <c:pt idx="5446">
                        <c:v>0</c:v>
                      </c:pt>
                      <c:pt idx="5447">
                        <c:v>0</c:v>
                      </c:pt>
                      <c:pt idx="5448">
                        <c:v>0</c:v>
                      </c:pt>
                      <c:pt idx="5449">
                        <c:v>0</c:v>
                      </c:pt>
                      <c:pt idx="5450">
                        <c:v>0</c:v>
                      </c:pt>
                      <c:pt idx="5451">
                        <c:v>0</c:v>
                      </c:pt>
                      <c:pt idx="5452">
                        <c:v>0</c:v>
                      </c:pt>
                      <c:pt idx="5453">
                        <c:v>0</c:v>
                      </c:pt>
                      <c:pt idx="5454">
                        <c:v>0</c:v>
                      </c:pt>
                      <c:pt idx="5455">
                        <c:v>0</c:v>
                      </c:pt>
                      <c:pt idx="5456">
                        <c:v>0</c:v>
                      </c:pt>
                      <c:pt idx="5457">
                        <c:v>0</c:v>
                      </c:pt>
                      <c:pt idx="5458">
                        <c:v>0</c:v>
                      </c:pt>
                      <c:pt idx="5459">
                        <c:v>0</c:v>
                      </c:pt>
                      <c:pt idx="5460">
                        <c:v>0</c:v>
                      </c:pt>
                      <c:pt idx="5461">
                        <c:v>0</c:v>
                      </c:pt>
                      <c:pt idx="5462">
                        <c:v>0</c:v>
                      </c:pt>
                      <c:pt idx="5463">
                        <c:v>0</c:v>
                      </c:pt>
                      <c:pt idx="5464">
                        <c:v>0</c:v>
                      </c:pt>
                      <c:pt idx="5465">
                        <c:v>0</c:v>
                      </c:pt>
                      <c:pt idx="5466">
                        <c:v>0</c:v>
                      </c:pt>
                      <c:pt idx="5467">
                        <c:v>0</c:v>
                      </c:pt>
                      <c:pt idx="5468">
                        <c:v>0</c:v>
                      </c:pt>
                      <c:pt idx="5469">
                        <c:v>0</c:v>
                      </c:pt>
                      <c:pt idx="5470">
                        <c:v>0</c:v>
                      </c:pt>
                      <c:pt idx="5471">
                        <c:v>0</c:v>
                      </c:pt>
                      <c:pt idx="5472">
                        <c:v>0</c:v>
                      </c:pt>
                      <c:pt idx="5473">
                        <c:v>0</c:v>
                      </c:pt>
                      <c:pt idx="5474">
                        <c:v>0</c:v>
                      </c:pt>
                      <c:pt idx="5475">
                        <c:v>0</c:v>
                      </c:pt>
                      <c:pt idx="5476">
                        <c:v>0</c:v>
                      </c:pt>
                      <c:pt idx="5477">
                        <c:v>0</c:v>
                      </c:pt>
                      <c:pt idx="5478">
                        <c:v>0</c:v>
                      </c:pt>
                      <c:pt idx="5479">
                        <c:v>0</c:v>
                      </c:pt>
                      <c:pt idx="5480">
                        <c:v>0</c:v>
                      </c:pt>
                      <c:pt idx="5481">
                        <c:v>0</c:v>
                      </c:pt>
                      <c:pt idx="5482">
                        <c:v>0</c:v>
                      </c:pt>
                      <c:pt idx="5483">
                        <c:v>0</c:v>
                      </c:pt>
                      <c:pt idx="5484">
                        <c:v>0</c:v>
                      </c:pt>
                      <c:pt idx="5485">
                        <c:v>0</c:v>
                      </c:pt>
                      <c:pt idx="5486">
                        <c:v>0</c:v>
                      </c:pt>
                      <c:pt idx="5487">
                        <c:v>0</c:v>
                      </c:pt>
                      <c:pt idx="5488">
                        <c:v>0</c:v>
                      </c:pt>
                      <c:pt idx="5489">
                        <c:v>0</c:v>
                      </c:pt>
                      <c:pt idx="5490">
                        <c:v>0</c:v>
                      </c:pt>
                      <c:pt idx="5491">
                        <c:v>0</c:v>
                      </c:pt>
                      <c:pt idx="5492">
                        <c:v>0</c:v>
                      </c:pt>
                      <c:pt idx="5493">
                        <c:v>0</c:v>
                      </c:pt>
                      <c:pt idx="5494">
                        <c:v>0</c:v>
                      </c:pt>
                      <c:pt idx="5495">
                        <c:v>0</c:v>
                      </c:pt>
                      <c:pt idx="5496">
                        <c:v>0</c:v>
                      </c:pt>
                      <c:pt idx="5497">
                        <c:v>0</c:v>
                      </c:pt>
                      <c:pt idx="5498">
                        <c:v>0</c:v>
                      </c:pt>
                      <c:pt idx="5499">
                        <c:v>0</c:v>
                      </c:pt>
                      <c:pt idx="5500">
                        <c:v>0</c:v>
                      </c:pt>
                      <c:pt idx="5501">
                        <c:v>0</c:v>
                      </c:pt>
                      <c:pt idx="5502">
                        <c:v>0</c:v>
                      </c:pt>
                      <c:pt idx="5503">
                        <c:v>0</c:v>
                      </c:pt>
                      <c:pt idx="5504">
                        <c:v>0</c:v>
                      </c:pt>
                      <c:pt idx="5505">
                        <c:v>0</c:v>
                      </c:pt>
                      <c:pt idx="5506">
                        <c:v>0</c:v>
                      </c:pt>
                      <c:pt idx="5507">
                        <c:v>0</c:v>
                      </c:pt>
                      <c:pt idx="5508">
                        <c:v>0</c:v>
                      </c:pt>
                      <c:pt idx="5509">
                        <c:v>0</c:v>
                      </c:pt>
                      <c:pt idx="5510">
                        <c:v>0</c:v>
                      </c:pt>
                      <c:pt idx="5511">
                        <c:v>0</c:v>
                      </c:pt>
                      <c:pt idx="5512">
                        <c:v>0</c:v>
                      </c:pt>
                      <c:pt idx="5513">
                        <c:v>0</c:v>
                      </c:pt>
                      <c:pt idx="5514">
                        <c:v>0</c:v>
                      </c:pt>
                      <c:pt idx="5515">
                        <c:v>0</c:v>
                      </c:pt>
                      <c:pt idx="5516">
                        <c:v>0</c:v>
                      </c:pt>
                      <c:pt idx="5517">
                        <c:v>0</c:v>
                      </c:pt>
                      <c:pt idx="5518">
                        <c:v>0</c:v>
                      </c:pt>
                      <c:pt idx="5519">
                        <c:v>0</c:v>
                      </c:pt>
                      <c:pt idx="5520">
                        <c:v>0</c:v>
                      </c:pt>
                      <c:pt idx="5521">
                        <c:v>0</c:v>
                      </c:pt>
                      <c:pt idx="5522">
                        <c:v>0</c:v>
                      </c:pt>
                      <c:pt idx="5523">
                        <c:v>0</c:v>
                      </c:pt>
                      <c:pt idx="5524">
                        <c:v>0</c:v>
                      </c:pt>
                      <c:pt idx="5525">
                        <c:v>0</c:v>
                      </c:pt>
                      <c:pt idx="5526">
                        <c:v>0</c:v>
                      </c:pt>
                      <c:pt idx="5527">
                        <c:v>0</c:v>
                      </c:pt>
                      <c:pt idx="5528">
                        <c:v>0</c:v>
                      </c:pt>
                      <c:pt idx="5529">
                        <c:v>0</c:v>
                      </c:pt>
                      <c:pt idx="5530">
                        <c:v>0</c:v>
                      </c:pt>
                      <c:pt idx="5531">
                        <c:v>0</c:v>
                      </c:pt>
                      <c:pt idx="5532">
                        <c:v>0</c:v>
                      </c:pt>
                      <c:pt idx="5533">
                        <c:v>0</c:v>
                      </c:pt>
                      <c:pt idx="5534">
                        <c:v>0</c:v>
                      </c:pt>
                      <c:pt idx="5535">
                        <c:v>0</c:v>
                      </c:pt>
                      <c:pt idx="5536">
                        <c:v>0</c:v>
                      </c:pt>
                      <c:pt idx="5537">
                        <c:v>0</c:v>
                      </c:pt>
                      <c:pt idx="5538">
                        <c:v>0</c:v>
                      </c:pt>
                      <c:pt idx="5539">
                        <c:v>0</c:v>
                      </c:pt>
                      <c:pt idx="5540">
                        <c:v>0</c:v>
                      </c:pt>
                      <c:pt idx="5541">
                        <c:v>0</c:v>
                      </c:pt>
                      <c:pt idx="5542">
                        <c:v>0</c:v>
                      </c:pt>
                      <c:pt idx="5543">
                        <c:v>0</c:v>
                      </c:pt>
                      <c:pt idx="5544">
                        <c:v>0</c:v>
                      </c:pt>
                      <c:pt idx="5545">
                        <c:v>0</c:v>
                      </c:pt>
                      <c:pt idx="5546">
                        <c:v>0</c:v>
                      </c:pt>
                      <c:pt idx="5547">
                        <c:v>0</c:v>
                      </c:pt>
                      <c:pt idx="5548">
                        <c:v>0</c:v>
                      </c:pt>
                      <c:pt idx="5549">
                        <c:v>0</c:v>
                      </c:pt>
                      <c:pt idx="5550">
                        <c:v>0</c:v>
                      </c:pt>
                      <c:pt idx="5551">
                        <c:v>0</c:v>
                      </c:pt>
                      <c:pt idx="5552">
                        <c:v>0</c:v>
                      </c:pt>
                      <c:pt idx="5553">
                        <c:v>0</c:v>
                      </c:pt>
                      <c:pt idx="5554">
                        <c:v>0</c:v>
                      </c:pt>
                      <c:pt idx="5555">
                        <c:v>0</c:v>
                      </c:pt>
                      <c:pt idx="5556">
                        <c:v>0</c:v>
                      </c:pt>
                      <c:pt idx="5557">
                        <c:v>0</c:v>
                      </c:pt>
                      <c:pt idx="5558">
                        <c:v>0</c:v>
                      </c:pt>
                      <c:pt idx="5559">
                        <c:v>0</c:v>
                      </c:pt>
                      <c:pt idx="5560">
                        <c:v>0</c:v>
                      </c:pt>
                      <c:pt idx="5561">
                        <c:v>0</c:v>
                      </c:pt>
                      <c:pt idx="5562">
                        <c:v>0</c:v>
                      </c:pt>
                      <c:pt idx="5563">
                        <c:v>0</c:v>
                      </c:pt>
                      <c:pt idx="5564">
                        <c:v>0</c:v>
                      </c:pt>
                      <c:pt idx="5565">
                        <c:v>0</c:v>
                      </c:pt>
                      <c:pt idx="5566">
                        <c:v>0</c:v>
                      </c:pt>
                      <c:pt idx="5567">
                        <c:v>0</c:v>
                      </c:pt>
                      <c:pt idx="5568">
                        <c:v>0</c:v>
                      </c:pt>
                      <c:pt idx="5569">
                        <c:v>0</c:v>
                      </c:pt>
                      <c:pt idx="5570">
                        <c:v>0</c:v>
                      </c:pt>
                      <c:pt idx="5571">
                        <c:v>0</c:v>
                      </c:pt>
                      <c:pt idx="5572">
                        <c:v>0</c:v>
                      </c:pt>
                      <c:pt idx="5573">
                        <c:v>0</c:v>
                      </c:pt>
                      <c:pt idx="5574">
                        <c:v>0</c:v>
                      </c:pt>
                      <c:pt idx="5575">
                        <c:v>0</c:v>
                      </c:pt>
                      <c:pt idx="5576">
                        <c:v>0</c:v>
                      </c:pt>
                      <c:pt idx="5577">
                        <c:v>0</c:v>
                      </c:pt>
                      <c:pt idx="5578">
                        <c:v>0</c:v>
                      </c:pt>
                      <c:pt idx="5579">
                        <c:v>0</c:v>
                      </c:pt>
                      <c:pt idx="5580">
                        <c:v>0</c:v>
                      </c:pt>
                      <c:pt idx="5581">
                        <c:v>0</c:v>
                      </c:pt>
                      <c:pt idx="5582">
                        <c:v>0</c:v>
                      </c:pt>
                      <c:pt idx="5583">
                        <c:v>0</c:v>
                      </c:pt>
                      <c:pt idx="5584">
                        <c:v>0</c:v>
                      </c:pt>
                      <c:pt idx="5585">
                        <c:v>0</c:v>
                      </c:pt>
                      <c:pt idx="5586">
                        <c:v>0</c:v>
                      </c:pt>
                      <c:pt idx="5587">
                        <c:v>0</c:v>
                      </c:pt>
                      <c:pt idx="5588">
                        <c:v>0</c:v>
                      </c:pt>
                      <c:pt idx="5589">
                        <c:v>0</c:v>
                      </c:pt>
                      <c:pt idx="5590">
                        <c:v>0</c:v>
                      </c:pt>
                      <c:pt idx="5591">
                        <c:v>0</c:v>
                      </c:pt>
                      <c:pt idx="5592">
                        <c:v>0</c:v>
                      </c:pt>
                      <c:pt idx="5593">
                        <c:v>0</c:v>
                      </c:pt>
                      <c:pt idx="5594">
                        <c:v>0</c:v>
                      </c:pt>
                      <c:pt idx="5595">
                        <c:v>0</c:v>
                      </c:pt>
                      <c:pt idx="5596">
                        <c:v>0</c:v>
                      </c:pt>
                      <c:pt idx="5597">
                        <c:v>0</c:v>
                      </c:pt>
                      <c:pt idx="5598">
                        <c:v>0</c:v>
                      </c:pt>
                      <c:pt idx="5599">
                        <c:v>0</c:v>
                      </c:pt>
                      <c:pt idx="5600">
                        <c:v>0</c:v>
                      </c:pt>
                      <c:pt idx="5601">
                        <c:v>0</c:v>
                      </c:pt>
                      <c:pt idx="5602">
                        <c:v>0</c:v>
                      </c:pt>
                      <c:pt idx="5603">
                        <c:v>0</c:v>
                      </c:pt>
                      <c:pt idx="5604">
                        <c:v>0</c:v>
                      </c:pt>
                      <c:pt idx="5605">
                        <c:v>0</c:v>
                      </c:pt>
                      <c:pt idx="5606">
                        <c:v>0</c:v>
                      </c:pt>
                      <c:pt idx="5607">
                        <c:v>0</c:v>
                      </c:pt>
                      <c:pt idx="5608">
                        <c:v>0</c:v>
                      </c:pt>
                      <c:pt idx="5609">
                        <c:v>0</c:v>
                      </c:pt>
                      <c:pt idx="5610">
                        <c:v>0</c:v>
                      </c:pt>
                      <c:pt idx="5611">
                        <c:v>0</c:v>
                      </c:pt>
                      <c:pt idx="5612">
                        <c:v>0</c:v>
                      </c:pt>
                      <c:pt idx="5613">
                        <c:v>0</c:v>
                      </c:pt>
                      <c:pt idx="5614">
                        <c:v>0</c:v>
                      </c:pt>
                      <c:pt idx="5615">
                        <c:v>0</c:v>
                      </c:pt>
                      <c:pt idx="5616">
                        <c:v>0</c:v>
                      </c:pt>
                      <c:pt idx="5617">
                        <c:v>0</c:v>
                      </c:pt>
                      <c:pt idx="5618">
                        <c:v>0</c:v>
                      </c:pt>
                      <c:pt idx="5619">
                        <c:v>0</c:v>
                      </c:pt>
                      <c:pt idx="5620">
                        <c:v>0</c:v>
                      </c:pt>
                      <c:pt idx="5621">
                        <c:v>0</c:v>
                      </c:pt>
                      <c:pt idx="5622">
                        <c:v>0</c:v>
                      </c:pt>
                      <c:pt idx="5623">
                        <c:v>0</c:v>
                      </c:pt>
                      <c:pt idx="5624">
                        <c:v>0</c:v>
                      </c:pt>
                      <c:pt idx="5625">
                        <c:v>0</c:v>
                      </c:pt>
                      <c:pt idx="5626">
                        <c:v>0</c:v>
                      </c:pt>
                      <c:pt idx="5627">
                        <c:v>0</c:v>
                      </c:pt>
                      <c:pt idx="5628">
                        <c:v>0</c:v>
                      </c:pt>
                      <c:pt idx="5629">
                        <c:v>0</c:v>
                      </c:pt>
                      <c:pt idx="5630">
                        <c:v>0</c:v>
                      </c:pt>
                      <c:pt idx="5631">
                        <c:v>0</c:v>
                      </c:pt>
                      <c:pt idx="5632">
                        <c:v>0</c:v>
                      </c:pt>
                      <c:pt idx="5633">
                        <c:v>0</c:v>
                      </c:pt>
                      <c:pt idx="5634">
                        <c:v>0</c:v>
                      </c:pt>
                      <c:pt idx="5635">
                        <c:v>0</c:v>
                      </c:pt>
                      <c:pt idx="5636">
                        <c:v>0</c:v>
                      </c:pt>
                      <c:pt idx="5637">
                        <c:v>0</c:v>
                      </c:pt>
                      <c:pt idx="5638">
                        <c:v>0</c:v>
                      </c:pt>
                      <c:pt idx="5639">
                        <c:v>0</c:v>
                      </c:pt>
                      <c:pt idx="5640">
                        <c:v>0</c:v>
                      </c:pt>
                      <c:pt idx="5641">
                        <c:v>0</c:v>
                      </c:pt>
                      <c:pt idx="5642">
                        <c:v>0</c:v>
                      </c:pt>
                      <c:pt idx="5643">
                        <c:v>0</c:v>
                      </c:pt>
                      <c:pt idx="5644">
                        <c:v>0</c:v>
                      </c:pt>
                      <c:pt idx="5645">
                        <c:v>0</c:v>
                      </c:pt>
                      <c:pt idx="5646">
                        <c:v>0</c:v>
                      </c:pt>
                      <c:pt idx="5647">
                        <c:v>0</c:v>
                      </c:pt>
                      <c:pt idx="5648">
                        <c:v>0</c:v>
                      </c:pt>
                      <c:pt idx="5649">
                        <c:v>0</c:v>
                      </c:pt>
                      <c:pt idx="5650">
                        <c:v>0</c:v>
                      </c:pt>
                      <c:pt idx="5651">
                        <c:v>0</c:v>
                      </c:pt>
                      <c:pt idx="5652">
                        <c:v>0</c:v>
                      </c:pt>
                      <c:pt idx="5653">
                        <c:v>0</c:v>
                      </c:pt>
                      <c:pt idx="5654">
                        <c:v>0</c:v>
                      </c:pt>
                      <c:pt idx="5655">
                        <c:v>0</c:v>
                      </c:pt>
                      <c:pt idx="5656">
                        <c:v>0</c:v>
                      </c:pt>
                      <c:pt idx="5657">
                        <c:v>0</c:v>
                      </c:pt>
                      <c:pt idx="5658">
                        <c:v>0</c:v>
                      </c:pt>
                      <c:pt idx="5659">
                        <c:v>0</c:v>
                      </c:pt>
                      <c:pt idx="5660">
                        <c:v>0</c:v>
                      </c:pt>
                      <c:pt idx="5661">
                        <c:v>0</c:v>
                      </c:pt>
                      <c:pt idx="5662">
                        <c:v>0</c:v>
                      </c:pt>
                      <c:pt idx="5663">
                        <c:v>0</c:v>
                      </c:pt>
                      <c:pt idx="5664">
                        <c:v>0</c:v>
                      </c:pt>
                      <c:pt idx="5665">
                        <c:v>0</c:v>
                      </c:pt>
                      <c:pt idx="5666">
                        <c:v>0</c:v>
                      </c:pt>
                      <c:pt idx="5667">
                        <c:v>0</c:v>
                      </c:pt>
                      <c:pt idx="5668">
                        <c:v>0</c:v>
                      </c:pt>
                      <c:pt idx="5669">
                        <c:v>0</c:v>
                      </c:pt>
                      <c:pt idx="5670">
                        <c:v>0</c:v>
                      </c:pt>
                      <c:pt idx="5671">
                        <c:v>0</c:v>
                      </c:pt>
                      <c:pt idx="5672">
                        <c:v>0</c:v>
                      </c:pt>
                      <c:pt idx="5673">
                        <c:v>0</c:v>
                      </c:pt>
                      <c:pt idx="5674">
                        <c:v>0</c:v>
                      </c:pt>
                      <c:pt idx="5675">
                        <c:v>0</c:v>
                      </c:pt>
                      <c:pt idx="5676">
                        <c:v>0</c:v>
                      </c:pt>
                      <c:pt idx="5677">
                        <c:v>0</c:v>
                      </c:pt>
                      <c:pt idx="5678">
                        <c:v>0</c:v>
                      </c:pt>
                      <c:pt idx="5679">
                        <c:v>0</c:v>
                      </c:pt>
                      <c:pt idx="5680">
                        <c:v>0</c:v>
                      </c:pt>
                      <c:pt idx="5681">
                        <c:v>0</c:v>
                      </c:pt>
                      <c:pt idx="5682">
                        <c:v>0</c:v>
                      </c:pt>
                      <c:pt idx="5683">
                        <c:v>0</c:v>
                      </c:pt>
                      <c:pt idx="5684">
                        <c:v>0</c:v>
                      </c:pt>
                      <c:pt idx="5685">
                        <c:v>0</c:v>
                      </c:pt>
                      <c:pt idx="5686">
                        <c:v>0</c:v>
                      </c:pt>
                      <c:pt idx="5687">
                        <c:v>0</c:v>
                      </c:pt>
                      <c:pt idx="5688">
                        <c:v>0</c:v>
                      </c:pt>
                      <c:pt idx="5689">
                        <c:v>0</c:v>
                      </c:pt>
                      <c:pt idx="5690">
                        <c:v>0</c:v>
                      </c:pt>
                      <c:pt idx="5691">
                        <c:v>0</c:v>
                      </c:pt>
                      <c:pt idx="5692">
                        <c:v>0</c:v>
                      </c:pt>
                      <c:pt idx="5693">
                        <c:v>0</c:v>
                      </c:pt>
                      <c:pt idx="5694">
                        <c:v>0</c:v>
                      </c:pt>
                      <c:pt idx="5695">
                        <c:v>0</c:v>
                      </c:pt>
                      <c:pt idx="5696">
                        <c:v>0</c:v>
                      </c:pt>
                      <c:pt idx="5697">
                        <c:v>0</c:v>
                      </c:pt>
                      <c:pt idx="5698">
                        <c:v>0</c:v>
                      </c:pt>
                      <c:pt idx="5699">
                        <c:v>0</c:v>
                      </c:pt>
                      <c:pt idx="5700">
                        <c:v>0</c:v>
                      </c:pt>
                      <c:pt idx="5701">
                        <c:v>0</c:v>
                      </c:pt>
                      <c:pt idx="5702">
                        <c:v>0</c:v>
                      </c:pt>
                      <c:pt idx="5703">
                        <c:v>0</c:v>
                      </c:pt>
                      <c:pt idx="5704">
                        <c:v>0</c:v>
                      </c:pt>
                      <c:pt idx="5705">
                        <c:v>0</c:v>
                      </c:pt>
                      <c:pt idx="5706">
                        <c:v>0</c:v>
                      </c:pt>
                      <c:pt idx="5707">
                        <c:v>0</c:v>
                      </c:pt>
                      <c:pt idx="5708">
                        <c:v>0</c:v>
                      </c:pt>
                      <c:pt idx="5709">
                        <c:v>0</c:v>
                      </c:pt>
                      <c:pt idx="5710">
                        <c:v>0</c:v>
                      </c:pt>
                      <c:pt idx="5711">
                        <c:v>0</c:v>
                      </c:pt>
                      <c:pt idx="5712">
                        <c:v>0</c:v>
                      </c:pt>
                      <c:pt idx="5713">
                        <c:v>0</c:v>
                      </c:pt>
                      <c:pt idx="5714">
                        <c:v>0</c:v>
                      </c:pt>
                      <c:pt idx="5715">
                        <c:v>0</c:v>
                      </c:pt>
                      <c:pt idx="5716">
                        <c:v>0</c:v>
                      </c:pt>
                      <c:pt idx="5717">
                        <c:v>0</c:v>
                      </c:pt>
                      <c:pt idx="5718">
                        <c:v>0</c:v>
                      </c:pt>
                      <c:pt idx="5719">
                        <c:v>0</c:v>
                      </c:pt>
                      <c:pt idx="5720">
                        <c:v>0</c:v>
                      </c:pt>
                      <c:pt idx="5721">
                        <c:v>0</c:v>
                      </c:pt>
                      <c:pt idx="5722">
                        <c:v>0</c:v>
                      </c:pt>
                      <c:pt idx="5723">
                        <c:v>0</c:v>
                      </c:pt>
                      <c:pt idx="5724">
                        <c:v>0</c:v>
                      </c:pt>
                      <c:pt idx="5725">
                        <c:v>0</c:v>
                      </c:pt>
                      <c:pt idx="5726">
                        <c:v>0</c:v>
                      </c:pt>
                      <c:pt idx="5727">
                        <c:v>0</c:v>
                      </c:pt>
                      <c:pt idx="5728">
                        <c:v>0</c:v>
                      </c:pt>
                      <c:pt idx="5729">
                        <c:v>0</c:v>
                      </c:pt>
                      <c:pt idx="5730">
                        <c:v>0</c:v>
                      </c:pt>
                      <c:pt idx="5731">
                        <c:v>0</c:v>
                      </c:pt>
                      <c:pt idx="5732">
                        <c:v>0</c:v>
                      </c:pt>
                      <c:pt idx="5733">
                        <c:v>0</c:v>
                      </c:pt>
                      <c:pt idx="5734">
                        <c:v>0</c:v>
                      </c:pt>
                      <c:pt idx="5735">
                        <c:v>0</c:v>
                      </c:pt>
                      <c:pt idx="5736">
                        <c:v>0</c:v>
                      </c:pt>
                      <c:pt idx="5737">
                        <c:v>0</c:v>
                      </c:pt>
                      <c:pt idx="5738">
                        <c:v>0</c:v>
                      </c:pt>
                      <c:pt idx="5739">
                        <c:v>0</c:v>
                      </c:pt>
                      <c:pt idx="5740">
                        <c:v>0</c:v>
                      </c:pt>
                      <c:pt idx="5741">
                        <c:v>0</c:v>
                      </c:pt>
                      <c:pt idx="5742">
                        <c:v>0</c:v>
                      </c:pt>
                      <c:pt idx="5743">
                        <c:v>0</c:v>
                      </c:pt>
                      <c:pt idx="5744">
                        <c:v>0</c:v>
                      </c:pt>
                      <c:pt idx="5745">
                        <c:v>0</c:v>
                      </c:pt>
                      <c:pt idx="5746">
                        <c:v>0</c:v>
                      </c:pt>
                      <c:pt idx="5747">
                        <c:v>0</c:v>
                      </c:pt>
                      <c:pt idx="5748">
                        <c:v>0</c:v>
                      </c:pt>
                      <c:pt idx="5749">
                        <c:v>0</c:v>
                      </c:pt>
                      <c:pt idx="5750">
                        <c:v>0</c:v>
                      </c:pt>
                      <c:pt idx="5751">
                        <c:v>0</c:v>
                      </c:pt>
                      <c:pt idx="5752">
                        <c:v>0</c:v>
                      </c:pt>
                      <c:pt idx="5753">
                        <c:v>0</c:v>
                      </c:pt>
                      <c:pt idx="5754">
                        <c:v>0</c:v>
                      </c:pt>
                      <c:pt idx="5755">
                        <c:v>0</c:v>
                      </c:pt>
                      <c:pt idx="5756">
                        <c:v>0</c:v>
                      </c:pt>
                      <c:pt idx="5757">
                        <c:v>0</c:v>
                      </c:pt>
                      <c:pt idx="5758">
                        <c:v>0</c:v>
                      </c:pt>
                      <c:pt idx="5759">
                        <c:v>0</c:v>
                      </c:pt>
                      <c:pt idx="5760">
                        <c:v>0</c:v>
                      </c:pt>
                      <c:pt idx="5761">
                        <c:v>0</c:v>
                      </c:pt>
                      <c:pt idx="5762">
                        <c:v>0</c:v>
                      </c:pt>
                      <c:pt idx="5763">
                        <c:v>0</c:v>
                      </c:pt>
                      <c:pt idx="5764">
                        <c:v>0</c:v>
                      </c:pt>
                      <c:pt idx="5765">
                        <c:v>0</c:v>
                      </c:pt>
                      <c:pt idx="5766">
                        <c:v>0</c:v>
                      </c:pt>
                      <c:pt idx="5767">
                        <c:v>0</c:v>
                      </c:pt>
                      <c:pt idx="5768">
                        <c:v>0</c:v>
                      </c:pt>
                      <c:pt idx="5769">
                        <c:v>0</c:v>
                      </c:pt>
                      <c:pt idx="5770">
                        <c:v>0</c:v>
                      </c:pt>
                      <c:pt idx="5771">
                        <c:v>0</c:v>
                      </c:pt>
                      <c:pt idx="5772">
                        <c:v>0</c:v>
                      </c:pt>
                      <c:pt idx="5773">
                        <c:v>0</c:v>
                      </c:pt>
                      <c:pt idx="5774">
                        <c:v>0</c:v>
                      </c:pt>
                      <c:pt idx="5775">
                        <c:v>0</c:v>
                      </c:pt>
                      <c:pt idx="5776">
                        <c:v>0</c:v>
                      </c:pt>
                      <c:pt idx="5777">
                        <c:v>0</c:v>
                      </c:pt>
                      <c:pt idx="5778">
                        <c:v>0</c:v>
                      </c:pt>
                      <c:pt idx="5779">
                        <c:v>0</c:v>
                      </c:pt>
                      <c:pt idx="5780">
                        <c:v>0</c:v>
                      </c:pt>
                      <c:pt idx="5781">
                        <c:v>0</c:v>
                      </c:pt>
                      <c:pt idx="5782">
                        <c:v>0</c:v>
                      </c:pt>
                      <c:pt idx="5783">
                        <c:v>0</c:v>
                      </c:pt>
                      <c:pt idx="5784">
                        <c:v>0</c:v>
                      </c:pt>
                      <c:pt idx="5785">
                        <c:v>0</c:v>
                      </c:pt>
                      <c:pt idx="5786">
                        <c:v>0</c:v>
                      </c:pt>
                      <c:pt idx="5787">
                        <c:v>0</c:v>
                      </c:pt>
                      <c:pt idx="5788">
                        <c:v>0</c:v>
                      </c:pt>
                      <c:pt idx="5789">
                        <c:v>0</c:v>
                      </c:pt>
                      <c:pt idx="5790">
                        <c:v>0</c:v>
                      </c:pt>
                      <c:pt idx="5791">
                        <c:v>0</c:v>
                      </c:pt>
                      <c:pt idx="5792">
                        <c:v>0</c:v>
                      </c:pt>
                      <c:pt idx="5793">
                        <c:v>0</c:v>
                      </c:pt>
                      <c:pt idx="5794">
                        <c:v>0</c:v>
                      </c:pt>
                      <c:pt idx="5795">
                        <c:v>0</c:v>
                      </c:pt>
                      <c:pt idx="5796">
                        <c:v>0</c:v>
                      </c:pt>
                      <c:pt idx="5797">
                        <c:v>0</c:v>
                      </c:pt>
                      <c:pt idx="5798">
                        <c:v>0</c:v>
                      </c:pt>
                      <c:pt idx="5799">
                        <c:v>0</c:v>
                      </c:pt>
                      <c:pt idx="5800">
                        <c:v>0</c:v>
                      </c:pt>
                      <c:pt idx="5801">
                        <c:v>0</c:v>
                      </c:pt>
                      <c:pt idx="5802">
                        <c:v>0</c:v>
                      </c:pt>
                      <c:pt idx="5803">
                        <c:v>0</c:v>
                      </c:pt>
                      <c:pt idx="5804">
                        <c:v>0</c:v>
                      </c:pt>
                      <c:pt idx="5805">
                        <c:v>0</c:v>
                      </c:pt>
                      <c:pt idx="5806">
                        <c:v>0</c:v>
                      </c:pt>
                      <c:pt idx="5807">
                        <c:v>0</c:v>
                      </c:pt>
                      <c:pt idx="5808">
                        <c:v>0</c:v>
                      </c:pt>
                      <c:pt idx="5809">
                        <c:v>0</c:v>
                      </c:pt>
                      <c:pt idx="5810">
                        <c:v>0</c:v>
                      </c:pt>
                      <c:pt idx="5811">
                        <c:v>0</c:v>
                      </c:pt>
                      <c:pt idx="5812">
                        <c:v>0</c:v>
                      </c:pt>
                      <c:pt idx="5813">
                        <c:v>0</c:v>
                      </c:pt>
                      <c:pt idx="5814">
                        <c:v>0</c:v>
                      </c:pt>
                      <c:pt idx="5815">
                        <c:v>0</c:v>
                      </c:pt>
                      <c:pt idx="5816">
                        <c:v>0</c:v>
                      </c:pt>
                      <c:pt idx="5817">
                        <c:v>0</c:v>
                      </c:pt>
                      <c:pt idx="5818">
                        <c:v>0</c:v>
                      </c:pt>
                      <c:pt idx="5819">
                        <c:v>0</c:v>
                      </c:pt>
                      <c:pt idx="5820">
                        <c:v>0</c:v>
                      </c:pt>
                      <c:pt idx="5821">
                        <c:v>0</c:v>
                      </c:pt>
                      <c:pt idx="5822">
                        <c:v>0</c:v>
                      </c:pt>
                      <c:pt idx="5823">
                        <c:v>0</c:v>
                      </c:pt>
                      <c:pt idx="5824">
                        <c:v>0</c:v>
                      </c:pt>
                      <c:pt idx="5825">
                        <c:v>0</c:v>
                      </c:pt>
                      <c:pt idx="5826">
                        <c:v>0</c:v>
                      </c:pt>
                      <c:pt idx="5827">
                        <c:v>0</c:v>
                      </c:pt>
                      <c:pt idx="5828">
                        <c:v>0</c:v>
                      </c:pt>
                      <c:pt idx="5829">
                        <c:v>0</c:v>
                      </c:pt>
                      <c:pt idx="5830">
                        <c:v>0</c:v>
                      </c:pt>
                      <c:pt idx="5831">
                        <c:v>0</c:v>
                      </c:pt>
                      <c:pt idx="5832">
                        <c:v>0</c:v>
                      </c:pt>
                      <c:pt idx="5833">
                        <c:v>0</c:v>
                      </c:pt>
                      <c:pt idx="5834">
                        <c:v>0</c:v>
                      </c:pt>
                      <c:pt idx="5835">
                        <c:v>0</c:v>
                      </c:pt>
                      <c:pt idx="5836">
                        <c:v>0</c:v>
                      </c:pt>
                      <c:pt idx="5837">
                        <c:v>0</c:v>
                      </c:pt>
                      <c:pt idx="5838">
                        <c:v>0</c:v>
                      </c:pt>
                      <c:pt idx="5839">
                        <c:v>0</c:v>
                      </c:pt>
                      <c:pt idx="5840">
                        <c:v>0</c:v>
                      </c:pt>
                      <c:pt idx="5841">
                        <c:v>0</c:v>
                      </c:pt>
                      <c:pt idx="5842">
                        <c:v>0</c:v>
                      </c:pt>
                      <c:pt idx="5843">
                        <c:v>0</c:v>
                      </c:pt>
                      <c:pt idx="5844">
                        <c:v>0</c:v>
                      </c:pt>
                      <c:pt idx="5845">
                        <c:v>0</c:v>
                      </c:pt>
                      <c:pt idx="5846">
                        <c:v>0</c:v>
                      </c:pt>
                      <c:pt idx="5847">
                        <c:v>0</c:v>
                      </c:pt>
                      <c:pt idx="5848">
                        <c:v>0</c:v>
                      </c:pt>
                      <c:pt idx="5849">
                        <c:v>0</c:v>
                      </c:pt>
                      <c:pt idx="5850">
                        <c:v>0</c:v>
                      </c:pt>
                      <c:pt idx="5851">
                        <c:v>0</c:v>
                      </c:pt>
                      <c:pt idx="5852">
                        <c:v>0</c:v>
                      </c:pt>
                      <c:pt idx="5853">
                        <c:v>0</c:v>
                      </c:pt>
                      <c:pt idx="5854">
                        <c:v>0</c:v>
                      </c:pt>
                      <c:pt idx="5855">
                        <c:v>0</c:v>
                      </c:pt>
                      <c:pt idx="5856">
                        <c:v>0</c:v>
                      </c:pt>
                      <c:pt idx="5857">
                        <c:v>0</c:v>
                      </c:pt>
                      <c:pt idx="5858">
                        <c:v>0</c:v>
                      </c:pt>
                      <c:pt idx="5859">
                        <c:v>0</c:v>
                      </c:pt>
                      <c:pt idx="5860">
                        <c:v>0</c:v>
                      </c:pt>
                      <c:pt idx="5861">
                        <c:v>0</c:v>
                      </c:pt>
                      <c:pt idx="5862">
                        <c:v>0</c:v>
                      </c:pt>
                      <c:pt idx="5863">
                        <c:v>0</c:v>
                      </c:pt>
                      <c:pt idx="5864">
                        <c:v>0</c:v>
                      </c:pt>
                      <c:pt idx="5865">
                        <c:v>0</c:v>
                      </c:pt>
                      <c:pt idx="5866">
                        <c:v>0</c:v>
                      </c:pt>
                      <c:pt idx="5867">
                        <c:v>0</c:v>
                      </c:pt>
                      <c:pt idx="5868">
                        <c:v>0</c:v>
                      </c:pt>
                      <c:pt idx="5869">
                        <c:v>0</c:v>
                      </c:pt>
                      <c:pt idx="5870">
                        <c:v>0</c:v>
                      </c:pt>
                      <c:pt idx="5871">
                        <c:v>0</c:v>
                      </c:pt>
                      <c:pt idx="5872">
                        <c:v>0</c:v>
                      </c:pt>
                      <c:pt idx="5873">
                        <c:v>0</c:v>
                      </c:pt>
                      <c:pt idx="5874">
                        <c:v>0</c:v>
                      </c:pt>
                      <c:pt idx="5875">
                        <c:v>0</c:v>
                      </c:pt>
                      <c:pt idx="5876">
                        <c:v>0</c:v>
                      </c:pt>
                      <c:pt idx="5877">
                        <c:v>0</c:v>
                      </c:pt>
                      <c:pt idx="5878">
                        <c:v>0</c:v>
                      </c:pt>
                      <c:pt idx="5879">
                        <c:v>0</c:v>
                      </c:pt>
                      <c:pt idx="5880">
                        <c:v>0</c:v>
                      </c:pt>
                      <c:pt idx="5881">
                        <c:v>0</c:v>
                      </c:pt>
                      <c:pt idx="5882">
                        <c:v>0</c:v>
                      </c:pt>
                      <c:pt idx="5883">
                        <c:v>0</c:v>
                      </c:pt>
                      <c:pt idx="5884">
                        <c:v>0</c:v>
                      </c:pt>
                      <c:pt idx="5885">
                        <c:v>0</c:v>
                      </c:pt>
                      <c:pt idx="5886">
                        <c:v>0</c:v>
                      </c:pt>
                      <c:pt idx="5887">
                        <c:v>0</c:v>
                      </c:pt>
                      <c:pt idx="5888">
                        <c:v>0</c:v>
                      </c:pt>
                      <c:pt idx="5889">
                        <c:v>0</c:v>
                      </c:pt>
                      <c:pt idx="5890">
                        <c:v>0</c:v>
                      </c:pt>
                      <c:pt idx="5891">
                        <c:v>0</c:v>
                      </c:pt>
                      <c:pt idx="5892">
                        <c:v>0</c:v>
                      </c:pt>
                      <c:pt idx="5893">
                        <c:v>0</c:v>
                      </c:pt>
                      <c:pt idx="5894">
                        <c:v>0</c:v>
                      </c:pt>
                      <c:pt idx="5895">
                        <c:v>0</c:v>
                      </c:pt>
                      <c:pt idx="5896">
                        <c:v>0</c:v>
                      </c:pt>
                      <c:pt idx="5897">
                        <c:v>0</c:v>
                      </c:pt>
                      <c:pt idx="5898">
                        <c:v>0</c:v>
                      </c:pt>
                      <c:pt idx="5899">
                        <c:v>0</c:v>
                      </c:pt>
                      <c:pt idx="5900">
                        <c:v>0</c:v>
                      </c:pt>
                      <c:pt idx="5901">
                        <c:v>0</c:v>
                      </c:pt>
                      <c:pt idx="5902">
                        <c:v>0</c:v>
                      </c:pt>
                      <c:pt idx="5903">
                        <c:v>0</c:v>
                      </c:pt>
                      <c:pt idx="5904">
                        <c:v>0</c:v>
                      </c:pt>
                      <c:pt idx="5905">
                        <c:v>0</c:v>
                      </c:pt>
                      <c:pt idx="5906">
                        <c:v>0</c:v>
                      </c:pt>
                      <c:pt idx="5907">
                        <c:v>0</c:v>
                      </c:pt>
                      <c:pt idx="5908">
                        <c:v>0</c:v>
                      </c:pt>
                      <c:pt idx="5909">
                        <c:v>0</c:v>
                      </c:pt>
                      <c:pt idx="5910">
                        <c:v>0</c:v>
                      </c:pt>
                      <c:pt idx="5911">
                        <c:v>0</c:v>
                      </c:pt>
                      <c:pt idx="5912">
                        <c:v>0</c:v>
                      </c:pt>
                      <c:pt idx="5913">
                        <c:v>0</c:v>
                      </c:pt>
                      <c:pt idx="5914">
                        <c:v>0</c:v>
                      </c:pt>
                      <c:pt idx="5915">
                        <c:v>0</c:v>
                      </c:pt>
                      <c:pt idx="5916">
                        <c:v>0</c:v>
                      </c:pt>
                      <c:pt idx="5917">
                        <c:v>0</c:v>
                      </c:pt>
                      <c:pt idx="5918">
                        <c:v>0</c:v>
                      </c:pt>
                      <c:pt idx="5919">
                        <c:v>0</c:v>
                      </c:pt>
                      <c:pt idx="5920">
                        <c:v>0</c:v>
                      </c:pt>
                      <c:pt idx="5921">
                        <c:v>0</c:v>
                      </c:pt>
                      <c:pt idx="5922">
                        <c:v>0</c:v>
                      </c:pt>
                      <c:pt idx="5923">
                        <c:v>0</c:v>
                      </c:pt>
                      <c:pt idx="5924">
                        <c:v>0</c:v>
                      </c:pt>
                      <c:pt idx="5925">
                        <c:v>0</c:v>
                      </c:pt>
                      <c:pt idx="5926">
                        <c:v>0</c:v>
                      </c:pt>
                      <c:pt idx="5927">
                        <c:v>0</c:v>
                      </c:pt>
                      <c:pt idx="5928">
                        <c:v>0</c:v>
                      </c:pt>
                      <c:pt idx="5929">
                        <c:v>0</c:v>
                      </c:pt>
                      <c:pt idx="5930">
                        <c:v>0</c:v>
                      </c:pt>
                      <c:pt idx="5931">
                        <c:v>0</c:v>
                      </c:pt>
                      <c:pt idx="5932">
                        <c:v>0</c:v>
                      </c:pt>
                      <c:pt idx="5933">
                        <c:v>0</c:v>
                      </c:pt>
                      <c:pt idx="5934">
                        <c:v>0</c:v>
                      </c:pt>
                      <c:pt idx="5935">
                        <c:v>0</c:v>
                      </c:pt>
                      <c:pt idx="5936">
                        <c:v>0</c:v>
                      </c:pt>
                      <c:pt idx="5937">
                        <c:v>0</c:v>
                      </c:pt>
                      <c:pt idx="5938">
                        <c:v>0</c:v>
                      </c:pt>
                      <c:pt idx="5939">
                        <c:v>0</c:v>
                      </c:pt>
                      <c:pt idx="5940">
                        <c:v>0</c:v>
                      </c:pt>
                      <c:pt idx="5941">
                        <c:v>0</c:v>
                      </c:pt>
                      <c:pt idx="5942">
                        <c:v>0</c:v>
                      </c:pt>
                      <c:pt idx="5943">
                        <c:v>0</c:v>
                      </c:pt>
                      <c:pt idx="5944">
                        <c:v>0</c:v>
                      </c:pt>
                      <c:pt idx="5945">
                        <c:v>0</c:v>
                      </c:pt>
                      <c:pt idx="5946">
                        <c:v>0</c:v>
                      </c:pt>
                      <c:pt idx="5947">
                        <c:v>0</c:v>
                      </c:pt>
                      <c:pt idx="5948">
                        <c:v>0</c:v>
                      </c:pt>
                      <c:pt idx="5949">
                        <c:v>0</c:v>
                      </c:pt>
                      <c:pt idx="5950">
                        <c:v>0</c:v>
                      </c:pt>
                      <c:pt idx="5951">
                        <c:v>0</c:v>
                      </c:pt>
                      <c:pt idx="5952">
                        <c:v>0</c:v>
                      </c:pt>
                      <c:pt idx="5953">
                        <c:v>0</c:v>
                      </c:pt>
                      <c:pt idx="5954">
                        <c:v>0</c:v>
                      </c:pt>
                      <c:pt idx="5955">
                        <c:v>0</c:v>
                      </c:pt>
                      <c:pt idx="5956">
                        <c:v>0</c:v>
                      </c:pt>
                      <c:pt idx="5957">
                        <c:v>0</c:v>
                      </c:pt>
                      <c:pt idx="5958">
                        <c:v>0</c:v>
                      </c:pt>
                      <c:pt idx="5959">
                        <c:v>0</c:v>
                      </c:pt>
                      <c:pt idx="5960">
                        <c:v>0</c:v>
                      </c:pt>
                      <c:pt idx="5961">
                        <c:v>0</c:v>
                      </c:pt>
                      <c:pt idx="5962">
                        <c:v>0</c:v>
                      </c:pt>
                      <c:pt idx="5963">
                        <c:v>0</c:v>
                      </c:pt>
                      <c:pt idx="5964">
                        <c:v>0</c:v>
                      </c:pt>
                      <c:pt idx="5965">
                        <c:v>0</c:v>
                      </c:pt>
                      <c:pt idx="5966">
                        <c:v>0</c:v>
                      </c:pt>
                      <c:pt idx="5967">
                        <c:v>0</c:v>
                      </c:pt>
                      <c:pt idx="5968">
                        <c:v>0</c:v>
                      </c:pt>
                      <c:pt idx="5969">
                        <c:v>0</c:v>
                      </c:pt>
                      <c:pt idx="5970">
                        <c:v>0</c:v>
                      </c:pt>
                      <c:pt idx="5971">
                        <c:v>0</c:v>
                      </c:pt>
                      <c:pt idx="5972">
                        <c:v>0</c:v>
                      </c:pt>
                      <c:pt idx="5973">
                        <c:v>0</c:v>
                      </c:pt>
                      <c:pt idx="5974">
                        <c:v>0</c:v>
                      </c:pt>
                      <c:pt idx="5975">
                        <c:v>0</c:v>
                      </c:pt>
                      <c:pt idx="5976">
                        <c:v>0</c:v>
                      </c:pt>
                      <c:pt idx="5977">
                        <c:v>0</c:v>
                      </c:pt>
                      <c:pt idx="5978">
                        <c:v>0</c:v>
                      </c:pt>
                      <c:pt idx="5979">
                        <c:v>0</c:v>
                      </c:pt>
                      <c:pt idx="5980">
                        <c:v>0</c:v>
                      </c:pt>
                      <c:pt idx="5981">
                        <c:v>0</c:v>
                      </c:pt>
                      <c:pt idx="5982">
                        <c:v>0</c:v>
                      </c:pt>
                      <c:pt idx="5983">
                        <c:v>0</c:v>
                      </c:pt>
                      <c:pt idx="5984">
                        <c:v>0</c:v>
                      </c:pt>
                      <c:pt idx="5985">
                        <c:v>0</c:v>
                      </c:pt>
                      <c:pt idx="5986">
                        <c:v>0</c:v>
                      </c:pt>
                      <c:pt idx="5987">
                        <c:v>0</c:v>
                      </c:pt>
                      <c:pt idx="5988">
                        <c:v>0</c:v>
                      </c:pt>
                      <c:pt idx="5989">
                        <c:v>0</c:v>
                      </c:pt>
                      <c:pt idx="5990">
                        <c:v>0</c:v>
                      </c:pt>
                      <c:pt idx="5991">
                        <c:v>0</c:v>
                      </c:pt>
                      <c:pt idx="5992">
                        <c:v>0</c:v>
                      </c:pt>
                      <c:pt idx="5993">
                        <c:v>0</c:v>
                      </c:pt>
                      <c:pt idx="5994">
                        <c:v>0</c:v>
                      </c:pt>
                      <c:pt idx="5995">
                        <c:v>0</c:v>
                      </c:pt>
                      <c:pt idx="5996">
                        <c:v>0</c:v>
                      </c:pt>
                      <c:pt idx="5997">
                        <c:v>0</c:v>
                      </c:pt>
                      <c:pt idx="5998">
                        <c:v>0</c:v>
                      </c:pt>
                      <c:pt idx="5999">
                        <c:v>0</c:v>
                      </c:pt>
                      <c:pt idx="6000">
                        <c:v>0</c:v>
                      </c:pt>
                      <c:pt idx="6001">
                        <c:v>0</c:v>
                      </c:pt>
                      <c:pt idx="6002">
                        <c:v>0</c:v>
                      </c:pt>
                      <c:pt idx="6003">
                        <c:v>0</c:v>
                      </c:pt>
                      <c:pt idx="6004">
                        <c:v>0</c:v>
                      </c:pt>
                      <c:pt idx="6005">
                        <c:v>0</c:v>
                      </c:pt>
                      <c:pt idx="6006">
                        <c:v>0</c:v>
                      </c:pt>
                      <c:pt idx="6007">
                        <c:v>0</c:v>
                      </c:pt>
                      <c:pt idx="6008">
                        <c:v>0</c:v>
                      </c:pt>
                      <c:pt idx="6009">
                        <c:v>0</c:v>
                      </c:pt>
                      <c:pt idx="6010">
                        <c:v>0</c:v>
                      </c:pt>
                      <c:pt idx="6011">
                        <c:v>0</c:v>
                      </c:pt>
                      <c:pt idx="6012">
                        <c:v>0</c:v>
                      </c:pt>
                      <c:pt idx="6013">
                        <c:v>0</c:v>
                      </c:pt>
                      <c:pt idx="6014">
                        <c:v>0</c:v>
                      </c:pt>
                      <c:pt idx="6015">
                        <c:v>0</c:v>
                      </c:pt>
                      <c:pt idx="6016">
                        <c:v>0</c:v>
                      </c:pt>
                      <c:pt idx="6017">
                        <c:v>0</c:v>
                      </c:pt>
                      <c:pt idx="6018">
                        <c:v>0</c:v>
                      </c:pt>
                      <c:pt idx="6019">
                        <c:v>0</c:v>
                      </c:pt>
                      <c:pt idx="6020">
                        <c:v>0</c:v>
                      </c:pt>
                      <c:pt idx="6021">
                        <c:v>0</c:v>
                      </c:pt>
                      <c:pt idx="6022">
                        <c:v>0</c:v>
                      </c:pt>
                      <c:pt idx="6023">
                        <c:v>0</c:v>
                      </c:pt>
                      <c:pt idx="6024">
                        <c:v>0</c:v>
                      </c:pt>
                      <c:pt idx="6025">
                        <c:v>0</c:v>
                      </c:pt>
                      <c:pt idx="6026">
                        <c:v>0</c:v>
                      </c:pt>
                      <c:pt idx="6027">
                        <c:v>0</c:v>
                      </c:pt>
                      <c:pt idx="6028">
                        <c:v>0</c:v>
                      </c:pt>
                      <c:pt idx="6029">
                        <c:v>0</c:v>
                      </c:pt>
                      <c:pt idx="6030">
                        <c:v>0</c:v>
                      </c:pt>
                      <c:pt idx="6031">
                        <c:v>0</c:v>
                      </c:pt>
                      <c:pt idx="6032">
                        <c:v>0</c:v>
                      </c:pt>
                      <c:pt idx="6033">
                        <c:v>0</c:v>
                      </c:pt>
                      <c:pt idx="6034">
                        <c:v>0</c:v>
                      </c:pt>
                      <c:pt idx="6035">
                        <c:v>0</c:v>
                      </c:pt>
                      <c:pt idx="6036">
                        <c:v>0</c:v>
                      </c:pt>
                      <c:pt idx="6037">
                        <c:v>0</c:v>
                      </c:pt>
                      <c:pt idx="6038">
                        <c:v>0</c:v>
                      </c:pt>
                      <c:pt idx="6039">
                        <c:v>0</c:v>
                      </c:pt>
                      <c:pt idx="6040">
                        <c:v>0</c:v>
                      </c:pt>
                      <c:pt idx="6041">
                        <c:v>0</c:v>
                      </c:pt>
                      <c:pt idx="6042">
                        <c:v>0</c:v>
                      </c:pt>
                      <c:pt idx="6043">
                        <c:v>0</c:v>
                      </c:pt>
                      <c:pt idx="6044">
                        <c:v>0</c:v>
                      </c:pt>
                      <c:pt idx="6045">
                        <c:v>0</c:v>
                      </c:pt>
                      <c:pt idx="6046">
                        <c:v>0</c:v>
                      </c:pt>
                      <c:pt idx="6047">
                        <c:v>0</c:v>
                      </c:pt>
                      <c:pt idx="6048">
                        <c:v>0</c:v>
                      </c:pt>
                      <c:pt idx="6049">
                        <c:v>0</c:v>
                      </c:pt>
                      <c:pt idx="6050">
                        <c:v>0</c:v>
                      </c:pt>
                      <c:pt idx="6051">
                        <c:v>0</c:v>
                      </c:pt>
                      <c:pt idx="6052">
                        <c:v>0</c:v>
                      </c:pt>
                      <c:pt idx="6053">
                        <c:v>0</c:v>
                      </c:pt>
                      <c:pt idx="6054">
                        <c:v>0</c:v>
                      </c:pt>
                      <c:pt idx="6055">
                        <c:v>0</c:v>
                      </c:pt>
                      <c:pt idx="6056">
                        <c:v>0</c:v>
                      </c:pt>
                      <c:pt idx="6057">
                        <c:v>0</c:v>
                      </c:pt>
                      <c:pt idx="6058">
                        <c:v>0</c:v>
                      </c:pt>
                      <c:pt idx="6059">
                        <c:v>0</c:v>
                      </c:pt>
                      <c:pt idx="6060">
                        <c:v>0</c:v>
                      </c:pt>
                      <c:pt idx="6061">
                        <c:v>0</c:v>
                      </c:pt>
                      <c:pt idx="6062">
                        <c:v>0</c:v>
                      </c:pt>
                      <c:pt idx="6063">
                        <c:v>0</c:v>
                      </c:pt>
                      <c:pt idx="6064">
                        <c:v>0</c:v>
                      </c:pt>
                      <c:pt idx="6065">
                        <c:v>0</c:v>
                      </c:pt>
                      <c:pt idx="6066">
                        <c:v>0</c:v>
                      </c:pt>
                      <c:pt idx="6067">
                        <c:v>0</c:v>
                      </c:pt>
                      <c:pt idx="6068">
                        <c:v>0</c:v>
                      </c:pt>
                      <c:pt idx="6069">
                        <c:v>0</c:v>
                      </c:pt>
                      <c:pt idx="6070">
                        <c:v>0</c:v>
                      </c:pt>
                      <c:pt idx="6071">
                        <c:v>0</c:v>
                      </c:pt>
                      <c:pt idx="6072">
                        <c:v>0</c:v>
                      </c:pt>
                      <c:pt idx="6073">
                        <c:v>0</c:v>
                      </c:pt>
                      <c:pt idx="6074">
                        <c:v>0</c:v>
                      </c:pt>
                      <c:pt idx="6075">
                        <c:v>0</c:v>
                      </c:pt>
                      <c:pt idx="6076">
                        <c:v>0</c:v>
                      </c:pt>
                      <c:pt idx="6077">
                        <c:v>0</c:v>
                      </c:pt>
                      <c:pt idx="6078">
                        <c:v>0</c:v>
                      </c:pt>
                      <c:pt idx="6079">
                        <c:v>0</c:v>
                      </c:pt>
                      <c:pt idx="6080">
                        <c:v>0</c:v>
                      </c:pt>
                      <c:pt idx="6081">
                        <c:v>0</c:v>
                      </c:pt>
                      <c:pt idx="6082">
                        <c:v>0</c:v>
                      </c:pt>
                      <c:pt idx="6083">
                        <c:v>0</c:v>
                      </c:pt>
                      <c:pt idx="6084">
                        <c:v>0</c:v>
                      </c:pt>
                      <c:pt idx="6085">
                        <c:v>0</c:v>
                      </c:pt>
                      <c:pt idx="6086">
                        <c:v>0</c:v>
                      </c:pt>
                      <c:pt idx="6087">
                        <c:v>0</c:v>
                      </c:pt>
                      <c:pt idx="6088">
                        <c:v>0</c:v>
                      </c:pt>
                      <c:pt idx="6089">
                        <c:v>0</c:v>
                      </c:pt>
                      <c:pt idx="6090">
                        <c:v>0</c:v>
                      </c:pt>
                      <c:pt idx="6091">
                        <c:v>0</c:v>
                      </c:pt>
                      <c:pt idx="6092">
                        <c:v>0</c:v>
                      </c:pt>
                      <c:pt idx="6093">
                        <c:v>0</c:v>
                      </c:pt>
                      <c:pt idx="6094">
                        <c:v>0</c:v>
                      </c:pt>
                      <c:pt idx="6095">
                        <c:v>0</c:v>
                      </c:pt>
                      <c:pt idx="6096">
                        <c:v>0</c:v>
                      </c:pt>
                      <c:pt idx="6097">
                        <c:v>0</c:v>
                      </c:pt>
                      <c:pt idx="6098">
                        <c:v>0</c:v>
                      </c:pt>
                      <c:pt idx="6099">
                        <c:v>0</c:v>
                      </c:pt>
                      <c:pt idx="6100">
                        <c:v>0</c:v>
                      </c:pt>
                      <c:pt idx="6101">
                        <c:v>0</c:v>
                      </c:pt>
                      <c:pt idx="6102">
                        <c:v>0</c:v>
                      </c:pt>
                      <c:pt idx="6103">
                        <c:v>0</c:v>
                      </c:pt>
                      <c:pt idx="6104">
                        <c:v>0</c:v>
                      </c:pt>
                      <c:pt idx="6105">
                        <c:v>0</c:v>
                      </c:pt>
                      <c:pt idx="6106">
                        <c:v>0</c:v>
                      </c:pt>
                      <c:pt idx="6107">
                        <c:v>0</c:v>
                      </c:pt>
                      <c:pt idx="6108">
                        <c:v>0</c:v>
                      </c:pt>
                      <c:pt idx="6109">
                        <c:v>0</c:v>
                      </c:pt>
                      <c:pt idx="6110">
                        <c:v>0</c:v>
                      </c:pt>
                      <c:pt idx="6111">
                        <c:v>0</c:v>
                      </c:pt>
                      <c:pt idx="6112">
                        <c:v>0</c:v>
                      </c:pt>
                      <c:pt idx="6113">
                        <c:v>0</c:v>
                      </c:pt>
                      <c:pt idx="6114">
                        <c:v>0</c:v>
                      </c:pt>
                      <c:pt idx="6115">
                        <c:v>0</c:v>
                      </c:pt>
                      <c:pt idx="6116">
                        <c:v>0</c:v>
                      </c:pt>
                      <c:pt idx="6117">
                        <c:v>0</c:v>
                      </c:pt>
                      <c:pt idx="6118">
                        <c:v>0</c:v>
                      </c:pt>
                      <c:pt idx="6119">
                        <c:v>0</c:v>
                      </c:pt>
                      <c:pt idx="6120">
                        <c:v>0</c:v>
                      </c:pt>
                      <c:pt idx="6121">
                        <c:v>0</c:v>
                      </c:pt>
                      <c:pt idx="6122">
                        <c:v>0</c:v>
                      </c:pt>
                      <c:pt idx="6123">
                        <c:v>0</c:v>
                      </c:pt>
                      <c:pt idx="6124">
                        <c:v>0</c:v>
                      </c:pt>
                      <c:pt idx="6125">
                        <c:v>0</c:v>
                      </c:pt>
                      <c:pt idx="6126">
                        <c:v>0</c:v>
                      </c:pt>
                      <c:pt idx="6127">
                        <c:v>0</c:v>
                      </c:pt>
                      <c:pt idx="6128">
                        <c:v>0</c:v>
                      </c:pt>
                      <c:pt idx="6129">
                        <c:v>0</c:v>
                      </c:pt>
                      <c:pt idx="6130">
                        <c:v>0</c:v>
                      </c:pt>
                      <c:pt idx="6131">
                        <c:v>0</c:v>
                      </c:pt>
                      <c:pt idx="6132">
                        <c:v>0</c:v>
                      </c:pt>
                      <c:pt idx="6133">
                        <c:v>0</c:v>
                      </c:pt>
                      <c:pt idx="6134">
                        <c:v>0</c:v>
                      </c:pt>
                      <c:pt idx="6135">
                        <c:v>0</c:v>
                      </c:pt>
                      <c:pt idx="6136">
                        <c:v>0</c:v>
                      </c:pt>
                      <c:pt idx="6137">
                        <c:v>0</c:v>
                      </c:pt>
                      <c:pt idx="6138">
                        <c:v>0</c:v>
                      </c:pt>
                      <c:pt idx="6139">
                        <c:v>0</c:v>
                      </c:pt>
                      <c:pt idx="6140">
                        <c:v>0</c:v>
                      </c:pt>
                      <c:pt idx="6141">
                        <c:v>0</c:v>
                      </c:pt>
                      <c:pt idx="6142">
                        <c:v>0</c:v>
                      </c:pt>
                      <c:pt idx="6143">
                        <c:v>0</c:v>
                      </c:pt>
                      <c:pt idx="6144">
                        <c:v>0</c:v>
                      </c:pt>
                      <c:pt idx="6145">
                        <c:v>0</c:v>
                      </c:pt>
                      <c:pt idx="6146">
                        <c:v>0</c:v>
                      </c:pt>
                      <c:pt idx="6147">
                        <c:v>0</c:v>
                      </c:pt>
                      <c:pt idx="6148">
                        <c:v>0</c:v>
                      </c:pt>
                      <c:pt idx="6149">
                        <c:v>0</c:v>
                      </c:pt>
                      <c:pt idx="6150">
                        <c:v>0</c:v>
                      </c:pt>
                      <c:pt idx="6151">
                        <c:v>0</c:v>
                      </c:pt>
                      <c:pt idx="6152">
                        <c:v>0</c:v>
                      </c:pt>
                      <c:pt idx="6153">
                        <c:v>0</c:v>
                      </c:pt>
                      <c:pt idx="6154">
                        <c:v>0</c:v>
                      </c:pt>
                      <c:pt idx="6155">
                        <c:v>0</c:v>
                      </c:pt>
                      <c:pt idx="6156">
                        <c:v>0</c:v>
                      </c:pt>
                      <c:pt idx="6157">
                        <c:v>0</c:v>
                      </c:pt>
                      <c:pt idx="6158">
                        <c:v>0</c:v>
                      </c:pt>
                      <c:pt idx="6159">
                        <c:v>0</c:v>
                      </c:pt>
                      <c:pt idx="6160">
                        <c:v>0</c:v>
                      </c:pt>
                      <c:pt idx="6161">
                        <c:v>0</c:v>
                      </c:pt>
                      <c:pt idx="6162">
                        <c:v>0</c:v>
                      </c:pt>
                      <c:pt idx="6163">
                        <c:v>0</c:v>
                      </c:pt>
                      <c:pt idx="6164">
                        <c:v>0</c:v>
                      </c:pt>
                      <c:pt idx="6165">
                        <c:v>0</c:v>
                      </c:pt>
                      <c:pt idx="6166">
                        <c:v>0</c:v>
                      </c:pt>
                      <c:pt idx="6167">
                        <c:v>0</c:v>
                      </c:pt>
                      <c:pt idx="6168">
                        <c:v>0</c:v>
                      </c:pt>
                      <c:pt idx="6169">
                        <c:v>0</c:v>
                      </c:pt>
                      <c:pt idx="6170">
                        <c:v>0</c:v>
                      </c:pt>
                      <c:pt idx="6171">
                        <c:v>0</c:v>
                      </c:pt>
                      <c:pt idx="6172">
                        <c:v>0</c:v>
                      </c:pt>
                      <c:pt idx="6173">
                        <c:v>0</c:v>
                      </c:pt>
                      <c:pt idx="6174">
                        <c:v>0</c:v>
                      </c:pt>
                      <c:pt idx="6175">
                        <c:v>0</c:v>
                      </c:pt>
                      <c:pt idx="6176">
                        <c:v>0</c:v>
                      </c:pt>
                      <c:pt idx="6177">
                        <c:v>0</c:v>
                      </c:pt>
                      <c:pt idx="6178">
                        <c:v>0</c:v>
                      </c:pt>
                      <c:pt idx="6179">
                        <c:v>0</c:v>
                      </c:pt>
                      <c:pt idx="6180">
                        <c:v>0</c:v>
                      </c:pt>
                      <c:pt idx="6181">
                        <c:v>0</c:v>
                      </c:pt>
                      <c:pt idx="6182">
                        <c:v>0</c:v>
                      </c:pt>
                      <c:pt idx="6183">
                        <c:v>0</c:v>
                      </c:pt>
                      <c:pt idx="6184">
                        <c:v>0</c:v>
                      </c:pt>
                      <c:pt idx="6185">
                        <c:v>0</c:v>
                      </c:pt>
                      <c:pt idx="6186">
                        <c:v>0</c:v>
                      </c:pt>
                      <c:pt idx="6187">
                        <c:v>0</c:v>
                      </c:pt>
                      <c:pt idx="6188">
                        <c:v>0</c:v>
                      </c:pt>
                      <c:pt idx="6189">
                        <c:v>0</c:v>
                      </c:pt>
                      <c:pt idx="6190">
                        <c:v>0</c:v>
                      </c:pt>
                      <c:pt idx="6191">
                        <c:v>0</c:v>
                      </c:pt>
                      <c:pt idx="6192">
                        <c:v>0</c:v>
                      </c:pt>
                      <c:pt idx="6193">
                        <c:v>0</c:v>
                      </c:pt>
                      <c:pt idx="6194">
                        <c:v>0</c:v>
                      </c:pt>
                      <c:pt idx="6195">
                        <c:v>0</c:v>
                      </c:pt>
                      <c:pt idx="6196">
                        <c:v>0</c:v>
                      </c:pt>
                      <c:pt idx="6197">
                        <c:v>0</c:v>
                      </c:pt>
                      <c:pt idx="6198">
                        <c:v>0</c:v>
                      </c:pt>
                      <c:pt idx="6199">
                        <c:v>0</c:v>
                      </c:pt>
                      <c:pt idx="6200">
                        <c:v>0</c:v>
                      </c:pt>
                      <c:pt idx="6201">
                        <c:v>0</c:v>
                      </c:pt>
                      <c:pt idx="6202">
                        <c:v>0</c:v>
                      </c:pt>
                      <c:pt idx="6203">
                        <c:v>0</c:v>
                      </c:pt>
                      <c:pt idx="6204">
                        <c:v>0</c:v>
                      </c:pt>
                      <c:pt idx="6205">
                        <c:v>0</c:v>
                      </c:pt>
                      <c:pt idx="6206">
                        <c:v>0</c:v>
                      </c:pt>
                      <c:pt idx="6207">
                        <c:v>0</c:v>
                      </c:pt>
                      <c:pt idx="6208">
                        <c:v>0</c:v>
                      </c:pt>
                      <c:pt idx="6209">
                        <c:v>0</c:v>
                      </c:pt>
                      <c:pt idx="6210">
                        <c:v>0</c:v>
                      </c:pt>
                      <c:pt idx="6211">
                        <c:v>0</c:v>
                      </c:pt>
                      <c:pt idx="6212">
                        <c:v>0</c:v>
                      </c:pt>
                      <c:pt idx="6213">
                        <c:v>0</c:v>
                      </c:pt>
                      <c:pt idx="6214">
                        <c:v>0</c:v>
                      </c:pt>
                      <c:pt idx="6215">
                        <c:v>0</c:v>
                      </c:pt>
                      <c:pt idx="6216">
                        <c:v>0</c:v>
                      </c:pt>
                      <c:pt idx="6217">
                        <c:v>0</c:v>
                      </c:pt>
                      <c:pt idx="6218">
                        <c:v>0</c:v>
                      </c:pt>
                      <c:pt idx="6219">
                        <c:v>0</c:v>
                      </c:pt>
                      <c:pt idx="6220">
                        <c:v>0</c:v>
                      </c:pt>
                      <c:pt idx="6221">
                        <c:v>0</c:v>
                      </c:pt>
                      <c:pt idx="6222">
                        <c:v>0</c:v>
                      </c:pt>
                      <c:pt idx="6223">
                        <c:v>0</c:v>
                      </c:pt>
                      <c:pt idx="6224">
                        <c:v>0</c:v>
                      </c:pt>
                      <c:pt idx="6225">
                        <c:v>0</c:v>
                      </c:pt>
                      <c:pt idx="6226">
                        <c:v>0</c:v>
                      </c:pt>
                      <c:pt idx="6227">
                        <c:v>0</c:v>
                      </c:pt>
                      <c:pt idx="6228">
                        <c:v>0</c:v>
                      </c:pt>
                      <c:pt idx="6229">
                        <c:v>0</c:v>
                      </c:pt>
                      <c:pt idx="6230">
                        <c:v>0</c:v>
                      </c:pt>
                      <c:pt idx="6231">
                        <c:v>0</c:v>
                      </c:pt>
                      <c:pt idx="6232">
                        <c:v>0</c:v>
                      </c:pt>
                      <c:pt idx="6233">
                        <c:v>0</c:v>
                      </c:pt>
                      <c:pt idx="6234">
                        <c:v>0</c:v>
                      </c:pt>
                      <c:pt idx="6235">
                        <c:v>0</c:v>
                      </c:pt>
                      <c:pt idx="6236">
                        <c:v>0</c:v>
                      </c:pt>
                      <c:pt idx="6237">
                        <c:v>0</c:v>
                      </c:pt>
                      <c:pt idx="6238">
                        <c:v>0</c:v>
                      </c:pt>
                      <c:pt idx="6239">
                        <c:v>0</c:v>
                      </c:pt>
                      <c:pt idx="6240">
                        <c:v>0</c:v>
                      </c:pt>
                      <c:pt idx="6241">
                        <c:v>0</c:v>
                      </c:pt>
                      <c:pt idx="6242">
                        <c:v>0</c:v>
                      </c:pt>
                      <c:pt idx="6243">
                        <c:v>0</c:v>
                      </c:pt>
                      <c:pt idx="6244">
                        <c:v>0</c:v>
                      </c:pt>
                      <c:pt idx="6245">
                        <c:v>0</c:v>
                      </c:pt>
                      <c:pt idx="6246">
                        <c:v>0</c:v>
                      </c:pt>
                      <c:pt idx="6247">
                        <c:v>0</c:v>
                      </c:pt>
                      <c:pt idx="6248">
                        <c:v>0</c:v>
                      </c:pt>
                      <c:pt idx="6249">
                        <c:v>0</c:v>
                      </c:pt>
                      <c:pt idx="6250">
                        <c:v>0</c:v>
                      </c:pt>
                      <c:pt idx="6251">
                        <c:v>0</c:v>
                      </c:pt>
                      <c:pt idx="6252">
                        <c:v>0</c:v>
                      </c:pt>
                      <c:pt idx="6253">
                        <c:v>0</c:v>
                      </c:pt>
                      <c:pt idx="6254">
                        <c:v>0</c:v>
                      </c:pt>
                      <c:pt idx="6255">
                        <c:v>0</c:v>
                      </c:pt>
                      <c:pt idx="6256">
                        <c:v>0</c:v>
                      </c:pt>
                      <c:pt idx="6257">
                        <c:v>0</c:v>
                      </c:pt>
                      <c:pt idx="6258">
                        <c:v>0</c:v>
                      </c:pt>
                      <c:pt idx="6259">
                        <c:v>0</c:v>
                      </c:pt>
                      <c:pt idx="6260">
                        <c:v>0</c:v>
                      </c:pt>
                      <c:pt idx="6261">
                        <c:v>0</c:v>
                      </c:pt>
                      <c:pt idx="6262">
                        <c:v>0</c:v>
                      </c:pt>
                      <c:pt idx="6263">
                        <c:v>0</c:v>
                      </c:pt>
                      <c:pt idx="6264">
                        <c:v>0</c:v>
                      </c:pt>
                      <c:pt idx="6265">
                        <c:v>0</c:v>
                      </c:pt>
                      <c:pt idx="6266">
                        <c:v>0</c:v>
                      </c:pt>
                      <c:pt idx="6267">
                        <c:v>0</c:v>
                      </c:pt>
                      <c:pt idx="6268">
                        <c:v>0</c:v>
                      </c:pt>
                      <c:pt idx="6269">
                        <c:v>0</c:v>
                      </c:pt>
                      <c:pt idx="6270">
                        <c:v>0</c:v>
                      </c:pt>
                      <c:pt idx="6271">
                        <c:v>0</c:v>
                      </c:pt>
                      <c:pt idx="6272">
                        <c:v>0</c:v>
                      </c:pt>
                      <c:pt idx="6273">
                        <c:v>0</c:v>
                      </c:pt>
                      <c:pt idx="6274">
                        <c:v>0</c:v>
                      </c:pt>
                      <c:pt idx="6275">
                        <c:v>0</c:v>
                      </c:pt>
                      <c:pt idx="6276">
                        <c:v>0</c:v>
                      </c:pt>
                      <c:pt idx="6277">
                        <c:v>0</c:v>
                      </c:pt>
                      <c:pt idx="6278">
                        <c:v>0</c:v>
                      </c:pt>
                      <c:pt idx="6279">
                        <c:v>0</c:v>
                      </c:pt>
                      <c:pt idx="6280">
                        <c:v>0</c:v>
                      </c:pt>
                      <c:pt idx="6281">
                        <c:v>0</c:v>
                      </c:pt>
                      <c:pt idx="6282">
                        <c:v>0</c:v>
                      </c:pt>
                      <c:pt idx="6283">
                        <c:v>0</c:v>
                      </c:pt>
                      <c:pt idx="6284">
                        <c:v>0</c:v>
                      </c:pt>
                      <c:pt idx="6285">
                        <c:v>0</c:v>
                      </c:pt>
                      <c:pt idx="6286">
                        <c:v>0</c:v>
                      </c:pt>
                      <c:pt idx="6287">
                        <c:v>0</c:v>
                      </c:pt>
                      <c:pt idx="6288">
                        <c:v>0</c:v>
                      </c:pt>
                      <c:pt idx="6289">
                        <c:v>0</c:v>
                      </c:pt>
                      <c:pt idx="6290">
                        <c:v>0</c:v>
                      </c:pt>
                      <c:pt idx="6291">
                        <c:v>0</c:v>
                      </c:pt>
                      <c:pt idx="6292">
                        <c:v>0</c:v>
                      </c:pt>
                      <c:pt idx="6293">
                        <c:v>0</c:v>
                      </c:pt>
                      <c:pt idx="6294">
                        <c:v>0</c:v>
                      </c:pt>
                      <c:pt idx="6295">
                        <c:v>0</c:v>
                      </c:pt>
                      <c:pt idx="6296">
                        <c:v>0</c:v>
                      </c:pt>
                      <c:pt idx="6297">
                        <c:v>0</c:v>
                      </c:pt>
                      <c:pt idx="6298">
                        <c:v>0</c:v>
                      </c:pt>
                      <c:pt idx="6299">
                        <c:v>0</c:v>
                      </c:pt>
                      <c:pt idx="6300">
                        <c:v>0</c:v>
                      </c:pt>
                      <c:pt idx="6301">
                        <c:v>0</c:v>
                      </c:pt>
                      <c:pt idx="6302">
                        <c:v>0</c:v>
                      </c:pt>
                      <c:pt idx="6303">
                        <c:v>0</c:v>
                      </c:pt>
                      <c:pt idx="6304">
                        <c:v>0</c:v>
                      </c:pt>
                      <c:pt idx="6305">
                        <c:v>0</c:v>
                      </c:pt>
                      <c:pt idx="6306">
                        <c:v>0</c:v>
                      </c:pt>
                      <c:pt idx="6307">
                        <c:v>0</c:v>
                      </c:pt>
                      <c:pt idx="6308">
                        <c:v>0</c:v>
                      </c:pt>
                      <c:pt idx="6309">
                        <c:v>0</c:v>
                      </c:pt>
                      <c:pt idx="6310">
                        <c:v>0</c:v>
                      </c:pt>
                      <c:pt idx="6311">
                        <c:v>0</c:v>
                      </c:pt>
                      <c:pt idx="6312">
                        <c:v>0</c:v>
                      </c:pt>
                      <c:pt idx="6313">
                        <c:v>0</c:v>
                      </c:pt>
                      <c:pt idx="6314">
                        <c:v>0</c:v>
                      </c:pt>
                      <c:pt idx="6315">
                        <c:v>0</c:v>
                      </c:pt>
                      <c:pt idx="6316">
                        <c:v>0</c:v>
                      </c:pt>
                      <c:pt idx="6317">
                        <c:v>0</c:v>
                      </c:pt>
                      <c:pt idx="6318">
                        <c:v>0</c:v>
                      </c:pt>
                      <c:pt idx="6319">
                        <c:v>0</c:v>
                      </c:pt>
                      <c:pt idx="6320">
                        <c:v>0</c:v>
                      </c:pt>
                      <c:pt idx="6321">
                        <c:v>0</c:v>
                      </c:pt>
                      <c:pt idx="6322">
                        <c:v>0</c:v>
                      </c:pt>
                      <c:pt idx="6323">
                        <c:v>0</c:v>
                      </c:pt>
                      <c:pt idx="6324">
                        <c:v>0</c:v>
                      </c:pt>
                      <c:pt idx="6325">
                        <c:v>0</c:v>
                      </c:pt>
                      <c:pt idx="6326">
                        <c:v>0</c:v>
                      </c:pt>
                      <c:pt idx="6327">
                        <c:v>0</c:v>
                      </c:pt>
                      <c:pt idx="6328">
                        <c:v>0</c:v>
                      </c:pt>
                      <c:pt idx="6329">
                        <c:v>0</c:v>
                      </c:pt>
                      <c:pt idx="6330">
                        <c:v>0</c:v>
                      </c:pt>
                      <c:pt idx="6331">
                        <c:v>0</c:v>
                      </c:pt>
                      <c:pt idx="6332">
                        <c:v>0</c:v>
                      </c:pt>
                      <c:pt idx="6333">
                        <c:v>0</c:v>
                      </c:pt>
                      <c:pt idx="6334">
                        <c:v>0</c:v>
                      </c:pt>
                      <c:pt idx="6335">
                        <c:v>0</c:v>
                      </c:pt>
                      <c:pt idx="6336">
                        <c:v>0</c:v>
                      </c:pt>
                      <c:pt idx="6337">
                        <c:v>0</c:v>
                      </c:pt>
                      <c:pt idx="6338">
                        <c:v>0</c:v>
                      </c:pt>
                      <c:pt idx="6339">
                        <c:v>0</c:v>
                      </c:pt>
                      <c:pt idx="6340">
                        <c:v>0</c:v>
                      </c:pt>
                      <c:pt idx="6341">
                        <c:v>0</c:v>
                      </c:pt>
                      <c:pt idx="6342">
                        <c:v>0</c:v>
                      </c:pt>
                      <c:pt idx="6343">
                        <c:v>0</c:v>
                      </c:pt>
                      <c:pt idx="6344">
                        <c:v>0</c:v>
                      </c:pt>
                      <c:pt idx="6345">
                        <c:v>0</c:v>
                      </c:pt>
                      <c:pt idx="6346">
                        <c:v>0</c:v>
                      </c:pt>
                      <c:pt idx="6347">
                        <c:v>0</c:v>
                      </c:pt>
                      <c:pt idx="6348">
                        <c:v>0</c:v>
                      </c:pt>
                      <c:pt idx="6349">
                        <c:v>0</c:v>
                      </c:pt>
                      <c:pt idx="6350">
                        <c:v>0</c:v>
                      </c:pt>
                      <c:pt idx="6351">
                        <c:v>0</c:v>
                      </c:pt>
                      <c:pt idx="6352">
                        <c:v>0</c:v>
                      </c:pt>
                      <c:pt idx="6353">
                        <c:v>0</c:v>
                      </c:pt>
                      <c:pt idx="6354">
                        <c:v>0</c:v>
                      </c:pt>
                      <c:pt idx="6355">
                        <c:v>0</c:v>
                      </c:pt>
                      <c:pt idx="6356">
                        <c:v>0</c:v>
                      </c:pt>
                      <c:pt idx="6357">
                        <c:v>0</c:v>
                      </c:pt>
                      <c:pt idx="6358">
                        <c:v>0</c:v>
                      </c:pt>
                      <c:pt idx="6359">
                        <c:v>0</c:v>
                      </c:pt>
                      <c:pt idx="6360">
                        <c:v>0</c:v>
                      </c:pt>
                      <c:pt idx="6361">
                        <c:v>0</c:v>
                      </c:pt>
                      <c:pt idx="6362">
                        <c:v>0</c:v>
                      </c:pt>
                      <c:pt idx="6363">
                        <c:v>0</c:v>
                      </c:pt>
                      <c:pt idx="6364">
                        <c:v>0</c:v>
                      </c:pt>
                      <c:pt idx="6365">
                        <c:v>0</c:v>
                      </c:pt>
                      <c:pt idx="6366">
                        <c:v>0</c:v>
                      </c:pt>
                      <c:pt idx="6367">
                        <c:v>0</c:v>
                      </c:pt>
                      <c:pt idx="6368">
                        <c:v>0</c:v>
                      </c:pt>
                      <c:pt idx="6369">
                        <c:v>0</c:v>
                      </c:pt>
                      <c:pt idx="6370">
                        <c:v>0</c:v>
                      </c:pt>
                      <c:pt idx="6371">
                        <c:v>0</c:v>
                      </c:pt>
                      <c:pt idx="6372">
                        <c:v>0</c:v>
                      </c:pt>
                      <c:pt idx="6373">
                        <c:v>0</c:v>
                      </c:pt>
                      <c:pt idx="6374">
                        <c:v>0</c:v>
                      </c:pt>
                      <c:pt idx="6375">
                        <c:v>0</c:v>
                      </c:pt>
                      <c:pt idx="6376">
                        <c:v>0</c:v>
                      </c:pt>
                      <c:pt idx="6377">
                        <c:v>0</c:v>
                      </c:pt>
                      <c:pt idx="6378">
                        <c:v>0</c:v>
                      </c:pt>
                      <c:pt idx="6379">
                        <c:v>0</c:v>
                      </c:pt>
                      <c:pt idx="6380">
                        <c:v>0</c:v>
                      </c:pt>
                      <c:pt idx="6381">
                        <c:v>0</c:v>
                      </c:pt>
                      <c:pt idx="6382">
                        <c:v>0</c:v>
                      </c:pt>
                      <c:pt idx="6383">
                        <c:v>0</c:v>
                      </c:pt>
                      <c:pt idx="6384">
                        <c:v>0</c:v>
                      </c:pt>
                      <c:pt idx="6385">
                        <c:v>0</c:v>
                      </c:pt>
                      <c:pt idx="6386">
                        <c:v>0</c:v>
                      </c:pt>
                      <c:pt idx="6387">
                        <c:v>0</c:v>
                      </c:pt>
                      <c:pt idx="6388">
                        <c:v>0</c:v>
                      </c:pt>
                      <c:pt idx="6389">
                        <c:v>0</c:v>
                      </c:pt>
                      <c:pt idx="6390">
                        <c:v>0</c:v>
                      </c:pt>
                      <c:pt idx="6391">
                        <c:v>0</c:v>
                      </c:pt>
                      <c:pt idx="6392">
                        <c:v>0</c:v>
                      </c:pt>
                      <c:pt idx="6393">
                        <c:v>0</c:v>
                      </c:pt>
                      <c:pt idx="6394">
                        <c:v>0</c:v>
                      </c:pt>
                      <c:pt idx="6395">
                        <c:v>0</c:v>
                      </c:pt>
                      <c:pt idx="6396">
                        <c:v>0</c:v>
                      </c:pt>
                      <c:pt idx="6397">
                        <c:v>0</c:v>
                      </c:pt>
                      <c:pt idx="6398">
                        <c:v>0</c:v>
                      </c:pt>
                      <c:pt idx="6399">
                        <c:v>0</c:v>
                      </c:pt>
                      <c:pt idx="6400">
                        <c:v>0</c:v>
                      </c:pt>
                      <c:pt idx="6401">
                        <c:v>0</c:v>
                      </c:pt>
                      <c:pt idx="6402">
                        <c:v>0</c:v>
                      </c:pt>
                      <c:pt idx="6403">
                        <c:v>0</c:v>
                      </c:pt>
                      <c:pt idx="6404">
                        <c:v>0</c:v>
                      </c:pt>
                      <c:pt idx="6405">
                        <c:v>0</c:v>
                      </c:pt>
                      <c:pt idx="6406">
                        <c:v>0</c:v>
                      </c:pt>
                      <c:pt idx="6407">
                        <c:v>0</c:v>
                      </c:pt>
                      <c:pt idx="6408">
                        <c:v>0</c:v>
                      </c:pt>
                      <c:pt idx="6409">
                        <c:v>0</c:v>
                      </c:pt>
                      <c:pt idx="6410">
                        <c:v>0</c:v>
                      </c:pt>
                      <c:pt idx="6411">
                        <c:v>0</c:v>
                      </c:pt>
                      <c:pt idx="6412">
                        <c:v>0</c:v>
                      </c:pt>
                      <c:pt idx="6413">
                        <c:v>0</c:v>
                      </c:pt>
                      <c:pt idx="6414">
                        <c:v>0</c:v>
                      </c:pt>
                      <c:pt idx="6415">
                        <c:v>0</c:v>
                      </c:pt>
                      <c:pt idx="6416">
                        <c:v>0</c:v>
                      </c:pt>
                      <c:pt idx="6417">
                        <c:v>0</c:v>
                      </c:pt>
                      <c:pt idx="6418">
                        <c:v>0</c:v>
                      </c:pt>
                      <c:pt idx="6419">
                        <c:v>0</c:v>
                      </c:pt>
                      <c:pt idx="6420">
                        <c:v>0</c:v>
                      </c:pt>
                      <c:pt idx="6421">
                        <c:v>0</c:v>
                      </c:pt>
                      <c:pt idx="6422">
                        <c:v>0</c:v>
                      </c:pt>
                      <c:pt idx="6423">
                        <c:v>0</c:v>
                      </c:pt>
                      <c:pt idx="6424">
                        <c:v>0</c:v>
                      </c:pt>
                      <c:pt idx="6425">
                        <c:v>0</c:v>
                      </c:pt>
                      <c:pt idx="6426">
                        <c:v>0</c:v>
                      </c:pt>
                      <c:pt idx="6427">
                        <c:v>0</c:v>
                      </c:pt>
                      <c:pt idx="6428">
                        <c:v>0</c:v>
                      </c:pt>
                      <c:pt idx="6429">
                        <c:v>0</c:v>
                      </c:pt>
                      <c:pt idx="6430">
                        <c:v>0</c:v>
                      </c:pt>
                      <c:pt idx="6431">
                        <c:v>0</c:v>
                      </c:pt>
                      <c:pt idx="6432">
                        <c:v>0</c:v>
                      </c:pt>
                      <c:pt idx="6433">
                        <c:v>0</c:v>
                      </c:pt>
                      <c:pt idx="6434">
                        <c:v>0</c:v>
                      </c:pt>
                      <c:pt idx="6435">
                        <c:v>0</c:v>
                      </c:pt>
                      <c:pt idx="6436">
                        <c:v>0</c:v>
                      </c:pt>
                      <c:pt idx="6437">
                        <c:v>0</c:v>
                      </c:pt>
                      <c:pt idx="6438">
                        <c:v>0</c:v>
                      </c:pt>
                      <c:pt idx="6439">
                        <c:v>0</c:v>
                      </c:pt>
                      <c:pt idx="6440">
                        <c:v>0</c:v>
                      </c:pt>
                      <c:pt idx="6441">
                        <c:v>0</c:v>
                      </c:pt>
                      <c:pt idx="6442">
                        <c:v>0</c:v>
                      </c:pt>
                      <c:pt idx="6443">
                        <c:v>0</c:v>
                      </c:pt>
                      <c:pt idx="6444">
                        <c:v>0</c:v>
                      </c:pt>
                      <c:pt idx="6445">
                        <c:v>0</c:v>
                      </c:pt>
                      <c:pt idx="6446">
                        <c:v>0</c:v>
                      </c:pt>
                      <c:pt idx="6447">
                        <c:v>0</c:v>
                      </c:pt>
                      <c:pt idx="6448">
                        <c:v>0</c:v>
                      </c:pt>
                      <c:pt idx="6449">
                        <c:v>0</c:v>
                      </c:pt>
                      <c:pt idx="6450">
                        <c:v>0</c:v>
                      </c:pt>
                      <c:pt idx="6451">
                        <c:v>0</c:v>
                      </c:pt>
                      <c:pt idx="6452">
                        <c:v>0</c:v>
                      </c:pt>
                      <c:pt idx="6453">
                        <c:v>0</c:v>
                      </c:pt>
                      <c:pt idx="6454">
                        <c:v>0</c:v>
                      </c:pt>
                      <c:pt idx="6455">
                        <c:v>0</c:v>
                      </c:pt>
                      <c:pt idx="6456">
                        <c:v>0</c:v>
                      </c:pt>
                      <c:pt idx="6457">
                        <c:v>0</c:v>
                      </c:pt>
                      <c:pt idx="6458">
                        <c:v>0</c:v>
                      </c:pt>
                      <c:pt idx="6459">
                        <c:v>0</c:v>
                      </c:pt>
                      <c:pt idx="6460">
                        <c:v>0</c:v>
                      </c:pt>
                      <c:pt idx="6461">
                        <c:v>0</c:v>
                      </c:pt>
                      <c:pt idx="6462">
                        <c:v>0</c:v>
                      </c:pt>
                      <c:pt idx="6463">
                        <c:v>0</c:v>
                      </c:pt>
                      <c:pt idx="6464">
                        <c:v>0</c:v>
                      </c:pt>
                      <c:pt idx="6465">
                        <c:v>0</c:v>
                      </c:pt>
                      <c:pt idx="6466">
                        <c:v>0</c:v>
                      </c:pt>
                      <c:pt idx="6467">
                        <c:v>0</c:v>
                      </c:pt>
                      <c:pt idx="6468">
                        <c:v>0</c:v>
                      </c:pt>
                      <c:pt idx="6469">
                        <c:v>0</c:v>
                      </c:pt>
                      <c:pt idx="6470">
                        <c:v>0</c:v>
                      </c:pt>
                      <c:pt idx="6471">
                        <c:v>0</c:v>
                      </c:pt>
                      <c:pt idx="6472">
                        <c:v>0</c:v>
                      </c:pt>
                      <c:pt idx="6473">
                        <c:v>0</c:v>
                      </c:pt>
                      <c:pt idx="6474">
                        <c:v>0</c:v>
                      </c:pt>
                      <c:pt idx="6475">
                        <c:v>0</c:v>
                      </c:pt>
                      <c:pt idx="6476">
                        <c:v>0</c:v>
                      </c:pt>
                      <c:pt idx="6477">
                        <c:v>0</c:v>
                      </c:pt>
                      <c:pt idx="6478">
                        <c:v>0</c:v>
                      </c:pt>
                      <c:pt idx="6479">
                        <c:v>0</c:v>
                      </c:pt>
                      <c:pt idx="6480">
                        <c:v>0</c:v>
                      </c:pt>
                      <c:pt idx="6481">
                        <c:v>0</c:v>
                      </c:pt>
                      <c:pt idx="6482">
                        <c:v>0</c:v>
                      </c:pt>
                      <c:pt idx="6483">
                        <c:v>0</c:v>
                      </c:pt>
                      <c:pt idx="6484">
                        <c:v>0</c:v>
                      </c:pt>
                      <c:pt idx="6485">
                        <c:v>0</c:v>
                      </c:pt>
                      <c:pt idx="6486">
                        <c:v>0</c:v>
                      </c:pt>
                      <c:pt idx="6487">
                        <c:v>0</c:v>
                      </c:pt>
                      <c:pt idx="6488">
                        <c:v>0</c:v>
                      </c:pt>
                      <c:pt idx="6489">
                        <c:v>0</c:v>
                      </c:pt>
                      <c:pt idx="6490">
                        <c:v>0</c:v>
                      </c:pt>
                      <c:pt idx="6491">
                        <c:v>0</c:v>
                      </c:pt>
                      <c:pt idx="6492">
                        <c:v>0</c:v>
                      </c:pt>
                      <c:pt idx="6493">
                        <c:v>0</c:v>
                      </c:pt>
                      <c:pt idx="6494">
                        <c:v>0</c:v>
                      </c:pt>
                      <c:pt idx="6495">
                        <c:v>0</c:v>
                      </c:pt>
                      <c:pt idx="6496">
                        <c:v>0</c:v>
                      </c:pt>
                      <c:pt idx="6497">
                        <c:v>0</c:v>
                      </c:pt>
                      <c:pt idx="6498">
                        <c:v>0</c:v>
                      </c:pt>
                      <c:pt idx="6499">
                        <c:v>0</c:v>
                      </c:pt>
                      <c:pt idx="6500">
                        <c:v>0</c:v>
                      </c:pt>
                      <c:pt idx="6501">
                        <c:v>0</c:v>
                      </c:pt>
                      <c:pt idx="6502">
                        <c:v>0</c:v>
                      </c:pt>
                      <c:pt idx="6503">
                        <c:v>0</c:v>
                      </c:pt>
                      <c:pt idx="6504">
                        <c:v>0</c:v>
                      </c:pt>
                      <c:pt idx="6505">
                        <c:v>0</c:v>
                      </c:pt>
                      <c:pt idx="6506">
                        <c:v>0</c:v>
                      </c:pt>
                      <c:pt idx="6507">
                        <c:v>0</c:v>
                      </c:pt>
                      <c:pt idx="6508">
                        <c:v>0</c:v>
                      </c:pt>
                      <c:pt idx="6509">
                        <c:v>0</c:v>
                      </c:pt>
                      <c:pt idx="6510">
                        <c:v>0</c:v>
                      </c:pt>
                      <c:pt idx="6511">
                        <c:v>0</c:v>
                      </c:pt>
                      <c:pt idx="6512">
                        <c:v>0</c:v>
                      </c:pt>
                      <c:pt idx="6513">
                        <c:v>0</c:v>
                      </c:pt>
                      <c:pt idx="6514">
                        <c:v>0</c:v>
                      </c:pt>
                      <c:pt idx="6515">
                        <c:v>0</c:v>
                      </c:pt>
                      <c:pt idx="6516">
                        <c:v>0</c:v>
                      </c:pt>
                      <c:pt idx="6517">
                        <c:v>0</c:v>
                      </c:pt>
                      <c:pt idx="6518">
                        <c:v>0</c:v>
                      </c:pt>
                      <c:pt idx="6519">
                        <c:v>0</c:v>
                      </c:pt>
                      <c:pt idx="6520">
                        <c:v>0</c:v>
                      </c:pt>
                      <c:pt idx="6521">
                        <c:v>0</c:v>
                      </c:pt>
                      <c:pt idx="6522">
                        <c:v>0</c:v>
                      </c:pt>
                      <c:pt idx="6523">
                        <c:v>0</c:v>
                      </c:pt>
                      <c:pt idx="6524">
                        <c:v>0</c:v>
                      </c:pt>
                      <c:pt idx="6525">
                        <c:v>0</c:v>
                      </c:pt>
                      <c:pt idx="6526">
                        <c:v>0</c:v>
                      </c:pt>
                      <c:pt idx="6527">
                        <c:v>0</c:v>
                      </c:pt>
                      <c:pt idx="6528">
                        <c:v>0</c:v>
                      </c:pt>
                      <c:pt idx="6529">
                        <c:v>0</c:v>
                      </c:pt>
                      <c:pt idx="6530">
                        <c:v>0</c:v>
                      </c:pt>
                      <c:pt idx="6531">
                        <c:v>0</c:v>
                      </c:pt>
                      <c:pt idx="6532">
                        <c:v>0</c:v>
                      </c:pt>
                      <c:pt idx="6533">
                        <c:v>0</c:v>
                      </c:pt>
                      <c:pt idx="6534">
                        <c:v>0</c:v>
                      </c:pt>
                      <c:pt idx="6535">
                        <c:v>0</c:v>
                      </c:pt>
                      <c:pt idx="6536">
                        <c:v>0</c:v>
                      </c:pt>
                      <c:pt idx="6537">
                        <c:v>0</c:v>
                      </c:pt>
                      <c:pt idx="6538">
                        <c:v>0</c:v>
                      </c:pt>
                      <c:pt idx="6539">
                        <c:v>0</c:v>
                      </c:pt>
                      <c:pt idx="6540">
                        <c:v>0</c:v>
                      </c:pt>
                      <c:pt idx="6541">
                        <c:v>0</c:v>
                      </c:pt>
                      <c:pt idx="6542">
                        <c:v>0</c:v>
                      </c:pt>
                      <c:pt idx="6543">
                        <c:v>0</c:v>
                      </c:pt>
                      <c:pt idx="6544">
                        <c:v>0</c:v>
                      </c:pt>
                      <c:pt idx="6545">
                        <c:v>0</c:v>
                      </c:pt>
                      <c:pt idx="6546">
                        <c:v>0</c:v>
                      </c:pt>
                      <c:pt idx="6547">
                        <c:v>0</c:v>
                      </c:pt>
                      <c:pt idx="6548">
                        <c:v>0</c:v>
                      </c:pt>
                      <c:pt idx="6549">
                        <c:v>0</c:v>
                      </c:pt>
                      <c:pt idx="6550">
                        <c:v>0</c:v>
                      </c:pt>
                      <c:pt idx="6551">
                        <c:v>0</c:v>
                      </c:pt>
                      <c:pt idx="6552">
                        <c:v>0</c:v>
                      </c:pt>
                      <c:pt idx="6553">
                        <c:v>0</c:v>
                      </c:pt>
                      <c:pt idx="6554">
                        <c:v>0</c:v>
                      </c:pt>
                      <c:pt idx="6555">
                        <c:v>0</c:v>
                      </c:pt>
                      <c:pt idx="6556">
                        <c:v>0</c:v>
                      </c:pt>
                      <c:pt idx="6557">
                        <c:v>0</c:v>
                      </c:pt>
                      <c:pt idx="6558">
                        <c:v>0</c:v>
                      </c:pt>
                      <c:pt idx="6559">
                        <c:v>0</c:v>
                      </c:pt>
                      <c:pt idx="6560">
                        <c:v>0</c:v>
                      </c:pt>
                      <c:pt idx="6561">
                        <c:v>0</c:v>
                      </c:pt>
                      <c:pt idx="6562">
                        <c:v>0</c:v>
                      </c:pt>
                      <c:pt idx="6563">
                        <c:v>0</c:v>
                      </c:pt>
                      <c:pt idx="6564">
                        <c:v>0</c:v>
                      </c:pt>
                      <c:pt idx="6565">
                        <c:v>0</c:v>
                      </c:pt>
                      <c:pt idx="6566">
                        <c:v>0</c:v>
                      </c:pt>
                      <c:pt idx="6567">
                        <c:v>0</c:v>
                      </c:pt>
                      <c:pt idx="6568">
                        <c:v>0</c:v>
                      </c:pt>
                      <c:pt idx="6569">
                        <c:v>0</c:v>
                      </c:pt>
                      <c:pt idx="6570">
                        <c:v>0</c:v>
                      </c:pt>
                      <c:pt idx="6571">
                        <c:v>0</c:v>
                      </c:pt>
                      <c:pt idx="6572">
                        <c:v>0</c:v>
                      </c:pt>
                      <c:pt idx="6573">
                        <c:v>0</c:v>
                      </c:pt>
                      <c:pt idx="6574">
                        <c:v>0</c:v>
                      </c:pt>
                      <c:pt idx="6575">
                        <c:v>0</c:v>
                      </c:pt>
                      <c:pt idx="6576">
                        <c:v>0</c:v>
                      </c:pt>
                      <c:pt idx="6577">
                        <c:v>0</c:v>
                      </c:pt>
                      <c:pt idx="6578">
                        <c:v>0</c:v>
                      </c:pt>
                      <c:pt idx="6579">
                        <c:v>0</c:v>
                      </c:pt>
                      <c:pt idx="6580">
                        <c:v>0</c:v>
                      </c:pt>
                      <c:pt idx="6581">
                        <c:v>0</c:v>
                      </c:pt>
                      <c:pt idx="6582">
                        <c:v>0</c:v>
                      </c:pt>
                      <c:pt idx="6583">
                        <c:v>0</c:v>
                      </c:pt>
                      <c:pt idx="6584">
                        <c:v>0</c:v>
                      </c:pt>
                      <c:pt idx="6585">
                        <c:v>0</c:v>
                      </c:pt>
                      <c:pt idx="6586">
                        <c:v>0</c:v>
                      </c:pt>
                      <c:pt idx="6587">
                        <c:v>0</c:v>
                      </c:pt>
                      <c:pt idx="6588">
                        <c:v>0</c:v>
                      </c:pt>
                      <c:pt idx="6589">
                        <c:v>0</c:v>
                      </c:pt>
                      <c:pt idx="6590">
                        <c:v>0</c:v>
                      </c:pt>
                      <c:pt idx="6591">
                        <c:v>0</c:v>
                      </c:pt>
                      <c:pt idx="6592">
                        <c:v>0</c:v>
                      </c:pt>
                      <c:pt idx="6593">
                        <c:v>0</c:v>
                      </c:pt>
                      <c:pt idx="6594">
                        <c:v>0</c:v>
                      </c:pt>
                      <c:pt idx="6595">
                        <c:v>0</c:v>
                      </c:pt>
                      <c:pt idx="6596">
                        <c:v>0</c:v>
                      </c:pt>
                      <c:pt idx="6597">
                        <c:v>0</c:v>
                      </c:pt>
                      <c:pt idx="6598">
                        <c:v>0</c:v>
                      </c:pt>
                      <c:pt idx="6599">
                        <c:v>0</c:v>
                      </c:pt>
                      <c:pt idx="6600">
                        <c:v>0</c:v>
                      </c:pt>
                      <c:pt idx="6601">
                        <c:v>0</c:v>
                      </c:pt>
                      <c:pt idx="6602">
                        <c:v>0</c:v>
                      </c:pt>
                      <c:pt idx="6603">
                        <c:v>0</c:v>
                      </c:pt>
                      <c:pt idx="6604">
                        <c:v>0</c:v>
                      </c:pt>
                      <c:pt idx="6605">
                        <c:v>0</c:v>
                      </c:pt>
                      <c:pt idx="6606">
                        <c:v>0</c:v>
                      </c:pt>
                      <c:pt idx="6607">
                        <c:v>0</c:v>
                      </c:pt>
                      <c:pt idx="6608">
                        <c:v>0</c:v>
                      </c:pt>
                      <c:pt idx="6609">
                        <c:v>0</c:v>
                      </c:pt>
                      <c:pt idx="6610">
                        <c:v>0</c:v>
                      </c:pt>
                      <c:pt idx="6611">
                        <c:v>0</c:v>
                      </c:pt>
                      <c:pt idx="6612">
                        <c:v>0</c:v>
                      </c:pt>
                      <c:pt idx="6613">
                        <c:v>0</c:v>
                      </c:pt>
                      <c:pt idx="6614">
                        <c:v>0</c:v>
                      </c:pt>
                      <c:pt idx="6615">
                        <c:v>0</c:v>
                      </c:pt>
                      <c:pt idx="6616">
                        <c:v>0</c:v>
                      </c:pt>
                      <c:pt idx="6617">
                        <c:v>0</c:v>
                      </c:pt>
                      <c:pt idx="6618">
                        <c:v>0</c:v>
                      </c:pt>
                      <c:pt idx="6619">
                        <c:v>0</c:v>
                      </c:pt>
                      <c:pt idx="6620">
                        <c:v>0</c:v>
                      </c:pt>
                      <c:pt idx="6621">
                        <c:v>0</c:v>
                      </c:pt>
                      <c:pt idx="6622">
                        <c:v>0</c:v>
                      </c:pt>
                      <c:pt idx="6623">
                        <c:v>0</c:v>
                      </c:pt>
                      <c:pt idx="6624">
                        <c:v>0</c:v>
                      </c:pt>
                      <c:pt idx="6625">
                        <c:v>0</c:v>
                      </c:pt>
                      <c:pt idx="6626">
                        <c:v>0</c:v>
                      </c:pt>
                      <c:pt idx="6627">
                        <c:v>0</c:v>
                      </c:pt>
                      <c:pt idx="6628">
                        <c:v>0</c:v>
                      </c:pt>
                      <c:pt idx="6629">
                        <c:v>0</c:v>
                      </c:pt>
                      <c:pt idx="6630">
                        <c:v>0</c:v>
                      </c:pt>
                      <c:pt idx="6631">
                        <c:v>0</c:v>
                      </c:pt>
                      <c:pt idx="6632">
                        <c:v>0</c:v>
                      </c:pt>
                      <c:pt idx="6633">
                        <c:v>0</c:v>
                      </c:pt>
                      <c:pt idx="6634">
                        <c:v>0</c:v>
                      </c:pt>
                      <c:pt idx="6635">
                        <c:v>0</c:v>
                      </c:pt>
                      <c:pt idx="6636">
                        <c:v>0</c:v>
                      </c:pt>
                      <c:pt idx="6637">
                        <c:v>0</c:v>
                      </c:pt>
                      <c:pt idx="6638">
                        <c:v>0</c:v>
                      </c:pt>
                      <c:pt idx="6639">
                        <c:v>0</c:v>
                      </c:pt>
                      <c:pt idx="6640">
                        <c:v>0</c:v>
                      </c:pt>
                      <c:pt idx="6641">
                        <c:v>0</c:v>
                      </c:pt>
                      <c:pt idx="6642">
                        <c:v>0</c:v>
                      </c:pt>
                      <c:pt idx="6643">
                        <c:v>0</c:v>
                      </c:pt>
                      <c:pt idx="6644">
                        <c:v>0</c:v>
                      </c:pt>
                      <c:pt idx="6645">
                        <c:v>0</c:v>
                      </c:pt>
                      <c:pt idx="6646">
                        <c:v>0</c:v>
                      </c:pt>
                      <c:pt idx="6647">
                        <c:v>0</c:v>
                      </c:pt>
                      <c:pt idx="6648">
                        <c:v>0</c:v>
                      </c:pt>
                      <c:pt idx="6649">
                        <c:v>0</c:v>
                      </c:pt>
                      <c:pt idx="6650">
                        <c:v>0</c:v>
                      </c:pt>
                      <c:pt idx="6651">
                        <c:v>0</c:v>
                      </c:pt>
                      <c:pt idx="6652">
                        <c:v>0</c:v>
                      </c:pt>
                      <c:pt idx="6653">
                        <c:v>0</c:v>
                      </c:pt>
                      <c:pt idx="6654">
                        <c:v>0</c:v>
                      </c:pt>
                      <c:pt idx="6655">
                        <c:v>0</c:v>
                      </c:pt>
                      <c:pt idx="6656">
                        <c:v>0</c:v>
                      </c:pt>
                      <c:pt idx="6657">
                        <c:v>0</c:v>
                      </c:pt>
                      <c:pt idx="6658">
                        <c:v>0</c:v>
                      </c:pt>
                      <c:pt idx="6659">
                        <c:v>0</c:v>
                      </c:pt>
                      <c:pt idx="6660">
                        <c:v>0</c:v>
                      </c:pt>
                      <c:pt idx="6661">
                        <c:v>0</c:v>
                      </c:pt>
                      <c:pt idx="6662">
                        <c:v>0</c:v>
                      </c:pt>
                      <c:pt idx="6663">
                        <c:v>0</c:v>
                      </c:pt>
                      <c:pt idx="6664">
                        <c:v>0</c:v>
                      </c:pt>
                      <c:pt idx="6665">
                        <c:v>0</c:v>
                      </c:pt>
                      <c:pt idx="6666">
                        <c:v>0</c:v>
                      </c:pt>
                      <c:pt idx="6667">
                        <c:v>0</c:v>
                      </c:pt>
                      <c:pt idx="6668">
                        <c:v>0</c:v>
                      </c:pt>
                      <c:pt idx="6669">
                        <c:v>0</c:v>
                      </c:pt>
                      <c:pt idx="6670">
                        <c:v>0</c:v>
                      </c:pt>
                      <c:pt idx="6671">
                        <c:v>0</c:v>
                      </c:pt>
                      <c:pt idx="6672">
                        <c:v>0</c:v>
                      </c:pt>
                      <c:pt idx="6673">
                        <c:v>0</c:v>
                      </c:pt>
                      <c:pt idx="6674">
                        <c:v>0</c:v>
                      </c:pt>
                      <c:pt idx="6675">
                        <c:v>0</c:v>
                      </c:pt>
                      <c:pt idx="6676">
                        <c:v>0</c:v>
                      </c:pt>
                      <c:pt idx="6677">
                        <c:v>0</c:v>
                      </c:pt>
                      <c:pt idx="6678">
                        <c:v>0</c:v>
                      </c:pt>
                      <c:pt idx="6679">
                        <c:v>0</c:v>
                      </c:pt>
                      <c:pt idx="6680">
                        <c:v>0</c:v>
                      </c:pt>
                      <c:pt idx="6681">
                        <c:v>0</c:v>
                      </c:pt>
                      <c:pt idx="6682">
                        <c:v>0</c:v>
                      </c:pt>
                      <c:pt idx="6683">
                        <c:v>0</c:v>
                      </c:pt>
                      <c:pt idx="6684">
                        <c:v>0</c:v>
                      </c:pt>
                      <c:pt idx="6685">
                        <c:v>0</c:v>
                      </c:pt>
                      <c:pt idx="6686">
                        <c:v>0</c:v>
                      </c:pt>
                      <c:pt idx="6687">
                        <c:v>0</c:v>
                      </c:pt>
                      <c:pt idx="6688">
                        <c:v>0</c:v>
                      </c:pt>
                      <c:pt idx="6689">
                        <c:v>0</c:v>
                      </c:pt>
                      <c:pt idx="6690">
                        <c:v>0</c:v>
                      </c:pt>
                      <c:pt idx="6691">
                        <c:v>0</c:v>
                      </c:pt>
                      <c:pt idx="6692">
                        <c:v>0</c:v>
                      </c:pt>
                      <c:pt idx="6693">
                        <c:v>0</c:v>
                      </c:pt>
                      <c:pt idx="6694">
                        <c:v>0</c:v>
                      </c:pt>
                      <c:pt idx="6695">
                        <c:v>0</c:v>
                      </c:pt>
                      <c:pt idx="6696">
                        <c:v>0</c:v>
                      </c:pt>
                      <c:pt idx="6697">
                        <c:v>0</c:v>
                      </c:pt>
                      <c:pt idx="6698">
                        <c:v>0</c:v>
                      </c:pt>
                      <c:pt idx="6699">
                        <c:v>0</c:v>
                      </c:pt>
                      <c:pt idx="6700">
                        <c:v>0</c:v>
                      </c:pt>
                      <c:pt idx="6701">
                        <c:v>0</c:v>
                      </c:pt>
                      <c:pt idx="6702">
                        <c:v>0</c:v>
                      </c:pt>
                      <c:pt idx="6703">
                        <c:v>0</c:v>
                      </c:pt>
                      <c:pt idx="6704">
                        <c:v>0</c:v>
                      </c:pt>
                      <c:pt idx="6705">
                        <c:v>0</c:v>
                      </c:pt>
                      <c:pt idx="6706">
                        <c:v>0</c:v>
                      </c:pt>
                      <c:pt idx="6707">
                        <c:v>0</c:v>
                      </c:pt>
                      <c:pt idx="6708">
                        <c:v>0</c:v>
                      </c:pt>
                      <c:pt idx="6709">
                        <c:v>0</c:v>
                      </c:pt>
                      <c:pt idx="6710">
                        <c:v>0</c:v>
                      </c:pt>
                      <c:pt idx="6711">
                        <c:v>0</c:v>
                      </c:pt>
                      <c:pt idx="6712">
                        <c:v>0</c:v>
                      </c:pt>
                      <c:pt idx="6713">
                        <c:v>0</c:v>
                      </c:pt>
                      <c:pt idx="6714">
                        <c:v>0</c:v>
                      </c:pt>
                      <c:pt idx="6715">
                        <c:v>0</c:v>
                      </c:pt>
                      <c:pt idx="6716">
                        <c:v>0</c:v>
                      </c:pt>
                      <c:pt idx="6717">
                        <c:v>0</c:v>
                      </c:pt>
                      <c:pt idx="6718">
                        <c:v>0</c:v>
                      </c:pt>
                      <c:pt idx="6719">
                        <c:v>0</c:v>
                      </c:pt>
                      <c:pt idx="6720">
                        <c:v>0</c:v>
                      </c:pt>
                      <c:pt idx="6721">
                        <c:v>0</c:v>
                      </c:pt>
                      <c:pt idx="6722">
                        <c:v>0</c:v>
                      </c:pt>
                      <c:pt idx="6723">
                        <c:v>0</c:v>
                      </c:pt>
                      <c:pt idx="6724">
                        <c:v>0</c:v>
                      </c:pt>
                      <c:pt idx="6725">
                        <c:v>0</c:v>
                      </c:pt>
                      <c:pt idx="6726">
                        <c:v>0</c:v>
                      </c:pt>
                      <c:pt idx="6727">
                        <c:v>0</c:v>
                      </c:pt>
                      <c:pt idx="6728">
                        <c:v>0</c:v>
                      </c:pt>
                      <c:pt idx="6729">
                        <c:v>0</c:v>
                      </c:pt>
                      <c:pt idx="6730">
                        <c:v>0</c:v>
                      </c:pt>
                      <c:pt idx="6731">
                        <c:v>0</c:v>
                      </c:pt>
                      <c:pt idx="6732">
                        <c:v>0</c:v>
                      </c:pt>
                      <c:pt idx="6733">
                        <c:v>0</c:v>
                      </c:pt>
                      <c:pt idx="6734">
                        <c:v>0</c:v>
                      </c:pt>
                      <c:pt idx="6735">
                        <c:v>0</c:v>
                      </c:pt>
                      <c:pt idx="6736">
                        <c:v>0</c:v>
                      </c:pt>
                      <c:pt idx="6737">
                        <c:v>0</c:v>
                      </c:pt>
                      <c:pt idx="6738">
                        <c:v>0</c:v>
                      </c:pt>
                      <c:pt idx="6739">
                        <c:v>0</c:v>
                      </c:pt>
                      <c:pt idx="6740">
                        <c:v>0</c:v>
                      </c:pt>
                      <c:pt idx="6741">
                        <c:v>0</c:v>
                      </c:pt>
                      <c:pt idx="6742">
                        <c:v>0</c:v>
                      </c:pt>
                      <c:pt idx="6743">
                        <c:v>0</c:v>
                      </c:pt>
                      <c:pt idx="6744">
                        <c:v>0</c:v>
                      </c:pt>
                      <c:pt idx="6745">
                        <c:v>0</c:v>
                      </c:pt>
                      <c:pt idx="6746">
                        <c:v>0</c:v>
                      </c:pt>
                      <c:pt idx="6747">
                        <c:v>0</c:v>
                      </c:pt>
                      <c:pt idx="6748">
                        <c:v>0</c:v>
                      </c:pt>
                      <c:pt idx="6749">
                        <c:v>0</c:v>
                      </c:pt>
                      <c:pt idx="6750">
                        <c:v>0</c:v>
                      </c:pt>
                      <c:pt idx="6751">
                        <c:v>0</c:v>
                      </c:pt>
                      <c:pt idx="6752">
                        <c:v>0</c:v>
                      </c:pt>
                      <c:pt idx="6753">
                        <c:v>0</c:v>
                      </c:pt>
                      <c:pt idx="6754">
                        <c:v>0</c:v>
                      </c:pt>
                      <c:pt idx="6755">
                        <c:v>0</c:v>
                      </c:pt>
                      <c:pt idx="6756">
                        <c:v>0</c:v>
                      </c:pt>
                      <c:pt idx="6757">
                        <c:v>0</c:v>
                      </c:pt>
                      <c:pt idx="6758">
                        <c:v>0</c:v>
                      </c:pt>
                      <c:pt idx="6759">
                        <c:v>0</c:v>
                      </c:pt>
                      <c:pt idx="6760">
                        <c:v>0</c:v>
                      </c:pt>
                      <c:pt idx="6761">
                        <c:v>0</c:v>
                      </c:pt>
                      <c:pt idx="6762">
                        <c:v>0</c:v>
                      </c:pt>
                      <c:pt idx="6763">
                        <c:v>0</c:v>
                      </c:pt>
                      <c:pt idx="6764">
                        <c:v>0</c:v>
                      </c:pt>
                      <c:pt idx="6765">
                        <c:v>0</c:v>
                      </c:pt>
                      <c:pt idx="6766">
                        <c:v>0</c:v>
                      </c:pt>
                      <c:pt idx="6767">
                        <c:v>0</c:v>
                      </c:pt>
                      <c:pt idx="6768">
                        <c:v>0</c:v>
                      </c:pt>
                      <c:pt idx="6769">
                        <c:v>0</c:v>
                      </c:pt>
                      <c:pt idx="6770">
                        <c:v>0</c:v>
                      </c:pt>
                      <c:pt idx="6771">
                        <c:v>0</c:v>
                      </c:pt>
                      <c:pt idx="6772">
                        <c:v>0</c:v>
                      </c:pt>
                      <c:pt idx="6773">
                        <c:v>0</c:v>
                      </c:pt>
                      <c:pt idx="6774">
                        <c:v>0</c:v>
                      </c:pt>
                      <c:pt idx="6775">
                        <c:v>0</c:v>
                      </c:pt>
                      <c:pt idx="6776">
                        <c:v>0</c:v>
                      </c:pt>
                      <c:pt idx="6777">
                        <c:v>0</c:v>
                      </c:pt>
                      <c:pt idx="6778">
                        <c:v>0</c:v>
                      </c:pt>
                      <c:pt idx="6779">
                        <c:v>0</c:v>
                      </c:pt>
                      <c:pt idx="6780">
                        <c:v>0</c:v>
                      </c:pt>
                      <c:pt idx="6781">
                        <c:v>0</c:v>
                      </c:pt>
                      <c:pt idx="6782">
                        <c:v>0</c:v>
                      </c:pt>
                      <c:pt idx="6783">
                        <c:v>0</c:v>
                      </c:pt>
                      <c:pt idx="6784">
                        <c:v>0</c:v>
                      </c:pt>
                      <c:pt idx="6785">
                        <c:v>0</c:v>
                      </c:pt>
                      <c:pt idx="6786">
                        <c:v>0</c:v>
                      </c:pt>
                      <c:pt idx="6787">
                        <c:v>0</c:v>
                      </c:pt>
                      <c:pt idx="6788">
                        <c:v>0</c:v>
                      </c:pt>
                      <c:pt idx="6789">
                        <c:v>0</c:v>
                      </c:pt>
                      <c:pt idx="6790">
                        <c:v>0</c:v>
                      </c:pt>
                      <c:pt idx="6791">
                        <c:v>0</c:v>
                      </c:pt>
                      <c:pt idx="6792">
                        <c:v>0</c:v>
                      </c:pt>
                      <c:pt idx="6793">
                        <c:v>0</c:v>
                      </c:pt>
                      <c:pt idx="6794">
                        <c:v>0</c:v>
                      </c:pt>
                      <c:pt idx="6795">
                        <c:v>0</c:v>
                      </c:pt>
                      <c:pt idx="6796">
                        <c:v>0</c:v>
                      </c:pt>
                      <c:pt idx="6797">
                        <c:v>0</c:v>
                      </c:pt>
                      <c:pt idx="6798">
                        <c:v>0</c:v>
                      </c:pt>
                      <c:pt idx="6799">
                        <c:v>0</c:v>
                      </c:pt>
                      <c:pt idx="6800">
                        <c:v>0</c:v>
                      </c:pt>
                      <c:pt idx="6801">
                        <c:v>0</c:v>
                      </c:pt>
                      <c:pt idx="6802">
                        <c:v>0</c:v>
                      </c:pt>
                      <c:pt idx="6803">
                        <c:v>0</c:v>
                      </c:pt>
                      <c:pt idx="6804">
                        <c:v>0</c:v>
                      </c:pt>
                      <c:pt idx="6805">
                        <c:v>0</c:v>
                      </c:pt>
                      <c:pt idx="6806">
                        <c:v>0</c:v>
                      </c:pt>
                      <c:pt idx="6807">
                        <c:v>0</c:v>
                      </c:pt>
                      <c:pt idx="6808">
                        <c:v>0</c:v>
                      </c:pt>
                      <c:pt idx="6809">
                        <c:v>0</c:v>
                      </c:pt>
                      <c:pt idx="6810">
                        <c:v>0</c:v>
                      </c:pt>
                      <c:pt idx="6811">
                        <c:v>0</c:v>
                      </c:pt>
                      <c:pt idx="6812">
                        <c:v>0</c:v>
                      </c:pt>
                      <c:pt idx="6813">
                        <c:v>0</c:v>
                      </c:pt>
                      <c:pt idx="6814">
                        <c:v>0</c:v>
                      </c:pt>
                      <c:pt idx="6815">
                        <c:v>0</c:v>
                      </c:pt>
                      <c:pt idx="6816">
                        <c:v>0</c:v>
                      </c:pt>
                      <c:pt idx="6817">
                        <c:v>0</c:v>
                      </c:pt>
                      <c:pt idx="6818">
                        <c:v>0</c:v>
                      </c:pt>
                      <c:pt idx="6819">
                        <c:v>0</c:v>
                      </c:pt>
                      <c:pt idx="6820">
                        <c:v>0</c:v>
                      </c:pt>
                      <c:pt idx="6821">
                        <c:v>0</c:v>
                      </c:pt>
                      <c:pt idx="6822">
                        <c:v>0</c:v>
                      </c:pt>
                      <c:pt idx="6823">
                        <c:v>0</c:v>
                      </c:pt>
                      <c:pt idx="6824">
                        <c:v>0</c:v>
                      </c:pt>
                      <c:pt idx="6825">
                        <c:v>0</c:v>
                      </c:pt>
                      <c:pt idx="6826">
                        <c:v>0</c:v>
                      </c:pt>
                      <c:pt idx="6827">
                        <c:v>0</c:v>
                      </c:pt>
                      <c:pt idx="6828">
                        <c:v>0</c:v>
                      </c:pt>
                      <c:pt idx="6829">
                        <c:v>0</c:v>
                      </c:pt>
                      <c:pt idx="6830">
                        <c:v>0</c:v>
                      </c:pt>
                      <c:pt idx="6831">
                        <c:v>0</c:v>
                      </c:pt>
                      <c:pt idx="6832">
                        <c:v>0</c:v>
                      </c:pt>
                      <c:pt idx="6833">
                        <c:v>0</c:v>
                      </c:pt>
                      <c:pt idx="6834">
                        <c:v>0</c:v>
                      </c:pt>
                      <c:pt idx="6835">
                        <c:v>0</c:v>
                      </c:pt>
                      <c:pt idx="6836">
                        <c:v>0</c:v>
                      </c:pt>
                      <c:pt idx="6837">
                        <c:v>0</c:v>
                      </c:pt>
                      <c:pt idx="6838">
                        <c:v>0</c:v>
                      </c:pt>
                      <c:pt idx="6839">
                        <c:v>0</c:v>
                      </c:pt>
                      <c:pt idx="6840">
                        <c:v>0</c:v>
                      </c:pt>
                      <c:pt idx="6841">
                        <c:v>0</c:v>
                      </c:pt>
                      <c:pt idx="6842">
                        <c:v>0</c:v>
                      </c:pt>
                      <c:pt idx="6843">
                        <c:v>0</c:v>
                      </c:pt>
                      <c:pt idx="6844">
                        <c:v>0</c:v>
                      </c:pt>
                      <c:pt idx="6845">
                        <c:v>0</c:v>
                      </c:pt>
                      <c:pt idx="6846">
                        <c:v>0</c:v>
                      </c:pt>
                      <c:pt idx="6847">
                        <c:v>0</c:v>
                      </c:pt>
                      <c:pt idx="6848">
                        <c:v>0</c:v>
                      </c:pt>
                      <c:pt idx="6849">
                        <c:v>0</c:v>
                      </c:pt>
                      <c:pt idx="6850">
                        <c:v>0</c:v>
                      </c:pt>
                      <c:pt idx="6851">
                        <c:v>0</c:v>
                      </c:pt>
                      <c:pt idx="6852">
                        <c:v>0</c:v>
                      </c:pt>
                      <c:pt idx="6853">
                        <c:v>0</c:v>
                      </c:pt>
                      <c:pt idx="6854">
                        <c:v>0</c:v>
                      </c:pt>
                      <c:pt idx="6855">
                        <c:v>0</c:v>
                      </c:pt>
                      <c:pt idx="6856">
                        <c:v>0</c:v>
                      </c:pt>
                      <c:pt idx="6857">
                        <c:v>0</c:v>
                      </c:pt>
                      <c:pt idx="6858">
                        <c:v>0</c:v>
                      </c:pt>
                      <c:pt idx="6859">
                        <c:v>0</c:v>
                      </c:pt>
                      <c:pt idx="6860">
                        <c:v>0</c:v>
                      </c:pt>
                      <c:pt idx="6861">
                        <c:v>0</c:v>
                      </c:pt>
                      <c:pt idx="6862">
                        <c:v>0</c:v>
                      </c:pt>
                      <c:pt idx="6863">
                        <c:v>0</c:v>
                      </c:pt>
                      <c:pt idx="6864">
                        <c:v>0</c:v>
                      </c:pt>
                      <c:pt idx="6865">
                        <c:v>0</c:v>
                      </c:pt>
                      <c:pt idx="6866">
                        <c:v>0</c:v>
                      </c:pt>
                      <c:pt idx="6867">
                        <c:v>0</c:v>
                      </c:pt>
                      <c:pt idx="6868">
                        <c:v>0</c:v>
                      </c:pt>
                      <c:pt idx="6869">
                        <c:v>0</c:v>
                      </c:pt>
                      <c:pt idx="6870">
                        <c:v>0</c:v>
                      </c:pt>
                      <c:pt idx="6871">
                        <c:v>0</c:v>
                      </c:pt>
                      <c:pt idx="6872">
                        <c:v>0</c:v>
                      </c:pt>
                      <c:pt idx="6873">
                        <c:v>0</c:v>
                      </c:pt>
                      <c:pt idx="6874">
                        <c:v>0</c:v>
                      </c:pt>
                      <c:pt idx="6875">
                        <c:v>0</c:v>
                      </c:pt>
                      <c:pt idx="6876">
                        <c:v>0</c:v>
                      </c:pt>
                      <c:pt idx="6877">
                        <c:v>0</c:v>
                      </c:pt>
                      <c:pt idx="6878">
                        <c:v>0</c:v>
                      </c:pt>
                      <c:pt idx="6879">
                        <c:v>0</c:v>
                      </c:pt>
                      <c:pt idx="6880">
                        <c:v>0</c:v>
                      </c:pt>
                      <c:pt idx="6881">
                        <c:v>0</c:v>
                      </c:pt>
                      <c:pt idx="6882">
                        <c:v>0</c:v>
                      </c:pt>
                      <c:pt idx="6883">
                        <c:v>0</c:v>
                      </c:pt>
                      <c:pt idx="6884">
                        <c:v>0</c:v>
                      </c:pt>
                      <c:pt idx="6885">
                        <c:v>0</c:v>
                      </c:pt>
                      <c:pt idx="6886">
                        <c:v>0</c:v>
                      </c:pt>
                      <c:pt idx="6887">
                        <c:v>0</c:v>
                      </c:pt>
                      <c:pt idx="6888">
                        <c:v>0</c:v>
                      </c:pt>
                      <c:pt idx="6889">
                        <c:v>0</c:v>
                      </c:pt>
                      <c:pt idx="6890">
                        <c:v>0</c:v>
                      </c:pt>
                      <c:pt idx="6891">
                        <c:v>0</c:v>
                      </c:pt>
                      <c:pt idx="6892">
                        <c:v>0</c:v>
                      </c:pt>
                      <c:pt idx="6893">
                        <c:v>0</c:v>
                      </c:pt>
                      <c:pt idx="6894">
                        <c:v>0</c:v>
                      </c:pt>
                      <c:pt idx="6895">
                        <c:v>0</c:v>
                      </c:pt>
                      <c:pt idx="6896">
                        <c:v>0</c:v>
                      </c:pt>
                      <c:pt idx="6897">
                        <c:v>0</c:v>
                      </c:pt>
                      <c:pt idx="6898">
                        <c:v>0</c:v>
                      </c:pt>
                      <c:pt idx="6899">
                        <c:v>0</c:v>
                      </c:pt>
                      <c:pt idx="6900">
                        <c:v>0</c:v>
                      </c:pt>
                      <c:pt idx="6901">
                        <c:v>0</c:v>
                      </c:pt>
                      <c:pt idx="6902">
                        <c:v>0</c:v>
                      </c:pt>
                      <c:pt idx="6903">
                        <c:v>0</c:v>
                      </c:pt>
                      <c:pt idx="6904">
                        <c:v>0</c:v>
                      </c:pt>
                      <c:pt idx="6905">
                        <c:v>0</c:v>
                      </c:pt>
                      <c:pt idx="6906">
                        <c:v>0</c:v>
                      </c:pt>
                      <c:pt idx="6907">
                        <c:v>0</c:v>
                      </c:pt>
                      <c:pt idx="6908">
                        <c:v>0</c:v>
                      </c:pt>
                      <c:pt idx="6909">
                        <c:v>0</c:v>
                      </c:pt>
                      <c:pt idx="6910">
                        <c:v>0</c:v>
                      </c:pt>
                      <c:pt idx="6911">
                        <c:v>0</c:v>
                      </c:pt>
                      <c:pt idx="6912">
                        <c:v>0</c:v>
                      </c:pt>
                      <c:pt idx="6913">
                        <c:v>0</c:v>
                      </c:pt>
                      <c:pt idx="6914">
                        <c:v>0</c:v>
                      </c:pt>
                      <c:pt idx="6915">
                        <c:v>0</c:v>
                      </c:pt>
                      <c:pt idx="6916">
                        <c:v>0</c:v>
                      </c:pt>
                      <c:pt idx="6917">
                        <c:v>0</c:v>
                      </c:pt>
                      <c:pt idx="6918">
                        <c:v>0</c:v>
                      </c:pt>
                      <c:pt idx="6919">
                        <c:v>0</c:v>
                      </c:pt>
                      <c:pt idx="6920">
                        <c:v>0</c:v>
                      </c:pt>
                      <c:pt idx="6921">
                        <c:v>0</c:v>
                      </c:pt>
                      <c:pt idx="6922">
                        <c:v>0</c:v>
                      </c:pt>
                      <c:pt idx="6923">
                        <c:v>0</c:v>
                      </c:pt>
                      <c:pt idx="6924">
                        <c:v>0</c:v>
                      </c:pt>
                      <c:pt idx="6925">
                        <c:v>0</c:v>
                      </c:pt>
                      <c:pt idx="6926">
                        <c:v>0</c:v>
                      </c:pt>
                      <c:pt idx="6927">
                        <c:v>0</c:v>
                      </c:pt>
                      <c:pt idx="6928">
                        <c:v>0</c:v>
                      </c:pt>
                      <c:pt idx="6929">
                        <c:v>0</c:v>
                      </c:pt>
                      <c:pt idx="6930">
                        <c:v>0</c:v>
                      </c:pt>
                      <c:pt idx="6931">
                        <c:v>0</c:v>
                      </c:pt>
                      <c:pt idx="6932">
                        <c:v>0</c:v>
                      </c:pt>
                      <c:pt idx="6933">
                        <c:v>0</c:v>
                      </c:pt>
                      <c:pt idx="6934">
                        <c:v>0</c:v>
                      </c:pt>
                      <c:pt idx="6935">
                        <c:v>0</c:v>
                      </c:pt>
                      <c:pt idx="6936">
                        <c:v>0</c:v>
                      </c:pt>
                      <c:pt idx="6937">
                        <c:v>0</c:v>
                      </c:pt>
                      <c:pt idx="6938">
                        <c:v>0</c:v>
                      </c:pt>
                      <c:pt idx="6939">
                        <c:v>0</c:v>
                      </c:pt>
                      <c:pt idx="6940">
                        <c:v>0</c:v>
                      </c:pt>
                      <c:pt idx="6941">
                        <c:v>0</c:v>
                      </c:pt>
                      <c:pt idx="6942">
                        <c:v>0</c:v>
                      </c:pt>
                      <c:pt idx="6943">
                        <c:v>0</c:v>
                      </c:pt>
                      <c:pt idx="6944">
                        <c:v>0</c:v>
                      </c:pt>
                      <c:pt idx="6945">
                        <c:v>0</c:v>
                      </c:pt>
                      <c:pt idx="6946">
                        <c:v>0</c:v>
                      </c:pt>
                      <c:pt idx="6947">
                        <c:v>0</c:v>
                      </c:pt>
                      <c:pt idx="6948">
                        <c:v>0</c:v>
                      </c:pt>
                      <c:pt idx="6949">
                        <c:v>0</c:v>
                      </c:pt>
                      <c:pt idx="6950">
                        <c:v>0</c:v>
                      </c:pt>
                      <c:pt idx="6951">
                        <c:v>0</c:v>
                      </c:pt>
                      <c:pt idx="6952">
                        <c:v>0</c:v>
                      </c:pt>
                      <c:pt idx="6953">
                        <c:v>0</c:v>
                      </c:pt>
                      <c:pt idx="6954">
                        <c:v>0</c:v>
                      </c:pt>
                      <c:pt idx="6955">
                        <c:v>0</c:v>
                      </c:pt>
                      <c:pt idx="6956">
                        <c:v>0</c:v>
                      </c:pt>
                      <c:pt idx="6957">
                        <c:v>0</c:v>
                      </c:pt>
                      <c:pt idx="6958">
                        <c:v>0</c:v>
                      </c:pt>
                      <c:pt idx="6959">
                        <c:v>0</c:v>
                      </c:pt>
                      <c:pt idx="6960">
                        <c:v>0</c:v>
                      </c:pt>
                      <c:pt idx="6961">
                        <c:v>0</c:v>
                      </c:pt>
                      <c:pt idx="6962">
                        <c:v>0</c:v>
                      </c:pt>
                      <c:pt idx="6963">
                        <c:v>0</c:v>
                      </c:pt>
                      <c:pt idx="6964">
                        <c:v>0</c:v>
                      </c:pt>
                      <c:pt idx="6965">
                        <c:v>0</c:v>
                      </c:pt>
                      <c:pt idx="6966">
                        <c:v>0</c:v>
                      </c:pt>
                      <c:pt idx="6967">
                        <c:v>0</c:v>
                      </c:pt>
                      <c:pt idx="6968">
                        <c:v>0</c:v>
                      </c:pt>
                      <c:pt idx="6969">
                        <c:v>0</c:v>
                      </c:pt>
                      <c:pt idx="6970">
                        <c:v>0</c:v>
                      </c:pt>
                      <c:pt idx="6971">
                        <c:v>0</c:v>
                      </c:pt>
                      <c:pt idx="6972">
                        <c:v>0</c:v>
                      </c:pt>
                      <c:pt idx="6973">
                        <c:v>0</c:v>
                      </c:pt>
                      <c:pt idx="6974">
                        <c:v>0</c:v>
                      </c:pt>
                      <c:pt idx="6975">
                        <c:v>0</c:v>
                      </c:pt>
                      <c:pt idx="6976">
                        <c:v>0</c:v>
                      </c:pt>
                      <c:pt idx="6977">
                        <c:v>0</c:v>
                      </c:pt>
                      <c:pt idx="6978">
                        <c:v>0</c:v>
                      </c:pt>
                      <c:pt idx="6979">
                        <c:v>0</c:v>
                      </c:pt>
                      <c:pt idx="6980">
                        <c:v>0</c:v>
                      </c:pt>
                      <c:pt idx="6981">
                        <c:v>0</c:v>
                      </c:pt>
                      <c:pt idx="6982">
                        <c:v>0</c:v>
                      </c:pt>
                      <c:pt idx="6983">
                        <c:v>0</c:v>
                      </c:pt>
                      <c:pt idx="6984">
                        <c:v>0</c:v>
                      </c:pt>
                      <c:pt idx="6985">
                        <c:v>0</c:v>
                      </c:pt>
                      <c:pt idx="6986">
                        <c:v>0</c:v>
                      </c:pt>
                      <c:pt idx="6987">
                        <c:v>0</c:v>
                      </c:pt>
                      <c:pt idx="6988">
                        <c:v>0</c:v>
                      </c:pt>
                      <c:pt idx="6989">
                        <c:v>0</c:v>
                      </c:pt>
                      <c:pt idx="6990">
                        <c:v>0</c:v>
                      </c:pt>
                      <c:pt idx="6991">
                        <c:v>0</c:v>
                      </c:pt>
                      <c:pt idx="6992">
                        <c:v>0</c:v>
                      </c:pt>
                      <c:pt idx="6993">
                        <c:v>0</c:v>
                      </c:pt>
                      <c:pt idx="6994">
                        <c:v>0</c:v>
                      </c:pt>
                      <c:pt idx="6995">
                        <c:v>0</c:v>
                      </c:pt>
                      <c:pt idx="6996">
                        <c:v>0</c:v>
                      </c:pt>
                      <c:pt idx="6997">
                        <c:v>0</c:v>
                      </c:pt>
                      <c:pt idx="6998">
                        <c:v>0</c:v>
                      </c:pt>
                      <c:pt idx="6999">
                        <c:v>0</c:v>
                      </c:pt>
                      <c:pt idx="7000">
                        <c:v>0</c:v>
                      </c:pt>
                      <c:pt idx="7001">
                        <c:v>0</c:v>
                      </c:pt>
                      <c:pt idx="7002">
                        <c:v>0</c:v>
                      </c:pt>
                      <c:pt idx="7003">
                        <c:v>0</c:v>
                      </c:pt>
                      <c:pt idx="7004">
                        <c:v>0</c:v>
                      </c:pt>
                      <c:pt idx="7005">
                        <c:v>0</c:v>
                      </c:pt>
                      <c:pt idx="7006">
                        <c:v>0</c:v>
                      </c:pt>
                      <c:pt idx="7007">
                        <c:v>0</c:v>
                      </c:pt>
                      <c:pt idx="7008">
                        <c:v>0</c:v>
                      </c:pt>
                      <c:pt idx="7009">
                        <c:v>0</c:v>
                      </c:pt>
                      <c:pt idx="7010">
                        <c:v>0</c:v>
                      </c:pt>
                      <c:pt idx="7011">
                        <c:v>0</c:v>
                      </c:pt>
                      <c:pt idx="7012">
                        <c:v>0</c:v>
                      </c:pt>
                      <c:pt idx="7013">
                        <c:v>0</c:v>
                      </c:pt>
                      <c:pt idx="7014">
                        <c:v>0</c:v>
                      </c:pt>
                      <c:pt idx="7015">
                        <c:v>0</c:v>
                      </c:pt>
                      <c:pt idx="7016">
                        <c:v>0</c:v>
                      </c:pt>
                      <c:pt idx="7017">
                        <c:v>0</c:v>
                      </c:pt>
                      <c:pt idx="7018">
                        <c:v>0</c:v>
                      </c:pt>
                      <c:pt idx="7019">
                        <c:v>0</c:v>
                      </c:pt>
                      <c:pt idx="7020">
                        <c:v>0</c:v>
                      </c:pt>
                      <c:pt idx="7021">
                        <c:v>0</c:v>
                      </c:pt>
                      <c:pt idx="7022">
                        <c:v>0</c:v>
                      </c:pt>
                      <c:pt idx="7023">
                        <c:v>0</c:v>
                      </c:pt>
                      <c:pt idx="7024">
                        <c:v>0</c:v>
                      </c:pt>
                      <c:pt idx="7025">
                        <c:v>0</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0</c:v>
                      </c:pt>
                      <c:pt idx="7042">
                        <c:v>0</c:v>
                      </c:pt>
                      <c:pt idx="7043">
                        <c:v>0</c:v>
                      </c:pt>
                      <c:pt idx="7044">
                        <c:v>0</c:v>
                      </c:pt>
                      <c:pt idx="7045">
                        <c:v>0</c:v>
                      </c:pt>
                      <c:pt idx="7046">
                        <c:v>0</c:v>
                      </c:pt>
                      <c:pt idx="7047">
                        <c:v>0</c:v>
                      </c:pt>
                      <c:pt idx="7048">
                        <c:v>0</c:v>
                      </c:pt>
                      <c:pt idx="7049">
                        <c:v>0</c:v>
                      </c:pt>
                      <c:pt idx="7050">
                        <c:v>0</c:v>
                      </c:pt>
                      <c:pt idx="7051">
                        <c:v>0</c:v>
                      </c:pt>
                      <c:pt idx="7052">
                        <c:v>0</c:v>
                      </c:pt>
                      <c:pt idx="7053">
                        <c:v>0</c:v>
                      </c:pt>
                      <c:pt idx="7054">
                        <c:v>0</c:v>
                      </c:pt>
                      <c:pt idx="7055">
                        <c:v>0</c:v>
                      </c:pt>
                      <c:pt idx="7056">
                        <c:v>0</c:v>
                      </c:pt>
                      <c:pt idx="7057">
                        <c:v>0</c:v>
                      </c:pt>
                      <c:pt idx="7058">
                        <c:v>0</c:v>
                      </c:pt>
                      <c:pt idx="7059">
                        <c:v>0</c:v>
                      </c:pt>
                      <c:pt idx="7060">
                        <c:v>0</c:v>
                      </c:pt>
                      <c:pt idx="7061">
                        <c:v>0</c:v>
                      </c:pt>
                      <c:pt idx="7062">
                        <c:v>0</c:v>
                      </c:pt>
                      <c:pt idx="7063">
                        <c:v>0</c:v>
                      </c:pt>
                      <c:pt idx="7064">
                        <c:v>0</c:v>
                      </c:pt>
                      <c:pt idx="7065">
                        <c:v>0</c:v>
                      </c:pt>
                      <c:pt idx="7066">
                        <c:v>0</c:v>
                      </c:pt>
                      <c:pt idx="7067">
                        <c:v>0</c:v>
                      </c:pt>
                      <c:pt idx="7068">
                        <c:v>0</c:v>
                      </c:pt>
                      <c:pt idx="7069">
                        <c:v>0</c:v>
                      </c:pt>
                      <c:pt idx="7070">
                        <c:v>0</c:v>
                      </c:pt>
                      <c:pt idx="7071">
                        <c:v>0</c:v>
                      </c:pt>
                      <c:pt idx="7072">
                        <c:v>0</c:v>
                      </c:pt>
                      <c:pt idx="7073">
                        <c:v>0</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0</c:v>
                      </c:pt>
                      <c:pt idx="7090">
                        <c:v>0</c:v>
                      </c:pt>
                      <c:pt idx="7091">
                        <c:v>0</c:v>
                      </c:pt>
                      <c:pt idx="7092">
                        <c:v>0</c:v>
                      </c:pt>
                      <c:pt idx="7093">
                        <c:v>0</c:v>
                      </c:pt>
                      <c:pt idx="7094">
                        <c:v>0</c:v>
                      </c:pt>
                      <c:pt idx="7095">
                        <c:v>0</c:v>
                      </c:pt>
                      <c:pt idx="7096">
                        <c:v>0</c:v>
                      </c:pt>
                      <c:pt idx="7097">
                        <c:v>0</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0</c:v>
                      </c:pt>
                      <c:pt idx="7111">
                        <c:v>0</c:v>
                      </c:pt>
                      <c:pt idx="7112">
                        <c:v>0</c:v>
                      </c:pt>
                      <c:pt idx="7113">
                        <c:v>0</c:v>
                      </c:pt>
                      <c:pt idx="7114">
                        <c:v>0</c:v>
                      </c:pt>
                      <c:pt idx="7115">
                        <c:v>0</c:v>
                      </c:pt>
                      <c:pt idx="7116">
                        <c:v>0</c:v>
                      </c:pt>
                      <c:pt idx="7117">
                        <c:v>0</c:v>
                      </c:pt>
                      <c:pt idx="7118">
                        <c:v>0</c:v>
                      </c:pt>
                      <c:pt idx="7119">
                        <c:v>0</c:v>
                      </c:pt>
                      <c:pt idx="7120">
                        <c:v>0</c:v>
                      </c:pt>
                      <c:pt idx="7121">
                        <c:v>0</c:v>
                      </c:pt>
                      <c:pt idx="7122">
                        <c:v>0</c:v>
                      </c:pt>
                      <c:pt idx="7123">
                        <c:v>0</c:v>
                      </c:pt>
                      <c:pt idx="7124">
                        <c:v>0</c:v>
                      </c:pt>
                      <c:pt idx="7125">
                        <c:v>0</c:v>
                      </c:pt>
                      <c:pt idx="7126">
                        <c:v>0</c:v>
                      </c:pt>
                      <c:pt idx="7127">
                        <c:v>0</c:v>
                      </c:pt>
                      <c:pt idx="7128">
                        <c:v>0</c:v>
                      </c:pt>
                      <c:pt idx="7129">
                        <c:v>0</c:v>
                      </c:pt>
                      <c:pt idx="7130">
                        <c:v>0</c:v>
                      </c:pt>
                      <c:pt idx="7131">
                        <c:v>0</c:v>
                      </c:pt>
                      <c:pt idx="7132">
                        <c:v>0</c:v>
                      </c:pt>
                      <c:pt idx="7133">
                        <c:v>0</c:v>
                      </c:pt>
                      <c:pt idx="7134">
                        <c:v>0</c:v>
                      </c:pt>
                      <c:pt idx="7135">
                        <c:v>0</c:v>
                      </c:pt>
                      <c:pt idx="7136">
                        <c:v>0</c:v>
                      </c:pt>
                      <c:pt idx="7137">
                        <c:v>0</c:v>
                      </c:pt>
                      <c:pt idx="7138">
                        <c:v>0</c:v>
                      </c:pt>
                      <c:pt idx="7139">
                        <c:v>0</c:v>
                      </c:pt>
                      <c:pt idx="7140">
                        <c:v>0</c:v>
                      </c:pt>
                      <c:pt idx="7141">
                        <c:v>0</c:v>
                      </c:pt>
                      <c:pt idx="7142">
                        <c:v>0</c:v>
                      </c:pt>
                      <c:pt idx="7143">
                        <c:v>0</c:v>
                      </c:pt>
                      <c:pt idx="7144">
                        <c:v>0</c:v>
                      </c:pt>
                      <c:pt idx="7145">
                        <c:v>0</c:v>
                      </c:pt>
                      <c:pt idx="7146">
                        <c:v>0</c:v>
                      </c:pt>
                      <c:pt idx="7147">
                        <c:v>0</c:v>
                      </c:pt>
                      <c:pt idx="7148">
                        <c:v>0</c:v>
                      </c:pt>
                      <c:pt idx="7149">
                        <c:v>0</c:v>
                      </c:pt>
                      <c:pt idx="7150">
                        <c:v>0</c:v>
                      </c:pt>
                      <c:pt idx="7151">
                        <c:v>0</c:v>
                      </c:pt>
                      <c:pt idx="7152">
                        <c:v>0</c:v>
                      </c:pt>
                      <c:pt idx="7153">
                        <c:v>0</c:v>
                      </c:pt>
                      <c:pt idx="7154">
                        <c:v>0</c:v>
                      </c:pt>
                      <c:pt idx="7155">
                        <c:v>0</c:v>
                      </c:pt>
                      <c:pt idx="7156">
                        <c:v>0</c:v>
                      </c:pt>
                      <c:pt idx="7157">
                        <c:v>0</c:v>
                      </c:pt>
                      <c:pt idx="7158">
                        <c:v>0</c:v>
                      </c:pt>
                      <c:pt idx="7159">
                        <c:v>0</c:v>
                      </c:pt>
                      <c:pt idx="7160">
                        <c:v>0</c:v>
                      </c:pt>
                      <c:pt idx="7161">
                        <c:v>0</c:v>
                      </c:pt>
                      <c:pt idx="7162">
                        <c:v>0</c:v>
                      </c:pt>
                      <c:pt idx="7163">
                        <c:v>0</c:v>
                      </c:pt>
                      <c:pt idx="7164">
                        <c:v>0</c:v>
                      </c:pt>
                      <c:pt idx="7165">
                        <c:v>0</c:v>
                      </c:pt>
                      <c:pt idx="7166">
                        <c:v>0</c:v>
                      </c:pt>
                      <c:pt idx="7167">
                        <c:v>0</c:v>
                      </c:pt>
                      <c:pt idx="7168">
                        <c:v>0</c:v>
                      </c:pt>
                      <c:pt idx="7169">
                        <c:v>0</c:v>
                      </c:pt>
                      <c:pt idx="7170">
                        <c:v>0</c:v>
                      </c:pt>
                      <c:pt idx="7171">
                        <c:v>0</c:v>
                      </c:pt>
                      <c:pt idx="7172">
                        <c:v>0</c:v>
                      </c:pt>
                      <c:pt idx="7173">
                        <c:v>0</c:v>
                      </c:pt>
                      <c:pt idx="7174">
                        <c:v>0</c:v>
                      </c:pt>
                      <c:pt idx="7175">
                        <c:v>0</c:v>
                      </c:pt>
                      <c:pt idx="7176">
                        <c:v>0</c:v>
                      </c:pt>
                      <c:pt idx="7177">
                        <c:v>0</c:v>
                      </c:pt>
                      <c:pt idx="7178">
                        <c:v>0</c:v>
                      </c:pt>
                      <c:pt idx="7179">
                        <c:v>0</c:v>
                      </c:pt>
                      <c:pt idx="7180">
                        <c:v>0</c:v>
                      </c:pt>
                      <c:pt idx="7181">
                        <c:v>0</c:v>
                      </c:pt>
                      <c:pt idx="7182">
                        <c:v>0</c:v>
                      </c:pt>
                      <c:pt idx="7183">
                        <c:v>0</c:v>
                      </c:pt>
                      <c:pt idx="7184">
                        <c:v>0</c:v>
                      </c:pt>
                      <c:pt idx="7185">
                        <c:v>0</c:v>
                      </c:pt>
                      <c:pt idx="7186">
                        <c:v>0</c:v>
                      </c:pt>
                      <c:pt idx="7187">
                        <c:v>0</c:v>
                      </c:pt>
                      <c:pt idx="7188">
                        <c:v>0</c:v>
                      </c:pt>
                      <c:pt idx="7189">
                        <c:v>0</c:v>
                      </c:pt>
                      <c:pt idx="7190">
                        <c:v>0</c:v>
                      </c:pt>
                      <c:pt idx="7191">
                        <c:v>0</c:v>
                      </c:pt>
                      <c:pt idx="7192">
                        <c:v>0</c:v>
                      </c:pt>
                      <c:pt idx="7193">
                        <c:v>0</c:v>
                      </c:pt>
                      <c:pt idx="7194">
                        <c:v>0</c:v>
                      </c:pt>
                      <c:pt idx="7195">
                        <c:v>0</c:v>
                      </c:pt>
                      <c:pt idx="7196">
                        <c:v>0</c:v>
                      </c:pt>
                      <c:pt idx="7197">
                        <c:v>0</c:v>
                      </c:pt>
                      <c:pt idx="7198">
                        <c:v>0</c:v>
                      </c:pt>
                      <c:pt idx="7199">
                        <c:v>0</c:v>
                      </c:pt>
                      <c:pt idx="7200">
                        <c:v>0</c:v>
                      </c:pt>
                      <c:pt idx="7201">
                        <c:v>0</c:v>
                      </c:pt>
                      <c:pt idx="7202">
                        <c:v>0</c:v>
                      </c:pt>
                      <c:pt idx="7203">
                        <c:v>0</c:v>
                      </c:pt>
                      <c:pt idx="7204">
                        <c:v>0</c:v>
                      </c:pt>
                      <c:pt idx="7205">
                        <c:v>0</c:v>
                      </c:pt>
                      <c:pt idx="7206">
                        <c:v>0</c:v>
                      </c:pt>
                      <c:pt idx="7207">
                        <c:v>0</c:v>
                      </c:pt>
                      <c:pt idx="7208">
                        <c:v>0</c:v>
                      </c:pt>
                      <c:pt idx="7209">
                        <c:v>0</c:v>
                      </c:pt>
                      <c:pt idx="7210">
                        <c:v>0</c:v>
                      </c:pt>
                      <c:pt idx="7211">
                        <c:v>0</c:v>
                      </c:pt>
                      <c:pt idx="7212">
                        <c:v>0</c:v>
                      </c:pt>
                      <c:pt idx="7213">
                        <c:v>0</c:v>
                      </c:pt>
                      <c:pt idx="7214">
                        <c:v>0</c:v>
                      </c:pt>
                      <c:pt idx="7215">
                        <c:v>0</c:v>
                      </c:pt>
                      <c:pt idx="7216">
                        <c:v>0</c:v>
                      </c:pt>
                      <c:pt idx="7217">
                        <c:v>0</c:v>
                      </c:pt>
                      <c:pt idx="7218">
                        <c:v>0</c:v>
                      </c:pt>
                      <c:pt idx="7219">
                        <c:v>0</c:v>
                      </c:pt>
                      <c:pt idx="7220">
                        <c:v>0</c:v>
                      </c:pt>
                      <c:pt idx="7221">
                        <c:v>0</c:v>
                      </c:pt>
                      <c:pt idx="7222">
                        <c:v>0</c:v>
                      </c:pt>
                      <c:pt idx="7223">
                        <c:v>0</c:v>
                      </c:pt>
                      <c:pt idx="7224">
                        <c:v>0</c:v>
                      </c:pt>
                      <c:pt idx="7225">
                        <c:v>0</c:v>
                      </c:pt>
                      <c:pt idx="7226">
                        <c:v>0</c:v>
                      </c:pt>
                      <c:pt idx="7227">
                        <c:v>0</c:v>
                      </c:pt>
                      <c:pt idx="7228">
                        <c:v>0</c:v>
                      </c:pt>
                      <c:pt idx="7229">
                        <c:v>0</c:v>
                      </c:pt>
                      <c:pt idx="7230">
                        <c:v>0</c:v>
                      </c:pt>
                      <c:pt idx="7231">
                        <c:v>0</c:v>
                      </c:pt>
                      <c:pt idx="7232">
                        <c:v>0</c:v>
                      </c:pt>
                      <c:pt idx="7233">
                        <c:v>0</c:v>
                      </c:pt>
                      <c:pt idx="7234">
                        <c:v>0</c:v>
                      </c:pt>
                      <c:pt idx="7235">
                        <c:v>0</c:v>
                      </c:pt>
                      <c:pt idx="7236">
                        <c:v>0</c:v>
                      </c:pt>
                      <c:pt idx="7237">
                        <c:v>0</c:v>
                      </c:pt>
                      <c:pt idx="7238">
                        <c:v>0</c:v>
                      </c:pt>
                      <c:pt idx="7239">
                        <c:v>0</c:v>
                      </c:pt>
                      <c:pt idx="7240">
                        <c:v>0</c:v>
                      </c:pt>
                      <c:pt idx="7241">
                        <c:v>0</c:v>
                      </c:pt>
                      <c:pt idx="7242">
                        <c:v>0</c:v>
                      </c:pt>
                      <c:pt idx="7243">
                        <c:v>0</c:v>
                      </c:pt>
                      <c:pt idx="7244">
                        <c:v>0</c:v>
                      </c:pt>
                      <c:pt idx="7245">
                        <c:v>0</c:v>
                      </c:pt>
                      <c:pt idx="7246">
                        <c:v>0</c:v>
                      </c:pt>
                      <c:pt idx="7247">
                        <c:v>0</c:v>
                      </c:pt>
                      <c:pt idx="7248">
                        <c:v>0</c:v>
                      </c:pt>
                      <c:pt idx="7249">
                        <c:v>0</c:v>
                      </c:pt>
                      <c:pt idx="7250">
                        <c:v>0</c:v>
                      </c:pt>
                      <c:pt idx="7251">
                        <c:v>0</c:v>
                      </c:pt>
                      <c:pt idx="7252">
                        <c:v>0</c:v>
                      </c:pt>
                      <c:pt idx="7253">
                        <c:v>0</c:v>
                      </c:pt>
                      <c:pt idx="7254">
                        <c:v>0</c:v>
                      </c:pt>
                      <c:pt idx="7255">
                        <c:v>0</c:v>
                      </c:pt>
                      <c:pt idx="7256">
                        <c:v>0</c:v>
                      </c:pt>
                      <c:pt idx="7257">
                        <c:v>0</c:v>
                      </c:pt>
                      <c:pt idx="7258">
                        <c:v>0</c:v>
                      </c:pt>
                      <c:pt idx="7259">
                        <c:v>0</c:v>
                      </c:pt>
                      <c:pt idx="7260">
                        <c:v>0</c:v>
                      </c:pt>
                      <c:pt idx="7261">
                        <c:v>0</c:v>
                      </c:pt>
                      <c:pt idx="7262">
                        <c:v>0</c:v>
                      </c:pt>
                      <c:pt idx="7263">
                        <c:v>0</c:v>
                      </c:pt>
                      <c:pt idx="7264">
                        <c:v>0</c:v>
                      </c:pt>
                      <c:pt idx="7265">
                        <c:v>0</c:v>
                      </c:pt>
                      <c:pt idx="7266">
                        <c:v>0</c:v>
                      </c:pt>
                      <c:pt idx="7267">
                        <c:v>0</c:v>
                      </c:pt>
                      <c:pt idx="7268">
                        <c:v>0</c:v>
                      </c:pt>
                      <c:pt idx="7269">
                        <c:v>0</c:v>
                      </c:pt>
                      <c:pt idx="7270">
                        <c:v>0</c:v>
                      </c:pt>
                      <c:pt idx="7271">
                        <c:v>0</c:v>
                      </c:pt>
                      <c:pt idx="7272">
                        <c:v>0</c:v>
                      </c:pt>
                      <c:pt idx="7273">
                        <c:v>0</c:v>
                      </c:pt>
                      <c:pt idx="7274">
                        <c:v>0</c:v>
                      </c:pt>
                      <c:pt idx="7275">
                        <c:v>0</c:v>
                      </c:pt>
                      <c:pt idx="7276">
                        <c:v>0</c:v>
                      </c:pt>
                      <c:pt idx="7277">
                        <c:v>0</c:v>
                      </c:pt>
                      <c:pt idx="7278">
                        <c:v>0</c:v>
                      </c:pt>
                      <c:pt idx="7279">
                        <c:v>0</c:v>
                      </c:pt>
                      <c:pt idx="7280">
                        <c:v>0</c:v>
                      </c:pt>
                      <c:pt idx="7281">
                        <c:v>0</c:v>
                      </c:pt>
                      <c:pt idx="7282">
                        <c:v>0</c:v>
                      </c:pt>
                      <c:pt idx="7283">
                        <c:v>0</c:v>
                      </c:pt>
                      <c:pt idx="7284">
                        <c:v>0</c:v>
                      </c:pt>
                      <c:pt idx="7285">
                        <c:v>0</c:v>
                      </c:pt>
                      <c:pt idx="7286">
                        <c:v>0</c:v>
                      </c:pt>
                      <c:pt idx="7287">
                        <c:v>0</c:v>
                      </c:pt>
                      <c:pt idx="7288">
                        <c:v>0</c:v>
                      </c:pt>
                      <c:pt idx="7289">
                        <c:v>0</c:v>
                      </c:pt>
                      <c:pt idx="7290">
                        <c:v>0</c:v>
                      </c:pt>
                      <c:pt idx="7291">
                        <c:v>0</c:v>
                      </c:pt>
                      <c:pt idx="7292">
                        <c:v>0</c:v>
                      </c:pt>
                      <c:pt idx="7293">
                        <c:v>0</c:v>
                      </c:pt>
                      <c:pt idx="7294">
                        <c:v>0</c:v>
                      </c:pt>
                      <c:pt idx="7295">
                        <c:v>0</c:v>
                      </c:pt>
                      <c:pt idx="7296">
                        <c:v>0</c:v>
                      </c:pt>
                      <c:pt idx="7297">
                        <c:v>0</c:v>
                      </c:pt>
                      <c:pt idx="7298">
                        <c:v>0</c:v>
                      </c:pt>
                      <c:pt idx="7299">
                        <c:v>0</c:v>
                      </c:pt>
                      <c:pt idx="7300">
                        <c:v>0</c:v>
                      </c:pt>
                      <c:pt idx="7301">
                        <c:v>0</c:v>
                      </c:pt>
                      <c:pt idx="7302">
                        <c:v>0</c:v>
                      </c:pt>
                      <c:pt idx="7303">
                        <c:v>0</c:v>
                      </c:pt>
                      <c:pt idx="7304">
                        <c:v>0</c:v>
                      </c:pt>
                      <c:pt idx="7305">
                        <c:v>0</c:v>
                      </c:pt>
                      <c:pt idx="7306">
                        <c:v>0</c:v>
                      </c:pt>
                      <c:pt idx="7307">
                        <c:v>0</c:v>
                      </c:pt>
                      <c:pt idx="7308">
                        <c:v>0</c:v>
                      </c:pt>
                      <c:pt idx="7309">
                        <c:v>0</c:v>
                      </c:pt>
                      <c:pt idx="7310">
                        <c:v>0</c:v>
                      </c:pt>
                      <c:pt idx="7311">
                        <c:v>0</c:v>
                      </c:pt>
                      <c:pt idx="7312">
                        <c:v>0</c:v>
                      </c:pt>
                      <c:pt idx="7313">
                        <c:v>0</c:v>
                      </c:pt>
                      <c:pt idx="7314">
                        <c:v>0</c:v>
                      </c:pt>
                      <c:pt idx="7315">
                        <c:v>0</c:v>
                      </c:pt>
                      <c:pt idx="7316">
                        <c:v>0</c:v>
                      </c:pt>
                      <c:pt idx="7317">
                        <c:v>0</c:v>
                      </c:pt>
                      <c:pt idx="7318">
                        <c:v>0</c:v>
                      </c:pt>
                      <c:pt idx="7319">
                        <c:v>0</c:v>
                      </c:pt>
                      <c:pt idx="7320">
                        <c:v>0</c:v>
                      </c:pt>
                      <c:pt idx="7321">
                        <c:v>0</c:v>
                      </c:pt>
                      <c:pt idx="7322">
                        <c:v>0</c:v>
                      </c:pt>
                      <c:pt idx="7323">
                        <c:v>0</c:v>
                      </c:pt>
                      <c:pt idx="7324">
                        <c:v>0</c:v>
                      </c:pt>
                      <c:pt idx="7325">
                        <c:v>0</c:v>
                      </c:pt>
                      <c:pt idx="7326">
                        <c:v>0</c:v>
                      </c:pt>
                      <c:pt idx="7327">
                        <c:v>0</c:v>
                      </c:pt>
                      <c:pt idx="7328">
                        <c:v>0</c:v>
                      </c:pt>
                      <c:pt idx="7329">
                        <c:v>0</c:v>
                      </c:pt>
                      <c:pt idx="7330">
                        <c:v>0</c:v>
                      </c:pt>
                      <c:pt idx="7331">
                        <c:v>0</c:v>
                      </c:pt>
                      <c:pt idx="7332">
                        <c:v>0</c:v>
                      </c:pt>
                      <c:pt idx="7333">
                        <c:v>0</c:v>
                      </c:pt>
                      <c:pt idx="7334">
                        <c:v>0</c:v>
                      </c:pt>
                      <c:pt idx="7335">
                        <c:v>0</c:v>
                      </c:pt>
                      <c:pt idx="7336">
                        <c:v>0</c:v>
                      </c:pt>
                      <c:pt idx="7337">
                        <c:v>0</c:v>
                      </c:pt>
                      <c:pt idx="7338">
                        <c:v>0</c:v>
                      </c:pt>
                      <c:pt idx="7339">
                        <c:v>0</c:v>
                      </c:pt>
                      <c:pt idx="7340">
                        <c:v>0</c:v>
                      </c:pt>
                      <c:pt idx="7341">
                        <c:v>0</c:v>
                      </c:pt>
                      <c:pt idx="7342">
                        <c:v>0</c:v>
                      </c:pt>
                      <c:pt idx="7343">
                        <c:v>0</c:v>
                      </c:pt>
                      <c:pt idx="7344">
                        <c:v>0</c:v>
                      </c:pt>
                      <c:pt idx="7345">
                        <c:v>0</c:v>
                      </c:pt>
                      <c:pt idx="7346">
                        <c:v>0</c:v>
                      </c:pt>
                      <c:pt idx="7347">
                        <c:v>0</c:v>
                      </c:pt>
                      <c:pt idx="7348">
                        <c:v>0</c:v>
                      </c:pt>
                      <c:pt idx="7349">
                        <c:v>0</c:v>
                      </c:pt>
                      <c:pt idx="7350">
                        <c:v>0</c:v>
                      </c:pt>
                      <c:pt idx="7351">
                        <c:v>0</c:v>
                      </c:pt>
                      <c:pt idx="7352">
                        <c:v>0</c:v>
                      </c:pt>
                      <c:pt idx="7353">
                        <c:v>0</c:v>
                      </c:pt>
                      <c:pt idx="7354">
                        <c:v>0</c:v>
                      </c:pt>
                      <c:pt idx="7355">
                        <c:v>0</c:v>
                      </c:pt>
                      <c:pt idx="7356">
                        <c:v>0</c:v>
                      </c:pt>
                      <c:pt idx="7357">
                        <c:v>0</c:v>
                      </c:pt>
                      <c:pt idx="7358">
                        <c:v>0</c:v>
                      </c:pt>
                      <c:pt idx="7359">
                        <c:v>0</c:v>
                      </c:pt>
                      <c:pt idx="7360">
                        <c:v>0</c:v>
                      </c:pt>
                      <c:pt idx="7361">
                        <c:v>0</c:v>
                      </c:pt>
                      <c:pt idx="7362">
                        <c:v>0</c:v>
                      </c:pt>
                      <c:pt idx="7363">
                        <c:v>0</c:v>
                      </c:pt>
                      <c:pt idx="7364">
                        <c:v>0</c:v>
                      </c:pt>
                      <c:pt idx="7365">
                        <c:v>0</c:v>
                      </c:pt>
                      <c:pt idx="7366">
                        <c:v>0</c:v>
                      </c:pt>
                      <c:pt idx="7367">
                        <c:v>0</c:v>
                      </c:pt>
                      <c:pt idx="7368">
                        <c:v>0</c:v>
                      </c:pt>
                      <c:pt idx="7369">
                        <c:v>0</c:v>
                      </c:pt>
                      <c:pt idx="7370">
                        <c:v>0</c:v>
                      </c:pt>
                      <c:pt idx="7371">
                        <c:v>0</c:v>
                      </c:pt>
                      <c:pt idx="7372">
                        <c:v>0</c:v>
                      </c:pt>
                      <c:pt idx="7373">
                        <c:v>0</c:v>
                      </c:pt>
                      <c:pt idx="7374">
                        <c:v>0</c:v>
                      </c:pt>
                      <c:pt idx="7375">
                        <c:v>0</c:v>
                      </c:pt>
                      <c:pt idx="7376">
                        <c:v>0</c:v>
                      </c:pt>
                      <c:pt idx="7377">
                        <c:v>0</c:v>
                      </c:pt>
                      <c:pt idx="7378">
                        <c:v>0</c:v>
                      </c:pt>
                      <c:pt idx="7379">
                        <c:v>0</c:v>
                      </c:pt>
                      <c:pt idx="7380">
                        <c:v>0</c:v>
                      </c:pt>
                      <c:pt idx="7381">
                        <c:v>0</c:v>
                      </c:pt>
                      <c:pt idx="7382">
                        <c:v>0</c:v>
                      </c:pt>
                      <c:pt idx="7383">
                        <c:v>0</c:v>
                      </c:pt>
                      <c:pt idx="7384">
                        <c:v>0</c:v>
                      </c:pt>
                      <c:pt idx="7385">
                        <c:v>0</c:v>
                      </c:pt>
                      <c:pt idx="7386">
                        <c:v>0</c:v>
                      </c:pt>
                      <c:pt idx="7387">
                        <c:v>0</c:v>
                      </c:pt>
                      <c:pt idx="7388">
                        <c:v>0</c:v>
                      </c:pt>
                      <c:pt idx="7389">
                        <c:v>0</c:v>
                      </c:pt>
                      <c:pt idx="7390">
                        <c:v>0</c:v>
                      </c:pt>
                      <c:pt idx="7391">
                        <c:v>0</c:v>
                      </c:pt>
                      <c:pt idx="7392">
                        <c:v>0</c:v>
                      </c:pt>
                      <c:pt idx="7393">
                        <c:v>0</c:v>
                      </c:pt>
                      <c:pt idx="7394">
                        <c:v>0</c:v>
                      </c:pt>
                      <c:pt idx="7395">
                        <c:v>0</c:v>
                      </c:pt>
                      <c:pt idx="7396">
                        <c:v>0</c:v>
                      </c:pt>
                      <c:pt idx="7397">
                        <c:v>0</c:v>
                      </c:pt>
                      <c:pt idx="7398">
                        <c:v>0</c:v>
                      </c:pt>
                      <c:pt idx="7399">
                        <c:v>0</c:v>
                      </c:pt>
                      <c:pt idx="7400">
                        <c:v>0</c:v>
                      </c:pt>
                      <c:pt idx="7401">
                        <c:v>0</c:v>
                      </c:pt>
                      <c:pt idx="7402">
                        <c:v>0</c:v>
                      </c:pt>
                      <c:pt idx="7403">
                        <c:v>0</c:v>
                      </c:pt>
                      <c:pt idx="7404">
                        <c:v>0</c:v>
                      </c:pt>
                      <c:pt idx="7405">
                        <c:v>0</c:v>
                      </c:pt>
                      <c:pt idx="7406">
                        <c:v>0</c:v>
                      </c:pt>
                      <c:pt idx="7407">
                        <c:v>0</c:v>
                      </c:pt>
                      <c:pt idx="7408">
                        <c:v>0</c:v>
                      </c:pt>
                      <c:pt idx="7409">
                        <c:v>0</c:v>
                      </c:pt>
                      <c:pt idx="7410">
                        <c:v>0</c:v>
                      </c:pt>
                      <c:pt idx="7411">
                        <c:v>0</c:v>
                      </c:pt>
                      <c:pt idx="7412">
                        <c:v>0</c:v>
                      </c:pt>
                      <c:pt idx="7413">
                        <c:v>0</c:v>
                      </c:pt>
                      <c:pt idx="7414">
                        <c:v>0</c:v>
                      </c:pt>
                      <c:pt idx="7415">
                        <c:v>0</c:v>
                      </c:pt>
                      <c:pt idx="7416">
                        <c:v>0</c:v>
                      </c:pt>
                      <c:pt idx="7417">
                        <c:v>0</c:v>
                      </c:pt>
                      <c:pt idx="7418">
                        <c:v>0</c:v>
                      </c:pt>
                      <c:pt idx="7419">
                        <c:v>0</c:v>
                      </c:pt>
                      <c:pt idx="7420">
                        <c:v>0</c:v>
                      </c:pt>
                      <c:pt idx="7421">
                        <c:v>0</c:v>
                      </c:pt>
                      <c:pt idx="7422">
                        <c:v>0</c:v>
                      </c:pt>
                      <c:pt idx="7423">
                        <c:v>0</c:v>
                      </c:pt>
                      <c:pt idx="7424">
                        <c:v>0</c:v>
                      </c:pt>
                      <c:pt idx="7425">
                        <c:v>0</c:v>
                      </c:pt>
                      <c:pt idx="7426">
                        <c:v>0</c:v>
                      </c:pt>
                      <c:pt idx="7427">
                        <c:v>0</c:v>
                      </c:pt>
                      <c:pt idx="7428">
                        <c:v>0</c:v>
                      </c:pt>
                      <c:pt idx="7429">
                        <c:v>0</c:v>
                      </c:pt>
                      <c:pt idx="7430">
                        <c:v>0</c:v>
                      </c:pt>
                      <c:pt idx="7431">
                        <c:v>0</c:v>
                      </c:pt>
                      <c:pt idx="7432">
                        <c:v>0</c:v>
                      </c:pt>
                      <c:pt idx="7433">
                        <c:v>0</c:v>
                      </c:pt>
                      <c:pt idx="7434">
                        <c:v>0</c:v>
                      </c:pt>
                      <c:pt idx="7435">
                        <c:v>0</c:v>
                      </c:pt>
                      <c:pt idx="7436">
                        <c:v>0</c:v>
                      </c:pt>
                      <c:pt idx="7437">
                        <c:v>0</c:v>
                      </c:pt>
                      <c:pt idx="7438">
                        <c:v>0</c:v>
                      </c:pt>
                      <c:pt idx="7439">
                        <c:v>0</c:v>
                      </c:pt>
                      <c:pt idx="7440">
                        <c:v>0</c:v>
                      </c:pt>
                      <c:pt idx="7441">
                        <c:v>0</c:v>
                      </c:pt>
                      <c:pt idx="7442">
                        <c:v>0</c:v>
                      </c:pt>
                      <c:pt idx="7443">
                        <c:v>0</c:v>
                      </c:pt>
                      <c:pt idx="7444">
                        <c:v>0</c:v>
                      </c:pt>
                      <c:pt idx="7445">
                        <c:v>0</c:v>
                      </c:pt>
                      <c:pt idx="7446">
                        <c:v>0</c:v>
                      </c:pt>
                      <c:pt idx="7447">
                        <c:v>0</c:v>
                      </c:pt>
                      <c:pt idx="7448">
                        <c:v>0</c:v>
                      </c:pt>
                      <c:pt idx="7449">
                        <c:v>0</c:v>
                      </c:pt>
                      <c:pt idx="7450">
                        <c:v>0</c:v>
                      </c:pt>
                      <c:pt idx="7451">
                        <c:v>0</c:v>
                      </c:pt>
                      <c:pt idx="7452">
                        <c:v>0</c:v>
                      </c:pt>
                      <c:pt idx="7453">
                        <c:v>0</c:v>
                      </c:pt>
                      <c:pt idx="7454">
                        <c:v>0</c:v>
                      </c:pt>
                      <c:pt idx="7455">
                        <c:v>0</c:v>
                      </c:pt>
                      <c:pt idx="7456">
                        <c:v>0</c:v>
                      </c:pt>
                      <c:pt idx="7457">
                        <c:v>0</c:v>
                      </c:pt>
                      <c:pt idx="7458">
                        <c:v>0</c:v>
                      </c:pt>
                      <c:pt idx="7459">
                        <c:v>0</c:v>
                      </c:pt>
                      <c:pt idx="7460">
                        <c:v>0</c:v>
                      </c:pt>
                      <c:pt idx="7461">
                        <c:v>0</c:v>
                      </c:pt>
                      <c:pt idx="7462">
                        <c:v>0</c:v>
                      </c:pt>
                      <c:pt idx="7463">
                        <c:v>0</c:v>
                      </c:pt>
                      <c:pt idx="7464">
                        <c:v>0</c:v>
                      </c:pt>
                      <c:pt idx="7465">
                        <c:v>0</c:v>
                      </c:pt>
                      <c:pt idx="7466">
                        <c:v>0</c:v>
                      </c:pt>
                      <c:pt idx="7467">
                        <c:v>0</c:v>
                      </c:pt>
                      <c:pt idx="7468">
                        <c:v>0</c:v>
                      </c:pt>
                      <c:pt idx="7469">
                        <c:v>0</c:v>
                      </c:pt>
                      <c:pt idx="7470">
                        <c:v>0</c:v>
                      </c:pt>
                      <c:pt idx="7471">
                        <c:v>0</c:v>
                      </c:pt>
                      <c:pt idx="7472">
                        <c:v>0</c:v>
                      </c:pt>
                      <c:pt idx="7473">
                        <c:v>0</c:v>
                      </c:pt>
                      <c:pt idx="7474">
                        <c:v>0</c:v>
                      </c:pt>
                      <c:pt idx="7475">
                        <c:v>0</c:v>
                      </c:pt>
                      <c:pt idx="7476">
                        <c:v>0</c:v>
                      </c:pt>
                      <c:pt idx="7477">
                        <c:v>0</c:v>
                      </c:pt>
                      <c:pt idx="7478">
                        <c:v>0</c:v>
                      </c:pt>
                      <c:pt idx="7479">
                        <c:v>0</c:v>
                      </c:pt>
                      <c:pt idx="7480">
                        <c:v>0</c:v>
                      </c:pt>
                      <c:pt idx="7481">
                        <c:v>0</c:v>
                      </c:pt>
                      <c:pt idx="7482">
                        <c:v>0</c:v>
                      </c:pt>
                      <c:pt idx="7483">
                        <c:v>0</c:v>
                      </c:pt>
                      <c:pt idx="7484">
                        <c:v>0</c:v>
                      </c:pt>
                      <c:pt idx="7485">
                        <c:v>0</c:v>
                      </c:pt>
                      <c:pt idx="7486">
                        <c:v>0</c:v>
                      </c:pt>
                      <c:pt idx="7487">
                        <c:v>0</c:v>
                      </c:pt>
                      <c:pt idx="7488">
                        <c:v>0</c:v>
                      </c:pt>
                      <c:pt idx="7489">
                        <c:v>0</c:v>
                      </c:pt>
                      <c:pt idx="7490">
                        <c:v>0</c:v>
                      </c:pt>
                      <c:pt idx="7491">
                        <c:v>0</c:v>
                      </c:pt>
                      <c:pt idx="7492">
                        <c:v>0</c:v>
                      </c:pt>
                      <c:pt idx="7493">
                        <c:v>0</c:v>
                      </c:pt>
                      <c:pt idx="7494">
                        <c:v>0</c:v>
                      </c:pt>
                      <c:pt idx="7495">
                        <c:v>0</c:v>
                      </c:pt>
                      <c:pt idx="7496">
                        <c:v>0</c:v>
                      </c:pt>
                      <c:pt idx="7497">
                        <c:v>0</c:v>
                      </c:pt>
                      <c:pt idx="7498">
                        <c:v>0</c:v>
                      </c:pt>
                      <c:pt idx="7499">
                        <c:v>0</c:v>
                      </c:pt>
                      <c:pt idx="7500">
                        <c:v>0</c:v>
                      </c:pt>
                      <c:pt idx="7501">
                        <c:v>0</c:v>
                      </c:pt>
                      <c:pt idx="7502">
                        <c:v>0</c:v>
                      </c:pt>
                      <c:pt idx="7503">
                        <c:v>0</c:v>
                      </c:pt>
                      <c:pt idx="7504">
                        <c:v>0</c:v>
                      </c:pt>
                      <c:pt idx="7505">
                        <c:v>0</c:v>
                      </c:pt>
                      <c:pt idx="7506">
                        <c:v>0</c:v>
                      </c:pt>
                      <c:pt idx="7507">
                        <c:v>0</c:v>
                      </c:pt>
                      <c:pt idx="7508">
                        <c:v>0</c:v>
                      </c:pt>
                      <c:pt idx="7509">
                        <c:v>0</c:v>
                      </c:pt>
                      <c:pt idx="7510">
                        <c:v>0</c:v>
                      </c:pt>
                      <c:pt idx="7511">
                        <c:v>0</c:v>
                      </c:pt>
                      <c:pt idx="7512">
                        <c:v>0</c:v>
                      </c:pt>
                      <c:pt idx="7513">
                        <c:v>0</c:v>
                      </c:pt>
                      <c:pt idx="7514">
                        <c:v>0</c:v>
                      </c:pt>
                      <c:pt idx="7515">
                        <c:v>0</c:v>
                      </c:pt>
                      <c:pt idx="7516">
                        <c:v>0</c:v>
                      </c:pt>
                      <c:pt idx="7517">
                        <c:v>0</c:v>
                      </c:pt>
                      <c:pt idx="7518">
                        <c:v>0</c:v>
                      </c:pt>
                      <c:pt idx="7519">
                        <c:v>0</c:v>
                      </c:pt>
                      <c:pt idx="7520">
                        <c:v>0</c:v>
                      </c:pt>
                      <c:pt idx="7521">
                        <c:v>0</c:v>
                      </c:pt>
                      <c:pt idx="7522">
                        <c:v>0</c:v>
                      </c:pt>
                      <c:pt idx="7523">
                        <c:v>0</c:v>
                      </c:pt>
                      <c:pt idx="7524">
                        <c:v>0</c:v>
                      </c:pt>
                      <c:pt idx="7525">
                        <c:v>0</c:v>
                      </c:pt>
                      <c:pt idx="7526">
                        <c:v>0</c:v>
                      </c:pt>
                      <c:pt idx="7527">
                        <c:v>0</c:v>
                      </c:pt>
                      <c:pt idx="7528">
                        <c:v>0</c:v>
                      </c:pt>
                      <c:pt idx="7529">
                        <c:v>0</c:v>
                      </c:pt>
                      <c:pt idx="7530">
                        <c:v>0</c:v>
                      </c:pt>
                      <c:pt idx="7531">
                        <c:v>0</c:v>
                      </c:pt>
                      <c:pt idx="7532">
                        <c:v>0</c:v>
                      </c:pt>
                      <c:pt idx="7533">
                        <c:v>0</c:v>
                      </c:pt>
                      <c:pt idx="7534">
                        <c:v>0</c:v>
                      </c:pt>
                      <c:pt idx="7535">
                        <c:v>0</c:v>
                      </c:pt>
                      <c:pt idx="7536">
                        <c:v>0</c:v>
                      </c:pt>
                      <c:pt idx="7537">
                        <c:v>0</c:v>
                      </c:pt>
                      <c:pt idx="7538">
                        <c:v>0</c:v>
                      </c:pt>
                      <c:pt idx="7539">
                        <c:v>0</c:v>
                      </c:pt>
                      <c:pt idx="7540">
                        <c:v>0</c:v>
                      </c:pt>
                      <c:pt idx="7541">
                        <c:v>0</c:v>
                      </c:pt>
                      <c:pt idx="7542">
                        <c:v>0</c:v>
                      </c:pt>
                      <c:pt idx="7543">
                        <c:v>0</c:v>
                      </c:pt>
                      <c:pt idx="7544">
                        <c:v>0</c:v>
                      </c:pt>
                      <c:pt idx="7545">
                        <c:v>0</c:v>
                      </c:pt>
                      <c:pt idx="7546">
                        <c:v>0</c:v>
                      </c:pt>
                      <c:pt idx="7547">
                        <c:v>0</c:v>
                      </c:pt>
                      <c:pt idx="7548">
                        <c:v>0</c:v>
                      </c:pt>
                      <c:pt idx="7549">
                        <c:v>0</c:v>
                      </c:pt>
                      <c:pt idx="7550">
                        <c:v>0</c:v>
                      </c:pt>
                      <c:pt idx="7551">
                        <c:v>0</c:v>
                      </c:pt>
                      <c:pt idx="7552">
                        <c:v>0</c:v>
                      </c:pt>
                      <c:pt idx="7553">
                        <c:v>0</c:v>
                      </c:pt>
                      <c:pt idx="7554">
                        <c:v>0</c:v>
                      </c:pt>
                      <c:pt idx="7555">
                        <c:v>0</c:v>
                      </c:pt>
                      <c:pt idx="7556">
                        <c:v>0</c:v>
                      </c:pt>
                      <c:pt idx="7557">
                        <c:v>0</c:v>
                      </c:pt>
                      <c:pt idx="7558">
                        <c:v>0</c:v>
                      </c:pt>
                      <c:pt idx="7559">
                        <c:v>0</c:v>
                      </c:pt>
                      <c:pt idx="7560">
                        <c:v>0</c:v>
                      </c:pt>
                      <c:pt idx="7561">
                        <c:v>0</c:v>
                      </c:pt>
                      <c:pt idx="7562">
                        <c:v>0</c:v>
                      </c:pt>
                      <c:pt idx="7563">
                        <c:v>0</c:v>
                      </c:pt>
                      <c:pt idx="7564">
                        <c:v>0</c:v>
                      </c:pt>
                      <c:pt idx="7565">
                        <c:v>0</c:v>
                      </c:pt>
                      <c:pt idx="7566">
                        <c:v>0</c:v>
                      </c:pt>
                      <c:pt idx="7567">
                        <c:v>0</c:v>
                      </c:pt>
                      <c:pt idx="7568">
                        <c:v>0</c:v>
                      </c:pt>
                      <c:pt idx="7569">
                        <c:v>0</c:v>
                      </c:pt>
                      <c:pt idx="7570">
                        <c:v>0</c:v>
                      </c:pt>
                      <c:pt idx="7571">
                        <c:v>0</c:v>
                      </c:pt>
                      <c:pt idx="7572">
                        <c:v>0</c:v>
                      </c:pt>
                      <c:pt idx="7573">
                        <c:v>0</c:v>
                      </c:pt>
                      <c:pt idx="7574">
                        <c:v>0</c:v>
                      </c:pt>
                      <c:pt idx="7575">
                        <c:v>0</c:v>
                      </c:pt>
                      <c:pt idx="7576">
                        <c:v>0</c:v>
                      </c:pt>
                      <c:pt idx="7577">
                        <c:v>0</c:v>
                      </c:pt>
                      <c:pt idx="7578">
                        <c:v>0</c:v>
                      </c:pt>
                      <c:pt idx="7579">
                        <c:v>0</c:v>
                      </c:pt>
                      <c:pt idx="7580">
                        <c:v>0</c:v>
                      </c:pt>
                      <c:pt idx="7581">
                        <c:v>0</c:v>
                      </c:pt>
                      <c:pt idx="7582">
                        <c:v>0</c:v>
                      </c:pt>
                      <c:pt idx="7583">
                        <c:v>0</c:v>
                      </c:pt>
                      <c:pt idx="7584">
                        <c:v>0</c:v>
                      </c:pt>
                      <c:pt idx="7585">
                        <c:v>0</c:v>
                      </c:pt>
                      <c:pt idx="7586">
                        <c:v>0</c:v>
                      </c:pt>
                      <c:pt idx="7587">
                        <c:v>0</c:v>
                      </c:pt>
                      <c:pt idx="7588">
                        <c:v>0</c:v>
                      </c:pt>
                      <c:pt idx="7589">
                        <c:v>0</c:v>
                      </c:pt>
                      <c:pt idx="7590">
                        <c:v>0</c:v>
                      </c:pt>
                      <c:pt idx="7591">
                        <c:v>0</c:v>
                      </c:pt>
                      <c:pt idx="7592">
                        <c:v>0</c:v>
                      </c:pt>
                      <c:pt idx="7593">
                        <c:v>0</c:v>
                      </c:pt>
                      <c:pt idx="7594">
                        <c:v>0</c:v>
                      </c:pt>
                      <c:pt idx="7595">
                        <c:v>0</c:v>
                      </c:pt>
                      <c:pt idx="7596">
                        <c:v>0</c:v>
                      </c:pt>
                      <c:pt idx="7597">
                        <c:v>0</c:v>
                      </c:pt>
                      <c:pt idx="7598">
                        <c:v>0</c:v>
                      </c:pt>
                      <c:pt idx="7599">
                        <c:v>0</c:v>
                      </c:pt>
                      <c:pt idx="7600">
                        <c:v>0</c:v>
                      </c:pt>
                      <c:pt idx="7601">
                        <c:v>0</c:v>
                      </c:pt>
                      <c:pt idx="7602">
                        <c:v>0</c:v>
                      </c:pt>
                      <c:pt idx="7603">
                        <c:v>0</c:v>
                      </c:pt>
                      <c:pt idx="7604">
                        <c:v>0</c:v>
                      </c:pt>
                      <c:pt idx="7605">
                        <c:v>0</c:v>
                      </c:pt>
                      <c:pt idx="7606">
                        <c:v>0</c:v>
                      </c:pt>
                      <c:pt idx="7607">
                        <c:v>0</c:v>
                      </c:pt>
                      <c:pt idx="7608">
                        <c:v>0</c:v>
                      </c:pt>
                      <c:pt idx="7609">
                        <c:v>0</c:v>
                      </c:pt>
                      <c:pt idx="7610">
                        <c:v>0</c:v>
                      </c:pt>
                      <c:pt idx="7611">
                        <c:v>0</c:v>
                      </c:pt>
                      <c:pt idx="7612">
                        <c:v>0</c:v>
                      </c:pt>
                      <c:pt idx="7613">
                        <c:v>0</c:v>
                      </c:pt>
                      <c:pt idx="7614">
                        <c:v>0</c:v>
                      </c:pt>
                      <c:pt idx="7615">
                        <c:v>0</c:v>
                      </c:pt>
                      <c:pt idx="7616">
                        <c:v>0</c:v>
                      </c:pt>
                      <c:pt idx="7617">
                        <c:v>0</c:v>
                      </c:pt>
                      <c:pt idx="7618">
                        <c:v>0</c:v>
                      </c:pt>
                      <c:pt idx="7619">
                        <c:v>0</c:v>
                      </c:pt>
                      <c:pt idx="7620">
                        <c:v>0</c:v>
                      </c:pt>
                      <c:pt idx="7621">
                        <c:v>0</c:v>
                      </c:pt>
                      <c:pt idx="7622">
                        <c:v>0</c:v>
                      </c:pt>
                      <c:pt idx="7623">
                        <c:v>0</c:v>
                      </c:pt>
                      <c:pt idx="7624">
                        <c:v>0</c:v>
                      </c:pt>
                      <c:pt idx="7625">
                        <c:v>0</c:v>
                      </c:pt>
                      <c:pt idx="7626">
                        <c:v>0</c:v>
                      </c:pt>
                      <c:pt idx="7627">
                        <c:v>0</c:v>
                      </c:pt>
                      <c:pt idx="7628">
                        <c:v>0</c:v>
                      </c:pt>
                      <c:pt idx="7629">
                        <c:v>0</c:v>
                      </c:pt>
                      <c:pt idx="7630">
                        <c:v>0</c:v>
                      </c:pt>
                      <c:pt idx="7631">
                        <c:v>0</c:v>
                      </c:pt>
                      <c:pt idx="7632">
                        <c:v>0</c:v>
                      </c:pt>
                      <c:pt idx="7633">
                        <c:v>0</c:v>
                      </c:pt>
                      <c:pt idx="7634">
                        <c:v>0</c:v>
                      </c:pt>
                      <c:pt idx="7635">
                        <c:v>0</c:v>
                      </c:pt>
                      <c:pt idx="7636">
                        <c:v>0</c:v>
                      </c:pt>
                      <c:pt idx="7637">
                        <c:v>0</c:v>
                      </c:pt>
                      <c:pt idx="7638">
                        <c:v>0</c:v>
                      </c:pt>
                      <c:pt idx="7639">
                        <c:v>0</c:v>
                      </c:pt>
                      <c:pt idx="7640">
                        <c:v>0</c:v>
                      </c:pt>
                      <c:pt idx="7641">
                        <c:v>0</c:v>
                      </c:pt>
                      <c:pt idx="7642">
                        <c:v>0</c:v>
                      </c:pt>
                      <c:pt idx="7643">
                        <c:v>0</c:v>
                      </c:pt>
                      <c:pt idx="7644">
                        <c:v>0</c:v>
                      </c:pt>
                      <c:pt idx="7645">
                        <c:v>0</c:v>
                      </c:pt>
                      <c:pt idx="7646">
                        <c:v>0</c:v>
                      </c:pt>
                      <c:pt idx="7647">
                        <c:v>0</c:v>
                      </c:pt>
                      <c:pt idx="7648">
                        <c:v>0</c:v>
                      </c:pt>
                      <c:pt idx="7649">
                        <c:v>0</c:v>
                      </c:pt>
                      <c:pt idx="7650">
                        <c:v>0</c:v>
                      </c:pt>
                      <c:pt idx="7651">
                        <c:v>0</c:v>
                      </c:pt>
                      <c:pt idx="7652">
                        <c:v>0</c:v>
                      </c:pt>
                      <c:pt idx="7653">
                        <c:v>0</c:v>
                      </c:pt>
                      <c:pt idx="7654">
                        <c:v>0</c:v>
                      </c:pt>
                      <c:pt idx="7655">
                        <c:v>0</c:v>
                      </c:pt>
                      <c:pt idx="7656">
                        <c:v>0</c:v>
                      </c:pt>
                      <c:pt idx="7657">
                        <c:v>0</c:v>
                      </c:pt>
                      <c:pt idx="7658">
                        <c:v>0</c:v>
                      </c:pt>
                      <c:pt idx="7659">
                        <c:v>0</c:v>
                      </c:pt>
                      <c:pt idx="7660">
                        <c:v>0</c:v>
                      </c:pt>
                      <c:pt idx="7661">
                        <c:v>0</c:v>
                      </c:pt>
                      <c:pt idx="7662">
                        <c:v>0</c:v>
                      </c:pt>
                      <c:pt idx="7663">
                        <c:v>0</c:v>
                      </c:pt>
                      <c:pt idx="7664">
                        <c:v>0</c:v>
                      </c:pt>
                      <c:pt idx="7665">
                        <c:v>0</c:v>
                      </c:pt>
                      <c:pt idx="7666">
                        <c:v>0</c:v>
                      </c:pt>
                      <c:pt idx="7667">
                        <c:v>0</c:v>
                      </c:pt>
                      <c:pt idx="7668">
                        <c:v>0</c:v>
                      </c:pt>
                      <c:pt idx="7669">
                        <c:v>0</c:v>
                      </c:pt>
                      <c:pt idx="7670">
                        <c:v>0</c:v>
                      </c:pt>
                      <c:pt idx="7671">
                        <c:v>0</c:v>
                      </c:pt>
                      <c:pt idx="7672">
                        <c:v>0</c:v>
                      </c:pt>
                      <c:pt idx="7673">
                        <c:v>0</c:v>
                      </c:pt>
                      <c:pt idx="7674">
                        <c:v>0</c:v>
                      </c:pt>
                      <c:pt idx="7675">
                        <c:v>0</c:v>
                      </c:pt>
                      <c:pt idx="7676">
                        <c:v>0</c:v>
                      </c:pt>
                      <c:pt idx="7677">
                        <c:v>0</c:v>
                      </c:pt>
                      <c:pt idx="7678">
                        <c:v>0</c:v>
                      </c:pt>
                      <c:pt idx="7679">
                        <c:v>0</c:v>
                      </c:pt>
                      <c:pt idx="7680">
                        <c:v>0</c:v>
                      </c:pt>
                      <c:pt idx="7681">
                        <c:v>0</c:v>
                      </c:pt>
                      <c:pt idx="7682">
                        <c:v>0</c:v>
                      </c:pt>
                      <c:pt idx="7683">
                        <c:v>0</c:v>
                      </c:pt>
                      <c:pt idx="7684">
                        <c:v>0</c:v>
                      </c:pt>
                      <c:pt idx="7685">
                        <c:v>0</c:v>
                      </c:pt>
                      <c:pt idx="7686">
                        <c:v>0</c:v>
                      </c:pt>
                      <c:pt idx="7687">
                        <c:v>0</c:v>
                      </c:pt>
                      <c:pt idx="7688">
                        <c:v>0</c:v>
                      </c:pt>
                      <c:pt idx="7689">
                        <c:v>0</c:v>
                      </c:pt>
                      <c:pt idx="7690">
                        <c:v>0</c:v>
                      </c:pt>
                      <c:pt idx="7691">
                        <c:v>0</c:v>
                      </c:pt>
                      <c:pt idx="7692">
                        <c:v>0</c:v>
                      </c:pt>
                      <c:pt idx="7693">
                        <c:v>0</c:v>
                      </c:pt>
                      <c:pt idx="7694">
                        <c:v>0</c:v>
                      </c:pt>
                      <c:pt idx="7695">
                        <c:v>0</c:v>
                      </c:pt>
                      <c:pt idx="7696">
                        <c:v>0</c:v>
                      </c:pt>
                      <c:pt idx="7697">
                        <c:v>0</c:v>
                      </c:pt>
                      <c:pt idx="7698">
                        <c:v>0</c:v>
                      </c:pt>
                      <c:pt idx="7699">
                        <c:v>0</c:v>
                      </c:pt>
                      <c:pt idx="7700">
                        <c:v>0</c:v>
                      </c:pt>
                      <c:pt idx="7701">
                        <c:v>0</c:v>
                      </c:pt>
                      <c:pt idx="7702">
                        <c:v>0</c:v>
                      </c:pt>
                      <c:pt idx="7703">
                        <c:v>0</c:v>
                      </c:pt>
                      <c:pt idx="7704">
                        <c:v>0</c:v>
                      </c:pt>
                      <c:pt idx="7705">
                        <c:v>0</c:v>
                      </c:pt>
                      <c:pt idx="7706">
                        <c:v>0</c:v>
                      </c:pt>
                      <c:pt idx="7707">
                        <c:v>0</c:v>
                      </c:pt>
                      <c:pt idx="7708">
                        <c:v>0</c:v>
                      </c:pt>
                      <c:pt idx="7709">
                        <c:v>0</c:v>
                      </c:pt>
                      <c:pt idx="7710">
                        <c:v>0</c:v>
                      </c:pt>
                      <c:pt idx="7711">
                        <c:v>0</c:v>
                      </c:pt>
                      <c:pt idx="7712">
                        <c:v>0</c:v>
                      </c:pt>
                      <c:pt idx="7713">
                        <c:v>0</c:v>
                      </c:pt>
                      <c:pt idx="7714">
                        <c:v>0</c:v>
                      </c:pt>
                      <c:pt idx="7715">
                        <c:v>0</c:v>
                      </c:pt>
                      <c:pt idx="7716">
                        <c:v>0</c:v>
                      </c:pt>
                      <c:pt idx="7717">
                        <c:v>0</c:v>
                      </c:pt>
                      <c:pt idx="7718">
                        <c:v>0</c:v>
                      </c:pt>
                      <c:pt idx="7719">
                        <c:v>0</c:v>
                      </c:pt>
                      <c:pt idx="7720">
                        <c:v>0</c:v>
                      </c:pt>
                      <c:pt idx="7721">
                        <c:v>0</c:v>
                      </c:pt>
                      <c:pt idx="7722">
                        <c:v>0</c:v>
                      </c:pt>
                      <c:pt idx="7723">
                        <c:v>0</c:v>
                      </c:pt>
                      <c:pt idx="7724">
                        <c:v>0</c:v>
                      </c:pt>
                      <c:pt idx="7725">
                        <c:v>0</c:v>
                      </c:pt>
                      <c:pt idx="7726">
                        <c:v>0</c:v>
                      </c:pt>
                      <c:pt idx="7727">
                        <c:v>0</c:v>
                      </c:pt>
                      <c:pt idx="7728">
                        <c:v>0</c:v>
                      </c:pt>
                      <c:pt idx="7729">
                        <c:v>0</c:v>
                      </c:pt>
                      <c:pt idx="7730">
                        <c:v>0</c:v>
                      </c:pt>
                      <c:pt idx="7731">
                        <c:v>0</c:v>
                      </c:pt>
                      <c:pt idx="7732">
                        <c:v>0</c:v>
                      </c:pt>
                      <c:pt idx="7733">
                        <c:v>0</c:v>
                      </c:pt>
                      <c:pt idx="7734">
                        <c:v>0</c:v>
                      </c:pt>
                      <c:pt idx="7735">
                        <c:v>0</c:v>
                      </c:pt>
                      <c:pt idx="7736">
                        <c:v>0</c:v>
                      </c:pt>
                      <c:pt idx="7737">
                        <c:v>0</c:v>
                      </c:pt>
                      <c:pt idx="7738">
                        <c:v>0</c:v>
                      </c:pt>
                      <c:pt idx="7739">
                        <c:v>0</c:v>
                      </c:pt>
                      <c:pt idx="7740">
                        <c:v>0</c:v>
                      </c:pt>
                      <c:pt idx="7741">
                        <c:v>0</c:v>
                      </c:pt>
                      <c:pt idx="7742">
                        <c:v>0</c:v>
                      </c:pt>
                      <c:pt idx="7743">
                        <c:v>0</c:v>
                      </c:pt>
                      <c:pt idx="7744">
                        <c:v>0</c:v>
                      </c:pt>
                      <c:pt idx="7745">
                        <c:v>0</c:v>
                      </c:pt>
                      <c:pt idx="7746">
                        <c:v>0</c:v>
                      </c:pt>
                      <c:pt idx="7747">
                        <c:v>0</c:v>
                      </c:pt>
                      <c:pt idx="7748">
                        <c:v>0</c:v>
                      </c:pt>
                      <c:pt idx="7749">
                        <c:v>0</c:v>
                      </c:pt>
                      <c:pt idx="7750">
                        <c:v>0</c:v>
                      </c:pt>
                      <c:pt idx="7751">
                        <c:v>0</c:v>
                      </c:pt>
                      <c:pt idx="7752">
                        <c:v>0</c:v>
                      </c:pt>
                      <c:pt idx="7753">
                        <c:v>0</c:v>
                      </c:pt>
                      <c:pt idx="7754">
                        <c:v>0</c:v>
                      </c:pt>
                      <c:pt idx="7755">
                        <c:v>0</c:v>
                      </c:pt>
                      <c:pt idx="7756">
                        <c:v>0</c:v>
                      </c:pt>
                      <c:pt idx="7757">
                        <c:v>0</c:v>
                      </c:pt>
                      <c:pt idx="7758">
                        <c:v>0</c:v>
                      </c:pt>
                      <c:pt idx="7759">
                        <c:v>0</c:v>
                      </c:pt>
                      <c:pt idx="7760">
                        <c:v>0</c:v>
                      </c:pt>
                      <c:pt idx="7761">
                        <c:v>0</c:v>
                      </c:pt>
                      <c:pt idx="7762">
                        <c:v>0</c:v>
                      </c:pt>
                      <c:pt idx="7763">
                        <c:v>0</c:v>
                      </c:pt>
                      <c:pt idx="7764">
                        <c:v>0</c:v>
                      </c:pt>
                      <c:pt idx="7765">
                        <c:v>0</c:v>
                      </c:pt>
                      <c:pt idx="7766">
                        <c:v>0</c:v>
                      </c:pt>
                      <c:pt idx="7767">
                        <c:v>0</c:v>
                      </c:pt>
                      <c:pt idx="7768">
                        <c:v>0</c:v>
                      </c:pt>
                      <c:pt idx="7769">
                        <c:v>0</c:v>
                      </c:pt>
                      <c:pt idx="7770">
                        <c:v>0</c:v>
                      </c:pt>
                      <c:pt idx="7771">
                        <c:v>0</c:v>
                      </c:pt>
                      <c:pt idx="7772">
                        <c:v>0</c:v>
                      </c:pt>
                      <c:pt idx="7773">
                        <c:v>0</c:v>
                      </c:pt>
                      <c:pt idx="7774">
                        <c:v>0</c:v>
                      </c:pt>
                      <c:pt idx="7775">
                        <c:v>0</c:v>
                      </c:pt>
                      <c:pt idx="7776">
                        <c:v>0</c:v>
                      </c:pt>
                      <c:pt idx="7777">
                        <c:v>0</c:v>
                      </c:pt>
                      <c:pt idx="7778">
                        <c:v>0</c:v>
                      </c:pt>
                      <c:pt idx="7779">
                        <c:v>0</c:v>
                      </c:pt>
                      <c:pt idx="7780">
                        <c:v>0</c:v>
                      </c:pt>
                      <c:pt idx="7781">
                        <c:v>0</c:v>
                      </c:pt>
                      <c:pt idx="7782">
                        <c:v>0</c:v>
                      </c:pt>
                      <c:pt idx="7783">
                        <c:v>0</c:v>
                      </c:pt>
                      <c:pt idx="7784">
                        <c:v>0</c:v>
                      </c:pt>
                      <c:pt idx="7785">
                        <c:v>0</c:v>
                      </c:pt>
                      <c:pt idx="7786">
                        <c:v>0</c:v>
                      </c:pt>
                      <c:pt idx="7787">
                        <c:v>0</c:v>
                      </c:pt>
                      <c:pt idx="7788">
                        <c:v>0</c:v>
                      </c:pt>
                      <c:pt idx="7789">
                        <c:v>0</c:v>
                      </c:pt>
                      <c:pt idx="7790">
                        <c:v>0</c:v>
                      </c:pt>
                      <c:pt idx="7791">
                        <c:v>0</c:v>
                      </c:pt>
                      <c:pt idx="7792">
                        <c:v>0</c:v>
                      </c:pt>
                      <c:pt idx="7793">
                        <c:v>0</c:v>
                      </c:pt>
                      <c:pt idx="7794">
                        <c:v>0</c:v>
                      </c:pt>
                      <c:pt idx="7795">
                        <c:v>0</c:v>
                      </c:pt>
                      <c:pt idx="7796">
                        <c:v>0</c:v>
                      </c:pt>
                      <c:pt idx="7797">
                        <c:v>0</c:v>
                      </c:pt>
                      <c:pt idx="7798">
                        <c:v>0</c:v>
                      </c:pt>
                      <c:pt idx="7799">
                        <c:v>0</c:v>
                      </c:pt>
                      <c:pt idx="7800">
                        <c:v>0</c:v>
                      </c:pt>
                      <c:pt idx="7801">
                        <c:v>0</c:v>
                      </c:pt>
                      <c:pt idx="7802">
                        <c:v>0</c:v>
                      </c:pt>
                      <c:pt idx="7803">
                        <c:v>0</c:v>
                      </c:pt>
                      <c:pt idx="7804">
                        <c:v>0</c:v>
                      </c:pt>
                      <c:pt idx="7805">
                        <c:v>0</c:v>
                      </c:pt>
                      <c:pt idx="7806">
                        <c:v>0</c:v>
                      </c:pt>
                      <c:pt idx="7807">
                        <c:v>0</c:v>
                      </c:pt>
                      <c:pt idx="7808">
                        <c:v>0</c:v>
                      </c:pt>
                      <c:pt idx="7809">
                        <c:v>0</c:v>
                      </c:pt>
                      <c:pt idx="7810">
                        <c:v>0</c:v>
                      </c:pt>
                      <c:pt idx="7811">
                        <c:v>0</c:v>
                      </c:pt>
                      <c:pt idx="7812">
                        <c:v>0</c:v>
                      </c:pt>
                      <c:pt idx="7813">
                        <c:v>0</c:v>
                      </c:pt>
                      <c:pt idx="7814">
                        <c:v>0</c:v>
                      </c:pt>
                      <c:pt idx="7815">
                        <c:v>0</c:v>
                      </c:pt>
                      <c:pt idx="7816">
                        <c:v>0</c:v>
                      </c:pt>
                      <c:pt idx="7817">
                        <c:v>0</c:v>
                      </c:pt>
                      <c:pt idx="7818">
                        <c:v>0</c:v>
                      </c:pt>
                      <c:pt idx="7819">
                        <c:v>0</c:v>
                      </c:pt>
                      <c:pt idx="7820">
                        <c:v>0</c:v>
                      </c:pt>
                      <c:pt idx="7821">
                        <c:v>0</c:v>
                      </c:pt>
                      <c:pt idx="7822">
                        <c:v>0</c:v>
                      </c:pt>
                      <c:pt idx="7823">
                        <c:v>0</c:v>
                      </c:pt>
                      <c:pt idx="7824">
                        <c:v>0</c:v>
                      </c:pt>
                      <c:pt idx="7825">
                        <c:v>0</c:v>
                      </c:pt>
                      <c:pt idx="7826">
                        <c:v>0</c:v>
                      </c:pt>
                      <c:pt idx="7827">
                        <c:v>0</c:v>
                      </c:pt>
                      <c:pt idx="7828">
                        <c:v>0</c:v>
                      </c:pt>
                      <c:pt idx="7829">
                        <c:v>0</c:v>
                      </c:pt>
                      <c:pt idx="7830">
                        <c:v>0</c:v>
                      </c:pt>
                      <c:pt idx="7831">
                        <c:v>0</c:v>
                      </c:pt>
                      <c:pt idx="7832">
                        <c:v>0</c:v>
                      </c:pt>
                      <c:pt idx="7833">
                        <c:v>0</c:v>
                      </c:pt>
                      <c:pt idx="7834">
                        <c:v>0</c:v>
                      </c:pt>
                      <c:pt idx="7835">
                        <c:v>0</c:v>
                      </c:pt>
                      <c:pt idx="7836">
                        <c:v>0</c:v>
                      </c:pt>
                      <c:pt idx="7837">
                        <c:v>0</c:v>
                      </c:pt>
                      <c:pt idx="7838">
                        <c:v>0</c:v>
                      </c:pt>
                      <c:pt idx="7839">
                        <c:v>0</c:v>
                      </c:pt>
                      <c:pt idx="7840">
                        <c:v>0</c:v>
                      </c:pt>
                      <c:pt idx="7841">
                        <c:v>0</c:v>
                      </c:pt>
                      <c:pt idx="7842">
                        <c:v>0</c:v>
                      </c:pt>
                      <c:pt idx="7843">
                        <c:v>0</c:v>
                      </c:pt>
                      <c:pt idx="7844">
                        <c:v>0</c:v>
                      </c:pt>
                      <c:pt idx="7845">
                        <c:v>0</c:v>
                      </c:pt>
                      <c:pt idx="7846">
                        <c:v>0</c:v>
                      </c:pt>
                      <c:pt idx="7847">
                        <c:v>0</c:v>
                      </c:pt>
                      <c:pt idx="7848">
                        <c:v>0</c:v>
                      </c:pt>
                      <c:pt idx="7849">
                        <c:v>0</c:v>
                      </c:pt>
                      <c:pt idx="7850">
                        <c:v>0</c:v>
                      </c:pt>
                      <c:pt idx="7851">
                        <c:v>0</c:v>
                      </c:pt>
                      <c:pt idx="7852">
                        <c:v>0</c:v>
                      </c:pt>
                      <c:pt idx="7853">
                        <c:v>0</c:v>
                      </c:pt>
                      <c:pt idx="7854">
                        <c:v>0</c:v>
                      </c:pt>
                      <c:pt idx="7855">
                        <c:v>0</c:v>
                      </c:pt>
                      <c:pt idx="7856">
                        <c:v>0</c:v>
                      </c:pt>
                      <c:pt idx="7857">
                        <c:v>0</c:v>
                      </c:pt>
                      <c:pt idx="7858">
                        <c:v>0</c:v>
                      </c:pt>
                      <c:pt idx="7859">
                        <c:v>0</c:v>
                      </c:pt>
                      <c:pt idx="7860">
                        <c:v>0</c:v>
                      </c:pt>
                      <c:pt idx="7861">
                        <c:v>0</c:v>
                      </c:pt>
                      <c:pt idx="7862">
                        <c:v>0</c:v>
                      </c:pt>
                      <c:pt idx="7863">
                        <c:v>0</c:v>
                      </c:pt>
                      <c:pt idx="7864">
                        <c:v>0</c:v>
                      </c:pt>
                      <c:pt idx="7865">
                        <c:v>0</c:v>
                      </c:pt>
                      <c:pt idx="7866">
                        <c:v>0</c:v>
                      </c:pt>
                      <c:pt idx="7867">
                        <c:v>0</c:v>
                      </c:pt>
                      <c:pt idx="7868">
                        <c:v>0</c:v>
                      </c:pt>
                      <c:pt idx="7869">
                        <c:v>0</c:v>
                      </c:pt>
                      <c:pt idx="7870">
                        <c:v>0</c:v>
                      </c:pt>
                      <c:pt idx="7871">
                        <c:v>0</c:v>
                      </c:pt>
                      <c:pt idx="7872">
                        <c:v>0</c:v>
                      </c:pt>
                      <c:pt idx="7873">
                        <c:v>0</c:v>
                      </c:pt>
                      <c:pt idx="7874">
                        <c:v>0</c:v>
                      </c:pt>
                      <c:pt idx="7875">
                        <c:v>0</c:v>
                      </c:pt>
                      <c:pt idx="7876">
                        <c:v>0</c:v>
                      </c:pt>
                      <c:pt idx="7877">
                        <c:v>0</c:v>
                      </c:pt>
                      <c:pt idx="7878">
                        <c:v>0</c:v>
                      </c:pt>
                      <c:pt idx="7879">
                        <c:v>0</c:v>
                      </c:pt>
                      <c:pt idx="7880">
                        <c:v>0</c:v>
                      </c:pt>
                      <c:pt idx="7881">
                        <c:v>0</c:v>
                      </c:pt>
                      <c:pt idx="7882">
                        <c:v>0</c:v>
                      </c:pt>
                      <c:pt idx="7883">
                        <c:v>0</c:v>
                      </c:pt>
                      <c:pt idx="7884">
                        <c:v>0</c:v>
                      </c:pt>
                      <c:pt idx="7885">
                        <c:v>0</c:v>
                      </c:pt>
                      <c:pt idx="7886">
                        <c:v>0</c:v>
                      </c:pt>
                      <c:pt idx="7887">
                        <c:v>0</c:v>
                      </c:pt>
                      <c:pt idx="7888">
                        <c:v>0</c:v>
                      </c:pt>
                      <c:pt idx="7889">
                        <c:v>0</c:v>
                      </c:pt>
                      <c:pt idx="7890">
                        <c:v>0</c:v>
                      </c:pt>
                      <c:pt idx="7891">
                        <c:v>0</c:v>
                      </c:pt>
                      <c:pt idx="7892">
                        <c:v>0</c:v>
                      </c:pt>
                      <c:pt idx="7893">
                        <c:v>0</c:v>
                      </c:pt>
                      <c:pt idx="7894">
                        <c:v>0</c:v>
                      </c:pt>
                      <c:pt idx="7895">
                        <c:v>0</c:v>
                      </c:pt>
                      <c:pt idx="7896">
                        <c:v>0</c:v>
                      </c:pt>
                      <c:pt idx="7897">
                        <c:v>0</c:v>
                      </c:pt>
                      <c:pt idx="7898">
                        <c:v>0</c:v>
                      </c:pt>
                      <c:pt idx="7899">
                        <c:v>0</c:v>
                      </c:pt>
                      <c:pt idx="7900">
                        <c:v>0</c:v>
                      </c:pt>
                      <c:pt idx="7901">
                        <c:v>0</c:v>
                      </c:pt>
                      <c:pt idx="7902">
                        <c:v>0</c:v>
                      </c:pt>
                      <c:pt idx="7903">
                        <c:v>0</c:v>
                      </c:pt>
                      <c:pt idx="7904">
                        <c:v>0</c:v>
                      </c:pt>
                      <c:pt idx="7905">
                        <c:v>0</c:v>
                      </c:pt>
                      <c:pt idx="7906">
                        <c:v>0</c:v>
                      </c:pt>
                      <c:pt idx="7907">
                        <c:v>0</c:v>
                      </c:pt>
                      <c:pt idx="7908">
                        <c:v>0</c:v>
                      </c:pt>
                      <c:pt idx="7909">
                        <c:v>0</c:v>
                      </c:pt>
                      <c:pt idx="7910">
                        <c:v>0</c:v>
                      </c:pt>
                      <c:pt idx="7911">
                        <c:v>0</c:v>
                      </c:pt>
                      <c:pt idx="7912">
                        <c:v>0</c:v>
                      </c:pt>
                      <c:pt idx="7913">
                        <c:v>0</c:v>
                      </c:pt>
                      <c:pt idx="7914">
                        <c:v>0</c:v>
                      </c:pt>
                      <c:pt idx="7915">
                        <c:v>0</c:v>
                      </c:pt>
                      <c:pt idx="7916">
                        <c:v>0</c:v>
                      </c:pt>
                      <c:pt idx="7917">
                        <c:v>0</c:v>
                      </c:pt>
                      <c:pt idx="7918">
                        <c:v>0</c:v>
                      </c:pt>
                      <c:pt idx="7919">
                        <c:v>0</c:v>
                      </c:pt>
                      <c:pt idx="7920">
                        <c:v>0</c:v>
                      </c:pt>
                      <c:pt idx="7921">
                        <c:v>0</c:v>
                      </c:pt>
                      <c:pt idx="7922">
                        <c:v>0</c:v>
                      </c:pt>
                      <c:pt idx="7923">
                        <c:v>0</c:v>
                      </c:pt>
                      <c:pt idx="7924">
                        <c:v>0</c:v>
                      </c:pt>
                      <c:pt idx="7925">
                        <c:v>0</c:v>
                      </c:pt>
                      <c:pt idx="7926">
                        <c:v>0</c:v>
                      </c:pt>
                      <c:pt idx="7927">
                        <c:v>0</c:v>
                      </c:pt>
                      <c:pt idx="7928">
                        <c:v>0</c:v>
                      </c:pt>
                      <c:pt idx="7929">
                        <c:v>0</c:v>
                      </c:pt>
                      <c:pt idx="7930">
                        <c:v>0</c:v>
                      </c:pt>
                      <c:pt idx="7931">
                        <c:v>0</c:v>
                      </c:pt>
                      <c:pt idx="7932">
                        <c:v>0</c:v>
                      </c:pt>
                      <c:pt idx="7933">
                        <c:v>0</c:v>
                      </c:pt>
                      <c:pt idx="7934">
                        <c:v>0</c:v>
                      </c:pt>
                      <c:pt idx="7935">
                        <c:v>0</c:v>
                      </c:pt>
                      <c:pt idx="7936">
                        <c:v>0</c:v>
                      </c:pt>
                      <c:pt idx="7937">
                        <c:v>0</c:v>
                      </c:pt>
                      <c:pt idx="7938">
                        <c:v>0</c:v>
                      </c:pt>
                      <c:pt idx="7939">
                        <c:v>0</c:v>
                      </c:pt>
                      <c:pt idx="7940">
                        <c:v>0</c:v>
                      </c:pt>
                      <c:pt idx="7941">
                        <c:v>0</c:v>
                      </c:pt>
                      <c:pt idx="7942">
                        <c:v>0</c:v>
                      </c:pt>
                      <c:pt idx="7943">
                        <c:v>0</c:v>
                      </c:pt>
                      <c:pt idx="7944">
                        <c:v>0</c:v>
                      </c:pt>
                      <c:pt idx="7945">
                        <c:v>0</c:v>
                      </c:pt>
                      <c:pt idx="7946">
                        <c:v>0</c:v>
                      </c:pt>
                      <c:pt idx="7947">
                        <c:v>0</c:v>
                      </c:pt>
                      <c:pt idx="7948">
                        <c:v>0</c:v>
                      </c:pt>
                      <c:pt idx="7949">
                        <c:v>0</c:v>
                      </c:pt>
                      <c:pt idx="7950">
                        <c:v>0</c:v>
                      </c:pt>
                      <c:pt idx="7951">
                        <c:v>0</c:v>
                      </c:pt>
                      <c:pt idx="7952">
                        <c:v>0</c:v>
                      </c:pt>
                      <c:pt idx="7953">
                        <c:v>0</c:v>
                      </c:pt>
                      <c:pt idx="7954">
                        <c:v>0</c:v>
                      </c:pt>
                      <c:pt idx="7955">
                        <c:v>0</c:v>
                      </c:pt>
                      <c:pt idx="7956">
                        <c:v>0</c:v>
                      </c:pt>
                      <c:pt idx="7957">
                        <c:v>0</c:v>
                      </c:pt>
                      <c:pt idx="7958">
                        <c:v>0</c:v>
                      </c:pt>
                      <c:pt idx="7959">
                        <c:v>0</c:v>
                      </c:pt>
                      <c:pt idx="7960">
                        <c:v>0</c:v>
                      </c:pt>
                      <c:pt idx="7961">
                        <c:v>0</c:v>
                      </c:pt>
                      <c:pt idx="7962">
                        <c:v>0</c:v>
                      </c:pt>
                      <c:pt idx="7963">
                        <c:v>0</c:v>
                      </c:pt>
                      <c:pt idx="7964">
                        <c:v>0</c:v>
                      </c:pt>
                      <c:pt idx="7965">
                        <c:v>0</c:v>
                      </c:pt>
                      <c:pt idx="7966">
                        <c:v>0</c:v>
                      </c:pt>
                      <c:pt idx="7967">
                        <c:v>0</c:v>
                      </c:pt>
                      <c:pt idx="7968">
                        <c:v>0</c:v>
                      </c:pt>
                      <c:pt idx="7969">
                        <c:v>0</c:v>
                      </c:pt>
                      <c:pt idx="7970">
                        <c:v>0</c:v>
                      </c:pt>
                      <c:pt idx="7971">
                        <c:v>0</c:v>
                      </c:pt>
                      <c:pt idx="7972">
                        <c:v>0</c:v>
                      </c:pt>
                      <c:pt idx="7973">
                        <c:v>0</c:v>
                      </c:pt>
                      <c:pt idx="7974">
                        <c:v>0</c:v>
                      </c:pt>
                      <c:pt idx="7975">
                        <c:v>0</c:v>
                      </c:pt>
                      <c:pt idx="7976">
                        <c:v>0</c:v>
                      </c:pt>
                      <c:pt idx="7977">
                        <c:v>0</c:v>
                      </c:pt>
                      <c:pt idx="7978">
                        <c:v>0</c:v>
                      </c:pt>
                      <c:pt idx="7979">
                        <c:v>0</c:v>
                      </c:pt>
                      <c:pt idx="7980">
                        <c:v>0</c:v>
                      </c:pt>
                      <c:pt idx="7981">
                        <c:v>0</c:v>
                      </c:pt>
                      <c:pt idx="7982">
                        <c:v>0</c:v>
                      </c:pt>
                      <c:pt idx="7983">
                        <c:v>0</c:v>
                      </c:pt>
                      <c:pt idx="7984">
                        <c:v>0</c:v>
                      </c:pt>
                      <c:pt idx="7985">
                        <c:v>0</c:v>
                      </c:pt>
                      <c:pt idx="7986">
                        <c:v>0</c:v>
                      </c:pt>
                      <c:pt idx="7987">
                        <c:v>0</c:v>
                      </c:pt>
                      <c:pt idx="7988">
                        <c:v>0</c:v>
                      </c:pt>
                      <c:pt idx="7989">
                        <c:v>0</c:v>
                      </c:pt>
                      <c:pt idx="7990">
                        <c:v>0</c:v>
                      </c:pt>
                      <c:pt idx="7991">
                        <c:v>0</c:v>
                      </c:pt>
                      <c:pt idx="7992">
                        <c:v>0</c:v>
                      </c:pt>
                      <c:pt idx="7993">
                        <c:v>0</c:v>
                      </c:pt>
                      <c:pt idx="7994">
                        <c:v>0</c:v>
                      </c:pt>
                      <c:pt idx="7995">
                        <c:v>0</c:v>
                      </c:pt>
                      <c:pt idx="7996">
                        <c:v>0</c:v>
                      </c:pt>
                      <c:pt idx="7997">
                        <c:v>0</c:v>
                      </c:pt>
                      <c:pt idx="7998">
                        <c:v>0</c:v>
                      </c:pt>
                      <c:pt idx="7999">
                        <c:v>0</c:v>
                      </c:pt>
                      <c:pt idx="8000">
                        <c:v>0</c:v>
                      </c:pt>
                      <c:pt idx="8001">
                        <c:v>0</c:v>
                      </c:pt>
                      <c:pt idx="8002">
                        <c:v>0</c:v>
                      </c:pt>
                      <c:pt idx="8003">
                        <c:v>0</c:v>
                      </c:pt>
                      <c:pt idx="8004">
                        <c:v>0</c:v>
                      </c:pt>
                      <c:pt idx="8005">
                        <c:v>0</c:v>
                      </c:pt>
                      <c:pt idx="8006">
                        <c:v>0</c:v>
                      </c:pt>
                      <c:pt idx="8007">
                        <c:v>0</c:v>
                      </c:pt>
                      <c:pt idx="8008">
                        <c:v>0</c:v>
                      </c:pt>
                      <c:pt idx="8009">
                        <c:v>0</c:v>
                      </c:pt>
                      <c:pt idx="8010">
                        <c:v>0</c:v>
                      </c:pt>
                      <c:pt idx="8011">
                        <c:v>0</c:v>
                      </c:pt>
                      <c:pt idx="8012">
                        <c:v>0</c:v>
                      </c:pt>
                      <c:pt idx="8013">
                        <c:v>0</c:v>
                      </c:pt>
                      <c:pt idx="8014">
                        <c:v>0</c:v>
                      </c:pt>
                      <c:pt idx="8015">
                        <c:v>0</c:v>
                      </c:pt>
                      <c:pt idx="8016">
                        <c:v>0</c:v>
                      </c:pt>
                      <c:pt idx="8017">
                        <c:v>0</c:v>
                      </c:pt>
                      <c:pt idx="8018">
                        <c:v>0</c:v>
                      </c:pt>
                      <c:pt idx="8019">
                        <c:v>0</c:v>
                      </c:pt>
                      <c:pt idx="8020">
                        <c:v>0</c:v>
                      </c:pt>
                      <c:pt idx="8021">
                        <c:v>0</c:v>
                      </c:pt>
                      <c:pt idx="8022">
                        <c:v>0</c:v>
                      </c:pt>
                      <c:pt idx="8023">
                        <c:v>0</c:v>
                      </c:pt>
                      <c:pt idx="8024">
                        <c:v>0</c:v>
                      </c:pt>
                      <c:pt idx="8025">
                        <c:v>0</c:v>
                      </c:pt>
                      <c:pt idx="8026">
                        <c:v>0</c:v>
                      </c:pt>
                      <c:pt idx="8027">
                        <c:v>0</c:v>
                      </c:pt>
                      <c:pt idx="8028">
                        <c:v>0</c:v>
                      </c:pt>
                      <c:pt idx="8029">
                        <c:v>0</c:v>
                      </c:pt>
                      <c:pt idx="8030">
                        <c:v>0</c:v>
                      </c:pt>
                      <c:pt idx="8031">
                        <c:v>0</c:v>
                      </c:pt>
                      <c:pt idx="8032">
                        <c:v>0</c:v>
                      </c:pt>
                      <c:pt idx="8033">
                        <c:v>0</c:v>
                      </c:pt>
                      <c:pt idx="8034">
                        <c:v>0</c:v>
                      </c:pt>
                      <c:pt idx="8035">
                        <c:v>0</c:v>
                      </c:pt>
                      <c:pt idx="8036">
                        <c:v>0</c:v>
                      </c:pt>
                      <c:pt idx="8037">
                        <c:v>0</c:v>
                      </c:pt>
                      <c:pt idx="8038">
                        <c:v>0</c:v>
                      </c:pt>
                      <c:pt idx="8039">
                        <c:v>0</c:v>
                      </c:pt>
                      <c:pt idx="8040">
                        <c:v>0</c:v>
                      </c:pt>
                      <c:pt idx="8041">
                        <c:v>0</c:v>
                      </c:pt>
                      <c:pt idx="8042">
                        <c:v>0</c:v>
                      </c:pt>
                      <c:pt idx="8043">
                        <c:v>0</c:v>
                      </c:pt>
                      <c:pt idx="8044">
                        <c:v>0</c:v>
                      </c:pt>
                      <c:pt idx="8045">
                        <c:v>0</c:v>
                      </c:pt>
                      <c:pt idx="8046">
                        <c:v>0</c:v>
                      </c:pt>
                      <c:pt idx="8047">
                        <c:v>0</c:v>
                      </c:pt>
                      <c:pt idx="8048">
                        <c:v>0</c:v>
                      </c:pt>
                      <c:pt idx="8049">
                        <c:v>0</c:v>
                      </c:pt>
                      <c:pt idx="8050">
                        <c:v>0</c:v>
                      </c:pt>
                      <c:pt idx="8051">
                        <c:v>0</c:v>
                      </c:pt>
                      <c:pt idx="8052">
                        <c:v>0</c:v>
                      </c:pt>
                      <c:pt idx="8053">
                        <c:v>0</c:v>
                      </c:pt>
                      <c:pt idx="8054">
                        <c:v>0</c:v>
                      </c:pt>
                      <c:pt idx="8055">
                        <c:v>0</c:v>
                      </c:pt>
                      <c:pt idx="8056">
                        <c:v>0</c:v>
                      </c:pt>
                      <c:pt idx="8057">
                        <c:v>0</c:v>
                      </c:pt>
                      <c:pt idx="8058">
                        <c:v>0</c:v>
                      </c:pt>
                      <c:pt idx="8059">
                        <c:v>0</c:v>
                      </c:pt>
                      <c:pt idx="8060">
                        <c:v>0</c:v>
                      </c:pt>
                      <c:pt idx="8061">
                        <c:v>0</c:v>
                      </c:pt>
                      <c:pt idx="8062">
                        <c:v>0</c:v>
                      </c:pt>
                      <c:pt idx="8063">
                        <c:v>0</c:v>
                      </c:pt>
                      <c:pt idx="8064">
                        <c:v>0</c:v>
                      </c:pt>
                      <c:pt idx="8065">
                        <c:v>0</c:v>
                      </c:pt>
                      <c:pt idx="8066">
                        <c:v>0</c:v>
                      </c:pt>
                      <c:pt idx="8067">
                        <c:v>0</c:v>
                      </c:pt>
                      <c:pt idx="8068">
                        <c:v>0</c:v>
                      </c:pt>
                      <c:pt idx="8069">
                        <c:v>0</c:v>
                      </c:pt>
                      <c:pt idx="8070">
                        <c:v>0</c:v>
                      </c:pt>
                      <c:pt idx="8071">
                        <c:v>0</c:v>
                      </c:pt>
                      <c:pt idx="8072">
                        <c:v>0</c:v>
                      </c:pt>
                      <c:pt idx="8073">
                        <c:v>0</c:v>
                      </c:pt>
                      <c:pt idx="8074">
                        <c:v>0</c:v>
                      </c:pt>
                      <c:pt idx="8075">
                        <c:v>0</c:v>
                      </c:pt>
                      <c:pt idx="8076">
                        <c:v>0</c:v>
                      </c:pt>
                      <c:pt idx="8077">
                        <c:v>0</c:v>
                      </c:pt>
                      <c:pt idx="8078">
                        <c:v>0</c:v>
                      </c:pt>
                      <c:pt idx="8079">
                        <c:v>0</c:v>
                      </c:pt>
                      <c:pt idx="8080">
                        <c:v>0</c:v>
                      </c:pt>
                      <c:pt idx="8081">
                        <c:v>0</c:v>
                      </c:pt>
                      <c:pt idx="8082">
                        <c:v>0</c:v>
                      </c:pt>
                      <c:pt idx="8083">
                        <c:v>0</c:v>
                      </c:pt>
                      <c:pt idx="8084">
                        <c:v>0</c:v>
                      </c:pt>
                      <c:pt idx="8085">
                        <c:v>0</c:v>
                      </c:pt>
                      <c:pt idx="8086">
                        <c:v>0</c:v>
                      </c:pt>
                      <c:pt idx="8087">
                        <c:v>0</c:v>
                      </c:pt>
                      <c:pt idx="8088">
                        <c:v>0</c:v>
                      </c:pt>
                      <c:pt idx="8089">
                        <c:v>0</c:v>
                      </c:pt>
                      <c:pt idx="8090">
                        <c:v>0</c:v>
                      </c:pt>
                      <c:pt idx="8091">
                        <c:v>0</c:v>
                      </c:pt>
                      <c:pt idx="8092">
                        <c:v>0</c:v>
                      </c:pt>
                      <c:pt idx="8093">
                        <c:v>0</c:v>
                      </c:pt>
                      <c:pt idx="8094">
                        <c:v>0</c:v>
                      </c:pt>
                      <c:pt idx="8095">
                        <c:v>0</c:v>
                      </c:pt>
                      <c:pt idx="8096">
                        <c:v>0</c:v>
                      </c:pt>
                      <c:pt idx="8097">
                        <c:v>0</c:v>
                      </c:pt>
                      <c:pt idx="8098">
                        <c:v>0</c:v>
                      </c:pt>
                      <c:pt idx="8099">
                        <c:v>0</c:v>
                      </c:pt>
                      <c:pt idx="8100">
                        <c:v>0</c:v>
                      </c:pt>
                      <c:pt idx="8101">
                        <c:v>0</c:v>
                      </c:pt>
                      <c:pt idx="8102">
                        <c:v>0</c:v>
                      </c:pt>
                      <c:pt idx="8103">
                        <c:v>0</c:v>
                      </c:pt>
                      <c:pt idx="8104">
                        <c:v>0</c:v>
                      </c:pt>
                      <c:pt idx="8105">
                        <c:v>0</c:v>
                      </c:pt>
                      <c:pt idx="8106">
                        <c:v>0</c:v>
                      </c:pt>
                      <c:pt idx="8107">
                        <c:v>0</c:v>
                      </c:pt>
                      <c:pt idx="8108">
                        <c:v>0</c:v>
                      </c:pt>
                      <c:pt idx="8109">
                        <c:v>0</c:v>
                      </c:pt>
                      <c:pt idx="8110">
                        <c:v>0</c:v>
                      </c:pt>
                      <c:pt idx="8111">
                        <c:v>0</c:v>
                      </c:pt>
                      <c:pt idx="8112">
                        <c:v>0</c:v>
                      </c:pt>
                      <c:pt idx="8113">
                        <c:v>0</c:v>
                      </c:pt>
                      <c:pt idx="8114">
                        <c:v>0</c:v>
                      </c:pt>
                      <c:pt idx="8115">
                        <c:v>0</c:v>
                      </c:pt>
                      <c:pt idx="8116">
                        <c:v>0</c:v>
                      </c:pt>
                      <c:pt idx="8117">
                        <c:v>0</c:v>
                      </c:pt>
                      <c:pt idx="8118">
                        <c:v>0</c:v>
                      </c:pt>
                      <c:pt idx="8119">
                        <c:v>0</c:v>
                      </c:pt>
                      <c:pt idx="8120">
                        <c:v>0</c:v>
                      </c:pt>
                      <c:pt idx="8121">
                        <c:v>0</c:v>
                      </c:pt>
                      <c:pt idx="8122">
                        <c:v>0</c:v>
                      </c:pt>
                      <c:pt idx="8123">
                        <c:v>0</c:v>
                      </c:pt>
                      <c:pt idx="8124">
                        <c:v>0</c:v>
                      </c:pt>
                      <c:pt idx="8125">
                        <c:v>0</c:v>
                      </c:pt>
                      <c:pt idx="8126">
                        <c:v>0</c:v>
                      </c:pt>
                      <c:pt idx="8127">
                        <c:v>0</c:v>
                      </c:pt>
                      <c:pt idx="8128">
                        <c:v>0</c:v>
                      </c:pt>
                      <c:pt idx="8129">
                        <c:v>0</c:v>
                      </c:pt>
                      <c:pt idx="8130">
                        <c:v>0</c:v>
                      </c:pt>
                      <c:pt idx="8131">
                        <c:v>0</c:v>
                      </c:pt>
                      <c:pt idx="8132">
                        <c:v>0</c:v>
                      </c:pt>
                      <c:pt idx="8133">
                        <c:v>0</c:v>
                      </c:pt>
                      <c:pt idx="8134">
                        <c:v>0</c:v>
                      </c:pt>
                      <c:pt idx="8135">
                        <c:v>0</c:v>
                      </c:pt>
                      <c:pt idx="8136">
                        <c:v>0</c:v>
                      </c:pt>
                      <c:pt idx="8137">
                        <c:v>0</c:v>
                      </c:pt>
                      <c:pt idx="8138">
                        <c:v>0</c:v>
                      </c:pt>
                      <c:pt idx="8139">
                        <c:v>0</c:v>
                      </c:pt>
                      <c:pt idx="8140">
                        <c:v>0</c:v>
                      </c:pt>
                      <c:pt idx="8141">
                        <c:v>0</c:v>
                      </c:pt>
                      <c:pt idx="8142">
                        <c:v>0</c:v>
                      </c:pt>
                      <c:pt idx="8143">
                        <c:v>0</c:v>
                      </c:pt>
                      <c:pt idx="8144">
                        <c:v>0</c:v>
                      </c:pt>
                      <c:pt idx="8145">
                        <c:v>0</c:v>
                      </c:pt>
                      <c:pt idx="8146">
                        <c:v>0</c:v>
                      </c:pt>
                      <c:pt idx="8147">
                        <c:v>0</c:v>
                      </c:pt>
                      <c:pt idx="8148">
                        <c:v>0</c:v>
                      </c:pt>
                      <c:pt idx="8149">
                        <c:v>0</c:v>
                      </c:pt>
                      <c:pt idx="8150">
                        <c:v>0</c:v>
                      </c:pt>
                      <c:pt idx="8151">
                        <c:v>0</c:v>
                      </c:pt>
                      <c:pt idx="8152">
                        <c:v>0</c:v>
                      </c:pt>
                      <c:pt idx="8153">
                        <c:v>0</c:v>
                      </c:pt>
                      <c:pt idx="8154">
                        <c:v>0</c:v>
                      </c:pt>
                      <c:pt idx="8155">
                        <c:v>0</c:v>
                      </c:pt>
                      <c:pt idx="8156">
                        <c:v>0</c:v>
                      </c:pt>
                      <c:pt idx="8157">
                        <c:v>0</c:v>
                      </c:pt>
                      <c:pt idx="8158">
                        <c:v>0</c:v>
                      </c:pt>
                      <c:pt idx="8159">
                        <c:v>0</c:v>
                      </c:pt>
                      <c:pt idx="8160">
                        <c:v>0</c:v>
                      </c:pt>
                      <c:pt idx="8161">
                        <c:v>0</c:v>
                      </c:pt>
                      <c:pt idx="8162">
                        <c:v>0</c:v>
                      </c:pt>
                      <c:pt idx="8163">
                        <c:v>0</c:v>
                      </c:pt>
                      <c:pt idx="8164">
                        <c:v>0</c:v>
                      </c:pt>
                      <c:pt idx="8165">
                        <c:v>0</c:v>
                      </c:pt>
                      <c:pt idx="8166">
                        <c:v>0</c:v>
                      </c:pt>
                      <c:pt idx="8167">
                        <c:v>0</c:v>
                      </c:pt>
                      <c:pt idx="8168">
                        <c:v>0</c:v>
                      </c:pt>
                      <c:pt idx="8169">
                        <c:v>0</c:v>
                      </c:pt>
                      <c:pt idx="8170">
                        <c:v>0</c:v>
                      </c:pt>
                      <c:pt idx="8171">
                        <c:v>0</c:v>
                      </c:pt>
                      <c:pt idx="8172">
                        <c:v>0</c:v>
                      </c:pt>
                      <c:pt idx="8173">
                        <c:v>0</c:v>
                      </c:pt>
                      <c:pt idx="8174">
                        <c:v>0</c:v>
                      </c:pt>
                      <c:pt idx="8175">
                        <c:v>0</c:v>
                      </c:pt>
                      <c:pt idx="8176">
                        <c:v>0</c:v>
                      </c:pt>
                      <c:pt idx="8177">
                        <c:v>0</c:v>
                      </c:pt>
                      <c:pt idx="8178">
                        <c:v>0</c:v>
                      </c:pt>
                      <c:pt idx="8179">
                        <c:v>0</c:v>
                      </c:pt>
                      <c:pt idx="8180">
                        <c:v>0</c:v>
                      </c:pt>
                      <c:pt idx="8181">
                        <c:v>0</c:v>
                      </c:pt>
                      <c:pt idx="8182">
                        <c:v>0</c:v>
                      </c:pt>
                      <c:pt idx="8183">
                        <c:v>0</c:v>
                      </c:pt>
                      <c:pt idx="8184">
                        <c:v>0</c:v>
                      </c:pt>
                      <c:pt idx="8185">
                        <c:v>0</c:v>
                      </c:pt>
                      <c:pt idx="8186">
                        <c:v>0</c:v>
                      </c:pt>
                      <c:pt idx="8187">
                        <c:v>0</c:v>
                      </c:pt>
                      <c:pt idx="8188">
                        <c:v>0</c:v>
                      </c:pt>
                      <c:pt idx="8189">
                        <c:v>0</c:v>
                      </c:pt>
                      <c:pt idx="8190">
                        <c:v>0</c:v>
                      </c:pt>
                      <c:pt idx="8191">
                        <c:v>0</c:v>
                      </c:pt>
                      <c:pt idx="8192">
                        <c:v>0</c:v>
                      </c:pt>
                      <c:pt idx="8193">
                        <c:v>0</c:v>
                      </c:pt>
                      <c:pt idx="8194">
                        <c:v>0</c:v>
                      </c:pt>
                      <c:pt idx="8195">
                        <c:v>0</c:v>
                      </c:pt>
                      <c:pt idx="8196">
                        <c:v>0</c:v>
                      </c:pt>
                      <c:pt idx="8197">
                        <c:v>0</c:v>
                      </c:pt>
                      <c:pt idx="8198">
                        <c:v>0</c:v>
                      </c:pt>
                      <c:pt idx="8199">
                        <c:v>0</c:v>
                      </c:pt>
                      <c:pt idx="8200">
                        <c:v>0</c:v>
                      </c:pt>
                      <c:pt idx="8201">
                        <c:v>0</c:v>
                      </c:pt>
                      <c:pt idx="8202">
                        <c:v>0</c:v>
                      </c:pt>
                      <c:pt idx="8203">
                        <c:v>0</c:v>
                      </c:pt>
                      <c:pt idx="8204">
                        <c:v>0</c:v>
                      </c:pt>
                      <c:pt idx="8205">
                        <c:v>0</c:v>
                      </c:pt>
                      <c:pt idx="8206">
                        <c:v>0</c:v>
                      </c:pt>
                      <c:pt idx="8207">
                        <c:v>0</c:v>
                      </c:pt>
                      <c:pt idx="8208">
                        <c:v>0</c:v>
                      </c:pt>
                      <c:pt idx="8209">
                        <c:v>0</c:v>
                      </c:pt>
                      <c:pt idx="8210">
                        <c:v>0</c:v>
                      </c:pt>
                      <c:pt idx="8211">
                        <c:v>0</c:v>
                      </c:pt>
                      <c:pt idx="8212">
                        <c:v>0</c:v>
                      </c:pt>
                      <c:pt idx="8213">
                        <c:v>0</c:v>
                      </c:pt>
                      <c:pt idx="8214">
                        <c:v>0</c:v>
                      </c:pt>
                      <c:pt idx="8215">
                        <c:v>0</c:v>
                      </c:pt>
                      <c:pt idx="8216">
                        <c:v>0</c:v>
                      </c:pt>
                      <c:pt idx="8217">
                        <c:v>0</c:v>
                      </c:pt>
                      <c:pt idx="8218">
                        <c:v>0</c:v>
                      </c:pt>
                      <c:pt idx="8219">
                        <c:v>0</c:v>
                      </c:pt>
                      <c:pt idx="8220">
                        <c:v>0</c:v>
                      </c:pt>
                      <c:pt idx="8221">
                        <c:v>0</c:v>
                      </c:pt>
                      <c:pt idx="8222">
                        <c:v>0</c:v>
                      </c:pt>
                      <c:pt idx="8223">
                        <c:v>0</c:v>
                      </c:pt>
                      <c:pt idx="8224">
                        <c:v>0</c:v>
                      </c:pt>
                      <c:pt idx="8225">
                        <c:v>0</c:v>
                      </c:pt>
                      <c:pt idx="8226">
                        <c:v>0</c:v>
                      </c:pt>
                      <c:pt idx="8227">
                        <c:v>0</c:v>
                      </c:pt>
                      <c:pt idx="8228">
                        <c:v>0</c:v>
                      </c:pt>
                      <c:pt idx="8229">
                        <c:v>0</c:v>
                      </c:pt>
                      <c:pt idx="8230">
                        <c:v>0</c:v>
                      </c:pt>
                      <c:pt idx="8231">
                        <c:v>0</c:v>
                      </c:pt>
                      <c:pt idx="8232">
                        <c:v>0</c:v>
                      </c:pt>
                      <c:pt idx="8233">
                        <c:v>0</c:v>
                      </c:pt>
                      <c:pt idx="8234">
                        <c:v>0</c:v>
                      </c:pt>
                      <c:pt idx="8235">
                        <c:v>0</c:v>
                      </c:pt>
                      <c:pt idx="8236">
                        <c:v>0</c:v>
                      </c:pt>
                      <c:pt idx="8237">
                        <c:v>0</c:v>
                      </c:pt>
                      <c:pt idx="8238">
                        <c:v>0</c:v>
                      </c:pt>
                      <c:pt idx="8239">
                        <c:v>0</c:v>
                      </c:pt>
                      <c:pt idx="8240">
                        <c:v>0</c:v>
                      </c:pt>
                      <c:pt idx="8241">
                        <c:v>0</c:v>
                      </c:pt>
                      <c:pt idx="8242">
                        <c:v>0</c:v>
                      </c:pt>
                      <c:pt idx="8243">
                        <c:v>0</c:v>
                      </c:pt>
                      <c:pt idx="8244">
                        <c:v>0</c:v>
                      </c:pt>
                      <c:pt idx="8245">
                        <c:v>0</c:v>
                      </c:pt>
                      <c:pt idx="8246">
                        <c:v>0</c:v>
                      </c:pt>
                      <c:pt idx="8247">
                        <c:v>0</c:v>
                      </c:pt>
                      <c:pt idx="8248">
                        <c:v>0</c:v>
                      </c:pt>
                      <c:pt idx="8249">
                        <c:v>0</c:v>
                      </c:pt>
                      <c:pt idx="8250">
                        <c:v>0</c:v>
                      </c:pt>
                      <c:pt idx="8251">
                        <c:v>0</c:v>
                      </c:pt>
                      <c:pt idx="8252">
                        <c:v>0</c:v>
                      </c:pt>
                      <c:pt idx="8253">
                        <c:v>0</c:v>
                      </c:pt>
                      <c:pt idx="8254">
                        <c:v>0</c:v>
                      </c:pt>
                      <c:pt idx="8255">
                        <c:v>0</c:v>
                      </c:pt>
                      <c:pt idx="8256">
                        <c:v>0</c:v>
                      </c:pt>
                      <c:pt idx="8257">
                        <c:v>0</c:v>
                      </c:pt>
                      <c:pt idx="8258">
                        <c:v>0</c:v>
                      </c:pt>
                      <c:pt idx="8259">
                        <c:v>0</c:v>
                      </c:pt>
                      <c:pt idx="8260">
                        <c:v>0</c:v>
                      </c:pt>
                      <c:pt idx="8261">
                        <c:v>0</c:v>
                      </c:pt>
                      <c:pt idx="8262">
                        <c:v>0</c:v>
                      </c:pt>
                      <c:pt idx="8263">
                        <c:v>0</c:v>
                      </c:pt>
                      <c:pt idx="8264">
                        <c:v>0</c:v>
                      </c:pt>
                      <c:pt idx="8265">
                        <c:v>0</c:v>
                      </c:pt>
                      <c:pt idx="8266">
                        <c:v>0</c:v>
                      </c:pt>
                      <c:pt idx="8267">
                        <c:v>0</c:v>
                      </c:pt>
                      <c:pt idx="8268">
                        <c:v>0</c:v>
                      </c:pt>
                      <c:pt idx="8269">
                        <c:v>0</c:v>
                      </c:pt>
                      <c:pt idx="8270">
                        <c:v>0</c:v>
                      </c:pt>
                      <c:pt idx="8271">
                        <c:v>0</c:v>
                      </c:pt>
                      <c:pt idx="8272">
                        <c:v>0</c:v>
                      </c:pt>
                      <c:pt idx="8273">
                        <c:v>0</c:v>
                      </c:pt>
                      <c:pt idx="8274">
                        <c:v>0</c:v>
                      </c:pt>
                      <c:pt idx="8275">
                        <c:v>0</c:v>
                      </c:pt>
                      <c:pt idx="8276">
                        <c:v>0</c:v>
                      </c:pt>
                      <c:pt idx="8277">
                        <c:v>0</c:v>
                      </c:pt>
                      <c:pt idx="8278">
                        <c:v>0</c:v>
                      </c:pt>
                      <c:pt idx="8279">
                        <c:v>0</c:v>
                      </c:pt>
                      <c:pt idx="8280">
                        <c:v>0</c:v>
                      </c:pt>
                      <c:pt idx="8281">
                        <c:v>0</c:v>
                      </c:pt>
                      <c:pt idx="8282">
                        <c:v>0</c:v>
                      </c:pt>
                      <c:pt idx="8283">
                        <c:v>0</c:v>
                      </c:pt>
                      <c:pt idx="8284">
                        <c:v>0</c:v>
                      </c:pt>
                      <c:pt idx="8285">
                        <c:v>0</c:v>
                      </c:pt>
                      <c:pt idx="8286">
                        <c:v>0</c:v>
                      </c:pt>
                      <c:pt idx="8287">
                        <c:v>0</c:v>
                      </c:pt>
                      <c:pt idx="8288">
                        <c:v>0</c:v>
                      </c:pt>
                      <c:pt idx="8289">
                        <c:v>0</c:v>
                      </c:pt>
                      <c:pt idx="8290">
                        <c:v>0</c:v>
                      </c:pt>
                      <c:pt idx="8291">
                        <c:v>0</c:v>
                      </c:pt>
                      <c:pt idx="8292">
                        <c:v>0</c:v>
                      </c:pt>
                      <c:pt idx="8293">
                        <c:v>0</c:v>
                      </c:pt>
                      <c:pt idx="8294">
                        <c:v>0</c:v>
                      </c:pt>
                      <c:pt idx="8295">
                        <c:v>0</c:v>
                      </c:pt>
                      <c:pt idx="8296">
                        <c:v>0</c:v>
                      </c:pt>
                      <c:pt idx="8297">
                        <c:v>0</c:v>
                      </c:pt>
                      <c:pt idx="8298">
                        <c:v>0</c:v>
                      </c:pt>
                      <c:pt idx="8299">
                        <c:v>0</c:v>
                      </c:pt>
                      <c:pt idx="8300">
                        <c:v>0</c:v>
                      </c:pt>
                      <c:pt idx="8301">
                        <c:v>0</c:v>
                      </c:pt>
                      <c:pt idx="8302">
                        <c:v>0</c:v>
                      </c:pt>
                      <c:pt idx="8303">
                        <c:v>0</c:v>
                      </c:pt>
                      <c:pt idx="8304">
                        <c:v>0</c:v>
                      </c:pt>
                      <c:pt idx="8305">
                        <c:v>0</c:v>
                      </c:pt>
                      <c:pt idx="8306">
                        <c:v>0</c:v>
                      </c:pt>
                      <c:pt idx="8307">
                        <c:v>0</c:v>
                      </c:pt>
                      <c:pt idx="8308">
                        <c:v>0</c:v>
                      </c:pt>
                      <c:pt idx="8309">
                        <c:v>0</c:v>
                      </c:pt>
                      <c:pt idx="8310">
                        <c:v>0</c:v>
                      </c:pt>
                      <c:pt idx="8311">
                        <c:v>0</c:v>
                      </c:pt>
                      <c:pt idx="8312">
                        <c:v>0</c:v>
                      </c:pt>
                      <c:pt idx="8313">
                        <c:v>0</c:v>
                      </c:pt>
                      <c:pt idx="8314">
                        <c:v>0</c:v>
                      </c:pt>
                      <c:pt idx="8315">
                        <c:v>0</c:v>
                      </c:pt>
                      <c:pt idx="8316">
                        <c:v>0</c:v>
                      </c:pt>
                      <c:pt idx="8317">
                        <c:v>0</c:v>
                      </c:pt>
                      <c:pt idx="8318">
                        <c:v>0</c:v>
                      </c:pt>
                      <c:pt idx="8319">
                        <c:v>0</c:v>
                      </c:pt>
                      <c:pt idx="8320">
                        <c:v>0</c:v>
                      </c:pt>
                      <c:pt idx="8321">
                        <c:v>0</c:v>
                      </c:pt>
                      <c:pt idx="8322">
                        <c:v>0</c:v>
                      </c:pt>
                      <c:pt idx="8323">
                        <c:v>0</c:v>
                      </c:pt>
                      <c:pt idx="8324">
                        <c:v>0</c:v>
                      </c:pt>
                      <c:pt idx="8325">
                        <c:v>0</c:v>
                      </c:pt>
                      <c:pt idx="8326">
                        <c:v>0</c:v>
                      </c:pt>
                      <c:pt idx="8327">
                        <c:v>0</c:v>
                      </c:pt>
                      <c:pt idx="8328">
                        <c:v>0</c:v>
                      </c:pt>
                      <c:pt idx="8329">
                        <c:v>0</c:v>
                      </c:pt>
                      <c:pt idx="8330">
                        <c:v>0</c:v>
                      </c:pt>
                      <c:pt idx="8331">
                        <c:v>0</c:v>
                      </c:pt>
                      <c:pt idx="8332">
                        <c:v>0</c:v>
                      </c:pt>
                      <c:pt idx="8333">
                        <c:v>0</c:v>
                      </c:pt>
                      <c:pt idx="8334">
                        <c:v>0</c:v>
                      </c:pt>
                      <c:pt idx="8335">
                        <c:v>0</c:v>
                      </c:pt>
                      <c:pt idx="8336">
                        <c:v>0</c:v>
                      </c:pt>
                      <c:pt idx="8337">
                        <c:v>0</c:v>
                      </c:pt>
                      <c:pt idx="8338">
                        <c:v>0</c:v>
                      </c:pt>
                      <c:pt idx="8339">
                        <c:v>0</c:v>
                      </c:pt>
                      <c:pt idx="8340">
                        <c:v>0</c:v>
                      </c:pt>
                      <c:pt idx="8341">
                        <c:v>0</c:v>
                      </c:pt>
                      <c:pt idx="8342">
                        <c:v>0</c:v>
                      </c:pt>
                      <c:pt idx="8343">
                        <c:v>0</c:v>
                      </c:pt>
                      <c:pt idx="8344">
                        <c:v>0</c:v>
                      </c:pt>
                      <c:pt idx="8345">
                        <c:v>0</c:v>
                      </c:pt>
                      <c:pt idx="8346">
                        <c:v>0</c:v>
                      </c:pt>
                      <c:pt idx="8347">
                        <c:v>0</c:v>
                      </c:pt>
                      <c:pt idx="8348">
                        <c:v>0</c:v>
                      </c:pt>
                      <c:pt idx="8349">
                        <c:v>0</c:v>
                      </c:pt>
                      <c:pt idx="8350">
                        <c:v>0</c:v>
                      </c:pt>
                      <c:pt idx="8351">
                        <c:v>0</c:v>
                      </c:pt>
                      <c:pt idx="8352">
                        <c:v>0</c:v>
                      </c:pt>
                      <c:pt idx="8353">
                        <c:v>0</c:v>
                      </c:pt>
                      <c:pt idx="8354">
                        <c:v>0</c:v>
                      </c:pt>
                      <c:pt idx="8355">
                        <c:v>0</c:v>
                      </c:pt>
                      <c:pt idx="8356">
                        <c:v>0</c:v>
                      </c:pt>
                      <c:pt idx="8357">
                        <c:v>0</c:v>
                      </c:pt>
                      <c:pt idx="8358">
                        <c:v>0</c:v>
                      </c:pt>
                      <c:pt idx="8359">
                        <c:v>0</c:v>
                      </c:pt>
                      <c:pt idx="8360">
                        <c:v>0</c:v>
                      </c:pt>
                      <c:pt idx="8361">
                        <c:v>0</c:v>
                      </c:pt>
                      <c:pt idx="8362">
                        <c:v>0</c:v>
                      </c:pt>
                      <c:pt idx="8363">
                        <c:v>0</c:v>
                      </c:pt>
                      <c:pt idx="8364">
                        <c:v>0</c:v>
                      </c:pt>
                      <c:pt idx="8365">
                        <c:v>0</c:v>
                      </c:pt>
                      <c:pt idx="8366">
                        <c:v>0</c:v>
                      </c:pt>
                      <c:pt idx="8367">
                        <c:v>0</c:v>
                      </c:pt>
                      <c:pt idx="8368">
                        <c:v>0</c:v>
                      </c:pt>
                      <c:pt idx="8369">
                        <c:v>0</c:v>
                      </c:pt>
                      <c:pt idx="8370">
                        <c:v>0</c:v>
                      </c:pt>
                      <c:pt idx="8371">
                        <c:v>0</c:v>
                      </c:pt>
                      <c:pt idx="8372">
                        <c:v>0</c:v>
                      </c:pt>
                      <c:pt idx="8373">
                        <c:v>0</c:v>
                      </c:pt>
                      <c:pt idx="8374">
                        <c:v>0</c:v>
                      </c:pt>
                      <c:pt idx="8375">
                        <c:v>0</c:v>
                      </c:pt>
                      <c:pt idx="8376">
                        <c:v>0</c:v>
                      </c:pt>
                      <c:pt idx="8377">
                        <c:v>0</c:v>
                      </c:pt>
                      <c:pt idx="8378">
                        <c:v>0</c:v>
                      </c:pt>
                      <c:pt idx="8379">
                        <c:v>0</c:v>
                      </c:pt>
                      <c:pt idx="8380">
                        <c:v>0</c:v>
                      </c:pt>
                      <c:pt idx="8381">
                        <c:v>0</c:v>
                      </c:pt>
                      <c:pt idx="8382">
                        <c:v>0</c:v>
                      </c:pt>
                      <c:pt idx="8383">
                        <c:v>0</c:v>
                      </c:pt>
                      <c:pt idx="8384">
                        <c:v>0</c:v>
                      </c:pt>
                      <c:pt idx="8385">
                        <c:v>0</c:v>
                      </c:pt>
                      <c:pt idx="8386">
                        <c:v>0</c:v>
                      </c:pt>
                      <c:pt idx="8387">
                        <c:v>0</c:v>
                      </c:pt>
                      <c:pt idx="8388">
                        <c:v>0</c:v>
                      </c:pt>
                      <c:pt idx="8389">
                        <c:v>0</c:v>
                      </c:pt>
                      <c:pt idx="8390">
                        <c:v>0</c:v>
                      </c:pt>
                      <c:pt idx="8391">
                        <c:v>0</c:v>
                      </c:pt>
                      <c:pt idx="8392">
                        <c:v>0</c:v>
                      </c:pt>
                      <c:pt idx="8393">
                        <c:v>0</c:v>
                      </c:pt>
                      <c:pt idx="8394">
                        <c:v>0</c:v>
                      </c:pt>
                      <c:pt idx="8395">
                        <c:v>0</c:v>
                      </c:pt>
                      <c:pt idx="8396">
                        <c:v>0</c:v>
                      </c:pt>
                      <c:pt idx="8397">
                        <c:v>0</c:v>
                      </c:pt>
                      <c:pt idx="8398">
                        <c:v>0</c:v>
                      </c:pt>
                      <c:pt idx="8399">
                        <c:v>0</c:v>
                      </c:pt>
                      <c:pt idx="8400">
                        <c:v>0</c:v>
                      </c:pt>
                      <c:pt idx="8401">
                        <c:v>0</c:v>
                      </c:pt>
                      <c:pt idx="8402">
                        <c:v>0</c:v>
                      </c:pt>
                      <c:pt idx="8403">
                        <c:v>0</c:v>
                      </c:pt>
                      <c:pt idx="8404">
                        <c:v>0</c:v>
                      </c:pt>
                      <c:pt idx="8405">
                        <c:v>0</c:v>
                      </c:pt>
                      <c:pt idx="8406">
                        <c:v>0</c:v>
                      </c:pt>
                      <c:pt idx="8407">
                        <c:v>0</c:v>
                      </c:pt>
                      <c:pt idx="8408">
                        <c:v>0</c:v>
                      </c:pt>
                      <c:pt idx="8409">
                        <c:v>0</c:v>
                      </c:pt>
                      <c:pt idx="8410">
                        <c:v>0</c:v>
                      </c:pt>
                      <c:pt idx="8411">
                        <c:v>0</c:v>
                      </c:pt>
                      <c:pt idx="8412">
                        <c:v>0</c:v>
                      </c:pt>
                      <c:pt idx="8413">
                        <c:v>0</c:v>
                      </c:pt>
                      <c:pt idx="8414">
                        <c:v>0</c:v>
                      </c:pt>
                      <c:pt idx="8415">
                        <c:v>0</c:v>
                      </c:pt>
                      <c:pt idx="8416">
                        <c:v>0</c:v>
                      </c:pt>
                      <c:pt idx="8417">
                        <c:v>0</c:v>
                      </c:pt>
                      <c:pt idx="8418">
                        <c:v>0</c:v>
                      </c:pt>
                      <c:pt idx="8419">
                        <c:v>0</c:v>
                      </c:pt>
                      <c:pt idx="8420">
                        <c:v>0</c:v>
                      </c:pt>
                      <c:pt idx="8421">
                        <c:v>0</c:v>
                      </c:pt>
                      <c:pt idx="8422">
                        <c:v>0</c:v>
                      </c:pt>
                      <c:pt idx="8423">
                        <c:v>0</c:v>
                      </c:pt>
                      <c:pt idx="8424">
                        <c:v>0</c:v>
                      </c:pt>
                      <c:pt idx="8425">
                        <c:v>0</c:v>
                      </c:pt>
                      <c:pt idx="8426">
                        <c:v>0</c:v>
                      </c:pt>
                      <c:pt idx="8427">
                        <c:v>0</c:v>
                      </c:pt>
                      <c:pt idx="8428">
                        <c:v>0</c:v>
                      </c:pt>
                      <c:pt idx="8429">
                        <c:v>0</c:v>
                      </c:pt>
                      <c:pt idx="8430">
                        <c:v>0</c:v>
                      </c:pt>
                      <c:pt idx="8431">
                        <c:v>0</c:v>
                      </c:pt>
                      <c:pt idx="8432">
                        <c:v>0</c:v>
                      </c:pt>
                      <c:pt idx="8433">
                        <c:v>0</c:v>
                      </c:pt>
                      <c:pt idx="8434">
                        <c:v>0</c:v>
                      </c:pt>
                      <c:pt idx="8435">
                        <c:v>0</c:v>
                      </c:pt>
                      <c:pt idx="8436">
                        <c:v>0</c:v>
                      </c:pt>
                      <c:pt idx="8437">
                        <c:v>0</c:v>
                      </c:pt>
                      <c:pt idx="8438">
                        <c:v>0</c:v>
                      </c:pt>
                      <c:pt idx="8439">
                        <c:v>0</c:v>
                      </c:pt>
                      <c:pt idx="8440">
                        <c:v>0</c:v>
                      </c:pt>
                      <c:pt idx="8441">
                        <c:v>0</c:v>
                      </c:pt>
                      <c:pt idx="8442">
                        <c:v>0</c:v>
                      </c:pt>
                      <c:pt idx="8443">
                        <c:v>0</c:v>
                      </c:pt>
                      <c:pt idx="8444">
                        <c:v>0</c:v>
                      </c:pt>
                      <c:pt idx="8445">
                        <c:v>0</c:v>
                      </c:pt>
                      <c:pt idx="8446">
                        <c:v>0</c:v>
                      </c:pt>
                      <c:pt idx="8447">
                        <c:v>0</c:v>
                      </c:pt>
                      <c:pt idx="8448">
                        <c:v>0</c:v>
                      </c:pt>
                      <c:pt idx="8449">
                        <c:v>0</c:v>
                      </c:pt>
                      <c:pt idx="8450">
                        <c:v>0</c:v>
                      </c:pt>
                      <c:pt idx="8451">
                        <c:v>0</c:v>
                      </c:pt>
                      <c:pt idx="8452">
                        <c:v>0</c:v>
                      </c:pt>
                      <c:pt idx="8453">
                        <c:v>0</c:v>
                      </c:pt>
                      <c:pt idx="8454">
                        <c:v>0</c:v>
                      </c:pt>
                      <c:pt idx="8455">
                        <c:v>0</c:v>
                      </c:pt>
                      <c:pt idx="8456">
                        <c:v>0</c:v>
                      </c:pt>
                      <c:pt idx="8457">
                        <c:v>0</c:v>
                      </c:pt>
                      <c:pt idx="8458">
                        <c:v>0</c:v>
                      </c:pt>
                      <c:pt idx="8459">
                        <c:v>0</c:v>
                      </c:pt>
                      <c:pt idx="8460">
                        <c:v>0</c:v>
                      </c:pt>
                      <c:pt idx="8461">
                        <c:v>0</c:v>
                      </c:pt>
                      <c:pt idx="8462">
                        <c:v>0</c:v>
                      </c:pt>
                      <c:pt idx="8463">
                        <c:v>0</c:v>
                      </c:pt>
                      <c:pt idx="8464">
                        <c:v>0</c:v>
                      </c:pt>
                      <c:pt idx="8465">
                        <c:v>0</c:v>
                      </c:pt>
                      <c:pt idx="8466">
                        <c:v>0</c:v>
                      </c:pt>
                      <c:pt idx="8467">
                        <c:v>0</c:v>
                      </c:pt>
                      <c:pt idx="8468">
                        <c:v>0</c:v>
                      </c:pt>
                      <c:pt idx="8469">
                        <c:v>0</c:v>
                      </c:pt>
                      <c:pt idx="8470">
                        <c:v>0</c:v>
                      </c:pt>
                      <c:pt idx="8471">
                        <c:v>0</c:v>
                      </c:pt>
                      <c:pt idx="8472">
                        <c:v>0</c:v>
                      </c:pt>
                      <c:pt idx="8473">
                        <c:v>0</c:v>
                      </c:pt>
                      <c:pt idx="8474">
                        <c:v>0</c:v>
                      </c:pt>
                      <c:pt idx="8475">
                        <c:v>0</c:v>
                      </c:pt>
                      <c:pt idx="8476">
                        <c:v>0</c:v>
                      </c:pt>
                      <c:pt idx="8477">
                        <c:v>0</c:v>
                      </c:pt>
                      <c:pt idx="8478">
                        <c:v>0</c:v>
                      </c:pt>
                      <c:pt idx="8479">
                        <c:v>0</c:v>
                      </c:pt>
                      <c:pt idx="8480">
                        <c:v>0</c:v>
                      </c:pt>
                      <c:pt idx="8481">
                        <c:v>0</c:v>
                      </c:pt>
                      <c:pt idx="8482">
                        <c:v>0</c:v>
                      </c:pt>
                      <c:pt idx="8483">
                        <c:v>0</c:v>
                      </c:pt>
                      <c:pt idx="8484">
                        <c:v>0</c:v>
                      </c:pt>
                      <c:pt idx="8485">
                        <c:v>0</c:v>
                      </c:pt>
                      <c:pt idx="8486">
                        <c:v>0</c:v>
                      </c:pt>
                      <c:pt idx="8487">
                        <c:v>0</c:v>
                      </c:pt>
                      <c:pt idx="8488">
                        <c:v>0</c:v>
                      </c:pt>
                      <c:pt idx="8489">
                        <c:v>0</c:v>
                      </c:pt>
                      <c:pt idx="8490">
                        <c:v>0</c:v>
                      </c:pt>
                      <c:pt idx="8491">
                        <c:v>0</c:v>
                      </c:pt>
                      <c:pt idx="8492">
                        <c:v>0</c:v>
                      </c:pt>
                      <c:pt idx="8493">
                        <c:v>0</c:v>
                      </c:pt>
                      <c:pt idx="8494">
                        <c:v>0</c:v>
                      </c:pt>
                      <c:pt idx="8495">
                        <c:v>0</c:v>
                      </c:pt>
                      <c:pt idx="8496">
                        <c:v>0</c:v>
                      </c:pt>
                      <c:pt idx="8497">
                        <c:v>0</c:v>
                      </c:pt>
                      <c:pt idx="8498">
                        <c:v>0</c:v>
                      </c:pt>
                      <c:pt idx="8499">
                        <c:v>0</c:v>
                      </c:pt>
                      <c:pt idx="8500">
                        <c:v>0</c:v>
                      </c:pt>
                      <c:pt idx="8501">
                        <c:v>0</c:v>
                      </c:pt>
                      <c:pt idx="8502">
                        <c:v>0</c:v>
                      </c:pt>
                      <c:pt idx="8503">
                        <c:v>0</c:v>
                      </c:pt>
                      <c:pt idx="8504">
                        <c:v>0</c:v>
                      </c:pt>
                      <c:pt idx="8505">
                        <c:v>0</c:v>
                      </c:pt>
                      <c:pt idx="8506">
                        <c:v>0</c:v>
                      </c:pt>
                      <c:pt idx="8507">
                        <c:v>0</c:v>
                      </c:pt>
                      <c:pt idx="8508">
                        <c:v>0</c:v>
                      </c:pt>
                      <c:pt idx="8509">
                        <c:v>0</c:v>
                      </c:pt>
                      <c:pt idx="8510">
                        <c:v>0</c:v>
                      </c:pt>
                      <c:pt idx="8511">
                        <c:v>0</c:v>
                      </c:pt>
                      <c:pt idx="8512">
                        <c:v>0</c:v>
                      </c:pt>
                      <c:pt idx="8513">
                        <c:v>0</c:v>
                      </c:pt>
                      <c:pt idx="8514">
                        <c:v>0</c:v>
                      </c:pt>
                      <c:pt idx="8515">
                        <c:v>0</c:v>
                      </c:pt>
                      <c:pt idx="8516">
                        <c:v>0</c:v>
                      </c:pt>
                      <c:pt idx="8517">
                        <c:v>0</c:v>
                      </c:pt>
                      <c:pt idx="8518">
                        <c:v>0</c:v>
                      </c:pt>
                      <c:pt idx="8519">
                        <c:v>0</c:v>
                      </c:pt>
                      <c:pt idx="8520">
                        <c:v>0</c:v>
                      </c:pt>
                      <c:pt idx="8521">
                        <c:v>0</c:v>
                      </c:pt>
                      <c:pt idx="8522">
                        <c:v>0</c:v>
                      </c:pt>
                      <c:pt idx="8523">
                        <c:v>0</c:v>
                      </c:pt>
                      <c:pt idx="8524">
                        <c:v>0</c:v>
                      </c:pt>
                      <c:pt idx="8525">
                        <c:v>0</c:v>
                      </c:pt>
                      <c:pt idx="8526">
                        <c:v>0</c:v>
                      </c:pt>
                      <c:pt idx="8527">
                        <c:v>0</c:v>
                      </c:pt>
                      <c:pt idx="8528">
                        <c:v>0</c:v>
                      </c:pt>
                      <c:pt idx="8529">
                        <c:v>0</c:v>
                      </c:pt>
                      <c:pt idx="8530">
                        <c:v>0</c:v>
                      </c:pt>
                      <c:pt idx="8531">
                        <c:v>0</c:v>
                      </c:pt>
                      <c:pt idx="8532">
                        <c:v>0</c:v>
                      </c:pt>
                      <c:pt idx="8533">
                        <c:v>0</c:v>
                      </c:pt>
                      <c:pt idx="8534">
                        <c:v>0</c:v>
                      </c:pt>
                      <c:pt idx="8535">
                        <c:v>0</c:v>
                      </c:pt>
                      <c:pt idx="8536">
                        <c:v>0</c:v>
                      </c:pt>
                      <c:pt idx="8537">
                        <c:v>0</c:v>
                      </c:pt>
                      <c:pt idx="8538">
                        <c:v>0</c:v>
                      </c:pt>
                      <c:pt idx="8539">
                        <c:v>0</c:v>
                      </c:pt>
                      <c:pt idx="8540">
                        <c:v>0</c:v>
                      </c:pt>
                      <c:pt idx="8541">
                        <c:v>0</c:v>
                      </c:pt>
                      <c:pt idx="8542">
                        <c:v>0</c:v>
                      </c:pt>
                      <c:pt idx="8543">
                        <c:v>0</c:v>
                      </c:pt>
                      <c:pt idx="8544">
                        <c:v>0</c:v>
                      </c:pt>
                      <c:pt idx="8545">
                        <c:v>0</c:v>
                      </c:pt>
                      <c:pt idx="8546">
                        <c:v>0</c:v>
                      </c:pt>
                      <c:pt idx="8547">
                        <c:v>0</c:v>
                      </c:pt>
                      <c:pt idx="8548">
                        <c:v>0</c:v>
                      </c:pt>
                      <c:pt idx="8549">
                        <c:v>0</c:v>
                      </c:pt>
                      <c:pt idx="8550">
                        <c:v>0</c:v>
                      </c:pt>
                      <c:pt idx="8551">
                        <c:v>0</c:v>
                      </c:pt>
                      <c:pt idx="8552">
                        <c:v>0</c:v>
                      </c:pt>
                      <c:pt idx="8553">
                        <c:v>0</c:v>
                      </c:pt>
                      <c:pt idx="8554">
                        <c:v>0</c:v>
                      </c:pt>
                      <c:pt idx="8555">
                        <c:v>0</c:v>
                      </c:pt>
                      <c:pt idx="8556">
                        <c:v>0</c:v>
                      </c:pt>
                      <c:pt idx="8557">
                        <c:v>0</c:v>
                      </c:pt>
                      <c:pt idx="8558">
                        <c:v>0</c:v>
                      </c:pt>
                      <c:pt idx="8559">
                        <c:v>0</c:v>
                      </c:pt>
                      <c:pt idx="8560">
                        <c:v>0</c:v>
                      </c:pt>
                      <c:pt idx="8561">
                        <c:v>0</c:v>
                      </c:pt>
                      <c:pt idx="8562">
                        <c:v>0</c:v>
                      </c:pt>
                      <c:pt idx="8563">
                        <c:v>0</c:v>
                      </c:pt>
                      <c:pt idx="8564">
                        <c:v>0</c:v>
                      </c:pt>
                      <c:pt idx="8565">
                        <c:v>0</c:v>
                      </c:pt>
                      <c:pt idx="8566">
                        <c:v>0</c:v>
                      </c:pt>
                      <c:pt idx="8567">
                        <c:v>0</c:v>
                      </c:pt>
                      <c:pt idx="8568">
                        <c:v>0</c:v>
                      </c:pt>
                      <c:pt idx="8569">
                        <c:v>0</c:v>
                      </c:pt>
                      <c:pt idx="8570">
                        <c:v>0</c:v>
                      </c:pt>
                      <c:pt idx="8571">
                        <c:v>0</c:v>
                      </c:pt>
                      <c:pt idx="8572">
                        <c:v>0</c:v>
                      </c:pt>
                      <c:pt idx="8573">
                        <c:v>0</c:v>
                      </c:pt>
                      <c:pt idx="8574">
                        <c:v>0</c:v>
                      </c:pt>
                      <c:pt idx="8575">
                        <c:v>0</c:v>
                      </c:pt>
                      <c:pt idx="8576">
                        <c:v>0</c:v>
                      </c:pt>
                      <c:pt idx="8577">
                        <c:v>0</c:v>
                      </c:pt>
                      <c:pt idx="8578">
                        <c:v>0</c:v>
                      </c:pt>
                      <c:pt idx="8579">
                        <c:v>0</c:v>
                      </c:pt>
                      <c:pt idx="8580">
                        <c:v>0</c:v>
                      </c:pt>
                      <c:pt idx="8581">
                        <c:v>0</c:v>
                      </c:pt>
                      <c:pt idx="8582">
                        <c:v>0</c:v>
                      </c:pt>
                      <c:pt idx="8583">
                        <c:v>0</c:v>
                      </c:pt>
                      <c:pt idx="8584">
                        <c:v>0</c:v>
                      </c:pt>
                      <c:pt idx="8585">
                        <c:v>0</c:v>
                      </c:pt>
                      <c:pt idx="8586">
                        <c:v>0</c:v>
                      </c:pt>
                      <c:pt idx="8587">
                        <c:v>0</c:v>
                      </c:pt>
                      <c:pt idx="8588">
                        <c:v>0</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0</c:v>
                      </c:pt>
                      <c:pt idx="8602">
                        <c:v>0</c:v>
                      </c:pt>
                      <c:pt idx="8603">
                        <c:v>0</c:v>
                      </c:pt>
                      <c:pt idx="8604">
                        <c:v>0</c:v>
                      </c:pt>
                      <c:pt idx="8605">
                        <c:v>0</c:v>
                      </c:pt>
                      <c:pt idx="8606">
                        <c:v>0</c:v>
                      </c:pt>
                      <c:pt idx="8607">
                        <c:v>0</c:v>
                      </c:pt>
                      <c:pt idx="8608">
                        <c:v>0</c:v>
                      </c:pt>
                      <c:pt idx="8609">
                        <c:v>0</c:v>
                      </c:pt>
                      <c:pt idx="8610">
                        <c:v>0</c:v>
                      </c:pt>
                      <c:pt idx="8611">
                        <c:v>0</c:v>
                      </c:pt>
                      <c:pt idx="8612">
                        <c:v>0</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0</c:v>
                      </c:pt>
                      <c:pt idx="8628">
                        <c:v>0</c:v>
                      </c:pt>
                      <c:pt idx="8629">
                        <c:v>0</c:v>
                      </c:pt>
                      <c:pt idx="8630">
                        <c:v>0</c:v>
                      </c:pt>
                      <c:pt idx="8631">
                        <c:v>0</c:v>
                      </c:pt>
                      <c:pt idx="8632">
                        <c:v>0</c:v>
                      </c:pt>
                      <c:pt idx="8633">
                        <c:v>0</c:v>
                      </c:pt>
                      <c:pt idx="8634">
                        <c:v>0</c:v>
                      </c:pt>
                      <c:pt idx="8635">
                        <c:v>0</c:v>
                      </c:pt>
                      <c:pt idx="8636">
                        <c:v>0</c:v>
                      </c:pt>
                      <c:pt idx="8637">
                        <c:v>0</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0</c:v>
                      </c:pt>
                      <c:pt idx="8652">
                        <c:v>0</c:v>
                      </c:pt>
                      <c:pt idx="8653">
                        <c:v>0</c:v>
                      </c:pt>
                      <c:pt idx="8654">
                        <c:v>0</c:v>
                      </c:pt>
                      <c:pt idx="8655">
                        <c:v>0</c:v>
                      </c:pt>
                      <c:pt idx="8656">
                        <c:v>0</c:v>
                      </c:pt>
                      <c:pt idx="8657">
                        <c:v>0</c:v>
                      </c:pt>
                      <c:pt idx="8658">
                        <c:v>0</c:v>
                      </c:pt>
                      <c:pt idx="8659">
                        <c:v>0</c:v>
                      </c:pt>
                      <c:pt idx="8660">
                        <c:v>0</c:v>
                      </c:pt>
                      <c:pt idx="8661">
                        <c:v>0</c:v>
                      </c:pt>
                      <c:pt idx="8662">
                        <c:v>0</c:v>
                      </c:pt>
                      <c:pt idx="8663">
                        <c:v>0</c:v>
                      </c:pt>
                      <c:pt idx="8664">
                        <c:v>0</c:v>
                      </c:pt>
                      <c:pt idx="8665">
                        <c:v>0</c:v>
                      </c:pt>
                      <c:pt idx="8666">
                        <c:v>0</c:v>
                      </c:pt>
                      <c:pt idx="8667">
                        <c:v>0</c:v>
                      </c:pt>
                      <c:pt idx="8668">
                        <c:v>0</c:v>
                      </c:pt>
                      <c:pt idx="8669">
                        <c:v>0</c:v>
                      </c:pt>
                      <c:pt idx="8670">
                        <c:v>0</c:v>
                      </c:pt>
                      <c:pt idx="8671">
                        <c:v>0</c:v>
                      </c:pt>
                      <c:pt idx="8672">
                        <c:v>0</c:v>
                      </c:pt>
                      <c:pt idx="8673">
                        <c:v>0</c:v>
                      </c:pt>
                      <c:pt idx="8674">
                        <c:v>0</c:v>
                      </c:pt>
                      <c:pt idx="8675">
                        <c:v>0</c:v>
                      </c:pt>
                      <c:pt idx="8676">
                        <c:v>0</c:v>
                      </c:pt>
                      <c:pt idx="8677">
                        <c:v>0</c:v>
                      </c:pt>
                      <c:pt idx="8678">
                        <c:v>0</c:v>
                      </c:pt>
                      <c:pt idx="8679">
                        <c:v>0</c:v>
                      </c:pt>
                      <c:pt idx="8680">
                        <c:v>0</c:v>
                      </c:pt>
                      <c:pt idx="8681">
                        <c:v>0</c:v>
                      </c:pt>
                      <c:pt idx="8682">
                        <c:v>0</c:v>
                      </c:pt>
                      <c:pt idx="8683">
                        <c:v>0</c:v>
                      </c:pt>
                      <c:pt idx="8684">
                        <c:v>0</c:v>
                      </c:pt>
                      <c:pt idx="8685">
                        <c:v>0</c:v>
                      </c:pt>
                      <c:pt idx="8686">
                        <c:v>0</c:v>
                      </c:pt>
                      <c:pt idx="8687">
                        <c:v>0</c:v>
                      </c:pt>
                      <c:pt idx="8688">
                        <c:v>0</c:v>
                      </c:pt>
                      <c:pt idx="8689">
                        <c:v>0</c:v>
                      </c:pt>
                      <c:pt idx="8690">
                        <c:v>0</c:v>
                      </c:pt>
                      <c:pt idx="8691">
                        <c:v>0</c:v>
                      </c:pt>
                      <c:pt idx="8692">
                        <c:v>0</c:v>
                      </c:pt>
                      <c:pt idx="8693">
                        <c:v>0</c:v>
                      </c:pt>
                      <c:pt idx="8694">
                        <c:v>0</c:v>
                      </c:pt>
                      <c:pt idx="8695">
                        <c:v>0</c:v>
                      </c:pt>
                      <c:pt idx="8696">
                        <c:v>0</c:v>
                      </c:pt>
                      <c:pt idx="8697">
                        <c:v>0</c:v>
                      </c:pt>
                      <c:pt idx="8698">
                        <c:v>0</c:v>
                      </c:pt>
                      <c:pt idx="8699">
                        <c:v>0</c:v>
                      </c:pt>
                      <c:pt idx="8700">
                        <c:v>0</c:v>
                      </c:pt>
                      <c:pt idx="8701">
                        <c:v>0</c:v>
                      </c:pt>
                      <c:pt idx="8702">
                        <c:v>0</c:v>
                      </c:pt>
                      <c:pt idx="8703">
                        <c:v>0</c:v>
                      </c:pt>
                      <c:pt idx="8704">
                        <c:v>0</c:v>
                      </c:pt>
                      <c:pt idx="8705">
                        <c:v>0</c:v>
                      </c:pt>
                      <c:pt idx="8706">
                        <c:v>0</c:v>
                      </c:pt>
                      <c:pt idx="8707">
                        <c:v>0</c:v>
                      </c:pt>
                      <c:pt idx="8708">
                        <c:v>0</c:v>
                      </c:pt>
                      <c:pt idx="8709">
                        <c:v>0</c:v>
                      </c:pt>
                      <c:pt idx="8710">
                        <c:v>0</c:v>
                      </c:pt>
                      <c:pt idx="8711">
                        <c:v>0</c:v>
                      </c:pt>
                      <c:pt idx="8712">
                        <c:v>0</c:v>
                      </c:pt>
                      <c:pt idx="8713">
                        <c:v>0</c:v>
                      </c:pt>
                      <c:pt idx="8714">
                        <c:v>0</c:v>
                      </c:pt>
                      <c:pt idx="8715">
                        <c:v>0</c:v>
                      </c:pt>
                      <c:pt idx="8716">
                        <c:v>0</c:v>
                      </c:pt>
                      <c:pt idx="8717">
                        <c:v>0</c:v>
                      </c:pt>
                      <c:pt idx="8718">
                        <c:v>0</c:v>
                      </c:pt>
                      <c:pt idx="8719">
                        <c:v>0</c:v>
                      </c:pt>
                      <c:pt idx="8720">
                        <c:v>0</c:v>
                      </c:pt>
                      <c:pt idx="8721">
                        <c:v>0</c:v>
                      </c:pt>
                      <c:pt idx="8722">
                        <c:v>0</c:v>
                      </c:pt>
                      <c:pt idx="8723">
                        <c:v>0</c:v>
                      </c:pt>
                      <c:pt idx="8724">
                        <c:v>0</c:v>
                      </c:pt>
                      <c:pt idx="8725">
                        <c:v>0</c:v>
                      </c:pt>
                      <c:pt idx="8726">
                        <c:v>0</c:v>
                      </c:pt>
                      <c:pt idx="8727">
                        <c:v>0</c:v>
                      </c:pt>
                      <c:pt idx="8728">
                        <c:v>0</c:v>
                      </c:pt>
                      <c:pt idx="8729">
                        <c:v>0</c:v>
                      </c:pt>
                      <c:pt idx="8730">
                        <c:v>0</c:v>
                      </c:pt>
                      <c:pt idx="8731">
                        <c:v>0</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0</c:v>
                      </c:pt>
                      <c:pt idx="8748">
                        <c:v>0</c:v>
                      </c:pt>
                      <c:pt idx="8749">
                        <c:v>0</c:v>
                      </c:pt>
                      <c:pt idx="8750">
                        <c:v>0</c:v>
                      </c:pt>
                      <c:pt idx="8751">
                        <c:v>0</c:v>
                      </c:pt>
                      <c:pt idx="8752">
                        <c:v>0</c:v>
                      </c:pt>
                      <c:pt idx="8753">
                        <c:v>0</c:v>
                      </c:pt>
                      <c:pt idx="8754">
                        <c:v>0</c:v>
                      </c:pt>
                      <c:pt idx="8755">
                        <c:v>0</c:v>
                      </c:pt>
                      <c:pt idx="8756">
                        <c:v>0</c:v>
                      </c:pt>
                      <c:pt idx="8757">
                        <c:v>0</c:v>
                      </c:pt>
                      <c:pt idx="8758">
                        <c:v>0</c:v>
                      </c:pt>
                      <c:pt idx="8759">
                        <c:v>0</c:v>
                      </c:pt>
                    </c:numCache>
                  </c:numRef>
                </c:val>
                <c:extLst>
                  <c:ext xmlns:c16="http://schemas.microsoft.com/office/drawing/2014/chart" uri="{C3380CC4-5D6E-409C-BE32-E72D297353CC}">
                    <c16:uniqueId val="{00000003-3AF9-4464-9B9F-DC2EFC297EC8}"/>
                  </c:ext>
                </c:extLst>
              </c15:ser>
            </c15:filteredAreaSeries>
          </c:ext>
        </c:extLst>
      </c:areaChart>
      <c:catAx>
        <c:axId val="7678599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dirty="0"/>
                  <a:t>Vuoden tunnit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i-FI"/>
          </a:p>
        </c:txPr>
        <c:crossAx val="767857984"/>
        <c:crosses val="autoZero"/>
        <c:auto val="1"/>
        <c:lblAlgn val="ctr"/>
        <c:lblOffset val="100"/>
        <c:noMultiLvlLbl val="0"/>
      </c:catAx>
      <c:valAx>
        <c:axId val="767857984"/>
        <c:scaling>
          <c:orientation val="minMax"/>
          <c:max val="9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sz="1100" b="0" dirty="0" err="1">
                    <a:solidFill>
                      <a:sysClr val="windowText" lastClr="000000"/>
                    </a:solidFill>
                  </a:rPr>
                  <a:t>Teho</a:t>
                </a:r>
                <a:r>
                  <a:rPr lang="en-US" sz="1100" b="0" dirty="0">
                    <a:solidFill>
                      <a:sysClr val="windowText" lastClr="000000"/>
                    </a:solidFill>
                  </a:rPr>
                  <a:t> [kW]</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fi-FI"/>
          </a:p>
        </c:txPr>
        <c:crossAx val="767859952"/>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fi-FI"/>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i-FI"/>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Nettokustannukset, </a:t>
            </a:r>
            <a:r>
              <a:rPr lang="fi-FI" dirty="0" err="1"/>
              <a:t>SoTe</a:t>
            </a:r>
            <a:endParaRPr lang="fi-FI"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v>Nettokustannukset, energiajärjestelmä</c:v>
          </c:tx>
          <c:spPr>
            <a:solidFill>
              <a:schemeClr val="accent2"/>
            </a:solidFill>
            <a:ln>
              <a:solidFill>
                <a:schemeClr val="accent2"/>
              </a:solidFill>
            </a:ln>
            <a:effectLst/>
          </c:spPr>
          <c:invertIfNegative val="0"/>
          <c:val>
            <c:numRef>
              <c:f>Eskalaatioilla!$D$2:$AG$2</c:f>
              <c:numCache>
                <c:formatCode>#,##0</c:formatCode>
                <c:ptCount val="30"/>
                <c:pt idx="0">
                  <c:v>963204.8</c:v>
                </c:pt>
                <c:pt idx="1">
                  <c:v>26681.46</c:v>
                </c:pt>
                <c:pt idx="2">
                  <c:v>27099.211199999998</c:v>
                </c:pt>
                <c:pt idx="3">
                  <c:v>27525.317424000001</c:v>
                </c:pt>
                <c:pt idx="4">
                  <c:v>27959.945772480001</c:v>
                </c:pt>
                <c:pt idx="5">
                  <c:v>28403.266687929601</c:v>
                </c:pt>
                <c:pt idx="6">
                  <c:v>28855.454021688194</c:v>
                </c:pt>
                <c:pt idx="7">
                  <c:v>29316.685102121948</c:v>
                </c:pt>
                <c:pt idx="8">
                  <c:v>29787.140804164395</c:v>
                </c:pt>
                <c:pt idx="9">
                  <c:v>30267.005620247684</c:v>
                </c:pt>
                <c:pt idx="10">
                  <c:v>30756.467732652636</c:v>
                </c:pt>
                <c:pt idx="11">
                  <c:v>31255.719087305682</c:v>
                </c:pt>
                <c:pt idx="12">
                  <c:v>31764.955469051798</c:v>
                </c:pt>
                <c:pt idx="13">
                  <c:v>32284.376578432835</c:v>
                </c:pt>
                <c:pt idx="14">
                  <c:v>32814.186110001494</c:v>
                </c:pt>
                <c:pt idx="15">
                  <c:v>50354.59183220152</c:v>
                </c:pt>
                <c:pt idx="16">
                  <c:v>33905.805668845554</c:v>
                </c:pt>
                <c:pt idx="17">
                  <c:v>34468.043782222463</c:v>
                </c:pt>
                <c:pt idx="18">
                  <c:v>35041.526657866911</c:v>
                </c:pt>
                <c:pt idx="19">
                  <c:v>35626.479191024249</c:v>
                </c:pt>
                <c:pt idx="20">
                  <c:v>59223.130774844736</c:v>
                </c:pt>
                <c:pt idx="21">
                  <c:v>36831.715390341633</c:v>
                </c:pt>
                <c:pt idx="22">
                  <c:v>37452.471698148467</c:v>
                </c:pt>
                <c:pt idx="23">
                  <c:v>38085.643132111429</c:v>
                </c:pt>
                <c:pt idx="24">
                  <c:v>38731.477994753659</c:v>
                </c:pt>
                <c:pt idx="25">
                  <c:v>143350.22955464874</c:v>
                </c:pt>
                <c:pt idx="26">
                  <c:v>40062.156145741712</c:v>
                </c:pt>
                <c:pt idx="27">
                  <c:v>40747.521268656536</c:v>
                </c:pt>
                <c:pt idx="28">
                  <c:v>41446.593694029674</c:v>
                </c:pt>
                <c:pt idx="29">
                  <c:v>-275606.48354067502</c:v>
                </c:pt>
              </c:numCache>
            </c:numRef>
          </c:val>
          <c:extLst>
            <c:ext xmlns:c16="http://schemas.microsoft.com/office/drawing/2014/chart" uri="{C3380CC4-5D6E-409C-BE32-E72D297353CC}">
              <c16:uniqueId val="{00000000-E07D-4058-9C82-6DB847F38F59}"/>
            </c:ext>
          </c:extLst>
        </c:ser>
        <c:ser>
          <c:idx val="1"/>
          <c:order val="1"/>
          <c:tx>
            <c:v>Nettokustannukset, BaU</c:v>
          </c:tx>
          <c:spPr>
            <a:solidFill>
              <a:schemeClr val="tx1">
                <a:lumMod val="65000"/>
                <a:lumOff val="35000"/>
              </a:schemeClr>
            </a:solidFill>
            <a:ln>
              <a:noFill/>
            </a:ln>
            <a:effectLst/>
          </c:spPr>
          <c:invertIfNegative val="0"/>
          <c:val>
            <c:numRef>
              <c:f>Eskalaatioilla!$D$3:$AG$3</c:f>
              <c:numCache>
                <c:formatCode>#,##0</c:formatCode>
                <c:ptCount val="30"/>
                <c:pt idx="0">
                  <c:v>248038.2</c:v>
                </c:pt>
                <c:pt idx="1">
                  <c:v>67068.3</c:v>
                </c:pt>
                <c:pt idx="2">
                  <c:v>68861.471399999995</c:v>
                </c:pt>
                <c:pt idx="3">
                  <c:v>70707.642749999999</c:v>
                </c:pt>
                <c:pt idx="4">
                  <c:v>72608.388144659999</c:v>
                </c:pt>
                <c:pt idx="5">
                  <c:v>74565.328583402996</c:v>
                </c:pt>
                <c:pt idx="6">
                  <c:v>76580.133371196353</c:v>
                </c:pt>
                <c:pt idx="7">
                  <c:v>78654.52156122934</c:v>
                </c:pt>
                <c:pt idx="8">
                  <c:v>80790.263440741226</c:v>
                </c:pt>
                <c:pt idx="9">
                  <c:v>82989.182061292013</c:v>
                </c:pt>
                <c:pt idx="10">
                  <c:v>85253.154814805865</c:v>
                </c:pt>
                <c:pt idx="11">
                  <c:v>87584.115056758659</c:v>
                </c:pt>
                <c:pt idx="12">
                  <c:v>89984.05377792017</c:v>
                </c:pt>
                <c:pt idx="13">
                  <c:v>92455.021326105722</c:v>
                </c:pt>
                <c:pt idx="14">
                  <c:v>94999.129179433832</c:v>
                </c:pt>
                <c:pt idx="15">
                  <c:v>114618.55177263265</c:v>
                </c:pt>
                <c:pt idx="16">
                  <c:v>100315.52837798375</c:v>
                </c:pt>
                <c:pt idx="17">
                  <c:v>103092.36504253882</c:v>
                </c:pt>
                <c:pt idx="18">
                  <c:v>105951.43658329487</c:v>
                </c:pt>
                <c:pt idx="19">
                  <c:v>108895.18864206319</c:v>
                </c:pt>
                <c:pt idx="20">
                  <c:v>111926.13980181995</c:v>
                </c:pt>
                <c:pt idx="21">
                  <c:v>115046.88376637929</c:v>
                </c:pt>
                <c:pt idx="22">
                  <c:v>118260.09160528555</c:v>
                </c:pt>
                <c:pt idx="23">
                  <c:v>121568.51406587727</c:v>
                </c:pt>
                <c:pt idx="24">
                  <c:v>124974.98395453539</c:v>
                </c:pt>
                <c:pt idx="25">
                  <c:v>243942.41858918691</c:v>
                </c:pt>
                <c:pt idx="26">
                  <c:v>132093.8223251983</c:v>
                </c:pt>
                <c:pt idx="27">
                  <c:v>135812.28915685671</c:v>
                </c:pt>
                <c:pt idx="28">
                  <c:v>139641.00539670294</c:v>
                </c:pt>
                <c:pt idx="29">
                  <c:v>121185.6659409641</c:v>
                </c:pt>
              </c:numCache>
            </c:numRef>
          </c:val>
          <c:extLst>
            <c:ext xmlns:c16="http://schemas.microsoft.com/office/drawing/2014/chart" uri="{C3380CC4-5D6E-409C-BE32-E72D297353CC}">
              <c16:uniqueId val="{00000001-E07D-4058-9C82-6DB847F38F59}"/>
            </c:ext>
          </c:extLst>
        </c:ser>
        <c:dLbls>
          <c:showLegendKey val="0"/>
          <c:showVal val="0"/>
          <c:showCatName val="0"/>
          <c:showSerName val="0"/>
          <c:showPercent val="0"/>
          <c:showBubbleSize val="0"/>
        </c:dLbls>
        <c:gapWidth val="150"/>
        <c:axId val="339113055"/>
        <c:axId val="327878415"/>
      </c:barChart>
      <c:lineChart>
        <c:grouping val="standard"/>
        <c:varyColors val="0"/>
        <c:ser>
          <c:idx val="2"/>
          <c:order val="2"/>
          <c:tx>
            <c:v>Kum. nettokustannukset, energiajärjestelmä</c:v>
          </c:tx>
          <c:spPr>
            <a:ln w="19050" cap="rnd">
              <a:solidFill>
                <a:schemeClr val="accent2"/>
              </a:solidFill>
              <a:round/>
            </a:ln>
            <a:effectLst/>
          </c:spPr>
          <c:marker>
            <c:symbol val="none"/>
          </c:marker>
          <c:val>
            <c:numRef>
              <c:f>Eskalaatioilla!$D$6:$AG$6</c:f>
              <c:numCache>
                <c:formatCode>#,##0</c:formatCode>
                <c:ptCount val="30"/>
                <c:pt idx="0">
                  <c:v>963204.8</c:v>
                </c:pt>
                <c:pt idx="1">
                  <c:v>989886.26</c:v>
                </c:pt>
                <c:pt idx="2">
                  <c:v>1016985.4712</c:v>
                </c:pt>
                <c:pt idx="3">
                  <c:v>1044510.788624</c:v>
                </c:pt>
                <c:pt idx="4">
                  <c:v>1072470.73439648</c:v>
                </c:pt>
                <c:pt idx="5">
                  <c:v>1100874.0010844097</c:v>
                </c:pt>
                <c:pt idx="6">
                  <c:v>1129729.4551060977</c:v>
                </c:pt>
                <c:pt idx="7">
                  <c:v>1159046.1402082196</c:v>
                </c:pt>
                <c:pt idx="8">
                  <c:v>1188833.281012384</c:v>
                </c:pt>
                <c:pt idx="9">
                  <c:v>1219100.2866326317</c:v>
                </c:pt>
                <c:pt idx="10">
                  <c:v>1249856.7543652842</c:v>
                </c:pt>
                <c:pt idx="11">
                  <c:v>1281112.4734525899</c:v>
                </c:pt>
                <c:pt idx="12">
                  <c:v>1312877.4289216418</c:v>
                </c:pt>
                <c:pt idx="13">
                  <c:v>1345161.8055000745</c:v>
                </c:pt>
                <c:pt idx="14">
                  <c:v>1377975.991610076</c:v>
                </c:pt>
                <c:pt idx="15">
                  <c:v>1428330.5834422775</c:v>
                </c:pt>
                <c:pt idx="16">
                  <c:v>1462236.389111123</c:v>
                </c:pt>
                <c:pt idx="17">
                  <c:v>1496704.4328933456</c:v>
                </c:pt>
                <c:pt idx="18">
                  <c:v>1531745.9595512126</c:v>
                </c:pt>
                <c:pt idx="19">
                  <c:v>1567372.4387422369</c:v>
                </c:pt>
                <c:pt idx="20">
                  <c:v>1626595.5695170816</c:v>
                </c:pt>
                <c:pt idx="21">
                  <c:v>1663427.2849074232</c:v>
                </c:pt>
                <c:pt idx="22">
                  <c:v>1700879.7566055716</c:v>
                </c:pt>
                <c:pt idx="23">
                  <c:v>1738965.3997376831</c:v>
                </c:pt>
                <c:pt idx="24">
                  <c:v>1777696.8777324369</c:v>
                </c:pt>
                <c:pt idx="25">
                  <c:v>1921047.1072870856</c:v>
                </c:pt>
                <c:pt idx="26">
                  <c:v>1961109.2634328273</c:v>
                </c:pt>
                <c:pt idx="27">
                  <c:v>2001856.7847014838</c:v>
                </c:pt>
                <c:pt idx="28">
                  <c:v>2043303.3783955134</c:v>
                </c:pt>
                <c:pt idx="29">
                  <c:v>1767696.8948548385</c:v>
                </c:pt>
              </c:numCache>
            </c:numRef>
          </c:val>
          <c:smooth val="0"/>
          <c:extLst>
            <c:ext xmlns:c16="http://schemas.microsoft.com/office/drawing/2014/chart" uri="{C3380CC4-5D6E-409C-BE32-E72D297353CC}">
              <c16:uniqueId val="{00000002-E07D-4058-9C82-6DB847F38F59}"/>
            </c:ext>
          </c:extLst>
        </c:ser>
        <c:ser>
          <c:idx val="3"/>
          <c:order val="3"/>
          <c:tx>
            <c:v>Kum. nettokustannukset, BaU</c:v>
          </c:tx>
          <c:spPr>
            <a:ln w="19050" cap="rnd">
              <a:solidFill>
                <a:schemeClr val="tx1">
                  <a:lumMod val="65000"/>
                  <a:lumOff val="35000"/>
                </a:schemeClr>
              </a:solidFill>
              <a:round/>
            </a:ln>
            <a:effectLst/>
          </c:spPr>
          <c:marker>
            <c:symbol val="none"/>
          </c:marker>
          <c:val>
            <c:numRef>
              <c:f>Eskalaatioilla!$D$7:$AG$7</c:f>
              <c:numCache>
                <c:formatCode>#,##0</c:formatCode>
                <c:ptCount val="30"/>
                <c:pt idx="0">
                  <c:v>248038.2</c:v>
                </c:pt>
                <c:pt idx="1">
                  <c:v>315106.5</c:v>
                </c:pt>
                <c:pt idx="2">
                  <c:v>383967.97139999998</c:v>
                </c:pt>
                <c:pt idx="3">
                  <c:v>454675.61414999998</c:v>
                </c:pt>
                <c:pt idx="4">
                  <c:v>527284.00229465996</c:v>
                </c:pt>
                <c:pt idx="5">
                  <c:v>601849.33087806299</c:v>
                </c:pt>
                <c:pt idx="6">
                  <c:v>678429.46424925933</c:v>
                </c:pt>
                <c:pt idx="7">
                  <c:v>757083.9858104887</c:v>
                </c:pt>
                <c:pt idx="8">
                  <c:v>837874.24925122992</c:v>
                </c:pt>
                <c:pt idx="9">
                  <c:v>920863.43131252192</c:v>
                </c:pt>
                <c:pt idx="10">
                  <c:v>1006116.5861273278</c:v>
                </c:pt>
                <c:pt idx="11">
                  <c:v>1093700.7011840865</c:v>
                </c:pt>
                <c:pt idx="12">
                  <c:v>1183684.7549620066</c:v>
                </c:pt>
                <c:pt idx="13">
                  <c:v>1276139.7762881124</c:v>
                </c:pt>
                <c:pt idx="14">
                  <c:v>1371138.9054675463</c:v>
                </c:pt>
                <c:pt idx="15">
                  <c:v>1485757.4572401789</c:v>
                </c:pt>
                <c:pt idx="16">
                  <c:v>1586072.9856181627</c:v>
                </c:pt>
                <c:pt idx="17">
                  <c:v>1689165.3506607015</c:v>
                </c:pt>
                <c:pt idx="18">
                  <c:v>1795116.7872439963</c:v>
                </c:pt>
                <c:pt idx="19">
                  <c:v>1904011.9758860595</c:v>
                </c:pt>
                <c:pt idx="20">
                  <c:v>2015938.1156878795</c:v>
                </c:pt>
                <c:pt idx="21">
                  <c:v>2130984.9994542589</c:v>
                </c:pt>
                <c:pt idx="22">
                  <c:v>2249245.0910595446</c:v>
                </c:pt>
                <c:pt idx="23">
                  <c:v>2370813.6051254217</c:v>
                </c:pt>
                <c:pt idx="24">
                  <c:v>2495788.589079957</c:v>
                </c:pt>
                <c:pt idx="25">
                  <c:v>2739731.0076691438</c:v>
                </c:pt>
                <c:pt idx="26">
                  <c:v>2871824.8299943423</c:v>
                </c:pt>
                <c:pt idx="27">
                  <c:v>3007637.1191511992</c:v>
                </c:pt>
                <c:pt idx="28">
                  <c:v>3147278.124547902</c:v>
                </c:pt>
                <c:pt idx="29">
                  <c:v>3268463.7904888662</c:v>
                </c:pt>
              </c:numCache>
            </c:numRef>
          </c:val>
          <c:smooth val="0"/>
          <c:extLst>
            <c:ext xmlns:c16="http://schemas.microsoft.com/office/drawing/2014/chart" uri="{C3380CC4-5D6E-409C-BE32-E72D297353CC}">
              <c16:uniqueId val="{00000003-E07D-4058-9C82-6DB847F38F59}"/>
            </c:ext>
          </c:extLst>
        </c:ser>
        <c:dLbls>
          <c:showLegendKey val="0"/>
          <c:showVal val="0"/>
          <c:showCatName val="0"/>
          <c:showSerName val="0"/>
          <c:showPercent val="0"/>
          <c:showBubbleSize val="0"/>
        </c:dLbls>
        <c:marker val="1"/>
        <c:smooth val="0"/>
        <c:axId val="339113055"/>
        <c:axId val="327878415"/>
      </c:lineChart>
      <c:catAx>
        <c:axId val="33911305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Vuosi</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27878415"/>
        <c:crosses val="autoZero"/>
        <c:auto val="1"/>
        <c:lblAlgn val="ctr"/>
        <c:lblOffset val="100"/>
        <c:noMultiLvlLbl val="0"/>
      </c:catAx>
      <c:valAx>
        <c:axId val="327878415"/>
        <c:scaling>
          <c:orientation val="minMax"/>
          <c:max val="8000000"/>
          <c:min val="-2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k€</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39113055"/>
        <c:crosses val="autoZero"/>
        <c:crossBetween val="between"/>
        <c:dispUnits>
          <c:builtInUnit val="thousands"/>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Suora takaisinmaksuaika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v>Vuosittainen kassavirta</c:v>
          </c:tx>
          <c:spPr>
            <a:solidFill>
              <a:srgbClr val="C00000"/>
            </a:solidFill>
            <a:ln>
              <a:noFill/>
            </a:ln>
            <a:effectLst/>
          </c:spPr>
          <c:invertIfNegative val="0"/>
          <c:val>
            <c:numRef>
              <c:f>'VE3'!$C$59:$AF$59</c:f>
              <c:numCache>
                <c:formatCode>_-* #,##0\ _€_-;\-* #,##0\ _€_-;_-* "-"\ _€_-;_-@_-</c:formatCode>
                <c:ptCount val="30"/>
                <c:pt idx="0">
                  <c:v>-2165483.6</c:v>
                </c:pt>
                <c:pt idx="1">
                  <c:v>138189.71140278471</c:v>
                </c:pt>
                <c:pt idx="2">
                  <c:v>138189.71140278471</c:v>
                </c:pt>
                <c:pt idx="3">
                  <c:v>138189.71140278471</c:v>
                </c:pt>
                <c:pt idx="4">
                  <c:v>138189.71140278471</c:v>
                </c:pt>
                <c:pt idx="5">
                  <c:v>138189.71140278471</c:v>
                </c:pt>
                <c:pt idx="6">
                  <c:v>138189.71140278471</c:v>
                </c:pt>
                <c:pt idx="7">
                  <c:v>138189.71140278471</c:v>
                </c:pt>
                <c:pt idx="8">
                  <c:v>138189.71140278471</c:v>
                </c:pt>
                <c:pt idx="9">
                  <c:v>138189.71140278471</c:v>
                </c:pt>
                <c:pt idx="10">
                  <c:v>138189.71140278471</c:v>
                </c:pt>
                <c:pt idx="11">
                  <c:v>138189.71140278471</c:v>
                </c:pt>
                <c:pt idx="12">
                  <c:v>138189.71140278471</c:v>
                </c:pt>
                <c:pt idx="13">
                  <c:v>138189.71140278471</c:v>
                </c:pt>
                <c:pt idx="14">
                  <c:v>138189.71140278471</c:v>
                </c:pt>
                <c:pt idx="15">
                  <c:v>104189.71140278471</c:v>
                </c:pt>
                <c:pt idx="16">
                  <c:v>138189.71140278471</c:v>
                </c:pt>
                <c:pt idx="17">
                  <c:v>138189.71140278471</c:v>
                </c:pt>
                <c:pt idx="18">
                  <c:v>138189.71140278471</c:v>
                </c:pt>
                <c:pt idx="19">
                  <c:v>138189.71140278471</c:v>
                </c:pt>
                <c:pt idx="20">
                  <c:v>88739.711402784713</c:v>
                </c:pt>
                <c:pt idx="21">
                  <c:v>138189.71140278471</c:v>
                </c:pt>
                <c:pt idx="22">
                  <c:v>138189.71140278471</c:v>
                </c:pt>
                <c:pt idx="23">
                  <c:v>138189.71140278471</c:v>
                </c:pt>
                <c:pt idx="24">
                  <c:v>138189.71140278471</c:v>
                </c:pt>
                <c:pt idx="25">
                  <c:v>34229.711402784713</c:v>
                </c:pt>
                <c:pt idx="26">
                  <c:v>138189.71140278471</c:v>
                </c:pt>
                <c:pt idx="27">
                  <c:v>138189.71140278471</c:v>
                </c:pt>
                <c:pt idx="28">
                  <c:v>138189.71140278471</c:v>
                </c:pt>
                <c:pt idx="29">
                  <c:v>1003266.1048361851</c:v>
                </c:pt>
              </c:numCache>
            </c:numRef>
          </c:val>
          <c:extLst>
            <c:ext xmlns:c16="http://schemas.microsoft.com/office/drawing/2014/chart" uri="{C3380CC4-5D6E-409C-BE32-E72D297353CC}">
              <c16:uniqueId val="{00000000-852B-40CF-AE87-E6FF6EE869F3}"/>
            </c:ext>
          </c:extLst>
        </c:ser>
        <c:dLbls>
          <c:showLegendKey val="0"/>
          <c:showVal val="0"/>
          <c:showCatName val="0"/>
          <c:showSerName val="0"/>
          <c:showPercent val="0"/>
          <c:showBubbleSize val="0"/>
        </c:dLbls>
        <c:gapWidth val="150"/>
        <c:axId val="2006985903"/>
        <c:axId val="1828234943"/>
      </c:barChart>
      <c:lineChart>
        <c:grouping val="standard"/>
        <c:varyColors val="0"/>
        <c:ser>
          <c:idx val="1"/>
          <c:order val="1"/>
          <c:tx>
            <c:v>Kumulatiivinen kassavirta</c:v>
          </c:tx>
          <c:spPr>
            <a:ln w="19050" cap="rnd">
              <a:solidFill>
                <a:srgbClr val="575F6D"/>
              </a:solidFill>
              <a:round/>
            </a:ln>
            <a:effectLst/>
          </c:spPr>
          <c:marker>
            <c:symbol val="none"/>
          </c:marker>
          <c:val>
            <c:numRef>
              <c:f>'VE3'!$C$60:$AF$60</c:f>
              <c:numCache>
                <c:formatCode>_-* #,##0\ _€_-;\-* #,##0\ _€_-;_-* "-"\ _€_-;_-@_-</c:formatCode>
                <c:ptCount val="30"/>
                <c:pt idx="0">
                  <c:v>-2165483.6</c:v>
                </c:pt>
                <c:pt idx="1">
                  <c:v>-2027293.8885972153</c:v>
                </c:pt>
                <c:pt idx="2">
                  <c:v>-1889104.1771944305</c:v>
                </c:pt>
                <c:pt idx="3">
                  <c:v>-1750914.4657916457</c:v>
                </c:pt>
                <c:pt idx="4">
                  <c:v>-1612724.7543888609</c:v>
                </c:pt>
                <c:pt idx="5">
                  <c:v>-1474535.0429860761</c:v>
                </c:pt>
                <c:pt idx="6">
                  <c:v>-1336345.3315832913</c:v>
                </c:pt>
                <c:pt idx="7">
                  <c:v>-1198155.6201805065</c:v>
                </c:pt>
                <c:pt idx="8">
                  <c:v>-1059965.9087777217</c:v>
                </c:pt>
                <c:pt idx="9">
                  <c:v>-921776.19737493701</c:v>
                </c:pt>
                <c:pt idx="10">
                  <c:v>-783586.48597215232</c:v>
                </c:pt>
                <c:pt idx="11">
                  <c:v>-645396.77456936764</c:v>
                </c:pt>
                <c:pt idx="12">
                  <c:v>-507207.06316658296</c:v>
                </c:pt>
                <c:pt idx="13">
                  <c:v>-369017.35176379827</c:v>
                </c:pt>
                <c:pt idx="14">
                  <c:v>-230827.64036101356</c:v>
                </c:pt>
                <c:pt idx="15">
                  <c:v>-126637.92895822885</c:v>
                </c:pt>
                <c:pt idx="16">
                  <c:v>11551.782444555865</c:v>
                </c:pt>
                <c:pt idx="17">
                  <c:v>149741.49384734058</c:v>
                </c:pt>
                <c:pt idx="18">
                  <c:v>287931.20525012526</c:v>
                </c:pt>
                <c:pt idx="19">
                  <c:v>426120.91665290995</c:v>
                </c:pt>
                <c:pt idx="20">
                  <c:v>514860.62805569463</c:v>
                </c:pt>
                <c:pt idx="21">
                  <c:v>653050.33945847931</c:v>
                </c:pt>
                <c:pt idx="22">
                  <c:v>791240.050861264</c:v>
                </c:pt>
                <c:pt idx="23">
                  <c:v>929429.76226404868</c:v>
                </c:pt>
                <c:pt idx="24">
                  <c:v>1067619.4736668335</c:v>
                </c:pt>
                <c:pt idx="25">
                  <c:v>1101849.1850696183</c:v>
                </c:pt>
                <c:pt idx="26">
                  <c:v>1240038.8964724031</c:v>
                </c:pt>
                <c:pt idx="27">
                  <c:v>1378228.6078751879</c:v>
                </c:pt>
                <c:pt idx="28">
                  <c:v>1516418.3192779727</c:v>
                </c:pt>
                <c:pt idx="29">
                  <c:v>2519684.4241141579</c:v>
                </c:pt>
              </c:numCache>
            </c:numRef>
          </c:val>
          <c:smooth val="0"/>
          <c:extLst>
            <c:ext xmlns:c16="http://schemas.microsoft.com/office/drawing/2014/chart" uri="{C3380CC4-5D6E-409C-BE32-E72D297353CC}">
              <c16:uniqueId val="{00000001-852B-40CF-AE87-E6FF6EE869F3}"/>
            </c:ext>
          </c:extLst>
        </c:ser>
        <c:dLbls>
          <c:showLegendKey val="0"/>
          <c:showVal val="0"/>
          <c:showCatName val="0"/>
          <c:showSerName val="0"/>
          <c:showPercent val="0"/>
          <c:showBubbleSize val="0"/>
        </c:dLbls>
        <c:marker val="1"/>
        <c:smooth val="0"/>
        <c:axId val="2006985903"/>
        <c:axId val="1828234943"/>
      </c:lineChart>
      <c:catAx>
        <c:axId val="200698590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Vuodet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828234943"/>
        <c:crosses val="autoZero"/>
        <c:auto val="1"/>
        <c:lblAlgn val="ctr"/>
        <c:lblOffset val="100"/>
        <c:noMultiLvlLbl val="0"/>
      </c:catAx>
      <c:valAx>
        <c:axId val="18282349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k€</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_-* #,##0\ _€_-;\-*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006985903"/>
        <c:crosses val="autoZero"/>
        <c:crossBetween val="between"/>
        <c:dispUnits>
          <c:builtInUnit val="thousands"/>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Elinkaarikustannukset asiakkaan näkökulmasta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v>Energiaoperaattorin tariffeilla (IRR 10%)</c:v>
          </c:tx>
          <c:spPr>
            <a:ln w="19050" cap="rnd">
              <a:solidFill>
                <a:schemeClr val="tx1">
                  <a:lumMod val="65000"/>
                  <a:lumOff val="35000"/>
                </a:schemeClr>
              </a:solidFill>
              <a:round/>
            </a:ln>
            <a:effectLst/>
          </c:spPr>
          <c:marker>
            <c:symbol val="none"/>
          </c:marker>
          <c:val>
            <c:numRef>
              <c:f>Taul1!$C$7:$AF$7</c:f>
              <c:numCache>
                <c:formatCode>#,##0</c:formatCode>
                <c:ptCount val="30"/>
                <c:pt idx="0">
                  <c:v>213747.0588235294</c:v>
                </c:pt>
                <c:pt idx="1">
                  <c:v>496628.70741522976</c:v>
                </c:pt>
                <c:pt idx="2">
                  <c:v>773963.65701493598</c:v>
                </c:pt>
                <c:pt idx="3">
                  <c:v>1045860.6664264128</c:v>
                </c:pt>
                <c:pt idx="4">
                  <c:v>1312426.3619278604</c:v>
                </c:pt>
                <c:pt idx="5">
                  <c:v>1573765.2790861425</c:v>
                </c:pt>
                <c:pt idx="6">
                  <c:v>1829979.9037511251</c:v>
                </c:pt>
                <c:pt idx="7">
                  <c:v>2081170.7122462059</c:v>
                </c:pt>
                <c:pt idx="8">
                  <c:v>2327436.2107707951</c:v>
                </c:pt>
                <c:pt idx="9">
                  <c:v>2568872.9740301962</c:v>
                </c:pt>
                <c:pt idx="10">
                  <c:v>2805575.6831080406</c:v>
                </c:pt>
                <c:pt idx="11">
                  <c:v>3037637.1625961233</c:v>
                </c:pt>
                <c:pt idx="12">
                  <c:v>3265148.4169962043</c:v>
                </c:pt>
                <c:pt idx="13">
                  <c:v>3488198.6664080485</c:v>
                </c:pt>
                <c:pt idx="14">
                  <c:v>3706875.3815176995</c:v>
                </c:pt>
                <c:pt idx="15">
                  <c:v>3921264.3178997105</c:v>
                </c:pt>
                <c:pt idx="16">
                  <c:v>4131449.5496467799</c:v>
                </c:pt>
                <c:pt idx="17">
                  <c:v>4337513.5023399852</c:v>
                </c:pt>
                <c:pt idx="18">
                  <c:v>4539536.9853725396</c:v>
                </c:pt>
                <c:pt idx="19">
                  <c:v>4737599.2236397499</c:v>
                </c:pt>
                <c:pt idx="20">
                  <c:v>4931777.8886076026</c:v>
                </c:pt>
                <c:pt idx="21">
                  <c:v>5122149.1287721647</c:v>
                </c:pt>
                <c:pt idx="22">
                  <c:v>5308787.5995217348</c:v>
                </c:pt>
                <c:pt idx="23">
                  <c:v>5491766.4924134705</c:v>
                </c:pt>
                <c:pt idx="24">
                  <c:v>5671157.5638759565</c:v>
                </c:pt>
                <c:pt idx="25">
                  <c:v>5847031.1633489821</c:v>
                </c:pt>
                <c:pt idx="26">
                  <c:v>6019456.2608715557</c:v>
                </c:pt>
                <c:pt idx="27">
                  <c:v>6188500.4741289811</c:v>
                </c:pt>
                <c:pt idx="28">
                  <c:v>6354230.0949695939</c:v>
                </c:pt>
                <c:pt idx="29">
                  <c:v>6516710.1154015679</c:v>
                </c:pt>
              </c:numCache>
            </c:numRef>
          </c:val>
          <c:smooth val="0"/>
          <c:extLst>
            <c:ext xmlns:c16="http://schemas.microsoft.com/office/drawing/2014/chart" uri="{C3380CC4-5D6E-409C-BE32-E72D297353CC}">
              <c16:uniqueId val="{00000000-3C48-448F-9191-232578F0CC02}"/>
            </c:ext>
          </c:extLst>
        </c:ser>
        <c:ser>
          <c:idx val="1"/>
          <c:order val="1"/>
          <c:tx>
            <c:v>BaU</c:v>
          </c:tx>
          <c:spPr>
            <a:ln w="19050" cap="rnd">
              <a:solidFill>
                <a:schemeClr val="accent2"/>
              </a:solidFill>
              <a:round/>
            </a:ln>
            <a:effectLst/>
          </c:spPr>
          <c:marker>
            <c:symbol val="none"/>
          </c:marker>
          <c:val>
            <c:numRef>
              <c:f>Taul1!$C$6:$AF$6</c:f>
              <c:numCache>
                <c:formatCode>#,##0</c:formatCode>
                <c:ptCount val="30"/>
                <c:pt idx="0">
                  <c:v>316262.20588235295</c:v>
                </c:pt>
                <c:pt idx="1">
                  <c:v>463576.79642445216</c:v>
                </c:pt>
                <c:pt idx="2">
                  <c:v>608002.865583373</c:v>
                </c:pt>
                <c:pt idx="3">
                  <c:v>749597.05103329534</c:v>
                </c:pt>
                <c:pt idx="4">
                  <c:v>888414.8799057682</c:v>
                </c:pt>
                <c:pt idx="5">
                  <c:v>1024510.7905650553</c:v>
                </c:pt>
                <c:pt idx="6">
                  <c:v>1157938.1539565134</c:v>
                </c:pt>
                <c:pt idx="7">
                  <c:v>1288749.294536374</c:v>
                </c:pt>
                <c:pt idx="8">
                  <c:v>1416995.5107911394</c:v>
                </c:pt>
                <c:pt idx="9">
                  <c:v>1542727.095354635</c:v>
                </c:pt>
                <c:pt idx="10">
                  <c:v>1665993.3547306112</c:v>
                </c:pt>
                <c:pt idx="11">
                  <c:v>1786842.6286286269</c:v>
                </c:pt>
                <c:pt idx="12">
                  <c:v>1905322.3089207993</c:v>
                </c:pt>
                <c:pt idx="13">
                  <c:v>2021478.8582268506</c:v>
                </c:pt>
                <c:pt idx="14">
                  <c:v>2135357.828134744</c:v>
                </c:pt>
                <c:pt idx="15">
                  <c:v>2271771.0347303352</c:v>
                </c:pt>
                <c:pt idx="16">
                  <c:v>2381227.9454453425</c:v>
                </c:pt>
                <c:pt idx="17">
                  <c:v>2488538.6422247612</c:v>
                </c:pt>
                <c:pt idx="18">
                  <c:v>2593745.2076947796</c:v>
                </c:pt>
                <c:pt idx="19">
                  <c:v>2696888.8993320526</c:v>
                </c:pt>
                <c:pt idx="20">
                  <c:v>2809391.298482432</c:v>
                </c:pt>
                <c:pt idx="21">
                  <c:v>2908529.7948658164</c:v>
                </c:pt>
                <c:pt idx="22">
                  <c:v>3005724.3991632517</c:v>
                </c:pt>
                <c:pt idx="23">
                  <c:v>3101013.2269058353</c:v>
                </c:pt>
                <c:pt idx="24">
                  <c:v>3194433.6462613097</c:v>
                </c:pt>
                <c:pt idx="25">
                  <c:v>3368144.6259062341</c:v>
                </c:pt>
                <c:pt idx="26">
                  <c:v>3457937.4165208768</c:v>
                </c:pt>
                <c:pt idx="27">
                  <c:v>3545969.5641822913</c:v>
                </c:pt>
                <c:pt idx="28">
                  <c:v>3632275.5913013252</c:v>
                </c:pt>
                <c:pt idx="29">
                  <c:v>3683890.2718694075</c:v>
                </c:pt>
              </c:numCache>
            </c:numRef>
          </c:val>
          <c:smooth val="0"/>
          <c:extLst>
            <c:ext xmlns:c16="http://schemas.microsoft.com/office/drawing/2014/chart" uri="{C3380CC4-5D6E-409C-BE32-E72D297353CC}">
              <c16:uniqueId val="{00000001-3C48-448F-9191-232578F0CC02}"/>
            </c:ext>
          </c:extLst>
        </c:ser>
        <c:dLbls>
          <c:showLegendKey val="0"/>
          <c:showVal val="0"/>
          <c:showCatName val="0"/>
          <c:showSerName val="0"/>
          <c:showPercent val="0"/>
          <c:showBubbleSize val="0"/>
        </c:dLbls>
        <c:smooth val="0"/>
        <c:axId val="234289423"/>
        <c:axId val="2096417503"/>
      </c:lineChart>
      <c:catAx>
        <c:axId val="23428942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Vuodet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096417503"/>
        <c:crosses val="autoZero"/>
        <c:auto val="1"/>
        <c:lblAlgn val="ctr"/>
        <c:lblOffset val="100"/>
        <c:noMultiLvlLbl val="0"/>
      </c:catAx>
      <c:valAx>
        <c:axId val="20964175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k€</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34289423"/>
        <c:crosses val="autoZero"/>
        <c:crossBetween val="between"/>
        <c:dispUnits>
          <c:builtInUnit val="thousands"/>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Lämmöntuotannon</a:t>
            </a:r>
            <a:r>
              <a:rPr lang="fi-FI" baseline="0" dirty="0"/>
              <a:t> pysyvyyskäyrä, </a:t>
            </a:r>
            <a:r>
              <a:rPr lang="fi-FI" baseline="0" dirty="0" err="1"/>
              <a:t>SoTe</a:t>
            </a:r>
            <a:r>
              <a:rPr lang="fi-FI" baseline="0" dirty="0"/>
              <a:t> + Campus</a:t>
            </a:r>
            <a:endParaRPr lang="fi-FI"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areaChart>
        <c:grouping val="stacked"/>
        <c:varyColors val="0"/>
        <c:ser>
          <c:idx val="3"/>
          <c:order val="0"/>
          <c:tx>
            <c:v>Maalämpö</c:v>
          </c:tx>
          <c:spPr>
            <a:solidFill>
              <a:srgbClr val="F0A8A2"/>
            </a:solidFill>
            <a:ln w="25400">
              <a:noFill/>
            </a:ln>
            <a:effectLst/>
          </c:spPr>
          <c:val>
            <c:numRef>
              <c:f>Kuvaajia!$I$3:$I$8762</c:f>
              <c:numCache>
                <c:formatCode>0</c:formatCode>
                <c:ptCount val="8760"/>
                <c:pt idx="0">
                  <c:v>381.82022792022792</c:v>
                </c:pt>
                <c:pt idx="1">
                  <c:v>381.82022792022792</c:v>
                </c:pt>
                <c:pt idx="2">
                  <c:v>381.82022792022792</c:v>
                </c:pt>
                <c:pt idx="3">
                  <c:v>381.82022792022792</c:v>
                </c:pt>
                <c:pt idx="4">
                  <c:v>381.82022792022792</c:v>
                </c:pt>
                <c:pt idx="5">
                  <c:v>381.82022792022792</c:v>
                </c:pt>
                <c:pt idx="6">
                  <c:v>381.82022792022792</c:v>
                </c:pt>
                <c:pt idx="7">
                  <c:v>381.82022792022792</c:v>
                </c:pt>
                <c:pt idx="8">
                  <c:v>381.82022792022792</c:v>
                </c:pt>
                <c:pt idx="9">
                  <c:v>381.82022792022792</c:v>
                </c:pt>
                <c:pt idx="10">
                  <c:v>381.82022792022792</c:v>
                </c:pt>
                <c:pt idx="11">
                  <c:v>383.40925925925927</c:v>
                </c:pt>
                <c:pt idx="12">
                  <c:v>383.40925925925927</c:v>
                </c:pt>
                <c:pt idx="13">
                  <c:v>381.82022792022792</c:v>
                </c:pt>
                <c:pt idx="14">
                  <c:v>386.33722526378062</c:v>
                </c:pt>
                <c:pt idx="15">
                  <c:v>381.82022792022792</c:v>
                </c:pt>
                <c:pt idx="16">
                  <c:v>381.82022792022792</c:v>
                </c:pt>
                <c:pt idx="17">
                  <c:v>381.82022792022792</c:v>
                </c:pt>
                <c:pt idx="18">
                  <c:v>381.82022792022792</c:v>
                </c:pt>
                <c:pt idx="19">
                  <c:v>381.82022792022792</c:v>
                </c:pt>
                <c:pt idx="20">
                  <c:v>381.82022792022792</c:v>
                </c:pt>
                <c:pt idx="21">
                  <c:v>381.82022792022792</c:v>
                </c:pt>
                <c:pt idx="22">
                  <c:v>381.82022792022792</c:v>
                </c:pt>
                <c:pt idx="23">
                  <c:v>381.82022792022792</c:v>
                </c:pt>
                <c:pt idx="24">
                  <c:v>381.82022792022792</c:v>
                </c:pt>
                <c:pt idx="25">
                  <c:v>381.81608414186184</c:v>
                </c:pt>
                <c:pt idx="26">
                  <c:v>386.37176942332479</c:v>
                </c:pt>
                <c:pt idx="27">
                  <c:v>381.82022792022792</c:v>
                </c:pt>
                <c:pt idx="28">
                  <c:v>381.82022792022792</c:v>
                </c:pt>
                <c:pt idx="29">
                  <c:v>381.82022792022792</c:v>
                </c:pt>
                <c:pt idx="30">
                  <c:v>381.82022792022792</c:v>
                </c:pt>
                <c:pt idx="31">
                  <c:v>386.44085774241307</c:v>
                </c:pt>
                <c:pt idx="32">
                  <c:v>381.82022792022792</c:v>
                </c:pt>
                <c:pt idx="33">
                  <c:v>381.82022792022792</c:v>
                </c:pt>
                <c:pt idx="34">
                  <c:v>381.82022792022792</c:v>
                </c:pt>
                <c:pt idx="35">
                  <c:v>381.82022792022792</c:v>
                </c:pt>
                <c:pt idx="36">
                  <c:v>381.81608414186184</c:v>
                </c:pt>
                <c:pt idx="37">
                  <c:v>381.82022792022792</c:v>
                </c:pt>
                <c:pt idx="38">
                  <c:v>381.82022792022792</c:v>
                </c:pt>
                <c:pt idx="39">
                  <c:v>383.40925925925927</c:v>
                </c:pt>
                <c:pt idx="40">
                  <c:v>381.82022792022792</c:v>
                </c:pt>
                <c:pt idx="41">
                  <c:v>381.82022792022792</c:v>
                </c:pt>
                <c:pt idx="42">
                  <c:v>387.78945868945874</c:v>
                </c:pt>
                <c:pt idx="43">
                  <c:v>381.81608414186184</c:v>
                </c:pt>
                <c:pt idx="44">
                  <c:v>381.82022792022792</c:v>
                </c:pt>
                <c:pt idx="45">
                  <c:v>381.82022792022792</c:v>
                </c:pt>
                <c:pt idx="46">
                  <c:v>387.92763532763536</c:v>
                </c:pt>
                <c:pt idx="47">
                  <c:v>381.88931623931626</c:v>
                </c:pt>
                <c:pt idx="48">
                  <c:v>387.54764957264962</c:v>
                </c:pt>
                <c:pt idx="49">
                  <c:v>381.81608414186184</c:v>
                </c:pt>
                <c:pt idx="50">
                  <c:v>383.40925925925927</c:v>
                </c:pt>
                <c:pt idx="51">
                  <c:v>381.82022792022792</c:v>
                </c:pt>
                <c:pt idx="52">
                  <c:v>387.96908831908831</c:v>
                </c:pt>
                <c:pt idx="53">
                  <c:v>381.82022792022792</c:v>
                </c:pt>
                <c:pt idx="54">
                  <c:v>381.82022792022792</c:v>
                </c:pt>
                <c:pt idx="55">
                  <c:v>381.82022792022792</c:v>
                </c:pt>
                <c:pt idx="56">
                  <c:v>381.82022792022792</c:v>
                </c:pt>
                <c:pt idx="57">
                  <c:v>389.44757834757837</c:v>
                </c:pt>
                <c:pt idx="58">
                  <c:v>383.40925925925927</c:v>
                </c:pt>
                <c:pt idx="59">
                  <c:v>381.82022792022792</c:v>
                </c:pt>
                <c:pt idx="60">
                  <c:v>381.82022792022792</c:v>
                </c:pt>
                <c:pt idx="61">
                  <c:v>387.90000000000003</c:v>
                </c:pt>
                <c:pt idx="62">
                  <c:v>381.82022792022792</c:v>
                </c:pt>
                <c:pt idx="63">
                  <c:v>381.82022792022792</c:v>
                </c:pt>
                <c:pt idx="64">
                  <c:v>381.81608414186184</c:v>
                </c:pt>
                <c:pt idx="65">
                  <c:v>381.82022792022792</c:v>
                </c:pt>
                <c:pt idx="66">
                  <c:v>386.23359278514812</c:v>
                </c:pt>
                <c:pt idx="67">
                  <c:v>381.82022792022792</c:v>
                </c:pt>
                <c:pt idx="68">
                  <c:v>381.82022792022792</c:v>
                </c:pt>
                <c:pt idx="69">
                  <c:v>381.82022792022792</c:v>
                </c:pt>
                <c:pt idx="70">
                  <c:v>381.82022792022792</c:v>
                </c:pt>
                <c:pt idx="71">
                  <c:v>387.85854700854702</c:v>
                </c:pt>
                <c:pt idx="72">
                  <c:v>381.88931623931626</c:v>
                </c:pt>
                <c:pt idx="73">
                  <c:v>381.82022792022792</c:v>
                </c:pt>
                <c:pt idx="74">
                  <c:v>389.06759259259263</c:v>
                </c:pt>
                <c:pt idx="75">
                  <c:v>383.40925925925927</c:v>
                </c:pt>
                <c:pt idx="76">
                  <c:v>381.82022792022792</c:v>
                </c:pt>
                <c:pt idx="77">
                  <c:v>381.82022792022792</c:v>
                </c:pt>
                <c:pt idx="78">
                  <c:v>386.33722526378062</c:v>
                </c:pt>
                <c:pt idx="79">
                  <c:v>385.92269534925072</c:v>
                </c:pt>
                <c:pt idx="80">
                  <c:v>381.82022792022792</c:v>
                </c:pt>
                <c:pt idx="81">
                  <c:v>381.81608414186184</c:v>
                </c:pt>
                <c:pt idx="82">
                  <c:v>381.81608414186184</c:v>
                </c:pt>
                <c:pt idx="83">
                  <c:v>386.30268110423646</c:v>
                </c:pt>
                <c:pt idx="84">
                  <c:v>387.86545584045587</c:v>
                </c:pt>
                <c:pt idx="85">
                  <c:v>381.82022792022792</c:v>
                </c:pt>
                <c:pt idx="86">
                  <c:v>381.88931623931626</c:v>
                </c:pt>
                <c:pt idx="87">
                  <c:v>381.82022792022792</c:v>
                </c:pt>
                <c:pt idx="88">
                  <c:v>381.82022792022792</c:v>
                </c:pt>
                <c:pt idx="89">
                  <c:v>386.30268110423646</c:v>
                </c:pt>
                <c:pt idx="90">
                  <c:v>381.82022792022792</c:v>
                </c:pt>
                <c:pt idx="91">
                  <c:v>387.85854700854702</c:v>
                </c:pt>
                <c:pt idx="92">
                  <c:v>381.81608414186184</c:v>
                </c:pt>
                <c:pt idx="93">
                  <c:v>393.93831908831913</c:v>
                </c:pt>
                <c:pt idx="94">
                  <c:v>381.82022792022792</c:v>
                </c:pt>
                <c:pt idx="95">
                  <c:v>381.82022792022792</c:v>
                </c:pt>
                <c:pt idx="96">
                  <c:v>381.82022792022792</c:v>
                </c:pt>
                <c:pt idx="97">
                  <c:v>381.82022792022792</c:v>
                </c:pt>
                <c:pt idx="98">
                  <c:v>387.89309116809119</c:v>
                </c:pt>
                <c:pt idx="99">
                  <c:v>381.82022792022792</c:v>
                </c:pt>
                <c:pt idx="100">
                  <c:v>381.82022792022792</c:v>
                </c:pt>
                <c:pt idx="101">
                  <c:v>383.40925925925927</c:v>
                </c:pt>
                <c:pt idx="102">
                  <c:v>381.82022792022792</c:v>
                </c:pt>
                <c:pt idx="103">
                  <c:v>381.82022792022792</c:v>
                </c:pt>
                <c:pt idx="104">
                  <c:v>381.82022792022792</c:v>
                </c:pt>
                <c:pt idx="105">
                  <c:v>383.40925925925927</c:v>
                </c:pt>
                <c:pt idx="106">
                  <c:v>381.82022792022792</c:v>
                </c:pt>
                <c:pt idx="107">
                  <c:v>381.82022792022792</c:v>
                </c:pt>
                <c:pt idx="108">
                  <c:v>381.82022792022792</c:v>
                </c:pt>
                <c:pt idx="109">
                  <c:v>381.82022792022792</c:v>
                </c:pt>
                <c:pt idx="110">
                  <c:v>381.81608414186184</c:v>
                </c:pt>
                <c:pt idx="111">
                  <c:v>381.88931623931626</c:v>
                </c:pt>
                <c:pt idx="112">
                  <c:v>381.82022792022792</c:v>
                </c:pt>
                <c:pt idx="113">
                  <c:v>387.86545584045587</c:v>
                </c:pt>
                <c:pt idx="114">
                  <c:v>381.82022792022792</c:v>
                </c:pt>
                <c:pt idx="115">
                  <c:v>381.82022792022792</c:v>
                </c:pt>
                <c:pt idx="116">
                  <c:v>383.40925925925927</c:v>
                </c:pt>
                <c:pt idx="117">
                  <c:v>381.82022792022792</c:v>
                </c:pt>
                <c:pt idx="118">
                  <c:v>381.82022792022792</c:v>
                </c:pt>
                <c:pt idx="119">
                  <c:v>381.82022792022792</c:v>
                </c:pt>
                <c:pt idx="120">
                  <c:v>387.78945868945874</c:v>
                </c:pt>
                <c:pt idx="121">
                  <c:v>381.82022792022792</c:v>
                </c:pt>
                <c:pt idx="122">
                  <c:v>381.81608414186184</c:v>
                </c:pt>
                <c:pt idx="123">
                  <c:v>386.33722526378062</c:v>
                </c:pt>
                <c:pt idx="124">
                  <c:v>381.82022792022792</c:v>
                </c:pt>
                <c:pt idx="125">
                  <c:v>381.82022792022792</c:v>
                </c:pt>
                <c:pt idx="126">
                  <c:v>389.4130341880342</c:v>
                </c:pt>
                <c:pt idx="127">
                  <c:v>393.93831908831913</c:v>
                </c:pt>
                <c:pt idx="128">
                  <c:v>383.40925925925927</c:v>
                </c:pt>
                <c:pt idx="129">
                  <c:v>387.85854700854702</c:v>
                </c:pt>
                <c:pt idx="130">
                  <c:v>381.82022792022792</c:v>
                </c:pt>
                <c:pt idx="131">
                  <c:v>381.82022792022792</c:v>
                </c:pt>
                <c:pt idx="132">
                  <c:v>381.82022792022792</c:v>
                </c:pt>
                <c:pt idx="133">
                  <c:v>381.82022792022792</c:v>
                </c:pt>
                <c:pt idx="134">
                  <c:v>381.82022792022792</c:v>
                </c:pt>
                <c:pt idx="135">
                  <c:v>393.93831908831913</c:v>
                </c:pt>
                <c:pt idx="136">
                  <c:v>381.82022792022792</c:v>
                </c:pt>
                <c:pt idx="137">
                  <c:v>381.82022792022792</c:v>
                </c:pt>
                <c:pt idx="138">
                  <c:v>385.99178366833905</c:v>
                </c:pt>
                <c:pt idx="139">
                  <c:v>381.82022792022792</c:v>
                </c:pt>
                <c:pt idx="140">
                  <c:v>381.82022792022792</c:v>
                </c:pt>
                <c:pt idx="141">
                  <c:v>381.82022792022792</c:v>
                </c:pt>
                <c:pt idx="142">
                  <c:v>387.78945868945874</c:v>
                </c:pt>
                <c:pt idx="143">
                  <c:v>381.81608414186184</c:v>
                </c:pt>
                <c:pt idx="144">
                  <c:v>387.82400284900285</c:v>
                </c:pt>
                <c:pt idx="145">
                  <c:v>381.88931623931626</c:v>
                </c:pt>
                <c:pt idx="146">
                  <c:v>381.82022792022792</c:v>
                </c:pt>
                <c:pt idx="147">
                  <c:v>383.40925925925927</c:v>
                </c:pt>
                <c:pt idx="148">
                  <c:v>393.90377492877496</c:v>
                </c:pt>
                <c:pt idx="149">
                  <c:v>386.30268110423646</c:v>
                </c:pt>
                <c:pt idx="150">
                  <c:v>381.82022792022792</c:v>
                </c:pt>
                <c:pt idx="151">
                  <c:v>381.82022792022792</c:v>
                </c:pt>
                <c:pt idx="152">
                  <c:v>381.82022792022792</c:v>
                </c:pt>
                <c:pt idx="153">
                  <c:v>381.82022792022792</c:v>
                </c:pt>
                <c:pt idx="154">
                  <c:v>381.82022792022792</c:v>
                </c:pt>
                <c:pt idx="155">
                  <c:v>387.8309116809117</c:v>
                </c:pt>
                <c:pt idx="156">
                  <c:v>387.76182336182336</c:v>
                </c:pt>
                <c:pt idx="157">
                  <c:v>381.82022792022792</c:v>
                </c:pt>
                <c:pt idx="158">
                  <c:v>381.82022792022792</c:v>
                </c:pt>
                <c:pt idx="159">
                  <c:v>381.82022792022792</c:v>
                </c:pt>
                <c:pt idx="160">
                  <c:v>381.82022792022792</c:v>
                </c:pt>
                <c:pt idx="161">
                  <c:v>389.37849002849003</c:v>
                </c:pt>
                <c:pt idx="162">
                  <c:v>381.88931623931626</c:v>
                </c:pt>
                <c:pt idx="163">
                  <c:v>381.82022792022792</c:v>
                </c:pt>
                <c:pt idx="164">
                  <c:v>387.48547008547013</c:v>
                </c:pt>
                <c:pt idx="165">
                  <c:v>381.88931623931626</c:v>
                </c:pt>
                <c:pt idx="166">
                  <c:v>381.82022792022792</c:v>
                </c:pt>
                <c:pt idx="167">
                  <c:v>381.88931623931626</c:v>
                </c:pt>
                <c:pt idx="168">
                  <c:v>387.85854700854702</c:v>
                </c:pt>
                <c:pt idx="169">
                  <c:v>387.8309116809117</c:v>
                </c:pt>
                <c:pt idx="170">
                  <c:v>381.82022792022792</c:v>
                </c:pt>
                <c:pt idx="171">
                  <c:v>381.82022792022792</c:v>
                </c:pt>
                <c:pt idx="172">
                  <c:v>381.82022792022792</c:v>
                </c:pt>
                <c:pt idx="173">
                  <c:v>381.82022792022792</c:v>
                </c:pt>
                <c:pt idx="174">
                  <c:v>381.82022792022792</c:v>
                </c:pt>
                <c:pt idx="175">
                  <c:v>381.82022792022792</c:v>
                </c:pt>
                <c:pt idx="176">
                  <c:v>381.82022792022792</c:v>
                </c:pt>
                <c:pt idx="177">
                  <c:v>381.82022792022792</c:v>
                </c:pt>
                <c:pt idx="178">
                  <c:v>381.82022792022792</c:v>
                </c:pt>
                <c:pt idx="179">
                  <c:v>381.82022792022792</c:v>
                </c:pt>
                <c:pt idx="180">
                  <c:v>386.16450446605984</c:v>
                </c:pt>
                <c:pt idx="181">
                  <c:v>381.82022792022792</c:v>
                </c:pt>
                <c:pt idx="182">
                  <c:v>381.82022792022792</c:v>
                </c:pt>
                <c:pt idx="183">
                  <c:v>381.82022792022792</c:v>
                </c:pt>
                <c:pt idx="184">
                  <c:v>381.82022792022792</c:v>
                </c:pt>
                <c:pt idx="185">
                  <c:v>381.82022792022792</c:v>
                </c:pt>
                <c:pt idx="186">
                  <c:v>381.82022792022792</c:v>
                </c:pt>
                <c:pt idx="187">
                  <c:v>381.82022792022792</c:v>
                </c:pt>
                <c:pt idx="188">
                  <c:v>381.82022792022792</c:v>
                </c:pt>
                <c:pt idx="189">
                  <c:v>381.82022792022792</c:v>
                </c:pt>
                <c:pt idx="190">
                  <c:v>381.82022792022792</c:v>
                </c:pt>
                <c:pt idx="191">
                  <c:v>381.82022792022792</c:v>
                </c:pt>
                <c:pt idx="192">
                  <c:v>393.8692307692308</c:v>
                </c:pt>
                <c:pt idx="193">
                  <c:v>381.82022792022792</c:v>
                </c:pt>
                <c:pt idx="194">
                  <c:v>389.30940170940175</c:v>
                </c:pt>
                <c:pt idx="195">
                  <c:v>381.82022792022792</c:v>
                </c:pt>
                <c:pt idx="196">
                  <c:v>389.30940170940175</c:v>
                </c:pt>
                <c:pt idx="197">
                  <c:v>381.82022792022792</c:v>
                </c:pt>
                <c:pt idx="198">
                  <c:v>381.82022792022792</c:v>
                </c:pt>
                <c:pt idx="199">
                  <c:v>381.82022792022792</c:v>
                </c:pt>
                <c:pt idx="200">
                  <c:v>381.82022792022792</c:v>
                </c:pt>
                <c:pt idx="201">
                  <c:v>381.82022792022792</c:v>
                </c:pt>
                <c:pt idx="202">
                  <c:v>381.82022792022792</c:v>
                </c:pt>
                <c:pt idx="203">
                  <c:v>381.82022792022792</c:v>
                </c:pt>
                <c:pt idx="204">
                  <c:v>381.88931623931626</c:v>
                </c:pt>
                <c:pt idx="205">
                  <c:v>381.82022792022792</c:v>
                </c:pt>
                <c:pt idx="206">
                  <c:v>387.65128205128207</c:v>
                </c:pt>
                <c:pt idx="207">
                  <c:v>381.82022792022792</c:v>
                </c:pt>
                <c:pt idx="208">
                  <c:v>383.40925925925927</c:v>
                </c:pt>
                <c:pt idx="209">
                  <c:v>381.82022792022792</c:v>
                </c:pt>
                <c:pt idx="210">
                  <c:v>381.88931623931626</c:v>
                </c:pt>
                <c:pt idx="211">
                  <c:v>386.19904862560401</c:v>
                </c:pt>
                <c:pt idx="212">
                  <c:v>381.88931623931626</c:v>
                </c:pt>
                <c:pt idx="213">
                  <c:v>381.82022792022792</c:v>
                </c:pt>
                <c:pt idx="214">
                  <c:v>381.82022792022792</c:v>
                </c:pt>
                <c:pt idx="215">
                  <c:v>381.82022792022792</c:v>
                </c:pt>
                <c:pt idx="216">
                  <c:v>381.82022792022792</c:v>
                </c:pt>
                <c:pt idx="217">
                  <c:v>381.82022792022792</c:v>
                </c:pt>
                <c:pt idx="218">
                  <c:v>389.34394586894587</c:v>
                </c:pt>
                <c:pt idx="219">
                  <c:v>381.82022792022792</c:v>
                </c:pt>
                <c:pt idx="220">
                  <c:v>381.82022792022792</c:v>
                </c:pt>
                <c:pt idx="221">
                  <c:v>387.69273504273508</c:v>
                </c:pt>
                <c:pt idx="222">
                  <c:v>389.37849002849003</c:v>
                </c:pt>
                <c:pt idx="223">
                  <c:v>381.88931623931626</c:v>
                </c:pt>
                <c:pt idx="224">
                  <c:v>386.30268110423646</c:v>
                </c:pt>
                <c:pt idx="225">
                  <c:v>386.19904862560401</c:v>
                </c:pt>
                <c:pt idx="226">
                  <c:v>383.40925925925927</c:v>
                </c:pt>
                <c:pt idx="227">
                  <c:v>381.82022792022792</c:v>
                </c:pt>
                <c:pt idx="228">
                  <c:v>381.82022792022792</c:v>
                </c:pt>
                <c:pt idx="229">
                  <c:v>381.88931623931626</c:v>
                </c:pt>
                <c:pt idx="230">
                  <c:v>383.40925925925927</c:v>
                </c:pt>
                <c:pt idx="231">
                  <c:v>381.82022792022792</c:v>
                </c:pt>
                <c:pt idx="232">
                  <c:v>383.40925925925927</c:v>
                </c:pt>
                <c:pt idx="233">
                  <c:v>381.82022792022792</c:v>
                </c:pt>
                <c:pt idx="234">
                  <c:v>381.82022792022792</c:v>
                </c:pt>
                <c:pt idx="235">
                  <c:v>387.78945868945874</c:v>
                </c:pt>
                <c:pt idx="236">
                  <c:v>392.34928774928778</c:v>
                </c:pt>
                <c:pt idx="237">
                  <c:v>381.82022792022792</c:v>
                </c:pt>
                <c:pt idx="238">
                  <c:v>381.82022792022792</c:v>
                </c:pt>
                <c:pt idx="239">
                  <c:v>381.82022792022792</c:v>
                </c:pt>
                <c:pt idx="240">
                  <c:v>386.33722526378062</c:v>
                </c:pt>
                <c:pt idx="241">
                  <c:v>383.40925925925927</c:v>
                </c:pt>
                <c:pt idx="242">
                  <c:v>389.37849002849003</c:v>
                </c:pt>
                <c:pt idx="243">
                  <c:v>381.82022792022792</c:v>
                </c:pt>
                <c:pt idx="244">
                  <c:v>381.82022792022792</c:v>
                </c:pt>
                <c:pt idx="245">
                  <c:v>387.86545584045587</c:v>
                </c:pt>
                <c:pt idx="246">
                  <c:v>381.82022792022792</c:v>
                </c:pt>
                <c:pt idx="247">
                  <c:v>381.88931623931626</c:v>
                </c:pt>
                <c:pt idx="248">
                  <c:v>381.81608414186184</c:v>
                </c:pt>
                <c:pt idx="249">
                  <c:v>381.82022792022792</c:v>
                </c:pt>
                <c:pt idx="250">
                  <c:v>393.90377492877496</c:v>
                </c:pt>
                <c:pt idx="251">
                  <c:v>381.88931623931626</c:v>
                </c:pt>
                <c:pt idx="252">
                  <c:v>381.82022792022792</c:v>
                </c:pt>
                <c:pt idx="253">
                  <c:v>381.82022792022792</c:v>
                </c:pt>
                <c:pt idx="254">
                  <c:v>385.99178366833905</c:v>
                </c:pt>
                <c:pt idx="255">
                  <c:v>381.82022792022792</c:v>
                </c:pt>
                <c:pt idx="256">
                  <c:v>393.93831908831913</c:v>
                </c:pt>
                <c:pt idx="257">
                  <c:v>383.40925925925927</c:v>
                </c:pt>
                <c:pt idx="258">
                  <c:v>381.82022792022792</c:v>
                </c:pt>
                <c:pt idx="259">
                  <c:v>381.88931623931626</c:v>
                </c:pt>
                <c:pt idx="260">
                  <c:v>381.82022792022792</c:v>
                </c:pt>
                <c:pt idx="261">
                  <c:v>381.88931623931626</c:v>
                </c:pt>
                <c:pt idx="262">
                  <c:v>387.85854700854702</c:v>
                </c:pt>
                <c:pt idx="263">
                  <c:v>381.82022792022792</c:v>
                </c:pt>
                <c:pt idx="264">
                  <c:v>392.34928774928778</c:v>
                </c:pt>
                <c:pt idx="265">
                  <c:v>381.82022792022792</c:v>
                </c:pt>
                <c:pt idx="266">
                  <c:v>381.82022792022792</c:v>
                </c:pt>
                <c:pt idx="267">
                  <c:v>381.82022792022792</c:v>
                </c:pt>
                <c:pt idx="268">
                  <c:v>387.79636752136753</c:v>
                </c:pt>
                <c:pt idx="269">
                  <c:v>381.82022792022792</c:v>
                </c:pt>
                <c:pt idx="270">
                  <c:v>381.82022792022792</c:v>
                </c:pt>
                <c:pt idx="271">
                  <c:v>381.81608414186184</c:v>
                </c:pt>
                <c:pt idx="272">
                  <c:v>383.40925925925927</c:v>
                </c:pt>
                <c:pt idx="273">
                  <c:v>387.55455840455841</c:v>
                </c:pt>
                <c:pt idx="274">
                  <c:v>381.82022792022792</c:v>
                </c:pt>
                <c:pt idx="275">
                  <c:v>386.33722526378062</c:v>
                </c:pt>
                <c:pt idx="276">
                  <c:v>386.09955992533764</c:v>
                </c:pt>
                <c:pt idx="277">
                  <c:v>386.19904862560401</c:v>
                </c:pt>
                <c:pt idx="278">
                  <c:v>381.82022792022792</c:v>
                </c:pt>
                <c:pt idx="279">
                  <c:v>381.82022792022792</c:v>
                </c:pt>
                <c:pt idx="280">
                  <c:v>386.06087198742733</c:v>
                </c:pt>
                <c:pt idx="281">
                  <c:v>385.88815118970655</c:v>
                </c:pt>
                <c:pt idx="282">
                  <c:v>381.82022792022792</c:v>
                </c:pt>
                <c:pt idx="283">
                  <c:v>381.82022792022792</c:v>
                </c:pt>
                <c:pt idx="284">
                  <c:v>393.93831908831913</c:v>
                </c:pt>
                <c:pt idx="285">
                  <c:v>392.34928774928778</c:v>
                </c:pt>
                <c:pt idx="286">
                  <c:v>381.82022792022792</c:v>
                </c:pt>
                <c:pt idx="287">
                  <c:v>383.40925925925927</c:v>
                </c:pt>
                <c:pt idx="288">
                  <c:v>381.82022792022792</c:v>
                </c:pt>
                <c:pt idx="289">
                  <c:v>381.82022792022792</c:v>
                </c:pt>
                <c:pt idx="290">
                  <c:v>381.82022792022792</c:v>
                </c:pt>
                <c:pt idx="291">
                  <c:v>393.90377492877496</c:v>
                </c:pt>
                <c:pt idx="292">
                  <c:v>393.90377492877496</c:v>
                </c:pt>
                <c:pt idx="293">
                  <c:v>385.92269534925072</c:v>
                </c:pt>
                <c:pt idx="294">
                  <c:v>393.93831908831913</c:v>
                </c:pt>
                <c:pt idx="295">
                  <c:v>393.8692307692308</c:v>
                </c:pt>
                <c:pt idx="296">
                  <c:v>381.82022792022792</c:v>
                </c:pt>
                <c:pt idx="297">
                  <c:v>381.82022792022792</c:v>
                </c:pt>
                <c:pt idx="298">
                  <c:v>387.85854700854702</c:v>
                </c:pt>
                <c:pt idx="299">
                  <c:v>383.40925925925927</c:v>
                </c:pt>
                <c:pt idx="300">
                  <c:v>381.82022792022792</c:v>
                </c:pt>
                <c:pt idx="301">
                  <c:v>381.82022792022792</c:v>
                </c:pt>
                <c:pt idx="302">
                  <c:v>381.82022792022792</c:v>
                </c:pt>
                <c:pt idx="303">
                  <c:v>383.40925925925927</c:v>
                </c:pt>
                <c:pt idx="304">
                  <c:v>381.82022792022792</c:v>
                </c:pt>
                <c:pt idx="305">
                  <c:v>381.82022792022792</c:v>
                </c:pt>
                <c:pt idx="306">
                  <c:v>381.82022792022792</c:v>
                </c:pt>
                <c:pt idx="307">
                  <c:v>381.82022792022792</c:v>
                </c:pt>
                <c:pt idx="308">
                  <c:v>381.82022792022792</c:v>
                </c:pt>
                <c:pt idx="309">
                  <c:v>381.88931623931626</c:v>
                </c:pt>
                <c:pt idx="310">
                  <c:v>385.88815118970655</c:v>
                </c:pt>
                <c:pt idx="311">
                  <c:v>383.40925925925927</c:v>
                </c:pt>
                <c:pt idx="312">
                  <c:v>393.93831908831913</c:v>
                </c:pt>
                <c:pt idx="313">
                  <c:v>392.34928774928778</c:v>
                </c:pt>
                <c:pt idx="314">
                  <c:v>383.40925925925927</c:v>
                </c:pt>
                <c:pt idx="315">
                  <c:v>381.82022792022792</c:v>
                </c:pt>
                <c:pt idx="316">
                  <c:v>381.82022792022792</c:v>
                </c:pt>
                <c:pt idx="317">
                  <c:v>381.82022792022792</c:v>
                </c:pt>
                <c:pt idx="318">
                  <c:v>381.82022792022792</c:v>
                </c:pt>
                <c:pt idx="319">
                  <c:v>383.40925925925927</c:v>
                </c:pt>
                <c:pt idx="320">
                  <c:v>381.82022792022792</c:v>
                </c:pt>
                <c:pt idx="321">
                  <c:v>381.82022792022792</c:v>
                </c:pt>
                <c:pt idx="322">
                  <c:v>381.82022792022792</c:v>
                </c:pt>
                <c:pt idx="323">
                  <c:v>381.82022792022792</c:v>
                </c:pt>
                <c:pt idx="324">
                  <c:v>393.93831908831913</c:v>
                </c:pt>
                <c:pt idx="325">
                  <c:v>381.82022792022792</c:v>
                </c:pt>
                <c:pt idx="326">
                  <c:v>381.82022792022792</c:v>
                </c:pt>
                <c:pt idx="327">
                  <c:v>389.20576923076925</c:v>
                </c:pt>
                <c:pt idx="328">
                  <c:v>381.82022792022792</c:v>
                </c:pt>
                <c:pt idx="329">
                  <c:v>381.82022792022792</c:v>
                </c:pt>
                <c:pt idx="330">
                  <c:v>381.82022792022792</c:v>
                </c:pt>
                <c:pt idx="331">
                  <c:v>381.82022792022792</c:v>
                </c:pt>
                <c:pt idx="332">
                  <c:v>387.85854700854702</c:v>
                </c:pt>
                <c:pt idx="333">
                  <c:v>393.93831908831913</c:v>
                </c:pt>
                <c:pt idx="334">
                  <c:v>381.82022792022792</c:v>
                </c:pt>
                <c:pt idx="335">
                  <c:v>381.82022792022792</c:v>
                </c:pt>
                <c:pt idx="336">
                  <c:v>381.82022792022792</c:v>
                </c:pt>
                <c:pt idx="337">
                  <c:v>381.82022792022792</c:v>
                </c:pt>
                <c:pt idx="338">
                  <c:v>381.82022792022792</c:v>
                </c:pt>
                <c:pt idx="339">
                  <c:v>381.82022792022792</c:v>
                </c:pt>
                <c:pt idx="340">
                  <c:v>381.82022792022792</c:v>
                </c:pt>
                <c:pt idx="341">
                  <c:v>381.82022792022792</c:v>
                </c:pt>
                <c:pt idx="342">
                  <c:v>393.8692307692308</c:v>
                </c:pt>
                <c:pt idx="343">
                  <c:v>381.82022792022792</c:v>
                </c:pt>
                <c:pt idx="344">
                  <c:v>383.40925925925927</c:v>
                </c:pt>
                <c:pt idx="345">
                  <c:v>381.82022792022792</c:v>
                </c:pt>
                <c:pt idx="346">
                  <c:v>386.30268110423646</c:v>
                </c:pt>
                <c:pt idx="347">
                  <c:v>381.82022792022792</c:v>
                </c:pt>
                <c:pt idx="348">
                  <c:v>381.82022792022792</c:v>
                </c:pt>
                <c:pt idx="349">
                  <c:v>381.82022792022792</c:v>
                </c:pt>
                <c:pt idx="350">
                  <c:v>381.82022792022792</c:v>
                </c:pt>
                <c:pt idx="351">
                  <c:v>381.82022792022792</c:v>
                </c:pt>
                <c:pt idx="352">
                  <c:v>381.82022792022792</c:v>
                </c:pt>
                <c:pt idx="353">
                  <c:v>381.82022792022792</c:v>
                </c:pt>
                <c:pt idx="354">
                  <c:v>381.82022792022792</c:v>
                </c:pt>
                <c:pt idx="355">
                  <c:v>381.82022792022792</c:v>
                </c:pt>
                <c:pt idx="356">
                  <c:v>381.82022792022792</c:v>
                </c:pt>
                <c:pt idx="357">
                  <c:v>381.82022792022792</c:v>
                </c:pt>
                <c:pt idx="358">
                  <c:v>381.82022792022792</c:v>
                </c:pt>
                <c:pt idx="359">
                  <c:v>381.82022792022792</c:v>
                </c:pt>
                <c:pt idx="360">
                  <c:v>387.86545584045587</c:v>
                </c:pt>
                <c:pt idx="361">
                  <c:v>381.82022792022792</c:v>
                </c:pt>
                <c:pt idx="362">
                  <c:v>393.93831908831913</c:v>
                </c:pt>
                <c:pt idx="363">
                  <c:v>381.82022792022792</c:v>
                </c:pt>
                <c:pt idx="364">
                  <c:v>381.82022792022792</c:v>
                </c:pt>
                <c:pt idx="365">
                  <c:v>381.82022792022792</c:v>
                </c:pt>
                <c:pt idx="366">
                  <c:v>381.82022792022792</c:v>
                </c:pt>
                <c:pt idx="367">
                  <c:v>381.82022792022792</c:v>
                </c:pt>
                <c:pt idx="368">
                  <c:v>381.82022792022792</c:v>
                </c:pt>
                <c:pt idx="369">
                  <c:v>381.82022792022792</c:v>
                </c:pt>
                <c:pt idx="370">
                  <c:v>381.82022792022792</c:v>
                </c:pt>
                <c:pt idx="371">
                  <c:v>381.82022792022792</c:v>
                </c:pt>
                <c:pt idx="372">
                  <c:v>381.82022792022792</c:v>
                </c:pt>
                <c:pt idx="373">
                  <c:v>381.82022792022792</c:v>
                </c:pt>
                <c:pt idx="374">
                  <c:v>381.82022792022792</c:v>
                </c:pt>
                <c:pt idx="375">
                  <c:v>381.82022792022792</c:v>
                </c:pt>
                <c:pt idx="376">
                  <c:v>393.8692307692308</c:v>
                </c:pt>
                <c:pt idx="377">
                  <c:v>381.82022792022792</c:v>
                </c:pt>
                <c:pt idx="378">
                  <c:v>389.37849002849003</c:v>
                </c:pt>
                <c:pt idx="379">
                  <c:v>381.82022792022792</c:v>
                </c:pt>
                <c:pt idx="380">
                  <c:v>381.82022792022792</c:v>
                </c:pt>
                <c:pt idx="381">
                  <c:v>381.82022792022792</c:v>
                </c:pt>
                <c:pt idx="382">
                  <c:v>381.82022792022792</c:v>
                </c:pt>
                <c:pt idx="383">
                  <c:v>381.82022792022792</c:v>
                </c:pt>
                <c:pt idx="384">
                  <c:v>381.82022792022792</c:v>
                </c:pt>
                <c:pt idx="385">
                  <c:v>381.82022792022792</c:v>
                </c:pt>
                <c:pt idx="386">
                  <c:v>385.95723950879488</c:v>
                </c:pt>
                <c:pt idx="387">
                  <c:v>392.34928774928778</c:v>
                </c:pt>
                <c:pt idx="388">
                  <c:v>381.82022792022792</c:v>
                </c:pt>
                <c:pt idx="389">
                  <c:v>387.72727920227925</c:v>
                </c:pt>
                <c:pt idx="390">
                  <c:v>393.93831908831913</c:v>
                </c:pt>
                <c:pt idx="391">
                  <c:v>381.82022792022792</c:v>
                </c:pt>
                <c:pt idx="392">
                  <c:v>386.0954161469715</c:v>
                </c:pt>
                <c:pt idx="393">
                  <c:v>387.72727920227925</c:v>
                </c:pt>
                <c:pt idx="394">
                  <c:v>381.82022792022792</c:v>
                </c:pt>
                <c:pt idx="395">
                  <c:v>381.88931623931626</c:v>
                </c:pt>
                <c:pt idx="396">
                  <c:v>387.85854700854702</c:v>
                </c:pt>
                <c:pt idx="397">
                  <c:v>381.82022792022792</c:v>
                </c:pt>
                <c:pt idx="398">
                  <c:v>381.82022792022792</c:v>
                </c:pt>
                <c:pt idx="399">
                  <c:v>381.82022792022792</c:v>
                </c:pt>
                <c:pt idx="400">
                  <c:v>381.81608414186184</c:v>
                </c:pt>
                <c:pt idx="401">
                  <c:v>383.40925925925927</c:v>
                </c:pt>
                <c:pt idx="402">
                  <c:v>381.82022792022792</c:v>
                </c:pt>
                <c:pt idx="403">
                  <c:v>381.82022792022792</c:v>
                </c:pt>
                <c:pt idx="404">
                  <c:v>381.82022792022792</c:v>
                </c:pt>
                <c:pt idx="405">
                  <c:v>393.8692307692308</c:v>
                </c:pt>
                <c:pt idx="406">
                  <c:v>381.55134392022796</c:v>
                </c:pt>
                <c:pt idx="407">
                  <c:v>381.82022792022792</c:v>
                </c:pt>
                <c:pt idx="408">
                  <c:v>381.82022792022792</c:v>
                </c:pt>
                <c:pt idx="409">
                  <c:v>381.82022792022792</c:v>
                </c:pt>
                <c:pt idx="410">
                  <c:v>393.93831908831913</c:v>
                </c:pt>
                <c:pt idx="411">
                  <c:v>381.82022792022792</c:v>
                </c:pt>
                <c:pt idx="412">
                  <c:v>393.93831908831913</c:v>
                </c:pt>
                <c:pt idx="413">
                  <c:v>381.82022792022792</c:v>
                </c:pt>
                <c:pt idx="414">
                  <c:v>381.82022792022792</c:v>
                </c:pt>
                <c:pt idx="415">
                  <c:v>381.82022792022792</c:v>
                </c:pt>
                <c:pt idx="416">
                  <c:v>386.16450446605984</c:v>
                </c:pt>
                <c:pt idx="417">
                  <c:v>393.93831908831913</c:v>
                </c:pt>
                <c:pt idx="418">
                  <c:v>387.8309116809117</c:v>
                </c:pt>
                <c:pt idx="419">
                  <c:v>381.82022792022792</c:v>
                </c:pt>
                <c:pt idx="420">
                  <c:v>381.82022792022792</c:v>
                </c:pt>
                <c:pt idx="421">
                  <c:v>381.82022792022792</c:v>
                </c:pt>
                <c:pt idx="422">
                  <c:v>381.82022792022792</c:v>
                </c:pt>
                <c:pt idx="423">
                  <c:v>383.40925925925927</c:v>
                </c:pt>
                <c:pt idx="424">
                  <c:v>393.93831908831913</c:v>
                </c:pt>
                <c:pt idx="425">
                  <c:v>381.82022792022792</c:v>
                </c:pt>
                <c:pt idx="426">
                  <c:v>381.81608414186184</c:v>
                </c:pt>
                <c:pt idx="427">
                  <c:v>381.82022792022792</c:v>
                </c:pt>
                <c:pt idx="428">
                  <c:v>381.82022792022792</c:v>
                </c:pt>
                <c:pt idx="429">
                  <c:v>386.30268110423646</c:v>
                </c:pt>
                <c:pt idx="430">
                  <c:v>381.82022792022792</c:v>
                </c:pt>
                <c:pt idx="431">
                  <c:v>381.82022792022792</c:v>
                </c:pt>
                <c:pt idx="432">
                  <c:v>387.85854700854702</c:v>
                </c:pt>
                <c:pt idx="433">
                  <c:v>381.88931623931626</c:v>
                </c:pt>
                <c:pt idx="434">
                  <c:v>381.82022792022792</c:v>
                </c:pt>
                <c:pt idx="435">
                  <c:v>381.82022792022792</c:v>
                </c:pt>
                <c:pt idx="436">
                  <c:v>381.82022792022792</c:v>
                </c:pt>
                <c:pt idx="437">
                  <c:v>393.90377492877496</c:v>
                </c:pt>
                <c:pt idx="438">
                  <c:v>393.93831908831913</c:v>
                </c:pt>
                <c:pt idx="439">
                  <c:v>381.82022792022792</c:v>
                </c:pt>
                <c:pt idx="440">
                  <c:v>393.90377492877496</c:v>
                </c:pt>
                <c:pt idx="441">
                  <c:v>381.82022792022792</c:v>
                </c:pt>
                <c:pt idx="442">
                  <c:v>381.82022792022792</c:v>
                </c:pt>
                <c:pt idx="443">
                  <c:v>381.82022792022792</c:v>
                </c:pt>
                <c:pt idx="444">
                  <c:v>381.82022792022792</c:v>
                </c:pt>
                <c:pt idx="445">
                  <c:v>381.82022792022792</c:v>
                </c:pt>
                <c:pt idx="446">
                  <c:v>381.82022792022792</c:v>
                </c:pt>
                <c:pt idx="447">
                  <c:v>381.82022792022792</c:v>
                </c:pt>
                <c:pt idx="448">
                  <c:v>381.81608414186184</c:v>
                </c:pt>
                <c:pt idx="449">
                  <c:v>387.52001424501429</c:v>
                </c:pt>
                <c:pt idx="450">
                  <c:v>381.82022792022792</c:v>
                </c:pt>
                <c:pt idx="451">
                  <c:v>381.82022792022792</c:v>
                </c:pt>
                <c:pt idx="452">
                  <c:v>389.30940170940175</c:v>
                </c:pt>
                <c:pt idx="453">
                  <c:v>381.82022792022792</c:v>
                </c:pt>
                <c:pt idx="454">
                  <c:v>381.82022792022792</c:v>
                </c:pt>
                <c:pt idx="455">
                  <c:v>381.82022792022792</c:v>
                </c:pt>
                <c:pt idx="456">
                  <c:v>386.23359278514812</c:v>
                </c:pt>
                <c:pt idx="457">
                  <c:v>381.82022792022792</c:v>
                </c:pt>
                <c:pt idx="458">
                  <c:v>385.96552706552711</c:v>
                </c:pt>
                <c:pt idx="459">
                  <c:v>381.82022792022792</c:v>
                </c:pt>
                <c:pt idx="460">
                  <c:v>381.82022792022792</c:v>
                </c:pt>
                <c:pt idx="461">
                  <c:v>381.82022792022792</c:v>
                </c:pt>
                <c:pt idx="462">
                  <c:v>381.82022792022792</c:v>
                </c:pt>
                <c:pt idx="463">
                  <c:v>381.82022792022792</c:v>
                </c:pt>
                <c:pt idx="464">
                  <c:v>381.82022792022792</c:v>
                </c:pt>
                <c:pt idx="465">
                  <c:v>381.82022792022792</c:v>
                </c:pt>
                <c:pt idx="466">
                  <c:v>381.82022792022792</c:v>
                </c:pt>
                <c:pt idx="467">
                  <c:v>381.82022792022792</c:v>
                </c:pt>
                <c:pt idx="468">
                  <c:v>381.82022792022792</c:v>
                </c:pt>
                <c:pt idx="469">
                  <c:v>381.82022792022792</c:v>
                </c:pt>
                <c:pt idx="470">
                  <c:v>381.82022792022792</c:v>
                </c:pt>
                <c:pt idx="471">
                  <c:v>381.82022792022792</c:v>
                </c:pt>
                <c:pt idx="472">
                  <c:v>387.45092592592596</c:v>
                </c:pt>
                <c:pt idx="473">
                  <c:v>381.82022792022792</c:v>
                </c:pt>
                <c:pt idx="474">
                  <c:v>387.86545584045587</c:v>
                </c:pt>
                <c:pt idx="475">
                  <c:v>387.58910256410257</c:v>
                </c:pt>
                <c:pt idx="476">
                  <c:v>393.90377492877496</c:v>
                </c:pt>
                <c:pt idx="477">
                  <c:v>381.82022792022792</c:v>
                </c:pt>
                <c:pt idx="478">
                  <c:v>381.82022792022792</c:v>
                </c:pt>
                <c:pt idx="479">
                  <c:v>381.82022792022792</c:v>
                </c:pt>
                <c:pt idx="480">
                  <c:v>381.82022792022792</c:v>
                </c:pt>
                <c:pt idx="481">
                  <c:v>386.02632782788316</c:v>
                </c:pt>
                <c:pt idx="482">
                  <c:v>381.82022792022792</c:v>
                </c:pt>
                <c:pt idx="483">
                  <c:v>381.82022792022792</c:v>
                </c:pt>
                <c:pt idx="484">
                  <c:v>381.82022792022792</c:v>
                </c:pt>
                <c:pt idx="485">
                  <c:v>381.82022792022792</c:v>
                </c:pt>
                <c:pt idx="486">
                  <c:v>381.82022792022792</c:v>
                </c:pt>
                <c:pt idx="487">
                  <c:v>383.40925925925927</c:v>
                </c:pt>
                <c:pt idx="488">
                  <c:v>381.82022792022792</c:v>
                </c:pt>
                <c:pt idx="489">
                  <c:v>381.82022792022792</c:v>
                </c:pt>
                <c:pt idx="490">
                  <c:v>381.82022792022792</c:v>
                </c:pt>
                <c:pt idx="491">
                  <c:v>381.82022792022792</c:v>
                </c:pt>
                <c:pt idx="492">
                  <c:v>381.82022792022792</c:v>
                </c:pt>
                <c:pt idx="493">
                  <c:v>381.88931623931626</c:v>
                </c:pt>
                <c:pt idx="494">
                  <c:v>387.72727920227925</c:v>
                </c:pt>
                <c:pt idx="495">
                  <c:v>393.93831908831913</c:v>
                </c:pt>
                <c:pt idx="496">
                  <c:v>381.82022792022792</c:v>
                </c:pt>
                <c:pt idx="497">
                  <c:v>381.82022792022792</c:v>
                </c:pt>
                <c:pt idx="498">
                  <c:v>381.82022792022792</c:v>
                </c:pt>
                <c:pt idx="499">
                  <c:v>389.37849002849003</c:v>
                </c:pt>
                <c:pt idx="500">
                  <c:v>381.82022792022792</c:v>
                </c:pt>
                <c:pt idx="501">
                  <c:v>381.82022792022792</c:v>
                </c:pt>
                <c:pt idx="502">
                  <c:v>381.82022792022792</c:v>
                </c:pt>
                <c:pt idx="503">
                  <c:v>383.40925925925927</c:v>
                </c:pt>
                <c:pt idx="504">
                  <c:v>383.40925925925927</c:v>
                </c:pt>
                <c:pt idx="505">
                  <c:v>386.06087198742733</c:v>
                </c:pt>
                <c:pt idx="506">
                  <c:v>387.45092592592596</c:v>
                </c:pt>
                <c:pt idx="507">
                  <c:v>381.82022792022792</c:v>
                </c:pt>
                <c:pt idx="508">
                  <c:v>392.34928774928778</c:v>
                </c:pt>
                <c:pt idx="509">
                  <c:v>381.82022792022792</c:v>
                </c:pt>
                <c:pt idx="510">
                  <c:v>393.93831908831913</c:v>
                </c:pt>
                <c:pt idx="511">
                  <c:v>381.82022792022792</c:v>
                </c:pt>
                <c:pt idx="512">
                  <c:v>381.82022792022792</c:v>
                </c:pt>
                <c:pt idx="513">
                  <c:v>381.82022792022792</c:v>
                </c:pt>
                <c:pt idx="514">
                  <c:v>381.82022792022792</c:v>
                </c:pt>
                <c:pt idx="515">
                  <c:v>381.82022792022792</c:v>
                </c:pt>
                <c:pt idx="516">
                  <c:v>381.82022792022792</c:v>
                </c:pt>
                <c:pt idx="517">
                  <c:v>381.82022792022792</c:v>
                </c:pt>
                <c:pt idx="518">
                  <c:v>381.81608414186184</c:v>
                </c:pt>
                <c:pt idx="519">
                  <c:v>383.40925925925927</c:v>
                </c:pt>
                <c:pt idx="520">
                  <c:v>381.82022792022792</c:v>
                </c:pt>
                <c:pt idx="521">
                  <c:v>387.69273504273508</c:v>
                </c:pt>
                <c:pt idx="522">
                  <c:v>383.40925925925927</c:v>
                </c:pt>
                <c:pt idx="523">
                  <c:v>381.82022792022792</c:v>
                </c:pt>
                <c:pt idx="524">
                  <c:v>386.23359278514812</c:v>
                </c:pt>
                <c:pt idx="525">
                  <c:v>381.82022792022792</c:v>
                </c:pt>
                <c:pt idx="526">
                  <c:v>381.82022792022792</c:v>
                </c:pt>
                <c:pt idx="527">
                  <c:v>381.82022792022792</c:v>
                </c:pt>
                <c:pt idx="528">
                  <c:v>381.82022792022792</c:v>
                </c:pt>
                <c:pt idx="529">
                  <c:v>381.82022792022792</c:v>
                </c:pt>
                <c:pt idx="530">
                  <c:v>381.82022792022792</c:v>
                </c:pt>
                <c:pt idx="531">
                  <c:v>381.82022792022792</c:v>
                </c:pt>
                <c:pt idx="532">
                  <c:v>381.82022792022792</c:v>
                </c:pt>
                <c:pt idx="533">
                  <c:v>393.93831908831913</c:v>
                </c:pt>
                <c:pt idx="534">
                  <c:v>381.82022792022792</c:v>
                </c:pt>
                <c:pt idx="535">
                  <c:v>393.8692307692308</c:v>
                </c:pt>
                <c:pt idx="536">
                  <c:v>381.82022792022792</c:v>
                </c:pt>
                <c:pt idx="537">
                  <c:v>381.82022792022792</c:v>
                </c:pt>
                <c:pt idx="538">
                  <c:v>381.82022792022792</c:v>
                </c:pt>
                <c:pt idx="539">
                  <c:v>381.82022792022792</c:v>
                </c:pt>
                <c:pt idx="540">
                  <c:v>381.82022792022792</c:v>
                </c:pt>
                <c:pt idx="541">
                  <c:v>393.93831908831913</c:v>
                </c:pt>
                <c:pt idx="542">
                  <c:v>393.93831908831913</c:v>
                </c:pt>
                <c:pt idx="543">
                  <c:v>381.82022792022792</c:v>
                </c:pt>
                <c:pt idx="544">
                  <c:v>392.34928774928778</c:v>
                </c:pt>
                <c:pt idx="545">
                  <c:v>381.82022792022792</c:v>
                </c:pt>
                <c:pt idx="546">
                  <c:v>381.82022792022792</c:v>
                </c:pt>
                <c:pt idx="547">
                  <c:v>381.82022792022792</c:v>
                </c:pt>
                <c:pt idx="548">
                  <c:v>386.33722526378062</c:v>
                </c:pt>
                <c:pt idx="549">
                  <c:v>385.95723950879488</c:v>
                </c:pt>
                <c:pt idx="550">
                  <c:v>381.82022792022792</c:v>
                </c:pt>
                <c:pt idx="551">
                  <c:v>381.82022792022792</c:v>
                </c:pt>
                <c:pt idx="552">
                  <c:v>381.82022792022792</c:v>
                </c:pt>
                <c:pt idx="553">
                  <c:v>393.90377492877496</c:v>
                </c:pt>
                <c:pt idx="554">
                  <c:v>393.8692307692308</c:v>
                </c:pt>
                <c:pt idx="555">
                  <c:v>381.82022792022792</c:v>
                </c:pt>
                <c:pt idx="556">
                  <c:v>381.51293192022797</c:v>
                </c:pt>
                <c:pt idx="557">
                  <c:v>381.82022792022792</c:v>
                </c:pt>
                <c:pt idx="558">
                  <c:v>381.82022792022792</c:v>
                </c:pt>
                <c:pt idx="559">
                  <c:v>393.93831908831913</c:v>
                </c:pt>
                <c:pt idx="560">
                  <c:v>381.82022792022792</c:v>
                </c:pt>
                <c:pt idx="561">
                  <c:v>381.82022792022792</c:v>
                </c:pt>
                <c:pt idx="562">
                  <c:v>381.82022792022792</c:v>
                </c:pt>
                <c:pt idx="563">
                  <c:v>381.82022792022792</c:v>
                </c:pt>
                <c:pt idx="564">
                  <c:v>381.81608414186184</c:v>
                </c:pt>
                <c:pt idx="565">
                  <c:v>381.82022792022792</c:v>
                </c:pt>
                <c:pt idx="566">
                  <c:v>381.82022792022792</c:v>
                </c:pt>
                <c:pt idx="567">
                  <c:v>387.85854700854702</c:v>
                </c:pt>
                <c:pt idx="568">
                  <c:v>381.82022792022792</c:v>
                </c:pt>
                <c:pt idx="569">
                  <c:v>381.82022792022792</c:v>
                </c:pt>
                <c:pt idx="570">
                  <c:v>381.82022792022792</c:v>
                </c:pt>
                <c:pt idx="571">
                  <c:v>381.82022792022792</c:v>
                </c:pt>
                <c:pt idx="572">
                  <c:v>386.19904862560401</c:v>
                </c:pt>
                <c:pt idx="573">
                  <c:v>381.82022792022792</c:v>
                </c:pt>
                <c:pt idx="574">
                  <c:v>381.81608414186184</c:v>
                </c:pt>
                <c:pt idx="575">
                  <c:v>381.88931623931626</c:v>
                </c:pt>
                <c:pt idx="576">
                  <c:v>387.62364672364674</c:v>
                </c:pt>
                <c:pt idx="577">
                  <c:v>381.82022792022792</c:v>
                </c:pt>
                <c:pt idx="578">
                  <c:v>393.93831908831913</c:v>
                </c:pt>
                <c:pt idx="579">
                  <c:v>381.82022792022792</c:v>
                </c:pt>
                <c:pt idx="580">
                  <c:v>381.88931623931626</c:v>
                </c:pt>
                <c:pt idx="581">
                  <c:v>381.50769392022795</c:v>
                </c:pt>
                <c:pt idx="582">
                  <c:v>383.40925925925927</c:v>
                </c:pt>
                <c:pt idx="583">
                  <c:v>381.82022792022792</c:v>
                </c:pt>
                <c:pt idx="584">
                  <c:v>387.8309116809117</c:v>
                </c:pt>
                <c:pt idx="585">
                  <c:v>385.95723950879488</c:v>
                </c:pt>
                <c:pt idx="586">
                  <c:v>381.82022792022792</c:v>
                </c:pt>
                <c:pt idx="587">
                  <c:v>381.82022792022792</c:v>
                </c:pt>
                <c:pt idx="588">
                  <c:v>381.82022792022792</c:v>
                </c:pt>
                <c:pt idx="589">
                  <c:v>381.82022792022792</c:v>
                </c:pt>
                <c:pt idx="590">
                  <c:v>387.45092592592596</c:v>
                </c:pt>
                <c:pt idx="591">
                  <c:v>381.82022792022792</c:v>
                </c:pt>
                <c:pt idx="592">
                  <c:v>381.82022792022792</c:v>
                </c:pt>
                <c:pt idx="593">
                  <c:v>393.90377492877496</c:v>
                </c:pt>
                <c:pt idx="594">
                  <c:v>381.82022792022792</c:v>
                </c:pt>
                <c:pt idx="595">
                  <c:v>381.82022792022792</c:v>
                </c:pt>
                <c:pt idx="596">
                  <c:v>381.82022792022792</c:v>
                </c:pt>
                <c:pt idx="597">
                  <c:v>383.40925925925927</c:v>
                </c:pt>
                <c:pt idx="598">
                  <c:v>381.82022792022792</c:v>
                </c:pt>
                <c:pt idx="599">
                  <c:v>381.82022792022792</c:v>
                </c:pt>
                <c:pt idx="600">
                  <c:v>381.82022792022792</c:v>
                </c:pt>
                <c:pt idx="601">
                  <c:v>393.93831908831913</c:v>
                </c:pt>
                <c:pt idx="602">
                  <c:v>381.82022792022792</c:v>
                </c:pt>
                <c:pt idx="603">
                  <c:v>381.82022792022792</c:v>
                </c:pt>
                <c:pt idx="604">
                  <c:v>381.82022792022792</c:v>
                </c:pt>
                <c:pt idx="605">
                  <c:v>393.8692307692308</c:v>
                </c:pt>
                <c:pt idx="606">
                  <c:v>386.37176942332479</c:v>
                </c:pt>
                <c:pt idx="607">
                  <c:v>387.85854700854702</c:v>
                </c:pt>
                <c:pt idx="608">
                  <c:v>381.82022792022792</c:v>
                </c:pt>
                <c:pt idx="609">
                  <c:v>393.8692307692308</c:v>
                </c:pt>
                <c:pt idx="610">
                  <c:v>381.82022792022792</c:v>
                </c:pt>
                <c:pt idx="611">
                  <c:v>383.40925925925927</c:v>
                </c:pt>
                <c:pt idx="612">
                  <c:v>381.82022792022792</c:v>
                </c:pt>
                <c:pt idx="613">
                  <c:v>381.82022792022792</c:v>
                </c:pt>
                <c:pt idx="614">
                  <c:v>381.82022792022792</c:v>
                </c:pt>
                <c:pt idx="615">
                  <c:v>381.82022792022792</c:v>
                </c:pt>
                <c:pt idx="616">
                  <c:v>381.82022792022792</c:v>
                </c:pt>
                <c:pt idx="617">
                  <c:v>383.40925925925927</c:v>
                </c:pt>
                <c:pt idx="618">
                  <c:v>381.82022792022792</c:v>
                </c:pt>
                <c:pt idx="619">
                  <c:v>381.82022792022792</c:v>
                </c:pt>
                <c:pt idx="620">
                  <c:v>381.82022792022792</c:v>
                </c:pt>
                <c:pt idx="621">
                  <c:v>381.82022792022792</c:v>
                </c:pt>
                <c:pt idx="622">
                  <c:v>381.82022792022792</c:v>
                </c:pt>
                <c:pt idx="623">
                  <c:v>381.82022792022792</c:v>
                </c:pt>
                <c:pt idx="624">
                  <c:v>392.34928774928778</c:v>
                </c:pt>
                <c:pt idx="625">
                  <c:v>381.82022792022792</c:v>
                </c:pt>
                <c:pt idx="626">
                  <c:v>381.82022792022792</c:v>
                </c:pt>
                <c:pt idx="627">
                  <c:v>381.82022792022792</c:v>
                </c:pt>
                <c:pt idx="628">
                  <c:v>378.78034188034189</c:v>
                </c:pt>
                <c:pt idx="629">
                  <c:v>381.82022792022792</c:v>
                </c:pt>
                <c:pt idx="630">
                  <c:v>381.82022792022792</c:v>
                </c:pt>
                <c:pt idx="631">
                  <c:v>381.81608414186184</c:v>
                </c:pt>
                <c:pt idx="632">
                  <c:v>381.82022792022792</c:v>
                </c:pt>
                <c:pt idx="633">
                  <c:v>381.82022792022792</c:v>
                </c:pt>
                <c:pt idx="634">
                  <c:v>378.78034188034189</c:v>
                </c:pt>
                <c:pt idx="635">
                  <c:v>387.75491452991457</c:v>
                </c:pt>
                <c:pt idx="636">
                  <c:v>381.82022792022792</c:v>
                </c:pt>
                <c:pt idx="637">
                  <c:v>381.82022792022792</c:v>
                </c:pt>
                <c:pt idx="638">
                  <c:v>387.82400284900285</c:v>
                </c:pt>
                <c:pt idx="639">
                  <c:v>381.81608414186184</c:v>
                </c:pt>
                <c:pt idx="640">
                  <c:v>393.93831908831913</c:v>
                </c:pt>
                <c:pt idx="641">
                  <c:v>385.99178366833905</c:v>
                </c:pt>
                <c:pt idx="642">
                  <c:v>393.93831908831913</c:v>
                </c:pt>
                <c:pt idx="643">
                  <c:v>381.82022792022792</c:v>
                </c:pt>
                <c:pt idx="644">
                  <c:v>381.82022792022792</c:v>
                </c:pt>
                <c:pt idx="645">
                  <c:v>381.82022792022792</c:v>
                </c:pt>
                <c:pt idx="646">
                  <c:v>383.40925925925927</c:v>
                </c:pt>
                <c:pt idx="647">
                  <c:v>383.40925925925927</c:v>
                </c:pt>
                <c:pt idx="648">
                  <c:v>389.37849002849003</c:v>
                </c:pt>
                <c:pt idx="649">
                  <c:v>381.82022792022792</c:v>
                </c:pt>
                <c:pt idx="650">
                  <c:v>381.82022792022792</c:v>
                </c:pt>
                <c:pt idx="651">
                  <c:v>383.40925925925927</c:v>
                </c:pt>
                <c:pt idx="652">
                  <c:v>381.81608414186184</c:v>
                </c:pt>
                <c:pt idx="653">
                  <c:v>381.82022792022792</c:v>
                </c:pt>
                <c:pt idx="654">
                  <c:v>393.93831908831913</c:v>
                </c:pt>
                <c:pt idx="655">
                  <c:v>381.82022792022792</c:v>
                </c:pt>
                <c:pt idx="656">
                  <c:v>381.82022792022792</c:v>
                </c:pt>
                <c:pt idx="657">
                  <c:v>381.82022792022792</c:v>
                </c:pt>
                <c:pt idx="658">
                  <c:v>381.82022792022792</c:v>
                </c:pt>
                <c:pt idx="659">
                  <c:v>381.82022792022792</c:v>
                </c:pt>
                <c:pt idx="660">
                  <c:v>392.34928774928778</c:v>
                </c:pt>
                <c:pt idx="661">
                  <c:v>381.82022792022792</c:v>
                </c:pt>
                <c:pt idx="662">
                  <c:v>381.82022792022792</c:v>
                </c:pt>
                <c:pt idx="663">
                  <c:v>381.82022792022792</c:v>
                </c:pt>
                <c:pt idx="664">
                  <c:v>381.82022792022792</c:v>
                </c:pt>
                <c:pt idx="665">
                  <c:v>381.82022792022792</c:v>
                </c:pt>
                <c:pt idx="666">
                  <c:v>381.82022792022792</c:v>
                </c:pt>
                <c:pt idx="667">
                  <c:v>386.02632782788316</c:v>
                </c:pt>
                <c:pt idx="668">
                  <c:v>387.62364672364674</c:v>
                </c:pt>
                <c:pt idx="669">
                  <c:v>387.85854700854702</c:v>
                </c:pt>
                <c:pt idx="670">
                  <c:v>389.34394586894587</c:v>
                </c:pt>
                <c:pt idx="671">
                  <c:v>383.40925925925927</c:v>
                </c:pt>
                <c:pt idx="672">
                  <c:v>387.85854700854702</c:v>
                </c:pt>
                <c:pt idx="673">
                  <c:v>381.82022792022792</c:v>
                </c:pt>
                <c:pt idx="674">
                  <c:v>393.8692307692308</c:v>
                </c:pt>
                <c:pt idx="675">
                  <c:v>381.82022792022792</c:v>
                </c:pt>
                <c:pt idx="676">
                  <c:v>387.48547008547013</c:v>
                </c:pt>
                <c:pt idx="677">
                  <c:v>393.93831908831913</c:v>
                </c:pt>
                <c:pt idx="678">
                  <c:v>381.82022792022792</c:v>
                </c:pt>
                <c:pt idx="679">
                  <c:v>381.82022792022792</c:v>
                </c:pt>
                <c:pt idx="680">
                  <c:v>381.81608414186184</c:v>
                </c:pt>
                <c:pt idx="681">
                  <c:v>381.82022792022792</c:v>
                </c:pt>
                <c:pt idx="682">
                  <c:v>378.78034188034189</c:v>
                </c:pt>
                <c:pt idx="683">
                  <c:v>381.82022792022792</c:v>
                </c:pt>
                <c:pt idx="684">
                  <c:v>381.82022792022792</c:v>
                </c:pt>
                <c:pt idx="685">
                  <c:v>381.82022792022792</c:v>
                </c:pt>
                <c:pt idx="686">
                  <c:v>381.82022792022792</c:v>
                </c:pt>
                <c:pt idx="687">
                  <c:v>381.82022792022792</c:v>
                </c:pt>
                <c:pt idx="688">
                  <c:v>381.77033739657048</c:v>
                </c:pt>
                <c:pt idx="689">
                  <c:v>393.68116738407605</c:v>
                </c:pt>
                <c:pt idx="690">
                  <c:v>381.62650007511149</c:v>
                </c:pt>
                <c:pt idx="691">
                  <c:v>381.47425658862744</c:v>
                </c:pt>
                <c:pt idx="692">
                  <c:v>393.55314358870982</c:v>
                </c:pt>
                <c:pt idx="693">
                  <c:v>387.52883631161922</c:v>
                </c:pt>
                <c:pt idx="694">
                  <c:v>381.23328754614329</c:v>
                </c:pt>
                <c:pt idx="695">
                  <c:v>381.09170109621539</c:v>
                </c:pt>
                <c:pt idx="696">
                  <c:v>381.01737387697608</c:v>
                </c:pt>
                <c:pt idx="697">
                  <c:v>380.64044287562439</c:v>
                </c:pt>
                <c:pt idx="698">
                  <c:v>384.9758294829698</c:v>
                </c:pt>
                <c:pt idx="699">
                  <c:v>380.42779934421202</c:v>
                </c:pt>
                <c:pt idx="700">
                  <c:v>387.90906343465673</c:v>
                </c:pt>
                <c:pt idx="701">
                  <c:v>384.72566501561624</c:v>
                </c:pt>
                <c:pt idx="702">
                  <c:v>390.44178133858566</c:v>
                </c:pt>
                <c:pt idx="703">
                  <c:v>379.80119128475002</c:v>
                </c:pt>
                <c:pt idx="704">
                  <c:v>383.98897067167104</c:v>
                </c:pt>
                <c:pt idx="705">
                  <c:v>376.41763198544754</c:v>
                </c:pt>
                <c:pt idx="706">
                  <c:v>379.40855421873925</c:v>
                </c:pt>
                <c:pt idx="707">
                  <c:v>379.2722225188453</c:v>
                </c:pt>
                <c:pt idx="708">
                  <c:v>391.29341927236783</c:v>
                </c:pt>
                <c:pt idx="709">
                  <c:v>383.52653084952459</c:v>
                </c:pt>
                <c:pt idx="710">
                  <c:v>379.08822781598849</c:v>
                </c:pt>
                <c:pt idx="711">
                  <c:v>379.15690809801475</c:v>
                </c:pt>
                <c:pt idx="712">
                  <c:v>391.18231297825417</c:v>
                </c:pt>
                <c:pt idx="713">
                  <c:v>379.0119905447209</c:v>
                </c:pt>
                <c:pt idx="714">
                  <c:v>378.81167254608113</c:v>
                </c:pt>
                <c:pt idx="715">
                  <c:v>378.77071533646068</c:v>
                </c:pt>
                <c:pt idx="716">
                  <c:v>378.684652129504</c:v>
                </c:pt>
                <c:pt idx="717">
                  <c:v>378.67212967684554</c:v>
                </c:pt>
                <c:pt idx="718">
                  <c:v>378.63011605875857</c:v>
                </c:pt>
                <c:pt idx="719">
                  <c:v>390.69192032873758</c:v>
                </c:pt>
                <c:pt idx="720">
                  <c:v>378.45386112240271</c:v>
                </c:pt>
                <c:pt idx="721">
                  <c:v>381.87477224451027</c:v>
                </c:pt>
                <c:pt idx="722">
                  <c:v>374.32017811114571</c:v>
                </c:pt>
                <c:pt idx="723">
                  <c:v>377.25152129870986</c:v>
                </c:pt>
                <c:pt idx="724">
                  <c:v>373.67219132317098</c:v>
                </c:pt>
                <c:pt idx="725">
                  <c:v>376.69692640308796</c:v>
                </c:pt>
                <c:pt idx="726">
                  <c:v>376.63638881109699</c:v>
                </c:pt>
                <c:pt idx="727">
                  <c:v>373.47442074068874</c:v>
                </c:pt>
                <c:pt idx="728">
                  <c:v>382.36349534553511</c:v>
                </c:pt>
                <c:pt idx="729">
                  <c:v>382.15716348037586</c:v>
                </c:pt>
                <c:pt idx="730">
                  <c:v>376.04199580160036</c:v>
                </c:pt>
                <c:pt idx="731">
                  <c:v>375.6627120595125</c:v>
                </c:pt>
                <c:pt idx="732">
                  <c:v>375.58951452943751</c:v>
                </c:pt>
                <c:pt idx="733">
                  <c:v>372.53591023055941</c:v>
                </c:pt>
                <c:pt idx="734">
                  <c:v>375.1429777377179</c:v>
                </c:pt>
                <c:pt idx="735">
                  <c:v>376.53118565118655</c:v>
                </c:pt>
                <c:pt idx="736">
                  <c:v>374.85448057266933</c:v>
                </c:pt>
                <c:pt idx="737">
                  <c:v>374.75053336301346</c:v>
                </c:pt>
                <c:pt idx="738">
                  <c:v>374.63242887166859</c:v>
                </c:pt>
                <c:pt idx="739">
                  <c:v>374.55766367498961</c:v>
                </c:pt>
                <c:pt idx="740">
                  <c:v>380.37693823528326</c:v>
                </c:pt>
                <c:pt idx="741">
                  <c:v>374.26168504525293</c:v>
                </c:pt>
                <c:pt idx="742">
                  <c:v>374.01094203341768</c:v>
                </c:pt>
                <c:pt idx="743">
                  <c:v>373.95791390533827</c:v>
                </c:pt>
                <c:pt idx="744">
                  <c:v>373.83392008007297</c:v>
                </c:pt>
                <c:pt idx="745">
                  <c:v>379.81928471656249</c:v>
                </c:pt>
                <c:pt idx="746">
                  <c:v>373.74824337298645</c:v>
                </c:pt>
                <c:pt idx="747">
                  <c:v>373.6544428388579</c:v>
                </c:pt>
                <c:pt idx="748">
                  <c:v>373.60566475373867</c:v>
                </c:pt>
                <c:pt idx="749">
                  <c:v>373.32960192810992</c:v>
                </c:pt>
                <c:pt idx="750">
                  <c:v>379.16137084201489</c:v>
                </c:pt>
                <c:pt idx="751">
                  <c:v>373.06143100873362</c:v>
                </c:pt>
                <c:pt idx="752">
                  <c:v>374.63364831403675</c:v>
                </c:pt>
                <c:pt idx="753">
                  <c:v>374.01329624366082</c:v>
                </c:pt>
                <c:pt idx="754">
                  <c:v>384.48788384593485</c:v>
                </c:pt>
                <c:pt idx="755">
                  <c:v>371.93260426130678</c:v>
                </c:pt>
                <c:pt idx="756">
                  <c:v>376.10436671132646</c:v>
                </c:pt>
                <c:pt idx="757">
                  <c:v>371.84947886417513</c:v>
                </c:pt>
                <c:pt idx="758">
                  <c:v>373.42307312568079</c:v>
                </c:pt>
                <c:pt idx="759">
                  <c:v>371.75578684586992</c:v>
                </c:pt>
                <c:pt idx="760">
                  <c:v>371.6134900681642</c:v>
                </c:pt>
                <c:pt idx="761">
                  <c:v>382.97416569704473</c:v>
                </c:pt>
                <c:pt idx="762">
                  <c:v>374.70955001320931</c:v>
                </c:pt>
                <c:pt idx="763">
                  <c:v>382.65275714238527</c:v>
                </c:pt>
                <c:pt idx="764">
                  <c:v>367.33132167038218</c:v>
                </c:pt>
                <c:pt idx="765">
                  <c:v>367.32374830398209</c:v>
                </c:pt>
                <c:pt idx="766">
                  <c:v>374.32619984317273</c:v>
                </c:pt>
                <c:pt idx="767">
                  <c:v>370.19716359815527</c:v>
                </c:pt>
                <c:pt idx="768">
                  <c:v>370.14750448609254</c:v>
                </c:pt>
                <c:pt idx="769">
                  <c:v>370.04657075894323</c:v>
                </c:pt>
                <c:pt idx="770">
                  <c:v>382.07281532233895</c:v>
                </c:pt>
                <c:pt idx="771">
                  <c:v>375.98767269858644</c:v>
                </c:pt>
                <c:pt idx="772">
                  <c:v>371.21561943969169</c:v>
                </c:pt>
                <c:pt idx="773">
                  <c:v>373.37819382314649</c:v>
                </c:pt>
                <c:pt idx="774">
                  <c:v>381.19073442287851</c:v>
                </c:pt>
                <c:pt idx="775">
                  <c:v>368.94115868200225</c:v>
                </c:pt>
                <c:pt idx="776">
                  <c:v>381.0172703445424</c:v>
                </c:pt>
                <c:pt idx="777">
                  <c:v>368.86384075496682</c:v>
                </c:pt>
                <c:pt idx="778">
                  <c:v>368.79492538815344</c:v>
                </c:pt>
                <c:pt idx="779">
                  <c:v>365.75194467415997</c:v>
                </c:pt>
                <c:pt idx="780">
                  <c:v>368.55559680059844</c:v>
                </c:pt>
                <c:pt idx="781">
                  <c:v>368.43360722651971</c:v>
                </c:pt>
                <c:pt idx="782">
                  <c:v>367.9657208808199</c:v>
                </c:pt>
                <c:pt idx="783">
                  <c:v>367.93533442749072</c:v>
                </c:pt>
                <c:pt idx="784">
                  <c:v>367.8840624687989</c:v>
                </c:pt>
                <c:pt idx="785">
                  <c:v>379.9616286427011</c:v>
                </c:pt>
                <c:pt idx="786">
                  <c:v>367.73385200164853</c:v>
                </c:pt>
                <c:pt idx="787">
                  <c:v>379.75633721186682</c:v>
                </c:pt>
                <c:pt idx="788">
                  <c:v>364.48810740891082</c:v>
                </c:pt>
                <c:pt idx="789">
                  <c:v>364.36491245679935</c:v>
                </c:pt>
                <c:pt idx="790">
                  <c:v>373.2799444879916</c:v>
                </c:pt>
                <c:pt idx="791">
                  <c:v>367.16861605357298</c:v>
                </c:pt>
                <c:pt idx="792">
                  <c:v>371.47563529944227</c:v>
                </c:pt>
                <c:pt idx="793">
                  <c:v>379.08484952868554</c:v>
                </c:pt>
                <c:pt idx="794">
                  <c:v>379.01085451007867</c:v>
                </c:pt>
                <c:pt idx="795">
                  <c:v>366.88640691935376</c:v>
                </c:pt>
                <c:pt idx="796">
                  <c:v>372.83519549710763</c:v>
                </c:pt>
                <c:pt idx="797">
                  <c:v>363.47239777566801</c:v>
                </c:pt>
                <c:pt idx="798">
                  <c:v>378.58033403644743</c:v>
                </c:pt>
                <c:pt idx="799">
                  <c:v>366.10683289168304</c:v>
                </c:pt>
                <c:pt idx="800">
                  <c:v>378.15230876402649</c:v>
                </c:pt>
                <c:pt idx="801">
                  <c:v>378.03588772089944</c:v>
                </c:pt>
                <c:pt idx="802">
                  <c:v>370.02842461843471</c:v>
                </c:pt>
                <c:pt idx="803">
                  <c:v>365.86006775822739</c:v>
                </c:pt>
                <c:pt idx="804">
                  <c:v>362.5908314495162</c:v>
                </c:pt>
                <c:pt idx="805">
                  <c:v>377.55364218174611</c:v>
                </c:pt>
                <c:pt idx="806">
                  <c:v>365.418205855358</c:v>
                </c:pt>
                <c:pt idx="807">
                  <c:v>362.33847482793419</c:v>
                </c:pt>
                <c:pt idx="808">
                  <c:v>365.35142278299168</c:v>
                </c:pt>
                <c:pt idx="809">
                  <c:v>377.41705244861652</c:v>
                </c:pt>
                <c:pt idx="810">
                  <c:v>377.38271487910026</c:v>
                </c:pt>
                <c:pt idx="811">
                  <c:v>366.7732937581066</c:v>
                </c:pt>
                <c:pt idx="812">
                  <c:v>365.1152893601884</c:v>
                </c:pt>
                <c:pt idx="813">
                  <c:v>377.20616964671535</c:v>
                </c:pt>
                <c:pt idx="814">
                  <c:v>371.11207732796049</c:v>
                </c:pt>
                <c:pt idx="815">
                  <c:v>364.84600982916487</c:v>
                </c:pt>
                <c:pt idx="816">
                  <c:v>370.8497125711329</c:v>
                </c:pt>
                <c:pt idx="817">
                  <c:v>368.73513868399709</c:v>
                </c:pt>
                <c:pt idx="818">
                  <c:v>364.50919697706081</c:v>
                </c:pt>
                <c:pt idx="819">
                  <c:v>364.40093712272181</c:v>
                </c:pt>
                <c:pt idx="820">
                  <c:v>364.07860022900275</c:v>
                </c:pt>
                <c:pt idx="821">
                  <c:v>363.97642978698133</c:v>
                </c:pt>
                <c:pt idx="822">
                  <c:v>371.56915061205586</c:v>
                </c:pt>
                <c:pt idx="823">
                  <c:v>363.79129926606367</c:v>
                </c:pt>
                <c:pt idx="824">
                  <c:v>363.74656555102888</c:v>
                </c:pt>
                <c:pt idx="825">
                  <c:v>369.47469359651626</c:v>
                </c:pt>
                <c:pt idx="826">
                  <c:v>365.21852235765527</c:v>
                </c:pt>
                <c:pt idx="827">
                  <c:v>363.52381011576711</c:v>
                </c:pt>
                <c:pt idx="828">
                  <c:v>363.17970671148157</c:v>
                </c:pt>
                <c:pt idx="829">
                  <c:v>363.12579602296591</c:v>
                </c:pt>
                <c:pt idx="830">
                  <c:v>375.20023103052273</c:v>
                </c:pt>
                <c:pt idx="831">
                  <c:v>367.49023146050212</c:v>
                </c:pt>
                <c:pt idx="832">
                  <c:v>375.06187316723975</c:v>
                </c:pt>
                <c:pt idx="833">
                  <c:v>362.65787245261447</c:v>
                </c:pt>
                <c:pt idx="834">
                  <c:v>362.56278498094764</c:v>
                </c:pt>
                <c:pt idx="835">
                  <c:v>366.98239852500797</c:v>
                </c:pt>
                <c:pt idx="836">
                  <c:v>366.70809068716147</c:v>
                </c:pt>
                <c:pt idx="837">
                  <c:v>374.42863759243818</c:v>
                </c:pt>
                <c:pt idx="838">
                  <c:v>362.2653478514128</c:v>
                </c:pt>
                <c:pt idx="839">
                  <c:v>359.01508858162975</c:v>
                </c:pt>
                <c:pt idx="840">
                  <c:v>361.82382139819708</c:v>
                </c:pt>
                <c:pt idx="841">
                  <c:v>361.87972170945403</c:v>
                </c:pt>
                <c:pt idx="842">
                  <c:v>361.80106357405566</c:v>
                </c:pt>
                <c:pt idx="843">
                  <c:v>361.77172890960344</c:v>
                </c:pt>
                <c:pt idx="844">
                  <c:v>367.28068350256763</c:v>
                </c:pt>
                <c:pt idx="845">
                  <c:v>361.53573021008725</c:v>
                </c:pt>
                <c:pt idx="846">
                  <c:v>373.41642054102863</c:v>
                </c:pt>
                <c:pt idx="847">
                  <c:v>361.07890125197105</c:v>
                </c:pt>
                <c:pt idx="848">
                  <c:v>371.58242377201714</c:v>
                </c:pt>
                <c:pt idx="849">
                  <c:v>373.12911933652589</c:v>
                </c:pt>
                <c:pt idx="850">
                  <c:v>360.99276872807332</c:v>
                </c:pt>
                <c:pt idx="851">
                  <c:v>360.97451506728208</c:v>
                </c:pt>
                <c:pt idx="852">
                  <c:v>360.91532862053094</c:v>
                </c:pt>
                <c:pt idx="853">
                  <c:v>360.73233213633148</c:v>
                </c:pt>
                <c:pt idx="854">
                  <c:v>360.52630121995003</c:v>
                </c:pt>
                <c:pt idx="855">
                  <c:v>372.64066420306619</c:v>
                </c:pt>
                <c:pt idx="856">
                  <c:v>366.04001173605411</c:v>
                </c:pt>
                <c:pt idx="857">
                  <c:v>360.0885384376582</c:v>
                </c:pt>
                <c:pt idx="858">
                  <c:v>359.52604112132849</c:v>
                </c:pt>
                <c:pt idx="859">
                  <c:v>371.41415786943463</c:v>
                </c:pt>
                <c:pt idx="860">
                  <c:v>359.19959771289462</c:v>
                </c:pt>
                <c:pt idx="861">
                  <c:v>359.04765916798118</c:v>
                </c:pt>
                <c:pt idx="862">
                  <c:v>371.16184160844034</c:v>
                </c:pt>
                <c:pt idx="863">
                  <c:v>359.03447100674055</c:v>
                </c:pt>
                <c:pt idx="864">
                  <c:v>358.93111855974433</c:v>
                </c:pt>
                <c:pt idx="865">
                  <c:v>358.88291228980995</c:v>
                </c:pt>
                <c:pt idx="866">
                  <c:v>358.8301597972175</c:v>
                </c:pt>
                <c:pt idx="867">
                  <c:v>358.7140647669753</c:v>
                </c:pt>
                <c:pt idx="868">
                  <c:v>358.6879252853895</c:v>
                </c:pt>
                <c:pt idx="869">
                  <c:v>370.73575683700705</c:v>
                </c:pt>
                <c:pt idx="870">
                  <c:v>358.56977576082994</c:v>
                </c:pt>
                <c:pt idx="871">
                  <c:v>360.1544212188233</c:v>
                </c:pt>
                <c:pt idx="872">
                  <c:v>358.49471364779225</c:v>
                </c:pt>
                <c:pt idx="873">
                  <c:v>370.59198140791869</c:v>
                </c:pt>
                <c:pt idx="874">
                  <c:v>355.39428700437526</c:v>
                </c:pt>
                <c:pt idx="875">
                  <c:v>358.39020323858279</c:v>
                </c:pt>
                <c:pt idx="876">
                  <c:v>358.23169220241004</c:v>
                </c:pt>
                <c:pt idx="877">
                  <c:v>363.87893531786142</c:v>
                </c:pt>
                <c:pt idx="878">
                  <c:v>370.17602464843105</c:v>
                </c:pt>
                <c:pt idx="879">
                  <c:v>358.05274819449664</c:v>
                </c:pt>
                <c:pt idx="880">
                  <c:v>357.87056995440116</c:v>
                </c:pt>
                <c:pt idx="881">
                  <c:v>357.86576678838992</c:v>
                </c:pt>
                <c:pt idx="882">
                  <c:v>359.08769008523694</c:v>
                </c:pt>
                <c:pt idx="883">
                  <c:v>367.56193250874981</c:v>
                </c:pt>
                <c:pt idx="884">
                  <c:v>361.44218481566594</c:v>
                </c:pt>
                <c:pt idx="885">
                  <c:v>356.88202746980784</c:v>
                </c:pt>
                <c:pt idx="886">
                  <c:v>368.72215523164095</c:v>
                </c:pt>
                <c:pt idx="887">
                  <c:v>353.50953216489535</c:v>
                </c:pt>
                <c:pt idx="888">
                  <c:v>356.5300230422809</c:v>
                </c:pt>
                <c:pt idx="889">
                  <c:v>358.01332422761385</c:v>
                </c:pt>
                <c:pt idx="890">
                  <c:v>356.41385187863852</c:v>
                </c:pt>
                <c:pt idx="891">
                  <c:v>356.40061808727353</c:v>
                </c:pt>
                <c:pt idx="892">
                  <c:v>362.25857660531443</c:v>
                </c:pt>
                <c:pt idx="893">
                  <c:v>356.3535566850079</c:v>
                </c:pt>
                <c:pt idx="894">
                  <c:v>356.29264307481191</c:v>
                </c:pt>
                <c:pt idx="895">
                  <c:v>356.26053115305905</c:v>
                </c:pt>
                <c:pt idx="896">
                  <c:v>357.8159804540266</c:v>
                </c:pt>
                <c:pt idx="897">
                  <c:v>368.09048470407868</c:v>
                </c:pt>
                <c:pt idx="898">
                  <c:v>352.79602855953516</c:v>
                </c:pt>
                <c:pt idx="899">
                  <c:v>355.71757054546049</c:v>
                </c:pt>
                <c:pt idx="900">
                  <c:v>355.54291161584433</c:v>
                </c:pt>
                <c:pt idx="901">
                  <c:v>355.50330577289219</c:v>
                </c:pt>
                <c:pt idx="902">
                  <c:v>352.3397707907601</c:v>
                </c:pt>
                <c:pt idx="903">
                  <c:v>367.46611960735964</c:v>
                </c:pt>
                <c:pt idx="904">
                  <c:v>355.39416747628513</c:v>
                </c:pt>
                <c:pt idx="905">
                  <c:v>355.18217810047616</c:v>
                </c:pt>
                <c:pt idx="906">
                  <c:v>355.10747344188951</c:v>
                </c:pt>
                <c:pt idx="907">
                  <c:v>354.98043460247965</c:v>
                </c:pt>
                <c:pt idx="908">
                  <c:v>367.13828670589641</c:v>
                </c:pt>
                <c:pt idx="909">
                  <c:v>356.59396522155373</c:v>
                </c:pt>
                <c:pt idx="910">
                  <c:v>354.93283978777191</c:v>
                </c:pt>
                <c:pt idx="911">
                  <c:v>354.84385507563979</c:v>
                </c:pt>
                <c:pt idx="912">
                  <c:v>354.84135298837845</c:v>
                </c:pt>
                <c:pt idx="913">
                  <c:v>354.78680958172242</c:v>
                </c:pt>
                <c:pt idx="914">
                  <c:v>351.49759750112202</c:v>
                </c:pt>
                <c:pt idx="915">
                  <c:v>366.64962962894674</c:v>
                </c:pt>
                <c:pt idx="916">
                  <c:v>360.42372587528672</c:v>
                </c:pt>
                <c:pt idx="917">
                  <c:v>354.43486616864323</c:v>
                </c:pt>
                <c:pt idx="918">
                  <c:v>354.36296336587662</c:v>
                </c:pt>
                <c:pt idx="919">
                  <c:v>350.83970390626024</c:v>
                </c:pt>
                <c:pt idx="920">
                  <c:v>365.9759790469621</c:v>
                </c:pt>
                <c:pt idx="921">
                  <c:v>359.42272595835334</c:v>
                </c:pt>
                <c:pt idx="922">
                  <c:v>353.32334712766078</c:v>
                </c:pt>
                <c:pt idx="923">
                  <c:v>359.13211239033797</c:v>
                </c:pt>
                <c:pt idx="924">
                  <c:v>353.0577193232383</c:v>
                </c:pt>
                <c:pt idx="925">
                  <c:v>352.83726688307945</c:v>
                </c:pt>
                <c:pt idx="926">
                  <c:v>364.90401881129952</c:v>
                </c:pt>
                <c:pt idx="927">
                  <c:v>352.60019481889617</c:v>
                </c:pt>
                <c:pt idx="928">
                  <c:v>352.49360500938258</c:v>
                </c:pt>
                <c:pt idx="929">
                  <c:v>364.57466938288059</c:v>
                </c:pt>
                <c:pt idx="930">
                  <c:v>349.42731903918678</c:v>
                </c:pt>
                <c:pt idx="931">
                  <c:v>362.94581893956843</c:v>
                </c:pt>
                <c:pt idx="932">
                  <c:v>352.47387579500298</c:v>
                </c:pt>
                <c:pt idx="933">
                  <c:v>356.57175601612204</c:v>
                </c:pt>
                <c:pt idx="934">
                  <c:v>351.94161538072615</c:v>
                </c:pt>
                <c:pt idx="935">
                  <c:v>351.79919861890488</c:v>
                </c:pt>
                <c:pt idx="936">
                  <c:v>351.65087530732461</c:v>
                </c:pt>
                <c:pt idx="937">
                  <c:v>363.59169893167729</c:v>
                </c:pt>
                <c:pt idx="938">
                  <c:v>355.74484358151619</c:v>
                </c:pt>
                <c:pt idx="939">
                  <c:v>351.28029304607844</c:v>
                </c:pt>
                <c:pt idx="940">
                  <c:v>363.30606468488037</c:v>
                </c:pt>
                <c:pt idx="941">
                  <c:v>351.19125553367104</c:v>
                </c:pt>
                <c:pt idx="942">
                  <c:v>351.1480671701122</c:v>
                </c:pt>
                <c:pt idx="943">
                  <c:v>355.34202993993853</c:v>
                </c:pt>
                <c:pt idx="944">
                  <c:v>350.81840853228988</c:v>
                </c:pt>
                <c:pt idx="945">
                  <c:v>362.93698707402115</c:v>
                </c:pt>
                <c:pt idx="946">
                  <c:v>358.18058519936449</c:v>
                </c:pt>
                <c:pt idx="947">
                  <c:v>358.14086469709997</c:v>
                </c:pt>
                <c:pt idx="948">
                  <c:v>350.49357612430646</c:v>
                </c:pt>
                <c:pt idx="949">
                  <c:v>349.8661509426878</c:v>
                </c:pt>
                <c:pt idx="950">
                  <c:v>351.39807569357544</c:v>
                </c:pt>
                <c:pt idx="951">
                  <c:v>349.77228540731141</c:v>
                </c:pt>
                <c:pt idx="952">
                  <c:v>349.70144913867205</c:v>
                </c:pt>
                <c:pt idx="953">
                  <c:v>349.65119455795207</c:v>
                </c:pt>
                <c:pt idx="954">
                  <c:v>349.52755144058017</c:v>
                </c:pt>
                <c:pt idx="955">
                  <c:v>355.53036812997897</c:v>
                </c:pt>
                <c:pt idx="956">
                  <c:v>349.33581422871839</c:v>
                </c:pt>
                <c:pt idx="957">
                  <c:v>348.89324172943617</c:v>
                </c:pt>
                <c:pt idx="958">
                  <c:v>348.83227749738364</c:v>
                </c:pt>
                <c:pt idx="959">
                  <c:v>360.92417677177275</c:v>
                </c:pt>
                <c:pt idx="960">
                  <c:v>348.77712484544793</c:v>
                </c:pt>
                <c:pt idx="961">
                  <c:v>348.63625466351414</c:v>
                </c:pt>
                <c:pt idx="962">
                  <c:v>352.95448977223305</c:v>
                </c:pt>
                <c:pt idx="963">
                  <c:v>360.56496006827462</c:v>
                </c:pt>
                <c:pt idx="964">
                  <c:v>358.93519220181844</c:v>
                </c:pt>
                <c:pt idx="965">
                  <c:v>348.39454725531192</c:v>
                </c:pt>
                <c:pt idx="966">
                  <c:v>348.05566051087982</c:v>
                </c:pt>
                <c:pt idx="967">
                  <c:v>348.17188055368592</c:v>
                </c:pt>
                <c:pt idx="968">
                  <c:v>348.15330614575743</c:v>
                </c:pt>
                <c:pt idx="969">
                  <c:v>348.10654197212614</c:v>
                </c:pt>
                <c:pt idx="970">
                  <c:v>348.02879930445249</c:v>
                </c:pt>
                <c:pt idx="971">
                  <c:v>347.84866937445082</c:v>
                </c:pt>
                <c:pt idx="972">
                  <c:v>359.80367332631619</c:v>
                </c:pt>
                <c:pt idx="973">
                  <c:v>353.68947134220139</c:v>
                </c:pt>
                <c:pt idx="974">
                  <c:v>349.00702515882108</c:v>
                </c:pt>
                <c:pt idx="975">
                  <c:v>347.342619480971</c:v>
                </c:pt>
                <c:pt idx="976">
                  <c:v>348.92364583925689</c:v>
                </c:pt>
                <c:pt idx="977">
                  <c:v>359.39928871303545</c:v>
                </c:pt>
                <c:pt idx="978">
                  <c:v>344.0795673289947</c:v>
                </c:pt>
                <c:pt idx="979">
                  <c:v>346.97603537871532</c:v>
                </c:pt>
                <c:pt idx="980">
                  <c:v>343.78361810974206</c:v>
                </c:pt>
                <c:pt idx="981">
                  <c:v>346.61780222907532</c:v>
                </c:pt>
                <c:pt idx="982">
                  <c:v>343.49567065241138</c:v>
                </c:pt>
                <c:pt idx="983">
                  <c:v>346.24973887215901</c:v>
                </c:pt>
                <c:pt idx="984">
                  <c:v>353.79699771820748</c:v>
                </c:pt>
                <c:pt idx="985">
                  <c:v>346.19934099525432</c:v>
                </c:pt>
                <c:pt idx="986">
                  <c:v>358.1656362993283</c:v>
                </c:pt>
                <c:pt idx="987">
                  <c:v>345.95071502925896</c:v>
                </c:pt>
                <c:pt idx="988">
                  <c:v>353.3347827811312</c:v>
                </c:pt>
                <c:pt idx="989">
                  <c:v>345.7886645942425</c:v>
                </c:pt>
                <c:pt idx="990">
                  <c:v>345.69459058249441</c:v>
                </c:pt>
                <c:pt idx="991">
                  <c:v>351.51063553941231</c:v>
                </c:pt>
                <c:pt idx="992">
                  <c:v>345.24873233036084</c:v>
                </c:pt>
                <c:pt idx="993">
                  <c:v>341.66541364477888</c:v>
                </c:pt>
                <c:pt idx="994">
                  <c:v>356.56312007626241</c:v>
                </c:pt>
                <c:pt idx="995">
                  <c:v>344.37947873389982</c:v>
                </c:pt>
                <c:pt idx="996">
                  <c:v>344.31621599722683</c:v>
                </c:pt>
                <c:pt idx="997">
                  <c:v>344.35784051592964</c:v>
                </c:pt>
                <c:pt idx="998">
                  <c:v>344.16478196978721</c:v>
                </c:pt>
                <c:pt idx="999">
                  <c:v>343.89165237707238</c:v>
                </c:pt>
                <c:pt idx="1000">
                  <c:v>349.34476363985306</c:v>
                </c:pt>
                <c:pt idx="1001">
                  <c:v>343.47995345475704</c:v>
                </c:pt>
                <c:pt idx="1002">
                  <c:v>343.34666650426868</c:v>
                </c:pt>
                <c:pt idx="1003">
                  <c:v>343.27928399151432</c:v>
                </c:pt>
                <c:pt idx="1004">
                  <c:v>343.23502349256592</c:v>
                </c:pt>
                <c:pt idx="1005">
                  <c:v>355.31432631032089</c:v>
                </c:pt>
                <c:pt idx="1006">
                  <c:v>350.64222040657756</c:v>
                </c:pt>
                <c:pt idx="1007">
                  <c:v>343.05397428126867</c:v>
                </c:pt>
                <c:pt idx="1008">
                  <c:v>342.73285705323894</c:v>
                </c:pt>
                <c:pt idx="1009">
                  <c:v>342.70760589067038</c:v>
                </c:pt>
                <c:pt idx="1010">
                  <c:v>348.57990600565137</c:v>
                </c:pt>
                <c:pt idx="1011">
                  <c:v>344.15594789888769</c:v>
                </c:pt>
                <c:pt idx="1012">
                  <c:v>342.45059620233297</c:v>
                </c:pt>
                <c:pt idx="1013">
                  <c:v>339.34358023832709</c:v>
                </c:pt>
                <c:pt idx="1014">
                  <c:v>342.38840080436364</c:v>
                </c:pt>
                <c:pt idx="1015">
                  <c:v>339.24529634882151</c:v>
                </c:pt>
                <c:pt idx="1016">
                  <c:v>342.03877064050494</c:v>
                </c:pt>
                <c:pt idx="1017">
                  <c:v>348.03463790048153</c:v>
                </c:pt>
                <c:pt idx="1018">
                  <c:v>341.94740706872284</c:v>
                </c:pt>
                <c:pt idx="1019">
                  <c:v>341.92028734168463</c:v>
                </c:pt>
                <c:pt idx="1020">
                  <c:v>341.91114147816302</c:v>
                </c:pt>
                <c:pt idx="1021">
                  <c:v>353.84143474702859</c:v>
                </c:pt>
                <c:pt idx="1022">
                  <c:v>347.55846427104723</c:v>
                </c:pt>
                <c:pt idx="1023">
                  <c:v>341.59943911786252</c:v>
                </c:pt>
                <c:pt idx="1024">
                  <c:v>341.49428343049755</c:v>
                </c:pt>
                <c:pt idx="1025">
                  <c:v>341.35380693039644</c:v>
                </c:pt>
                <c:pt idx="1026">
                  <c:v>345.81317622687732</c:v>
                </c:pt>
                <c:pt idx="1027">
                  <c:v>346.81013554935487</c:v>
                </c:pt>
                <c:pt idx="1028">
                  <c:v>340.85952826357811</c:v>
                </c:pt>
                <c:pt idx="1029">
                  <c:v>340.92701255703787</c:v>
                </c:pt>
                <c:pt idx="1030">
                  <c:v>352.93529962938049</c:v>
                </c:pt>
                <c:pt idx="1031">
                  <c:v>340.60632310437575</c:v>
                </c:pt>
                <c:pt idx="1032">
                  <c:v>340.58873510858677</c:v>
                </c:pt>
                <c:pt idx="1033">
                  <c:v>352.66447428316616</c:v>
                </c:pt>
                <c:pt idx="1034">
                  <c:v>340.32196193772745</c:v>
                </c:pt>
                <c:pt idx="1035">
                  <c:v>341.88746988049502</c:v>
                </c:pt>
                <c:pt idx="1036">
                  <c:v>344.7987069634201</c:v>
                </c:pt>
                <c:pt idx="1037">
                  <c:v>344.1919156712371</c:v>
                </c:pt>
                <c:pt idx="1038">
                  <c:v>352.09383954581494</c:v>
                </c:pt>
                <c:pt idx="1039">
                  <c:v>339.58063874040113</c:v>
                </c:pt>
                <c:pt idx="1040">
                  <c:v>339.44960047846837</c:v>
                </c:pt>
                <c:pt idx="1041">
                  <c:v>340.76399286450396</c:v>
                </c:pt>
                <c:pt idx="1042">
                  <c:v>343.33179166626257</c:v>
                </c:pt>
                <c:pt idx="1043">
                  <c:v>339.08800171134902</c:v>
                </c:pt>
                <c:pt idx="1044">
                  <c:v>338.96156581289767</c:v>
                </c:pt>
                <c:pt idx="1045">
                  <c:v>343.23955181266251</c:v>
                </c:pt>
                <c:pt idx="1046">
                  <c:v>338.57276397785745</c:v>
                </c:pt>
                <c:pt idx="1047">
                  <c:v>338.56948114406072</c:v>
                </c:pt>
                <c:pt idx="1048">
                  <c:v>338.55444353350862</c:v>
                </c:pt>
                <c:pt idx="1049">
                  <c:v>338.60731848051341</c:v>
                </c:pt>
                <c:pt idx="1050">
                  <c:v>338.25133102739755</c:v>
                </c:pt>
                <c:pt idx="1051">
                  <c:v>338.24028515232249</c:v>
                </c:pt>
                <c:pt idx="1052">
                  <c:v>338.19654965518498</c:v>
                </c:pt>
                <c:pt idx="1053">
                  <c:v>338.24407892029114</c:v>
                </c:pt>
                <c:pt idx="1054">
                  <c:v>338.16036033813884</c:v>
                </c:pt>
                <c:pt idx="1055">
                  <c:v>338.15255266375823</c:v>
                </c:pt>
                <c:pt idx="1056">
                  <c:v>337.99303781955973</c:v>
                </c:pt>
                <c:pt idx="1057">
                  <c:v>337.84858723098375</c:v>
                </c:pt>
                <c:pt idx="1058">
                  <c:v>334.62652753732687</c:v>
                </c:pt>
                <c:pt idx="1059">
                  <c:v>337.64719724222073</c:v>
                </c:pt>
                <c:pt idx="1060">
                  <c:v>339.13026197848586</c:v>
                </c:pt>
                <c:pt idx="1061">
                  <c:v>337.46553228204965</c:v>
                </c:pt>
                <c:pt idx="1062">
                  <c:v>343.16976635070824</c:v>
                </c:pt>
                <c:pt idx="1063">
                  <c:v>349.1038692134926</c:v>
                </c:pt>
                <c:pt idx="1064">
                  <c:v>336.75349354875209</c:v>
                </c:pt>
                <c:pt idx="1065">
                  <c:v>336.63070744940762</c:v>
                </c:pt>
                <c:pt idx="1066">
                  <c:v>336.56827638832635</c:v>
                </c:pt>
                <c:pt idx="1067">
                  <c:v>336.49525376670806</c:v>
                </c:pt>
                <c:pt idx="1068">
                  <c:v>340.71594379192135</c:v>
                </c:pt>
                <c:pt idx="1069">
                  <c:v>336.4613466515525</c:v>
                </c:pt>
                <c:pt idx="1070">
                  <c:v>336.33201148859564</c:v>
                </c:pt>
                <c:pt idx="1071">
                  <c:v>336.32183476301685</c:v>
                </c:pt>
                <c:pt idx="1072">
                  <c:v>336.25977883663938</c:v>
                </c:pt>
                <c:pt idx="1073">
                  <c:v>335.96435728127307</c:v>
                </c:pt>
                <c:pt idx="1074">
                  <c:v>342.03692529317328</c:v>
                </c:pt>
                <c:pt idx="1075">
                  <c:v>335.98636515070422</c:v>
                </c:pt>
                <c:pt idx="1076">
                  <c:v>335.62277452648658</c:v>
                </c:pt>
                <c:pt idx="1077">
                  <c:v>335.54396673765058</c:v>
                </c:pt>
                <c:pt idx="1078">
                  <c:v>341.53183977759659</c:v>
                </c:pt>
                <c:pt idx="1079">
                  <c:v>335.44591801698158</c:v>
                </c:pt>
                <c:pt idx="1080">
                  <c:v>347.04148046245712</c:v>
                </c:pt>
                <c:pt idx="1081">
                  <c:v>339.12408615162315</c:v>
                </c:pt>
                <c:pt idx="1082">
                  <c:v>338.54249312259236</c:v>
                </c:pt>
                <c:pt idx="1083">
                  <c:v>333.93098582799803</c:v>
                </c:pt>
                <c:pt idx="1084">
                  <c:v>333.6892422450365</c:v>
                </c:pt>
                <c:pt idx="1085">
                  <c:v>333.41924824034811</c:v>
                </c:pt>
                <c:pt idx="1086">
                  <c:v>333.41548990492186</c:v>
                </c:pt>
                <c:pt idx="1087">
                  <c:v>333.39989961012446</c:v>
                </c:pt>
                <c:pt idx="1088">
                  <c:v>340.89329468921215</c:v>
                </c:pt>
                <c:pt idx="1089">
                  <c:v>333.18991951776468</c:v>
                </c:pt>
                <c:pt idx="1090">
                  <c:v>333.1408722517948</c:v>
                </c:pt>
                <c:pt idx="1091">
                  <c:v>333.13662902897352</c:v>
                </c:pt>
                <c:pt idx="1092">
                  <c:v>345.13261608089891</c:v>
                </c:pt>
                <c:pt idx="1093">
                  <c:v>332.84730823970767</c:v>
                </c:pt>
                <c:pt idx="1094">
                  <c:v>332.63303708857433</c:v>
                </c:pt>
                <c:pt idx="1095">
                  <c:v>332.56375361161787</c:v>
                </c:pt>
                <c:pt idx="1096">
                  <c:v>332.41613910356841</c:v>
                </c:pt>
                <c:pt idx="1097">
                  <c:v>336.61523462251358</c:v>
                </c:pt>
                <c:pt idx="1098">
                  <c:v>332.15380962353959</c:v>
                </c:pt>
                <c:pt idx="1099">
                  <c:v>336.49515700696691</c:v>
                </c:pt>
                <c:pt idx="1100">
                  <c:v>331.99716925973416</c:v>
                </c:pt>
                <c:pt idx="1101">
                  <c:v>336.22837877160299</c:v>
                </c:pt>
                <c:pt idx="1102">
                  <c:v>331.77113749105467</c:v>
                </c:pt>
                <c:pt idx="1103">
                  <c:v>343.75812760895514</c:v>
                </c:pt>
                <c:pt idx="1104">
                  <c:v>337.21942484559878</c:v>
                </c:pt>
                <c:pt idx="1105">
                  <c:v>331.49090223542669</c:v>
                </c:pt>
                <c:pt idx="1106">
                  <c:v>328.38518250613708</c:v>
                </c:pt>
                <c:pt idx="1107">
                  <c:v>335.84533481402491</c:v>
                </c:pt>
                <c:pt idx="1108">
                  <c:v>332.88359740054653</c:v>
                </c:pt>
                <c:pt idx="1109">
                  <c:v>331.21253758317772</c:v>
                </c:pt>
                <c:pt idx="1110">
                  <c:v>331.07403783340914</c:v>
                </c:pt>
                <c:pt idx="1111">
                  <c:v>338.61318247552816</c:v>
                </c:pt>
                <c:pt idx="1112">
                  <c:v>330.98184399727154</c:v>
                </c:pt>
                <c:pt idx="1113">
                  <c:v>343.07637668483159</c:v>
                </c:pt>
                <c:pt idx="1114">
                  <c:v>330.57703638326956</c:v>
                </c:pt>
                <c:pt idx="1115">
                  <c:v>334.84678641902315</c:v>
                </c:pt>
                <c:pt idx="1116">
                  <c:v>342.64616118056989</c:v>
                </c:pt>
                <c:pt idx="1117">
                  <c:v>330.30671754844002</c:v>
                </c:pt>
                <c:pt idx="1118">
                  <c:v>330.20780903931393</c:v>
                </c:pt>
                <c:pt idx="1119">
                  <c:v>330.16315803900153</c:v>
                </c:pt>
                <c:pt idx="1120">
                  <c:v>342.24518158332171</c:v>
                </c:pt>
                <c:pt idx="1121">
                  <c:v>334.08254664027413</c:v>
                </c:pt>
                <c:pt idx="1122">
                  <c:v>329.58895714915536</c:v>
                </c:pt>
                <c:pt idx="1123">
                  <c:v>329.45929451041729</c:v>
                </c:pt>
                <c:pt idx="1124">
                  <c:v>333.81824500967275</c:v>
                </c:pt>
                <c:pt idx="1125">
                  <c:v>335.34157268229023</c:v>
                </c:pt>
                <c:pt idx="1126">
                  <c:v>335.2529537245552</c:v>
                </c:pt>
                <c:pt idx="1127">
                  <c:v>341.30136087440809</c:v>
                </c:pt>
                <c:pt idx="1128">
                  <c:v>329.08403225322456</c:v>
                </c:pt>
                <c:pt idx="1129">
                  <c:v>333.08168408592132</c:v>
                </c:pt>
                <c:pt idx="1130">
                  <c:v>330.25830908866277</c:v>
                </c:pt>
                <c:pt idx="1131">
                  <c:v>340.47757320991826</c:v>
                </c:pt>
                <c:pt idx="1132">
                  <c:v>328.34104446281987</c:v>
                </c:pt>
                <c:pt idx="1133">
                  <c:v>325.24682728806619</c:v>
                </c:pt>
                <c:pt idx="1134">
                  <c:v>329.75384683719193</c:v>
                </c:pt>
                <c:pt idx="1135">
                  <c:v>332.45845612114852</c:v>
                </c:pt>
                <c:pt idx="1136">
                  <c:v>340.10605552347323</c:v>
                </c:pt>
                <c:pt idx="1137">
                  <c:v>324.9081290801002</c:v>
                </c:pt>
                <c:pt idx="1138">
                  <c:v>332.25922466754281</c:v>
                </c:pt>
                <c:pt idx="1139">
                  <c:v>327.80862325074486</c:v>
                </c:pt>
                <c:pt idx="1140">
                  <c:v>333.73150510177925</c:v>
                </c:pt>
                <c:pt idx="1141">
                  <c:v>327.68815382031505</c:v>
                </c:pt>
                <c:pt idx="1142">
                  <c:v>339.66989298735729</c:v>
                </c:pt>
                <c:pt idx="1143">
                  <c:v>339.35576234272247</c:v>
                </c:pt>
                <c:pt idx="1144">
                  <c:v>327.09810433834548</c:v>
                </c:pt>
                <c:pt idx="1145">
                  <c:v>324.00702386579866</c:v>
                </c:pt>
                <c:pt idx="1146">
                  <c:v>328.43266065870802</c:v>
                </c:pt>
                <c:pt idx="1147">
                  <c:v>326.68852296204659</c:v>
                </c:pt>
                <c:pt idx="1148">
                  <c:v>326.55713479464953</c:v>
                </c:pt>
                <c:pt idx="1149">
                  <c:v>326.54520407187692</c:v>
                </c:pt>
                <c:pt idx="1150">
                  <c:v>322.96281281823917</c:v>
                </c:pt>
                <c:pt idx="1151">
                  <c:v>325.97364742809185</c:v>
                </c:pt>
                <c:pt idx="1152">
                  <c:v>327.52458444945029</c:v>
                </c:pt>
                <c:pt idx="1153">
                  <c:v>325.83457721270202</c:v>
                </c:pt>
                <c:pt idx="1154">
                  <c:v>325.86650640028193</c:v>
                </c:pt>
                <c:pt idx="1155">
                  <c:v>325.53768702443057</c:v>
                </c:pt>
                <c:pt idx="1156">
                  <c:v>325.34052767062803</c:v>
                </c:pt>
                <c:pt idx="1157">
                  <c:v>325.31225622522584</c:v>
                </c:pt>
                <c:pt idx="1158">
                  <c:v>325.29175469889941</c:v>
                </c:pt>
                <c:pt idx="1159">
                  <c:v>329.11722941385324</c:v>
                </c:pt>
                <c:pt idx="1160">
                  <c:v>324.74843661093348</c:v>
                </c:pt>
                <c:pt idx="1161">
                  <c:v>324.68346403950966</c:v>
                </c:pt>
                <c:pt idx="1162">
                  <c:v>324.42576431220556</c:v>
                </c:pt>
                <c:pt idx="1163">
                  <c:v>324.35757823982499</c:v>
                </c:pt>
                <c:pt idx="1164">
                  <c:v>329.86670159141619</c:v>
                </c:pt>
                <c:pt idx="1165">
                  <c:v>335.81455027454757</c:v>
                </c:pt>
                <c:pt idx="1166">
                  <c:v>323.65487231418228</c:v>
                </c:pt>
                <c:pt idx="1167">
                  <c:v>323.20489990086173</c:v>
                </c:pt>
                <c:pt idx="1168">
                  <c:v>330.65938909408612</c:v>
                </c:pt>
                <c:pt idx="1169">
                  <c:v>323.12966333819213</c:v>
                </c:pt>
                <c:pt idx="1170">
                  <c:v>324.59390519371158</c:v>
                </c:pt>
                <c:pt idx="1171">
                  <c:v>322.76633248279143</c:v>
                </c:pt>
                <c:pt idx="1172">
                  <c:v>322.68451355926953</c:v>
                </c:pt>
                <c:pt idx="1173">
                  <c:v>327.17583964561987</c:v>
                </c:pt>
                <c:pt idx="1174">
                  <c:v>334.72560735713722</c:v>
                </c:pt>
                <c:pt idx="1175">
                  <c:v>334.59149260916115</c:v>
                </c:pt>
                <c:pt idx="1176">
                  <c:v>322.44656018321626</c:v>
                </c:pt>
                <c:pt idx="1177">
                  <c:v>334.52270237850547</c:v>
                </c:pt>
                <c:pt idx="1178">
                  <c:v>322.37201897706427</c:v>
                </c:pt>
                <c:pt idx="1179">
                  <c:v>322.18871429968351</c:v>
                </c:pt>
                <c:pt idx="1180">
                  <c:v>322.01997080213567</c:v>
                </c:pt>
                <c:pt idx="1181">
                  <c:v>321.93962041875739</c:v>
                </c:pt>
                <c:pt idx="1182">
                  <c:v>321.79750370441695</c:v>
                </c:pt>
                <c:pt idx="1183">
                  <c:v>326.13084360152919</c:v>
                </c:pt>
                <c:pt idx="1184">
                  <c:v>333.32694438976699</c:v>
                </c:pt>
                <c:pt idx="1185">
                  <c:v>327.09487302220708</c:v>
                </c:pt>
                <c:pt idx="1186">
                  <c:v>320.95513626425202</c:v>
                </c:pt>
                <c:pt idx="1187">
                  <c:v>320.91611843732233</c:v>
                </c:pt>
                <c:pt idx="1188">
                  <c:v>320.91608999963114</c:v>
                </c:pt>
                <c:pt idx="1189">
                  <c:v>322.5039834863905</c:v>
                </c:pt>
                <c:pt idx="1190">
                  <c:v>320.88693240442444</c:v>
                </c:pt>
                <c:pt idx="1191">
                  <c:v>322.34732556649743</c:v>
                </c:pt>
                <c:pt idx="1192">
                  <c:v>320.56508631799562</c:v>
                </c:pt>
                <c:pt idx="1193">
                  <c:v>320.35106623188778</c:v>
                </c:pt>
                <c:pt idx="1194">
                  <c:v>326.27546200352111</c:v>
                </c:pt>
                <c:pt idx="1195">
                  <c:v>332.41816788657633</c:v>
                </c:pt>
                <c:pt idx="1196">
                  <c:v>332.31789972934797</c:v>
                </c:pt>
                <c:pt idx="1197">
                  <c:v>324.40541778780158</c:v>
                </c:pt>
                <c:pt idx="1198">
                  <c:v>331.91097205870233</c:v>
                </c:pt>
                <c:pt idx="1199">
                  <c:v>325.76271179592942</c:v>
                </c:pt>
                <c:pt idx="1200">
                  <c:v>325.58822426378634</c:v>
                </c:pt>
                <c:pt idx="1201">
                  <c:v>319.79702373964437</c:v>
                </c:pt>
                <c:pt idx="1202">
                  <c:v>325.50896585181169</c:v>
                </c:pt>
                <c:pt idx="1203">
                  <c:v>321.34778208383415</c:v>
                </c:pt>
                <c:pt idx="1204">
                  <c:v>319.72680977820335</c:v>
                </c:pt>
                <c:pt idx="1205">
                  <c:v>324.21236448921422</c:v>
                </c:pt>
                <c:pt idx="1206">
                  <c:v>319.50172244961067</c:v>
                </c:pt>
                <c:pt idx="1207">
                  <c:v>319.33178736851221</c:v>
                </c:pt>
                <c:pt idx="1208">
                  <c:v>318.99700867760635</c:v>
                </c:pt>
                <c:pt idx="1209">
                  <c:v>315.93575637163849</c:v>
                </c:pt>
                <c:pt idx="1210">
                  <c:v>318.56043315654154</c:v>
                </c:pt>
                <c:pt idx="1211">
                  <c:v>318.4091649057018</c:v>
                </c:pt>
                <c:pt idx="1212">
                  <c:v>324.0530155794421</c:v>
                </c:pt>
                <c:pt idx="1213">
                  <c:v>318.27511607006136</c:v>
                </c:pt>
                <c:pt idx="1214">
                  <c:v>322.64040924826645</c:v>
                </c:pt>
                <c:pt idx="1215">
                  <c:v>319.6694684471301</c:v>
                </c:pt>
                <c:pt idx="1216">
                  <c:v>318.0380197565292</c:v>
                </c:pt>
                <c:pt idx="1217">
                  <c:v>328.53867872632429</c:v>
                </c:pt>
                <c:pt idx="1218">
                  <c:v>319.59365877862666</c:v>
                </c:pt>
                <c:pt idx="1219">
                  <c:v>322.50524228405317</c:v>
                </c:pt>
                <c:pt idx="1220">
                  <c:v>317.57121330734475</c:v>
                </c:pt>
                <c:pt idx="1221">
                  <c:v>317.36422550932889</c:v>
                </c:pt>
                <c:pt idx="1222">
                  <c:v>319.02890099605457</c:v>
                </c:pt>
                <c:pt idx="1223">
                  <c:v>324.93909570045008</c:v>
                </c:pt>
                <c:pt idx="1224">
                  <c:v>317.28375487673861</c:v>
                </c:pt>
                <c:pt idx="1225">
                  <c:v>317.26514282814935</c:v>
                </c:pt>
                <c:pt idx="1226">
                  <c:v>323.23379636327707</c:v>
                </c:pt>
                <c:pt idx="1227">
                  <c:v>321.58210959896303</c:v>
                </c:pt>
                <c:pt idx="1228">
                  <c:v>321.21874009330304</c:v>
                </c:pt>
                <c:pt idx="1229">
                  <c:v>317.10545022978522</c:v>
                </c:pt>
                <c:pt idx="1230">
                  <c:v>317.02698100641339</c:v>
                </c:pt>
                <c:pt idx="1231">
                  <c:v>317.02652474627109</c:v>
                </c:pt>
                <c:pt idx="1232">
                  <c:v>317.01778094111847</c:v>
                </c:pt>
                <c:pt idx="1233">
                  <c:v>321.15098638119736</c:v>
                </c:pt>
                <c:pt idx="1234">
                  <c:v>316.96109440754105</c:v>
                </c:pt>
                <c:pt idx="1235">
                  <c:v>316.89696440866589</c:v>
                </c:pt>
                <c:pt idx="1236">
                  <c:v>328.8997717855483</c:v>
                </c:pt>
                <c:pt idx="1237">
                  <c:v>322.74548972955029</c:v>
                </c:pt>
                <c:pt idx="1238">
                  <c:v>316.64148643048372</c:v>
                </c:pt>
                <c:pt idx="1239">
                  <c:v>320.64199136284117</c:v>
                </c:pt>
                <c:pt idx="1240">
                  <c:v>313.38407753307541</c:v>
                </c:pt>
                <c:pt idx="1241">
                  <c:v>316.42361261987338</c:v>
                </c:pt>
                <c:pt idx="1242">
                  <c:v>316.299847346972</c:v>
                </c:pt>
                <c:pt idx="1243">
                  <c:v>321.95641107701709</c:v>
                </c:pt>
                <c:pt idx="1244">
                  <c:v>313.1826061118494</c:v>
                </c:pt>
                <c:pt idx="1245">
                  <c:v>316.09816301865368</c:v>
                </c:pt>
                <c:pt idx="1246">
                  <c:v>320.54394097220069</c:v>
                </c:pt>
                <c:pt idx="1247">
                  <c:v>327.96467005530843</c:v>
                </c:pt>
                <c:pt idx="1248">
                  <c:v>320.33920871092727</c:v>
                </c:pt>
                <c:pt idx="1249">
                  <c:v>315.6169798360545</c:v>
                </c:pt>
                <c:pt idx="1250">
                  <c:v>317.17022272272811</c:v>
                </c:pt>
                <c:pt idx="1251">
                  <c:v>315.52610508391081</c:v>
                </c:pt>
                <c:pt idx="1252">
                  <c:v>317.03501183109597</c:v>
                </c:pt>
                <c:pt idx="1253">
                  <c:v>321.37284450423664</c:v>
                </c:pt>
                <c:pt idx="1254">
                  <c:v>322.78979424771921</c:v>
                </c:pt>
                <c:pt idx="1255">
                  <c:v>315.0957808202312</c:v>
                </c:pt>
                <c:pt idx="1256">
                  <c:v>316.60811444090496</c:v>
                </c:pt>
                <c:pt idx="1257">
                  <c:v>314.98766674091149</c:v>
                </c:pt>
                <c:pt idx="1258">
                  <c:v>319.02576065041256</c:v>
                </c:pt>
                <c:pt idx="1259">
                  <c:v>314.88066761696177</c:v>
                </c:pt>
                <c:pt idx="1260">
                  <c:v>311.56502821715833</c:v>
                </c:pt>
                <c:pt idx="1261">
                  <c:v>314.22919032888456</c:v>
                </c:pt>
                <c:pt idx="1262">
                  <c:v>326.31769823466669</c:v>
                </c:pt>
                <c:pt idx="1263">
                  <c:v>313.47408434286683</c:v>
                </c:pt>
                <c:pt idx="1264">
                  <c:v>313.95547507096785</c:v>
                </c:pt>
                <c:pt idx="1265">
                  <c:v>313.9039781008139</c:v>
                </c:pt>
                <c:pt idx="1266">
                  <c:v>319.75164396461821</c:v>
                </c:pt>
                <c:pt idx="1267">
                  <c:v>313.79420484148977</c:v>
                </c:pt>
                <c:pt idx="1268">
                  <c:v>313.50685238307733</c:v>
                </c:pt>
                <c:pt idx="1269">
                  <c:v>317.49342599067427</c:v>
                </c:pt>
                <c:pt idx="1270">
                  <c:v>320.60228725494306</c:v>
                </c:pt>
                <c:pt idx="1271">
                  <c:v>317.5243495664829</c:v>
                </c:pt>
                <c:pt idx="1272">
                  <c:v>319.46886522193591</c:v>
                </c:pt>
                <c:pt idx="1273">
                  <c:v>314.61185944571486</c:v>
                </c:pt>
                <c:pt idx="1274">
                  <c:v>312.96438038699921</c:v>
                </c:pt>
                <c:pt idx="1275">
                  <c:v>312.96308732376013</c:v>
                </c:pt>
                <c:pt idx="1276">
                  <c:v>312.94625956977251</c:v>
                </c:pt>
                <c:pt idx="1277">
                  <c:v>312.8226741935606</c:v>
                </c:pt>
                <c:pt idx="1278">
                  <c:v>309.73384595265048</c:v>
                </c:pt>
                <c:pt idx="1279">
                  <c:v>312.48607135571842</c:v>
                </c:pt>
                <c:pt idx="1280">
                  <c:v>317.96972528249637</c:v>
                </c:pt>
                <c:pt idx="1281">
                  <c:v>312.25075863451167</c:v>
                </c:pt>
                <c:pt idx="1282">
                  <c:v>324.27477166296723</c:v>
                </c:pt>
                <c:pt idx="1283">
                  <c:v>311.90440114591269</c:v>
                </c:pt>
                <c:pt idx="1284">
                  <c:v>311.87711114860406</c:v>
                </c:pt>
                <c:pt idx="1285">
                  <c:v>313.40612765343786</c:v>
                </c:pt>
                <c:pt idx="1286">
                  <c:v>311.80601198837746</c:v>
                </c:pt>
                <c:pt idx="1287">
                  <c:v>313.38495387027137</c:v>
                </c:pt>
                <c:pt idx="1288">
                  <c:v>308.44409473566782</c:v>
                </c:pt>
                <c:pt idx="1289">
                  <c:v>311.35757520098684</c:v>
                </c:pt>
                <c:pt idx="1290">
                  <c:v>323.44513948935156</c:v>
                </c:pt>
                <c:pt idx="1291">
                  <c:v>311.23525954927118</c:v>
                </c:pt>
                <c:pt idx="1292">
                  <c:v>318.75594188730457</c:v>
                </c:pt>
                <c:pt idx="1293">
                  <c:v>323.31445017810233</c:v>
                </c:pt>
                <c:pt idx="1294">
                  <c:v>315.6010489666445</c:v>
                </c:pt>
                <c:pt idx="1295">
                  <c:v>311.00654469516871</c:v>
                </c:pt>
                <c:pt idx="1296">
                  <c:v>315.10091638673475</c:v>
                </c:pt>
                <c:pt idx="1297">
                  <c:v>323.06539392434689</c:v>
                </c:pt>
                <c:pt idx="1298">
                  <c:v>310.80872419820031</c:v>
                </c:pt>
                <c:pt idx="1299">
                  <c:v>310.8038288866253</c:v>
                </c:pt>
                <c:pt idx="1300">
                  <c:v>307.61754977789155</c:v>
                </c:pt>
                <c:pt idx="1301">
                  <c:v>310.52786552506996</c:v>
                </c:pt>
                <c:pt idx="1302">
                  <c:v>312.06044201046518</c:v>
                </c:pt>
                <c:pt idx="1303">
                  <c:v>312.05969762277005</c:v>
                </c:pt>
                <c:pt idx="1304">
                  <c:v>310.41023371677477</c:v>
                </c:pt>
                <c:pt idx="1305">
                  <c:v>310.3982662438234</c:v>
                </c:pt>
                <c:pt idx="1306">
                  <c:v>311.97916460699241</c:v>
                </c:pt>
                <c:pt idx="1307">
                  <c:v>309.80508068021874</c:v>
                </c:pt>
                <c:pt idx="1308">
                  <c:v>310.28239897844549</c:v>
                </c:pt>
                <c:pt idx="1309">
                  <c:v>310.17165710258996</c:v>
                </c:pt>
                <c:pt idx="1310">
                  <c:v>322.28045881674649</c:v>
                </c:pt>
                <c:pt idx="1311">
                  <c:v>311.68975579344618</c:v>
                </c:pt>
                <c:pt idx="1312">
                  <c:v>315.85954658260812</c:v>
                </c:pt>
                <c:pt idx="1313">
                  <c:v>310.03123843932303</c:v>
                </c:pt>
                <c:pt idx="1314">
                  <c:v>309.89562139097222</c:v>
                </c:pt>
                <c:pt idx="1315">
                  <c:v>314.18942070216713</c:v>
                </c:pt>
                <c:pt idx="1316">
                  <c:v>309.79874166430955</c:v>
                </c:pt>
                <c:pt idx="1317">
                  <c:v>309.56279626346259</c:v>
                </c:pt>
                <c:pt idx="1318">
                  <c:v>313.93317810309134</c:v>
                </c:pt>
                <c:pt idx="1319">
                  <c:v>309.41484267196711</c:v>
                </c:pt>
                <c:pt idx="1320">
                  <c:v>321.42306766586131</c:v>
                </c:pt>
                <c:pt idx="1321">
                  <c:v>309.23332819685891</c:v>
                </c:pt>
                <c:pt idx="1322">
                  <c:v>313.58279638284614</c:v>
                </c:pt>
                <c:pt idx="1323">
                  <c:v>306.06761952010049</c:v>
                </c:pt>
                <c:pt idx="1324">
                  <c:v>309.0594122925209</c:v>
                </c:pt>
                <c:pt idx="1325">
                  <c:v>308.98816661873491</c:v>
                </c:pt>
                <c:pt idx="1326">
                  <c:v>308.97258029770626</c:v>
                </c:pt>
                <c:pt idx="1327">
                  <c:v>310.51815830733506</c:v>
                </c:pt>
                <c:pt idx="1328">
                  <c:v>308.88676879706099</c:v>
                </c:pt>
                <c:pt idx="1329">
                  <c:v>308.8499069458685</c:v>
                </c:pt>
                <c:pt idx="1330">
                  <c:v>301.74797584645017</c:v>
                </c:pt>
                <c:pt idx="1331">
                  <c:v>307.58731611429312</c:v>
                </c:pt>
                <c:pt idx="1332">
                  <c:v>308.56186488821362</c:v>
                </c:pt>
                <c:pt idx="1333">
                  <c:v>308.47239169701305</c:v>
                </c:pt>
                <c:pt idx="1334">
                  <c:v>315.76440170142143</c:v>
                </c:pt>
                <c:pt idx="1335">
                  <c:v>314.24103569172962</c:v>
                </c:pt>
                <c:pt idx="1336">
                  <c:v>307.91414817808965</c:v>
                </c:pt>
                <c:pt idx="1337">
                  <c:v>308.24182254525203</c:v>
                </c:pt>
                <c:pt idx="1338">
                  <c:v>308.23986232667164</c:v>
                </c:pt>
                <c:pt idx="1339">
                  <c:v>305.18014759758114</c:v>
                </c:pt>
                <c:pt idx="1340">
                  <c:v>308.09841267592736</c:v>
                </c:pt>
                <c:pt idx="1341">
                  <c:v>308.08843502880842</c:v>
                </c:pt>
                <c:pt idx="1342">
                  <c:v>307.9812531233668</c:v>
                </c:pt>
                <c:pt idx="1343">
                  <c:v>307.86139651382859</c:v>
                </c:pt>
                <c:pt idx="1344">
                  <c:v>307.83232022590647</c:v>
                </c:pt>
                <c:pt idx="1345">
                  <c:v>307.2948571926471</c:v>
                </c:pt>
                <c:pt idx="1346">
                  <c:v>313.45806427033961</c:v>
                </c:pt>
                <c:pt idx="1347">
                  <c:v>313.33310518050428</c:v>
                </c:pt>
                <c:pt idx="1348">
                  <c:v>319.74500549443695</c:v>
                </c:pt>
                <c:pt idx="1349">
                  <c:v>307.68092888906182</c:v>
                </c:pt>
                <c:pt idx="1350">
                  <c:v>307.67974246724611</c:v>
                </c:pt>
                <c:pt idx="1351">
                  <c:v>319.75831075854177</c:v>
                </c:pt>
                <c:pt idx="1352">
                  <c:v>312.15422603220912</c:v>
                </c:pt>
                <c:pt idx="1353">
                  <c:v>307.61472745817753</c:v>
                </c:pt>
                <c:pt idx="1354">
                  <c:v>313.5847495274528</c:v>
                </c:pt>
                <c:pt idx="1355">
                  <c:v>315.04963106963498</c:v>
                </c:pt>
                <c:pt idx="1356">
                  <c:v>311.96635072592858</c:v>
                </c:pt>
                <c:pt idx="1357">
                  <c:v>304.06721838912728</c:v>
                </c:pt>
                <c:pt idx="1358">
                  <c:v>307.08517565006292</c:v>
                </c:pt>
                <c:pt idx="1359">
                  <c:v>319.13659280115019</c:v>
                </c:pt>
                <c:pt idx="1360">
                  <c:v>306.91231497714011</c:v>
                </c:pt>
                <c:pt idx="1361">
                  <c:v>318.97788637798624</c:v>
                </c:pt>
                <c:pt idx="1362">
                  <c:v>312.88904167054397</c:v>
                </c:pt>
                <c:pt idx="1363">
                  <c:v>311.13629862809864</c:v>
                </c:pt>
                <c:pt idx="1364">
                  <c:v>306.59444912084939</c:v>
                </c:pt>
                <c:pt idx="1365">
                  <c:v>311.16062722903627</c:v>
                </c:pt>
                <c:pt idx="1366">
                  <c:v>303.62646087537331</c:v>
                </c:pt>
                <c:pt idx="1367">
                  <c:v>306.61402059033441</c:v>
                </c:pt>
                <c:pt idx="1368">
                  <c:v>303.30692249885323</c:v>
                </c:pt>
                <c:pt idx="1369">
                  <c:v>310.37872515866968</c:v>
                </c:pt>
                <c:pt idx="1370">
                  <c:v>306.26436504784681</c:v>
                </c:pt>
                <c:pt idx="1371">
                  <c:v>299.61679052072827</c:v>
                </c:pt>
                <c:pt idx="1372">
                  <c:v>302.98669178695025</c:v>
                </c:pt>
                <c:pt idx="1373">
                  <c:v>310.4959633989518</c:v>
                </c:pt>
                <c:pt idx="1374">
                  <c:v>305.78158676387091</c:v>
                </c:pt>
                <c:pt idx="1375">
                  <c:v>311.62578581127019</c:v>
                </c:pt>
                <c:pt idx="1376">
                  <c:v>317.75295262076673</c:v>
                </c:pt>
                <c:pt idx="1377">
                  <c:v>311.53888467161431</c:v>
                </c:pt>
                <c:pt idx="1378">
                  <c:v>307.20588130564528</c:v>
                </c:pt>
                <c:pt idx="1379">
                  <c:v>305.3772698916809</c:v>
                </c:pt>
                <c:pt idx="1380">
                  <c:v>305.31644078745069</c:v>
                </c:pt>
                <c:pt idx="1381">
                  <c:v>311.32789798391434</c:v>
                </c:pt>
                <c:pt idx="1382">
                  <c:v>305.25598910747368</c:v>
                </c:pt>
                <c:pt idx="1383">
                  <c:v>317.17050029950519</c:v>
                </c:pt>
                <c:pt idx="1384">
                  <c:v>301.94202651344239</c:v>
                </c:pt>
                <c:pt idx="1385">
                  <c:v>307.67168414812699</c:v>
                </c:pt>
                <c:pt idx="1386">
                  <c:v>309.19196459839293</c:v>
                </c:pt>
                <c:pt idx="1387">
                  <c:v>304.87744196071162</c:v>
                </c:pt>
                <c:pt idx="1388">
                  <c:v>301.8056927349121</c:v>
                </c:pt>
                <c:pt idx="1389">
                  <c:v>301.75509267197998</c:v>
                </c:pt>
                <c:pt idx="1390">
                  <c:v>304.59246929013852</c:v>
                </c:pt>
                <c:pt idx="1391">
                  <c:v>304.54153587465305</c:v>
                </c:pt>
                <c:pt idx="1392">
                  <c:v>304.53496574242882</c:v>
                </c:pt>
                <c:pt idx="1393">
                  <c:v>304.52189095713453</c:v>
                </c:pt>
                <c:pt idx="1394">
                  <c:v>304.32380948190934</c:v>
                </c:pt>
                <c:pt idx="1395">
                  <c:v>304.30432654511782</c:v>
                </c:pt>
                <c:pt idx="1396">
                  <c:v>304.14251003394736</c:v>
                </c:pt>
                <c:pt idx="1397">
                  <c:v>303.50015387173079</c:v>
                </c:pt>
                <c:pt idx="1398">
                  <c:v>302.90375011631147</c:v>
                </c:pt>
                <c:pt idx="1399">
                  <c:v>309.68090743931157</c:v>
                </c:pt>
                <c:pt idx="1400">
                  <c:v>303.58679644034663</c:v>
                </c:pt>
                <c:pt idx="1401">
                  <c:v>305.1083243348196</c:v>
                </c:pt>
                <c:pt idx="1402">
                  <c:v>305.04255073867034</c:v>
                </c:pt>
                <c:pt idx="1403">
                  <c:v>300.31077985231457</c:v>
                </c:pt>
                <c:pt idx="1404">
                  <c:v>303.34446029289637</c:v>
                </c:pt>
                <c:pt idx="1405">
                  <c:v>303.30216200238686</c:v>
                </c:pt>
                <c:pt idx="1406">
                  <c:v>304.86194381093446</c:v>
                </c:pt>
                <c:pt idx="1407">
                  <c:v>315.36319590635316</c:v>
                </c:pt>
                <c:pt idx="1408">
                  <c:v>303.22887845619971</c:v>
                </c:pt>
                <c:pt idx="1409">
                  <c:v>303.19377785245399</c:v>
                </c:pt>
                <c:pt idx="1410">
                  <c:v>301.66131047152464</c:v>
                </c:pt>
                <c:pt idx="1411">
                  <c:v>302.12041898332444</c:v>
                </c:pt>
                <c:pt idx="1412">
                  <c:v>302.8876472202985</c:v>
                </c:pt>
                <c:pt idx="1413">
                  <c:v>302.86561780855021</c:v>
                </c:pt>
                <c:pt idx="1414">
                  <c:v>302.6789151690229</c:v>
                </c:pt>
                <c:pt idx="1415">
                  <c:v>302.56876276608023</c:v>
                </c:pt>
                <c:pt idx="1416">
                  <c:v>302.47484993975763</c:v>
                </c:pt>
                <c:pt idx="1417">
                  <c:v>297.92293316536444</c:v>
                </c:pt>
                <c:pt idx="1418">
                  <c:v>302.22120599502659</c:v>
                </c:pt>
                <c:pt idx="1419">
                  <c:v>306.7325200038452</c:v>
                </c:pt>
                <c:pt idx="1420">
                  <c:v>301.93309100431208</c:v>
                </c:pt>
                <c:pt idx="1421">
                  <c:v>301.87165590356614</c:v>
                </c:pt>
                <c:pt idx="1422">
                  <c:v>301.85963664146345</c:v>
                </c:pt>
                <c:pt idx="1423">
                  <c:v>301.82687217373143</c:v>
                </c:pt>
                <c:pt idx="1424">
                  <c:v>301.80174020141129</c:v>
                </c:pt>
                <c:pt idx="1425">
                  <c:v>300.48939717969699</c:v>
                </c:pt>
                <c:pt idx="1426">
                  <c:v>301.59351541426588</c:v>
                </c:pt>
                <c:pt idx="1427">
                  <c:v>301.58286423546139</c:v>
                </c:pt>
                <c:pt idx="1428">
                  <c:v>307.59801972833816</c:v>
                </c:pt>
                <c:pt idx="1429">
                  <c:v>301.52699516661545</c:v>
                </c:pt>
                <c:pt idx="1430">
                  <c:v>301.5170198202718</c:v>
                </c:pt>
                <c:pt idx="1431">
                  <c:v>301.42635542300769</c:v>
                </c:pt>
                <c:pt idx="1432">
                  <c:v>302.92747855493923</c:v>
                </c:pt>
                <c:pt idx="1433">
                  <c:v>301.30399071471834</c:v>
                </c:pt>
                <c:pt idx="1434">
                  <c:v>301.2673474959422</c:v>
                </c:pt>
                <c:pt idx="1435">
                  <c:v>313.25764909542175</c:v>
                </c:pt>
                <c:pt idx="1436">
                  <c:v>299.59721334016899</c:v>
                </c:pt>
                <c:pt idx="1437">
                  <c:v>305.30149624911155</c:v>
                </c:pt>
                <c:pt idx="1438">
                  <c:v>302.65807846431215</c:v>
                </c:pt>
                <c:pt idx="1439">
                  <c:v>308.47029518198593</c:v>
                </c:pt>
                <c:pt idx="1440">
                  <c:v>300.80911284347587</c:v>
                </c:pt>
                <c:pt idx="1441">
                  <c:v>300.75554567319296</c:v>
                </c:pt>
                <c:pt idx="1442">
                  <c:v>302.34315794402789</c:v>
                </c:pt>
                <c:pt idx="1443">
                  <c:v>300.67471768367466</c:v>
                </c:pt>
                <c:pt idx="1444">
                  <c:v>300.61601105084435</c:v>
                </c:pt>
                <c:pt idx="1445">
                  <c:v>302.02888198375769</c:v>
                </c:pt>
                <c:pt idx="1446">
                  <c:v>300.34961714215245</c:v>
                </c:pt>
                <c:pt idx="1447">
                  <c:v>300.3903248262028</c:v>
                </c:pt>
                <c:pt idx="1448">
                  <c:v>300.27703875014311</c:v>
                </c:pt>
                <c:pt idx="1449">
                  <c:v>300.22517712622249</c:v>
                </c:pt>
                <c:pt idx="1450">
                  <c:v>300.09360814227921</c:v>
                </c:pt>
                <c:pt idx="1451">
                  <c:v>300.06417190177592</c:v>
                </c:pt>
                <c:pt idx="1452">
                  <c:v>300.04744088642599</c:v>
                </c:pt>
                <c:pt idx="1453">
                  <c:v>298.97843697010313</c:v>
                </c:pt>
                <c:pt idx="1454">
                  <c:v>299.50831802519463</c:v>
                </c:pt>
                <c:pt idx="1455">
                  <c:v>301.51070024807035</c:v>
                </c:pt>
                <c:pt idx="1456">
                  <c:v>301.45788223752101</c:v>
                </c:pt>
                <c:pt idx="1457">
                  <c:v>295.46153203897853</c:v>
                </c:pt>
                <c:pt idx="1458">
                  <c:v>299.85583224518422</c:v>
                </c:pt>
                <c:pt idx="1459">
                  <c:v>299.79977186223056</c:v>
                </c:pt>
                <c:pt idx="1460">
                  <c:v>301.36194474284429</c:v>
                </c:pt>
                <c:pt idx="1461">
                  <c:v>299.72893251414285</c:v>
                </c:pt>
                <c:pt idx="1462">
                  <c:v>299.72570489261983</c:v>
                </c:pt>
                <c:pt idx="1463">
                  <c:v>304.02789495943404</c:v>
                </c:pt>
                <c:pt idx="1464">
                  <c:v>311.81942855922938</c:v>
                </c:pt>
                <c:pt idx="1465">
                  <c:v>299.54029461265981</c:v>
                </c:pt>
                <c:pt idx="1466">
                  <c:v>299.47610042043874</c:v>
                </c:pt>
                <c:pt idx="1467">
                  <c:v>311.48877901622399</c:v>
                </c:pt>
                <c:pt idx="1468">
                  <c:v>299.33611193783446</c:v>
                </c:pt>
                <c:pt idx="1469">
                  <c:v>305.33835887648189</c:v>
                </c:pt>
                <c:pt idx="1470">
                  <c:v>299.05753255830598</c:v>
                </c:pt>
                <c:pt idx="1471">
                  <c:v>300.56180688680905</c:v>
                </c:pt>
                <c:pt idx="1472">
                  <c:v>298.94802564589008</c:v>
                </c:pt>
                <c:pt idx="1473">
                  <c:v>304.7224717073658</c:v>
                </c:pt>
                <c:pt idx="1474">
                  <c:v>298.79891616866962</c:v>
                </c:pt>
                <c:pt idx="1475">
                  <c:v>300.28514460925095</c:v>
                </c:pt>
                <c:pt idx="1476">
                  <c:v>310.79295741524567</c:v>
                </c:pt>
                <c:pt idx="1477">
                  <c:v>304.45097246815379</c:v>
                </c:pt>
                <c:pt idx="1478">
                  <c:v>298.5260799434912</c:v>
                </c:pt>
                <c:pt idx="1479">
                  <c:v>298.35803451696256</c:v>
                </c:pt>
                <c:pt idx="1480">
                  <c:v>298.28923647284114</c:v>
                </c:pt>
                <c:pt idx="1481">
                  <c:v>305.8385411525332</c:v>
                </c:pt>
                <c:pt idx="1482">
                  <c:v>310.2805109070224</c:v>
                </c:pt>
                <c:pt idx="1483">
                  <c:v>298.14289480694026</c:v>
                </c:pt>
                <c:pt idx="1484">
                  <c:v>299.72798236557378</c:v>
                </c:pt>
                <c:pt idx="1485">
                  <c:v>297.96745494166873</c:v>
                </c:pt>
                <c:pt idx="1486">
                  <c:v>297.94274843949376</c:v>
                </c:pt>
                <c:pt idx="1487">
                  <c:v>296.94303914074203</c:v>
                </c:pt>
                <c:pt idx="1488">
                  <c:v>297.91842927616858</c:v>
                </c:pt>
                <c:pt idx="1489">
                  <c:v>297.87355090071679</c:v>
                </c:pt>
                <c:pt idx="1490">
                  <c:v>299.40047928678808</c:v>
                </c:pt>
                <c:pt idx="1491">
                  <c:v>309.9084364795533</c:v>
                </c:pt>
                <c:pt idx="1492">
                  <c:v>299.32924046567285</c:v>
                </c:pt>
                <c:pt idx="1493">
                  <c:v>297.72108758670402</c:v>
                </c:pt>
                <c:pt idx="1494">
                  <c:v>297.65917367383122</c:v>
                </c:pt>
                <c:pt idx="1495">
                  <c:v>297.65084635444089</c:v>
                </c:pt>
                <c:pt idx="1496">
                  <c:v>303.64654820615783</c:v>
                </c:pt>
                <c:pt idx="1497">
                  <c:v>297.60356853037592</c:v>
                </c:pt>
                <c:pt idx="1498">
                  <c:v>297.45836212818392</c:v>
                </c:pt>
                <c:pt idx="1499">
                  <c:v>309.56453374163777</c:v>
                </c:pt>
                <c:pt idx="1500">
                  <c:v>299.01456415402441</c:v>
                </c:pt>
                <c:pt idx="1501">
                  <c:v>298.93138148389221</c:v>
                </c:pt>
                <c:pt idx="1502">
                  <c:v>304.75380972619251</c:v>
                </c:pt>
                <c:pt idx="1503">
                  <c:v>292.74776820773548</c:v>
                </c:pt>
                <c:pt idx="1504">
                  <c:v>303.11790658537456</c:v>
                </c:pt>
                <c:pt idx="1505">
                  <c:v>297.04519522018961</c:v>
                </c:pt>
                <c:pt idx="1506">
                  <c:v>301.35833659020778</c:v>
                </c:pt>
                <c:pt idx="1507">
                  <c:v>293.84467188250972</c:v>
                </c:pt>
                <c:pt idx="1508">
                  <c:v>302.84519450950268</c:v>
                </c:pt>
                <c:pt idx="1509">
                  <c:v>302.80969293135757</c:v>
                </c:pt>
                <c:pt idx="1510">
                  <c:v>296.74912655624064</c:v>
                </c:pt>
                <c:pt idx="1511">
                  <c:v>296.72325225952977</c:v>
                </c:pt>
                <c:pt idx="1512">
                  <c:v>296.68573037457833</c:v>
                </c:pt>
                <c:pt idx="1513">
                  <c:v>300.79230163461557</c:v>
                </c:pt>
                <c:pt idx="1514">
                  <c:v>302.60231820587092</c:v>
                </c:pt>
                <c:pt idx="1515">
                  <c:v>293.38110117345059</c:v>
                </c:pt>
                <c:pt idx="1516">
                  <c:v>296.39089277733308</c:v>
                </c:pt>
                <c:pt idx="1517">
                  <c:v>297.8943439461986</c:v>
                </c:pt>
                <c:pt idx="1518">
                  <c:v>302.34976350319329</c:v>
                </c:pt>
                <c:pt idx="1519">
                  <c:v>293.11201016844257</c:v>
                </c:pt>
                <c:pt idx="1520">
                  <c:v>297.70315481700385</c:v>
                </c:pt>
                <c:pt idx="1521">
                  <c:v>296.08096495297525</c:v>
                </c:pt>
                <c:pt idx="1522">
                  <c:v>295.3823221007828</c:v>
                </c:pt>
                <c:pt idx="1523">
                  <c:v>296.03350678975733</c:v>
                </c:pt>
                <c:pt idx="1524">
                  <c:v>308.14763470434156</c:v>
                </c:pt>
                <c:pt idx="1525">
                  <c:v>297.59351399124228</c:v>
                </c:pt>
                <c:pt idx="1526">
                  <c:v>295.97550296312431</c:v>
                </c:pt>
                <c:pt idx="1527">
                  <c:v>299.66676036895581</c:v>
                </c:pt>
                <c:pt idx="1528">
                  <c:v>294.56076170392765</c:v>
                </c:pt>
                <c:pt idx="1529">
                  <c:v>271.872531361879</c:v>
                </c:pt>
                <c:pt idx="1530">
                  <c:v>295.50032743564066</c:v>
                </c:pt>
                <c:pt idx="1531">
                  <c:v>297.06242426517326</c:v>
                </c:pt>
                <c:pt idx="1532">
                  <c:v>290.53961123617648</c:v>
                </c:pt>
                <c:pt idx="1533">
                  <c:v>295.39861298849291</c:v>
                </c:pt>
                <c:pt idx="1534">
                  <c:v>295.3512914903032</c:v>
                </c:pt>
                <c:pt idx="1535">
                  <c:v>301.28022558545274</c:v>
                </c:pt>
                <c:pt idx="1536">
                  <c:v>298.05751892694053</c:v>
                </c:pt>
                <c:pt idx="1537">
                  <c:v>302.64360283715229</c:v>
                </c:pt>
                <c:pt idx="1538">
                  <c:v>299.54649669080032</c:v>
                </c:pt>
                <c:pt idx="1539">
                  <c:v>294.95016720231217</c:v>
                </c:pt>
                <c:pt idx="1540">
                  <c:v>300.83127456358108</c:v>
                </c:pt>
                <c:pt idx="1541">
                  <c:v>299.25299116532608</c:v>
                </c:pt>
                <c:pt idx="1542">
                  <c:v>294.68292567761722</c:v>
                </c:pt>
                <c:pt idx="1543">
                  <c:v>294.59541254909732</c:v>
                </c:pt>
                <c:pt idx="1544">
                  <c:v>294.59427969468879</c:v>
                </c:pt>
                <c:pt idx="1545">
                  <c:v>294.52956958325416</c:v>
                </c:pt>
                <c:pt idx="1546">
                  <c:v>296.11536630395636</c:v>
                </c:pt>
                <c:pt idx="1547">
                  <c:v>306.55725915605927</c:v>
                </c:pt>
                <c:pt idx="1548">
                  <c:v>291.4242094336019</c:v>
                </c:pt>
                <c:pt idx="1549">
                  <c:v>302.0462816243629</c:v>
                </c:pt>
                <c:pt idx="1550">
                  <c:v>295.97007650230114</c:v>
                </c:pt>
                <c:pt idx="1551">
                  <c:v>294.35914965165722</c:v>
                </c:pt>
                <c:pt idx="1552">
                  <c:v>300.36574361313819</c:v>
                </c:pt>
                <c:pt idx="1553">
                  <c:v>294.31052909720069</c:v>
                </c:pt>
                <c:pt idx="1554">
                  <c:v>294.2994512274164</c:v>
                </c:pt>
                <c:pt idx="1555">
                  <c:v>306.23746648235783</c:v>
                </c:pt>
                <c:pt idx="1556">
                  <c:v>299.87348831190957</c:v>
                </c:pt>
                <c:pt idx="1557">
                  <c:v>288.72576773231765</c:v>
                </c:pt>
                <c:pt idx="1558">
                  <c:v>298.56301199171111</c:v>
                </c:pt>
                <c:pt idx="1559">
                  <c:v>294.0430943962956</c:v>
                </c:pt>
                <c:pt idx="1560">
                  <c:v>290.93397398789779</c:v>
                </c:pt>
                <c:pt idx="1561">
                  <c:v>305.99487018449287</c:v>
                </c:pt>
                <c:pt idx="1562">
                  <c:v>305.9707571173663</c:v>
                </c:pt>
                <c:pt idx="1563">
                  <c:v>287.21326573474039</c:v>
                </c:pt>
                <c:pt idx="1564">
                  <c:v>293.74291064065108</c:v>
                </c:pt>
                <c:pt idx="1565">
                  <c:v>298.16710654362419</c:v>
                </c:pt>
                <c:pt idx="1566">
                  <c:v>290.31639466377112</c:v>
                </c:pt>
                <c:pt idx="1567">
                  <c:v>293.35204526692922</c:v>
                </c:pt>
                <c:pt idx="1568">
                  <c:v>299.39012236044482</c:v>
                </c:pt>
                <c:pt idx="1569">
                  <c:v>271.29356538827733</c:v>
                </c:pt>
                <c:pt idx="1570">
                  <c:v>303.78661992657305</c:v>
                </c:pt>
                <c:pt idx="1571">
                  <c:v>305.29139231213486</c:v>
                </c:pt>
                <c:pt idx="1572">
                  <c:v>293.05379472696518</c:v>
                </c:pt>
                <c:pt idx="1573">
                  <c:v>289.99156603550875</c:v>
                </c:pt>
                <c:pt idx="1574">
                  <c:v>292.8217326980029</c:v>
                </c:pt>
                <c:pt idx="1575">
                  <c:v>304.93022608748265</c:v>
                </c:pt>
                <c:pt idx="1576">
                  <c:v>298.72965335968428</c:v>
                </c:pt>
                <c:pt idx="1577">
                  <c:v>294.32572029954861</c:v>
                </c:pt>
                <c:pt idx="1578">
                  <c:v>304.75839598725594</c:v>
                </c:pt>
                <c:pt idx="1579">
                  <c:v>290.98728956394064</c:v>
                </c:pt>
                <c:pt idx="1580">
                  <c:v>294.06153117487742</c:v>
                </c:pt>
                <c:pt idx="1581">
                  <c:v>292.41041974848895</c:v>
                </c:pt>
                <c:pt idx="1582">
                  <c:v>293.93707882240011</c:v>
                </c:pt>
                <c:pt idx="1583">
                  <c:v>293.92380253744409</c:v>
                </c:pt>
                <c:pt idx="1584">
                  <c:v>292.27737034861218</c:v>
                </c:pt>
                <c:pt idx="1585">
                  <c:v>296.45529587037328</c:v>
                </c:pt>
                <c:pt idx="1586">
                  <c:v>292.1244968223358</c:v>
                </c:pt>
                <c:pt idx="1587">
                  <c:v>292.11683112871793</c:v>
                </c:pt>
                <c:pt idx="1588">
                  <c:v>290.99215633407675</c:v>
                </c:pt>
                <c:pt idx="1589">
                  <c:v>286.66631569315501</c:v>
                </c:pt>
                <c:pt idx="1590">
                  <c:v>291.73255295648983</c:v>
                </c:pt>
                <c:pt idx="1591">
                  <c:v>291.58052945492267</c:v>
                </c:pt>
                <c:pt idx="1592">
                  <c:v>290.0832037507605</c:v>
                </c:pt>
                <c:pt idx="1593">
                  <c:v>291.50910644906503</c:v>
                </c:pt>
                <c:pt idx="1594">
                  <c:v>295.74165089974207</c:v>
                </c:pt>
                <c:pt idx="1595">
                  <c:v>303.6030832148474</c:v>
                </c:pt>
                <c:pt idx="1596">
                  <c:v>290.64608450716088</c:v>
                </c:pt>
                <c:pt idx="1597">
                  <c:v>291.14050980196339</c:v>
                </c:pt>
                <c:pt idx="1598">
                  <c:v>282.26541033209327</c:v>
                </c:pt>
                <c:pt idx="1599">
                  <c:v>288.07080257931756</c:v>
                </c:pt>
                <c:pt idx="1600">
                  <c:v>291.04673536229927</c:v>
                </c:pt>
                <c:pt idx="1601">
                  <c:v>290.98783975879553</c:v>
                </c:pt>
                <c:pt idx="1602">
                  <c:v>290.1367806572336</c:v>
                </c:pt>
                <c:pt idx="1603">
                  <c:v>290.92423344485962</c:v>
                </c:pt>
                <c:pt idx="1604">
                  <c:v>290.86902708169384</c:v>
                </c:pt>
                <c:pt idx="1605">
                  <c:v>283.94178327341695</c:v>
                </c:pt>
                <c:pt idx="1606">
                  <c:v>290.80423425827848</c:v>
                </c:pt>
                <c:pt idx="1607">
                  <c:v>290.71376196515769</c:v>
                </c:pt>
                <c:pt idx="1608">
                  <c:v>290.62192621988663</c:v>
                </c:pt>
                <c:pt idx="1609">
                  <c:v>290.06683612991077</c:v>
                </c:pt>
                <c:pt idx="1610">
                  <c:v>298.28889641257433</c:v>
                </c:pt>
                <c:pt idx="1611">
                  <c:v>298.11541687460601</c:v>
                </c:pt>
                <c:pt idx="1612">
                  <c:v>290.54900619180853</c:v>
                </c:pt>
                <c:pt idx="1613">
                  <c:v>294.55520330919467</c:v>
                </c:pt>
                <c:pt idx="1614">
                  <c:v>287.3801658854004</c:v>
                </c:pt>
                <c:pt idx="1615">
                  <c:v>296.25256075353684</c:v>
                </c:pt>
                <c:pt idx="1616">
                  <c:v>290.09484778140688</c:v>
                </c:pt>
                <c:pt idx="1617">
                  <c:v>290.08540901302439</c:v>
                </c:pt>
                <c:pt idx="1618">
                  <c:v>290.13537854428785</c:v>
                </c:pt>
                <c:pt idx="1619">
                  <c:v>289.96915924079531</c:v>
                </c:pt>
                <c:pt idx="1620">
                  <c:v>291.5444056754443</c:v>
                </c:pt>
                <c:pt idx="1621">
                  <c:v>289.97595257397484</c:v>
                </c:pt>
                <c:pt idx="1622">
                  <c:v>289.89730964777999</c:v>
                </c:pt>
                <c:pt idx="1623">
                  <c:v>291.09819218635039</c:v>
                </c:pt>
                <c:pt idx="1624">
                  <c:v>288.48880989572302</c:v>
                </c:pt>
                <c:pt idx="1625">
                  <c:v>301.42164271892551</c:v>
                </c:pt>
                <c:pt idx="1626">
                  <c:v>283.03147421215698</c:v>
                </c:pt>
                <c:pt idx="1627">
                  <c:v>301.424762640653</c:v>
                </c:pt>
                <c:pt idx="1628">
                  <c:v>293.48395363698432</c:v>
                </c:pt>
                <c:pt idx="1629">
                  <c:v>289.23484178723072</c:v>
                </c:pt>
                <c:pt idx="1630">
                  <c:v>289.22108125256591</c:v>
                </c:pt>
                <c:pt idx="1631">
                  <c:v>290.78196374863955</c:v>
                </c:pt>
                <c:pt idx="1632">
                  <c:v>289.18139326750895</c:v>
                </c:pt>
                <c:pt idx="1633">
                  <c:v>289.15271300940219</c:v>
                </c:pt>
                <c:pt idx="1634">
                  <c:v>291.59288305918034</c:v>
                </c:pt>
                <c:pt idx="1635">
                  <c:v>288.97314375380313</c:v>
                </c:pt>
                <c:pt idx="1636">
                  <c:v>290.56166881492737</c:v>
                </c:pt>
                <c:pt idx="1637">
                  <c:v>288.96392664148163</c:v>
                </c:pt>
                <c:pt idx="1638">
                  <c:v>290.54005815471999</c:v>
                </c:pt>
                <c:pt idx="1639">
                  <c:v>288.88294369245733</c:v>
                </c:pt>
                <c:pt idx="1640">
                  <c:v>290.4690613841625</c:v>
                </c:pt>
                <c:pt idx="1641">
                  <c:v>290.42874557127124</c:v>
                </c:pt>
                <c:pt idx="1642">
                  <c:v>300.86834930018944</c:v>
                </c:pt>
                <c:pt idx="1643">
                  <c:v>288.76138102551943</c:v>
                </c:pt>
                <c:pt idx="1644">
                  <c:v>288.74639030344161</c:v>
                </c:pt>
                <c:pt idx="1645">
                  <c:v>290.19789337195272</c:v>
                </c:pt>
                <c:pt idx="1646">
                  <c:v>294.56163391363867</c:v>
                </c:pt>
                <c:pt idx="1647">
                  <c:v>288.52715622589983</c:v>
                </c:pt>
                <c:pt idx="1648">
                  <c:v>280.0614726571643</c:v>
                </c:pt>
                <c:pt idx="1649">
                  <c:v>288.33706781888844</c:v>
                </c:pt>
                <c:pt idx="1650">
                  <c:v>288.33419629885384</c:v>
                </c:pt>
                <c:pt idx="1651">
                  <c:v>288.39499465272809</c:v>
                </c:pt>
                <c:pt idx="1652">
                  <c:v>288.32587549466314</c:v>
                </c:pt>
                <c:pt idx="1653">
                  <c:v>295.88865861900308</c:v>
                </c:pt>
                <c:pt idx="1654">
                  <c:v>287.23686772457256</c:v>
                </c:pt>
                <c:pt idx="1655">
                  <c:v>285.19393076478212</c:v>
                </c:pt>
                <c:pt idx="1656">
                  <c:v>289.77879597464067</c:v>
                </c:pt>
                <c:pt idx="1657">
                  <c:v>287.15155910983435</c:v>
                </c:pt>
                <c:pt idx="1658">
                  <c:v>288.16269813149148</c:v>
                </c:pt>
                <c:pt idx="1659">
                  <c:v>295.65035705596807</c:v>
                </c:pt>
                <c:pt idx="1660">
                  <c:v>288.1087302523303</c:v>
                </c:pt>
                <c:pt idx="1661">
                  <c:v>293.95445799885761</c:v>
                </c:pt>
                <c:pt idx="1662">
                  <c:v>287.98134197954738</c:v>
                </c:pt>
                <c:pt idx="1663">
                  <c:v>284.85868191247863</c:v>
                </c:pt>
                <c:pt idx="1664">
                  <c:v>287.83349957684629</c:v>
                </c:pt>
                <c:pt idx="1665">
                  <c:v>287.69200527622775</c:v>
                </c:pt>
                <c:pt idx="1666">
                  <c:v>287.67106811917256</c:v>
                </c:pt>
                <c:pt idx="1667">
                  <c:v>287.59538062619123</c:v>
                </c:pt>
                <c:pt idx="1668">
                  <c:v>289.22968649052791</c:v>
                </c:pt>
                <c:pt idx="1669">
                  <c:v>287.66840268536902</c:v>
                </c:pt>
                <c:pt idx="1670">
                  <c:v>287.58623939390588</c:v>
                </c:pt>
                <c:pt idx="1671">
                  <c:v>289.15495767244084</c:v>
                </c:pt>
                <c:pt idx="1672">
                  <c:v>287.54761214703404</c:v>
                </c:pt>
                <c:pt idx="1673">
                  <c:v>270.82593973182782</c:v>
                </c:pt>
                <c:pt idx="1674">
                  <c:v>299.58463105968309</c:v>
                </c:pt>
                <c:pt idx="1675">
                  <c:v>287.44385942392233</c:v>
                </c:pt>
                <c:pt idx="1676">
                  <c:v>287.44269767859834</c:v>
                </c:pt>
                <c:pt idx="1677">
                  <c:v>287.37875832260869</c:v>
                </c:pt>
                <c:pt idx="1678">
                  <c:v>278.60531261701141</c:v>
                </c:pt>
                <c:pt idx="1679">
                  <c:v>284.22276023344915</c:v>
                </c:pt>
                <c:pt idx="1680">
                  <c:v>286.94718759408897</c:v>
                </c:pt>
                <c:pt idx="1681">
                  <c:v>279.53157156041806</c:v>
                </c:pt>
                <c:pt idx="1682">
                  <c:v>286.61736697121677</c:v>
                </c:pt>
                <c:pt idx="1683">
                  <c:v>283.55258378480454</c:v>
                </c:pt>
                <c:pt idx="1684">
                  <c:v>286.58827327546271</c:v>
                </c:pt>
                <c:pt idx="1685">
                  <c:v>271.46528251775106</c:v>
                </c:pt>
                <c:pt idx="1686">
                  <c:v>292.55946091895987</c:v>
                </c:pt>
                <c:pt idx="1687">
                  <c:v>290.92090210511196</c:v>
                </c:pt>
                <c:pt idx="1688">
                  <c:v>297.03176209687558</c:v>
                </c:pt>
                <c:pt idx="1689">
                  <c:v>283.40193710216084</c:v>
                </c:pt>
                <c:pt idx="1690">
                  <c:v>296.87871957964444</c:v>
                </c:pt>
                <c:pt idx="1691">
                  <c:v>286.10821431353571</c:v>
                </c:pt>
                <c:pt idx="1692">
                  <c:v>282.99637452324527</c:v>
                </c:pt>
                <c:pt idx="1693">
                  <c:v>282.96064934617726</c:v>
                </c:pt>
                <c:pt idx="1694">
                  <c:v>285.12868106968142</c:v>
                </c:pt>
                <c:pt idx="1695">
                  <c:v>285.90355701161815</c:v>
                </c:pt>
                <c:pt idx="1696">
                  <c:v>285.82924917441994</c:v>
                </c:pt>
                <c:pt idx="1697">
                  <c:v>285.57976698378252</c:v>
                </c:pt>
                <c:pt idx="1698">
                  <c:v>284.39423927593231</c:v>
                </c:pt>
                <c:pt idx="1699">
                  <c:v>277.85283193997401</c:v>
                </c:pt>
                <c:pt idx="1700">
                  <c:v>285.32298514267143</c:v>
                </c:pt>
                <c:pt idx="1701">
                  <c:v>289.67442956656663</c:v>
                </c:pt>
                <c:pt idx="1702">
                  <c:v>285.29060818133109</c:v>
                </c:pt>
                <c:pt idx="1703">
                  <c:v>285.28950478135414</c:v>
                </c:pt>
                <c:pt idx="1704">
                  <c:v>292.7822030625461</c:v>
                </c:pt>
                <c:pt idx="1705">
                  <c:v>285.22062070552153</c:v>
                </c:pt>
                <c:pt idx="1706">
                  <c:v>282.1497969789325</c:v>
                </c:pt>
                <c:pt idx="1707">
                  <c:v>289.20577868787149</c:v>
                </c:pt>
                <c:pt idx="1708">
                  <c:v>285.09956552369295</c:v>
                </c:pt>
                <c:pt idx="1709">
                  <c:v>285.07932870321781</c:v>
                </c:pt>
                <c:pt idx="1710">
                  <c:v>285.06414043447273</c:v>
                </c:pt>
                <c:pt idx="1711">
                  <c:v>281.91068430953334</c:v>
                </c:pt>
                <c:pt idx="1712">
                  <c:v>284.90468920017736</c:v>
                </c:pt>
                <c:pt idx="1713">
                  <c:v>290.93334349301091</c:v>
                </c:pt>
                <c:pt idx="1714">
                  <c:v>295.41656075137007</c:v>
                </c:pt>
                <c:pt idx="1715">
                  <c:v>284.67347111282038</c:v>
                </c:pt>
                <c:pt idx="1716">
                  <c:v>284.66770720023146</c:v>
                </c:pt>
                <c:pt idx="1717">
                  <c:v>277.2427685935329</c:v>
                </c:pt>
                <c:pt idx="1718">
                  <c:v>284.60931785664559</c:v>
                </c:pt>
                <c:pt idx="1719">
                  <c:v>296.6468328922345</c:v>
                </c:pt>
                <c:pt idx="1720">
                  <c:v>288.5595743982667</c:v>
                </c:pt>
                <c:pt idx="1721">
                  <c:v>284.38564234846979</c:v>
                </c:pt>
                <c:pt idx="1722">
                  <c:v>284.37319485532049</c:v>
                </c:pt>
                <c:pt idx="1723">
                  <c:v>284.36625285762364</c:v>
                </c:pt>
                <c:pt idx="1724">
                  <c:v>281.10690627697613</c:v>
                </c:pt>
                <c:pt idx="1725">
                  <c:v>284.19160879201928</c:v>
                </c:pt>
                <c:pt idx="1726">
                  <c:v>285.70264968890041</c:v>
                </c:pt>
                <c:pt idx="1727">
                  <c:v>289.91057375774614</c:v>
                </c:pt>
                <c:pt idx="1728">
                  <c:v>260.81867163932424</c:v>
                </c:pt>
                <c:pt idx="1729">
                  <c:v>291.1623352808769</c:v>
                </c:pt>
                <c:pt idx="1730">
                  <c:v>270.98143921248231</c:v>
                </c:pt>
                <c:pt idx="1731">
                  <c:v>283.57166010347015</c:v>
                </c:pt>
                <c:pt idx="1732">
                  <c:v>283.57279605784385</c:v>
                </c:pt>
                <c:pt idx="1733">
                  <c:v>280.41582324877265</c:v>
                </c:pt>
                <c:pt idx="1734">
                  <c:v>284.97526064618398</c:v>
                </c:pt>
                <c:pt idx="1735">
                  <c:v>283.36251520955045</c:v>
                </c:pt>
                <c:pt idx="1736">
                  <c:v>295.46272965053475</c:v>
                </c:pt>
                <c:pt idx="1737">
                  <c:v>283.32514342543777</c:v>
                </c:pt>
                <c:pt idx="1738">
                  <c:v>283.3163087459597</c:v>
                </c:pt>
                <c:pt idx="1739">
                  <c:v>280.26149600118134</c:v>
                </c:pt>
                <c:pt idx="1740">
                  <c:v>283.26241052573215</c:v>
                </c:pt>
                <c:pt idx="1741">
                  <c:v>283.21376953314115</c:v>
                </c:pt>
                <c:pt idx="1742">
                  <c:v>283.17684931874288</c:v>
                </c:pt>
                <c:pt idx="1743">
                  <c:v>283.16477192411946</c:v>
                </c:pt>
                <c:pt idx="1744">
                  <c:v>295.25855270694018</c:v>
                </c:pt>
                <c:pt idx="1745">
                  <c:v>283.06134989968035</c:v>
                </c:pt>
                <c:pt idx="1746">
                  <c:v>295.11244609316765</c:v>
                </c:pt>
                <c:pt idx="1747">
                  <c:v>295.08878731320112</c:v>
                </c:pt>
                <c:pt idx="1748">
                  <c:v>282.89706880652591</c:v>
                </c:pt>
                <c:pt idx="1749">
                  <c:v>284.42514724847865</c:v>
                </c:pt>
                <c:pt idx="1750">
                  <c:v>279.77677111966074</c:v>
                </c:pt>
                <c:pt idx="1751">
                  <c:v>282.76557830717496</c:v>
                </c:pt>
                <c:pt idx="1752">
                  <c:v>281.66034903389402</c:v>
                </c:pt>
                <c:pt idx="1753">
                  <c:v>282.59088299708287</c:v>
                </c:pt>
                <c:pt idx="1754">
                  <c:v>282.5112862640193</c:v>
                </c:pt>
                <c:pt idx="1755">
                  <c:v>279.43495883604709</c:v>
                </c:pt>
                <c:pt idx="1756">
                  <c:v>286.4027481840256</c:v>
                </c:pt>
                <c:pt idx="1757">
                  <c:v>283.9167536537347</c:v>
                </c:pt>
                <c:pt idx="1758">
                  <c:v>282.30687709165329</c:v>
                </c:pt>
                <c:pt idx="1759">
                  <c:v>282.2054295860637</c:v>
                </c:pt>
                <c:pt idx="1760">
                  <c:v>286.33043363968534</c:v>
                </c:pt>
                <c:pt idx="1761">
                  <c:v>282.12911452728395</c:v>
                </c:pt>
                <c:pt idx="1762">
                  <c:v>283.71076892921269</c:v>
                </c:pt>
                <c:pt idx="1763">
                  <c:v>286.48455512651827</c:v>
                </c:pt>
                <c:pt idx="1764">
                  <c:v>282.04043695947564</c:v>
                </c:pt>
                <c:pt idx="1765">
                  <c:v>282.00053985109241</c:v>
                </c:pt>
                <c:pt idx="1766">
                  <c:v>294.07234418058471</c:v>
                </c:pt>
                <c:pt idx="1767">
                  <c:v>281.85483876009624</c:v>
                </c:pt>
                <c:pt idx="1768">
                  <c:v>287.84398791894432</c:v>
                </c:pt>
                <c:pt idx="1769">
                  <c:v>293.91431864489164</c:v>
                </c:pt>
                <c:pt idx="1770">
                  <c:v>281.74631936923095</c:v>
                </c:pt>
                <c:pt idx="1771">
                  <c:v>283.29539315869692</c:v>
                </c:pt>
                <c:pt idx="1772">
                  <c:v>281.71259517600254</c:v>
                </c:pt>
                <c:pt idx="1773">
                  <c:v>281.66070470512511</c:v>
                </c:pt>
                <c:pt idx="1774">
                  <c:v>60.086641076625625</c:v>
                </c:pt>
                <c:pt idx="1775">
                  <c:v>281.62012595240412</c:v>
                </c:pt>
                <c:pt idx="1776">
                  <c:v>281.61082852756118</c:v>
                </c:pt>
                <c:pt idx="1777">
                  <c:v>283.10560578713375</c:v>
                </c:pt>
                <c:pt idx="1778">
                  <c:v>203.90524705702646</c:v>
                </c:pt>
                <c:pt idx="1779">
                  <c:v>281.44652028852795</c:v>
                </c:pt>
                <c:pt idx="1780">
                  <c:v>198.91350214204243</c:v>
                </c:pt>
                <c:pt idx="1781">
                  <c:v>281.13551016377062</c:v>
                </c:pt>
                <c:pt idx="1782">
                  <c:v>50.262645210045406</c:v>
                </c:pt>
                <c:pt idx="1783">
                  <c:v>281.02700997766999</c:v>
                </c:pt>
                <c:pt idx="1784">
                  <c:v>270.35129055726441</c:v>
                </c:pt>
                <c:pt idx="1785">
                  <c:v>292.90458580842937</c:v>
                </c:pt>
                <c:pt idx="1786">
                  <c:v>280.7751242254958</c:v>
                </c:pt>
                <c:pt idx="1787">
                  <c:v>260.36651359534903</c:v>
                </c:pt>
                <c:pt idx="1788">
                  <c:v>286.74389689839461</c:v>
                </c:pt>
                <c:pt idx="1789">
                  <c:v>279.69088022604649</c:v>
                </c:pt>
                <c:pt idx="1790">
                  <c:v>280.64537249904402</c:v>
                </c:pt>
                <c:pt idx="1791">
                  <c:v>261.31174371092931</c:v>
                </c:pt>
                <c:pt idx="1792">
                  <c:v>280.52804754653891</c:v>
                </c:pt>
                <c:pt idx="1793">
                  <c:v>280.46438230069958</c:v>
                </c:pt>
                <c:pt idx="1794">
                  <c:v>286.19149173838332</c:v>
                </c:pt>
                <c:pt idx="1795">
                  <c:v>292.47079307324981</c:v>
                </c:pt>
                <c:pt idx="1796">
                  <c:v>277.36351195326813</c:v>
                </c:pt>
                <c:pt idx="1797">
                  <c:v>280.39452238118628</c:v>
                </c:pt>
                <c:pt idx="1798">
                  <c:v>280.38819056221928</c:v>
                </c:pt>
                <c:pt idx="1799">
                  <c:v>280.2928926714938</c:v>
                </c:pt>
                <c:pt idx="1800">
                  <c:v>292.40241821462638</c:v>
                </c:pt>
                <c:pt idx="1801">
                  <c:v>280.1776894436083</c:v>
                </c:pt>
                <c:pt idx="1802">
                  <c:v>279.99699530878371</c:v>
                </c:pt>
                <c:pt idx="1803">
                  <c:v>287.52817407310857</c:v>
                </c:pt>
                <c:pt idx="1804">
                  <c:v>276.92379825840158</c:v>
                </c:pt>
                <c:pt idx="1805">
                  <c:v>279.89042927831588</c:v>
                </c:pt>
                <c:pt idx="1806">
                  <c:v>285.75553708289806</c:v>
                </c:pt>
                <c:pt idx="1807">
                  <c:v>279.68067400869467</c:v>
                </c:pt>
                <c:pt idx="1808">
                  <c:v>277.58130275725779</c:v>
                </c:pt>
                <c:pt idx="1809">
                  <c:v>279.68073591490361</c:v>
                </c:pt>
                <c:pt idx="1810">
                  <c:v>91.007382047599805</c:v>
                </c:pt>
                <c:pt idx="1811">
                  <c:v>283.93107531901916</c:v>
                </c:pt>
                <c:pt idx="1812">
                  <c:v>291.67180995831814</c:v>
                </c:pt>
                <c:pt idx="1813">
                  <c:v>279.47907602037549</c:v>
                </c:pt>
                <c:pt idx="1814">
                  <c:v>279.46160790719387</c:v>
                </c:pt>
                <c:pt idx="1815">
                  <c:v>285.49913688352405</c:v>
                </c:pt>
                <c:pt idx="1816">
                  <c:v>285.49001241273396</c:v>
                </c:pt>
                <c:pt idx="1817">
                  <c:v>265.77933017087867</c:v>
                </c:pt>
                <c:pt idx="1818">
                  <c:v>284.94437544426154</c:v>
                </c:pt>
                <c:pt idx="1819">
                  <c:v>276.19281410218605</c:v>
                </c:pt>
                <c:pt idx="1820">
                  <c:v>279.14200975099288</c:v>
                </c:pt>
                <c:pt idx="1821">
                  <c:v>82.412110579834348</c:v>
                </c:pt>
                <c:pt idx="1822">
                  <c:v>249.84123409844054</c:v>
                </c:pt>
                <c:pt idx="1823">
                  <c:v>291.12814297141529</c:v>
                </c:pt>
                <c:pt idx="1824">
                  <c:v>280.59767713806139</c:v>
                </c:pt>
                <c:pt idx="1825">
                  <c:v>278.94856847385427</c:v>
                </c:pt>
                <c:pt idx="1826">
                  <c:v>278.91939030425368</c:v>
                </c:pt>
                <c:pt idx="1827">
                  <c:v>278.88919697041945</c:v>
                </c:pt>
                <c:pt idx="1828">
                  <c:v>275.88000026677088</c:v>
                </c:pt>
                <c:pt idx="1829">
                  <c:v>277.83271243447462</c:v>
                </c:pt>
                <c:pt idx="1830">
                  <c:v>277.16536437449702</c:v>
                </c:pt>
                <c:pt idx="1831">
                  <c:v>278.73793089655885</c:v>
                </c:pt>
                <c:pt idx="1832">
                  <c:v>278.68970004155096</c:v>
                </c:pt>
                <c:pt idx="1833">
                  <c:v>290.77252216215498</c:v>
                </c:pt>
                <c:pt idx="1834">
                  <c:v>278.57951450007101</c:v>
                </c:pt>
                <c:pt idx="1835">
                  <c:v>275.48710029763095</c:v>
                </c:pt>
                <c:pt idx="1836">
                  <c:v>278.50796661486345</c:v>
                </c:pt>
                <c:pt idx="1837">
                  <c:v>278.48541139427164</c:v>
                </c:pt>
                <c:pt idx="1838">
                  <c:v>278.40670966332522</c:v>
                </c:pt>
                <c:pt idx="1839">
                  <c:v>290.40219335446136</c:v>
                </c:pt>
                <c:pt idx="1840">
                  <c:v>278.28090908115684</c:v>
                </c:pt>
                <c:pt idx="1841">
                  <c:v>284.14823313447999</c:v>
                </c:pt>
                <c:pt idx="1842">
                  <c:v>279.75921450398249</c:v>
                </c:pt>
                <c:pt idx="1843">
                  <c:v>284.17612343635494</c:v>
                </c:pt>
                <c:pt idx="1844">
                  <c:v>279.59117933031672</c:v>
                </c:pt>
                <c:pt idx="1845">
                  <c:v>277.89453871041769</c:v>
                </c:pt>
                <c:pt idx="1846">
                  <c:v>261.18438209433316</c:v>
                </c:pt>
                <c:pt idx="1847">
                  <c:v>282.33938635854213</c:v>
                </c:pt>
                <c:pt idx="1848">
                  <c:v>289.89980736610858</c:v>
                </c:pt>
                <c:pt idx="1849">
                  <c:v>274.75397863757547</c:v>
                </c:pt>
                <c:pt idx="1850">
                  <c:v>259.31570583777193</c:v>
                </c:pt>
                <c:pt idx="1851">
                  <c:v>277.685939870722</c:v>
                </c:pt>
                <c:pt idx="1852">
                  <c:v>279.21172585587527</c:v>
                </c:pt>
                <c:pt idx="1853">
                  <c:v>277.60437351371286</c:v>
                </c:pt>
                <c:pt idx="1854">
                  <c:v>279.16444653217633</c:v>
                </c:pt>
                <c:pt idx="1855">
                  <c:v>274.5270234687585</c:v>
                </c:pt>
                <c:pt idx="1856">
                  <c:v>289.67426824684361</c:v>
                </c:pt>
                <c:pt idx="1857">
                  <c:v>277.34587314218345</c:v>
                </c:pt>
                <c:pt idx="1858">
                  <c:v>273.80999020381961</c:v>
                </c:pt>
                <c:pt idx="1859">
                  <c:v>277.32809535131071</c:v>
                </c:pt>
                <c:pt idx="1860">
                  <c:v>276.89749223900753</c:v>
                </c:pt>
                <c:pt idx="1861">
                  <c:v>273.07853989235809</c:v>
                </c:pt>
                <c:pt idx="1862">
                  <c:v>276.75478976216993</c:v>
                </c:pt>
                <c:pt idx="1863">
                  <c:v>273.44752958497776</c:v>
                </c:pt>
                <c:pt idx="1864">
                  <c:v>276.44326247167834</c:v>
                </c:pt>
                <c:pt idx="1865">
                  <c:v>278.01139370216771</c:v>
                </c:pt>
                <c:pt idx="1866">
                  <c:v>277.96405378150456</c:v>
                </c:pt>
                <c:pt idx="1867">
                  <c:v>276.35363684970372</c:v>
                </c:pt>
                <c:pt idx="1868">
                  <c:v>276.24337206088745</c:v>
                </c:pt>
                <c:pt idx="1869">
                  <c:v>225.63913660594272</c:v>
                </c:pt>
                <c:pt idx="1870">
                  <c:v>286.63228949753471</c:v>
                </c:pt>
                <c:pt idx="1871">
                  <c:v>232.44059304471577</c:v>
                </c:pt>
                <c:pt idx="1872">
                  <c:v>275.95606242459587</c:v>
                </c:pt>
                <c:pt idx="1873">
                  <c:v>272.86374117594301</c:v>
                </c:pt>
                <c:pt idx="1874">
                  <c:v>281.61104294343289</c:v>
                </c:pt>
                <c:pt idx="1875">
                  <c:v>281.5294847285972</c:v>
                </c:pt>
                <c:pt idx="1876">
                  <c:v>272.64697428255988</c:v>
                </c:pt>
                <c:pt idx="1877">
                  <c:v>272.5321151009656</c:v>
                </c:pt>
                <c:pt idx="1878">
                  <c:v>277.14977600246505</c:v>
                </c:pt>
                <c:pt idx="1879">
                  <c:v>283.08963846641001</c:v>
                </c:pt>
                <c:pt idx="1880">
                  <c:v>268.34100617964151</c:v>
                </c:pt>
                <c:pt idx="1881">
                  <c:v>275.51016752234648</c:v>
                </c:pt>
                <c:pt idx="1882">
                  <c:v>281.54876160191316</c:v>
                </c:pt>
                <c:pt idx="1883">
                  <c:v>275.47550112664254</c:v>
                </c:pt>
                <c:pt idx="1884">
                  <c:v>275.49793330950155</c:v>
                </c:pt>
                <c:pt idx="1885">
                  <c:v>281.33614719765188</c:v>
                </c:pt>
                <c:pt idx="1886">
                  <c:v>272.23136924846568</c:v>
                </c:pt>
                <c:pt idx="1887">
                  <c:v>275.06951426673737</c:v>
                </c:pt>
                <c:pt idx="1888">
                  <c:v>287.17494001244523</c:v>
                </c:pt>
                <c:pt idx="1889">
                  <c:v>275.03551954175066</c:v>
                </c:pt>
                <c:pt idx="1890">
                  <c:v>274.98278378704941</c:v>
                </c:pt>
                <c:pt idx="1891">
                  <c:v>286.90223581294259</c:v>
                </c:pt>
                <c:pt idx="1892">
                  <c:v>274.8404257382806</c:v>
                </c:pt>
                <c:pt idx="1893">
                  <c:v>274.74506079804536</c:v>
                </c:pt>
                <c:pt idx="1894">
                  <c:v>274.73552066950731</c:v>
                </c:pt>
                <c:pt idx="1895">
                  <c:v>286.80378471019765</c:v>
                </c:pt>
                <c:pt idx="1896">
                  <c:v>274.62321892957704</c:v>
                </c:pt>
                <c:pt idx="1897">
                  <c:v>286.65765238403361</c:v>
                </c:pt>
                <c:pt idx="1898">
                  <c:v>274.49085178672101</c:v>
                </c:pt>
                <c:pt idx="1899">
                  <c:v>280.50265846260322</c:v>
                </c:pt>
                <c:pt idx="1900">
                  <c:v>279.14106718939195</c:v>
                </c:pt>
                <c:pt idx="1901">
                  <c:v>271.39169400374573</c:v>
                </c:pt>
                <c:pt idx="1902">
                  <c:v>286.44927630611966</c:v>
                </c:pt>
                <c:pt idx="1903">
                  <c:v>274.45787774264431</c:v>
                </c:pt>
                <c:pt idx="1904">
                  <c:v>280.42093150987603</c:v>
                </c:pt>
                <c:pt idx="1905">
                  <c:v>274.20729708012323</c:v>
                </c:pt>
                <c:pt idx="1906">
                  <c:v>273.76765344899258</c:v>
                </c:pt>
                <c:pt idx="1907">
                  <c:v>274.09385659686166</c:v>
                </c:pt>
                <c:pt idx="1908">
                  <c:v>264.07019223629339</c:v>
                </c:pt>
                <c:pt idx="1909">
                  <c:v>272.79319153116734</c:v>
                </c:pt>
                <c:pt idx="1910">
                  <c:v>273.78249255728457</c:v>
                </c:pt>
                <c:pt idx="1911">
                  <c:v>273.76490909122606</c:v>
                </c:pt>
                <c:pt idx="1912">
                  <c:v>273.72769440310719</c:v>
                </c:pt>
                <c:pt idx="1913">
                  <c:v>273.68965468353207</c:v>
                </c:pt>
                <c:pt idx="1914">
                  <c:v>273.68362332400272</c:v>
                </c:pt>
                <c:pt idx="1915">
                  <c:v>273.18570748727575</c:v>
                </c:pt>
                <c:pt idx="1916">
                  <c:v>273.14068201560076</c:v>
                </c:pt>
                <c:pt idx="1917">
                  <c:v>274.72751779856412</c:v>
                </c:pt>
                <c:pt idx="1918">
                  <c:v>280.60152823670217</c:v>
                </c:pt>
                <c:pt idx="1919">
                  <c:v>272.9540665374534</c:v>
                </c:pt>
                <c:pt idx="1920">
                  <c:v>285.06099605755662</c:v>
                </c:pt>
                <c:pt idx="1921">
                  <c:v>269.37756500859484</c:v>
                </c:pt>
                <c:pt idx="1922">
                  <c:v>269.00940679644901</c:v>
                </c:pt>
                <c:pt idx="1923">
                  <c:v>272.55083082204033</c:v>
                </c:pt>
                <c:pt idx="1924">
                  <c:v>272.81755308434089</c:v>
                </c:pt>
                <c:pt idx="1925">
                  <c:v>278.67640357402081</c:v>
                </c:pt>
                <c:pt idx="1926">
                  <c:v>263.9365762851105</c:v>
                </c:pt>
                <c:pt idx="1927">
                  <c:v>272.5694232414906</c:v>
                </c:pt>
                <c:pt idx="1928">
                  <c:v>284.52620254506337</c:v>
                </c:pt>
                <c:pt idx="1929">
                  <c:v>272.29708130902537</c:v>
                </c:pt>
                <c:pt idx="1930">
                  <c:v>272.24542816978862</c:v>
                </c:pt>
                <c:pt idx="1931">
                  <c:v>269.19733580655276</c:v>
                </c:pt>
                <c:pt idx="1932">
                  <c:v>278.28151993677449</c:v>
                </c:pt>
                <c:pt idx="1933">
                  <c:v>269.13742141136368</c:v>
                </c:pt>
                <c:pt idx="1934">
                  <c:v>273.69794803713677</c:v>
                </c:pt>
                <c:pt idx="1935">
                  <c:v>273.67997916502856</c:v>
                </c:pt>
                <c:pt idx="1936">
                  <c:v>277.96172902521323</c:v>
                </c:pt>
                <c:pt idx="1937">
                  <c:v>276.34433835533696</c:v>
                </c:pt>
                <c:pt idx="1938">
                  <c:v>271.95255284818774</c:v>
                </c:pt>
                <c:pt idx="1939">
                  <c:v>268.88512986252579</c:v>
                </c:pt>
                <c:pt idx="1940">
                  <c:v>271.90609415355493</c:v>
                </c:pt>
                <c:pt idx="1941">
                  <c:v>279.23431482258286</c:v>
                </c:pt>
                <c:pt idx="1942">
                  <c:v>271.7826704426725</c:v>
                </c:pt>
                <c:pt idx="1943">
                  <c:v>283.88884695064985</c:v>
                </c:pt>
                <c:pt idx="1944">
                  <c:v>275.97431801375797</c:v>
                </c:pt>
                <c:pt idx="1945">
                  <c:v>277.60988616296044</c:v>
                </c:pt>
                <c:pt idx="1946">
                  <c:v>273.24718553580436</c:v>
                </c:pt>
                <c:pt idx="1947">
                  <c:v>283.68090551219711</c:v>
                </c:pt>
                <c:pt idx="1948">
                  <c:v>268.55600661901389</c:v>
                </c:pt>
                <c:pt idx="1949">
                  <c:v>271.56381525832614</c:v>
                </c:pt>
                <c:pt idx="1950">
                  <c:v>273.11076076600136</c:v>
                </c:pt>
                <c:pt idx="1951">
                  <c:v>268.43846077338981</c:v>
                </c:pt>
                <c:pt idx="1952">
                  <c:v>271.50117227205124</c:v>
                </c:pt>
                <c:pt idx="1953">
                  <c:v>278.94972066184562</c:v>
                </c:pt>
                <c:pt idx="1954">
                  <c:v>271.37129847155819</c:v>
                </c:pt>
                <c:pt idx="1955">
                  <c:v>271.35151808914429</c:v>
                </c:pt>
                <c:pt idx="1956">
                  <c:v>271.28904524399189</c:v>
                </c:pt>
                <c:pt idx="1957">
                  <c:v>275.34710984539527</c:v>
                </c:pt>
                <c:pt idx="1958">
                  <c:v>267.92516379415412</c:v>
                </c:pt>
                <c:pt idx="1959">
                  <c:v>283.26481606009253</c:v>
                </c:pt>
                <c:pt idx="1960">
                  <c:v>283.23967498296588</c:v>
                </c:pt>
                <c:pt idx="1961">
                  <c:v>268.14087263410676</c:v>
                </c:pt>
                <c:pt idx="1962">
                  <c:v>276.85828500412737</c:v>
                </c:pt>
                <c:pt idx="1963">
                  <c:v>269.45035439306065</c:v>
                </c:pt>
                <c:pt idx="1964">
                  <c:v>269.28180724964591</c:v>
                </c:pt>
                <c:pt idx="1965">
                  <c:v>277.04756871911974</c:v>
                </c:pt>
                <c:pt idx="1966">
                  <c:v>267.75333052450043</c:v>
                </c:pt>
                <c:pt idx="1967">
                  <c:v>272.52855544151686</c:v>
                </c:pt>
                <c:pt idx="1968">
                  <c:v>276.89082203959123</c:v>
                </c:pt>
                <c:pt idx="1969">
                  <c:v>270.90005756565091</c:v>
                </c:pt>
                <c:pt idx="1970">
                  <c:v>275.03519608766766</c:v>
                </c:pt>
                <c:pt idx="1971">
                  <c:v>269.87657485184565</c:v>
                </c:pt>
                <c:pt idx="1972">
                  <c:v>276.819812917604</c:v>
                </c:pt>
                <c:pt idx="1973">
                  <c:v>276.80442080999961</c:v>
                </c:pt>
                <c:pt idx="1974">
                  <c:v>272.33304674746438</c:v>
                </c:pt>
                <c:pt idx="1975">
                  <c:v>274.79332206404962</c:v>
                </c:pt>
                <c:pt idx="1976">
                  <c:v>265.70370444699677</c:v>
                </c:pt>
                <c:pt idx="1977">
                  <c:v>270.65383404748377</c:v>
                </c:pt>
                <c:pt idx="1978">
                  <c:v>267.63893229096334</c:v>
                </c:pt>
                <c:pt idx="1979">
                  <c:v>270.62256693014865</c:v>
                </c:pt>
                <c:pt idx="1980">
                  <c:v>272.20180892868643</c:v>
                </c:pt>
                <c:pt idx="1981">
                  <c:v>270.61786980055717</c:v>
                </c:pt>
                <c:pt idx="1982">
                  <c:v>270.65165782391546</c:v>
                </c:pt>
                <c:pt idx="1983">
                  <c:v>267.27482390744149</c:v>
                </c:pt>
                <c:pt idx="1984">
                  <c:v>271.99905572483402</c:v>
                </c:pt>
                <c:pt idx="1985">
                  <c:v>271.98014951483799</c:v>
                </c:pt>
                <c:pt idx="1986">
                  <c:v>277.87767054415309</c:v>
                </c:pt>
                <c:pt idx="1987">
                  <c:v>270.27511724127123</c:v>
                </c:pt>
                <c:pt idx="1988">
                  <c:v>262.30960157883175</c:v>
                </c:pt>
                <c:pt idx="1989">
                  <c:v>270.25558995087528</c:v>
                </c:pt>
                <c:pt idx="1990">
                  <c:v>280.62093020607438</c:v>
                </c:pt>
                <c:pt idx="1991">
                  <c:v>276.0289877292081</c:v>
                </c:pt>
                <c:pt idx="1992">
                  <c:v>266.40639915146733</c:v>
                </c:pt>
                <c:pt idx="1993">
                  <c:v>268.95107496197511</c:v>
                </c:pt>
                <c:pt idx="1994">
                  <c:v>269.82890716134341</c:v>
                </c:pt>
                <c:pt idx="1995">
                  <c:v>271.40887044373994</c:v>
                </c:pt>
                <c:pt idx="1996">
                  <c:v>271.33329074378696</c:v>
                </c:pt>
                <c:pt idx="1997">
                  <c:v>269.73912870086923</c:v>
                </c:pt>
                <c:pt idx="1998">
                  <c:v>281.85120382281735</c:v>
                </c:pt>
                <c:pt idx="1999">
                  <c:v>269.67162291974512</c:v>
                </c:pt>
                <c:pt idx="2000">
                  <c:v>261.09186138426855</c:v>
                </c:pt>
                <c:pt idx="2001">
                  <c:v>275.67095222628114</c:v>
                </c:pt>
                <c:pt idx="2002">
                  <c:v>277.17114975122621</c:v>
                </c:pt>
                <c:pt idx="2003">
                  <c:v>269.51084126715415</c:v>
                </c:pt>
                <c:pt idx="2004">
                  <c:v>269.46792138835053</c:v>
                </c:pt>
                <c:pt idx="2005">
                  <c:v>275.08231914709</c:v>
                </c:pt>
                <c:pt idx="2006">
                  <c:v>269.26698957367273</c:v>
                </c:pt>
                <c:pt idx="2007">
                  <c:v>269.25257481594633</c:v>
                </c:pt>
                <c:pt idx="2008">
                  <c:v>265.24620347460166</c:v>
                </c:pt>
                <c:pt idx="2009">
                  <c:v>269.02642622973639</c:v>
                </c:pt>
                <c:pt idx="2010">
                  <c:v>270.52904786707563</c:v>
                </c:pt>
                <c:pt idx="2011">
                  <c:v>274.81500653282728</c:v>
                </c:pt>
                <c:pt idx="2012">
                  <c:v>265.85579460257259</c:v>
                </c:pt>
                <c:pt idx="2013">
                  <c:v>268.88737416568239</c:v>
                </c:pt>
                <c:pt idx="2014">
                  <c:v>265.80492503933795</c:v>
                </c:pt>
                <c:pt idx="2015">
                  <c:v>268.42163027705681</c:v>
                </c:pt>
                <c:pt idx="2016">
                  <c:v>274.45375910994119</c:v>
                </c:pt>
                <c:pt idx="2017">
                  <c:v>262.76294946915306</c:v>
                </c:pt>
                <c:pt idx="2018">
                  <c:v>280.45417247203881</c:v>
                </c:pt>
                <c:pt idx="2019">
                  <c:v>265.02650034620228</c:v>
                </c:pt>
                <c:pt idx="2020">
                  <c:v>268.32027394629642</c:v>
                </c:pt>
                <c:pt idx="2021">
                  <c:v>269.88491296936462</c:v>
                </c:pt>
                <c:pt idx="2022">
                  <c:v>275.84597913202862</c:v>
                </c:pt>
                <c:pt idx="2023">
                  <c:v>278.77153515358378</c:v>
                </c:pt>
                <c:pt idx="2024">
                  <c:v>269.82944465143095</c:v>
                </c:pt>
                <c:pt idx="2025">
                  <c:v>264.83032260110809</c:v>
                </c:pt>
                <c:pt idx="2026">
                  <c:v>269.7597537667462</c:v>
                </c:pt>
                <c:pt idx="2027">
                  <c:v>265.13478001091875</c:v>
                </c:pt>
                <c:pt idx="2028">
                  <c:v>265.09869744397326</c:v>
                </c:pt>
                <c:pt idx="2029">
                  <c:v>268.1328979572686</c:v>
                </c:pt>
                <c:pt idx="2030">
                  <c:v>274.14927425602571</c:v>
                </c:pt>
                <c:pt idx="2031">
                  <c:v>274.01502902184615</c:v>
                </c:pt>
                <c:pt idx="2032">
                  <c:v>272.27789970802769</c:v>
                </c:pt>
                <c:pt idx="2033">
                  <c:v>264.87401049271483</c:v>
                </c:pt>
                <c:pt idx="2034">
                  <c:v>273.89318874464766</c:v>
                </c:pt>
                <c:pt idx="2035">
                  <c:v>279.92470219262719</c:v>
                </c:pt>
                <c:pt idx="2036">
                  <c:v>275.33520044358869</c:v>
                </c:pt>
                <c:pt idx="2037">
                  <c:v>266.70196682418521</c:v>
                </c:pt>
                <c:pt idx="2038">
                  <c:v>273.71645350464786</c:v>
                </c:pt>
                <c:pt idx="2039">
                  <c:v>267.74906188080962</c:v>
                </c:pt>
                <c:pt idx="2040">
                  <c:v>264.17387341575733</c:v>
                </c:pt>
                <c:pt idx="2041">
                  <c:v>259.3890982600351</c:v>
                </c:pt>
                <c:pt idx="2042">
                  <c:v>267.64406829703859</c:v>
                </c:pt>
                <c:pt idx="2043">
                  <c:v>267.57471054225834</c:v>
                </c:pt>
                <c:pt idx="2044">
                  <c:v>267.57463636097719</c:v>
                </c:pt>
                <c:pt idx="2045">
                  <c:v>273.40585388272427</c:v>
                </c:pt>
                <c:pt idx="2046">
                  <c:v>267.47353897348285</c:v>
                </c:pt>
                <c:pt idx="2047">
                  <c:v>228.60964142330209</c:v>
                </c:pt>
                <c:pt idx="2048">
                  <c:v>264.44479346559382</c:v>
                </c:pt>
                <c:pt idx="2049">
                  <c:v>267.44425614362046</c:v>
                </c:pt>
                <c:pt idx="2050">
                  <c:v>279.52061892313617</c:v>
                </c:pt>
                <c:pt idx="2051">
                  <c:v>246.70960408519755</c:v>
                </c:pt>
                <c:pt idx="2052">
                  <c:v>273.20318236257481</c:v>
                </c:pt>
                <c:pt idx="2053">
                  <c:v>252.36166117124046</c:v>
                </c:pt>
                <c:pt idx="2054">
                  <c:v>258.95825315876851</c:v>
                </c:pt>
                <c:pt idx="2055">
                  <c:v>267.23505864276819</c:v>
                </c:pt>
                <c:pt idx="2056">
                  <c:v>274.53262079110567</c:v>
                </c:pt>
                <c:pt idx="2057">
                  <c:v>267.20066002579347</c:v>
                </c:pt>
                <c:pt idx="2058">
                  <c:v>273.22484069301601</c:v>
                </c:pt>
                <c:pt idx="2059">
                  <c:v>251.99536065929732</c:v>
                </c:pt>
                <c:pt idx="2060">
                  <c:v>271.30609351728242</c:v>
                </c:pt>
                <c:pt idx="2061">
                  <c:v>264.08086032445237</c:v>
                </c:pt>
                <c:pt idx="2062">
                  <c:v>278.95506056475568</c:v>
                </c:pt>
                <c:pt idx="2063">
                  <c:v>278.98001852845772</c:v>
                </c:pt>
                <c:pt idx="2064">
                  <c:v>257.34152318980773</c:v>
                </c:pt>
                <c:pt idx="2065">
                  <c:v>277.27692427004195</c:v>
                </c:pt>
                <c:pt idx="2066">
                  <c:v>266.63366091781415</c:v>
                </c:pt>
                <c:pt idx="2067">
                  <c:v>266.57137975947404</c:v>
                </c:pt>
                <c:pt idx="2068">
                  <c:v>272.47469219653823</c:v>
                </c:pt>
                <c:pt idx="2069">
                  <c:v>278.42523008502502</c:v>
                </c:pt>
                <c:pt idx="2070">
                  <c:v>266.25041649027736</c:v>
                </c:pt>
                <c:pt idx="2071">
                  <c:v>278.35832992621198</c:v>
                </c:pt>
                <c:pt idx="2072">
                  <c:v>278.35382049697114</c:v>
                </c:pt>
                <c:pt idx="2073">
                  <c:v>266.21972710275702</c:v>
                </c:pt>
                <c:pt idx="2074">
                  <c:v>278.25789335894746</c:v>
                </c:pt>
                <c:pt idx="2075">
                  <c:v>272.13409929595309</c:v>
                </c:pt>
                <c:pt idx="2076">
                  <c:v>265.9806901807608</c:v>
                </c:pt>
                <c:pt idx="2077">
                  <c:v>266.00508590926506</c:v>
                </c:pt>
                <c:pt idx="2078">
                  <c:v>265.97311988909752</c:v>
                </c:pt>
                <c:pt idx="2079">
                  <c:v>273.44888086438101</c:v>
                </c:pt>
                <c:pt idx="2080">
                  <c:v>271.89436390107107</c:v>
                </c:pt>
                <c:pt idx="2081">
                  <c:v>259.16546902969674</c:v>
                </c:pt>
                <c:pt idx="2082">
                  <c:v>265.67136162391398</c:v>
                </c:pt>
                <c:pt idx="2083">
                  <c:v>265.55971077516091</c:v>
                </c:pt>
                <c:pt idx="2084">
                  <c:v>271.48532220596542</c:v>
                </c:pt>
                <c:pt idx="2085">
                  <c:v>271.47413807539562</c:v>
                </c:pt>
                <c:pt idx="2086">
                  <c:v>272.92711970596071</c:v>
                </c:pt>
                <c:pt idx="2087">
                  <c:v>271.34998005896722</c:v>
                </c:pt>
                <c:pt idx="2088">
                  <c:v>262.24064936987588</c:v>
                </c:pt>
                <c:pt idx="2089">
                  <c:v>265.26326651585498</c:v>
                </c:pt>
                <c:pt idx="2090">
                  <c:v>269.66114046050677</c:v>
                </c:pt>
                <c:pt idx="2091">
                  <c:v>265.2433597803132</c:v>
                </c:pt>
                <c:pt idx="2092">
                  <c:v>265.23375643806031</c:v>
                </c:pt>
                <c:pt idx="2093">
                  <c:v>265.13017733448225</c:v>
                </c:pt>
                <c:pt idx="2094">
                  <c:v>265.12271281666062</c:v>
                </c:pt>
                <c:pt idx="2095">
                  <c:v>226.84859775191779</c:v>
                </c:pt>
                <c:pt idx="2096">
                  <c:v>266.62881141853268</c:v>
                </c:pt>
                <c:pt idx="2097">
                  <c:v>269.33043622084688</c:v>
                </c:pt>
                <c:pt idx="2098">
                  <c:v>264.95527889473004</c:v>
                </c:pt>
                <c:pt idx="2099">
                  <c:v>264.95026570717766</c:v>
                </c:pt>
                <c:pt idx="2100">
                  <c:v>277.49361756883326</c:v>
                </c:pt>
                <c:pt idx="2101">
                  <c:v>264.81847668770217</c:v>
                </c:pt>
                <c:pt idx="2102">
                  <c:v>264.81057695716595</c:v>
                </c:pt>
                <c:pt idx="2103">
                  <c:v>268.86478278876461</c:v>
                </c:pt>
                <c:pt idx="2104">
                  <c:v>270.75960702671767</c:v>
                </c:pt>
                <c:pt idx="2105">
                  <c:v>261.68177982490863</c:v>
                </c:pt>
                <c:pt idx="2106">
                  <c:v>276.72518652483041</c:v>
                </c:pt>
                <c:pt idx="2107">
                  <c:v>276.70101375594328</c:v>
                </c:pt>
                <c:pt idx="2108">
                  <c:v>266.16285923235853</c:v>
                </c:pt>
                <c:pt idx="2109">
                  <c:v>251.71693719943664</c:v>
                </c:pt>
                <c:pt idx="2110">
                  <c:v>264.53165749860659</c:v>
                </c:pt>
                <c:pt idx="2111">
                  <c:v>264.45444288099486</c:v>
                </c:pt>
                <c:pt idx="2112">
                  <c:v>264.44656244172398</c:v>
                </c:pt>
                <c:pt idx="2113">
                  <c:v>264.34612242357372</c:v>
                </c:pt>
                <c:pt idx="2114">
                  <c:v>264.30784718084254</c:v>
                </c:pt>
                <c:pt idx="2115">
                  <c:v>264.29987054014885</c:v>
                </c:pt>
                <c:pt idx="2116">
                  <c:v>270.31642438706149</c:v>
                </c:pt>
                <c:pt idx="2117">
                  <c:v>270.28474681892686</c:v>
                </c:pt>
                <c:pt idx="2118">
                  <c:v>264.18879551300125</c:v>
                </c:pt>
                <c:pt idx="2119">
                  <c:v>264.10823153967419</c:v>
                </c:pt>
                <c:pt idx="2120">
                  <c:v>276.22149147281579</c:v>
                </c:pt>
                <c:pt idx="2121">
                  <c:v>264.05990763882312</c:v>
                </c:pt>
                <c:pt idx="2122">
                  <c:v>244.05140176464676</c:v>
                </c:pt>
                <c:pt idx="2123">
                  <c:v>265.54144754042818</c:v>
                </c:pt>
                <c:pt idx="2124">
                  <c:v>232.23766030417477</c:v>
                </c:pt>
                <c:pt idx="2125">
                  <c:v>263.76470005955531</c:v>
                </c:pt>
                <c:pt idx="2126">
                  <c:v>263.62152294365467</c:v>
                </c:pt>
                <c:pt idx="2127">
                  <c:v>263.47041424517806</c:v>
                </c:pt>
                <c:pt idx="2128">
                  <c:v>251.77733103241189</c:v>
                </c:pt>
                <c:pt idx="2129">
                  <c:v>263.38663832703338</c:v>
                </c:pt>
                <c:pt idx="2130">
                  <c:v>263.32502413447207</c:v>
                </c:pt>
                <c:pt idx="2131">
                  <c:v>270.88292679196553</c:v>
                </c:pt>
                <c:pt idx="2132">
                  <c:v>270.83542664154766</c:v>
                </c:pt>
                <c:pt idx="2133">
                  <c:v>263.30455237681844</c:v>
                </c:pt>
                <c:pt idx="2134">
                  <c:v>260.0699144240142</c:v>
                </c:pt>
                <c:pt idx="2135">
                  <c:v>263.10851491573857</c:v>
                </c:pt>
                <c:pt idx="2136">
                  <c:v>275.10368930087338</c:v>
                </c:pt>
                <c:pt idx="2137">
                  <c:v>264.43918925673285</c:v>
                </c:pt>
                <c:pt idx="2138">
                  <c:v>268.83746486839948</c:v>
                </c:pt>
                <c:pt idx="2139">
                  <c:v>247.4011971489787</c:v>
                </c:pt>
                <c:pt idx="2140">
                  <c:v>257.15958664787524</c:v>
                </c:pt>
                <c:pt idx="2141">
                  <c:v>262.48857458939756</c:v>
                </c:pt>
                <c:pt idx="2142">
                  <c:v>256.08407371506956</c:v>
                </c:pt>
                <c:pt idx="2143">
                  <c:v>262.44580207785759</c:v>
                </c:pt>
                <c:pt idx="2144">
                  <c:v>248.12194777017919</c:v>
                </c:pt>
                <c:pt idx="2145">
                  <c:v>268.12410900586082</c:v>
                </c:pt>
                <c:pt idx="2146">
                  <c:v>262.07880381356034</c:v>
                </c:pt>
                <c:pt idx="2147">
                  <c:v>262.07007883116881</c:v>
                </c:pt>
                <c:pt idx="2148">
                  <c:v>262.11949535973287</c:v>
                </c:pt>
                <c:pt idx="2149">
                  <c:v>269.50000723227453</c:v>
                </c:pt>
                <c:pt idx="2150">
                  <c:v>263.60504708828734</c:v>
                </c:pt>
                <c:pt idx="2151">
                  <c:v>260.98163082235629</c:v>
                </c:pt>
                <c:pt idx="2152">
                  <c:v>274.08735854678184</c:v>
                </c:pt>
                <c:pt idx="2153">
                  <c:v>267.97219078945335</c:v>
                </c:pt>
                <c:pt idx="2154">
                  <c:v>219.03513291637364</c:v>
                </c:pt>
                <c:pt idx="2155">
                  <c:v>214.82740044681759</c:v>
                </c:pt>
                <c:pt idx="2156">
                  <c:v>261.80843093030694</c:v>
                </c:pt>
                <c:pt idx="2157">
                  <c:v>263.2838820045435</c:v>
                </c:pt>
                <c:pt idx="2158">
                  <c:v>258.64969411708449</c:v>
                </c:pt>
                <c:pt idx="2159">
                  <c:v>267.4765591467168</c:v>
                </c:pt>
                <c:pt idx="2160">
                  <c:v>261.4208619567288</c:v>
                </c:pt>
                <c:pt idx="2161">
                  <c:v>268.7938765911303</c:v>
                </c:pt>
                <c:pt idx="2162">
                  <c:v>235.18836907736645</c:v>
                </c:pt>
                <c:pt idx="2163">
                  <c:v>261.22499057559645</c:v>
                </c:pt>
                <c:pt idx="2164">
                  <c:v>273.2846765869761</c:v>
                </c:pt>
                <c:pt idx="2165">
                  <c:v>261.21905281814304</c:v>
                </c:pt>
                <c:pt idx="2166">
                  <c:v>257.72942342914592</c:v>
                </c:pt>
                <c:pt idx="2167">
                  <c:v>260.71154073170965</c:v>
                </c:pt>
                <c:pt idx="2168">
                  <c:v>266.25133947811696</c:v>
                </c:pt>
                <c:pt idx="2169">
                  <c:v>260.57950816552949</c:v>
                </c:pt>
                <c:pt idx="2170">
                  <c:v>262.14475499629492</c:v>
                </c:pt>
                <c:pt idx="2171">
                  <c:v>241.01468706166779</c:v>
                </c:pt>
                <c:pt idx="2172">
                  <c:v>272.52547147844939</c:v>
                </c:pt>
                <c:pt idx="2173">
                  <c:v>260.40134628812433</c:v>
                </c:pt>
                <c:pt idx="2174">
                  <c:v>237.85440632802602</c:v>
                </c:pt>
                <c:pt idx="2175">
                  <c:v>235.64941048177491</c:v>
                </c:pt>
                <c:pt idx="2176">
                  <c:v>260.32705907810964</c:v>
                </c:pt>
                <c:pt idx="2177">
                  <c:v>266.18617196885538</c:v>
                </c:pt>
                <c:pt idx="2178">
                  <c:v>266.27954600958174</c:v>
                </c:pt>
                <c:pt idx="2179">
                  <c:v>225.27036706842813</c:v>
                </c:pt>
                <c:pt idx="2180">
                  <c:v>265.92946784062894</c:v>
                </c:pt>
                <c:pt idx="2181">
                  <c:v>246.90920301321495</c:v>
                </c:pt>
                <c:pt idx="2182">
                  <c:v>258.89307747036497</c:v>
                </c:pt>
                <c:pt idx="2183">
                  <c:v>256.77407655119947</c:v>
                </c:pt>
                <c:pt idx="2184">
                  <c:v>259.76743874340593</c:v>
                </c:pt>
                <c:pt idx="2185">
                  <c:v>271.87982231300583</c:v>
                </c:pt>
                <c:pt idx="2186">
                  <c:v>265.79816347586979</c:v>
                </c:pt>
                <c:pt idx="2187">
                  <c:v>259.7115447526632</c:v>
                </c:pt>
                <c:pt idx="2188">
                  <c:v>263.69478098522649</c:v>
                </c:pt>
                <c:pt idx="2189">
                  <c:v>259.61908164052124</c:v>
                </c:pt>
                <c:pt idx="2190">
                  <c:v>265.19367123569339</c:v>
                </c:pt>
                <c:pt idx="2191">
                  <c:v>233.93750991873179</c:v>
                </c:pt>
                <c:pt idx="2192">
                  <c:v>267.0265956078299</c:v>
                </c:pt>
                <c:pt idx="2193">
                  <c:v>265.49589957326316</c:v>
                </c:pt>
                <c:pt idx="2194">
                  <c:v>259.34839984940277</c:v>
                </c:pt>
                <c:pt idx="2195">
                  <c:v>259.28810093135786</c:v>
                </c:pt>
                <c:pt idx="2196">
                  <c:v>239.52865153949386</c:v>
                </c:pt>
                <c:pt idx="2197">
                  <c:v>260.86939224180151</c:v>
                </c:pt>
                <c:pt idx="2198">
                  <c:v>241.72670070777207</c:v>
                </c:pt>
                <c:pt idx="2199">
                  <c:v>208.47844443148875</c:v>
                </c:pt>
                <c:pt idx="2200">
                  <c:v>259.08856702987828</c:v>
                </c:pt>
                <c:pt idx="2201">
                  <c:v>271.14536734763493</c:v>
                </c:pt>
                <c:pt idx="2202">
                  <c:v>218.49714144078521</c:v>
                </c:pt>
                <c:pt idx="2203">
                  <c:v>264.91738123243277</c:v>
                </c:pt>
                <c:pt idx="2204">
                  <c:v>258.9525142279719</c:v>
                </c:pt>
                <c:pt idx="2205">
                  <c:v>154.1972737974265</c:v>
                </c:pt>
                <c:pt idx="2206">
                  <c:v>217.04462687490633</c:v>
                </c:pt>
                <c:pt idx="2207">
                  <c:v>258.80410348342775</c:v>
                </c:pt>
                <c:pt idx="2208">
                  <c:v>264.76105759089938</c:v>
                </c:pt>
                <c:pt idx="2209">
                  <c:v>258.74921347264808</c:v>
                </c:pt>
                <c:pt idx="2210">
                  <c:v>257.72266791538749</c:v>
                </c:pt>
                <c:pt idx="2211">
                  <c:v>262.97631157959199</c:v>
                </c:pt>
                <c:pt idx="2212">
                  <c:v>258.76093332500324</c:v>
                </c:pt>
                <c:pt idx="2213">
                  <c:v>262.72019207930708</c:v>
                </c:pt>
                <c:pt idx="2214">
                  <c:v>228.84727057144289</c:v>
                </c:pt>
                <c:pt idx="2215">
                  <c:v>258.57648553140507</c:v>
                </c:pt>
                <c:pt idx="2216">
                  <c:v>255.47450112752381</c:v>
                </c:pt>
                <c:pt idx="2217">
                  <c:v>270.59403433721894</c:v>
                </c:pt>
                <c:pt idx="2218">
                  <c:v>270.6231563577976</c:v>
                </c:pt>
                <c:pt idx="2219">
                  <c:v>202.67039042148377</c:v>
                </c:pt>
                <c:pt idx="2220">
                  <c:v>268.96162213527828</c:v>
                </c:pt>
                <c:pt idx="2221">
                  <c:v>0</c:v>
                </c:pt>
                <c:pt idx="2222">
                  <c:v>258.41500309902494</c:v>
                </c:pt>
                <c:pt idx="2223">
                  <c:v>262.91675695561929</c:v>
                </c:pt>
                <c:pt idx="2224">
                  <c:v>146.95581984853567</c:v>
                </c:pt>
                <c:pt idx="2225">
                  <c:v>200.949142094774</c:v>
                </c:pt>
                <c:pt idx="2226">
                  <c:v>258.19939435624082</c:v>
                </c:pt>
                <c:pt idx="2227">
                  <c:v>206.35586833825295</c:v>
                </c:pt>
                <c:pt idx="2228">
                  <c:v>0</c:v>
                </c:pt>
                <c:pt idx="2229">
                  <c:v>258.08802955346368</c:v>
                </c:pt>
                <c:pt idx="2230">
                  <c:v>256.99523761817767</c:v>
                </c:pt>
                <c:pt idx="2231">
                  <c:v>257.99009283609996</c:v>
                </c:pt>
                <c:pt idx="2232">
                  <c:v>125.08809788039744</c:v>
                </c:pt>
                <c:pt idx="2233">
                  <c:v>257.94838169537553</c:v>
                </c:pt>
                <c:pt idx="2234">
                  <c:v>259.52680655035709</c:v>
                </c:pt>
                <c:pt idx="2235">
                  <c:v>257.90518952112524</c:v>
                </c:pt>
                <c:pt idx="2236">
                  <c:v>268.33109519875637</c:v>
                </c:pt>
                <c:pt idx="2237">
                  <c:v>257.73438215612316</c:v>
                </c:pt>
                <c:pt idx="2238">
                  <c:v>257.69088175622676</c:v>
                </c:pt>
                <c:pt idx="2239">
                  <c:v>257.68378036751619</c:v>
                </c:pt>
                <c:pt idx="2240">
                  <c:v>142.3846729866514</c:v>
                </c:pt>
                <c:pt idx="2241">
                  <c:v>257.73200795684807</c:v>
                </c:pt>
                <c:pt idx="2242">
                  <c:v>269.64714745776195</c:v>
                </c:pt>
                <c:pt idx="2243">
                  <c:v>257.62812659254445</c:v>
                </c:pt>
                <c:pt idx="2244">
                  <c:v>257.53703788726204</c:v>
                </c:pt>
                <c:pt idx="2245">
                  <c:v>257.51136878977502</c:v>
                </c:pt>
                <c:pt idx="2246">
                  <c:v>163.56719648284235</c:v>
                </c:pt>
                <c:pt idx="2247">
                  <c:v>232.71727457455637</c:v>
                </c:pt>
                <c:pt idx="2248">
                  <c:v>257.18911636402049</c:v>
                </c:pt>
                <c:pt idx="2249">
                  <c:v>173.31777163549242</c:v>
                </c:pt>
                <c:pt idx="2250">
                  <c:v>257.22824047559902</c:v>
                </c:pt>
                <c:pt idx="2251">
                  <c:v>257.15779746669523</c:v>
                </c:pt>
                <c:pt idx="2252">
                  <c:v>256.96295563037313</c:v>
                </c:pt>
                <c:pt idx="2253">
                  <c:v>220.2360140453552</c:v>
                </c:pt>
                <c:pt idx="2254">
                  <c:v>256.94017031611412</c:v>
                </c:pt>
                <c:pt idx="2255">
                  <c:v>256.77549945553653</c:v>
                </c:pt>
                <c:pt idx="2256">
                  <c:v>234.51263606079806</c:v>
                </c:pt>
                <c:pt idx="2257">
                  <c:v>156.22962277270574</c:v>
                </c:pt>
                <c:pt idx="2258">
                  <c:v>256.80272332038464</c:v>
                </c:pt>
                <c:pt idx="2259">
                  <c:v>256.78575707934988</c:v>
                </c:pt>
                <c:pt idx="2260">
                  <c:v>256.70658829258463</c:v>
                </c:pt>
                <c:pt idx="2261">
                  <c:v>256.65058568441748</c:v>
                </c:pt>
                <c:pt idx="2262">
                  <c:v>242.26498424986895</c:v>
                </c:pt>
                <c:pt idx="2263">
                  <c:v>212.19376623078278</c:v>
                </c:pt>
                <c:pt idx="2264">
                  <c:v>262.57923077988869</c:v>
                </c:pt>
                <c:pt idx="2265">
                  <c:v>256.55269000285011</c:v>
                </c:pt>
                <c:pt idx="2266">
                  <c:v>166.7478977246536</c:v>
                </c:pt>
                <c:pt idx="2267">
                  <c:v>202.92167553940931</c:v>
                </c:pt>
                <c:pt idx="2268">
                  <c:v>262.21493975840303</c:v>
                </c:pt>
                <c:pt idx="2269">
                  <c:v>256.5081079535226</c:v>
                </c:pt>
                <c:pt idx="2270">
                  <c:v>226.62761892936572</c:v>
                </c:pt>
                <c:pt idx="2271">
                  <c:v>256.37374140464658</c:v>
                </c:pt>
                <c:pt idx="2272">
                  <c:v>253.32263040574225</c:v>
                </c:pt>
                <c:pt idx="2273">
                  <c:v>268.38646239267001</c:v>
                </c:pt>
                <c:pt idx="2274">
                  <c:v>261.95593471995517</c:v>
                </c:pt>
                <c:pt idx="2275">
                  <c:v>261.87681616655385</c:v>
                </c:pt>
                <c:pt idx="2276">
                  <c:v>256.20051866922387</c:v>
                </c:pt>
                <c:pt idx="2277">
                  <c:v>256.1282885797342</c:v>
                </c:pt>
                <c:pt idx="2278">
                  <c:v>256.10868662266626</c:v>
                </c:pt>
                <c:pt idx="2279">
                  <c:v>148.68103922547806</c:v>
                </c:pt>
                <c:pt idx="2280">
                  <c:v>255.95726391404426</c:v>
                </c:pt>
                <c:pt idx="2281">
                  <c:v>255.95439479199084</c:v>
                </c:pt>
                <c:pt idx="2282">
                  <c:v>217.26437577493749</c:v>
                </c:pt>
                <c:pt idx="2283">
                  <c:v>255.9729208699174</c:v>
                </c:pt>
                <c:pt idx="2284">
                  <c:v>255.83276058782255</c:v>
                </c:pt>
                <c:pt idx="2285">
                  <c:v>257.38748538997123</c:v>
                </c:pt>
                <c:pt idx="2286">
                  <c:v>149.50358874300298</c:v>
                </c:pt>
                <c:pt idx="2287">
                  <c:v>252.65002490670264</c:v>
                </c:pt>
                <c:pt idx="2288">
                  <c:v>255.73431365670729</c:v>
                </c:pt>
                <c:pt idx="2289">
                  <c:v>255.66048858037132</c:v>
                </c:pt>
                <c:pt idx="2290">
                  <c:v>255.62849253285825</c:v>
                </c:pt>
                <c:pt idx="2291">
                  <c:v>255.58581185027307</c:v>
                </c:pt>
                <c:pt idx="2292">
                  <c:v>261.6454949135711</c:v>
                </c:pt>
                <c:pt idx="2293">
                  <c:v>192.44171045847412</c:v>
                </c:pt>
                <c:pt idx="2294">
                  <c:v>255.46758875783351</c:v>
                </c:pt>
                <c:pt idx="2295">
                  <c:v>255.42500101813633</c:v>
                </c:pt>
                <c:pt idx="2296">
                  <c:v>261.42790316690702</c:v>
                </c:pt>
                <c:pt idx="2297">
                  <c:v>255.40113834486755</c:v>
                </c:pt>
                <c:pt idx="2298">
                  <c:v>265.76380373299878</c:v>
                </c:pt>
                <c:pt idx="2299">
                  <c:v>259.29170915279349</c:v>
                </c:pt>
                <c:pt idx="2300">
                  <c:v>254.19782228030522</c:v>
                </c:pt>
                <c:pt idx="2301">
                  <c:v>260.74299619488949</c:v>
                </c:pt>
                <c:pt idx="2302">
                  <c:v>255.12174645477594</c:v>
                </c:pt>
                <c:pt idx="2303">
                  <c:v>259.21320987300192</c:v>
                </c:pt>
                <c:pt idx="2304">
                  <c:v>255.21885539213093</c:v>
                </c:pt>
                <c:pt idx="2305">
                  <c:v>255.05130329038892</c:v>
                </c:pt>
                <c:pt idx="2306">
                  <c:v>110.54585983621422</c:v>
                </c:pt>
                <c:pt idx="2307">
                  <c:v>256.54404664177406</c:v>
                </c:pt>
                <c:pt idx="2308">
                  <c:v>251.89001634140158</c:v>
                </c:pt>
                <c:pt idx="2309">
                  <c:v>260.9017082608276</c:v>
                </c:pt>
                <c:pt idx="2310">
                  <c:v>106.27679388756627</c:v>
                </c:pt>
                <c:pt idx="2311">
                  <c:v>254.84634890910948</c:v>
                </c:pt>
                <c:pt idx="2312">
                  <c:v>260.6949156453241</c:v>
                </c:pt>
                <c:pt idx="2313">
                  <c:v>254.78253602546545</c:v>
                </c:pt>
                <c:pt idx="2314">
                  <c:v>195.98056413963508</c:v>
                </c:pt>
                <c:pt idx="2315">
                  <c:v>254.68588161970584</c:v>
                </c:pt>
                <c:pt idx="2316">
                  <c:v>254.66465827811717</c:v>
                </c:pt>
                <c:pt idx="2317">
                  <c:v>262.14872238723609</c:v>
                </c:pt>
                <c:pt idx="2318">
                  <c:v>0</c:v>
                </c:pt>
                <c:pt idx="2319">
                  <c:v>260.48600634171157</c:v>
                </c:pt>
                <c:pt idx="2320">
                  <c:v>254.46244499826176</c:v>
                </c:pt>
                <c:pt idx="2321">
                  <c:v>254.40215907962337</c:v>
                </c:pt>
                <c:pt idx="2322">
                  <c:v>254.37731731331212</c:v>
                </c:pt>
                <c:pt idx="2323">
                  <c:v>256.82625099008254</c:v>
                </c:pt>
                <c:pt idx="2324">
                  <c:v>254.27956951480863</c:v>
                </c:pt>
                <c:pt idx="2325">
                  <c:v>260.09971026351656</c:v>
                </c:pt>
                <c:pt idx="2326">
                  <c:v>254.05417349616167</c:v>
                </c:pt>
                <c:pt idx="2327">
                  <c:v>254.04588191483109</c:v>
                </c:pt>
                <c:pt idx="2328">
                  <c:v>254.02572160338391</c:v>
                </c:pt>
                <c:pt idx="2329">
                  <c:v>221.56907502808522</c:v>
                </c:pt>
                <c:pt idx="2330">
                  <c:v>266.01885631380742</c:v>
                </c:pt>
                <c:pt idx="2331">
                  <c:v>259.90524525173487</c:v>
                </c:pt>
                <c:pt idx="2332">
                  <c:v>253.808182278369</c:v>
                </c:pt>
                <c:pt idx="2333">
                  <c:v>255.3944306239145</c:v>
                </c:pt>
                <c:pt idx="2334">
                  <c:v>255.3721091997142</c:v>
                </c:pt>
                <c:pt idx="2335">
                  <c:v>259.79889765805967</c:v>
                </c:pt>
                <c:pt idx="2336">
                  <c:v>253.69791039567801</c:v>
                </c:pt>
                <c:pt idx="2337">
                  <c:v>259.71601904700248</c:v>
                </c:pt>
                <c:pt idx="2338">
                  <c:v>259.64366512391086</c:v>
                </c:pt>
                <c:pt idx="2339">
                  <c:v>253.54968061002265</c:v>
                </c:pt>
                <c:pt idx="2340">
                  <c:v>265.48666611393389</c:v>
                </c:pt>
                <c:pt idx="2341">
                  <c:v>5.5373665217517782</c:v>
                </c:pt>
                <c:pt idx="2342">
                  <c:v>265.24175817574485</c:v>
                </c:pt>
                <c:pt idx="2343">
                  <c:v>250.15062464724059</c:v>
                </c:pt>
                <c:pt idx="2344">
                  <c:v>265.29985279904378</c:v>
                </c:pt>
                <c:pt idx="2345">
                  <c:v>265.27142866276409</c:v>
                </c:pt>
                <c:pt idx="2346">
                  <c:v>260.60363711471751</c:v>
                </c:pt>
                <c:pt idx="2347">
                  <c:v>252.93741499579838</c:v>
                </c:pt>
                <c:pt idx="2348">
                  <c:v>263.4361928632124</c:v>
                </c:pt>
                <c:pt idx="2349">
                  <c:v>252.88414096590239</c:v>
                </c:pt>
                <c:pt idx="2350">
                  <c:v>260.35686189134896</c:v>
                </c:pt>
                <c:pt idx="2351">
                  <c:v>258.70909129190755</c:v>
                </c:pt>
                <c:pt idx="2352">
                  <c:v>209.3743975382404</c:v>
                </c:pt>
                <c:pt idx="2353">
                  <c:v>249.57297450722751</c:v>
                </c:pt>
                <c:pt idx="2354">
                  <c:v>196.49519505099738</c:v>
                </c:pt>
                <c:pt idx="2355">
                  <c:v>206.12353714390915</c:v>
                </c:pt>
                <c:pt idx="2356">
                  <c:v>258.40565143959651</c:v>
                </c:pt>
                <c:pt idx="2357">
                  <c:v>252.33771875488983</c:v>
                </c:pt>
                <c:pt idx="2358">
                  <c:v>262.73089497677074</c:v>
                </c:pt>
                <c:pt idx="2359">
                  <c:v>259.65789008735402</c:v>
                </c:pt>
                <c:pt idx="2360">
                  <c:v>252.03599727164627</c:v>
                </c:pt>
                <c:pt idx="2361">
                  <c:v>252.02927683027571</c:v>
                </c:pt>
                <c:pt idx="2362">
                  <c:v>252.15744589985906</c:v>
                </c:pt>
                <c:pt idx="2363">
                  <c:v>251.98224329199539</c:v>
                </c:pt>
                <c:pt idx="2364">
                  <c:v>251.98084984664681</c:v>
                </c:pt>
                <c:pt idx="2365">
                  <c:v>251.93946824435088</c:v>
                </c:pt>
                <c:pt idx="2366">
                  <c:v>263.9809902897087</c:v>
                </c:pt>
                <c:pt idx="2367">
                  <c:v>251.94752976830989</c:v>
                </c:pt>
                <c:pt idx="2368">
                  <c:v>251.94122154752949</c:v>
                </c:pt>
                <c:pt idx="2369">
                  <c:v>251.84025111185295</c:v>
                </c:pt>
                <c:pt idx="2370">
                  <c:v>251.8081994995421</c:v>
                </c:pt>
                <c:pt idx="2371">
                  <c:v>140.42337880644936</c:v>
                </c:pt>
                <c:pt idx="2372">
                  <c:v>257.60746376728093</c:v>
                </c:pt>
                <c:pt idx="2373">
                  <c:v>248.29440357631017</c:v>
                </c:pt>
                <c:pt idx="2374">
                  <c:v>248.32015866445863</c:v>
                </c:pt>
                <c:pt idx="2375">
                  <c:v>161.51855227037177</c:v>
                </c:pt>
                <c:pt idx="2376">
                  <c:v>250.17198489665918</c:v>
                </c:pt>
                <c:pt idx="2377">
                  <c:v>251.16224233874564</c:v>
                </c:pt>
                <c:pt idx="2378">
                  <c:v>251.15554041773615</c:v>
                </c:pt>
                <c:pt idx="2379">
                  <c:v>248.07951118405487</c:v>
                </c:pt>
                <c:pt idx="2380">
                  <c:v>251.11145262851349</c:v>
                </c:pt>
                <c:pt idx="2381">
                  <c:v>263.22039939336327</c:v>
                </c:pt>
                <c:pt idx="2382">
                  <c:v>247.95527273318103</c:v>
                </c:pt>
                <c:pt idx="2383">
                  <c:v>250.96087384086886</c:v>
                </c:pt>
                <c:pt idx="2384">
                  <c:v>263.0207070423437</c:v>
                </c:pt>
                <c:pt idx="2385">
                  <c:v>125.06516901362576</c:v>
                </c:pt>
                <c:pt idx="2386">
                  <c:v>250.91795944695681</c:v>
                </c:pt>
                <c:pt idx="2387">
                  <c:v>256.82886285385985</c:v>
                </c:pt>
                <c:pt idx="2388">
                  <c:v>247.76216236851587</c:v>
                </c:pt>
                <c:pt idx="2389">
                  <c:v>174.46689064096381</c:v>
                </c:pt>
                <c:pt idx="2390">
                  <c:v>250.79895302615185</c:v>
                </c:pt>
                <c:pt idx="2391">
                  <c:v>250.412035157134</c:v>
                </c:pt>
                <c:pt idx="2392">
                  <c:v>250.3998620792145</c:v>
                </c:pt>
                <c:pt idx="2393">
                  <c:v>262.4949421968625</c:v>
                </c:pt>
                <c:pt idx="2394">
                  <c:v>250.28543018834219</c:v>
                </c:pt>
                <c:pt idx="2395">
                  <c:v>250.27928103045795</c:v>
                </c:pt>
                <c:pt idx="2396">
                  <c:v>250.20797123310783</c:v>
                </c:pt>
                <c:pt idx="2397">
                  <c:v>246.96095318485584</c:v>
                </c:pt>
                <c:pt idx="2398">
                  <c:v>250.05879212715573</c:v>
                </c:pt>
                <c:pt idx="2399">
                  <c:v>250.0498406650735</c:v>
                </c:pt>
                <c:pt idx="2400">
                  <c:v>248.99926644970168</c:v>
                </c:pt>
                <c:pt idx="2401">
                  <c:v>251.50730559008389</c:v>
                </c:pt>
                <c:pt idx="2402">
                  <c:v>255.79465782962905</c:v>
                </c:pt>
                <c:pt idx="2403">
                  <c:v>249.73707906440799</c:v>
                </c:pt>
                <c:pt idx="2404">
                  <c:v>249.7171727029635</c:v>
                </c:pt>
                <c:pt idx="2405">
                  <c:v>249.68229824965761</c:v>
                </c:pt>
                <c:pt idx="2406">
                  <c:v>255.48656686058638</c:v>
                </c:pt>
                <c:pt idx="2407">
                  <c:v>255.36189402788051</c:v>
                </c:pt>
                <c:pt idx="2408">
                  <c:v>261.43358228549386</c:v>
                </c:pt>
                <c:pt idx="2409">
                  <c:v>249.19147678016404</c:v>
                </c:pt>
                <c:pt idx="2410">
                  <c:v>249.1305443020365</c:v>
                </c:pt>
                <c:pt idx="2411">
                  <c:v>246.06387921838598</c:v>
                </c:pt>
                <c:pt idx="2412">
                  <c:v>256.69143005066269</c:v>
                </c:pt>
                <c:pt idx="2413">
                  <c:v>249.04596514372852</c:v>
                </c:pt>
                <c:pt idx="2414">
                  <c:v>245.80743227994708</c:v>
                </c:pt>
                <c:pt idx="2415">
                  <c:v>260.88586332837468</c:v>
                </c:pt>
                <c:pt idx="2416">
                  <c:v>248.69321068739899</c:v>
                </c:pt>
                <c:pt idx="2417">
                  <c:v>248.6479150012232</c:v>
                </c:pt>
                <c:pt idx="2418">
                  <c:v>245.54737894731375</c:v>
                </c:pt>
                <c:pt idx="2419">
                  <c:v>248.63928112682436</c:v>
                </c:pt>
                <c:pt idx="2420">
                  <c:v>248.46926312393362</c:v>
                </c:pt>
                <c:pt idx="2421">
                  <c:v>260.50012982237234</c:v>
                </c:pt>
                <c:pt idx="2422">
                  <c:v>248.36460560405968</c:v>
                </c:pt>
                <c:pt idx="2423">
                  <c:v>248.31557109063877</c:v>
                </c:pt>
                <c:pt idx="2424">
                  <c:v>254.29483559859727</c:v>
                </c:pt>
                <c:pt idx="2425">
                  <c:v>248.12313475915991</c:v>
                </c:pt>
                <c:pt idx="2426">
                  <c:v>246.93156471077037</c:v>
                </c:pt>
                <c:pt idx="2427">
                  <c:v>244.81504948903694</c:v>
                </c:pt>
                <c:pt idx="2428">
                  <c:v>247.83136829849676</c:v>
                </c:pt>
                <c:pt idx="2429">
                  <c:v>247.78349858255777</c:v>
                </c:pt>
                <c:pt idx="2430">
                  <c:v>232.51031990839724</c:v>
                </c:pt>
                <c:pt idx="2431">
                  <c:v>253.66511719596457</c:v>
                </c:pt>
                <c:pt idx="2432">
                  <c:v>247.75159676106662</c:v>
                </c:pt>
                <c:pt idx="2433">
                  <c:v>253.52435494689843</c:v>
                </c:pt>
                <c:pt idx="2434">
                  <c:v>249.26673013260751</c:v>
                </c:pt>
                <c:pt idx="2435">
                  <c:v>253.67936247733053</c:v>
                </c:pt>
                <c:pt idx="2436">
                  <c:v>255.02998239425537</c:v>
                </c:pt>
                <c:pt idx="2437">
                  <c:v>244.45185936167314</c:v>
                </c:pt>
                <c:pt idx="2438">
                  <c:v>258.01974280007875</c:v>
                </c:pt>
                <c:pt idx="2439">
                  <c:v>251.75993826870763</c:v>
                </c:pt>
                <c:pt idx="2440">
                  <c:v>253.26852566562661</c:v>
                </c:pt>
                <c:pt idx="2441">
                  <c:v>253.37229502139084</c:v>
                </c:pt>
                <c:pt idx="2442">
                  <c:v>247.31341587981885</c:v>
                </c:pt>
                <c:pt idx="2443">
                  <c:v>244.15765263649695</c:v>
                </c:pt>
                <c:pt idx="2444">
                  <c:v>247.11956510965641</c:v>
                </c:pt>
                <c:pt idx="2445">
                  <c:v>247.02379058749622</c:v>
                </c:pt>
                <c:pt idx="2446">
                  <c:v>246.9678626361559</c:v>
                </c:pt>
                <c:pt idx="2447">
                  <c:v>252.63086363528953</c:v>
                </c:pt>
                <c:pt idx="2448">
                  <c:v>246.75309046402461</c:v>
                </c:pt>
                <c:pt idx="2449">
                  <c:v>246.73671794145335</c:v>
                </c:pt>
                <c:pt idx="2450">
                  <c:v>246.67091337607431</c:v>
                </c:pt>
                <c:pt idx="2451">
                  <c:v>246.57710079742569</c:v>
                </c:pt>
                <c:pt idx="2452">
                  <c:v>246.57454215142414</c:v>
                </c:pt>
                <c:pt idx="2453">
                  <c:v>246.40577156220772</c:v>
                </c:pt>
                <c:pt idx="2454">
                  <c:v>246.31220946267504</c:v>
                </c:pt>
                <c:pt idx="2455">
                  <c:v>251.98207897080121</c:v>
                </c:pt>
                <c:pt idx="2456">
                  <c:v>246.26701399451699</c:v>
                </c:pt>
                <c:pt idx="2457">
                  <c:v>243.24453454223857</c:v>
                </c:pt>
                <c:pt idx="2458">
                  <c:v>246.24637463534637</c:v>
                </c:pt>
                <c:pt idx="2459">
                  <c:v>246.22501784651487</c:v>
                </c:pt>
                <c:pt idx="2460">
                  <c:v>251.93883295489366</c:v>
                </c:pt>
                <c:pt idx="2461">
                  <c:v>231.12472715065081</c:v>
                </c:pt>
                <c:pt idx="2462">
                  <c:v>257.827893907864</c:v>
                </c:pt>
                <c:pt idx="2463">
                  <c:v>242.71261014854088</c:v>
                </c:pt>
                <c:pt idx="2464">
                  <c:v>257.75045273966583</c:v>
                </c:pt>
                <c:pt idx="2465">
                  <c:v>245.60217948601544</c:v>
                </c:pt>
                <c:pt idx="2466">
                  <c:v>245.57364750138507</c:v>
                </c:pt>
                <c:pt idx="2467">
                  <c:v>257.65601639845517</c:v>
                </c:pt>
                <c:pt idx="2468">
                  <c:v>242.4471837135585</c:v>
                </c:pt>
                <c:pt idx="2469">
                  <c:v>245.45282123533102</c:v>
                </c:pt>
                <c:pt idx="2470">
                  <c:v>245.44553203891277</c:v>
                </c:pt>
                <c:pt idx="2471">
                  <c:v>251.24344369375962</c:v>
                </c:pt>
                <c:pt idx="2472">
                  <c:v>252.94105546165937</c:v>
                </c:pt>
                <c:pt idx="2473">
                  <c:v>246.95267692824513</c:v>
                </c:pt>
                <c:pt idx="2474">
                  <c:v>245.3465037190262</c:v>
                </c:pt>
                <c:pt idx="2475">
                  <c:v>251.16677520424597</c:v>
                </c:pt>
                <c:pt idx="2476">
                  <c:v>245.25487206639812</c:v>
                </c:pt>
                <c:pt idx="2477">
                  <c:v>245.28731717142006</c:v>
                </c:pt>
                <c:pt idx="2478">
                  <c:v>245.19607403836446</c:v>
                </c:pt>
                <c:pt idx="2479">
                  <c:v>245.12449247525186</c:v>
                </c:pt>
                <c:pt idx="2480">
                  <c:v>245.00495285346224</c:v>
                </c:pt>
                <c:pt idx="2481">
                  <c:v>246.56158096992812</c:v>
                </c:pt>
                <c:pt idx="2482">
                  <c:v>246.53314957784653</c:v>
                </c:pt>
                <c:pt idx="2483">
                  <c:v>244.90565268526498</c:v>
                </c:pt>
                <c:pt idx="2484">
                  <c:v>244.91039750576647</c:v>
                </c:pt>
                <c:pt idx="2485">
                  <c:v>244.76674373702909</c:v>
                </c:pt>
                <c:pt idx="2486">
                  <c:v>243.75651620152058</c:v>
                </c:pt>
                <c:pt idx="2487">
                  <c:v>244.83457067832899</c:v>
                </c:pt>
                <c:pt idx="2488">
                  <c:v>256.867288465878</c:v>
                </c:pt>
                <c:pt idx="2489">
                  <c:v>246.3376182096182</c:v>
                </c:pt>
                <c:pt idx="2490">
                  <c:v>247.67115278211537</c:v>
                </c:pt>
                <c:pt idx="2491">
                  <c:v>244.75327199224841</c:v>
                </c:pt>
                <c:pt idx="2492">
                  <c:v>250.72104648547173</c:v>
                </c:pt>
                <c:pt idx="2493">
                  <c:v>244.67671601527977</c:v>
                </c:pt>
                <c:pt idx="2494">
                  <c:v>244.66114926519478</c:v>
                </c:pt>
                <c:pt idx="2495">
                  <c:v>241.50621848571518</c:v>
                </c:pt>
                <c:pt idx="2496">
                  <c:v>256.65371705226687</c:v>
                </c:pt>
                <c:pt idx="2497">
                  <c:v>244.48081790306546</c:v>
                </c:pt>
                <c:pt idx="2498">
                  <c:v>244.45133994787753</c:v>
                </c:pt>
                <c:pt idx="2499">
                  <c:v>243.35375448309873</c:v>
                </c:pt>
                <c:pt idx="2500">
                  <c:v>244.41912072526475</c:v>
                </c:pt>
                <c:pt idx="2501">
                  <c:v>241.30399533076735</c:v>
                </c:pt>
                <c:pt idx="2502">
                  <c:v>241.33729614170699</c:v>
                </c:pt>
                <c:pt idx="2503">
                  <c:v>256.43212920522632</c:v>
                </c:pt>
                <c:pt idx="2504">
                  <c:v>250.34260021872649</c:v>
                </c:pt>
                <c:pt idx="2505">
                  <c:v>241.26061213114633</c:v>
                </c:pt>
                <c:pt idx="2506">
                  <c:v>244.23002422045514</c:v>
                </c:pt>
                <c:pt idx="2507">
                  <c:v>244.22619086288344</c:v>
                </c:pt>
                <c:pt idx="2508">
                  <c:v>250.21774128454382</c:v>
                </c:pt>
                <c:pt idx="2509">
                  <c:v>244.14213117614267</c:v>
                </c:pt>
                <c:pt idx="2510">
                  <c:v>244.20033503330541</c:v>
                </c:pt>
                <c:pt idx="2511">
                  <c:v>240.96105426633</c:v>
                </c:pt>
                <c:pt idx="2512">
                  <c:v>248.22251315814816</c:v>
                </c:pt>
                <c:pt idx="2513">
                  <c:v>243.89116433850896</c:v>
                </c:pt>
                <c:pt idx="2514">
                  <c:v>243.75802384858702</c:v>
                </c:pt>
                <c:pt idx="2515">
                  <c:v>243.72242385324986</c:v>
                </c:pt>
                <c:pt idx="2516">
                  <c:v>243.68320388061616</c:v>
                </c:pt>
                <c:pt idx="2517">
                  <c:v>243.67975156265251</c:v>
                </c:pt>
                <c:pt idx="2518">
                  <c:v>243.67232073560334</c:v>
                </c:pt>
                <c:pt idx="2519">
                  <c:v>243.66092735632085</c:v>
                </c:pt>
                <c:pt idx="2520">
                  <c:v>255.67959016558274</c:v>
                </c:pt>
                <c:pt idx="2521">
                  <c:v>243.68799745534523</c:v>
                </c:pt>
                <c:pt idx="2522">
                  <c:v>243.58410893600924</c:v>
                </c:pt>
                <c:pt idx="2523">
                  <c:v>242.54983646696707</c:v>
                </c:pt>
                <c:pt idx="2524">
                  <c:v>243.60594967105754</c:v>
                </c:pt>
                <c:pt idx="2525">
                  <c:v>243.4486951904496</c:v>
                </c:pt>
                <c:pt idx="2526">
                  <c:v>249.33139180559647</c:v>
                </c:pt>
                <c:pt idx="2527">
                  <c:v>243.24774922291797</c:v>
                </c:pt>
                <c:pt idx="2528">
                  <c:v>243.31395702580454</c:v>
                </c:pt>
                <c:pt idx="2529">
                  <c:v>240.13183451070864</c:v>
                </c:pt>
                <c:pt idx="2530">
                  <c:v>243.11547750453272</c:v>
                </c:pt>
                <c:pt idx="2531">
                  <c:v>239.97868548379904</c:v>
                </c:pt>
                <c:pt idx="2532">
                  <c:v>242.93269402671191</c:v>
                </c:pt>
                <c:pt idx="2533">
                  <c:v>247.66925690696797</c:v>
                </c:pt>
                <c:pt idx="2534">
                  <c:v>254.81424837933824</c:v>
                </c:pt>
                <c:pt idx="2535">
                  <c:v>245.16986391650835</c:v>
                </c:pt>
                <c:pt idx="2536">
                  <c:v>244.21397061087401</c:v>
                </c:pt>
                <c:pt idx="2537">
                  <c:v>242.61633727940742</c:v>
                </c:pt>
                <c:pt idx="2538">
                  <c:v>248.58073155455409</c:v>
                </c:pt>
                <c:pt idx="2539">
                  <c:v>227.23964653564548</c:v>
                </c:pt>
                <c:pt idx="2540">
                  <c:v>242.59499901651495</c:v>
                </c:pt>
                <c:pt idx="2541">
                  <c:v>242.60751157536316</c:v>
                </c:pt>
                <c:pt idx="2542">
                  <c:v>242.5227904316242</c:v>
                </c:pt>
                <c:pt idx="2543">
                  <c:v>254.56811372405755</c:v>
                </c:pt>
                <c:pt idx="2544">
                  <c:v>241.42245829233775</c:v>
                </c:pt>
                <c:pt idx="2545">
                  <c:v>242.33190641580731</c:v>
                </c:pt>
                <c:pt idx="2546">
                  <c:v>247.91129239748778</c:v>
                </c:pt>
                <c:pt idx="2547">
                  <c:v>254.39029424212757</c:v>
                </c:pt>
                <c:pt idx="2548">
                  <c:v>238.9556630734989</c:v>
                </c:pt>
                <c:pt idx="2549">
                  <c:v>241.9776286549297</c:v>
                </c:pt>
                <c:pt idx="2550">
                  <c:v>241.93746220977337</c:v>
                </c:pt>
                <c:pt idx="2551">
                  <c:v>240.85717207089232</c:v>
                </c:pt>
                <c:pt idx="2552">
                  <c:v>253.89279828840364</c:v>
                </c:pt>
                <c:pt idx="2553">
                  <c:v>252.3092443452216</c:v>
                </c:pt>
                <c:pt idx="2554">
                  <c:v>241.76736636899867</c:v>
                </c:pt>
                <c:pt idx="2555">
                  <c:v>241.65894916469338</c:v>
                </c:pt>
                <c:pt idx="2556">
                  <c:v>240.64389178861973</c:v>
                </c:pt>
                <c:pt idx="2557">
                  <c:v>241.63917531945717</c:v>
                </c:pt>
                <c:pt idx="2558">
                  <c:v>225.60729341859499</c:v>
                </c:pt>
                <c:pt idx="2559">
                  <c:v>241.48302332762378</c:v>
                </c:pt>
                <c:pt idx="2560">
                  <c:v>247.50095549457473</c:v>
                </c:pt>
                <c:pt idx="2561">
                  <c:v>225.5025506467006</c:v>
                </c:pt>
                <c:pt idx="2562">
                  <c:v>241.28994667048354</c:v>
                </c:pt>
                <c:pt idx="2563">
                  <c:v>246.91534324468603</c:v>
                </c:pt>
                <c:pt idx="2564">
                  <c:v>219.69546502978898</c:v>
                </c:pt>
                <c:pt idx="2565">
                  <c:v>226.41959654040824</c:v>
                </c:pt>
                <c:pt idx="2566">
                  <c:v>253.29004446854006</c:v>
                </c:pt>
                <c:pt idx="2567">
                  <c:v>241.17133964340772</c:v>
                </c:pt>
                <c:pt idx="2568">
                  <c:v>253.28141859304893</c:v>
                </c:pt>
                <c:pt idx="2569">
                  <c:v>240.89287686066828</c:v>
                </c:pt>
                <c:pt idx="2570">
                  <c:v>240.88084115703262</c:v>
                </c:pt>
                <c:pt idx="2571">
                  <c:v>252.93458114729324</c:v>
                </c:pt>
                <c:pt idx="2572">
                  <c:v>240.86327582441356</c:v>
                </c:pt>
                <c:pt idx="2573">
                  <c:v>240.79141661782043</c:v>
                </c:pt>
                <c:pt idx="2574">
                  <c:v>226.06630007657674</c:v>
                </c:pt>
                <c:pt idx="2575">
                  <c:v>246.76295281868079</c:v>
                </c:pt>
                <c:pt idx="2576">
                  <c:v>240.68186843861358</c:v>
                </c:pt>
                <c:pt idx="2577">
                  <c:v>237.60406050530077</c:v>
                </c:pt>
                <c:pt idx="2578">
                  <c:v>246.52279162288826</c:v>
                </c:pt>
                <c:pt idx="2579">
                  <c:v>237.43560475278451</c:v>
                </c:pt>
                <c:pt idx="2580">
                  <c:v>247.97137918050643</c:v>
                </c:pt>
                <c:pt idx="2581">
                  <c:v>247.64429977377981</c:v>
                </c:pt>
                <c:pt idx="2582">
                  <c:v>240.08396995081219</c:v>
                </c:pt>
                <c:pt idx="2583">
                  <c:v>240.08313779042092</c:v>
                </c:pt>
                <c:pt idx="2584">
                  <c:v>240.06454905341656</c:v>
                </c:pt>
                <c:pt idx="2585">
                  <c:v>246.08687506303698</c:v>
                </c:pt>
                <c:pt idx="2586">
                  <c:v>245.98957546810945</c:v>
                </c:pt>
                <c:pt idx="2587">
                  <c:v>244.75112798703955</c:v>
                </c:pt>
                <c:pt idx="2588">
                  <c:v>225.08213989139156</c:v>
                </c:pt>
                <c:pt idx="2589">
                  <c:v>181.83998232026892</c:v>
                </c:pt>
                <c:pt idx="2590">
                  <c:v>245.43095024884411</c:v>
                </c:pt>
                <c:pt idx="2591">
                  <c:v>236.34613365970219</c:v>
                </c:pt>
                <c:pt idx="2592">
                  <c:v>239.30016947220437</c:v>
                </c:pt>
                <c:pt idx="2593">
                  <c:v>239.28280177275792</c:v>
                </c:pt>
                <c:pt idx="2594">
                  <c:v>158.62711672647652</c:v>
                </c:pt>
                <c:pt idx="2595">
                  <c:v>239.27580467817035</c:v>
                </c:pt>
                <c:pt idx="2596">
                  <c:v>167.88247089223083</c:v>
                </c:pt>
                <c:pt idx="2597">
                  <c:v>239.18541434188742</c:v>
                </c:pt>
                <c:pt idx="2598">
                  <c:v>221.26990723206507</c:v>
                </c:pt>
                <c:pt idx="2599">
                  <c:v>168.14105961553065</c:v>
                </c:pt>
                <c:pt idx="2600">
                  <c:v>220.98362147602765</c:v>
                </c:pt>
                <c:pt idx="2601">
                  <c:v>244.52242937810132</c:v>
                </c:pt>
                <c:pt idx="2602">
                  <c:v>238.8489106851012</c:v>
                </c:pt>
                <c:pt idx="2603">
                  <c:v>238.7833448655866</c:v>
                </c:pt>
                <c:pt idx="2604">
                  <c:v>185.47805696476524</c:v>
                </c:pt>
                <c:pt idx="2605">
                  <c:v>119.16609528759849</c:v>
                </c:pt>
                <c:pt idx="2606">
                  <c:v>242.92746971374635</c:v>
                </c:pt>
                <c:pt idx="2607">
                  <c:v>101.77359259785248</c:v>
                </c:pt>
                <c:pt idx="2608">
                  <c:v>244.53114559195473</c:v>
                </c:pt>
                <c:pt idx="2609">
                  <c:v>238.64015304612292</c:v>
                </c:pt>
                <c:pt idx="2610">
                  <c:v>99.760086720658222</c:v>
                </c:pt>
                <c:pt idx="2611">
                  <c:v>244.26290963279493</c:v>
                </c:pt>
                <c:pt idx="2612">
                  <c:v>216.84897278775583</c:v>
                </c:pt>
                <c:pt idx="2613">
                  <c:v>244.30170210330337</c:v>
                </c:pt>
                <c:pt idx="2614">
                  <c:v>235.16512101759139</c:v>
                </c:pt>
                <c:pt idx="2615">
                  <c:v>216.891956565681</c:v>
                </c:pt>
                <c:pt idx="2616">
                  <c:v>248.62481280368922</c:v>
                </c:pt>
                <c:pt idx="2617">
                  <c:v>250.11970588943745</c:v>
                </c:pt>
                <c:pt idx="2618">
                  <c:v>216.39867777092311</c:v>
                </c:pt>
                <c:pt idx="2619">
                  <c:v>217.36217060770366</c:v>
                </c:pt>
                <c:pt idx="2620">
                  <c:v>39.959384045760373</c:v>
                </c:pt>
                <c:pt idx="2621">
                  <c:v>168.30734968908868</c:v>
                </c:pt>
                <c:pt idx="2622">
                  <c:v>161.04218252673905</c:v>
                </c:pt>
                <c:pt idx="2623">
                  <c:v>0</c:v>
                </c:pt>
                <c:pt idx="2624">
                  <c:v>237.93643658511181</c:v>
                </c:pt>
                <c:pt idx="2625">
                  <c:v>0</c:v>
                </c:pt>
                <c:pt idx="2626">
                  <c:v>249.91257257639123</c:v>
                </c:pt>
                <c:pt idx="2627">
                  <c:v>234.7427289025523</c:v>
                </c:pt>
                <c:pt idx="2628">
                  <c:v>249.81033635977931</c:v>
                </c:pt>
                <c:pt idx="2629">
                  <c:v>234.59723677990834</c:v>
                </c:pt>
                <c:pt idx="2630">
                  <c:v>249.6620922196262</c:v>
                </c:pt>
                <c:pt idx="2631">
                  <c:v>136.31982653805153</c:v>
                </c:pt>
                <c:pt idx="2632">
                  <c:v>163.54739009879057</c:v>
                </c:pt>
                <c:pt idx="2633">
                  <c:v>237.28262789407628</c:v>
                </c:pt>
                <c:pt idx="2634">
                  <c:v>58.532166041636998</c:v>
                </c:pt>
                <c:pt idx="2635">
                  <c:v>60.612376708999136</c:v>
                </c:pt>
                <c:pt idx="2636">
                  <c:v>237.18376520557732</c:v>
                </c:pt>
                <c:pt idx="2637">
                  <c:v>55.274527900000436</c:v>
                </c:pt>
                <c:pt idx="2638">
                  <c:v>0</c:v>
                </c:pt>
                <c:pt idx="2639">
                  <c:v>147.96351702113586</c:v>
                </c:pt>
                <c:pt idx="2640">
                  <c:v>208.25722685988831</c:v>
                </c:pt>
                <c:pt idx="2641">
                  <c:v>237.02091898116103</c:v>
                </c:pt>
                <c:pt idx="2642">
                  <c:v>249.08474774802502</c:v>
                </c:pt>
                <c:pt idx="2643">
                  <c:v>151.32602757215392</c:v>
                </c:pt>
                <c:pt idx="2644">
                  <c:v>236.93196903104169</c:v>
                </c:pt>
                <c:pt idx="2645">
                  <c:v>46.992906010255524</c:v>
                </c:pt>
                <c:pt idx="2646">
                  <c:v>244.39886050020365</c:v>
                </c:pt>
                <c:pt idx="2647">
                  <c:v>233.79766149514859</c:v>
                </c:pt>
                <c:pt idx="2648">
                  <c:v>233.78389123180378</c:v>
                </c:pt>
                <c:pt idx="2649">
                  <c:v>239.78006045166563</c:v>
                </c:pt>
                <c:pt idx="2650">
                  <c:v>236.77274790843475</c:v>
                </c:pt>
                <c:pt idx="2651">
                  <c:v>145.42405043658817</c:v>
                </c:pt>
                <c:pt idx="2652">
                  <c:v>213.28641517762077</c:v>
                </c:pt>
                <c:pt idx="2653">
                  <c:v>154.41993834156372</c:v>
                </c:pt>
                <c:pt idx="2654">
                  <c:v>242.68071882656739</c:v>
                </c:pt>
                <c:pt idx="2655">
                  <c:v>236.59667511019833</c:v>
                </c:pt>
                <c:pt idx="2656">
                  <c:v>236.59521504970184</c:v>
                </c:pt>
                <c:pt idx="2657">
                  <c:v>236.59154407651516</c:v>
                </c:pt>
                <c:pt idx="2658">
                  <c:v>248.63887078930301</c:v>
                </c:pt>
                <c:pt idx="2659">
                  <c:v>0</c:v>
                </c:pt>
                <c:pt idx="2660">
                  <c:v>233.45284785054338</c:v>
                </c:pt>
                <c:pt idx="2661">
                  <c:v>116.49256234263959</c:v>
                </c:pt>
                <c:pt idx="2662">
                  <c:v>82.99043990077223</c:v>
                </c:pt>
                <c:pt idx="2663">
                  <c:v>248.51315258760141</c:v>
                </c:pt>
                <c:pt idx="2664">
                  <c:v>236.38642338846753</c:v>
                </c:pt>
                <c:pt idx="2665">
                  <c:v>241.33119441455779</c:v>
                </c:pt>
                <c:pt idx="2666">
                  <c:v>131.84858256972944</c:v>
                </c:pt>
                <c:pt idx="2667">
                  <c:v>236.33709660216647</c:v>
                </c:pt>
                <c:pt idx="2668">
                  <c:v>0</c:v>
                </c:pt>
                <c:pt idx="2669">
                  <c:v>236.21277340231401</c:v>
                </c:pt>
                <c:pt idx="2670">
                  <c:v>0</c:v>
                </c:pt>
                <c:pt idx="2671">
                  <c:v>241.13526983738188</c:v>
                </c:pt>
                <c:pt idx="2672">
                  <c:v>248.27525519800952</c:v>
                </c:pt>
                <c:pt idx="2673">
                  <c:v>233.1440977349173</c:v>
                </c:pt>
                <c:pt idx="2674">
                  <c:v>120.26280545478579</c:v>
                </c:pt>
                <c:pt idx="2675">
                  <c:v>155.05473349449161</c:v>
                </c:pt>
                <c:pt idx="2676">
                  <c:v>236.17209394071671</c:v>
                </c:pt>
                <c:pt idx="2677">
                  <c:v>76.992046824202845</c:v>
                </c:pt>
                <c:pt idx="2678">
                  <c:v>236.08375661130259</c:v>
                </c:pt>
                <c:pt idx="2679">
                  <c:v>238.53586188147045</c:v>
                </c:pt>
                <c:pt idx="2680">
                  <c:v>113.82163883929402</c:v>
                </c:pt>
                <c:pt idx="2681">
                  <c:v>66.143662214193569</c:v>
                </c:pt>
                <c:pt idx="2682">
                  <c:v>0</c:v>
                </c:pt>
                <c:pt idx="2683">
                  <c:v>235.90763062553086</c:v>
                </c:pt>
                <c:pt idx="2684">
                  <c:v>85.103993269698918</c:v>
                </c:pt>
                <c:pt idx="2685">
                  <c:v>235.87023233198602</c:v>
                </c:pt>
                <c:pt idx="2686">
                  <c:v>247.89445137772796</c:v>
                </c:pt>
                <c:pt idx="2687">
                  <c:v>235.76537959546309</c:v>
                </c:pt>
                <c:pt idx="2688">
                  <c:v>235.75679082217422</c:v>
                </c:pt>
                <c:pt idx="2689">
                  <c:v>79.282667433771735</c:v>
                </c:pt>
                <c:pt idx="2690">
                  <c:v>232.68779346897674</c:v>
                </c:pt>
                <c:pt idx="2691">
                  <c:v>235.66776743336342</c:v>
                </c:pt>
                <c:pt idx="2692">
                  <c:v>241.40099170703985</c:v>
                </c:pt>
                <c:pt idx="2693">
                  <c:v>235.59671839937292</c:v>
                </c:pt>
                <c:pt idx="2694">
                  <c:v>235.38723828436878</c:v>
                </c:pt>
                <c:pt idx="2695">
                  <c:v>232.20943806739686</c:v>
                </c:pt>
                <c:pt idx="2696">
                  <c:v>184.0354519481786</c:v>
                </c:pt>
                <c:pt idx="2697">
                  <c:v>232.19539897368318</c:v>
                </c:pt>
                <c:pt idx="2698">
                  <c:v>0.68364202246962691</c:v>
                </c:pt>
                <c:pt idx="2699">
                  <c:v>86.593654379542642</c:v>
                </c:pt>
                <c:pt idx="2700">
                  <c:v>235.09225322785781</c:v>
                </c:pt>
                <c:pt idx="2701">
                  <c:v>235.12259980190839</c:v>
                </c:pt>
                <c:pt idx="2702">
                  <c:v>140.94078683761848</c:v>
                </c:pt>
                <c:pt idx="2703">
                  <c:v>235.02948648946597</c:v>
                </c:pt>
                <c:pt idx="2704">
                  <c:v>246.92191032586183</c:v>
                </c:pt>
                <c:pt idx="2705">
                  <c:v>233.758236930295</c:v>
                </c:pt>
                <c:pt idx="2706">
                  <c:v>0</c:v>
                </c:pt>
                <c:pt idx="2707">
                  <c:v>177.26739277979203</c:v>
                </c:pt>
                <c:pt idx="2708">
                  <c:v>0</c:v>
                </c:pt>
                <c:pt idx="2709">
                  <c:v>234.62619255026945</c:v>
                </c:pt>
                <c:pt idx="2710">
                  <c:v>231.52275282366085</c:v>
                </c:pt>
                <c:pt idx="2711">
                  <c:v>231.5144523947429</c:v>
                </c:pt>
                <c:pt idx="2712">
                  <c:v>240.48126395140014</c:v>
                </c:pt>
                <c:pt idx="2713">
                  <c:v>234.46075562849103</c:v>
                </c:pt>
                <c:pt idx="2714">
                  <c:v>0</c:v>
                </c:pt>
                <c:pt idx="2715">
                  <c:v>42.807972464377031</c:v>
                </c:pt>
                <c:pt idx="2716">
                  <c:v>246.44308829876476</c:v>
                </c:pt>
                <c:pt idx="2717">
                  <c:v>234.39340810197351</c:v>
                </c:pt>
                <c:pt idx="2718">
                  <c:v>241.62075809615331</c:v>
                </c:pt>
                <c:pt idx="2719">
                  <c:v>234.36642841691051</c:v>
                </c:pt>
                <c:pt idx="2720">
                  <c:v>239.16824113245403</c:v>
                </c:pt>
                <c:pt idx="2721">
                  <c:v>246.45557587623026</c:v>
                </c:pt>
                <c:pt idx="2722">
                  <c:v>231.29724905076529</c:v>
                </c:pt>
                <c:pt idx="2723">
                  <c:v>231.23870233347361</c:v>
                </c:pt>
                <c:pt idx="2724">
                  <c:v>219.83035711854615</c:v>
                </c:pt>
                <c:pt idx="2725">
                  <c:v>192.90872949866028</c:v>
                </c:pt>
                <c:pt idx="2726">
                  <c:v>234.23655912730524</c:v>
                </c:pt>
                <c:pt idx="2727">
                  <c:v>234.2139500497033</c:v>
                </c:pt>
                <c:pt idx="2728">
                  <c:v>234.2137026463374</c:v>
                </c:pt>
                <c:pt idx="2729">
                  <c:v>241.69053464233184</c:v>
                </c:pt>
                <c:pt idx="2730">
                  <c:v>220.44839180592146</c:v>
                </c:pt>
                <c:pt idx="2731">
                  <c:v>0</c:v>
                </c:pt>
                <c:pt idx="2732">
                  <c:v>0</c:v>
                </c:pt>
                <c:pt idx="2733">
                  <c:v>31.406807499519289</c:v>
                </c:pt>
                <c:pt idx="2734">
                  <c:v>244.6349466180321</c:v>
                </c:pt>
                <c:pt idx="2735">
                  <c:v>0</c:v>
                </c:pt>
                <c:pt idx="2736">
                  <c:v>233.98188918078239</c:v>
                </c:pt>
                <c:pt idx="2737">
                  <c:v>236.60779404022261</c:v>
                </c:pt>
                <c:pt idx="2738">
                  <c:v>0</c:v>
                </c:pt>
                <c:pt idx="2739">
                  <c:v>233.88624876754895</c:v>
                </c:pt>
                <c:pt idx="2740">
                  <c:v>241.4424338403941</c:v>
                </c:pt>
                <c:pt idx="2741">
                  <c:v>239.95660497499443</c:v>
                </c:pt>
                <c:pt idx="2742">
                  <c:v>239.87598085100996</c:v>
                </c:pt>
                <c:pt idx="2743">
                  <c:v>150.76246066493434</c:v>
                </c:pt>
                <c:pt idx="2744">
                  <c:v>0</c:v>
                </c:pt>
                <c:pt idx="2745">
                  <c:v>0</c:v>
                </c:pt>
                <c:pt idx="2746">
                  <c:v>0</c:v>
                </c:pt>
                <c:pt idx="2747">
                  <c:v>50.146589260646095</c:v>
                </c:pt>
                <c:pt idx="2748">
                  <c:v>245.84600884559805</c:v>
                </c:pt>
                <c:pt idx="2749">
                  <c:v>233.70925252347021</c:v>
                </c:pt>
                <c:pt idx="2750">
                  <c:v>0</c:v>
                </c:pt>
                <c:pt idx="2751">
                  <c:v>137.75933280836861</c:v>
                </c:pt>
                <c:pt idx="2752">
                  <c:v>48.366425460972948</c:v>
                </c:pt>
                <c:pt idx="2753">
                  <c:v>230.61895990529675</c:v>
                </c:pt>
                <c:pt idx="2754">
                  <c:v>241.17107020707962</c:v>
                </c:pt>
                <c:pt idx="2755">
                  <c:v>233.67589803226153</c:v>
                </c:pt>
                <c:pt idx="2756">
                  <c:v>237.68114145575271</c:v>
                </c:pt>
                <c:pt idx="2757">
                  <c:v>239.44460983359849</c:v>
                </c:pt>
                <c:pt idx="2758">
                  <c:v>71.730289702234415</c:v>
                </c:pt>
                <c:pt idx="2759">
                  <c:v>232.56201732197275</c:v>
                </c:pt>
                <c:pt idx="2760">
                  <c:v>233.63481001428255</c:v>
                </c:pt>
                <c:pt idx="2761">
                  <c:v>43.870739715582403</c:v>
                </c:pt>
                <c:pt idx="2762">
                  <c:v>235.13143186981836</c:v>
                </c:pt>
                <c:pt idx="2763">
                  <c:v>233.53547979553153</c:v>
                </c:pt>
                <c:pt idx="2764">
                  <c:v>20.969280267157814</c:v>
                </c:pt>
                <c:pt idx="2765">
                  <c:v>50.272788052572878</c:v>
                </c:pt>
                <c:pt idx="2766">
                  <c:v>66.508013845164015</c:v>
                </c:pt>
                <c:pt idx="2767">
                  <c:v>0</c:v>
                </c:pt>
                <c:pt idx="2768">
                  <c:v>52.547530557450386</c:v>
                </c:pt>
                <c:pt idx="2769">
                  <c:v>230.36798925036589</c:v>
                </c:pt>
                <c:pt idx="2770">
                  <c:v>66.458400624081065</c:v>
                </c:pt>
                <c:pt idx="2771">
                  <c:v>59.897380424494344</c:v>
                </c:pt>
                <c:pt idx="2772">
                  <c:v>233.36505927642509</c:v>
                </c:pt>
                <c:pt idx="2773">
                  <c:v>0</c:v>
                </c:pt>
                <c:pt idx="2774">
                  <c:v>0</c:v>
                </c:pt>
                <c:pt idx="2775">
                  <c:v>230.17480818756397</c:v>
                </c:pt>
                <c:pt idx="2776">
                  <c:v>166.13645946166935</c:v>
                </c:pt>
                <c:pt idx="2777">
                  <c:v>233.3362574692332</c:v>
                </c:pt>
                <c:pt idx="2778">
                  <c:v>132.44750801681221</c:v>
                </c:pt>
                <c:pt idx="2779">
                  <c:v>228.34325443955737</c:v>
                </c:pt>
                <c:pt idx="2780">
                  <c:v>0</c:v>
                </c:pt>
                <c:pt idx="2781">
                  <c:v>0</c:v>
                </c:pt>
                <c:pt idx="2782">
                  <c:v>0.16188775610174844</c:v>
                </c:pt>
                <c:pt idx="2783">
                  <c:v>238.15462020619623</c:v>
                </c:pt>
                <c:pt idx="2784">
                  <c:v>146.43605851123868</c:v>
                </c:pt>
                <c:pt idx="2785">
                  <c:v>0</c:v>
                </c:pt>
                <c:pt idx="2786">
                  <c:v>225.34346211822094</c:v>
                </c:pt>
                <c:pt idx="2787">
                  <c:v>0</c:v>
                </c:pt>
                <c:pt idx="2788">
                  <c:v>245.2614949950146</c:v>
                </c:pt>
                <c:pt idx="2789">
                  <c:v>73.717498570895884</c:v>
                </c:pt>
                <c:pt idx="2790">
                  <c:v>162.61901834339159</c:v>
                </c:pt>
                <c:pt idx="2791">
                  <c:v>125.99053210439534</c:v>
                </c:pt>
                <c:pt idx="2792">
                  <c:v>0</c:v>
                </c:pt>
                <c:pt idx="2793">
                  <c:v>113.95903291819943</c:v>
                </c:pt>
                <c:pt idx="2794">
                  <c:v>220.72970336657471</c:v>
                </c:pt>
                <c:pt idx="2795">
                  <c:v>7.8247595366318592</c:v>
                </c:pt>
                <c:pt idx="2796">
                  <c:v>225.91067145359335</c:v>
                </c:pt>
                <c:pt idx="2797">
                  <c:v>240.54775171309635</c:v>
                </c:pt>
                <c:pt idx="2798">
                  <c:v>0</c:v>
                </c:pt>
                <c:pt idx="2799">
                  <c:v>0</c:v>
                </c:pt>
                <c:pt idx="2800">
                  <c:v>229.91833091878698</c:v>
                </c:pt>
                <c:pt idx="2801">
                  <c:v>0</c:v>
                </c:pt>
                <c:pt idx="2802">
                  <c:v>238.89774762082638</c:v>
                </c:pt>
                <c:pt idx="2803">
                  <c:v>235.78772296199321</c:v>
                </c:pt>
                <c:pt idx="2804">
                  <c:v>0</c:v>
                </c:pt>
                <c:pt idx="2805">
                  <c:v>172.44208098332044</c:v>
                </c:pt>
                <c:pt idx="2806">
                  <c:v>0</c:v>
                </c:pt>
                <c:pt idx="2807">
                  <c:v>219.87651585693845</c:v>
                </c:pt>
                <c:pt idx="2808">
                  <c:v>219.87651585693845</c:v>
                </c:pt>
                <c:pt idx="2809">
                  <c:v>54.468690731776974</c:v>
                </c:pt>
                <c:pt idx="2810">
                  <c:v>232.9708289338123</c:v>
                </c:pt>
                <c:pt idx="2811">
                  <c:v>239.00228471365733</c:v>
                </c:pt>
                <c:pt idx="2812">
                  <c:v>206.55837666547768</c:v>
                </c:pt>
                <c:pt idx="2813">
                  <c:v>120.32329570458759</c:v>
                </c:pt>
                <c:pt idx="2814">
                  <c:v>15.21280851827737</c:v>
                </c:pt>
                <c:pt idx="2815">
                  <c:v>211.19646974944138</c:v>
                </c:pt>
                <c:pt idx="2816">
                  <c:v>99.36134342648981</c:v>
                </c:pt>
                <c:pt idx="2817">
                  <c:v>0</c:v>
                </c:pt>
                <c:pt idx="2818">
                  <c:v>243.32984252795933</c:v>
                </c:pt>
                <c:pt idx="2819">
                  <c:v>0</c:v>
                </c:pt>
                <c:pt idx="2820">
                  <c:v>0</c:v>
                </c:pt>
                <c:pt idx="2821">
                  <c:v>111.29496267445171</c:v>
                </c:pt>
                <c:pt idx="2822">
                  <c:v>216.38881553412568</c:v>
                </c:pt>
                <c:pt idx="2823">
                  <c:v>232.764397600401</c:v>
                </c:pt>
                <c:pt idx="2824">
                  <c:v>0</c:v>
                </c:pt>
                <c:pt idx="2825">
                  <c:v>0</c:v>
                </c:pt>
                <c:pt idx="2826">
                  <c:v>0</c:v>
                </c:pt>
                <c:pt idx="2827">
                  <c:v>0</c:v>
                </c:pt>
                <c:pt idx="2828">
                  <c:v>0</c:v>
                </c:pt>
                <c:pt idx="2829">
                  <c:v>163.30072508371268</c:v>
                </c:pt>
                <c:pt idx="2830">
                  <c:v>8.0337073088014961</c:v>
                </c:pt>
                <c:pt idx="2831">
                  <c:v>214.50888520236731</c:v>
                </c:pt>
                <c:pt idx="2832">
                  <c:v>0</c:v>
                </c:pt>
                <c:pt idx="2833">
                  <c:v>0</c:v>
                </c:pt>
                <c:pt idx="2834">
                  <c:v>0</c:v>
                </c:pt>
                <c:pt idx="2835">
                  <c:v>12.896433406609702</c:v>
                </c:pt>
                <c:pt idx="2836">
                  <c:v>0</c:v>
                </c:pt>
                <c:pt idx="2837">
                  <c:v>243.2179168929012</c:v>
                </c:pt>
                <c:pt idx="2838">
                  <c:v>0</c:v>
                </c:pt>
                <c:pt idx="2839">
                  <c:v>0</c:v>
                </c:pt>
                <c:pt idx="2840">
                  <c:v>8.1313985457704803</c:v>
                </c:pt>
                <c:pt idx="2841">
                  <c:v>0</c:v>
                </c:pt>
                <c:pt idx="2842">
                  <c:v>0</c:v>
                </c:pt>
                <c:pt idx="2843">
                  <c:v>142.27821429559171</c:v>
                </c:pt>
                <c:pt idx="2844">
                  <c:v>142.27821429559171</c:v>
                </c:pt>
                <c:pt idx="2845">
                  <c:v>0</c:v>
                </c:pt>
                <c:pt idx="2846">
                  <c:v>0</c:v>
                </c:pt>
                <c:pt idx="2847">
                  <c:v>0</c:v>
                </c:pt>
                <c:pt idx="2848">
                  <c:v>0</c:v>
                </c:pt>
                <c:pt idx="2849">
                  <c:v>0</c:v>
                </c:pt>
                <c:pt idx="2850">
                  <c:v>36.352957785224589</c:v>
                </c:pt>
                <c:pt idx="2851">
                  <c:v>0</c:v>
                </c:pt>
                <c:pt idx="2852">
                  <c:v>0</c:v>
                </c:pt>
                <c:pt idx="2853">
                  <c:v>203.48907605332516</c:v>
                </c:pt>
                <c:pt idx="2854">
                  <c:v>243.10754717247934</c:v>
                </c:pt>
                <c:pt idx="2855">
                  <c:v>154.09226112108689</c:v>
                </c:pt>
                <c:pt idx="2856">
                  <c:v>0</c:v>
                </c:pt>
                <c:pt idx="2857">
                  <c:v>232.55218533198186</c:v>
                </c:pt>
                <c:pt idx="2858">
                  <c:v>120.1908435208525</c:v>
                </c:pt>
                <c:pt idx="2859">
                  <c:v>0</c:v>
                </c:pt>
                <c:pt idx="2860">
                  <c:v>0</c:v>
                </c:pt>
                <c:pt idx="2861">
                  <c:v>0</c:v>
                </c:pt>
                <c:pt idx="2862">
                  <c:v>232.60144939570336</c:v>
                </c:pt>
                <c:pt idx="2863">
                  <c:v>15.817141944408917</c:v>
                </c:pt>
                <c:pt idx="2864">
                  <c:v>0</c:v>
                </c:pt>
                <c:pt idx="2865">
                  <c:v>0</c:v>
                </c:pt>
                <c:pt idx="2866">
                  <c:v>0</c:v>
                </c:pt>
                <c:pt idx="2867">
                  <c:v>15.840647845497216</c:v>
                </c:pt>
                <c:pt idx="2868">
                  <c:v>0</c:v>
                </c:pt>
                <c:pt idx="2869">
                  <c:v>232.48187993335537</c:v>
                </c:pt>
                <c:pt idx="2870">
                  <c:v>47.368277964846669</c:v>
                </c:pt>
                <c:pt idx="2871">
                  <c:v>0</c:v>
                </c:pt>
                <c:pt idx="2872">
                  <c:v>232.47442728966251</c:v>
                </c:pt>
                <c:pt idx="2873">
                  <c:v>14.450341335340141</c:v>
                </c:pt>
                <c:pt idx="2874">
                  <c:v>232.46305629650379</c:v>
                </c:pt>
                <c:pt idx="2875">
                  <c:v>0.79089758062670512</c:v>
                </c:pt>
                <c:pt idx="2876">
                  <c:v>208.13516907199468</c:v>
                </c:pt>
                <c:pt idx="2877">
                  <c:v>232.4353440282521</c:v>
                </c:pt>
                <c:pt idx="2878">
                  <c:v>0</c:v>
                </c:pt>
                <c:pt idx="2879">
                  <c:v>0</c:v>
                </c:pt>
                <c:pt idx="2880">
                  <c:v>0</c:v>
                </c:pt>
                <c:pt idx="2881">
                  <c:v>244.51792599465588</c:v>
                </c:pt>
                <c:pt idx="2882">
                  <c:v>190.50575112886946</c:v>
                </c:pt>
                <c:pt idx="2883">
                  <c:v>232.37888707352306</c:v>
                </c:pt>
                <c:pt idx="2884">
                  <c:v>23.898447033749619</c:v>
                </c:pt>
                <c:pt idx="2885">
                  <c:v>232.29036652018399</c:v>
                </c:pt>
                <c:pt idx="2886">
                  <c:v>244.39328314221402</c:v>
                </c:pt>
                <c:pt idx="2887">
                  <c:v>38.063288744328332</c:v>
                </c:pt>
                <c:pt idx="2888">
                  <c:v>244.28575794809151</c:v>
                </c:pt>
                <c:pt idx="2889">
                  <c:v>244.33746325173499</c:v>
                </c:pt>
                <c:pt idx="2890">
                  <c:v>244.21166985001383</c:v>
                </c:pt>
                <c:pt idx="2891">
                  <c:v>244.1782122757044</c:v>
                </c:pt>
                <c:pt idx="2892">
                  <c:v>229.11112390395596</c:v>
                </c:pt>
                <c:pt idx="2893">
                  <c:v>231.97232302937837</c:v>
                </c:pt>
                <c:pt idx="2894">
                  <c:v>239.49366971776911</c:v>
                </c:pt>
                <c:pt idx="2895">
                  <c:v>230.90388105714263</c:v>
                </c:pt>
                <c:pt idx="2896">
                  <c:v>231.78727452304207</c:v>
                </c:pt>
                <c:pt idx="2897">
                  <c:v>231.76178445244281</c:v>
                </c:pt>
                <c:pt idx="2898">
                  <c:v>231.65745531717712</c:v>
                </c:pt>
                <c:pt idx="2899">
                  <c:v>231.62693346022596</c:v>
                </c:pt>
                <c:pt idx="2900">
                  <c:v>243.68466123690422</c:v>
                </c:pt>
                <c:pt idx="2901">
                  <c:v>231.51647718991566</c:v>
                </c:pt>
                <c:pt idx="2902">
                  <c:v>231.51367383053517</c:v>
                </c:pt>
                <c:pt idx="2903">
                  <c:v>231.45192052903946</c:v>
                </c:pt>
                <c:pt idx="2904">
                  <c:v>231.46608210251503</c:v>
                </c:pt>
                <c:pt idx="2905">
                  <c:v>238.63963837668658</c:v>
                </c:pt>
                <c:pt idx="2906">
                  <c:v>243.40352916083538</c:v>
                </c:pt>
                <c:pt idx="2907">
                  <c:v>231.34224096574496</c:v>
                </c:pt>
                <c:pt idx="2908">
                  <c:v>231.1691750893165</c:v>
                </c:pt>
                <c:pt idx="2909">
                  <c:v>243.28228918497442</c:v>
                </c:pt>
                <c:pt idx="2910">
                  <c:v>230.10530544422045</c:v>
                </c:pt>
                <c:pt idx="2911">
                  <c:v>235.46398644143733</c:v>
                </c:pt>
                <c:pt idx="2912">
                  <c:v>230.99910316971565</c:v>
                </c:pt>
                <c:pt idx="2913">
                  <c:v>235.97054651443034</c:v>
                </c:pt>
                <c:pt idx="2914">
                  <c:v>236.97025385367846</c:v>
                </c:pt>
                <c:pt idx="2915">
                  <c:v>230.8237957974811</c:v>
                </c:pt>
                <c:pt idx="2916">
                  <c:v>230.81074357477135</c:v>
                </c:pt>
                <c:pt idx="2917">
                  <c:v>238.35171966474829</c:v>
                </c:pt>
                <c:pt idx="2918">
                  <c:v>233.18778495125611</c:v>
                </c:pt>
                <c:pt idx="2919">
                  <c:v>230.70222117659571</c:v>
                </c:pt>
                <c:pt idx="2920">
                  <c:v>238.29223340922155</c:v>
                </c:pt>
                <c:pt idx="2921">
                  <c:v>230.53468025565164</c:v>
                </c:pt>
                <c:pt idx="2922">
                  <c:v>232.11251748718922</c:v>
                </c:pt>
                <c:pt idx="2923">
                  <c:v>230.40706722256022</c:v>
                </c:pt>
                <c:pt idx="2924">
                  <c:v>230.35734810115881</c:v>
                </c:pt>
                <c:pt idx="2925">
                  <c:v>230.32972385570417</c:v>
                </c:pt>
                <c:pt idx="2926">
                  <c:v>242.36992474195421</c:v>
                </c:pt>
                <c:pt idx="2927">
                  <c:v>227.20425046488754</c:v>
                </c:pt>
                <c:pt idx="2928">
                  <c:v>230.14109058440206</c:v>
                </c:pt>
                <c:pt idx="2929">
                  <c:v>236.13697537829734</c:v>
                </c:pt>
                <c:pt idx="2930">
                  <c:v>230.06430689502869</c:v>
                </c:pt>
                <c:pt idx="2931">
                  <c:v>228.94877412880757</c:v>
                </c:pt>
                <c:pt idx="2932">
                  <c:v>226.94612654777086</c:v>
                </c:pt>
                <c:pt idx="2933">
                  <c:v>229.95198302451925</c:v>
                </c:pt>
                <c:pt idx="2934">
                  <c:v>229.92240538685056</c:v>
                </c:pt>
                <c:pt idx="2935">
                  <c:v>235.89022647611969</c:v>
                </c:pt>
                <c:pt idx="2936">
                  <c:v>229.80945745658471</c:v>
                </c:pt>
                <c:pt idx="2937">
                  <c:v>229.7939986092594</c:v>
                </c:pt>
                <c:pt idx="2938">
                  <c:v>232.68594038850074</c:v>
                </c:pt>
                <c:pt idx="2939">
                  <c:v>235.12358460699267</c:v>
                </c:pt>
                <c:pt idx="2940">
                  <c:v>236.82864730465022</c:v>
                </c:pt>
                <c:pt idx="2941">
                  <c:v>226.35094057286693</c:v>
                </c:pt>
                <c:pt idx="2942">
                  <c:v>226.26327585014377</c:v>
                </c:pt>
                <c:pt idx="2943">
                  <c:v>241.38276659190851</c:v>
                </c:pt>
                <c:pt idx="2944">
                  <c:v>229.19985673395297</c:v>
                </c:pt>
                <c:pt idx="2945">
                  <c:v>229.17124251745608</c:v>
                </c:pt>
                <c:pt idx="2946">
                  <c:v>226.15057095287369</c:v>
                </c:pt>
                <c:pt idx="2947">
                  <c:v>229.2092142744998</c:v>
                </c:pt>
                <c:pt idx="2948">
                  <c:v>235.06279767905107</c:v>
                </c:pt>
                <c:pt idx="2949">
                  <c:v>228.00523071869455</c:v>
                </c:pt>
                <c:pt idx="2950">
                  <c:v>228.93542853869556</c:v>
                </c:pt>
                <c:pt idx="2951">
                  <c:v>228.86089031404134</c:v>
                </c:pt>
                <c:pt idx="2952">
                  <c:v>231.82322251393998</c:v>
                </c:pt>
                <c:pt idx="2953">
                  <c:v>228.8579894565342</c:v>
                </c:pt>
                <c:pt idx="2954">
                  <c:v>228.75496197039544</c:v>
                </c:pt>
                <c:pt idx="2955">
                  <c:v>240.80711670327895</c:v>
                </c:pt>
                <c:pt idx="2956">
                  <c:v>236.13193291309102</c:v>
                </c:pt>
                <c:pt idx="2957">
                  <c:v>225.37244541170179</c:v>
                </c:pt>
                <c:pt idx="2958">
                  <c:v>225.39215584867551</c:v>
                </c:pt>
                <c:pt idx="2959">
                  <c:v>228.3541230702258</c:v>
                </c:pt>
                <c:pt idx="2960">
                  <c:v>225.32142067320609</c:v>
                </c:pt>
                <c:pt idx="2961">
                  <c:v>227.28044869752404</c:v>
                </c:pt>
                <c:pt idx="2962">
                  <c:v>228.28844174660716</c:v>
                </c:pt>
                <c:pt idx="2963">
                  <c:v>225.28045338625327</c:v>
                </c:pt>
                <c:pt idx="2964">
                  <c:v>230.79782712645138</c:v>
                </c:pt>
                <c:pt idx="2965">
                  <c:v>225.06585221028121</c:v>
                </c:pt>
                <c:pt idx="2966">
                  <c:v>224.98329059912038</c:v>
                </c:pt>
                <c:pt idx="2967">
                  <c:v>227.90024689481933</c:v>
                </c:pt>
                <c:pt idx="2968">
                  <c:v>227.95670323955312</c:v>
                </c:pt>
                <c:pt idx="2969">
                  <c:v>239.95423609770918</c:v>
                </c:pt>
                <c:pt idx="2970">
                  <c:v>235.33859000092383</c:v>
                </c:pt>
                <c:pt idx="2971">
                  <c:v>233.38164189940053</c:v>
                </c:pt>
                <c:pt idx="2972">
                  <c:v>227.69502574227951</c:v>
                </c:pt>
                <c:pt idx="2973">
                  <c:v>224.6455256077119</c:v>
                </c:pt>
                <c:pt idx="2974">
                  <c:v>233.40900594464776</c:v>
                </c:pt>
                <c:pt idx="2975">
                  <c:v>235.20431971087848</c:v>
                </c:pt>
                <c:pt idx="2976">
                  <c:v>227.64187592354276</c:v>
                </c:pt>
                <c:pt idx="2977">
                  <c:v>224.58553319401619</c:v>
                </c:pt>
                <c:pt idx="2978">
                  <c:v>227.56372321965191</c:v>
                </c:pt>
                <c:pt idx="2979">
                  <c:v>227.50938773765972</c:v>
                </c:pt>
                <c:pt idx="2980">
                  <c:v>227.44930854731612</c:v>
                </c:pt>
                <c:pt idx="2981">
                  <c:v>224.34485228308148</c:v>
                </c:pt>
                <c:pt idx="2982">
                  <c:v>233.38460666891444</c:v>
                </c:pt>
                <c:pt idx="2983">
                  <c:v>227.29617270304155</c:v>
                </c:pt>
                <c:pt idx="2984">
                  <c:v>234.64545814496637</c:v>
                </c:pt>
                <c:pt idx="2985">
                  <c:v>224.24301117667054</c:v>
                </c:pt>
                <c:pt idx="2986">
                  <c:v>239.10540712418472</c:v>
                </c:pt>
                <c:pt idx="2987">
                  <c:v>224.00557791081448</c:v>
                </c:pt>
                <c:pt idx="2988">
                  <c:v>226.97579268936528</c:v>
                </c:pt>
                <c:pt idx="2989">
                  <c:v>223.91565845842976</c:v>
                </c:pt>
                <c:pt idx="2990">
                  <c:v>226.85548533656856</c:v>
                </c:pt>
                <c:pt idx="2991">
                  <c:v>225.81503426272678</c:v>
                </c:pt>
                <c:pt idx="2992">
                  <c:v>231.6166889372787</c:v>
                </c:pt>
                <c:pt idx="2993">
                  <c:v>232.63719588112343</c:v>
                </c:pt>
                <c:pt idx="2994">
                  <c:v>226.65972887698339</c:v>
                </c:pt>
                <c:pt idx="2995">
                  <c:v>231.58235360751388</c:v>
                </c:pt>
                <c:pt idx="2996">
                  <c:v>226.59328954824477</c:v>
                </c:pt>
                <c:pt idx="2997">
                  <c:v>226.53479477841967</c:v>
                </c:pt>
                <c:pt idx="2998">
                  <c:v>223.4565799000805</c:v>
                </c:pt>
                <c:pt idx="2999">
                  <c:v>223.42679018085983</c:v>
                </c:pt>
                <c:pt idx="3000">
                  <c:v>226.42077743564428</c:v>
                </c:pt>
                <c:pt idx="3001">
                  <c:v>226.33465703841605</c:v>
                </c:pt>
                <c:pt idx="3002">
                  <c:v>226.36933462558835</c:v>
                </c:pt>
                <c:pt idx="3003">
                  <c:v>231.87880256695888</c:v>
                </c:pt>
                <c:pt idx="3004">
                  <c:v>223.26308028311925</c:v>
                </c:pt>
                <c:pt idx="3005">
                  <c:v>233.72356039541293</c:v>
                </c:pt>
                <c:pt idx="3006">
                  <c:v>226.09538581196026</c:v>
                </c:pt>
                <c:pt idx="3007">
                  <c:v>226.1089410421753</c:v>
                </c:pt>
                <c:pt idx="3008">
                  <c:v>232.14922368386348</c:v>
                </c:pt>
                <c:pt idx="3009">
                  <c:v>232.13512931029533</c:v>
                </c:pt>
                <c:pt idx="3010">
                  <c:v>222.94430438753608</c:v>
                </c:pt>
                <c:pt idx="3011">
                  <c:v>233.3327314146255</c:v>
                </c:pt>
                <c:pt idx="3012">
                  <c:v>225.7203815295118</c:v>
                </c:pt>
                <c:pt idx="3013">
                  <c:v>233.27330867684208</c:v>
                </c:pt>
                <c:pt idx="3014">
                  <c:v>225.66378206690874</c:v>
                </c:pt>
                <c:pt idx="3015">
                  <c:v>233.27480274699192</c:v>
                </c:pt>
                <c:pt idx="3016">
                  <c:v>231.38805005643826</c:v>
                </c:pt>
                <c:pt idx="3017">
                  <c:v>233.06623985662361</c:v>
                </c:pt>
                <c:pt idx="3018">
                  <c:v>225.49991067441047</c:v>
                </c:pt>
                <c:pt idx="3019">
                  <c:v>225.45602052170818</c:v>
                </c:pt>
                <c:pt idx="3020">
                  <c:v>225.51511056142203</c:v>
                </c:pt>
                <c:pt idx="3021">
                  <c:v>237.46495162748835</c:v>
                </c:pt>
                <c:pt idx="3022">
                  <c:v>232.86818978144041</c:v>
                </c:pt>
                <c:pt idx="3023">
                  <c:v>235.69474346313137</c:v>
                </c:pt>
                <c:pt idx="3024">
                  <c:v>225.15449391089234</c:v>
                </c:pt>
                <c:pt idx="3025">
                  <c:v>225.13205332903473</c:v>
                </c:pt>
                <c:pt idx="3026">
                  <c:v>222.08142635738062</c:v>
                </c:pt>
                <c:pt idx="3027">
                  <c:v>225.10959600385956</c:v>
                </c:pt>
                <c:pt idx="3028">
                  <c:v>222.1221097271158</c:v>
                </c:pt>
                <c:pt idx="3029">
                  <c:v>232.52744328619136</c:v>
                </c:pt>
                <c:pt idx="3030">
                  <c:v>236.9185667543199</c:v>
                </c:pt>
                <c:pt idx="3031">
                  <c:v>224.79136193819221</c:v>
                </c:pt>
                <c:pt idx="3032">
                  <c:v>236.62960847180085</c:v>
                </c:pt>
                <c:pt idx="3033">
                  <c:v>220.82864266645302</c:v>
                </c:pt>
                <c:pt idx="3034">
                  <c:v>223.33483495804558</c:v>
                </c:pt>
                <c:pt idx="3035">
                  <c:v>230.10160365683009</c:v>
                </c:pt>
                <c:pt idx="3036">
                  <c:v>229.86992479969086</c:v>
                </c:pt>
                <c:pt idx="3037">
                  <c:v>224.24552066349648</c:v>
                </c:pt>
                <c:pt idx="3038">
                  <c:v>236.32268218876976</c:v>
                </c:pt>
                <c:pt idx="3039">
                  <c:v>228.23144937420466</c:v>
                </c:pt>
                <c:pt idx="3040">
                  <c:v>236.07656754886258</c:v>
                </c:pt>
                <c:pt idx="3041">
                  <c:v>228.47894418405019</c:v>
                </c:pt>
                <c:pt idx="3042">
                  <c:v>236.12962620473078</c:v>
                </c:pt>
                <c:pt idx="3043">
                  <c:v>230.03046885691256</c:v>
                </c:pt>
                <c:pt idx="3044">
                  <c:v>235.98540842561241</c:v>
                </c:pt>
                <c:pt idx="3045">
                  <c:v>235.95985272978649</c:v>
                </c:pt>
                <c:pt idx="3046">
                  <c:v>220.67504072897265</c:v>
                </c:pt>
                <c:pt idx="3047">
                  <c:v>223.61624132251811</c:v>
                </c:pt>
                <c:pt idx="3048">
                  <c:v>223.67153511006251</c:v>
                </c:pt>
                <c:pt idx="3049">
                  <c:v>235.70101504619757</c:v>
                </c:pt>
                <c:pt idx="3050">
                  <c:v>220.5286334741711</c:v>
                </c:pt>
                <c:pt idx="3051">
                  <c:v>231.05584961242982</c:v>
                </c:pt>
                <c:pt idx="3052">
                  <c:v>220.4796588757215</c:v>
                </c:pt>
                <c:pt idx="3053">
                  <c:v>223.28587278547906</c:v>
                </c:pt>
                <c:pt idx="3054">
                  <c:v>223.29024739597003</c:v>
                </c:pt>
                <c:pt idx="3055">
                  <c:v>223.18830048232238</c:v>
                </c:pt>
                <c:pt idx="3056">
                  <c:v>223.18305643258594</c:v>
                </c:pt>
                <c:pt idx="3057">
                  <c:v>235.29408827724555</c:v>
                </c:pt>
                <c:pt idx="3058">
                  <c:v>235.26133302329725</c:v>
                </c:pt>
                <c:pt idx="3059">
                  <c:v>223.11350075998988</c:v>
                </c:pt>
                <c:pt idx="3060">
                  <c:v>223.18156087193671</c:v>
                </c:pt>
                <c:pt idx="3061">
                  <c:v>223.1710714558802</c:v>
                </c:pt>
                <c:pt idx="3062">
                  <c:v>222.99029029282144</c:v>
                </c:pt>
                <c:pt idx="3063">
                  <c:v>222.9869304699304</c:v>
                </c:pt>
                <c:pt idx="3064">
                  <c:v>219.57049472275656</c:v>
                </c:pt>
                <c:pt idx="3065">
                  <c:v>222.93533387601025</c:v>
                </c:pt>
                <c:pt idx="3066">
                  <c:v>222.96208730688619</c:v>
                </c:pt>
                <c:pt idx="3067">
                  <c:v>233.41229142162888</c:v>
                </c:pt>
                <c:pt idx="3068">
                  <c:v>222.19709343224511</c:v>
                </c:pt>
                <c:pt idx="3069">
                  <c:v>222.67491611985744</c:v>
                </c:pt>
                <c:pt idx="3070">
                  <c:v>234.72124789287383</c:v>
                </c:pt>
                <c:pt idx="3071">
                  <c:v>224.05853961787091</c:v>
                </c:pt>
                <c:pt idx="3072">
                  <c:v>222.23652565652017</c:v>
                </c:pt>
                <c:pt idx="3073">
                  <c:v>222.17639134794265</c:v>
                </c:pt>
                <c:pt idx="3074">
                  <c:v>222.14220876399838</c:v>
                </c:pt>
                <c:pt idx="3075">
                  <c:v>222.12585729140525</c:v>
                </c:pt>
                <c:pt idx="3076">
                  <c:v>219.05307638316066</c:v>
                </c:pt>
                <c:pt idx="3077">
                  <c:v>227.67556496016795</c:v>
                </c:pt>
                <c:pt idx="3078">
                  <c:v>234.0559879577832</c:v>
                </c:pt>
                <c:pt idx="3079">
                  <c:v>229.42516378851693</c:v>
                </c:pt>
                <c:pt idx="3080">
                  <c:v>221.82554271767717</c:v>
                </c:pt>
                <c:pt idx="3081">
                  <c:v>221.82473797418274</c:v>
                </c:pt>
                <c:pt idx="3082">
                  <c:v>233.81270957629735</c:v>
                </c:pt>
                <c:pt idx="3083">
                  <c:v>227.33266133257624</c:v>
                </c:pt>
                <c:pt idx="3084">
                  <c:v>221.32654433294684</c:v>
                </c:pt>
                <c:pt idx="3085">
                  <c:v>221.31753046177718</c:v>
                </c:pt>
                <c:pt idx="3086">
                  <c:v>233.403546503044</c:v>
                </c:pt>
                <c:pt idx="3087">
                  <c:v>218.38151267123763</c:v>
                </c:pt>
                <c:pt idx="3088">
                  <c:v>221.26485008135722</c:v>
                </c:pt>
                <c:pt idx="3089">
                  <c:v>221.23917459613298</c:v>
                </c:pt>
                <c:pt idx="3090">
                  <c:v>221.19503628170017</c:v>
                </c:pt>
                <c:pt idx="3091">
                  <c:v>218.09693545025868</c:v>
                </c:pt>
                <c:pt idx="3092">
                  <c:v>226.59127766826319</c:v>
                </c:pt>
                <c:pt idx="3093">
                  <c:v>224.95942870245648</c:v>
                </c:pt>
                <c:pt idx="3094">
                  <c:v>232.82598619380144</c:v>
                </c:pt>
                <c:pt idx="3095">
                  <c:v>220.69312825113269</c:v>
                </c:pt>
                <c:pt idx="3096">
                  <c:v>220.74016266868205</c:v>
                </c:pt>
                <c:pt idx="3097">
                  <c:v>220.65889168395614</c:v>
                </c:pt>
                <c:pt idx="3098">
                  <c:v>220.51535240941283</c:v>
                </c:pt>
                <c:pt idx="3099">
                  <c:v>232.4904160318614</c:v>
                </c:pt>
                <c:pt idx="3100">
                  <c:v>220.42366009856337</c:v>
                </c:pt>
                <c:pt idx="3101">
                  <c:v>220.46931527305946</c:v>
                </c:pt>
                <c:pt idx="3102">
                  <c:v>220.39168702605409</c:v>
                </c:pt>
                <c:pt idx="3103">
                  <c:v>220.38046374473302</c:v>
                </c:pt>
                <c:pt idx="3104">
                  <c:v>220.31168633869356</c:v>
                </c:pt>
                <c:pt idx="3105">
                  <c:v>220.23181549036937</c:v>
                </c:pt>
                <c:pt idx="3106">
                  <c:v>219.21559511184523</c:v>
                </c:pt>
                <c:pt idx="3107">
                  <c:v>217.06947677770793</c:v>
                </c:pt>
                <c:pt idx="3108">
                  <c:v>220.17712078214899</c:v>
                </c:pt>
                <c:pt idx="3109">
                  <c:v>232.22169404980284</c:v>
                </c:pt>
                <c:pt idx="3110">
                  <c:v>219.97827887614639</c:v>
                </c:pt>
                <c:pt idx="3111">
                  <c:v>219.92076454272225</c:v>
                </c:pt>
                <c:pt idx="3112">
                  <c:v>222.76185232624348</c:v>
                </c:pt>
                <c:pt idx="3113">
                  <c:v>219.89318656041556</c:v>
                </c:pt>
                <c:pt idx="3114">
                  <c:v>225.74663709200036</c:v>
                </c:pt>
                <c:pt idx="3115">
                  <c:v>231.97781589495835</c:v>
                </c:pt>
                <c:pt idx="3116">
                  <c:v>230.34722060462792</c:v>
                </c:pt>
                <c:pt idx="3117">
                  <c:v>231.87769825334246</c:v>
                </c:pt>
                <c:pt idx="3118">
                  <c:v>224.41020380477408</c:v>
                </c:pt>
                <c:pt idx="3119">
                  <c:v>219.61026288066736</c:v>
                </c:pt>
                <c:pt idx="3120">
                  <c:v>231.68793494049032</c:v>
                </c:pt>
                <c:pt idx="3121">
                  <c:v>230.05857089806926</c:v>
                </c:pt>
                <c:pt idx="3122">
                  <c:v>219.49766664957477</c:v>
                </c:pt>
                <c:pt idx="3123">
                  <c:v>219.49290459754155</c:v>
                </c:pt>
                <c:pt idx="3124">
                  <c:v>218.03546458768201</c:v>
                </c:pt>
                <c:pt idx="3125">
                  <c:v>231.52737543334362</c:v>
                </c:pt>
                <c:pt idx="3126">
                  <c:v>219.38712048767977</c:v>
                </c:pt>
                <c:pt idx="3127">
                  <c:v>219.38797979073172</c:v>
                </c:pt>
                <c:pt idx="3128">
                  <c:v>216.28520139884631</c:v>
                </c:pt>
                <c:pt idx="3129">
                  <c:v>218.17549248581622</c:v>
                </c:pt>
                <c:pt idx="3130">
                  <c:v>226.63010370431763</c:v>
                </c:pt>
                <c:pt idx="3131">
                  <c:v>217.79368843279491</c:v>
                </c:pt>
                <c:pt idx="3132">
                  <c:v>218.86502881625719</c:v>
                </c:pt>
                <c:pt idx="3133">
                  <c:v>218.68250675957822</c:v>
                </c:pt>
                <c:pt idx="3134">
                  <c:v>218.66140994458019</c:v>
                </c:pt>
                <c:pt idx="3135">
                  <c:v>218.64031613214402</c:v>
                </c:pt>
                <c:pt idx="3136">
                  <c:v>226.25881576543432</c:v>
                </c:pt>
                <c:pt idx="3137">
                  <c:v>230.70912375480748</c:v>
                </c:pt>
                <c:pt idx="3138">
                  <c:v>218.59254004595661</c:v>
                </c:pt>
                <c:pt idx="3139">
                  <c:v>230.62990550847175</c:v>
                </c:pt>
                <c:pt idx="3140">
                  <c:v>222.7478062836187</c:v>
                </c:pt>
                <c:pt idx="3141">
                  <c:v>218.55990628011006</c:v>
                </c:pt>
                <c:pt idx="3142">
                  <c:v>218.42696558877066</c:v>
                </c:pt>
                <c:pt idx="3143">
                  <c:v>230.52991911122743</c:v>
                </c:pt>
                <c:pt idx="3144">
                  <c:v>225.8870679239329</c:v>
                </c:pt>
                <c:pt idx="3145">
                  <c:v>217.5513744202737</c:v>
                </c:pt>
                <c:pt idx="3146">
                  <c:v>215.17358495939826</c:v>
                </c:pt>
                <c:pt idx="3147">
                  <c:v>218.1732336719806</c:v>
                </c:pt>
                <c:pt idx="3148">
                  <c:v>222.23602129756426</c:v>
                </c:pt>
                <c:pt idx="3149">
                  <c:v>218.12492858896087</c:v>
                </c:pt>
                <c:pt idx="3150">
                  <c:v>230.06960462154913</c:v>
                </c:pt>
                <c:pt idx="3151">
                  <c:v>230.12516897410157</c:v>
                </c:pt>
                <c:pt idx="3152">
                  <c:v>230.07012371501395</c:v>
                </c:pt>
                <c:pt idx="3153">
                  <c:v>217.91790218570597</c:v>
                </c:pt>
                <c:pt idx="3154">
                  <c:v>230.02887706586998</c:v>
                </c:pt>
                <c:pt idx="3155">
                  <c:v>217.90597870869701</c:v>
                </c:pt>
                <c:pt idx="3156">
                  <c:v>216.7519417686573</c:v>
                </c:pt>
                <c:pt idx="3157">
                  <c:v>225.35285862899627</c:v>
                </c:pt>
                <c:pt idx="3158">
                  <c:v>228.28049622257569</c:v>
                </c:pt>
                <c:pt idx="3159">
                  <c:v>229.81700907273952</c:v>
                </c:pt>
                <c:pt idx="3160">
                  <c:v>214.63906644514566</c:v>
                </c:pt>
                <c:pt idx="3161">
                  <c:v>214.63193569589873</c:v>
                </c:pt>
                <c:pt idx="3162">
                  <c:v>217.68875592379538</c:v>
                </c:pt>
                <c:pt idx="3163">
                  <c:v>214.60102647876303</c:v>
                </c:pt>
                <c:pt idx="3164">
                  <c:v>217.64235894027971</c:v>
                </c:pt>
                <c:pt idx="3165">
                  <c:v>214.54173099461204</c:v>
                </c:pt>
                <c:pt idx="3166">
                  <c:v>217.40956423437726</c:v>
                </c:pt>
                <c:pt idx="3167">
                  <c:v>222.29942102889183</c:v>
                </c:pt>
                <c:pt idx="3168">
                  <c:v>229.39044530760617</c:v>
                </c:pt>
                <c:pt idx="3169">
                  <c:v>222.95727602675049</c:v>
                </c:pt>
                <c:pt idx="3170">
                  <c:v>217.28834083122084</c:v>
                </c:pt>
                <c:pt idx="3171">
                  <c:v>229.17717787625637</c:v>
                </c:pt>
                <c:pt idx="3172">
                  <c:v>224.45738343190473</c:v>
                </c:pt>
                <c:pt idx="3173">
                  <c:v>215.84711754825747</c:v>
                </c:pt>
                <c:pt idx="3174">
                  <c:v>213.79990208961715</c:v>
                </c:pt>
                <c:pt idx="3175">
                  <c:v>216.82335860119812</c:v>
                </c:pt>
                <c:pt idx="3176">
                  <c:v>216.82062361664944</c:v>
                </c:pt>
                <c:pt idx="3177">
                  <c:v>213.79433974621622</c:v>
                </c:pt>
                <c:pt idx="3178">
                  <c:v>186.44046779366488</c:v>
                </c:pt>
                <c:pt idx="3179">
                  <c:v>228.90780333626915</c:v>
                </c:pt>
                <c:pt idx="3180">
                  <c:v>224.28927265750875</c:v>
                </c:pt>
                <c:pt idx="3181">
                  <c:v>216.43788771600316</c:v>
                </c:pt>
                <c:pt idx="3182">
                  <c:v>216.33454839788104</c:v>
                </c:pt>
                <c:pt idx="3183">
                  <c:v>215.61266845432812</c:v>
                </c:pt>
                <c:pt idx="3184">
                  <c:v>217.64153625419735</c:v>
                </c:pt>
                <c:pt idx="3185">
                  <c:v>216.07550327020067</c:v>
                </c:pt>
                <c:pt idx="3186">
                  <c:v>228.18967762548121</c:v>
                </c:pt>
                <c:pt idx="3187">
                  <c:v>220.0919570215766</c:v>
                </c:pt>
                <c:pt idx="3188">
                  <c:v>215.82912901700897</c:v>
                </c:pt>
                <c:pt idx="3189">
                  <c:v>215.75334938302703</c:v>
                </c:pt>
                <c:pt idx="3190">
                  <c:v>215.70099652426256</c:v>
                </c:pt>
                <c:pt idx="3191">
                  <c:v>212.66761068097378</c:v>
                </c:pt>
                <c:pt idx="3192">
                  <c:v>221.17730694553279</c:v>
                </c:pt>
                <c:pt idx="3193">
                  <c:v>215.46804999069417</c:v>
                </c:pt>
                <c:pt idx="3194">
                  <c:v>215.26032167983558</c:v>
                </c:pt>
                <c:pt idx="3195">
                  <c:v>215.25358174838826</c:v>
                </c:pt>
                <c:pt idx="3196">
                  <c:v>221.28544055471627</c:v>
                </c:pt>
                <c:pt idx="3197">
                  <c:v>214.23418915507176</c:v>
                </c:pt>
                <c:pt idx="3198">
                  <c:v>215.30111524649382</c:v>
                </c:pt>
                <c:pt idx="3199">
                  <c:v>221.12274998003991</c:v>
                </c:pt>
                <c:pt idx="3200">
                  <c:v>220.75812179369589</c:v>
                </c:pt>
                <c:pt idx="3201">
                  <c:v>219.1990159298</c:v>
                </c:pt>
                <c:pt idx="3202">
                  <c:v>222.64138342818526</c:v>
                </c:pt>
                <c:pt idx="3203">
                  <c:v>212.06227892359539</c:v>
                </c:pt>
                <c:pt idx="3204">
                  <c:v>214.04120635731374</c:v>
                </c:pt>
                <c:pt idx="3205">
                  <c:v>227.15148398554857</c:v>
                </c:pt>
                <c:pt idx="3206">
                  <c:v>227.11288267483962</c:v>
                </c:pt>
                <c:pt idx="3207">
                  <c:v>213.81338050409153</c:v>
                </c:pt>
                <c:pt idx="3208">
                  <c:v>211.79538029598476</c:v>
                </c:pt>
                <c:pt idx="3209">
                  <c:v>214.64528754205534</c:v>
                </c:pt>
                <c:pt idx="3210">
                  <c:v>211.55309737051897</c:v>
                </c:pt>
                <c:pt idx="3211">
                  <c:v>213.54274427369808</c:v>
                </c:pt>
                <c:pt idx="3212">
                  <c:v>226.56782408730223</c:v>
                </c:pt>
                <c:pt idx="3213">
                  <c:v>214.42604046168671</c:v>
                </c:pt>
                <c:pt idx="3214">
                  <c:v>211.28852843782551</c:v>
                </c:pt>
                <c:pt idx="3215">
                  <c:v>211.31162618814653</c:v>
                </c:pt>
                <c:pt idx="3216">
                  <c:v>214.340800004339</c:v>
                </c:pt>
                <c:pt idx="3217">
                  <c:v>214.33304993499806</c:v>
                </c:pt>
                <c:pt idx="3218">
                  <c:v>226.26543785817586</c:v>
                </c:pt>
                <c:pt idx="3219">
                  <c:v>219.94007144970561</c:v>
                </c:pt>
                <c:pt idx="3220">
                  <c:v>224.60091795841851</c:v>
                </c:pt>
                <c:pt idx="3221">
                  <c:v>214.05258103342737</c:v>
                </c:pt>
                <c:pt idx="3222">
                  <c:v>210.92066927522887</c:v>
                </c:pt>
                <c:pt idx="3223">
                  <c:v>226.05425263190219</c:v>
                </c:pt>
                <c:pt idx="3224">
                  <c:v>221.5132304052739</c:v>
                </c:pt>
                <c:pt idx="3225">
                  <c:v>224.41289384114296</c:v>
                </c:pt>
                <c:pt idx="3226">
                  <c:v>225.79624285557423</c:v>
                </c:pt>
                <c:pt idx="3227">
                  <c:v>218.57625785991425</c:v>
                </c:pt>
                <c:pt idx="3228">
                  <c:v>210.07736092261962</c:v>
                </c:pt>
                <c:pt idx="3229">
                  <c:v>213.54112716622083</c:v>
                </c:pt>
                <c:pt idx="3230">
                  <c:v>213.49902036588995</c:v>
                </c:pt>
                <c:pt idx="3231">
                  <c:v>213.37084150269411</c:v>
                </c:pt>
                <c:pt idx="3232">
                  <c:v>225.46273484512531</c:v>
                </c:pt>
                <c:pt idx="3233">
                  <c:v>210.33770641961524</c:v>
                </c:pt>
                <c:pt idx="3234">
                  <c:v>225.44309129326152</c:v>
                </c:pt>
                <c:pt idx="3235">
                  <c:v>225.3815104215897</c:v>
                </c:pt>
                <c:pt idx="3236">
                  <c:v>225.33630156571243</c:v>
                </c:pt>
                <c:pt idx="3237">
                  <c:v>225.22705651739713</c:v>
                </c:pt>
                <c:pt idx="3238">
                  <c:v>225.20654026011465</c:v>
                </c:pt>
                <c:pt idx="3239">
                  <c:v>213.0079554966957</c:v>
                </c:pt>
                <c:pt idx="3240">
                  <c:v>211.94971411084941</c:v>
                </c:pt>
                <c:pt idx="3241">
                  <c:v>213.02279812695667</c:v>
                </c:pt>
                <c:pt idx="3242">
                  <c:v>209.86440702187264</c:v>
                </c:pt>
                <c:pt idx="3243">
                  <c:v>214.42885852098721</c:v>
                </c:pt>
                <c:pt idx="3244">
                  <c:v>220.36305739039173</c:v>
                </c:pt>
                <c:pt idx="3245">
                  <c:v>212.6904515491089</c:v>
                </c:pt>
                <c:pt idx="3246">
                  <c:v>217.60716743807384</c:v>
                </c:pt>
                <c:pt idx="3247">
                  <c:v>224.71276029776487</c:v>
                </c:pt>
                <c:pt idx="3248">
                  <c:v>209.58262477294153</c:v>
                </c:pt>
                <c:pt idx="3249">
                  <c:v>209.61038682680396</c:v>
                </c:pt>
                <c:pt idx="3250">
                  <c:v>209.44288111120815</c:v>
                </c:pt>
                <c:pt idx="3251">
                  <c:v>212.52443351239984</c:v>
                </c:pt>
                <c:pt idx="3252">
                  <c:v>209.4003091337708</c:v>
                </c:pt>
                <c:pt idx="3253">
                  <c:v>218.27121568883626</c:v>
                </c:pt>
                <c:pt idx="3254">
                  <c:v>218.54804790064816</c:v>
                </c:pt>
                <c:pt idx="3255">
                  <c:v>224.4427137368524</c:v>
                </c:pt>
                <c:pt idx="3256">
                  <c:v>212.31671283497096</c:v>
                </c:pt>
                <c:pt idx="3257">
                  <c:v>212.30896693231651</c:v>
                </c:pt>
                <c:pt idx="3258">
                  <c:v>211.28081523533845</c:v>
                </c:pt>
                <c:pt idx="3259">
                  <c:v>209.16987447464126</c:v>
                </c:pt>
                <c:pt idx="3260">
                  <c:v>212.25674218858757</c:v>
                </c:pt>
                <c:pt idx="3261">
                  <c:v>212.22812143689066</c:v>
                </c:pt>
                <c:pt idx="3262">
                  <c:v>212.0751272667662</c:v>
                </c:pt>
                <c:pt idx="3263">
                  <c:v>211.95113004630409</c:v>
                </c:pt>
                <c:pt idx="3264">
                  <c:v>224.12967071669701</c:v>
                </c:pt>
                <c:pt idx="3265">
                  <c:v>224.04736588320912</c:v>
                </c:pt>
                <c:pt idx="3266">
                  <c:v>208.9462424532426</c:v>
                </c:pt>
                <c:pt idx="3267">
                  <c:v>211.956708525224</c:v>
                </c:pt>
                <c:pt idx="3268">
                  <c:v>208.90363385789789</c:v>
                </c:pt>
                <c:pt idx="3269">
                  <c:v>210.92798367904626</c:v>
                </c:pt>
                <c:pt idx="3270">
                  <c:v>211.90542701004179</c:v>
                </c:pt>
                <c:pt idx="3271">
                  <c:v>211.89771088336673</c:v>
                </c:pt>
                <c:pt idx="3272">
                  <c:v>223.98937416080548</c:v>
                </c:pt>
                <c:pt idx="3273">
                  <c:v>211.79045265603085</c:v>
                </c:pt>
                <c:pt idx="3274">
                  <c:v>223.83538291088828</c:v>
                </c:pt>
                <c:pt idx="3275">
                  <c:v>208.64522942694094</c:v>
                </c:pt>
                <c:pt idx="3276">
                  <c:v>211.65077681825863</c:v>
                </c:pt>
                <c:pt idx="3277">
                  <c:v>208.6478724176522</c:v>
                </c:pt>
                <c:pt idx="3278">
                  <c:v>211.60706392949263</c:v>
                </c:pt>
                <c:pt idx="3279">
                  <c:v>210.45091529888842</c:v>
                </c:pt>
                <c:pt idx="3280">
                  <c:v>211.45031852431916</c:v>
                </c:pt>
                <c:pt idx="3281">
                  <c:v>213.88215561275064</c:v>
                </c:pt>
                <c:pt idx="3282">
                  <c:v>223.468289470602</c:v>
                </c:pt>
                <c:pt idx="3283">
                  <c:v>223.42578448372745</c:v>
                </c:pt>
                <c:pt idx="3284">
                  <c:v>218.85685208579312</c:v>
                </c:pt>
                <c:pt idx="3285">
                  <c:v>208.1520472084419</c:v>
                </c:pt>
                <c:pt idx="3286">
                  <c:v>221.70764341090378</c:v>
                </c:pt>
                <c:pt idx="3287">
                  <c:v>211.16950237784337</c:v>
                </c:pt>
                <c:pt idx="3288">
                  <c:v>208.08044181709107</c:v>
                </c:pt>
                <c:pt idx="3289">
                  <c:v>223.21573193640754</c:v>
                </c:pt>
                <c:pt idx="3290">
                  <c:v>211.08849126407065</c:v>
                </c:pt>
                <c:pt idx="3291">
                  <c:v>210.05999786502821</c:v>
                </c:pt>
                <c:pt idx="3292">
                  <c:v>210.92767131813801</c:v>
                </c:pt>
                <c:pt idx="3293">
                  <c:v>210.88431650043353</c:v>
                </c:pt>
                <c:pt idx="3294">
                  <c:v>210.88220902885917</c:v>
                </c:pt>
                <c:pt idx="3295">
                  <c:v>209.8258032009818</c:v>
                </c:pt>
                <c:pt idx="3296">
                  <c:v>207.34928872197446</c:v>
                </c:pt>
                <c:pt idx="3297">
                  <c:v>216.8656434439232</c:v>
                </c:pt>
                <c:pt idx="3298">
                  <c:v>215.07063791502469</c:v>
                </c:pt>
                <c:pt idx="3299">
                  <c:v>210.75390953857345</c:v>
                </c:pt>
                <c:pt idx="3300">
                  <c:v>222.77353257749101</c:v>
                </c:pt>
                <c:pt idx="3301">
                  <c:v>207.54020092550181</c:v>
                </c:pt>
                <c:pt idx="3302">
                  <c:v>210.53537215053211</c:v>
                </c:pt>
                <c:pt idx="3303">
                  <c:v>210.52568515913026</c:v>
                </c:pt>
                <c:pt idx="3304">
                  <c:v>210.4345169893495</c:v>
                </c:pt>
                <c:pt idx="3305">
                  <c:v>209.41965884340169</c:v>
                </c:pt>
                <c:pt idx="3306">
                  <c:v>207.36914032240497</c:v>
                </c:pt>
                <c:pt idx="3307">
                  <c:v>209.34025276336445</c:v>
                </c:pt>
                <c:pt idx="3308">
                  <c:v>210.33232061758892</c:v>
                </c:pt>
                <c:pt idx="3309">
                  <c:v>217.88779193477424</c:v>
                </c:pt>
                <c:pt idx="3310">
                  <c:v>222.43612180216846</c:v>
                </c:pt>
                <c:pt idx="3311">
                  <c:v>210.29580308110445</c:v>
                </c:pt>
                <c:pt idx="3312">
                  <c:v>212.77491450784919</c:v>
                </c:pt>
                <c:pt idx="3313">
                  <c:v>222.39294796997723</c:v>
                </c:pt>
                <c:pt idx="3314">
                  <c:v>210.23647942962444</c:v>
                </c:pt>
                <c:pt idx="3315">
                  <c:v>209.15508237860047</c:v>
                </c:pt>
                <c:pt idx="3316">
                  <c:v>210.20613218458666</c:v>
                </c:pt>
                <c:pt idx="3317">
                  <c:v>216.18446300242755</c:v>
                </c:pt>
                <c:pt idx="3318">
                  <c:v>217.72295118692014</c:v>
                </c:pt>
                <c:pt idx="3319">
                  <c:v>222.27281572559846</c:v>
                </c:pt>
                <c:pt idx="3320">
                  <c:v>217.63815037303482</c:v>
                </c:pt>
                <c:pt idx="3321">
                  <c:v>217.5815871554386</c:v>
                </c:pt>
                <c:pt idx="3322">
                  <c:v>217.50458422483578</c:v>
                </c:pt>
                <c:pt idx="3323">
                  <c:v>222.04705898122592</c:v>
                </c:pt>
                <c:pt idx="3324">
                  <c:v>206.85003006707549</c:v>
                </c:pt>
                <c:pt idx="3325">
                  <c:v>215.90595056952029</c:v>
                </c:pt>
                <c:pt idx="3326">
                  <c:v>221.90058263775342</c:v>
                </c:pt>
                <c:pt idx="3327">
                  <c:v>209.7812594220118</c:v>
                </c:pt>
                <c:pt idx="3328">
                  <c:v>221.86772661727068</c:v>
                </c:pt>
                <c:pt idx="3329">
                  <c:v>209.70675718738457</c:v>
                </c:pt>
                <c:pt idx="3330">
                  <c:v>217.32935635052047</c:v>
                </c:pt>
                <c:pt idx="3331">
                  <c:v>209.69218202313607</c:v>
                </c:pt>
                <c:pt idx="3332">
                  <c:v>206.61988333620781</c:v>
                </c:pt>
                <c:pt idx="3333">
                  <c:v>209.63096449605356</c:v>
                </c:pt>
                <c:pt idx="3334">
                  <c:v>213.73237993601271</c:v>
                </c:pt>
                <c:pt idx="3335">
                  <c:v>206.49492747725722</c:v>
                </c:pt>
                <c:pt idx="3336">
                  <c:v>221.637834221736</c:v>
                </c:pt>
                <c:pt idx="3337">
                  <c:v>215.26227741009956</c:v>
                </c:pt>
                <c:pt idx="3338">
                  <c:v>221.53757306332898</c:v>
                </c:pt>
                <c:pt idx="3339">
                  <c:v>209.44601174237124</c:v>
                </c:pt>
                <c:pt idx="3340">
                  <c:v>216.98888059878092</c:v>
                </c:pt>
                <c:pt idx="3341">
                  <c:v>215.25201569729765</c:v>
                </c:pt>
                <c:pt idx="3342">
                  <c:v>205.78111870518026</c:v>
                </c:pt>
                <c:pt idx="3343">
                  <c:v>209.27731112660715</c:v>
                </c:pt>
                <c:pt idx="3344">
                  <c:v>221.33530336350933</c:v>
                </c:pt>
                <c:pt idx="3345">
                  <c:v>208.07615046980897</c:v>
                </c:pt>
                <c:pt idx="3346">
                  <c:v>221.18875707780322</c:v>
                </c:pt>
                <c:pt idx="3347">
                  <c:v>221.11835295191338</c:v>
                </c:pt>
                <c:pt idx="3348">
                  <c:v>207.97713436175187</c:v>
                </c:pt>
                <c:pt idx="3349">
                  <c:v>214.64664137163285</c:v>
                </c:pt>
                <c:pt idx="3350">
                  <c:v>216.43472946648816</c:v>
                </c:pt>
                <c:pt idx="3351">
                  <c:v>220.97811712669957</c:v>
                </c:pt>
                <c:pt idx="3352">
                  <c:v>219.67127824094672</c:v>
                </c:pt>
                <c:pt idx="3353">
                  <c:v>208.77249372053794</c:v>
                </c:pt>
                <c:pt idx="3354">
                  <c:v>205.71972923485799</c:v>
                </c:pt>
                <c:pt idx="3355">
                  <c:v>208.75256603068465</c:v>
                </c:pt>
                <c:pt idx="3356">
                  <c:v>205.76727843599861</c:v>
                </c:pt>
                <c:pt idx="3357">
                  <c:v>220.78732106833831</c:v>
                </c:pt>
                <c:pt idx="3358">
                  <c:v>205.66093704372145</c:v>
                </c:pt>
                <c:pt idx="3359">
                  <c:v>208.66923921508825</c:v>
                </c:pt>
                <c:pt idx="3360">
                  <c:v>220.65905482825033</c:v>
                </c:pt>
                <c:pt idx="3361">
                  <c:v>220.56856080717091</c:v>
                </c:pt>
                <c:pt idx="3362">
                  <c:v>220.60837664978189</c:v>
                </c:pt>
                <c:pt idx="3363">
                  <c:v>207.44889524307348</c:v>
                </c:pt>
                <c:pt idx="3364">
                  <c:v>204.74477646563378</c:v>
                </c:pt>
                <c:pt idx="3365">
                  <c:v>204.98638555040509</c:v>
                </c:pt>
                <c:pt idx="3366">
                  <c:v>199.82153173828135</c:v>
                </c:pt>
                <c:pt idx="3367">
                  <c:v>220.36017931706292</c:v>
                </c:pt>
                <c:pt idx="3368">
                  <c:v>208.20888860967594</c:v>
                </c:pt>
                <c:pt idx="3369">
                  <c:v>208.1410977808375</c:v>
                </c:pt>
                <c:pt idx="3370">
                  <c:v>220.20339888332433</c:v>
                </c:pt>
                <c:pt idx="3371">
                  <c:v>220.19643621079021</c:v>
                </c:pt>
                <c:pt idx="3372">
                  <c:v>208.06670997557748</c:v>
                </c:pt>
                <c:pt idx="3373">
                  <c:v>208.00638910835951</c:v>
                </c:pt>
                <c:pt idx="3374">
                  <c:v>207.83328110866123</c:v>
                </c:pt>
                <c:pt idx="3375">
                  <c:v>207.41714540988539</c:v>
                </c:pt>
                <c:pt idx="3376">
                  <c:v>219.87372281352691</c:v>
                </c:pt>
                <c:pt idx="3377">
                  <c:v>203.19283533427281</c:v>
                </c:pt>
                <c:pt idx="3378">
                  <c:v>207.60844613045387</c:v>
                </c:pt>
                <c:pt idx="3379">
                  <c:v>207.66665951205493</c:v>
                </c:pt>
                <c:pt idx="3380">
                  <c:v>204.5351012487838</c:v>
                </c:pt>
                <c:pt idx="3381">
                  <c:v>215.05575922550034</c:v>
                </c:pt>
                <c:pt idx="3382">
                  <c:v>204.39955398483579</c:v>
                </c:pt>
                <c:pt idx="3383">
                  <c:v>207.04814806899321</c:v>
                </c:pt>
                <c:pt idx="3384">
                  <c:v>207.40418303637981</c:v>
                </c:pt>
                <c:pt idx="3385">
                  <c:v>207.37550929802183</c:v>
                </c:pt>
                <c:pt idx="3386">
                  <c:v>207.37504548349474</c:v>
                </c:pt>
                <c:pt idx="3387">
                  <c:v>206.33408169429759</c:v>
                </c:pt>
                <c:pt idx="3388">
                  <c:v>207.22914382632851</c:v>
                </c:pt>
                <c:pt idx="3389">
                  <c:v>204.10765848839515</c:v>
                </c:pt>
                <c:pt idx="3390">
                  <c:v>219.15659033832819</c:v>
                </c:pt>
                <c:pt idx="3391">
                  <c:v>207.0011215183971</c:v>
                </c:pt>
                <c:pt idx="3392">
                  <c:v>207.04444462427048</c:v>
                </c:pt>
                <c:pt idx="3393">
                  <c:v>209.53434974089112</c:v>
                </c:pt>
                <c:pt idx="3394">
                  <c:v>206.72579246584397</c:v>
                </c:pt>
                <c:pt idx="3395">
                  <c:v>218.83879034096762</c:v>
                </c:pt>
                <c:pt idx="3396">
                  <c:v>203.66551185579664</c:v>
                </c:pt>
                <c:pt idx="3397">
                  <c:v>206.67409185314253</c:v>
                </c:pt>
                <c:pt idx="3398">
                  <c:v>214.06107765617796</c:v>
                </c:pt>
                <c:pt idx="3399">
                  <c:v>206.54090087363082</c:v>
                </c:pt>
                <c:pt idx="3400">
                  <c:v>218.64643363644407</c:v>
                </c:pt>
                <c:pt idx="3401">
                  <c:v>218.61862044134716</c:v>
                </c:pt>
                <c:pt idx="3402">
                  <c:v>203.43391507564803</c:v>
                </c:pt>
                <c:pt idx="3403">
                  <c:v>212.34204030517827</c:v>
                </c:pt>
                <c:pt idx="3404">
                  <c:v>213.87685847927952</c:v>
                </c:pt>
                <c:pt idx="3405">
                  <c:v>218.49927269671133</c:v>
                </c:pt>
                <c:pt idx="3406">
                  <c:v>205.36703790031126</c:v>
                </c:pt>
                <c:pt idx="3407">
                  <c:v>206.40226545196472</c:v>
                </c:pt>
                <c:pt idx="3408">
                  <c:v>206.30334077692197</c:v>
                </c:pt>
                <c:pt idx="3409">
                  <c:v>206.27444463317974</c:v>
                </c:pt>
                <c:pt idx="3410">
                  <c:v>206.24805554249863</c:v>
                </c:pt>
                <c:pt idx="3411">
                  <c:v>206.21539938896728</c:v>
                </c:pt>
                <c:pt idx="3412">
                  <c:v>206.01260112620295</c:v>
                </c:pt>
                <c:pt idx="3413">
                  <c:v>213.45578631973879</c:v>
                </c:pt>
                <c:pt idx="3414">
                  <c:v>205.85358132164191</c:v>
                </c:pt>
                <c:pt idx="3415">
                  <c:v>202.75438184475763</c:v>
                </c:pt>
                <c:pt idx="3416">
                  <c:v>202.61993484879227</c:v>
                </c:pt>
                <c:pt idx="3417">
                  <c:v>202.49577000125683</c:v>
                </c:pt>
                <c:pt idx="3418">
                  <c:v>212.95377724386219</c:v>
                </c:pt>
                <c:pt idx="3419">
                  <c:v>213.01571241510436</c:v>
                </c:pt>
                <c:pt idx="3420">
                  <c:v>204.31451343750382</c:v>
                </c:pt>
                <c:pt idx="3421">
                  <c:v>202.30858197355269</c:v>
                </c:pt>
                <c:pt idx="3422">
                  <c:v>202.29897032120206</c:v>
                </c:pt>
                <c:pt idx="3423">
                  <c:v>204.4668469346457</c:v>
                </c:pt>
                <c:pt idx="3424">
                  <c:v>217.35551544498747</c:v>
                </c:pt>
                <c:pt idx="3425">
                  <c:v>215.78729993925356</c:v>
                </c:pt>
                <c:pt idx="3426">
                  <c:v>202.13709515948173</c:v>
                </c:pt>
                <c:pt idx="3427">
                  <c:v>202.12512719232095</c:v>
                </c:pt>
                <c:pt idx="3428">
                  <c:v>202.05577887077843</c:v>
                </c:pt>
                <c:pt idx="3429">
                  <c:v>216.98108461891127</c:v>
                </c:pt>
                <c:pt idx="3430">
                  <c:v>216.97227558600775</c:v>
                </c:pt>
                <c:pt idx="3431">
                  <c:v>177.64541170159026</c:v>
                </c:pt>
                <c:pt idx="3432">
                  <c:v>216.88876475591749</c:v>
                </c:pt>
                <c:pt idx="3433">
                  <c:v>204.76717211029168</c:v>
                </c:pt>
                <c:pt idx="3434">
                  <c:v>210.72344472457092</c:v>
                </c:pt>
                <c:pt idx="3435">
                  <c:v>204.71415245525071</c:v>
                </c:pt>
                <c:pt idx="3436">
                  <c:v>204.54513769528583</c:v>
                </c:pt>
                <c:pt idx="3437">
                  <c:v>195.80809772861551</c:v>
                </c:pt>
                <c:pt idx="3438">
                  <c:v>216.46982216495593</c:v>
                </c:pt>
                <c:pt idx="3439">
                  <c:v>201.29909612416611</c:v>
                </c:pt>
                <c:pt idx="3440">
                  <c:v>211.85352565673875</c:v>
                </c:pt>
                <c:pt idx="3441">
                  <c:v>216.35382964925395</c:v>
                </c:pt>
                <c:pt idx="3442">
                  <c:v>204.13572534130196</c:v>
                </c:pt>
                <c:pt idx="3443">
                  <c:v>201.07389387232666</c:v>
                </c:pt>
                <c:pt idx="3444">
                  <c:v>200.95297627786942</c:v>
                </c:pt>
                <c:pt idx="3445">
                  <c:v>203.91905634999941</c:v>
                </c:pt>
                <c:pt idx="3446">
                  <c:v>214.35722372257078</c:v>
                </c:pt>
                <c:pt idx="3447">
                  <c:v>202.74921137034181</c:v>
                </c:pt>
                <c:pt idx="3448">
                  <c:v>203.59109420906353</c:v>
                </c:pt>
                <c:pt idx="3449">
                  <c:v>203.51477707448552</c:v>
                </c:pt>
                <c:pt idx="3450">
                  <c:v>203.57398460097642</c:v>
                </c:pt>
                <c:pt idx="3451">
                  <c:v>215.55320292017225</c:v>
                </c:pt>
                <c:pt idx="3452">
                  <c:v>203.42177128065643</c:v>
                </c:pt>
                <c:pt idx="3453">
                  <c:v>210.90095187260434</c:v>
                </c:pt>
                <c:pt idx="3454">
                  <c:v>200.39890196641073</c:v>
                </c:pt>
                <c:pt idx="3455">
                  <c:v>203.35931533371064</c:v>
                </c:pt>
                <c:pt idx="3456">
                  <c:v>215.35306456039848</c:v>
                </c:pt>
                <c:pt idx="3457">
                  <c:v>200.25455196290594</c:v>
                </c:pt>
                <c:pt idx="3458">
                  <c:v>203.26104361617368</c:v>
                </c:pt>
                <c:pt idx="3459">
                  <c:v>197.38314602403969</c:v>
                </c:pt>
                <c:pt idx="3460">
                  <c:v>203.26817721808089</c:v>
                </c:pt>
                <c:pt idx="3461">
                  <c:v>204.43561175772527</c:v>
                </c:pt>
                <c:pt idx="3462">
                  <c:v>200.07837546623415</c:v>
                </c:pt>
                <c:pt idx="3463">
                  <c:v>200.13831537350754</c:v>
                </c:pt>
                <c:pt idx="3464">
                  <c:v>203.09884643618528</c:v>
                </c:pt>
                <c:pt idx="3465">
                  <c:v>203.08664637361008</c:v>
                </c:pt>
                <c:pt idx="3466">
                  <c:v>200.03899257710856</c:v>
                </c:pt>
                <c:pt idx="3467">
                  <c:v>200.04650680595805</c:v>
                </c:pt>
                <c:pt idx="3468">
                  <c:v>210.59194802752694</c:v>
                </c:pt>
                <c:pt idx="3469">
                  <c:v>199.13542135050056</c:v>
                </c:pt>
                <c:pt idx="3470">
                  <c:v>202.91570315834636</c:v>
                </c:pt>
                <c:pt idx="3471">
                  <c:v>214.97175808022479</c:v>
                </c:pt>
                <c:pt idx="3472">
                  <c:v>202.95327376916015</c:v>
                </c:pt>
                <c:pt idx="3473">
                  <c:v>207.83457646311041</c:v>
                </c:pt>
                <c:pt idx="3474">
                  <c:v>201.22908441244809</c:v>
                </c:pt>
                <c:pt idx="3475">
                  <c:v>201.57945201955269</c:v>
                </c:pt>
                <c:pt idx="3476">
                  <c:v>202.71286342576133</c:v>
                </c:pt>
                <c:pt idx="3477">
                  <c:v>202.7412995039295</c:v>
                </c:pt>
                <c:pt idx="3478">
                  <c:v>202.47883233487491</c:v>
                </c:pt>
                <c:pt idx="3479">
                  <c:v>198.63921362682058</c:v>
                </c:pt>
                <c:pt idx="3480">
                  <c:v>201.57716259944584</c:v>
                </c:pt>
                <c:pt idx="3481">
                  <c:v>214.6299156910548</c:v>
                </c:pt>
                <c:pt idx="3482">
                  <c:v>202.56311857240433</c:v>
                </c:pt>
                <c:pt idx="3483">
                  <c:v>194.84983995675037</c:v>
                </c:pt>
                <c:pt idx="3484">
                  <c:v>202.53031617757111</c:v>
                </c:pt>
                <c:pt idx="3485">
                  <c:v>202.44799403782903</c:v>
                </c:pt>
                <c:pt idx="3486">
                  <c:v>199.40051454240853</c:v>
                </c:pt>
                <c:pt idx="3487">
                  <c:v>202.3047503979374</c:v>
                </c:pt>
                <c:pt idx="3488">
                  <c:v>199.23881692378052</c:v>
                </c:pt>
                <c:pt idx="3489">
                  <c:v>202.25983857415409</c:v>
                </c:pt>
                <c:pt idx="3490">
                  <c:v>202.24701078203444</c:v>
                </c:pt>
                <c:pt idx="3491">
                  <c:v>201.129433083441</c:v>
                </c:pt>
                <c:pt idx="3492">
                  <c:v>207.07502840239547</c:v>
                </c:pt>
                <c:pt idx="3493">
                  <c:v>213.9448358473565</c:v>
                </c:pt>
                <c:pt idx="3494">
                  <c:v>201.8713021568671</c:v>
                </c:pt>
                <c:pt idx="3495">
                  <c:v>213.9701770741851</c:v>
                </c:pt>
                <c:pt idx="3496">
                  <c:v>198.78975540701492</c:v>
                </c:pt>
                <c:pt idx="3497">
                  <c:v>213.94193235365881</c:v>
                </c:pt>
                <c:pt idx="3498">
                  <c:v>203.08127563326494</c:v>
                </c:pt>
                <c:pt idx="3499">
                  <c:v>198.63892075911832</c:v>
                </c:pt>
                <c:pt idx="3500">
                  <c:v>207.27044639214938</c:v>
                </c:pt>
                <c:pt idx="3501">
                  <c:v>213.68543183095204</c:v>
                </c:pt>
                <c:pt idx="3502">
                  <c:v>213.65034950213942</c:v>
                </c:pt>
                <c:pt idx="3503">
                  <c:v>198.53401319659369</c:v>
                </c:pt>
                <c:pt idx="3504">
                  <c:v>200.33030766612413</c:v>
                </c:pt>
                <c:pt idx="3505">
                  <c:v>198.44379522406066</c:v>
                </c:pt>
                <c:pt idx="3506">
                  <c:v>206.37519556889151</c:v>
                </c:pt>
                <c:pt idx="3507">
                  <c:v>201.264421340219</c:v>
                </c:pt>
                <c:pt idx="3508">
                  <c:v>213.32513130695057</c:v>
                </c:pt>
                <c:pt idx="3509">
                  <c:v>184.99095242561981</c:v>
                </c:pt>
                <c:pt idx="3510">
                  <c:v>198.11338355215133</c:v>
                </c:pt>
                <c:pt idx="3511">
                  <c:v>201.08190643980524</c:v>
                </c:pt>
                <c:pt idx="3512">
                  <c:v>213.13644079913107</c:v>
                </c:pt>
                <c:pt idx="3513">
                  <c:v>209.80003113886974</c:v>
                </c:pt>
                <c:pt idx="3514">
                  <c:v>206.55680852285758</c:v>
                </c:pt>
                <c:pt idx="3515">
                  <c:v>205.34025238307174</c:v>
                </c:pt>
                <c:pt idx="3516">
                  <c:v>197.79380954982798</c:v>
                </c:pt>
                <c:pt idx="3517">
                  <c:v>212.90759502231111</c:v>
                </c:pt>
                <c:pt idx="3518">
                  <c:v>200.57661169279589</c:v>
                </c:pt>
                <c:pt idx="3519">
                  <c:v>125.78109423354773</c:v>
                </c:pt>
                <c:pt idx="3520">
                  <c:v>200.7693070193437</c:v>
                </c:pt>
                <c:pt idx="3521">
                  <c:v>0</c:v>
                </c:pt>
                <c:pt idx="3522">
                  <c:v>212.77281031729487</c:v>
                </c:pt>
                <c:pt idx="3523">
                  <c:v>212.59920463716344</c:v>
                </c:pt>
                <c:pt idx="3524">
                  <c:v>212.66462876182621</c:v>
                </c:pt>
                <c:pt idx="3525">
                  <c:v>199.46077028424509</c:v>
                </c:pt>
                <c:pt idx="3526">
                  <c:v>212.56353683138872</c:v>
                </c:pt>
                <c:pt idx="3527">
                  <c:v>197.38158412700383</c:v>
                </c:pt>
                <c:pt idx="3528">
                  <c:v>197.37161595781785</c:v>
                </c:pt>
                <c:pt idx="3529">
                  <c:v>212.51186290466401</c:v>
                </c:pt>
                <c:pt idx="3530">
                  <c:v>200.38185324611297</c:v>
                </c:pt>
                <c:pt idx="3531">
                  <c:v>193.30956411193947</c:v>
                </c:pt>
                <c:pt idx="3532">
                  <c:v>197.27761799465793</c:v>
                </c:pt>
                <c:pt idx="3533">
                  <c:v>199.25931440510487</c:v>
                </c:pt>
                <c:pt idx="3534">
                  <c:v>200.25591208923561</c:v>
                </c:pt>
                <c:pt idx="3535">
                  <c:v>197.19127807196196</c:v>
                </c:pt>
                <c:pt idx="3536">
                  <c:v>207.65167332888521</c:v>
                </c:pt>
                <c:pt idx="3537">
                  <c:v>212.06918078444568</c:v>
                </c:pt>
                <c:pt idx="3538">
                  <c:v>204.92485966039922</c:v>
                </c:pt>
                <c:pt idx="3539">
                  <c:v>196.86172168146771</c:v>
                </c:pt>
                <c:pt idx="3540">
                  <c:v>199.80270012900135</c:v>
                </c:pt>
                <c:pt idx="3541">
                  <c:v>210.58555823584447</c:v>
                </c:pt>
                <c:pt idx="3542">
                  <c:v>207.24397301651226</c:v>
                </c:pt>
                <c:pt idx="3543">
                  <c:v>204.10326871510463</c:v>
                </c:pt>
                <c:pt idx="3544">
                  <c:v>196.64055037200848</c:v>
                </c:pt>
                <c:pt idx="3545">
                  <c:v>199.47874107785327</c:v>
                </c:pt>
                <c:pt idx="3546">
                  <c:v>201.8204589725801</c:v>
                </c:pt>
                <c:pt idx="3547">
                  <c:v>211.44893460802999</c:v>
                </c:pt>
                <c:pt idx="3548">
                  <c:v>196.28605368095913</c:v>
                </c:pt>
                <c:pt idx="3549">
                  <c:v>206.7800658544642</c:v>
                </c:pt>
                <c:pt idx="3550">
                  <c:v>204.99483043689528</c:v>
                </c:pt>
                <c:pt idx="3551">
                  <c:v>196.02893017708902</c:v>
                </c:pt>
                <c:pt idx="3552">
                  <c:v>203.58285677069057</c:v>
                </c:pt>
                <c:pt idx="3553">
                  <c:v>198.9880432688322</c:v>
                </c:pt>
                <c:pt idx="3554">
                  <c:v>198.97647664296602</c:v>
                </c:pt>
                <c:pt idx="3555">
                  <c:v>210.96777328347954</c:v>
                </c:pt>
                <c:pt idx="3556">
                  <c:v>210.90601242838662</c:v>
                </c:pt>
                <c:pt idx="3557">
                  <c:v>190.30049020123425</c:v>
                </c:pt>
                <c:pt idx="3558">
                  <c:v>210.80490586916531</c:v>
                </c:pt>
                <c:pt idx="3559">
                  <c:v>16.083118154337626</c:v>
                </c:pt>
                <c:pt idx="3560">
                  <c:v>210.49449494986547</c:v>
                </c:pt>
                <c:pt idx="3561">
                  <c:v>196.99628811579134</c:v>
                </c:pt>
                <c:pt idx="3562">
                  <c:v>195.32173404251228</c:v>
                </c:pt>
                <c:pt idx="3563">
                  <c:v>198.28324117600599</c:v>
                </c:pt>
                <c:pt idx="3564">
                  <c:v>197.25442181348052</c:v>
                </c:pt>
                <c:pt idx="3565">
                  <c:v>198.24330439539878</c:v>
                </c:pt>
                <c:pt idx="3566">
                  <c:v>208.65675386042903</c:v>
                </c:pt>
                <c:pt idx="3567">
                  <c:v>195.0045980408625</c:v>
                </c:pt>
                <c:pt idx="3568">
                  <c:v>198.09463090436378</c:v>
                </c:pt>
                <c:pt idx="3569">
                  <c:v>208.51775351419667</c:v>
                </c:pt>
                <c:pt idx="3570">
                  <c:v>197.53313221808511</c:v>
                </c:pt>
                <c:pt idx="3571">
                  <c:v>210.01246120182904</c:v>
                </c:pt>
                <c:pt idx="3572">
                  <c:v>209.99502831686638</c:v>
                </c:pt>
                <c:pt idx="3573">
                  <c:v>209.93312423437618</c:v>
                </c:pt>
                <c:pt idx="3574">
                  <c:v>203.88402495909429</c:v>
                </c:pt>
                <c:pt idx="3575">
                  <c:v>209.90530783199461</c:v>
                </c:pt>
                <c:pt idx="3576">
                  <c:v>194.60787023074192</c:v>
                </c:pt>
                <c:pt idx="3577">
                  <c:v>196.18243107042298</c:v>
                </c:pt>
                <c:pt idx="3578">
                  <c:v>201.70305383910693</c:v>
                </c:pt>
                <c:pt idx="3579">
                  <c:v>209.70996856412077</c:v>
                </c:pt>
                <c:pt idx="3580">
                  <c:v>203.21377271652676</c:v>
                </c:pt>
                <c:pt idx="3581">
                  <c:v>209.55197053815155</c:v>
                </c:pt>
                <c:pt idx="3582">
                  <c:v>209.46887466661195</c:v>
                </c:pt>
                <c:pt idx="3583">
                  <c:v>209.49989332565465</c:v>
                </c:pt>
                <c:pt idx="3584">
                  <c:v>195.34936395458013</c:v>
                </c:pt>
                <c:pt idx="3585">
                  <c:v>209.48769361228224</c:v>
                </c:pt>
                <c:pt idx="3586">
                  <c:v>194.18715344523412</c:v>
                </c:pt>
                <c:pt idx="3587">
                  <c:v>209.28870287805515</c:v>
                </c:pt>
                <c:pt idx="3588">
                  <c:v>194.07409123460445</c:v>
                </c:pt>
                <c:pt idx="3589">
                  <c:v>197.09605647342576</c:v>
                </c:pt>
                <c:pt idx="3590">
                  <c:v>204.66732320088312</c:v>
                </c:pt>
                <c:pt idx="3591">
                  <c:v>202.7036940986352</c:v>
                </c:pt>
                <c:pt idx="3592">
                  <c:v>209.10424993093773</c:v>
                </c:pt>
                <c:pt idx="3593">
                  <c:v>179.07970604574228</c:v>
                </c:pt>
                <c:pt idx="3594">
                  <c:v>196.95317418610065</c:v>
                </c:pt>
                <c:pt idx="3595">
                  <c:v>196.93712268138748</c:v>
                </c:pt>
                <c:pt idx="3596">
                  <c:v>158.88616518874676</c:v>
                </c:pt>
                <c:pt idx="3597">
                  <c:v>208.8960840653755</c:v>
                </c:pt>
                <c:pt idx="3598">
                  <c:v>193.76527154684004</c:v>
                </c:pt>
                <c:pt idx="3599">
                  <c:v>193.69869054071077</c:v>
                </c:pt>
                <c:pt idx="3600">
                  <c:v>208.70438911529934</c:v>
                </c:pt>
                <c:pt idx="3601">
                  <c:v>200.85391622793048</c:v>
                </c:pt>
                <c:pt idx="3602">
                  <c:v>196.32597284323589</c:v>
                </c:pt>
                <c:pt idx="3603">
                  <c:v>196.32549967384242</c:v>
                </c:pt>
                <c:pt idx="3604">
                  <c:v>195.16352433564526</c:v>
                </c:pt>
                <c:pt idx="3605">
                  <c:v>206.60202869495484</c:v>
                </c:pt>
                <c:pt idx="3606">
                  <c:v>195.99249850794277</c:v>
                </c:pt>
                <c:pt idx="3607">
                  <c:v>200.9780897266032</c:v>
                </c:pt>
                <c:pt idx="3608">
                  <c:v>206.4995757701258</c:v>
                </c:pt>
                <c:pt idx="3609">
                  <c:v>192.92844440311836</c:v>
                </c:pt>
                <c:pt idx="3610">
                  <c:v>203.38756454013082</c:v>
                </c:pt>
                <c:pt idx="3611">
                  <c:v>194.73933507254353</c:v>
                </c:pt>
                <c:pt idx="3612">
                  <c:v>195.9754268511596</c:v>
                </c:pt>
                <c:pt idx="3613">
                  <c:v>192.84252045492815</c:v>
                </c:pt>
                <c:pt idx="3614">
                  <c:v>207.92118288147626</c:v>
                </c:pt>
                <c:pt idx="3615">
                  <c:v>207.9192800573181</c:v>
                </c:pt>
                <c:pt idx="3616">
                  <c:v>206.29960069967359</c:v>
                </c:pt>
                <c:pt idx="3617">
                  <c:v>195.67411830506032</c:v>
                </c:pt>
                <c:pt idx="3618">
                  <c:v>207.75637560823859</c:v>
                </c:pt>
                <c:pt idx="3619">
                  <c:v>207.68464108907986</c:v>
                </c:pt>
                <c:pt idx="3620">
                  <c:v>195.59342362581535</c:v>
                </c:pt>
                <c:pt idx="3621">
                  <c:v>200.50663411337817</c:v>
                </c:pt>
                <c:pt idx="3622">
                  <c:v>195.39209185023077</c:v>
                </c:pt>
                <c:pt idx="3623">
                  <c:v>204.10762024146399</c:v>
                </c:pt>
                <c:pt idx="3624">
                  <c:v>195.25518182358695</c:v>
                </c:pt>
                <c:pt idx="3625">
                  <c:v>207.32039666541465</c:v>
                </c:pt>
                <c:pt idx="3626">
                  <c:v>207.31934141188552</c:v>
                </c:pt>
                <c:pt idx="3627">
                  <c:v>192.14630604974957</c:v>
                </c:pt>
                <c:pt idx="3628">
                  <c:v>192.20585954596066</c:v>
                </c:pt>
                <c:pt idx="3629">
                  <c:v>188.03851318269091</c:v>
                </c:pt>
                <c:pt idx="3630">
                  <c:v>202.59525061039847</c:v>
                </c:pt>
                <c:pt idx="3631">
                  <c:v>207.13638027746694</c:v>
                </c:pt>
                <c:pt idx="3632">
                  <c:v>206.96043888312118</c:v>
                </c:pt>
                <c:pt idx="3633">
                  <c:v>199.74721069683756</c:v>
                </c:pt>
                <c:pt idx="3634">
                  <c:v>199.72457390905623</c:v>
                </c:pt>
                <c:pt idx="3635">
                  <c:v>191.7150957222122</c:v>
                </c:pt>
                <c:pt idx="3636">
                  <c:v>206.72411832582605</c:v>
                </c:pt>
                <c:pt idx="3637">
                  <c:v>206.68898669584325</c:v>
                </c:pt>
                <c:pt idx="3638">
                  <c:v>206.66237993033249</c:v>
                </c:pt>
                <c:pt idx="3639">
                  <c:v>206.6587774141752</c:v>
                </c:pt>
                <c:pt idx="3640">
                  <c:v>200.61132853238013</c:v>
                </c:pt>
                <c:pt idx="3641">
                  <c:v>191.43196676084392</c:v>
                </c:pt>
                <c:pt idx="3642">
                  <c:v>194.41400789224829</c:v>
                </c:pt>
                <c:pt idx="3643">
                  <c:v>191.40667684883317</c:v>
                </c:pt>
                <c:pt idx="3644">
                  <c:v>191.36707558113523</c:v>
                </c:pt>
                <c:pt idx="3645">
                  <c:v>204.91379464716113</c:v>
                </c:pt>
                <c:pt idx="3646">
                  <c:v>194.33007663424527</c:v>
                </c:pt>
                <c:pt idx="3647">
                  <c:v>203.1218038351731</c:v>
                </c:pt>
                <c:pt idx="3648">
                  <c:v>181.08930159170927</c:v>
                </c:pt>
                <c:pt idx="3649">
                  <c:v>206.30474444676241</c:v>
                </c:pt>
                <c:pt idx="3650">
                  <c:v>191.213350591535</c:v>
                </c:pt>
                <c:pt idx="3651">
                  <c:v>196.77485063573226</c:v>
                </c:pt>
                <c:pt idx="3652">
                  <c:v>206.13705851160478</c:v>
                </c:pt>
                <c:pt idx="3653">
                  <c:v>199.95081167272718</c:v>
                </c:pt>
                <c:pt idx="3654">
                  <c:v>201.49263863503094</c:v>
                </c:pt>
                <c:pt idx="3655">
                  <c:v>193.92470121834393</c:v>
                </c:pt>
                <c:pt idx="3656">
                  <c:v>204.39390634367768</c:v>
                </c:pt>
                <c:pt idx="3657">
                  <c:v>189.07302475234349</c:v>
                </c:pt>
                <c:pt idx="3658">
                  <c:v>190.86771450136297</c:v>
                </c:pt>
                <c:pt idx="3659">
                  <c:v>205.89491219757761</c:v>
                </c:pt>
                <c:pt idx="3660">
                  <c:v>190.72328980503653</c:v>
                </c:pt>
                <c:pt idx="3661">
                  <c:v>192.4044999361042</c:v>
                </c:pt>
                <c:pt idx="3662">
                  <c:v>205.83105640721442</c:v>
                </c:pt>
                <c:pt idx="3663">
                  <c:v>190.60035142200059</c:v>
                </c:pt>
                <c:pt idx="3664">
                  <c:v>190.50527633451199</c:v>
                </c:pt>
                <c:pt idx="3665">
                  <c:v>190.48246698762577</c:v>
                </c:pt>
                <c:pt idx="3666">
                  <c:v>186.10818271958416</c:v>
                </c:pt>
                <c:pt idx="3667">
                  <c:v>200.89733180464893</c:v>
                </c:pt>
                <c:pt idx="3668">
                  <c:v>198.35752923981977</c:v>
                </c:pt>
                <c:pt idx="3669">
                  <c:v>191.94644097996252</c:v>
                </c:pt>
                <c:pt idx="3670">
                  <c:v>187.80661378375132</c:v>
                </c:pt>
                <c:pt idx="3671">
                  <c:v>187.86507306942306</c:v>
                </c:pt>
                <c:pt idx="3672">
                  <c:v>192.95680043355645</c:v>
                </c:pt>
                <c:pt idx="3673">
                  <c:v>205.06303101068576</c:v>
                </c:pt>
                <c:pt idx="3674">
                  <c:v>205.06095864462932</c:v>
                </c:pt>
                <c:pt idx="3675">
                  <c:v>192.91485895883039</c:v>
                </c:pt>
                <c:pt idx="3676">
                  <c:v>189.84949535662906</c:v>
                </c:pt>
                <c:pt idx="3677">
                  <c:v>192.77318097624726</c:v>
                </c:pt>
                <c:pt idx="3678">
                  <c:v>204.89030330797348</c:v>
                </c:pt>
                <c:pt idx="3679">
                  <c:v>204.70645803936816</c:v>
                </c:pt>
                <c:pt idx="3680">
                  <c:v>200.02719449718808</c:v>
                </c:pt>
                <c:pt idx="3681">
                  <c:v>204.55700271635672</c:v>
                </c:pt>
                <c:pt idx="3682">
                  <c:v>199.98644725160841</c:v>
                </c:pt>
                <c:pt idx="3683">
                  <c:v>181.48409757248055</c:v>
                </c:pt>
                <c:pt idx="3684">
                  <c:v>192.33363609058583</c:v>
                </c:pt>
                <c:pt idx="3685">
                  <c:v>204.44557022115967</c:v>
                </c:pt>
                <c:pt idx="3686">
                  <c:v>191.30176097848619</c:v>
                </c:pt>
                <c:pt idx="3687">
                  <c:v>189.22962189083239</c:v>
                </c:pt>
                <c:pt idx="3688">
                  <c:v>204.28125042486479</c:v>
                </c:pt>
                <c:pt idx="3689">
                  <c:v>189.00286100206256</c:v>
                </c:pt>
                <c:pt idx="3690">
                  <c:v>178.97764444676898</c:v>
                </c:pt>
                <c:pt idx="3691">
                  <c:v>192.02048280675973</c:v>
                </c:pt>
                <c:pt idx="3692">
                  <c:v>188.70446930887516</c:v>
                </c:pt>
                <c:pt idx="3693">
                  <c:v>202.54703303212315</c:v>
                </c:pt>
                <c:pt idx="3694">
                  <c:v>188.73078818662836</c:v>
                </c:pt>
                <c:pt idx="3695">
                  <c:v>197.53503035927497</c:v>
                </c:pt>
                <c:pt idx="3696">
                  <c:v>188.62941335435281</c:v>
                </c:pt>
                <c:pt idx="3697">
                  <c:v>202.15594651973177</c:v>
                </c:pt>
                <c:pt idx="3698">
                  <c:v>202.13751409153082</c:v>
                </c:pt>
                <c:pt idx="3699">
                  <c:v>203.59720931147893</c:v>
                </c:pt>
                <c:pt idx="3700">
                  <c:v>191.57684387255335</c:v>
                </c:pt>
                <c:pt idx="3701">
                  <c:v>188.35790772079179</c:v>
                </c:pt>
                <c:pt idx="3702">
                  <c:v>188.32927379845216</c:v>
                </c:pt>
                <c:pt idx="3703">
                  <c:v>200.17394463774687</c:v>
                </c:pt>
                <c:pt idx="3704">
                  <c:v>195.89018642852625</c:v>
                </c:pt>
                <c:pt idx="3705">
                  <c:v>191.32646302084939</c:v>
                </c:pt>
                <c:pt idx="3706">
                  <c:v>190.24869535968668</c:v>
                </c:pt>
                <c:pt idx="3707">
                  <c:v>191.29697331314151</c:v>
                </c:pt>
                <c:pt idx="3708">
                  <c:v>191.34772789882732</c:v>
                </c:pt>
                <c:pt idx="3709">
                  <c:v>200.1020873245877</c:v>
                </c:pt>
                <c:pt idx="3710">
                  <c:v>188.30747465559404</c:v>
                </c:pt>
                <c:pt idx="3711">
                  <c:v>191.16675539004419</c:v>
                </c:pt>
                <c:pt idx="3712">
                  <c:v>196.78388668556823</c:v>
                </c:pt>
                <c:pt idx="3713">
                  <c:v>191.14952956407731</c:v>
                </c:pt>
                <c:pt idx="3714">
                  <c:v>190.05696709345642</c:v>
                </c:pt>
                <c:pt idx="3715">
                  <c:v>196.64726797600107</c:v>
                </c:pt>
                <c:pt idx="3716">
                  <c:v>203.06016059565462</c:v>
                </c:pt>
                <c:pt idx="3717">
                  <c:v>201.39138487403682</c:v>
                </c:pt>
                <c:pt idx="3718">
                  <c:v>195.05778865199105</c:v>
                </c:pt>
                <c:pt idx="3719">
                  <c:v>190.78837377068925</c:v>
                </c:pt>
                <c:pt idx="3720">
                  <c:v>202.88566502332029</c:v>
                </c:pt>
                <c:pt idx="3721">
                  <c:v>190.79881865620115</c:v>
                </c:pt>
                <c:pt idx="3722">
                  <c:v>190.74477000016776</c:v>
                </c:pt>
                <c:pt idx="3723">
                  <c:v>187.63000374953327</c:v>
                </c:pt>
                <c:pt idx="3724">
                  <c:v>202.74353552096252</c:v>
                </c:pt>
                <c:pt idx="3725">
                  <c:v>202.57405073742743</c:v>
                </c:pt>
                <c:pt idx="3726">
                  <c:v>194.75885896248963</c:v>
                </c:pt>
                <c:pt idx="3727">
                  <c:v>190.35465916922283</c:v>
                </c:pt>
                <c:pt idx="3728">
                  <c:v>202.47226770486506</c:v>
                </c:pt>
                <c:pt idx="3729">
                  <c:v>190.37098033327325</c:v>
                </c:pt>
                <c:pt idx="3730">
                  <c:v>187.23189307310389</c:v>
                </c:pt>
                <c:pt idx="3731">
                  <c:v>184.85630547995535</c:v>
                </c:pt>
                <c:pt idx="3732">
                  <c:v>188.73167613578701</c:v>
                </c:pt>
                <c:pt idx="3733">
                  <c:v>187.12440402460481</c:v>
                </c:pt>
                <c:pt idx="3734">
                  <c:v>197.71480243396991</c:v>
                </c:pt>
                <c:pt idx="3735">
                  <c:v>197.68916468789854</c:v>
                </c:pt>
                <c:pt idx="3736">
                  <c:v>190.10742271048863</c:v>
                </c:pt>
                <c:pt idx="3737">
                  <c:v>194.53291536020691</c:v>
                </c:pt>
                <c:pt idx="3738">
                  <c:v>189.9789842747638</c:v>
                </c:pt>
                <c:pt idx="3739">
                  <c:v>197.44599470406735</c:v>
                </c:pt>
                <c:pt idx="3740">
                  <c:v>189.91544315060193</c:v>
                </c:pt>
                <c:pt idx="3741">
                  <c:v>194.0916328978231</c:v>
                </c:pt>
                <c:pt idx="3742">
                  <c:v>180.73121371270435</c:v>
                </c:pt>
                <c:pt idx="3743">
                  <c:v>189.49137783293332</c:v>
                </c:pt>
                <c:pt idx="3744">
                  <c:v>189.76158637640992</c:v>
                </c:pt>
                <c:pt idx="3745">
                  <c:v>186.66628490820003</c:v>
                </c:pt>
                <c:pt idx="3746">
                  <c:v>201.80035561876338</c:v>
                </c:pt>
                <c:pt idx="3747">
                  <c:v>185.38233503955564</c:v>
                </c:pt>
                <c:pt idx="3748">
                  <c:v>201.51465620539634</c:v>
                </c:pt>
                <c:pt idx="3749">
                  <c:v>189.36911615659662</c:v>
                </c:pt>
                <c:pt idx="3750">
                  <c:v>186.2940263028589</c:v>
                </c:pt>
                <c:pt idx="3751">
                  <c:v>188.13152834886952</c:v>
                </c:pt>
                <c:pt idx="3752">
                  <c:v>189.21673075786853</c:v>
                </c:pt>
                <c:pt idx="3753">
                  <c:v>201.32059458219632</c:v>
                </c:pt>
                <c:pt idx="3754">
                  <c:v>186.1531247542768</c:v>
                </c:pt>
                <c:pt idx="3755">
                  <c:v>189.15037757225835</c:v>
                </c:pt>
                <c:pt idx="3756">
                  <c:v>184.44217155600117</c:v>
                </c:pt>
                <c:pt idx="3757">
                  <c:v>201.17781902322881</c:v>
                </c:pt>
                <c:pt idx="3758">
                  <c:v>178.67445789471662</c:v>
                </c:pt>
                <c:pt idx="3759">
                  <c:v>201.11202135061896</c:v>
                </c:pt>
                <c:pt idx="3760">
                  <c:v>193.11654921909567</c:v>
                </c:pt>
                <c:pt idx="3761">
                  <c:v>201.01440332755018</c:v>
                </c:pt>
                <c:pt idx="3762">
                  <c:v>179.70902030957402</c:v>
                </c:pt>
                <c:pt idx="3763">
                  <c:v>185.84313321895397</c:v>
                </c:pt>
                <c:pt idx="3764">
                  <c:v>191.20038259348212</c:v>
                </c:pt>
                <c:pt idx="3765">
                  <c:v>188.8123766269085</c:v>
                </c:pt>
                <c:pt idx="3766">
                  <c:v>196.44279943913017</c:v>
                </c:pt>
                <c:pt idx="3767">
                  <c:v>188.7747266775709</c:v>
                </c:pt>
                <c:pt idx="3768">
                  <c:v>199.26510623287874</c:v>
                </c:pt>
                <c:pt idx="3769">
                  <c:v>185.68717584296266</c:v>
                </c:pt>
                <c:pt idx="3770">
                  <c:v>200.75687647789007</c:v>
                </c:pt>
                <c:pt idx="3771">
                  <c:v>199.16107702560811</c:v>
                </c:pt>
                <c:pt idx="3772">
                  <c:v>185.41207810745038</c:v>
                </c:pt>
                <c:pt idx="3773">
                  <c:v>188.34480306087707</c:v>
                </c:pt>
                <c:pt idx="3774">
                  <c:v>188.32668735948752</c:v>
                </c:pt>
                <c:pt idx="3775">
                  <c:v>182.50730066454716</c:v>
                </c:pt>
                <c:pt idx="3776">
                  <c:v>188.27005795819332</c:v>
                </c:pt>
                <c:pt idx="3777">
                  <c:v>195.76414189480383</c:v>
                </c:pt>
                <c:pt idx="3778">
                  <c:v>193.78765623098775</c:v>
                </c:pt>
                <c:pt idx="3779">
                  <c:v>193.14157939458912</c:v>
                </c:pt>
                <c:pt idx="3780">
                  <c:v>185.14069267438768</c:v>
                </c:pt>
                <c:pt idx="3781">
                  <c:v>178.39846919425753</c:v>
                </c:pt>
                <c:pt idx="3782">
                  <c:v>184.91665396104946</c:v>
                </c:pt>
                <c:pt idx="3783">
                  <c:v>198.35018684938993</c:v>
                </c:pt>
                <c:pt idx="3784">
                  <c:v>184.88453088340461</c:v>
                </c:pt>
                <c:pt idx="3785">
                  <c:v>184.79727647026115</c:v>
                </c:pt>
                <c:pt idx="3786">
                  <c:v>184.7855485808501</c:v>
                </c:pt>
                <c:pt idx="3787">
                  <c:v>182.29123324500199</c:v>
                </c:pt>
                <c:pt idx="3788">
                  <c:v>192.68964346060048</c:v>
                </c:pt>
                <c:pt idx="3789">
                  <c:v>187.70532504820389</c:v>
                </c:pt>
                <c:pt idx="3790">
                  <c:v>185.3483293416941</c:v>
                </c:pt>
                <c:pt idx="3791">
                  <c:v>184.65259616674587</c:v>
                </c:pt>
                <c:pt idx="3792">
                  <c:v>187.67302150859095</c:v>
                </c:pt>
                <c:pt idx="3793">
                  <c:v>187.66543111593455</c:v>
                </c:pt>
                <c:pt idx="3794">
                  <c:v>199.77572221287565</c:v>
                </c:pt>
                <c:pt idx="3795">
                  <c:v>192.02109318385118</c:v>
                </c:pt>
                <c:pt idx="3796">
                  <c:v>183.73872477677125</c:v>
                </c:pt>
                <c:pt idx="3797">
                  <c:v>199.46548418401338</c:v>
                </c:pt>
                <c:pt idx="3798">
                  <c:v>173.53421863654893</c:v>
                </c:pt>
                <c:pt idx="3799">
                  <c:v>187.17938427789824</c:v>
                </c:pt>
                <c:pt idx="3800">
                  <c:v>197.68598349237089</c:v>
                </c:pt>
                <c:pt idx="3801">
                  <c:v>186.12790769557751</c:v>
                </c:pt>
                <c:pt idx="3802">
                  <c:v>186.11716737691674</c:v>
                </c:pt>
                <c:pt idx="3803">
                  <c:v>187.10009011168697</c:v>
                </c:pt>
                <c:pt idx="3804">
                  <c:v>182.17657312458269</c:v>
                </c:pt>
                <c:pt idx="3805">
                  <c:v>199.00982140710144</c:v>
                </c:pt>
                <c:pt idx="3806">
                  <c:v>198.96261705667578</c:v>
                </c:pt>
                <c:pt idx="3807">
                  <c:v>186.83587369486585</c:v>
                </c:pt>
                <c:pt idx="3808">
                  <c:v>198.78806778866948</c:v>
                </c:pt>
                <c:pt idx="3809">
                  <c:v>179.70674657334646</c:v>
                </c:pt>
                <c:pt idx="3810">
                  <c:v>198.78165069339548</c:v>
                </c:pt>
                <c:pt idx="3811">
                  <c:v>198.73219149130639</c:v>
                </c:pt>
                <c:pt idx="3812">
                  <c:v>198.64319489546926</c:v>
                </c:pt>
                <c:pt idx="3813">
                  <c:v>184.97769115761753</c:v>
                </c:pt>
                <c:pt idx="3814">
                  <c:v>198.62711069748715</c:v>
                </c:pt>
                <c:pt idx="3815">
                  <c:v>186.44593580014867</c:v>
                </c:pt>
                <c:pt idx="3816">
                  <c:v>198.53240114605293</c:v>
                </c:pt>
                <c:pt idx="3817">
                  <c:v>183.31046506085258</c:v>
                </c:pt>
                <c:pt idx="3818">
                  <c:v>190.73553855866729</c:v>
                </c:pt>
                <c:pt idx="3819">
                  <c:v>186.29967374056125</c:v>
                </c:pt>
                <c:pt idx="3820">
                  <c:v>186.25728241771131</c:v>
                </c:pt>
                <c:pt idx="3821">
                  <c:v>193.80620750659176</c:v>
                </c:pt>
                <c:pt idx="3822">
                  <c:v>183.16270889489121</c:v>
                </c:pt>
                <c:pt idx="3823">
                  <c:v>183.19342034245369</c:v>
                </c:pt>
                <c:pt idx="3824">
                  <c:v>198.3404846759752</c:v>
                </c:pt>
                <c:pt idx="3825">
                  <c:v>183.16954598690276</c:v>
                </c:pt>
                <c:pt idx="3826">
                  <c:v>183.11715018694809</c:v>
                </c:pt>
                <c:pt idx="3827">
                  <c:v>183.07717691129452</c:v>
                </c:pt>
                <c:pt idx="3828">
                  <c:v>183.03810796293396</c:v>
                </c:pt>
                <c:pt idx="3829">
                  <c:v>183.03426575840513</c:v>
                </c:pt>
                <c:pt idx="3830">
                  <c:v>183.01445587608404</c:v>
                </c:pt>
                <c:pt idx="3831">
                  <c:v>186.01015361909796</c:v>
                </c:pt>
                <c:pt idx="3832">
                  <c:v>198.10837645904414</c:v>
                </c:pt>
                <c:pt idx="3833">
                  <c:v>182.6487380976655</c:v>
                </c:pt>
                <c:pt idx="3834">
                  <c:v>182.79466272989566</c:v>
                </c:pt>
                <c:pt idx="3835">
                  <c:v>197.87708808690144</c:v>
                </c:pt>
                <c:pt idx="3836">
                  <c:v>182.74502876193637</c:v>
                </c:pt>
                <c:pt idx="3837">
                  <c:v>185.78369753449928</c:v>
                </c:pt>
                <c:pt idx="3838">
                  <c:v>183.83924074242168</c:v>
                </c:pt>
                <c:pt idx="3839">
                  <c:v>192.88011393442548</c:v>
                </c:pt>
                <c:pt idx="3840">
                  <c:v>185.71411097023613</c:v>
                </c:pt>
                <c:pt idx="3841">
                  <c:v>182.6640162570707</c:v>
                </c:pt>
                <c:pt idx="3842">
                  <c:v>193.27335374047752</c:v>
                </c:pt>
                <c:pt idx="3843">
                  <c:v>197.76999842709839</c:v>
                </c:pt>
                <c:pt idx="3844">
                  <c:v>185.58216545438651</c:v>
                </c:pt>
                <c:pt idx="3845">
                  <c:v>197.62925532055735</c:v>
                </c:pt>
                <c:pt idx="3846">
                  <c:v>182.52594133562889</c:v>
                </c:pt>
                <c:pt idx="3847">
                  <c:v>197.67287828419381</c:v>
                </c:pt>
                <c:pt idx="3848">
                  <c:v>166.5022055114527</c:v>
                </c:pt>
                <c:pt idx="3849">
                  <c:v>197.57566479462477</c:v>
                </c:pt>
                <c:pt idx="3850">
                  <c:v>183.95317018942725</c:v>
                </c:pt>
                <c:pt idx="3851">
                  <c:v>197.47244749875424</c:v>
                </c:pt>
                <c:pt idx="3852">
                  <c:v>182.27703035825903</c:v>
                </c:pt>
                <c:pt idx="3853">
                  <c:v>187.7553331248296</c:v>
                </c:pt>
                <c:pt idx="3854">
                  <c:v>192.76352564438167</c:v>
                </c:pt>
                <c:pt idx="3855">
                  <c:v>197.40986896995426</c:v>
                </c:pt>
                <c:pt idx="3856">
                  <c:v>195.61469115585402</c:v>
                </c:pt>
                <c:pt idx="3857">
                  <c:v>196.07945111618332</c:v>
                </c:pt>
                <c:pt idx="3858">
                  <c:v>190.73994247313701</c:v>
                </c:pt>
                <c:pt idx="3859">
                  <c:v>182.02889797740892</c:v>
                </c:pt>
                <c:pt idx="3860">
                  <c:v>197.18068904502215</c:v>
                </c:pt>
                <c:pt idx="3861">
                  <c:v>192.59161417976506</c:v>
                </c:pt>
                <c:pt idx="3862">
                  <c:v>192.4082070841786</c:v>
                </c:pt>
                <c:pt idx="3863">
                  <c:v>184.70320932496932</c:v>
                </c:pt>
                <c:pt idx="3864">
                  <c:v>192.23884044605265</c:v>
                </c:pt>
                <c:pt idx="3865">
                  <c:v>191.96971540176085</c:v>
                </c:pt>
                <c:pt idx="3866">
                  <c:v>175.4398950992418</c:v>
                </c:pt>
                <c:pt idx="3867">
                  <c:v>152.60260386679616</c:v>
                </c:pt>
                <c:pt idx="3868">
                  <c:v>196.60970416274424</c:v>
                </c:pt>
                <c:pt idx="3869">
                  <c:v>181.45075343164754</c:v>
                </c:pt>
                <c:pt idx="3870">
                  <c:v>175.70733775069206</c:v>
                </c:pt>
                <c:pt idx="3871">
                  <c:v>184.51425860419857</c:v>
                </c:pt>
                <c:pt idx="3872">
                  <c:v>184.38755463356873</c:v>
                </c:pt>
                <c:pt idx="3873">
                  <c:v>196.46611756493994</c:v>
                </c:pt>
                <c:pt idx="3874">
                  <c:v>196.43964231372985</c:v>
                </c:pt>
                <c:pt idx="3875">
                  <c:v>181.21305540219527</c:v>
                </c:pt>
                <c:pt idx="3876">
                  <c:v>191.77780898141242</c:v>
                </c:pt>
                <c:pt idx="3877">
                  <c:v>183.20624551854621</c:v>
                </c:pt>
                <c:pt idx="3878">
                  <c:v>191.757765335312</c:v>
                </c:pt>
                <c:pt idx="3879">
                  <c:v>136.66975481926107</c:v>
                </c:pt>
                <c:pt idx="3880">
                  <c:v>184.11047624782859</c:v>
                </c:pt>
                <c:pt idx="3881">
                  <c:v>196.17237057120687</c:v>
                </c:pt>
                <c:pt idx="3882">
                  <c:v>191.1135625436294</c:v>
                </c:pt>
                <c:pt idx="3883">
                  <c:v>176.79232871397858</c:v>
                </c:pt>
                <c:pt idx="3884">
                  <c:v>195.99280003487323</c:v>
                </c:pt>
                <c:pt idx="3885">
                  <c:v>180.83378860643035</c:v>
                </c:pt>
                <c:pt idx="3886">
                  <c:v>183.86082449804562</c:v>
                </c:pt>
                <c:pt idx="3887">
                  <c:v>180.80381739928373</c:v>
                </c:pt>
                <c:pt idx="3888">
                  <c:v>183.82837960265678</c:v>
                </c:pt>
                <c:pt idx="3889">
                  <c:v>180.71101832428309</c:v>
                </c:pt>
                <c:pt idx="3890">
                  <c:v>180.71049578230566</c:v>
                </c:pt>
                <c:pt idx="3891">
                  <c:v>172.10320803000943</c:v>
                </c:pt>
                <c:pt idx="3892">
                  <c:v>195.53678208095482</c:v>
                </c:pt>
                <c:pt idx="3893">
                  <c:v>195.54292030399952</c:v>
                </c:pt>
                <c:pt idx="3894">
                  <c:v>183.40190749886935</c:v>
                </c:pt>
                <c:pt idx="3895">
                  <c:v>152.68146202885583</c:v>
                </c:pt>
                <c:pt idx="3896">
                  <c:v>183.35443580964917</c:v>
                </c:pt>
                <c:pt idx="3897">
                  <c:v>195.4168230982942</c:v>
                </c:pt>
                <c:pt idx="3898">
                  <c:v>195.40088008346484</c:v>
                </c:pt>
                <c:pt idx="3899">
                  <c:v>180.24158276894175</c:v>
                </c:pt>
                <c:pt idx="3900">
                  <c:v>195.36540016757803</c:v>
                </c:pt>
                <c:pt idx="3901">
                  <c:v>195.34146692364803</c:v>
                </c:pt>
                <c:pt idx="3902">
                  <c:v>193.7078401429751</c:v>
                </c:pt>
                <c:pt idx="3903">
                  <c:v>174.67431002898974</c:v>
                </c:pt>
                <c:pt idx="3904">
                  <c:v>185.94304413087642</c:v>
                </c:pt>
                <c:pt idx="3905">
                  <c:v>193.59934061241731</c:v>
                </c:pt>
                <c:pt idx="3906">
                  <c:v>193.42027967504072</c:v>
                </c:pt>
                <c:pt idx="3907">
                  <c:v>194.98443361860438</c:v>
                </c:pt>
                <c:pt idx="3908">
                  <c:v>173.70345844200912</c:v>
                </c:pt>
                <c:pt idx="3909">
                  <c:v>194.79283368989371</c:v>
                </c:pt>
                <c:pt idx="3910">
                  <c:v>190.24639359107297</c:v>
                </c:pt>
                <c:pt idx="3911">
                  <c:v>194.67446264731026</c:v>
                </c:pt>
                <c:pt idx="3912">
                  <c:v>169.81495148487343</c:v>
                </c:pt>
                <c:pt idx="3913">
                  <c:v>182.54085027834961</c:v>
                </c:pt>
                <c:pt idx="3914">
                  <c:v>194.38024635324047</c:v>
                </c:pt>
                <c:pt idx="3915">
                  <c:v>182.31160880902635</c:v>
                </c:pt>
                <c:pt idx="3916">
                  <c:v>176.23157264578967</c:v>
                </c:pt>
                <c:pt idx="3917">
                  <c:v>192.79707595556647</c:v>
                </c:pt>
                <c:pt idx="3918">
                  <c:v>194.28985328717957</c:v>
                </c:pt>
                <c:pt idx="3919">
                  <c:v>192.7076518637781</c:v>
                </c:pt>
                <c:pt idx="3920">
                  <c:v>194.2533405006786</c:v>
                </c:pt>
                <c:pt idx="3921">
                  <c:v>176.55465302186425</c:v>
                </c:pt>
                <c:pt idx="3922">
                  <c:v>194.11306811881369</c:v>
                </c:pt>
                <c:pt idx="3923">
                  <c:v>161.26331853355251</c:v>
                </c:pt>
                <c:pt idx="3924">
                  <c:v>184.44487639612797</c:v>
                </c:pt>
                <c:pt idx="3925">
                  <c:v>189.42493442534729</c:v>
                </c:pt>
                <c:pt idx="3926">
                  <c:v>193.94142085624881</c:v>
                </c:pt>
                <c:pt idx="3927">
                  <c:v>169.72898810135098</c:v>
                </c:pt>
                <c:pt idx="3928">
                  <c:v>193.87023641794465</c:v>
                </c:pt>
                <c:pt idx="3929">
                  <c:v>178.68011650877548</c:v>
                </c:pt>
                <c:pt idx="3930">
                  <c:v>160.64824501136872</c:v>
                </c:pt>
                <c:pt idx="3931">
                  <c:v>192.15445560383154</c:v>
                </c:pt>
                <c:pt idx="3932">
                  <c:v>189.14104759892584</c:v>
                </c:pt>
                <c:pt idx="3933">
                  <c:v>193.63367896962126</c:v>
                </c:pt>
                <c:pt idx="3934">
                  <c:v>193.55431865904188</c:v>
                </c:pt>
                <c:pt idx="3935">
                  <c:v>183.00448234406474</c:v>
                </c:pt>
                <c:pt idx="3936">
                  <c:v>193.54138515368552</c:v>
                </c:pt>
                <c:pt idx="3937">
                  <c:v>181.42311101916911</c:v>
                </c:pt>
                <c:pt idx="3938">
                  <c:v>178.33083087600272</c:v>
                </c:pt>
                <c:pt idx="3939">
                  <c:v>181.34654093103825</c:v>
                </c:pt>
                <c:pt idx="3940">
                  <c:v>188.43072904295946</c:v>
                </c:pt>
                <c:pt idx="3941">
                  <c:v>121.41251461851867</c:v>
                </c:pt>
                <c:pt idx="3942">
                  <c:v>193.27662780783743</c:v>
                </c:pt>
                <c:pt idx="3943">
                  <c:v>181.20496278228427</c:v>
                </c:pt>
                <c:pt idx="3944">
                  <c:v>146.79595244299364</c:v>
                </c:pt>
                <c:pt idx="3945">
                  <c:v>193.16472927450064</c:v>
                </c:pt>
                <c:pt idx="3946">
                  <c:v>193.21898110393741</c:v>
                </c:pt>
                <c:pt idx="3947">
                  <c:v>178.06805025590413</c:v>
                </c:pt>
                <c:pt idx="3948">
                  <c:v>185.52439478743165</c:v>
                </c:pt>
                <c:pt idx="3949">
                  <c:v>184.86776848940283</c:v>
                </c:pt>
                <c:pt idx="3950">
                  <c:v>189.55132984401226</c:v>
                </c:pt>
                <c:pt idx="3951">
                  <c:v>186.50234493217596</c:v>
                </c:pt>
                <c:pt idx="3952">
                  <c:v>188.21331638152452</c:v>
                </c:pt>
                <c:pt idx="3953">
                  <c:v>177.67005522105899</c:v>
                </c:pt>
                <c:pt idx="3954">
                  <c:v>180.35762551219506</c:v>
                </c:pt>
                <c:pt idx="3955">
                  <c:v>187.98396239743215</c:v>
                </c:pt>
                <c:pt idx="3956">
                  <c:v>178.59985299835071</c:v>
                </c:pt>
                <c:pt idx="3957">
                  <c:v>192.39271335459745</c:v>
                </c:pt>
                <c:pt idx="3958">
                  <c:v>180.26114735796696</c:v>
                </c:pt>
                <c:pt idx="3959">
                  <c:v>169.02294687941435</c:v>
                </c:pt>
                <c:pt idx="3960">
                  <c:v>172.014339901932</c:v>
                </c:pt>
                <c:pt idx="3961">
                  <c:v>190.6907726506505</c:v>
                </c:pt>
                <c:pt idx="3962">
                  <c:v>192.27045722769901</c:v>
                </c:pt>
                <c:pt idx="3963">
                  <c:v>140.7667038376718</c:v>
                </c:pt>
                <c:pt idx="3964">
                  <c:v>180.13067937866003</c:v>
                </c:pt>
                <c:pt idx="3965">
                  <c:v>192.23229737867942</c:v>
                </c:pt>
                <c:pt idx="3966">
                  <c:v>169.94160259723785</c:v>
                </c:pt>
                <c:pt idx="3967">
                  <c:v>192.20516590652008</c:v>
                </c:pt>
                <c:pt idx="3968">
                  <c:v>159.07507031692782</c:v>
                </c:pt>
                <c:pt idx="3969">
                  <c:v>166.54967985919154</c:v>
                </c:pt>
                <c:pt idx="3970">
                  <c:v>179.95036702783861</c:v>
                </c:pt>
                <c:pt idx="3971">
                  <c:v>176.90371328392723</c:v>
                </c:pt>
                <c:pt idx="3972">
                  <c:v>176.86856137802863</c:v>
                </c:pt>
                <c:pt idx="3973">
                  <c:v>156.10218580085103</c:v>
                </c:pt>
                <c:pt idx="3974">
                  <c:v>176.8471261906742</c:v>
                </c:pt>
                <c:pt idx="3975">
                  <c:v>179.88677541038984</c:v>
                </c:pt>
                <c:pt idx="3976">
                  <c:v>173.73660632744517</c:v>
                </c:pt>
                <c:pt idx="3977">
                  <c:v>149.32416966810729</c:v>
                </c:pt>
                <c:pt idx="3978">
                  <c:v>164.31039550128983</c:v>
                </c:pt>
                <c:pt idx="3979">
                  <c:v>174.1933862097535</c:v>
                </c:pt>
                <c:pt idx="3980">
                  <c:v>175.9445991287632</c:v>
                </c:pt>
                <c:pt idx="3981">
                  <c:v>191.49919039438763</c:v>
                </c:pt>
                <c:pt idx="3982">
                  <c:v>191.42008730896953</c:v>
                </c:pt>
                <c:pt idx="3983">
                  <c:v>186.85711813849392</c:v>
                </c:pt>
                <c:pt idx="3984">
                  <c:v>181.6520170026229</c:v>
                </c:pt>
                <c:pt idx="3985">
                  <c:v>191.27973495280631</c:v>
                </c:pt>
                <c:pt idx="3986">
                  <c:v>169.41573649653577</c:v>
                </c:pt>
                <c:pt idx="3987">
                  <c:v>157.18780758233387</c:v>
                </c:pt>
                <c:pt idx="3988">
                  <c:v>177.09596070657093</c:v>
                </c:pt>
                <c:pt idx="3989">
                  <c:v>190.37011989835543</c:v>
                </c:pt>
                <c:pt idx="3990">
                  <c:v>190.88795258741104</c:v>
                </c:pt>
                <c:pt idx="3991">
                  <c:v>178.71845253424792</c:v>
                </c:pt>
                <c:pt idx="3992">
                  <c:v>177.45634071374312</c:v>
                </c:pt>
                <c:pt idx="3993">
                  <c:v>190.13601093316595</c:v>
                </c:pt>
                <c:pt idx="3994">
                  <c:v>160.65705413311176</c:v>
                </c:pt>
                <c:pt idx="3995">
                  <c:v>0</c:v>
                </c:pt>
                <c:pt idx="3996">
                  <c:v>78.512560333982535</c:v>
                </c:pt>
                <c:pt idx="3997">
                  <c:v>188.97517914535283</c:v>
                </c:pt>
                <c:pt idx="3998">
                  <c:v>181.76349163733036</c:v>
                </c:pt>
                <c:pt idx="3999">
                  <c:v>169.80028849343236</c:v>
                </c:pt>
                <c:pt idx="4000">
                  <c:v>178.28219644793865</c:v>
                </c:pt>
                <c:pt idx="4001">
                  <c:v>189.11239003937797</c:v>
                </c:pt>
                <c:pt idx="4002">
                  <c:v>190.29695679807102</c:v>
                </c:pt>
                <c:pt idx="4003">
                  <c:v>175.1376528749405</c:v>
                </c:pt>
                <c:pt idx="4004">
                  <c:v>190.23754723579503</c:v>
                </c:pt>
                <c:pt idx="4005">
                  <c:v>68.872010646501039</c:v>
                </c:pt>
                <c:pt idx="4006">
                  <c:v>0</c:v>
                </c:pt>
                <c:pt idx="4007">
                  <c:v>190.19418344778268</c:v>
                </c:pt>
                <c:pt idx="4008">
                  <c:v>190.18190022682606</c:v>
                </c:pt>
                <c:pt idx="4009">
                  <c:v>177.97776756115448</c:v>
                </c:pt>
                <c:pt idx="4010">
                  <c:v>190.02402780384116</c:v>
                </c:pt>
                <c:pt idx="4011">
                  <c:v>167.10987732062455</c:v>
                </c:pt>
                <c:pt idx="4012">
                  <c:v>177.85882520016312</c:v>
                </c:pt>
                <c:pt idx="4013">
                  <c:v>189.97660838323503</c:v>
                </c:pt>
                <c:pt idx="4014">
                  <c:v>177.72377972748112</c:v>
                </c:pt>
                <c:pt idx="4015">
                  <c:v>177.7197919330649</c:v>
                </c:pt>
                <c:pt idx="4016">
                  <c:v>189.81706220984026</c:v>
                </c:pt>
                <c:pt idx="4017">
                  <c:v>174.61391918294785</c:v>
                </c:pt>
                <c:pt idx="4018">
                  <c:v>159.30843121317622</c:v>
                </c:pt>
                <c:pt idx="4019">
                  <c:v>188.09242936489761</c:v>
                </c:pt>
                <c:pt idx="4020">
                  <c:v>170.20556439101256</c:v>
                </c:pt>
                <c:pt idx="4021">
                  <c:v>184.81929883870083</c:v>
                </c:pt>
                <c:pt idx="4022">
                  <c:v>168.40822987297972</c:v>
                </c:pt>
                <c:pt idx="4023">
                  <c:v>184.89344734492124</c:v>
                </c:pt>
                <c:pt idx="4024">
                  <c:v>187.77029256822397</c:v>
                </c:pt>
                <c:pt idx="4025">
                  <c:v>189.3585970903973</c:v>
                </c:pt>
                <c:pt idx="4026">
                  <c:v>176.16269929412132</c:v>
                </c:pt>
                <c:pt idx="4027">
                  <c:v>160.1828971107002</c:v>
                </c:pt>
                <c:pt idx="4028">
                  <c:v>80.056896214863485</c:v>
                </c:pt>
                <c:pt idx="4029">
                  <c:v>159.31830269690761</c:v>
                </c:pt>
                <c:pt idx="4030">
                  <c:v>165.75052152684856</c:v>
                </c:pt>
                <c:pt idx="4031">
                  <c:v>164.36175574201104</c:v>
                </c:pt>
                <c:pt idx="4032">
                  <c:v>177.06867220345475</c:v>
                </c:pt>
                <c:pt idx="4033">
                  <c:v>189.07413988443122</c:v>
                </c:pt>
                <c:pt idx="4034">
                  <c:v>181.9314901220431</c:v>
                </c:pt>
                <c:pt idx="4035">
                  <c:v>0</c:v>
                </c:pt>
                <c:pt idx="4036">
                  <c:v>173.81095252588904</c:v>
                </c:pt>
                <c:pt idx="4037">
                  <c:v>188.88265133767609</c:v>
                </c:pt>
                <c:pt idx="4038">
                  <c:v>188.87938370674502</c:v>
                </c:pt>
                <c:pt idx="4039">
                  <c:v>176.75882761649322</c:v>
                </c:pt>
                <c:pt idx="4040">
                  <c:v>184.13077255756303</c:v>
                </c:pt>
                <c:pt idx="4041">
                  <c:v>188.78444304569936</c:v>
                </c:pt>
                <c:pt idx="4042">
                  <c:v>73.479387673686006</c:v>
                </c:pt>
                <c:pt idx="4043">
                  <c:v>59.322139124327492</c:v>
                </c:pt>
                <c:pt idx="4044">
                  <c:v>166.45175891745356</c:v>
                </c:pt>
                <c:pt idx="4045">
                  <c:v>168.23562085572132</c:v>
                </c:pt>
                <c:pt idx="4046">
                  <c:v>188.67908703555219</c:v>
                </c:pt>
                <c:pt idx="4047">
                  <c:v>188.6623886151225</c:v>
                </c:pt>
                <c:pt idx="4048">
                  <c:v>185.34332292565335</c:v>
                </c:pt>
                <c:pt idx="4049">
                  <c:v>150.33772226860037</c:v>
                </c:pt>
                <c:pt idx="4050">
                  <c:v>176.48384894903566</c:v>
                </c:pt>
                <c:pt idx="4051">
                  <c:v>129.59211346629027</c:v>
                </c:pt>
                <c:pt idx="4052">
                  <c:v>188.55480576078313</c:v>
                </c:pt>
                <c:pt idx="4053">
                  <c:v>188.51391937935398</c:v>
                </c:pt>
                <c:pt idx="4054">
                  <c:v>188.20905634609869</c:v>
                </c:pt>
                <c:pt idx="4055">
                  <c:v>180.89202184242302</c:v>
                </c:pt>
                <c:pt idx="4056">
                  <c:v>188.33937920817269</c:v>
                </c:pt>
                <c:pt idx="4057">
                  <c:v>176.19560524200426</c:v>
                </c:pt>
                <c:pt idx="4058">
                  <c:v>188.16980487412815</c:v>
                </c:pt>
                <c:pt idx="4059">
                  <c:v>176.08019968273811</c:v>
                </c:pt>
                <c:pt idx="4060">
                  <c:v>186.5374843429806</c:v>
                </c:pt>
                <c:pt idx="4061">
                  <c:v>188.02488970300448</c:v>
                </c:pt>
                <c:pt idx="4062">
                  <c:v>181.76449130378148</c:v>
                </c:pt>
                <c:pt idx="4063">
                  <c:v>159.20610053775454</c:v>
                </c:pt>
                <c:pt idx="4064">
                  <c:v>175.9200498304493</c:v>
                </c:pt>
                <c:pt idx="4065">
                  <c:v>172.8534280362548</c:v>
                </c:pt>
                <c:pt idx="4066">
                  <c:v>180.34026979307708</c:v>
                </c:pt>
                <c:pt idx="4067">
                  <c:v>151.85093490695755</c:v>
                </c:pt>
                <c:pt idx="4068">
                  <c:v>174.78074868765214</c:v>
                </c:pt>
                <c:pt idx="4069">
                  <c:v>172.77873767237975</c:v>
                </c:pt>
                <c:pt idx="4070">
                  <c:v>174.75147413051377</c:v>
                </c:pt>
                <c:pt idx="4071">
                  <c:v>175.75762432121721</c:v>
                </c:pt>
                <c:pt idx="4072">
                  <c:v>156.28673063126632</c:v>
                </c:pt>
                <c:pt idx="4073">
                  <c:v>180.25732293148329</c:v>
                </c:pt>
                <c:pt idx="4074">
                  <c:v>183.02738464158412</c:v>
                </c:pt>
                <c:pt idx="4075">
                  <c:v>186.03598567539166</c:v>
                </c:pt>
                <c:pt idx="4076">
                  <c:v>187.4213912152224</c:v>
                </c:pt>
                <c:pt idx="4077">
                  <c:v>172.30424099958981</c:v>
                </c:pt>
                <c:pt idx="4078">
                  <c:v>175.32291754346338</c:v>
                </c:pt>
                <c:pt idx="4079">
                  <c:v>184.10462164372223</c:v>
                </c:pt>
                <c:pt idx="4080">
                  <c:v>187.36193887397698</c:v>
                </c:pt>
                <c:pt idx="4081">
                  <c:v>176.58483115903556</c:v>
                </c:pt>
                <c:pt idx="4082">
                  <c:v>185.75963362648184</c:v>
                </c:pt>
                <c:pt idx="4083">
                  <c:v>174.20228264299456</c:v>
                </c:pt>
                <c:pt idx="4084">
                  <c:v>153.79191219317417</c:v>
                </c:pt>
                <c:pt idx="4085">
                  <c:v>154.53155223009784</c:v>
                </c:pt>
                <c:pt idx="4086">
                  <c:v>187.17586607324174</c:v>
                </c:pt>
                <c:pt idx="4087">
                  <c:v>186.83003845840301</c:v>
                </c:pt>
                <c:pt idx="4088">
                  <c:v>138.0268278864645</c:v>
                </c:pt>
                <c:pt idx="4089">
                  <c:v>171.98271496317076</c:v>
                </c:pt>
                <c:pt idx="4090">
                  <c:v>175.00951379427164</c:v>
                </c:pt>
                <c:pt idx="4091">
                  <c:v>152.63056585051399</c:v>
                </c:pt>
                <c:pt idx="4092">
                  <c:v>103.92782840373552</c:v>
                </c:pt>
                <c:pt idx="4093">
                  <c:v>107.79586418952834</c:v>
                </c:pt>
                <c:pt idx="4094">
                  <c:v>163.2382971407697</c:v>
                </c:pt>
                <c:pt idx="4095">
                  <c:v>182.37251273978293</c:v>
                </c:pt>
                <c:pt idx="4096">
                  <c:v>36.565679173741501</c:v>
                </c:pt>
                <c:pt idx="4097">
                  <c:v>171.6325279367571</c:v>
                </c:pt>
                <c:pt idx="4098">
                  <c:v>174.63486631074633</c:v>
                </c:pt>
                <c:pt idx="4099">
                  <c:v>179.06261184453132</c:v>
                </c:pt>
                <c:pt idx="4100">
                  <c:v>182.0931061193574</c:v>
                </c:pt>
                <c:pt idx="4101">
                  <c:v>184.96744788638216</c:v>
                </c:pt>
                <c:pt idx="4102">
                  <c:v>171.37930188487019</c:v>
                </c:pt>
                <c:pt idx="4103">
                  <c:v>164.9360302730243</c:v>
                </c:pt>
                <c:pt idx="4104">
                  <c:v>172.48603365466852</c:v>
                </c:pt>
                <c:pt idx="4105">
                  <c:v>184.90420208525705</c:v>
                </c:pt>
                <c:pt idx="4106">
                  <c:v>174.36534769949472</c:v>
                </c:pt>
                <c:pt idx="4107">
                  <c:v>186.43633832428648</c:v>
                </c:pt>
                <c:pt idx="4108">
                  <c:v>186.42081907935045</c:v>
                </c:pt>
                <c:pt idx="4109">
                  <c:v>176.20367318259014</c:v>
                </c:pt>
                <c:pt idx="4110">
                  <c:v>179.22348815256578</c:v>
                </c:pt>
                <c:pt idx="4111">
                  <c:v>174.21596046120371</c:v>
                </c:pt>
                <c:pt idx="4112">
                  <c:v>0</c:v>
                </c:pt>
                <c:pt idx="4113">
                  <c:v>162.30274374853678</c:v>
                </c:pt>
                <c:pt idx="4114">
                  <c:v>174.16732425655857</c:v>
                </c:pt>
                <c:pt idx="4115">
                  <c:v>178.56349268190777</c:v>
                </c:pt>
                <c:pt idx="4116">
                  <c:v>186.1959709259549</c:v>
                </c:pt>
                <c:pt idx="4117">
                  <c:v>184.92399690206679</c:v>
                </c:pt>
                <c:pt idx="4118">
                  <c:v>174.02702484695979</c:v>
                </c:pt>
                <c:pt idx="4119">
                  <c:v>146.09930816072844</c:v>
                </c:pt>
                <c:pt idx="4120">
                  <c:v>174.06694245870949</c:v>
                </c:pt>
                <c:pt idx="4121">
                  <c:v>173.99583321714834</c:v>
                </c:pt>
                <c:pt idx="4122">
                  <c:v>160.06920357792077</c:v>
                </c:pt>
                <c:pt idx="4123">
                  <c:v>112.82014797044441</c:v>
                </c:pt>
                <c:pt idx="4124">
                  <c:v>170.86483240204061</c:v>
                </c:pt>
                <c:pt idx="4125">
                  <c:v>181.30167141680727</c:v>
                </c:pt>
                <c:pt idx="4126">
                  <c:v>170.6708230232847</c:v>
                </c:pt>
                <c:pt idx="4127">
                  <c:v>161.44186864328384</c:v>
                </c:pt>
                <c:pt idx="4128">
                  <c:v>159.654482303897</c:v>
                </c:pt>
                <c:pt idx="4129">
                  <c:v>173.52615332481452</c:v>
                </c:pt>
                <c:pt idx="4130">
                  <c:v>173.45815217608211</c:v>
                </c:pt>
                <c:pt idx="4131">
                  <c:v>162.25316426504344</c:v>
                </c:pt>
                <c:pt idx="4132">
                  <c:v>170.33046966686737</c:v>
                </c:pt>
                <c:pt idx="4133">
                  <c:v>173.34993862029276</c:v>
                </c:pt>
                <c:pt idx="4134">
                  <c:v>185.36909368747752</c:v>
                </c:pt>
                <c:pt idx="4135">
                  <c:v>128.01017040672929</c:v>
                </c:pt>
                <c:pt idx="4136">
                  <c:v>156.10029866006047</c:v>
                </c:pt>
                <c:pt idx="4137">
                  <c:v>169.77831171199699</c:v>
                </c:pt>
                <c:pt idx="4138">
                  <c:v>175.63980544201186</c:v>
                </c:pt>
                <c:pt idx="4139">
                  <c:v>172.8041630122699</c:v>
                </c:pt>
                <c:pt idx="4140">
                  <c:v>172.79397728632628</c:v>
                </c:pt>
                <c:pt idx="4141">
                  <c:v>184.87365719612319</c:v>
                </c:pt>
                <c:pt idx="4142">
                  <c:v>184.77533735871421</c:v>
                </c:pt>
                <c:pt idx="4143">
                  <c:v>183.15787917062539</c:v>
                </c:pt>
                <c:pt idx="4144">
                  <c:v>172.62369620368608</c:v>
                </c:pt>
                <c:pt idx="4145">
                  <c:v>175.20945088230653</c:v>
                </c:pt>
                <c:pt idx="4146">
                  <c:v>184.61342379999238</c:v>
                </c:pt>
                <c:pt idx="4147">
                  <c:v>172.54965382380877</c:v>
                </c:pt>
                <c:pt idx="4148">
                  <c:v>172.54363889066335</c:v>
                </c:pt>
                <c:pt idx="4149">
                  <c:v>162.19553390268891</c:v>
                </c:pt>
                <c:pt idx="4150">
                  <c:v>144.86601259638735</c:v>
                </c:pt>
                <c:pt idx="4151">
                  <c:v>172.41551451078169</c:v>
                </c:pt>
                <c:pt idx="4152">
                  <c:v>113.56666894253522</c:v>
                </c:pt>
                <c:pt idx="4153">
                  <c:v>175.07921159657451</c:v>
                </c:pt>
                <c:pt idx="4154">
                  <c:v>182.73325354935537</c:v>
                </c:pt>
                <c:pt idx="4155">
                  <c:v>152.6743873298135</c:v>
                </c:pt>
                <c:pt idx="4156">
                  <c:v>145.93891172996911</c:v>
                </c:pt>
                <c:pt idx="4157">
                  <c:v>184.22266004101638</c:v>
                </c:pt>
                <c:pt idx="4158">
                  <c:v>172.04087114836241</c:v>
                </c:pt>
                <c:pt idx="4159">
                  <c:v>184.14741409653035</c:v>
                </c:pt>
                <c:pt idx="4160">
                  <c:v>168.98753696334543</c:v>
                </c:pt>
                <c:pt idx="4161">
                  <c:v>184.13928196131528</c:v>
                </c:pt>
                <c:pt idx="4162">
                  <c:v>184.12510204616271</c:v>
                </c:pt>
                <c:pt idx="4163">
                  <c:v>183.99414294356833</c:v>
                </c:pt>
                <c:pt idx="4164">
                  <c:v>182.68064943211218</c:v>
                </c:pt>
                <c:pt idx="4165">
                  <c:v>168.79081441267672</c:v>
                </c:pt>
                <c:pt idx="4166">
                  <c:v>170.76607833195635</c:v>
                </c:pt>
                <c:pt idx="4167">
                  <c:v>174.87196003472562</c:v>
                </c:pt>
                <c:pt idx="4168">
                  <c:v>183.71083457859345</c:v>
                </c:pt>
                <c:pt idx="4169">
                  <c:v>65.685941331142914</c:v>
                </c:pt>
                <c:pt idx="4170">
                  <c:v>178.98475553395318</c:v>
                </c:pt>
                <c:pt idx="4171">
                  <c:v>183.52714797692013</c:v>
                </c:pt>
                <c:pt idx="4172">
                  <c:v>183.5266107281158</c:v>
                </c:pt>
                <c:pt idx="4173">
                  <c:v>160.2931968371166</c:v>
                </c:pt>
                <c:pt idx="4174">
                  <c:v>183.48909636840889</c:v>
                </c:pt>
                <c:pt idx="4175">
                  <c:v>183.42057101951534</c:v>
                </c:pt>
                <c:pt idx="4176">
                  <c:v>183.38023633263481</c:v>
                </c:pt>
                <c:pt idx="4177">
                  <c:v>118.38699552969514</c:v>
                </c:pt>
                <c:pt idx="4178">
                  <c:v>177.36135674587445</c:v>
                </c:pt>
                <c:pt idx="4179">
                  <c:v>168.04083081766481</c:v>
                </c:pt>
                <c:pt idx="4180">
                  <c:v>181.51095704607377</c:v>
                </c:pt>
                <c:pt idx="4181">
                  <c:v>183.02800973572303</c:v>
                </c:pt>
                <c:pt idx="4182">
                  <c:v>134.36278802968184</c:v>
                </c:pt>
                <c:pt idx="4183">
                  <c:v>182.86294814579165</c:v>
                </c:pt>
                <c:pt idx="4184">
                  <c:v>182.7736120230623</c:v>
                </c:pt>
                <c:pt idx="4185">
                  <c:v>182.77339026335093</c:v>
                </c:pt>
                <c:pt idx="4186">
                  <c:v>170.59251068114798</c:v>
                </c:pt>
                <c:pt idx="4187">
                  <c:v>167.42135616441266</c:v>
                </c:pt>
                <c:pt idx="4188">
                  <c:v>153.93926217055107</c:v>
                </c:pt>
                <c:pt idx="4189">
                  <c:v>182.43491655952101</c:v>
                </c:pt>
                <c:pt idx="4190">
                  <c:v>172.81597696848002</c:v>
                </c:pt>
                <c:pt idx="4191">
                  <c:v>101.26308626437118</c:v>
                </c:pt>
                <c:pt idx="4192">
                  <c:v>182.45735165289702</c:v>
                </c:pt>
                <c:pt idx="4193">
                  <c:v>96.749499783833357</c:v>
                </c:pt>
                <c:pt idx="4194">
                  <c:v>170.24692030746067</c:v>
                </c:pt>
                <c:pt idx="4195">
                  <c:v>170.13740139068767</c:v>
                </c:pt>
                <c:pt idx="4196">
                  <c:v>167.06663516579056</c:v>
                </c:pt>
                <c:pt idx="4197">
                  <c:v>175.86410465860209</c:v>
                </c:pt>
                <c:pt idx="4198">
                  <c:v>178.91974447046184</c:v>
                </c:pt>
                <c:pt idx="4199">
                  <c:v>182.14594612846815</c:v>
                </c:pt>
                <c:pt idx="4200">
                  <c:v>177.26656446541693</c:v>
                </c:pt>
                <c:pt idx="4201">
                  <c:v>182.09735601957451</c:v>
                </c:pt>
                <c:pt idx="4202">
                  <c:v>166.93141797162809</c:v>
                </c:pt>
                <c:pt idx="4203">
                  <c:v>174.97612502968354</c:v>
                </c:pt>
                <c:pt idx="4204">
                  <c:v>168.64058625354158</c:v>
                </c:pt>
                <c:pt idx="4205">
                  <c:v>181.46964940987047</c:v>
                </c:pt>
                <c:pt idx="4206">
                  <c:v>181.43207499997726</c:v>
                </c:pt>
                <c:pt idx="4207">
                  <c:v>166.78212549866581</c:v>
                </c:pt>
                <c:pt idx="4208">
                  <c:v>169.80474756766029</c:v>
                </c:pt>
                <c:pt idx="4209">
                  <c:v>181.88831176047449</c:v>
                </c:pt>
                <c:pt idx="4210">
                  <c:v>102.53212824271199</c:v>
                </c:pt>
                <c:pt idx="4211">
                  <c:v>168.66098608636838</c:v>
                </c:pt>
                <c:pt idx="4212">
                  <c:v>155.87986090181795</c:v>
                </c:pt>
                <c:pt idx="4213">
                  <c:v>169.60044148572607</c:v>
                </c:pt>
                <c:pt idx="4214">
                  <c:v>181.659939070793</c:v>
                </c:pt>
                <c:pt idx="4215">
                  <c:v>180.05764606645982</c:v>
                </c:pt>
                <c:pt idx="4216">
                  <c:v>181.59408793648359</c:v>
                </c:pt>
                <c:pt idx="4217">
                  <c:v>181.47352529463657</c:v>
                </c:pt>
                <c:pt idx="4218">
                  <c:v>125.43026796985924</c:v>
                </c:pt>
                <c:pt idx="4219">
                  <c:v>168.17896079922335</c:v>
                </c:pt>
                <c:pt idx="4220">
                  <c:v>181.3937189239511</c:v>
                </c:pt>
                <c:pt idx="4221">
                  <c:v>166.15573771858365</c:v>
                </c:pt>
                <c:pt idx="4222">
                  <c:v>159.32216843108881</c:v>
                </c:pt>
                <c:pt idx="4223">
                  <c:v>139.21723554419827</c:v>
                </c:pt>
                <c:pt idx="4224">
                  <c:v>180.00520148955417</c:v>
                </c:pt>
                <c:pt idx="4225">
                  <c:v>181.22966684782645</c:v>
                </c:pt>
                <c:pt idx="4226">
                  <c:v>169.07094466877723</c:v>
                </c:pt>
                <c:pt idx="4227">
                  <c:v>181.16174642644148</c:v>
                </c:pt>
                <c:pt idx="4228">
                  <c:v>180.56479045395673</c:v>
                </c:pt>
                <c:pt idx="4229">
                  <c:v>154.08576437147681</c:v>
                </c:pt>
                <c:pt idx="4230">
                  <c:v>176.44908984540945</c:v>
                </c:pt>
                <c:pt idx="4231">
                  <c:v>180.97114316678616</c:v>
                </c:pt>
                <c:pt idx="4232">
                  <c:v>179.23893308131741</c:v>
                </c:pt>
                <c:pt idx="4233">
                  <c:v>180.74997412609483</c:v>
                </c:pt>
                <c:pt idx="4234">
                  <c:v>180.70047813536544</c:v>
                </c:pt>
                <c:pt idx="4235">
                  <c:v>180.68336494617358</c:v>
                </c:pt>
                <c:pt idx="4236">
                  <c:v>180.60215059764724</c:v>
                </c:pt>
                <c:pt idx="4237">
                  <c:v>180.59812360815576</c:v>
                </c:pt>
                <c:pt idx="4238">
                  <c:v>176.02639689876659</c:v>
                </c:pt>
                <c:pt idx="4239">
                  <c:v>176.02472356248546</c:v>
                </c:pt>
                <c:pt idx="4240">
                  <c:v>175.97333792999066</c:v>
                </c:pt>
                <c:pt idx="4241">
                  <c:v>165.36726904012988</c:v>
                </c:pt>
                <c:pt idx="4242">
                  <c:v>0</c:v>
                </c:pt>
                <c:pt idx="4243">
                  <c:v>168.39792616404</c:v>
                </c:pt>
                <c:pt idx="4244">
                  <c:v>180.51033734384112</c:v>
                </c:pt>
                <c:pt idx="4245">
                  <c:v>165.33691708128239</c:v>
                </c:pt>
                <c:pt idx="4246">
                  <c:v>168.3608597959051</c:v>
                </c:pt>
                <c:pt idx="4247">
                  <c:v>180.29696838639924</c:v>
                </c:pt>
                <c:pt idx="4248">
                  <c:v>170.89642435285054</c:v>
                </c:pt>
                <c:pt idx="4249">
                  <c:v>178.61100195413002</c:v>
                </c:pt>
                <c:pt idx="4250">
                  <c:v>165.03586242813645</c:v>
                </c:pt>
                <c:pt idx="4251">
                  <c:v>167.94340474762984</c:v>
                </c:pt>
                <c:pt idx="4252">
                  <c:v>180.09533680231786</c:v>
                </c:pt>
                <c:pt idx="4253">
                  <c:v>167.84187637382985</c:v>
                </c:pt>
                <c:pt idx="4254">
                  <c:v>148.20619738011942</c:v>
                </c:pt>
                <c:pt idx="4255">
                  <c:v>178.27661804312979</c:v>
                </c:pt>
                <c:pt idx="4256">
                  <c:v>167.61941190325825</c:v>
                </c:pt>
                <c:pt idx="4257">
                  <c:v>179.6510757670884</c:v>
                </c:pt>
                <c:pt idx="4258">
                  <c:v>164.43540652788033</c:v>
                </c:pt>
                <c:pt idx="4259">
                  <c:v>49.326412625385615</c:v>
                </c:pt>
                <c:pt idx="4260">
                  <c:v>179.42434905921257</c:v>
                </c:pt>
                <c:pt idx="4261">
                  <c:v>66.503727381149005</c:v>
                </c:pt>
                <c:pt idx="4262">
                  <c:v>177.82277112393749</c:v>
                </c:pt>
                <c:pt idx="4263">
                  <c:v>164.15777811322491</c:v>
                </c:pt>
                <c:pt idx="4264">
                  <c:v>148.34093511269043</c:v>
                </c:pt>
                <c:pt idx="4265">
                  <c:v>179.30791066382059</c:v>
                </c:pt>
                <c:pt idx="4266">
                  <c:v>179.25661810481492</c:v>
                </c:pt>
                <c:pt idx="4267">
                  <c:v>167.05052539461064</c:v>
                </c:pt>
                <c:pt idx="4268">
                  <c:v>179.09686813710081</c:v>
                </c:pt>
                <c:pt idx="4269">
                  <c:v>178.97290123686454</c:v>
                </c:pt>
                <c:pt idx="4270">
                  <c:v>178.96193510091371</c:v>
                </c:pt>
                <c:pt idx="4271">
                  <c:v>156.31595408299668</c:v>
                </c:pt>
                <c:pt idx="4272">
                  <c:v>178.79409946483241</c:v>
                </c:pt>
                <c:pt idx="4273">
                  <c:v>168.84642376878156</c:v>
                </c:pt>
                <c:pt idx="4274">
                  <c:v>163.39540812609638</c:v>
                </c:pt>
                <c:pt idx="4275">
                  <c:v>163.3887895583062</c:v>
                </c:pt>
                <c:pt idx="4276">
                  <c:v>178.47533601127387</c:v>
                </c:pt>
                <c:pt idx="4277">
                  <c:v>162.8530828501992</c:v>
                </c:pt>
                <c:pt idx="4278">
                  <c:v>178.32560821570209</c:v>
                </c:pt>
                <c:pt idx="4279">
                  <c:v>178.2857594695968</c:v>
                </c:pt>
                <c:pt idx="4280">
                  <c:v>168.35828450964073</c:v>
                </c:pt>
                <c:pt idx="4281">
                  <c:v>162.96720654804875</c:v>
                </c:pt>
                <c:pt idx="4282">
                  <c:v>165.97134791119626</c:v>
                </c:pt>
                <c:pt idx="4283">
                  <c:v>165.93953528610427</c:v>
                </c:pt>
                <c:pt idx="4284">
                  <c:v>145.6171229139139</c:v>
                </c:pt>
                <c:pt idx="4285">
                  <c:v>168.43293865612014</c:v>
                </c:pt>
                <c:pt idx="4286">
                  <c:v>177.73929782308306</c:v>
                </c:pt>
                <c:pt idx="4287">
                  <c:v>177.65705383096991</c:v>
                </c:pt>
                <c:pt idx="4288">
                  <c:v>162.55220874844125</c:v>
                </c:pt>
                <c:pt idx="4289">
                  <c:v>177.59524761540689</c:v>
                </c:pt>
                <c:pt idx="4290">
                  <c:v>165.54410650960878</c:v>
                </c:pt>
                <c:pt idx="4291">
                  <c:v>177.56195163306282</c:v>
                </c:pt>
                <c:pt idx="4292">
                  <c:v>100.09849549592499</c:v>
                </c:pt>
                <c:pt idx="4293">
                  <c:v>177.50268804256245</c:v>
                </c:pt>
                <c:pt idx="4294">
                  <c:v>177.45638750336778</c:v>
                </c:pt>
                <c:pt idx="4295">
                  <c:v>163.50129555624414</c:v>
                </c:pt>
                <c:pt idx="4296">
                  <c:v>162.24973547258162</c:v>
                </c:pt>
                <c:pt idx="4297">
                  <c:v>165.27883521739105</c:v>
                </c:pt>
                <c:pt idx="4298">
                  <c:v>165.32143659396812</c:v>
                </c:pt>
                <c:pt idx="4299">
                  <c:v>162.20424530862988</c:v>
                </c:pt>
                <c:pt idx="4300">
                  <c:v>165.18803867774395</c:v>
                </c:pt>
                <c:pt idx="4301">
                  <c:v>126.07891756458152</c:v>
                </c:pt>
                <c:pt idx="4302">
                  <c:v>161.97969222346137</c:v>
                </c:pt>
                <c:pt idx="4303">
                  <c:v>141.16482119311908</c:v>
                </c:pt>
                <c:pt idx="4304">
                  <c:v>161.83892349527821</c:v>
                </c:pt>
                <c:pt idx="4305">
                  <c:v>107.83050338160156</c:v>
                </c:pt>
                <c:pt idx="4306">
                  <c:v>176.92348478687163</c:v>
                </c:pt>
                <c:pt idx="4307">
                  <c:v>143.44662316893482</c:v>
                </c:pt>
                <c:pt idx="4308">
                  <c:v>164.76652966490477</c:v>
                </c:pt>
                <c:pt idx="4309">
                  <c:v>176.81701770550956</c:v>
                </c:pt>
                <c:pt idx="4310">
                  <c:v>164.79085464949151</c:v>
                </c:pt>
                <c:pt idx="4311">
                  <c:v>175.07662524920724</c:v>
                </c:pt>
                <c:pt idx="4312">
                  <c:v>164.66947928675907</c:v>
                </c:pt>
                <c:pt idx="4313">
                  <c:v>176.78132356626179</c:v>
                </c:pt>
                <c:pt idx="4314">
                  <c:v>176.74544039071671</c:v>
                </c:pt>
                <c:pt idx="4315">
                  <c:v>164.46574640475643</c:v>
                </c:pt>
                <c:pt idx="4316">
                  <c:v>164.79017597323681</c:v>
                </c:pt>
                <c:pt idx="4317">
                  <c:v>161.33738741636023</c:v>
                </c:pt>
                <c:pt idx="4318">
                  <c:v>164.28680657887364</c:v>
                </c:pt>
                <c:pt idx="4319">
                  <c:v>164.19959163605316</c:v>
                </c:pt>
                <c:pt idx="4320">
                  <c:v>164.16851998527741</c:v>
                </c:pt>
                <c:pt idx="4321">
                  <c:v>166.49106084737116</c:v>
                </c:pt>
                <c:pt idx="4322">
                  <c:v>176.15497292186367</c:v>
                </c:pt>
                <c:pt idx="4323">
                  <c:v>160.93662308035692</c:v>
                </c:pt>
                <c:pt idx="4324">
                  <c:v>163.97191030111625</c:v>
                </c:pt>
                <c:pt idx="4325">
                  <c:v>176.07761230086007</c:v>
                </c:pt>
                <c:pt idx="4326">
                  <c:v>163.97585266234717</c:v>
                </c:pt>
                <c:pt idx="4327">
                  <c:v>162.37129175557484</c:v>
                </c:pt>
                <c:pt idx="4328">
                  <c:v>175.89001593611331</c:v>
                </c:pt>
                <c:pt idx="4329">
                  <c:v>175.82547903673284</c:v>
                </c:pt>
                <c:pt idx="4330">
                  <c:v>164.38690775102125</c:v>
                </c:pt>
                <c:pt idx="4331">
                  <c:v>170.64527619107787</c:v>
                </c:pt>
                <c:pt idx="4332">
                  <c:v>163.62302529833201</c:v>
                </c:pt>
                <c:pt idx="4333">
                  <c:v>175.68621912427633</c:v>
                </c:pt>
                <c:pt idx="4334">
                  <c:v>172.38593538179398</c:v>
                </c:pt>
                <c:pt idx="4335">
                  <c:v>175.56854323236763</c:v>
                </c:pt>
                <c:pt idx="4336">
                  <c:v>163.46271894061016</c:v>
                </c:pt>
                <c:pt idx="4337">
                  <c:v>175.56262358819751</c:v>
                </c:pt>
                <c:pt idx="4338">
                  <c:v>160.4014615713086</c:v>
                </c:pt>
                <c:pt idx="4339">
                  <c:v>161.66235524606793</c:v>
                </c:pt>
                <c:pt idx="4340">
                  <c:v>175.46271093132407</c:v>
                </c:pt>
                <c:pt idx="4341">
                  <c:v>127.38671336732955</c:v>
                </c:pt>
                <c:pt idx="4342">
                  <c:v>175.52645637180879</c:v>
                </c:pt>
                <c:pt idx="4343">
                  <c:v>163.34156232240335</c:v>
                </c:pt>
                <c:pt idx="4344">
                  <c:v>175.44773686763378</c:v>
                </c:pt>
                <c:pt idx="4345">
                  <c:v>175.34370808175021</c:v>
                </c:pt>
                <c:pt idx="4346">
                  <c:v>104.05009929390106</c:v>
                </c:pt>
                <c:pt idx="4347">
                  <c:v>131.73763074330063</c:v>
                </c:pt>
                <c:pt idx="4348">
                  <c:v>145.45643948039469</c:v>
                </c:pt>
                <c:pt idx="4349">
                  <c:v>163.06119427599407</c:v>
                </c:pt>
                <c:pt idx="4350">
                  <c:v>175.15220857008998</c:v>
                </c:pt>
                <c:pt idx="4351">
                  <c:v>163.0305639625943</c:v>
                </c:pt>
                <c:pt idx="4352">
                  <c:v>175.09177001385422</c:v>
                </c:pt>
                <c:pt idx="4353">
                  <c:v>175.08259803061949</c:v>
                </c:pt>
                <c:pt idx="4354">
                  <c:v>162.92493555005862</c:v>
                </c:pt>
                <c:pt idx="4355">
                  <c:v>116.74700068321962</c:v>
                </c:pt>
                <c:pt idx="4356">
                  <c:v>174.79356049677375</c:v>
                </c:pt>
                <c:pt idx="4357">
                  <c:v>159.6921868949413</c:v>
                </c:pt>
                <c:pt idx="4358">
                  <c:v>148.04527483310477</c:v>
                </c:pt>
                <c:pt idx="4359">
                  <c:v>165.03225708224122</c:v>
                </c:pt>
                <c:pt idx="4360">
                  <c:v>174.72216451892794</c:v>
                </c:pt>
                <c:pt idx="4361">
                  <c:v>174.69094234545696</c:v>
                </c:pt>
                <c:pt idx="4362">
                  <c:v>165.01108104784473</c:v>
                </c:pt>
                <c:pt idx="4363">
                  <c:v>174.6800281914208</c:v>
                </c:pt>
                <c:pt idx="4364">
                  <c:v>159.37474982366763</c:v>
                </c:pt>
                <c:pt idx="4365">
                  <c:v>174.52888942676805</c:v>
                </c:pt>
                <c:pt idx="4366">
                  <c:v>162.32974042729325</c:v>
                </c:pt>
                <c:pt idx="4367">
                  <c:v>159.28729352084352</c:v>
                </c:pt>
                <c:pt idx="4368">
                  <c:v>174.44001809230704</c:v>
                </c:pt>
                <c:pt idx="4369">
                  <c:v>172.82802663550297</c:v>
                </c:pt>
                <c:pt idx="4370">
                  <c:v>0</c:v>
                </c:pt>
                <c:pt idx="4371">
                  <c:v>174.3035196686543</c:v>
                </c:pt>
                <c:pt idx="4372">
                  <c:v>159.06493689987161</c:v>
                </c:pt>
                <c:pt idx="4373">
                  <c:v>159.03202227609907</c:v>
                </c:pt>
                <c:pt idx="4374">
                  <c:v>147.27114742569736</c:v>
                </c:pt>
                <c:pt idx="4375">
                  <c:v>41.290211344653812</c:v>
                </c:pt>
                <c:pt idx="4376">
                  <c:v>158.84641005250768</c:v>
                </c:pt>
                <c:pt idx="4377">
                  <c:v>173.90964147325073</c:v>
                </c:pt>
                <c:pt idx="4378">
                  <c:v>161.83137435198381</c:v>
                </c:pt>
                <c:pt idx="4379">
                  <c:v>172.2751841399168</c:v>
                </c:pt>
                <c:pt idx="4380">
                  <c:v>166.12852773642953</c:v>
                </c:pt>
                <c:pt idx="4381">
                  <c:v>158.55772320662393</c:v>
                </c:pt>
                <c:pt idx="4382">
                  <c:v>125.15263693921406</c:v>
                </c:pt>
                <c:pt idx="4383">
                  <c:v>158.53275811599775</c:v>
                </c:pt>
                <c:pt idx="4384">
                  <c:v>169.11216663399179</c:v>
                </c:pt>
                <c:pt idx="4385">
                  <c:v>170.37329353242362</c:v>
                </c:pt>
                <c:pt idx="4386">
                  <c:v>173.45256040630588</c:v>
                </c:pt>
                <c:pt idx="4387">
                  <c:v>161.28878039771254</c:v>
                </c:pt>
                <c:pt idx="4388">
                  <c:v>173.3241735526166</c:v>
                </c:pt>
                <c:pt idx="4389">
                  <c:v>173.23487309543296</c:v>
                </c:pt>
                <c:pt idx="4390">
                  <c:v>165.45880535737487</c:v>
                </c:pt>
                <c:pt idx="4391">
                  <c:v>171.42024064249821</c:v>
                </c:pt>
                <c:pt idx="4392">
                  <c:v>160.75378918144355</c:v>
                </c:pt>
                <c:pt idx="4393">
                  <c:v>165.41536128453257</c:v>
                </c:pt>
                <c:pt idx="4394">
                  <c:v>161.91664585588344</c:v>
                </c:pt>
                <c:pt idx="4395">
                  <c:v>157.85841854705347</c:v>
                </c:pt>
                <c:pt idx="4396">
                  <c:v>172.96966296809617</c:v>
                </c:pt>
                <c:pt idx="4397">
                  <c:v>172.43013238345998</c:v>
                </c:pt>
                <c:pt idx="4398">
                  <c:v>172.87777664907097</c:v>
                </c:pt>
                <c:pt idx="4399">
                  <c:v>146.0740205738455</c:v>
                </c:pt>
                <c:pt idx="4400">
                  <c:v>168.1696581628961</c:v>
                </c:pt>
                <c:pt idx="4401">
                  <c:v>172.72742294940795</c:v>
                </c:pt>
                <c:pt idx="4402">
                  <c:v>172.39086029019109</c:v>
                </c:pt>
                <c:pt idx="4403">
                  <c:v>160.32114627983728</c:v>
                </c:pt>
                <c:pt idx="4404">
                  <c:v>172.30408150867044</c:v>
                </c:pt>
                <c:pt idx="4405">
                  <c:v>162.900734787245</c:v>
                </c:pt>
                <c:pt idx="4406">
                  <c:v>172.32828517968707</c:v>
                </c:pt>
                <c:pt idx="4407">
                  <c:v>145.40189094421586</c:v>
                </c:pt>
                <c:pt idx="4408">
                  <c:v>170.59857255055533</c:v>
                </c:pt>
                <c:pt idx="4409">
                  <c:v>160.06234896483724</c:v>
                </c:pt>
                <c:pt idx="4410">
                  <c:v>157.00228405803693</c:v>
                </c:pt>
                <c:pt idx="4411">
                  <c:v>172.06146940836587</c:v>
                </c:pt>
                <c:pt idx="4412">
                  <c:v>160.00838333531996</c:v>
                </c:pt>
                <c:pt idx="4413">
                  <c:v>156.93785137970144</c:v>
                </c:pt>
                <c:pt idx="4414">
                  <c:v>156.93666864842356</c:v>
                </c:pt>
                <c:pt idx="4415">
                  <c:v>172.03871741751237</c:v>
                </c:pt>
                <c:pt idx="4416">
                  <c:v>156.88035849204041</c:v>
                </c:pt>
                <c:pt idx="4417">
                  <c:v>156.87768407471049</c:v>
                </c:pt>
                <c:pt idx="4418">
                  <c:v>125.90222179914085</c:v>
                </c:pt>
                <c:pt idx="4419">
                  <c:v>156.62899079478018</c:v>
                </c:pt>
                <c:pt idx="4420">
                  <c:v>98.075422059316111</c:v>
                </c:pt>
                <c:pt idx="4421">
                  <c:v>156.47947359540237</c:v>
                </c:pt>
                <c:pt idx="4422">
                  <c:v>89.624102187598538</c:v>
                </c:pt>
                <c:pt idx="4423">
                  <c:v>159.31599410658797</c:v>
                </c:pt>
                <c:pt idx="4424">
                  <c:v>133.36341724167448</c:v>
                </c:pt>
                <c:pt idx="4425">
                  <c:v>159.20162951925829</c:v>
                </c:pt>
                <c:pt idx="4426">
                  <c:v>159.09711905476507</c:v>
                </c:pt>
                <c:pt idx="4427">
                  <c:v>155.97366019874829</c:v>
                </c:pt>
                <c:pt idx="4428">
                  <c:v>170.78431211052771</c:v>
                </c:pt>
                <c:pt idx="4429">
                  <c:v>169.68360309782295</c:v>
                </c:pt>
                <c:pt idx="4430">
                  <c:v>171.06195062584416</c:v>
                </c:pt>
                <c:pt idx="4431">
                  <c:v>169.44200814520758</c:v>
                </c:pt>
                <c:pt idx="4432">
                  <c:v>169.70395725797877</c:v>
                </c:pt>
                <c:pt idx="4433">
                  <c:v>170.95382227885111</c:v>
                </c:pt>
                <c:pt idx="4434">
                  <c:v>158.74946338434668</c:v>
                </c:pt>
                <c:pt idx="4435">
                  <c:v>155.68765069180341</c:v>
                </c:pt>
                <c:pt idx="4436">
                  <c:v>170.67159310222223</c:v>
                </c:pt>
                <c:pt idx="4437">
                  <c:v>163.57230374191681</c:v>
                </c:pt>
                <c:pt idx="4438">
                  <c:v>54.391666216288385</c:v>
                </c:pt>
                <c:pt idx="4439">
                  <c:v>169.04441804716191</c:v>
                </c:pt>
                <c:pt idx="4440">
                  <c:v>54.056941373214258</c:v>
                </c:pt>
                <c:pt idx="4441">
                  <c:v>168.93658739799451</c:v>
                </c:pt>
                <c:pt idx="4442">
                  <c:v>147.653550060089</c:v>
                </c:pt>
                <c:pt idx="4443">
                  <c:v>155.3609998867461</c:v>
                </c:pt>
                <c:pt idx="4444">
                  <c:v>89.8855552998767</c:v>
                </c:pt>
                <c:pt idx="4445">
                  <c:v>143.35357112295983</c:v>
                </c:pt>
                <c:pt idx="4446">
                  <c:v>169.91441993112255</c:v>
                </c:pt>
                <c:pt idx="4447">
                  <c:v>158.29735353246193</c:v>
                </c:pt>
                <c:pt idx="4448">
                  <c:v>168.80811778231777</c:v>
                </c:pt>
                <c:pt idx="4449">
                  <c:v>160.97243641999799</c:v>
                </c:pt>
                <c:pt idx="4450">
                  <c:v>155.2103011919682</c:v>
                </c:pt>
                <c:pt idx="4451">
                  <c:v>170.34115038253714</c:v>
                </c:pt>
                <c:pt idx="4452">
                  <c:v>170.32750899969457</c:v>
                </c:pt>
                <c:pt idx="4453">
                  <c:v>170.30636778992331</c:v>
                </c:pt>
                <c:pt idx="4454">
                  <c:v>154.76599911633676</c:v>
                </c:pt>
                <c:pt idx="4455">
                  <c:v>154.57659502313851</c:v>
                </c:pt>
                <c:pt idx="4456">
                  <c:v>0</c:v>
                </c:pt>
                <c:pt idx="4457">
                  <c:v>170.11508288038408</c:v>
                </c:pt>
                <c:pt idx="4458">
                  <c:v>166.89653867511274</c:v>
                </c:pt>
                <c:pt idx="4459">
                  <c:v>154.94508945896672</c:v>
                </c:pt>
                <c:pt idx="4460">
                  <c:v>168.47640641948777</c:v>
                </c:pt>
                <c:pt idx="4461">
                  <c:v>170.01762025386122</c:v>
                </c:pt>
                <c:pt idx="4462">
                  <c:v>154.84581046491871</c:v>
                </c:pt>
                <c:pt idx="4463">
                  <c:v>169.90231019165833</c:v>
                </c:pt>
                <c:pt idx="4464">
                  <c:v>154.71184150759851</c:v>
                </c:pt>
                <c:pt idx="4465">
                  <c:v>127.68850294146696</c:v>
                </c:pt>
                <c:pt idx="4466">
                  <c:v>169.72339264050481</c:v>
                </c:pt>
                <c:pt idx="4467">
                  <c:v>142.95334645146224</c:v>
                </c:pt>
                <c:pt idx="4468">
                  <c:v>168.16142164452413</c:v>
                </c:pt>
                <c:pt idx="4469">
                  <c:v>157.62646667942133</c:v>
                </c:pt>
                <c:pt idx="4470">
                  <c:v>27.50797127648633</c:v>
                </c:pt>
                <c:pt idx="4471">
                  <c:v>169.60425759496852</c:v>
                </c:pt>
                <c:pt idx="4472">
                  <c:v>74.153183505188295</c:v>
                </c:pt>
                <c:pt idx="4473">
                  <c:v>0</c:v>
                </c:pt>
                <c:pt idx="4474">
                  <c:v>169.33904394612892</c:v>
                </c:pt>
                <c:pt idx="4475">
                  <c:v>159.90166073784383</c:v>
                </c:pt>
                <c:pt idx="4476">
                  <c:v>169.25346698887847</c:v>
                </c:pt>
                <c:pt idx="4477">
                  <c:v>0</c:v>
                </c:pt>
                <c:pt idx="4478">
                  <c:v>169.11321010509062</c:v>
                </c:pt>
                <c:pt idx="4479">
                  <c:v>149.86920467073037</c:v>
                </c:pt>
                <c:pt idx="4480">
                  <c:v>169.08987456809299</c:v>
                </c:pt>
                <c:pt idx="4481">
                  <c:v>0</c:v>
                </c:pt>
                <c:pt idx="4482">
                  <c:v>167.27037988775865</c:v>
                </c:pt>
                <c:pt idx="4483">
                  <c:v>89.987616049816182</c:v>
                </c:pt>
                <c:pt idx="4484">
                  <c:v>0</c:v>
                </c:pt>
                <c:pt idx="4485">
                  <c:v>168.74006526919365</c:v>
                </c:pt>
                <c:pt idx="4486">
                  <c:v>98.460314457981667</c:v>
                </c:pt>
                <c:pt idx="4487">
                  <c:v>153.52939688586389</c:v>
                </c:pt>
                <c:pt idx="4488">
                  <c:v>125.63083016916173</c:v>
                </c:pt>
                <c:pt idx="4489">
                  <c:v>0</c:v>
                </c:pt>
                <c:pt idx="4490">
                  <c:v>36.262953746931288</c:v>
                </c:pt>
                <c:pt idx="4491">
                  <c:v>57.720581468522468</c:v>
                </c:pt>
                <c:pt idx="4492">
                  <c:v>160.20627720028105</c:v>
                </c:pt>
                <c:pt idx="4493">
                  <c:v>166.7557141902553</c:v>
                </c:pt>
                <c:pt idx="4494">
                  <c:v>168.35670065962893</c:v>
                </c:pt>
                <c:pt idx="4495">
                  <c:v>168.38817986720622</c:v>
                </c:pt>
                <c:pt idx="4496">
                  <c:v>153.22146395035722</c:v>
                </c:pt>
                <c:pt idx="4497">
                  <c:v>0</c:v>
                </c:pt>
                <c:pt idx="4498">
                  <c:v>168.29245402228864</c:v>
                </c:pt>
                <c:pt idx="4499">
                  <c:v>168.25702367311999</c:v>
                </c:pt>
                <c:pt idx="4500">
                  <c:v>166.6900715742417</c:v>
                </c:pt>
                <c:pt idx="4501">
                  <c:v>153.1076753412319</c:v>
                </c:pt>
                <c:pt idx="4502">
                  <c:v>73.33453622168463</c:v>
                </c:pt>
                <c:pt idx="4503">
                  <c:v>168.08122668239358</c:v>
                </c:pt>
                <c:pt idx="4504">
                  <c:v>168.06193654835599</c:v>
                </c:pt>
                <c:pt idx="4505">
                  <c:v>78.612980254284921</c:v>
                </c:pt>
                <c:pt idx="4506">
                  <c:v>152.93153642242305</c:v>
                </c:pt>
                <c:pt idx="4507">
                  <c:v>164.77361533400037</c:v>
                </c:pt>
                <c:pt idx="4508">
                  <c:v>168.01757128341413</c:v>
                </c:pt>
                <c:pt idx="4509">
                  <c:v>167.93125035576563</c:v>
                </c:pt>
                <c:pt idx="4510">
                  <c:v>167.91365944690705</c:v>
                </c:pt>
                <c:pt idx="4511">
                  <c:v>155.77630887354843</c:v>
                </c:pt>
                <c:pt idx="4512">
                  <c:v>7.3500549410692884</c:v>
                </c:pt>
                <c:pt idx="4513">
                  <c:v>152.6045749837433</c:v>
                </c:pt>
                <c:pt idx="4514">
                  <c:v>74.069897160532591</c:v>
                </c:pt>
                <c:pt idx="4515">
                  <c:v>167.65567307325691</c:v>
                </c:pt>
                <c:pt idx="4516">
                  <c:v>158.31466111530781</c:v>
                </c:pt>
                <c:pt idx="4517">
                  <c:v>148.39288783160544</c:v>
                </c:pt>
                <c:pt idx="4518">
                  <c:v>155.2429115646286</c:v>
                </c:pt>
                <c:pt idx="4519">
                  <c:v>0</c:v>
                </c:pt>
                <c:pt idx="4520">
                  <c:v>155.4182416315746</c:v>
                </c:pt>
                <c:pt idx="4521">
                  <c:v>157.95927542503807</c:v>
                </c:pt>
                <c:pt idx="4522">
                  <c:v>157.72043931656003</c:v>
                </c:pt>
                <c:pt idx="4523">
                  <c:v>152.25331066251186</c:v>
                </c:pt>
                <c:pt idx="4524">
                  <c:v>150.39578453037376</c:v>
                </c:pt>
                <c:pt idx="4525">
                  <c:v>167.24845031184609</c:v>
                </c:pt>
                <c:pt idx="4526">
                  <c:v>165.61854621665344</c:v>
                </c:pt>
                <c:pt idx="4527">
                  <c:v>167.20451898837919</c:v>
                </c:pt>
                <c:pt idx="4528">
                  <c:v>151.98216849452018</c:v>
                </c:pt>
                <c:pt idx="4529">
                  <c:v>151.96013183721351</c:v>
                </c:pt>
                <c:pt idx="4530">
                  <c:v>142.72271644745274</c:v>
                </c:pt>
                <c:pt idx="4531">
                  <c:v>0</c:v>
                </c:pt>
                <c:pt idx="4532">
                  <c:v>144.00877589188147</c:v>
                </c:pt>
                <c:pt idx="4533">
                  <c:v>0</c:v>
                </c:pt>
                <c:pt idx="4534">
                  <c:v>166.83739948462798</c:v>
                </c:pt>
                <c:pt idx="4535">
                  <c:v>143.93667196264963</c:v>
                </c:pt>
                <c:pt idx="4536">
                  <c:v>129.24656371140242</c:v>
                </c:pt>
                <c:pt idx="4537">
                  <c:v>151.61215667812192</c:v>
                </c:pt>
                <c:pt idx="4538">
                  <c:v>0</c:v>
                </c:pt>
                <c:pt idx="4539">
                  <c:v>151.56936883651366</c:v>
                </c:pt>
                <c:pt idx="4540">
                  <c:v>166.65868500738335</c:v>
                </c:pt>
                <c:pt idx="4541">
                  <c:v>163.33566211465896</c:v>
                </c:pt>
                <c:pt idx="4542">
                  <c:v>164.93109828221995</c:v>
                </c:pt>
                <c:pt idx="4543">
                  <c:v>107.54344694075894</c:v>
                </c:pt>
                <c:pt idx="4544">
                  <c:v>163.2010765653292</c:v>
                </c:pt>
                <c:pt idx="4545">
                  <c:v>151.2753255633443</c:v>
                </c:pt>
                <c:pt idx="4546">
                  <c:v>154.26630346933655</c:v>
                </c:pt>
                <c:pt idx="4547">
                  <c:v>164.79462795171179</c:v>
                </c:pt>
                <c:pt idx="4548">
                  <c:v>164.79431197800557</c:v>
                </c:pt>
                <c:pt idx="4549">
                  <c:v>166.31306084564864</c:v>
                </c:pt>
                <c:pt idx="4550">
                  <c:v>166.26365143404402</c:v>
                </c:pt>
                <c:pt idx="4551">
                  <c:v>166.30735200893449</c:v>
                </c:pt>
                <c:pt idx="4552">
                  <c:v>166.28518464694335</c:v>
                </c:pt>
                <c:pt idx="4553">
                  <c:v>166.17107283450144</c:v>
                </c:pt>
                <c:pt idx="4554">
                  <c:v>150.92306994329994</c:v>
                </c:pt>
                <c:pt idx="4555">
                  <c:v>166.02425006505197</c:v>
                </c:pt>
                <c:pt idx="4556">
                  <c:v>166.01488347698449</c:v>
                </c:pt>
                <c:pt idx="4557">
                  <c:v>165.95125498718969</c:v>
                </c:pt>
                <c:pt idx="4558">
                  <c:v>165.87016671451954</c:v>
                </c:pt>
                <c:pt idx="4559">
                  <c:v>139.2220524572765</c:v>
                </c:pt>
                <c:pt idx="4560">
                  <c:v>0</c:v>
                </c:pt>
                <c:pt idx="4561">
                  <c:v>165.82256826947273</c:v>
                </c:pt>
                <c:pt idx="4562">
                  <c:v>150.65686659405145</c:v>
                </c:pt>
                <c:pt idx="4563">
                  <c:v>165.78395673227473</c:v>
                </c:pt>
                <c:pt idx="4564">
                  <c:v>0</c:v>
                </c:pt>
                <c:pt idx="4565">
                  <c:v>0</c:v>
                </c:pt>
                <c:pt idx="4566">
                  <c:v>164.06344312374577</c:v>
                </c:pt>
                <c:pt idx="4567">
                  <c:v>0</c:v>
                </c:pt>
                <c:pt idx="4568">
                  <c:v>165.59517588588849</c:v>
                </c:pt>
                <c:pt idx="4569">
                  <c:v>0</c:v>
                </c:pt>
                <c:pt idx="4570">
                  <c:v>165.50239883599892</c:v>
                </c:pt>
                <c:pt idx="4571">
                  <c:v>129.23542000689395</c:v>
                </c:pt>
                <c:pt idx="4572">
                  <c:v>153.39381543540654</c:v>
                </c:pt>
                <c:pt idx="4573">
                  <c:v>138.77632405642484</c:v>
                </c:pt>
                <c:pt idx="4574">
                  <c:v>156.65969010666507</c:v>
                </c:pt>
                <c:pt idx="4575">
                  <c:v>165.40359048489037</c:v>
                </c:pt>
                <c:pt idx="4576">
                  <c:v>153.27876194659589</c:v>
                </c:pt>
                <c:pt idx="4577">
                  <c:v>0</c:v>
                </c:pt>
                <c:pt idx="4578">
                  <c:v>0</c:v>
                </c:pt>
                <c:pt idx="4579">
                  <c:v>163.67611529211058</c:v>
                </c:pt>
                <c:pt idx="4580">
                  <c:v>150.07494389626584</c:v>
                </c:pt>
                <c:pt idx="4581">
                  <c:v>149.96741622911614</c:v>
                </c:pt>
                <c:pt idx="4582">
                  <c:v>31.906718486091364</c:v>
                </c:pt>
                <c:pt idx="4583">
                  <c:v>0</c:v>
                </c:pt>
                <c:pt idx="4584">
                  <c:v>0</c:v>
                </c:pt>
                <c:pt idx="4585">
                  <c:v>165.01126874900766</c:v>
                </c:pt>
                <c:pt idx="4586">
                  <c:v>0</c:v>
                </c:pt>
                <c:pt idx="4587">
                  <c:v>152.95605380882682</c:v>
                </c:pt>
                <c:pt idx="4588">
                  <c:v>164.96738900541632</c:v>
                </c:pt>
                <c:pt idx="4589">
                  <c:v>142.09740745909164</c:v>
                </c:pt>
                <c:pt idx="4590">
                  <c:v>164.95935588395716</c:v>
                </c:pt>
                <c:pt idx="4591">
                  <c:v>38.817698952853732</c:v>
                </c:pt>
                <c:pt idx="4592">
                  <c:v>8.4367597846936633</c:v>
                </c:pt>
                <c:pt idx="4593">
                  <c:v>163.2485778013139</c:v>
                </c:pt>
                <c:pt idx="4594">
                  <c:v>0</c:v>
                </c:pt>
                <c:pt idx="4595">
                  <c:v>149.66960320555657</c:v>
                </c:pt>
                <c:pt idx="4596">
                  <c:v>164.74191224069511</c:v>
                </c:pt>
                <c:pt idx="4597">
                  <c:v>148.02664427742533</c:v>
                </c:pt>
                <c:pt idx="4598">
                  <c:v>149.59251645565459</c:v>
                </c:pt>
                <c:pt idx="4599">
                  <c:v>0</c:v>
                </c:pt>
                <c:pt idx="4600">
                  <c:v>0</c:v>
                </c:pt>
                <c:pt idx="4601">
                  <c:v>69.19695143528034</c:v>
                </c:pt>
                <c:pt idx="4602">
                  <c:v>109.69096332033317</c:v>
                </c:pt>
                <c:pt idx="4603">
                  <c:v>147.66341271220796</c:v>
                </c:pt>
                <c:pt idx="4604">
                  <c:v>0</c:v>
                </c:pt>
                <c:pt idx="4605">
                  <c:v>0</c:v>
                </c:pt>
                <c:pt idx="4606">
                  <c:v>0</c:v>
                </c:pt>
                <c:pt idx="4607">
                  <c:v>0</c:v>
                </c:pt>
                <c:pt idx="4608">
                  <c:v>0</c:v>
                </c:pt>
                <c:pt idx="4609">
                  <c:v>164.50786713076056</c:v>
                </c:pt>
                <c:pt idx="4610">
                  <c:v>164.50002053860675</c:v>
                </c:pt>
                <c:pt idx="4611">
                  <c:v>119.9287820273541</c:v>
                </c:pt>
                <c:pt idx="4612">
                  <c:v>0</c:v>
                </c:pt>
                <c:pt idx="4613">
                  <c:v>129.33996521408625</c:v>
                </c:pt>
                <c:pt idx="4614">
                  <c:v>137.21263734565747</c:v>
                </c:pt>
                <c:pt idx="4615">
                  <c:v>0</c:v>
                </c:pt>
                <c:pt idx="4616">
                  <c:v>135.90057968171322</c:v>
                </c:pt>
                <c:pt idx="4617">
                  <c:v>91.900995639295104</c:v>
                </c:pt>
                <c:pt idx="4618">
                  <c:v>0</c:v>
                </c:pt>
                <c:pt idx="4619">
                  <c:v>164.3502167007708</c:v>
                </c:pt>
                <c:pt idx="4620">
                  <c:v>0</c:v>
                </c:pt>
                <c:pt idx="4621">
                  <c:v>0</c:v>
                </c:pt>
                <c:pt idx="4622">
                  <c:v>0</c:v>
                </c:pt>
                <c:pt idx="4623">
                  <c:v>0</c:v>
                </c:pt>
                <c:pt idx="4624">
                  <c:v>36.098549280533632</c:v>
                </c:pt>
                <c:pt idx="4625">
                  <c:v>162.72372543107025</c:v>
                </c:pt>
                <c:pt idx="4626">
                  <c:v>0</c:v>
                </c:pt>
                <c:pt idx="4627">
                  <c:v>0</c:v>
                </c:pt>
                <c:pt idx="4628">
                  <c:v>164.21562991485064</c:v>
                </c:pt>
                <c:pt idx="4629">
                  <c:v>0</c:v>
                </c:pt>
                <c:pt idx="4630">
                  <c:v>0</c:v>
                </c:pt>
                <c:pt idx="4631">
                  <c:v>0</c:v>
                </c:pt>
                <c:pt idx="4632">
                  <c:v>164.22303514796289</c:v>
                </c:pt>
                <c:pt idx="4633">
                  <c:v>0</c:v>
                </c:pt>
                <c:pt idx="4634">
                  <c:v>0</c:v>
                </c:pt>
                <c:pt idx="4635">
                  <c:v>164.18789884846561</c:v>
                </c:pt>
                <c:pt idx="4636">
                  <c:v>0</c:v>
                </c:pt>
                <c:pt idx="4637">
                  <c:v>148.00529925440776</c:v>
                </c:pt>
                <c:pt idx="4638">
                  <c:v>134.26253517704674</c:v>
                </c:pt>
                <c:pt idx="4639">
                  <c:v>121.82054186172523</c:v>
                </c:pt>
                <c:pt idx="4640">
                  <c:v>98.749775757519359</c:v>
                </c:pt>
                <c:pt idx="4641">
                  <c:v>0</c:v>
                </c:pt>
                <c:pt idx="4642">
                  <c:v>0</c:v>
                </c:pt>
                <c:pt idx="4643">
                  <c:v>164.04813718364332</c:v>
                </c:pt>
                <c:pt idx="4644">
                  <c:v>0</c:v>
                </c:pt>
                <c:pt idx="4645">
                  <c:v>133.34737202929813</c:v>
                </c:pt>
                <c:pt idx="4646">
                  <c:v>0</c:v>
                </c:pt>
                <c:pt idx="4647">
                  <c:v>0</c:v>
                </c:pt>
                <c:pt idx="4648">
                  <c:v>151.92245142097883</c:v>
                </c:pt>
                <c:pt idx="4649">
                  <c:v>0</c:v>
                </c:pt>
                <c:pt idx="4650">
                  <c:v>0</c:v>
                </c:pt>
                <c:pt idx="4651">
                  <c:v>151.20414363796527</c:v>
                </c:pt>
                <c:pt idx="4652">
                  <c:v>137.26118109346189</c:v>
                </c:pt>
                <c:pt idx="4653">
                  <c:v>163.88309119754823</c:v>
                </c:pt>
                <c:pt idx="4654">
                  <c:v>0</c:v>
                </c:pt>
                <c:pt idx="4655">
                  <c:v>163.85426481956628</c:v>
                </c:pt>
                <c:pt idx="4656">
                  <c:v>0</c:v>
                </c:pt>
                <c:pt idx="4657">
                  <c:v>162.24282857232191</c:v>
                </c:pt>
                <c:pt idx="4658">
                  <c:v>163.70626804875971</c:v>
                </c:pt>
                <c:pt idx="4659">
                  <c:v>148.49128621384358</c:v>
                </c:pt>
                <c:pt idx="4660">
                  <c:v>148.46503605525768</c:v>
                </c:pt>
                <c:pt idx="4661">
                  <c:v>163.61270036441204</c:v>
                </c:pt>
                <c:pt idx="4662">
                  <c:v>153.79976937001447</c:v>
                </c:pt>
                <c:pt idx="4663">
                  <c:v>154.28160656257782</c:v>
                </c:pt>
                <c:pt idx="4664">
                  <c:v>148.39592595730696</c:v>
                </c:pt>
                <c:pt idx="4665">
                  <c:v>148.38690841604921</c:v>
                </c:pt>
                <c:pt idx="4666">
                  <c:v>161.94297011157909</c:v>
                </c:pt>
                <c:pt idx="4667">
                  <c:v>163.43878708388002</c:v>
                </c:pt>
                <c:pt idx="4668">
                  <c:v>163.47858265034361</c:v>
                </c:pt>
                <c:pt idx="4669">
                  <c:v>163.41775527404317</c:v>
                </c:pt>
                <c:pt idx="4670">
                  <c:v>153.72365280909111</c:v>
                </c:pt>
                <c:pt idx="4671">
                  <c:v>147.63038229684972</c:v>
                </c:pt>
                <c:pt idx="4672">
                  <c:v>148.06881924834937</c:v>
                </c:pt>
                <c:pt idx="4673">
                  <c:v>141.42296551830782</c:v>
                </c:pt>
                <c:pt idx="4674">
                  <c:v>148.03546145759753</c:v>
                </c:pt>
                <c:pt idx="4675">
                  <c:v>161.56364240087811</c:v>
                </c:pt>
                <c:pt idx="4676">
                  <c:v>147.99177053285399</c:v>
                </c:pt>
                <c:pt idx="4677">
                  <c:v>163.14075117202063</c:v>
                </c:pt>
                <c:pt idx="4678">
                  <c:v>163.07212846001042</c:v>
                </c:pt>
                <c:pt idx="4679">
                  <c:v>150.59866037415404</c:v>
                </c:pt>
                <c:pt idx="4680">
                  <c:v>162.85433172202326</c:v>
                </c:pt>
                <c:pt idx="4681">
                  <c:v>147.65948920811522</c:v>
                </c:pt>
                <c:pt idx="4682">
                  <c:v>162.80042569999003</c:v>
                </c:pt>
                <c:pt idx="4683">
                  <c:v>162.64182044016636</c:v>
                </c:pt>
                <c:pt idx="4684">
                  <c:v>162.63831205531827</c:v>
                </c:pt>
                <c:pt idx="4685">
                  <c:v>160.96911101919196</c:v>
                </c:pt>
                <c:pt idx="4686">
                  <c:v>150.42772770361708</c:v>
                </c:pt>
                <c:pt idx="4687">
                  <c:v>160.92975084098398</c:v>
                </c:pt>
                <c:pt idx="4688">
                  <c:v>147.33436141688472</c:v>
                </c:pt>
                <c:pt idx="4689">
                  <c:v>162.39118507421517</c:v>
                </c:pt>
                <c:pt idx="4690">
                  <c:v>162.44993727562971</c:v>
                </c:pt>
                <c:pt idx="4691">
                  <c:v>162.41703049662732</c:v>
                </c:pt>
                <c:pt idx="4692">
                  <c:v>159.10411175160502</c:v>
                </c:pt>
                <c:pt idx="4693">
                  <c:v>135.67217924161005</c:v>
                </c:pt>
                <c:pt idx="4694">
                  <c:v>160.64261172342486</c:v>
                </c:pt>
                <c:pt idx="4695">
                  <c:v>147.07270735983059</c:v>
                </c:pt>
                <c:pt idx="4696">
                  <c:v>130.37965752814716</c:v>
                </c:pt>
                <c:pt idx="4697">
                  <c:v>161.95697336776755</c:v>
                </c:pt>
                <c:pt idx="4698">
                  <c:v>161.97788424830694</c:v>
                </c:pt>
                <c:pt idx="4699">
                  <c:v>161.88806280447059</c:v>
                </c:pt>
                <c:pt idx="4700">
                  <c:v>161.86936282500452</c:v>
                </c:pt>
                <c:pt idx="4701">
                  <c:v>161.85686694631002</c:v>
                </c:pt>
                <c:pt idx="4702">
                  <c:v>161.84261624177017</c:v>
                </c:pt>
                <c:pt idx="4703">
                  <c:v>146.68120008737696</c:v>
                </c:pt>
                <c:pt idx="4704">
                  <c:v>161.72231299419909</c:v>
                </c:pt>
                <c:pt idx="4705">
                  <c:v>161.76255119873142</c:v>
                </c:pt>
                <c:pt idx="4706">
                  <c:v>123.19104105147909</c:v>
                </c:pt>
                <c:pt idx="4707">
                  <c:v>161.7379467796618</c:v>
                </c:pt>
                <c:pt idx="4708">
                  <c:v>161.69045854886403</c:v>
                </c:pt>
                <c:pt idx="4709">
                  <c:v>160.02385021681422</c:v>
                </c:pt>
                <c:pt idx="4710">
                  <c:v>160.00269925537975</c:v>
                </c:pt>
                <c:pt idx="4711">
                  <c:v>146.43313677843872</c:v>
                </c:pt>
                <c:pt idx="4712">
                  <c:v>161.50285236715328</c:v>
                </c:pt>
                <c:pt idx="4713">
                  <c:v>161.46863418881745</c:v>
                </c:pt>
                <c:pt idx="4714">
                  <c:v>161.35295542392163</c:v>
                </c:pt>
                <c:pt idx="4715">
                  <c:v>146.1946383375797</c:v>
                </c:pt>
                <c:pt idx="4716">
                  <c:v>159.69742047933636</c:v>
                </c:pt>
                <c:pt idx="4717">
                  <c:v>161.21892502813921</c:v>
                </c:pt>
                <c:pt idx="4718">
                  <c:v>161.08913794315575</c:v>
                </c:pt>
                <c:pt idx="4719">
                  <c:v>151.75866759812726</c:v>
                </c:pt>
                <c:pt idx="4720">
                  <c:v>160.93392185343924</c:v>
                </c:pt>
                <c:pt idx="4721">
                  <c:v>159.38890464103818</c:v>
                </c:pt>
                <c:pt idx="4722">
                  <c:v>160.88161609195427</c:v>
                </c:pt>
                <c:pt idx="4723">
                  <c:v>148.47837852694303</c:v>
                </c:pt>
                <c:pt idx="4724">
                  <c:v>160.93083681673968</c:v>
                </c:pt>
                <c:pt idx="4725">
                  <c:v>155.21935832523306</c:v>
                </c:pt>
                <c:pt idx="4726">
                  <c:v>160.8245188583349</c:v>
                </c:pt>
                <c:pt idx="4727">
                  <c:v>147.74861494597801</c:v>
                </c:pt>
                <c:pt idx="4728">
                  <c:v>160.79640493321398</c:v>
                </c:pt>
                <c:pt idx="4729">
                  <c:v>151.5334603348613</c:v>
                </c:pt>
                <c:pt idx="4730">
                  <c:v>137.90443343236441</c:v>
                </c:pt>
                <c:pt idx="4731">
                  <c:v>148.65541657655714</c:v>
                </c:pt>
                <c:pt idx="4732">
                  <c:v>143.1230560390668</c:v>
                </c:pt>
                <c:pt idx="4733">
                  <c:v>160.71668853108881</c:v>
                </c:pt>
                <c:pt idx="4734">
                  <c:v>159.08701562871769</c:v>
                </c:pt>
                <c:pt idx="4735">
                  <c:v>160.67240255071954</c:v>
                </c:pt>
                <c:pt idx="4736">
                  <c:v>151.18918100090542</c:v>
                </c:pt>
                <c:pt idx="4737">
                  <c:v>160.5851604484383</c:v>
                </c:pt>
                <c:pt idx="4738">
                  <c:v>144.55875448469052</c:v>
                </c:pt>
                <c:pt idx="4739">
                  <c:v>143.66824142841813</c:v>
                </c:pt>
                <c:pt idx="4740">
                  <c:v>160.55654158715723</c:v>
                </c:pt>
                <c:pt idx="4741">
                  <c:v>160.39178733392805</c:v>
                </c:pt>
                <c:pt idx="4742">
                  <c:v>160.35242352637866</c:v>
                </c:pt>
                <c:pt idx="4743">
                  <c:v>158.75719283969624</c:v>
                </c:pt>
                <c:pt idx="4744">
                  <c:v>147.17287796124748</c:v>
                </c:pt>
                <c:pt idx="4745">
                  <c:v>160.29494368560563</c:v>
                </c:pt>
                <c:pt idx="4746">
                  <c:v>160.27542909597858</c:v>
                </c:pt>
                <c:pt idx="4747">
                  <c:v>148.15117469140827</c:v>
                </c:pt>
                <c:pt idx="4748">
                  <c:v>145.05141540595699</c:v>
                </c:pt>
                <c:pt idx="4749">
                  <c:v>146.59036305856577</c:v>
                </c:pt>
                <c:pt idx="4750">
                  <c:v>160.1484445466352</c:v>
                </c:pt>
                <c:pt idx="4751">
                  <c:v>159.86190140257972</c:v>
                </c:pt>
                <c:pt idx="4752">
                  <c:v>159.96455951312143</c:v>
                </c:pt>
                <c:pt idx="4753">
                  <c:v>158.44175050185873</c:v>
                </c:pt>
                <c:pt idx="4754">
                  <c:v>159.9675178309956</c:v>
                </c:pt>
                <c:pt idx="4755">
                  <c:v>159.78600106471427</c:v>
                </c:pt>
                <c:pt idx="4756">
                  <c:v>133.06626683420262</c:v>
                </c:pt>
                <c:pt idx="4757">
                  <c:v>144.30582406942628</c:v>
                </c:pt>
                <c:pt idx="4758">
                  <c:v>157.67947598044577</c:v>
                </c:pt>
                <c:pt idx="4759">
                  <c:v>159.65265013572289</c:v>
                </c:pt>
                <c:pt idx="4760">
                  <c:v>147.51281882365066</c:v>
                </c:pt>
                <c:pt idx="4761">
                  <c:v>159.61873288790773</c:v>
                </c:pt>
                <c:pt idx="4762">
                  <c:v>159.60987083642664</c:v>
                </c:pt>
                <c:pt idx="4763">
                  <c:v>158.01852341307637</c:v>
                </c:pt>
                <c:pt idx="4764">
                  <c:v>144.4307537524414</c:v>
                </c:pt>
                <c:pt idx="4765">
                  <c:v>159.56687296908464</c:v>
                </c:pt>
                <c:pt idx="4766">
                  <c:v>147.44185479906446</c:v>
                </c:pt>
                <c:pt idx="4767">
                  <c:v>159.50606395395951</c:v>
                </c:pt>
                <c:pt idx="4768">
                  <c:v>159.49388563546486</c:v>
                </c:pt>
                <c:pt idx="4769">
                  <c:v>142.21603964822285</c:v>
                </c:pt>
                <c:pt idx="4770">
                  <c:v>142.30947304794421</c:v>
                </c:pt>
                <c:pt idx="4771">
                  <c:v>159.40699453228987</c:v>
                </c:pt>
                <c:pt idx="4772">
                  <c:v>159.40600885596049</c:v>
                </c:pt>
                <c:pt idx="4773">
                  <c:v>144.24564736131532</c:v>
                </c:pt>
                <c:pt idx="4774">
                  <c:v>147.20749449729263</c:v>
                </c:pt>
                <c:pt idx="4775">
                  <c:v>137.01431432500451</c:v>
                </c:pt>
                <c:pt idx="4776">
                  <c:v>159.34688969529944</c:v>
                </c:pt>
                <c:pt idx="4777">
                  <c:v>159.29939546640497</c:v>
                </c:pt>
                <c:pt idx="4778">
                  <c:v>159.24694775939614</c:v>
                </c:pt>
                <c:pt idx="4779">
                  <c:v>159.22713897390437</c:v>
                </c:pt>
                <c:pt idx="4780">
                  <c:v>143.95365759525356</c:v>
                </c:pt>
                <c:pt idx="4781">
                  <c:v>143.94550267637896</c:v>
                </c:pt>
                <c:pt idx="4782">
                  <c:v>149.62790791311951</c:v>
                </c:pt>
                <c:pt idx="4783">
                  <c:v>143.85067794058523</c:v>
                </c:pt>
                <c:pt idx="4784">
                  <c:v>157.39659308194018</c:v>
                </c:pt>
                <c:pt idx="4785">
                  <c:v>135.35668621559259</c:v>
                </c:pt>
                <c:pt idx="4786">
                  <c:v>158.87242156704147</c:v>
                </c:pt>
                <c:pt idx="4787">
                  <c:v>146.74494726907764</c:v>
                </c:pt>
                <c:pt idx="4788">
                  <c:v>158.85090229627806</c:v>
                </c:pt>
                <c:pt idx="4789">
                  <c:v>158.76719594597697</c:v>
                </c:pt>
                <c:pt idx="4790">
                  <c:v>146.64151473770508</c:v>
                </c:pt>
                <c:pt idx="4791">
                  <c:v>158.73851943772837</c:v>
                </c:pt>
                <c:pt idx="4792">
                  <c:v>158.72570863420393</c:v>
                </c:pt>
                <c:pt idx="4793">
                  <c:v>158.67516675041477</c:v>
                </c:pt>
                <c:pt idx="4794">
                  <c:v>143.51299588077489</c:v>
                </c:pt>
                <c:pt idx="4795">
                  <c:v>157.08037611597558</c:v>
                </c:pt>
                <c:pt idx="4796">
                  <c:v>143.49757975526478</c:v>
                </c:pt>
                <c:pt idx="4797">
                  <c:v>158.63758853362324</c:v>
                </c:pt>
                <c:pt idx="4798">
                  <c:v>158.35478863503039</c:v>
                </c:pt>
                <c:pt idx="4799">
                  <c:v>158.59464946738547</c:v>
                </c:pt>
                <c:pt idx="4800">
                  <c:v>158.47561644945586</c:v>
                </c:pt>
                <c:pt idx="4801">
                  <c:v>132.27037817010574</c:v>
                </c:pt>
                <c:pt idx="4802">
                  <c:v>158.4092131207164</c:v>
                </c:pt>
                <c:pt idx="4803">
                  <c:v>139.66642165570556</c:v>
                </c:pt>
                <c:pt idx="4804">
                  <c:v>158.43850786593762</c:v>
                </c:pt>
                <c:pt idx="4805">
                  <c:v>158.41995962046977</c:v>
                </c:pt>
                <c:pt idx="4806">
                  <c:v>137.01294644034144</c:v>
                </c:pt>
                <c:pt idx="4807">
                  <c:v>146.20366353865407</c:v>
                </c:pt>
                <c:pt idx="4808">
                  <c:v>156.99398671121355</c:v>
                </c:pt>
                <c:pt idx="4809">
                  <c:v>158.18489378044504</c:v>
                </c:pt>
                <c:pt idx="4810">
                  <c:v>158.10823286978686</c:v>
                </c:pt>
                <c:pt idx="4811">
                  <c:v>158.16965125021432</c:v>
                </c:pt>
                <c:pt idx="4812">
                  <c:v>142.98484933523912</c:v>
                </c:pt>
                <c:pt idx="4813">
                  <c:v>157.61131554135358</c:v>
                </c:pt>
                <c:pt idx="4814">
                  <c:v>158.09039789350797</c:v>
                </c:pt>
                <c:pt idx="4815">
                  <c:v>145.82708465140871</c:v>
                </c:pt>
                <c:pt idx="4816">
                  <c:v>142.76766858834094</c:v>
                </c:pt>
                <c:pt idx="4817">
                  <c:v>157.90296037696314</c:v>
                </c:pt>
                <c:pt idx="4818">
                  <c:v>118.30629547586926</c:v>
                </c:pt>
                <c:pt idx="4819">
                  <c:v>157.81883970807033</c:v>
                </c:pt>
                <c:pt idx="4820">
                  <c:v>156.22893436151782</c:v>
                </c:pt>
                <c:pt idx="4821">
                  <c:v>142.65993574763445</c:v>
                </c:pt>
                <c:pt idx="4822">
                  <c:v>157.81585517436187</c:v>
                </c:pt>
                <c:pt idx="4823">
                  <c:v>157.76881750260623</c:v>
                </c:pt>
                <c:pt idx="4824">
                  <c:v>142.60755838354149</c:v>
                </c:pt>
                <c:pt idx="4825">
                  <c:v>145.62110248546472</c:v>
                </c:pt>
                <c:pt idx="4826">
                  <c:v>157.70018601029685</c:v>
                </c:pt>
                <c:pt idx="4827">
                  <c:v>157.62122878525273</c:v>
                </c:pt>
                <c:pt idx="4828">
                  <c:v>157.59595634356737</c:v>
                </c:pt>
                <c:pt idx="4829">
                  <c:v>147.7446683914485</c:v>
                </c:pt>
                <c:pt idx="4830">
                  <c:v>142.34537208244933</c:v>
                </c:pt>
                <c:pt idx="4831">
                  <c:v>155.88642365741774</c:v>
                </c:pt>
                <c:pt idx="4832">
                  <c:v>157.36248562451377</c:v>
                </c:pt>
                <c:pt idx="4833">
                  <c:v>157.33954553406014</c:v>
                </c:pt>
                <c:pt idx="4834">
                  <c:v>157.25664924017141</c:v>
                </c:pt>
                <c:pt idx="4835">
                  <c:v>157.20942947436365</c:v>
                </c:pt>
                <c:pt idx="4836">
                  <c:v>149.50048963702341</c:v>
                </c:pt>
                <c:pt idx="4837">
                  <c:v>157.1331464650406</c:v>
                </c:pt>
                <c:pt idx="4838">
                  <c:v>147.58174507306788</c:v>
                </c:pt>
                <c:pt idx="4839">
                  <c:v>157.10131334647059</c:v>
                </c:pt>
                <c:pt idx="4840">
                  <c:v>141.94101356712014</c:v>
                </c:pt>
                <c:pt idx="4841">
                  <c:v>155.4669449386999</c:v>
                </c:pt>
                <c:pt idx="4842">
                  <c:v>157.02039555875979</c:v>
                </c:pt>
                <c:pt idx="4843">
                  <c:v>156.90857352202499</c:v>
                </c:pt>
                <c:pt idx="4844">
                  <c:v>156.62172586330846</c:v>
                </c:pt>
                <c:pt idx="4845">
                  <c:v>156.79648846778659</c:v>
                </c:pt>
                <c:pt idx="4846">
                  <c:v>156.79467325823467</c:v>
                </c:pt>
                <c:pt idx="4847">
                  <c:v>156.7517186180431</c:v>
                </c:pt>
                <c:pt idx="4848">
                  <c:v>140.89051713478884</c:v>
                </c:pt>
                <c:pt idx="4849">
                  <c:v>141.5476183906533</c:v>
                </c:pt>
                <c:pt idx="4850">
                  <c:v>153.37193704790516</c:v>
                </c:pt>
                <c:pt idx="4851">
                  <c:v>127.74998134824176</c:v>
                </c:pt>
                <c:pt idx="4852">
                  <c:v>141.28017812168306</c:v>
                </c:pt>
                <c:pt idx="4853">
                  <c:v>156.38135216667783</c:v>
                </c:pt>
                <c:pt idx="4854">
                  <c:v>0</c:v>
                </c:pt>
                <c:pt idx="4855">
                  <c:v>156.32396460837401</c:v>
                </c:pt>
                <c:pt idx="4856">
                  <c:v>156.32253987227759</c:v>
                </c:pt>
                <c:pt idx="4857">
                  <c:v>139.31977951297907</c:v>
                </c:pt>
                <c:pt idx="4858">
                  <c:v>144.1353849850789</c:v>
                </c:pt>
                <c:pt idx="4859">
                  <c:v>156.21859663156104</c:v>
                </c:pt>
                <c:pt idx="4860">
                  <c:v>141.0400529976298</c:v>
                </c:pt>
                <c:pt idx="4861">
                  <c:v>156.18964620219478</c:v>
                </c:pt>
                <c:pt idx="4862">
                  <c:v>156.1888848153404</c:v>
                </c:pt>
                <c:pt idx="4863">
                  <c:v>156.10342172366651</c:v>
                </c:pt>
                <c:pt idx="4864">
                  <c:v>129.87873384051693</c:v>
                </c:pt>
                <c:pt idx="4865">
                  <c:v>135.70172338425448</c:v>
                </c:pt>
                <c:pt idx="4866">
                  <c:v>156.0816827146912</c:v>
                </c:pt>
                <c:pt idx="4867">
                  <c:v>0</c:v>
                </c:pt>
                <c:pt idx="4868">
                  <c:v>156.03527401988504</c:v>
                </c:pt>
                <c:pt idx="4869">
                  <c:v>129.11471903268043</c:v>
                </c:pt>
                <c:pt idx="4870">
                  <c:v>140.85194470096576</c:v>
                </c:pt>
                <c:pt idx="4871">
                  <c:v>140.79979442335821</c:v>
                </c:pt>
                <c:pt idx="4872">
                  <c:v>121.33379755136573</c:v>
                </c:pt>
                <c:pt idx="4873">
                  <c:v>132.69566745486352</c:v>
                </c:pt>
                <c:pt idx="4874">
                  <c:v>155.88975136727535</c:v>
                </c:pt>
                <c:pt idx="4875">
                  <c:v>155.87192483043907</c:v>
                </c:pt>
                <c:pt idx="4876">
                  <c:v>136.6414790347014</c:v>
                </c:pt>
                <c:pt idx="4877">
                  <c:v>140.6526668237284</c:v>
                </c:pt>
                <c:pt idx="4878">
                  <c:v>155.79438797291991</c:v>
                </c:pt>
                <c:pt idx="4879">
                  <c:v>154.18323631257749</c:v>
                </c:pt>
                <c:pt idx="4880">
                  <c:v>140.59951290131502</c:v>
                </c:pt>
                <c:pt idx="4881">
                  <c:v>134.96125893918881</c:v>
                </c:pt>
                <c:pt idx="4882">
                  <c:v>140.55872034843648</c:v>
                </c:pt>
                <c:pt idx="4883">
                  <c:v>155.70637983958122</c:v>
                </c:pt>
                <c:pt idx="4884">
                  <c:v>155.56586001401624</c:v>
                </c:pt>
                <c:pt idx="4885">
                  <c:v>153.92264542238712</c:v>
                </c:pt>
                <c:pt idx="4886">
                  <c:v>143.3441039148862</c:v>
                </c:pt>
                <c:pt idx="4887">
                  <c:v>155.4209045962871</c:v>
                </c:pt>
                <c:pt idx="4888">
                  <c:v>155.12984232971544</c:v>
                </c:pt>
                <c:pt idx="4889">
                  <c:v>155.36049123861969</c:v>
                </c:pt>
                <c:pt idx="4890">
                  <c:v>136.25635346508437</c:v>
                </c:pt>
                <c:pt idx="4891">
                  <c:v>155.27723519645679</c:v>
                </c:pt>
                <c:pt idx="4892">
                  <c:v>155.26950175573697</c:v>
                </c:pt>
                <c:pt idx="4893">
                  <c:v>128.56769498235079</c:v>
                </c:pt>
                <c:pt idx="4894">
                  <c:v>155.21239069957187</c:v>
                </c:pt>
                <c:pt idx="4895">
                  <c:v>155.14859563792041</c:v>
                </c:pt>
                <c:pt idx="4896">
                  <c:v>155.1273603090479</c:v>
                </c:pt>
                <c:pt idx="4897">
                  <c:v>139.93661251702628</c:v>
                </c:pt>
                <c:pt idx="4898">
                  <c:v>137.99598032513606</c:v>
                </c:pt>
                <c:pt idx="4899">
                  <c:v>153.46470018346281</c:v>
                </c:pt>
                <c:pt idx="4900">
                  <c:v>124.39947680241534</c:v>
                </c:pt>
                <c:pt idx="4901">
                  <c:v>154.90062851212679</c:v>
                </c:pt>
                <c:pt idx="4902">
                  <c:v>139.64796833140431</c:v>
                </c:pt>
                <c:pt idx="4903">
                  <c:v>154.77303367704022</c:v>
                </c:pt>
                <c:pt idx="4904">
                  <c:v>142.61928342141297</c:v>
                </c:pt>
                <c:pt idx="4905">
                  <c:v>145.44969646428845</c:v>
                </c:pt>
                <c:pt idx="4906">
                  <c:v>154.60397780369894</c:v>
                </c:pt>
                <c:pt idx="4907">
                  <c:v>154.6284433153306</c:v>
                </c:pt>
                <c:pt idx="4908">
                  <c:v>154.58330023536379</c:v>
                </c:pt>
                <c:pt idx="4909">
                  <c:v>26.083111075703101</c:v>
                </c:pt>
                <c:pt idx="4910">
                  <c:v>8.7991535817563999</c:v>
                </c:pt>
                <c:pt idx="4911">
                  <c:v>154.47116281668426</c:v>
                </c:pt>
                <c:pt idx="4912">
                  <c:v>131.42711769526576</c:v>
                </c:pt>
                <c:pt idx="4913">
                  <c:v>95.658776604028191</c:v>
                </c:pt>
                <c:pt idx="4914">
                  <c:v>154.40098739866872</c:v>
                </c:pt>
                <c:pt idx="4915">
                  <c:v>139.13158754186719</c:v>
                </c:pt>
                <c:pt idx="4916">
                  <c:v>139.21334786776393</c:v>
                </c:pt>
                <c:pt idx="4917">
                  <c:v>154.35816030404104</c:v>
                </c:pt>
                <c:pt idx="4918">
                  <c:v>154.33509930502302</c:v>
                </c:pt>
                <c:pt idx="4919">
                  <c:v>152.68208327252597</c:v>
                </c:pt>
                <c:pt idx="4920">
                  <c:v>154.11305154429436</c:v>
                </c:pt>
                <c:pt idx="4921">
                  <c:v>154.19619255425732</c:v>
                </c:pt>
                <c:pt idx="4922">
                  <c:v>139.03676720820738</c:v>
                </c:pt>
                <c:pt idx="4923">
                  <c:v>154.19117964328149</c:v>
                </c:pt>
                <c:pt idx="4924">
                  <c:v>139.00451694131965</c:v>
                </c:pt>
                <c:pt idx="4925">
                  <c:v>154.15216771620686</c:v>
                </c:pt>
                <c:pt idx="4926">
                  <c:v>138.99117706305549</c:v>
                </c:pt>
                <c:pt idx="4927">
                  <c:v>150.12676044751808</c:v>
                </c:pt>
                <c:pt idx="4928">
                  <c:v>141.94375835191948</c:v>
                </c:pt>
                <c:pt idx="4929">
                  <c:v>138.88912113575589</c:v>
                </c:pt>
                <c:pt idx="4930">
                  <c:v>131.16401463088522</c:v>
                </c:pt>
                <c:pt idx="4931">
                  <c:v>132.08413354791753</c:v>
                </c:pt>
                <c:pt idx="4932">
                  <c:v>80.003228117972867</c:v>
                </c:pt>
                <c:pt idx="4933">
                  <c:v>107.85249354170377</c:v>
                </c:pt>
                <c:pt idx="4934">
                  <c:v>27.690461710923927</c:v>
                </c:pt>
                <c:pt idx="4935">
                  <c:v>152.29184088654861</c:v>
                </c:pt>
                <c:pt idx="4936">
                  <c:v>119.68132265997167</c:v>
                </c:pt>
                <c:pt idx="4937">
                  <c:v>138.69056991150632</c:v>
                </c:pt>
                <c:pt idx="4938">
                  <c:v>153.77818331645517</c:v>
                </c:pt>
                <c:pt idx="4939">
                  <c:v>153.81630707915633</c:v>
                </c:pt>
                <c:pt idx="4940">
                  <c:v>126.69921885790667</c:v>
                </c:pt>
                <c:pt idx="4941">
                  <c:v>150.46843789256113</c:v>
                </c:pt>
                <c:pt idx="4942">
                  <c:v>153.71351290542177</c:v>
                </c:pt>
                <c:pt idx="4943">
                  <c:v>127.88946649973812</c:v>
                </c:pt>
                <c:pt idx="4944">
                  <c:v>140.55380315912305</c:v>
                </c:pt>
                <c:pt idx="4945">
                  <c:v>153.6623607334291</c:v>
                </c:pt>
                <c:pt idx="4946">
                  <c:v>53.125294955700369</c:v>
                </c:pt>
                <c:pt idx="4947">
                  <c:v>141.52502858588591</c:v>
                </c:pt>
                <c:pt idx="4948">
                  <c:v>153.62277891746336</c:v>
                </c:pt>
                <c:pt idx="4949">
                  <c:v>151.99355409519006</c:v>
                </c:pt>
                <c:pt idx="4950">
                  <c:v>141.46022643591303</c:v>
                </c:pt>
                <c:pt idx="4951">
                  <c:v>153.48609935149415</c:v>
                </c:pt>
                <c:pt idx="4952">
                  <c:v>138.31839062742702</c:v>
                </c:pt>
                <c:pt idx="4953">
                  <c:v>153.4718964782347</c:v>
                </c:pt>
                <c:pt idx="4954">
                  <c:v>153.32949654658751</c:v>
                </c:pt>
                <c:pt idx="4955">
                  <c:v>153.3661714663119</c:v>
                </c:pt>
                <c:pt idx="4956">
                  <c:v>153.35773199571659</c:v>
                </c:pt>
                <c:pt idx="4957">
                  <c:v>145.75671220963577</c:v>
                </c:pt>
                <c:pt idx="4958">
                  <c:v>153.30896259800059</c:v>
                </c:pt>
                <c:pt idx="4959">
                  <c:v>153.30379073496303</c:v>
                </c:pt>
                <c:pt idx="4960">
                  <c:v>153.25421985844935</c:v>
                </c:pt>
                <c:pt idx="4961">
                  <c:v>153.22209752995644</c:v>
                </c:pt>
                <c:pt idx="4962">
                  <c:v>129.87490259505111</c:v>
                </c:pt>
                <c:pt idx="4963">
                  <c:v>24.525117514332237</c:v>
                </c:pt>
                <c:pt idx="4964">
                  <c:v>130.3239202298702</c:v>
                </c:pt>
                <c:pt idx="4965">
                  <c:v>129.61908470814822</c:v>
                </c:pt>
                <c:pt idx="4966">
                  <c:v>153.12685418573136</c:v>
                </c:pt>
                <c:pt idx="4967">
                  <c:v>140.98975113634788</c:v>
                </c:pt>
                <c:pt idx="4968">
                  <c:v>115.7098018336423</c:v>
                </c:pt>
                <c:pt idx="4969">
                  <c:v>153.09570898384962</c:v>
                </c:pt>
                <c:pt idx="4970">
                  <c:v>139.95707605708913</c:v>
                </c:pt>
                <c:pt idx="4971">
                  <c:v>123.09488777142221</c:v>
                </c:pt>
                <c:pt idx="4972">
                  <c:v>118.71785142223941</c:v>
                </c:pt>
                <c:pt idx="4973">
                  <c:v>153.06100343488913</c:v>
                </c:pt>
                <c:pt idx="4974">
                  <c:v>112.64683514666412</c:v>
                </c:pt>
                <c:pt idx="4975">
                  <c:v>151.38071865311184</c:v>
                </c:pt>
                <c:pt idx="4976">
                  <c:v>152.95680104568996</c:v>
                </c:pt>
                <c:pt idx="4977">
                  <c:v>116.93373511304503</c:v>
                </c:pt>
                <c:pt idx="4978">
                  <c:v>126.47330308432656</c:v>
                </c:pt>
                <c:pt idx="4979">
                  <c:v>137.72314380001458</c:v>
                </c:pt>
                <c:pt idx="4980">
                  <c:v>110.78197763147401</c:v>
                </c:pt>
                <c:pt idx="4981">
                  <c:v>137.63442151824171</c:v>
                </c:pt>
                <c:pt idx="4982">
                  <c:v>152.72454312325942</c:v>
                </c:pt>
                <c:pt idx="4983">
                  <c:v>152.64552901142554</c:v>
                </c:pt>
                <c:pt idx="4984">
                  <c:v>152.7098976304286</c:v>
                </c:pt>
                <c:pt idx="4985">
                  <c:v>85.495355287678663</c:v>
                </c:pt>
                <c:pt idx="4986">
                  <c:v>115.71765215232332</c:v>
                </c:pt>
                <c:pt idx="4987">
                  <c:v>11.925567670640902</c:v>
                </c:pt>
                <c:pt idx="4988">
                  <c:v>137.49847996197013</c:v>
                </c:pt>
                <c:pt idx="4989">
                  <c:v>129.78146473230282</c:v>
                </c:pt>
                <c:pt idx="4990">
                  <c:v>151.06203906711067</c:v>
                </c:pt>
                <c:pt idx="4991">
                  <c:v>123.15959465219137</c:v>
                </c:pt>
                <c:pt idx="4992">
                  <c:v>97.230244389113835</c:v>
                </c:pt>
                <c:pt idx="4993">
                  <c:v>152.59441451475567</c:v>
                </c:pt>
                <c:pt idx="4994">
                  <c:v>7.5118519122761995</c:v>
                </c:pt>
                <c:pt idx="4995">
                  <c:v>140.45315228020189</c:v>
                </c:pt>
                <c:pt idx="4996">
                  <c:v>152.5695845142159</c:v>
                </c:pt>
                <c:pt idx="4997">
                  <c:v>152.56440871181113</c:v>
                </c:pt>
                <c:pt idx="4998">
                  <c:v>129.68489121378431</c:v>
                </c:pt>
                <c:pt idx="4999">
                  <c:v>111.14696056690282</c:v>
                </c:pt>
                <c:pt idx="5000">
                  <c:v>152.4239792748553</c:v>
                </c:pt>
                <c:pt idx="5001">
                  <c:v>137.27175590426236</c:v>
                </c:pt>
                <c:pt idx="5002">
                  <c:v>113.17817079737837</c:v>
                </c:pt>
                <c:pt idx="5003">
                  <c:v>95.420580641498219</c:v>
                </c:pt>
                <c:pt idx="5004">
                  <c:v>142.58919095885807</c:v>
                </c:pt>
                <c:pt idx="5005">
                  <c:v>111.02333291515671</c:v>
                </c:pt>
                <c:pt idx="5006">
                  <c:v>114.99992225163973</c:v>
                </c:pt>
                <c:pt idx="5007">
                  <c:v>140.14012955945847</c:v>
                </c:pt>
                <c:pt idx="5008">
                  <c:v>107.70120231487505</c:v>
                </c:pt>
                <c:pt idx="5009">
                  <c:v>136.99086977367767</c:v>
                </c:pt>
                <c:pt idx="5010">
                  <c:v>152.12137395038064</c:v>
                </c:pt>
                <c:pt idx="5011">
                  <c:v>152.11931172168616</c:v>
                </c:pt>
                <c:pt idx="5012">
                  <c:v>129.44828279480919</c:v>
                </c:pt>
                <c:pt idx="5013">
                  <c:v>152.02471130018597</c:v>
                </c:pt>
                <c:pt idx="5014">
                  <c:v>32.775036652579018</c:v>
                </c:pt>
                <c:pt idx="5015">
                  <c:v>152.02527978042306</c:v>
                </c:pt>
                <c:pt idx="5016">
                  <c:v>138.894284945978</c:v>
                </c:pt>
                <c:pt idx="5017">
                  <c:v>151.94667920545854</c:v>
                </c:pt>
                <c:pt idx="5018">
                  <c:v>138.52362798945626</c:v>
                </c:pt>
                <c:pt idx="5019">
                  <c:v>150.10947592693503</c:v>
                </c:pt>
                <c:pt idx="5020">
                  <c:v>139.76469160338877</c:v>
                </c:pt>
                <c:pt idx="5021">
                  <c:v>112.94327050484756</c:v>
                </c:pt>
                <c:pt idx="5022">
                  <c:v>82.018476695265747</c:v>
                </c:pt>
                <c:pt idx="5023">
                  <c:v>104.54669991960327</c:v>
                </c:pt>
                <c:pt idx="5024">
                  <c:v>0</c:v>
                </c:pt>
                <c:pt idx="5025">
                  <c:v>76.004940260150875</c:v>
                </c:pt>
                <c:pt idx="5026">
                  <c:v>128.93778473230282</c:v>
                </c:pt>
                <c:pt idx="5027">
                  <c:v>128.92641899156209</c:v>
                </c:pt>
                <c:pt idx="5028">
                  <c:v>122.50682644069644</c:v>
                </c:pt>
                <c:pt idx="5029">
                  <c:v>111.9227056382033</c:v>
                </c:pt>
                <c:pt idx="5030">
                  <c:v>151.72620367366287</c:v>
                </c:pt>
                <c:pt idx="5031">
                  <c:v>151.70980723955097</c:v>
                </c:pt>
                <c:pt idx="5032">
                  <c:v>151.70394317650889</c:v>
                </c:pt>
                <c:pt idx="5033">
                  <c:v>121.58024495613333</c:v>
                </c:pt>
                <c:pt idx="5034">
                  <c:v>150.0928248498106</c:v>
                </c:pt>
                <c:pt idx="5035">
                  <c:v>151.67465325047971</c:v>
                </c:pt>
                <c:pt idx="5036">
                  <c:v>151.65935358966769</c:v>
                </c:pt>
                <c:pt idx="5037">
                  <c:v>151.63200674251752</c:v>
                </c:pt>
                <c:pt idx="5038">
                  <c:v>55.641987806376846</c:v>
                </c:pt>
                <c:pt idx="5039">
                  <c:v>151.62633081230095</c:v>
                </c:pt>
                <c:pt idx="5040">
                  <c:v>108.76156189281841</c:v>
                </c:pt>
                <c:pt idx="5041">
                  <c:v>41.537379055631462</c:v>
                </c:pt>
                <c:pt idx="5042">
                  <c:v>149.95959954978963</c:v>
                </c:pt>
                <c:pt idx="5043">
                  <c:v>118.8567530162538</c:v>
                </c:pt>
                <c:pt idx="5044">
                  <c:v>149.90835873238623</c:v>
                </c:pt>
                <c:pt idx="5045">
                  <c:v>132.55229283962638</c:v>
                </c:pt>
                <c:pt idx="5046">
                  <c:v>128.59016899156208</c:v>
                </c:pt>
                <c:pt idx="5047">
                  <c:v>128.56722917674725</c:v>
                </c:pt>
                <c:pt idx="5048">
                  <c:v>39.320833222360093</c:v>
                </c:pt>
                <c:pt idx="5049">
                  <c:v>139.29213752536037</c:v>
                </c:pt>
                <c:pt idx="5050">
                  <c:v>128.46214178358485</c:v>
                </c:pt>
                <c:pt idx="5051">
                  <c:v>151.3925062301814</c:v>
                </c:pt>
                <c:pt idx="5052">
                  <c:v>112.74624745188885</c:v>
                </c:pt>
                <c:pt idx="5053">
                  <c:v>128.51630325082132</c:v>
                </c:pt>
                <c:pt idx="5054">
                  <c:v>151.34895798794835</c:v>
                </c:pt>
                <c:pt idx="5055">
                  <c:v>139.21708566156775</c:v>
                </c:pt>
                <c:pt idx="5056">
                  <c:v>65.310029034477722</c:v>
                </c:pt>
                <c:pt idx="5057">
                  <c:v>128.43081713971023</c:v>
                </c:pt>
                <c:pt idx="5058">
                  <c:v>109.55293281083735</c:v>
                </c:pt>
                <c:pt idx="5059">
                  <c:v>109.95799587087546</c:v>
                </c:pt>
                <c:pt idx="5060">
                  <c:v>151.14068129429447</c:v>
                </c:pt>
                <c:pt idx="5061">
                  <c:v>141.85140313114235</c:v>
                </c:pt>
                <c:pt idx="5062">
                  <c:v>91.651316955260626</c:v>
                </c:pt>
                <c:pt idx="5063">
                  <c:v>116.88939164988514</c:v>
                </c:pt>
                <c:pt idx="5064">
                  <c:v>84.076423624582134</c:v>
                </c:pt>
                <c:pt idx="5065">
                  <c:v>77.191520987393659</c:v>
                </c:pt>
                <c:pt idx="5066">
                  <c:v>149.42068175634671</c:v>
                </c:pt>
                <c:pt idx="5067">
                  <c:v>128.13373380637688</c:v>
                </c:pt>
                <c:pt idx="5068">
                  <c:v>102.56575843846505</c:v>
                </c:pt>
                <c:pt idx="5069">
                  <c:v>126.01493751618538</c:v>
                </c:pt>
                <c:pt idx="5070">
                  <c:v>147.66641408905846</c:v>
                </c:pt>
                <c:pt idx="5071">
                  <c:v>138.82830977123666</c:v>
                </c:pt>
                <c:pt idx="5072">
                  <c:v>84.412492356680019</c:v>
                </c:pt>
                <c:pt idx="5073">
                  <c:v>128.00855644069642</c:v>
                </c:pt>
                <c:pt idx="5074">
                  <c:v>114.24880798379424</c:v>
                </c:pt>
                <c:pt idx="5075">
                  <c:v>150.863677570443</c:v>
                </c:pt>
                <c:pt idx="5076">
                  <c:v>127.97387269526577</c:v>
                </c:pt>
                <c:pt idx="5077">
                  <c:v>149.25272037403096</c:v>
                </c:pt>
                <c:pt idx="5078">
                  <c:v>150.76096961798987</c:v>
                </c:pt>
                <c:pt idx="5079">
                  <c:v>149.20635068624111</c:v>
                </c:pt>
                <c:pt idx="5080">
                  <c:v>101.95632767059823</c:v>
                </c:pt>
                <c:pt idx="5081">
                  <c:v>108.56849109812671</c:v>
                </c:pt>
                <c:pt idx="5082">
                  <c:v>149.0457724063657</c:v>
                </c:pt>
                <c:pt idx="5083">
                  <c:v>141.34039708612241</c:v>
                </c:pt>
                <c:pt idx="5084">
                  <c:v>111.82730077042098</c:v>
                </c:pt>
                <c:pt idx="5085">
                  <c:v>72.219975105098285</c:v>
                </c:pt>
                <c:pt idx="5086">
                  <c:v>150.55264850510491</c:v>
                </c:pt>
                <c:pt idx="5087">
                  <c:v>150.52926080193814</c:v>
                </c:pt>
                <c:pt idx="5088">
                  <c:v>150.48393438454042</c:v>
                </c:pt>
                <c:pt idx="5089">
                  <c:v>150.48063462832334</c:v>
                </c:pt>
                <c:pt idx="5090">
                  <c:v>150.47242345781839</c:v>
                </c:pt>
                <c:pt idx="5091">
                  <c:v>135.28920666276116</c:v>
                </c:pt>
                <c:pt idx="5092">
                  <c:v>138.32158685222143</c:v>
                </c:pt>
                <c:pt idx="5093">
                  <c:v>150.3986408032435</c:v>
                </c:pt>
                <c:pt idx="5094">
                  <c:v>111.26942812097353</c:v>
                </c:pt>
                <c:pt idx="5095">
                  <c:v>150.37190746770375</c:v>
                </c:pt>
                <c:pt idx="5096">
                  <c:v>24.145239800179922</c:v>
                </c:pt>
                <c:pt idx="5097">
                  <c:v>89.343542479166715</c:v>
                </c:pt>
                <c:pt idx="5098">
                  <c:v>136.49223516820024</c:v>
                </c:pt>
                <c:pt idx="5099">
                  <c:v>41.248484472321977</c:v>
                </c:pt>
                <c:pt idx="5100">
                  <c:v>39.360509341549673</c:v>
                </c:pt>
                <c:pt idx="5101">
                  <c:v>150.18917438192594</c:v>
                </c:pt>
                <c:pt idx="5102">
                  <c:v>97.032193040268282</c:v>
                </c:pt>
                <c:pt idx="5103">
                  <c:v>0</c:v>
                </c:pt>
                <c:pt idx="5104">
                  <c:v>108.14189704577895</c:v>
                </c:pt>
                <c:pt idx="5105">
                  <c:v>135.02066239302823</c:v>
                </c:pt>
                <c:pt idx="5106">
                  <c:v>52.241160537895993</c:v>
                </c:pt>
                <c:pt idx="5107">
                  <c:v>133.41847744268594</c:v>
                </c:pt>
                <c:pt idx="5108">
                  <c:v>127.20584028785835</c:v>
                </c:pt>
                <c:pt idx="5109">
                  <c:v>115.86424361799541</c:v>
                </c:pt>
                <c:pt idx="5110">
                  <c:v>150.06184235093517</c:v>
                </c:pt>
                <c:pt idx="5111">
                  <c:v>0</c:v>
                </c:pt>
                <c:pt idx="5112">
                  <c:v>150.05975045101081</c:v>
                </c:pt>
                <c:pt idx="5113">
                  <c:v>150.05112133431081</c:v>
                </c:pt>
                <c:pt idx="5114">
                  <c:v>0</c:v>
                </c:pt>
                <c:pt idx="5115">
                  <c:v>150.04028634732416</c:v>
                </c:pt>
                <c:pt idx="5116">
                  <c:v>114.09058057456505</c:v>
                </c:pt>
                <c:pt idx="5117">
                  <c:v>127.10703686905492</c:v>
                </c:pt>
                <c:pt idx="5118">
                  <c:v>149.9254667821433</c:v>
                </c:pt>
                <c:pt idx="5119">
                  <c:v>86.715078484466147</c:v>
                </c:pt>
                <c:pt idx="5120">
                  <c:v>134.75578263610893</c:v>
                </c:pt>
                <c:pt idx="5121">
                  <c:v>134.36492180775346</c:v>
                </c:pt>
                <c:pt idx="5122">
                  <c:v>39.447141159757621</c:v>
                </c:pt>
                <c:pt idx="5123">
                  <c:v>116.2057711039765</c:v>
                </c:pt>
                <c:pt idx="5124">
                  <c:v>137.67446294858109</c:v>
                </c:pt>
                <c:pt idx="5125">
                  <c:v>137.39925556912476</c:v>
                </c:pt>
                <c:pt idx="5126">
                  <c:v>126.60366269995569</c:v>
                </c:pt>
                <c:pt idx="5127">
                  <c:v>47.678911826283908</c:v>
                </c:pt>
                <c:pt idx="5128">
                  <c:v>83.258810176977349</c:v>
                </c:pt>
                <c:pt idx="5129">
                  <c:v>121.40292722344611</c:v>
                </c:pt>
                <c:pt idx="5130">
                  <c:v>66.770335905323108</c:v>
                </c:pt>
                <c:pt idx="5131">
                  <c:v>106.75232355050704</c:v>
                </c:pt>
                <c:pt idx="5132">
                  <c:v>124.24551154584015</c:v>
                </c:pt>
                <c:pt idx="5133">
                  <c:v>122.65057950847027</c:v>
                </c:pt>
                <c:pt idx="5134">
                  <c:v>147.77297742131393</c:v>
                </c:pt>
                <c:pt idx="5135">
                  <c:v>134.28663778573684</c:v>
                </c:pt>
                <c:pt idx="5136">
                  <c:v>149.4403858107502</c:v>
                </c:pt>
                <c:pt idx="5137">
                  <c:v>140.0008384453923</c:v>
                </c:pt>
                <c:pt idx="5138">
                  <c:v>149.0053589785453</c:v>
                </c:pt>
                <c:pt idx="5139">
                  <c:v>125.92538605919489</c:v>
                </c:pt>
                <c:pt idx="5140">
                  <c:v>126.13486272586158</c:v>
                </c:pt>
                <c:pt idx="5141">
                  <c:v>134.2019445451127</c:v>
                </c:pt>
                <c:pt idx="5142">
                  <c:v>75.289386254973635</c:v>
                </c:pt>
                <c:pt idx="5143">
                  <c:v>149.32299152385005</c:v>
                </c:pt>
                <c:pt idx="5144">
                  <c:v>149.28183966978696</c:v>
                </c:pt>
                <c:pt idx="5145">
                  <c:v>0</c:v>
                </c:pt>
                <c:pt idx="5146">
                  <c:v>149.23624808732228</c:v>
                </c:pt>
                <c:pt idx="5147">
                  <c:v>149.22723271596141</c:v>
                </c:pt>
                <c:pt idx="5148">
                  <c:v>126.07519725082133</c:v>
                </c:pt>
                <c:pt idx="5149">
                  <c:v>149.18544266950698</c:v>
                </c:pt>
                <c:pt idx="5150">
                  <c:v>149.20496020420657</c:v>
                </c:pt>
                <c:pt idx="5151">
                  <c:v>149.20058409216611</c:v>
                </c:pt>
                <c:pt idx="5152">
                  <c:v>149.18940523804898</c:v>
                </c:pt>
                <c:pt idx="5153">
                  <c:v>0</c:v>
                </c:pt>
                <c:pt idx="5154">
                  <c:v>122.72636758259821</c:v>
                </c:pt>
                <c:pt idx="5155">
                  <c:v>0</c:v>
                </c:pt>
                <c:pt idx="5156">
                  <c:v>117.59339452891214</c:v>
                </c:pt>
                <c:pt idx="5157">
                  <c:v>149.11218263573946</c:v>
                </c:pt>
                <c:pt idx="5158">
                  <c:v>133.94877598275272</c:v>
                </c:pt>
                <c:pt idx="5159">
                  <c:v>30.884158289129076</c:v>
                </c:pt>
                <c:pt idx="5160">
                  <c:v>0</c:v>
                </c:pt>
                <c:pt idx="5161">
                  <c:v>91.430856198969821</c:v>
                </c:pt>
                <c:pt idx="5162">
                  <c:v>0</c:v>
                </c:pt>
                <c:pt idx="5163">
                  <c:v>118.00072534064623</c:v>
                </c:pt>
                <c:pt idx="5164">
                  <c:v>149.03132682029323</c:v>
                </c:pt>
                <c:pt idx="5165">
                  <c:v>0</c:v>
                </c:pt>
                <c:pt idx="5166">
                  <c:v>136.9069514718683</c:v>
                </c:pt>
                <c:pt idx="5167">
                  <c:v>0</c:v>
                </c:pt>
                <c:pt idx="5168">
                  <c:v>124.13901268721423</c:v>
                </c:pt>
                <c:pt idx="5169">
                  <c:v>94.229390703372445</c:v>
                </c:pt>
                <c:pt idx="5170">
                  <c:v>148.85835251798053</c:v>
                </c:pt>
                <c:pt idx="5171">
                  <c:v>147.24754654039219</c:v>
                </c:pt>
                <c:pt idx="5172">
                  <c:v>0</c:v>
                </c:pt>
                <c:pt idx="5173">
                  <c:v>148.28695565366542</c:v>
                </c:pt>
                <c:pt idx="5174">
                  <c:v>133.5951092242075</c:v>
                </c:pt>
                <c:pt idx="5175">
                  <c:v>45.394308081754744</c:v>
                </c:pt>
                <c:pt idx="5176">
                  <c:v>139.39762767594749</c:v>
                </c:pt>
                <c:pt idx="5177">
                  <c:v>139.39481569056824</c:v>
                </c:pt>
                <c:pt idx="5178">
                  <c:v>135.57013827931132</c:v>
                </c:pt>
                <c:pt idx="5179">
                  <c:v>55.953265396157533</c:v>
                </c:pt>
                <c:pt idx="5180">
                  <c:v>78.145979899333199</c:v>
                </c:pt>
                <c:pt idx="5181">
                  <c:v>110.75256620570786</c:v>
                </c:pt>
                <c:pt idx="5182">
                  <c:v>133.49785938261743</c:v>
                </c:pt>
                <c:pt idx="5183">
                  <c:v>72.513352571503489</c:v>
                </c:pt>
                <c:pt idx="5184">
                  <c:v>0</c:v>
                </c:pt>
                <c:pt idx="5185">
                  <c:v>148.59495445308471</c:v>
                </c:pt>
                <c:pt idx="5186">
                  <c:v>148.50874810988424</c:v>
                </c:pt>
                <c:pt idx="5187">
                  <c:v>136.31145434185015</c:v>
                </c:pt>
                <c:pt idx="5188">
                  <c:v>7.1357783451129251</c:v>
                </c:pt>
                <c:pt idx="5189">
                  <c:v>148.38199541180086</c:v>
                </c:pt>
                <c:pt idx="5190">
                  <c:v>122.37688478370784</c:v>
                </c:pt>
                <c:pt idx="5191">
                  <c:v>101.42803681131451</c:v>
                </c:pt>
                <c:pt idx="5192">
                  <c:v>121.49749036662236</c:v>
                </c:pt>
                <c:pt idx="5193">
                  <c:v>133.13947062668132</c:v>
                </c:pt>
                <c:pt idx="5194">
                  <c:v>0</c:v>
                </c:pt>
                <c:pt idx="5195">
                  <c:v>125.37828162119169</c:v>
                </c:pt>
                <c:pt idx="5196">
                  <c:v>132.84939918887318</c:v>
                </c:pt>
                <c:pt idx="5197">
                  <c:v>0</c:v>
                </c:pt>
                <c:pt idx="5198">
                  <c:v>91.845800585308382</c:v>
                </c:pt>
                <c:pt idx="5199">
                  <c:v>121.78138349384329</c:v>
                </c:pt>
                <c:pt idx="5200">
                  <c:v>13.771496254089215</c:v>
                </c:pt>
                <c:pt idx="5201">
                  <c:v>133.02051046668126</c:v>
                </c:pt>
                <c:pt idx="5202">
                  <c:v>0</c:v>
                </c:pt>
                <c:pt idx="5203">
                  <c:v>52.170929618132334</c:v>
                </c:pt>
                <c:pt idx="5204">
                  <c:v>0</c:v>
                </c:pt>
                <c:pt idx="5205">
                  <c:v>0</c:v>
                </c:pt>
                <c:pt idx="5206">
                  <c:v>134.82086272375577</c:v>
                </c:pt>
                <c:pt idx="5207">
                  <c:v>93.473282635650207</c:v>
                </c:pt>
                <c:pt idx="5208">
                  <c:v>123.87850165822873</c:v>
                </c:pt>
                <c:pt idx="5209">
                  <c:v>135.68416921124216</c:v>
                </c:pt>
                <c:pt idx="5210">
                  <c:v>147.7928048235253</c:v>
                </c:pt>
                <c:pt idx="5211">
                  <c:v>0</c:v>
                </c:pt>
                <c:pt idx="5212">
                  <c:v>132.57377983416995</c:v>
                </c:pt>
                <c:pt idx="5213">
                  <c:v>132.56280437784031</c:v>
                </c:pt>
                <c:pt idx="5214">
                  <c:v>0</c:v>
                </c:pt>
                <c:pt idx="5215">
                  <c:v>96.429150839107265</c:v>
                </c:pt>
                <c:pt idx="5216">
                  <c:v>108.6413541192909</c:v>
                </c:pt>
                <c:pt idx="5217">
                  <c:v>119.07488445855078</c:v>
                </c:pt>
                <c:pt idx="5218">
                  <c:v>144.35438933517588</c:v>
                </c:pt>
                <c:pt idx="5219">
                  <c:v>125.34842501030205</c:v>
                </c:pt>
                <c:pt idx="5220">
                  <c:v>147.58201630378335</c:v>
                </c:pt>
                <c:pt idx="5221">
                  <c:v>119.82695079349443</c:v>
                </c:pt>
                <c:pt idx="5222">
                  <c:v>146.31901453852993</c:v>
                </c:pt>
                <c:pt idx="5223">
                  <c:v>13.395664943229377</c:v>
                </c:pt>
                <c:pt idx="5224">
                  <c:v>123.47450847304353</c:v>
                </c:pt>
                <c:pt idx="5225">
                  <c:v>0</c:v>
                </c:pt>
                <c:pt idx="5226">
                  <c:v>147.42380080695128</c:v>
                </c:pt>
                <c:pt idx="5227">
                  <c:v>134.26840452964478</c:v>
                </c:pt>
                <c:pt idx="5228">
                  <c:v>115.45566417972043</c:v>
                </c:pt>
                <c:pt idx="5229">
                  <c:v>138.09570825307443</c:v>
                </c:pt>
                <c:pt idx="5230">
                  <c:v>0</c:v>
                </c:pt>
                <c:pt idx="5231">
                  <c:v>131.937165748025</c:v>
                </c:pt>
                <c:pt idx="5232">
                  <c:v>147.32724453527305</c:v>
                </c:pt>
                <c:pt idx="5233">
                  <c:v>142.34795096665692</c:v>
                </c:pt>
                <c:pt idx="5234">
                  <c:v>131.85842752869931</c:v>
                </c:pt>
                <c:pt idx="5235">
                  <c:v>0</c:v>
                </c:pt>
                <c:pt idx="5236">
                  <c:v>131.94702275673674</c:v>
                </c:pt>
                <c:pt idx="5237">
                  <c:v>134.97580861984667</c:v>
                </c:pt>
                <c:pt idx="5238">
                  <c:v>131.93434636085391</c:v>
                </c:pt>
                <c:pt idx="5239">
                  <c:v>137.79018161016535</c:v>
                </c:pt>
                <c:pt idx="5240">
                  <c:v>145.4786255345835</c:v>
                </c:pt>
                <c:pt idx="5241">
                  <c:v>147.04870881002702</c:v>
                </c:pt>
                <c:pt idx="5242">
                  <c:v>145.35519760802671</c:v>
                </c:pt>
                <c:pt idx="5243">
                  <c:v>146.97786079944504</c:v>
                </c:pt>
                <c:pt idx="5244">
                  <c:v>0</c:v>
                </c:pt>
                <c:pt idx="5245">
                  <c:v>137.77888030565822</c:v>
                </c:pt>
                <c:pt idx="5246">
                  <c:v>0</c:v>
                </c:pt>
                <c:pt idx="5247">
                  <c:v>128.9714699909926</c:v>
                </c:pt>
                <c:pt idx="5248">
                  <c:v>53.789821911909968</c:v>
                </c:pt>
                <c:pt idx="5249">
                  <c:v>95.618760887932197</c:v>
                </c:pt>
                <c:pt idx="5250">
                  <c:v>146.86459519016611</c:v>
                </c:pt>
                <c:pt idx="5251">
                  <c:v>146.84187130799492</c:v>
                </c:pt>
                <c:pt idx="5252">
                  <c:v>0</c:v>
                </c:pt>
                <c:pt idx="5253">
                  <c:v>0</c:v>
                </c:pt>
                <c:pt idx="5254">
                  <c:v>0</c:v>
                </c:pt>
                <c:pt idx="5255">
                  <c:v>131.54772861042807</c:v>
                </c:pt>
                <c:pt idx="5256">
                  <c:v>129.32294324496911</c:v>
                </c:pt>
                <c:pt idx="5257">
                  <c:v>145.10658032373073</c:v>
                </c:pt>
                <c:pt idx="5258">
                  <c:v>129.08784750506399</c:v>
                </c:pt>
                <c:pt idx="5259">
                  <c:v>0</c:v>
                </c:pt>
                <c:pt idx="5260">
                  <c:v>0</c:v>
                </c:pt>
                <c:pt idx="5261">
                  <c:v>131.47169674671639</c:v>
                </c:pt>
                <c:pt idx="5262">
                  <c:v>133.42359161264466</c:v>
                </c:pt>
                <c:pt idx="5263">
                  <c:v>0</c:v>
                </c:pt>
                <c:pt idx="5264">
                  <c:v>143.15156518839271</c:v>
                </c:pt>
                <c:pt idx="5265">
                  <c:v>133.27022050153354</c:v>
                </c:pt>
                <c:pt idx="5266">
                  <c:v>0</c:v>
                </c:pt>
                <c:pt idx="5267">
                  <c:v>103.60845393464498</c:v>
                </c:pt>
                <c:pt idx="5268">
                  <c:v>74.226795617255206</c:v>
                </c:pt>
                <c:pt idx="5269">
                  <c:v>136.97664865853378</c:v>
                </c:pt>
                <c:pt idx="5270">
                  <c:v>0</c:v>
                </c:pt>
                <c:pt idx="5271">
                  <c:v>133.96719372535301</c:v>
                </c:pt>
                <c:pt idx="5272">
                  <c:v>146.26975096864308</c:v>
                </c:pt>
                <c:pt idx="5273">
                  <c:v>0</c:v>
                </c:pt>
                <c:pt idx="5274">
                  <c:v>85.354629732104016</c:v>
                </c:pt>
                <c:pt idx="5275">
                  <c:v>111.97902336245647</c:v>
                </c:pt>
                <c:pt idx="5276">
                  <c:v>53.410038665487178</c:v>
                </c:pt>
                <c:pt idx="5277">
                  <c:v>146.22087356333859</c:v>
                </c:pt>
                <c:pt idx="5278">
                  <c:v>128.86610927027112</c:v>
                </c:pt>
                <c:pt idx="5279">
                  <c:v>134.07201678099574</c:v>
                </c:pt>
                <c:pt idx="5280">
                  <c:v>146.18371050938467</c:v>
                </c:pt>
                <c:pt idx="5281">
                  <c:v>1.769242057848885</c:v>
                </c:pt>
                <c:pt idx="5282">
                  <c:v>108.30783300931063</c:v>
                </c:pt>
                <c:pt idx="5283">
                  <c:v>0</c:v>
                </c:pt>
                <c:pt idx="5284">
                  <c:v>130.91087152793099</c:v>
                </c:pt>
                <c:pt idx="5285">
                  <c:v>130.89074787098303</c:v>
                </c:pt>
                <c:pt idx="5286">
                  <c:v>144.76399186506328</c:v>
                </c:pt>
                <c:pt idx="5287">
                  <c:v>145.99784106613433</c:v>
                </c:pt>
                <c:pt idx="5288">
                  <c:v>96.653914899061562</c:v>
                </c:pt>
                <c:pt idx="5289">
                  <c:v>145.98035782835763</c:v>
                </c:pt>
                <c:pt idx="5290">
                  <c:v>0</c:v>
                </c:pt>
                <c:pt idx="5291">
                  <c:v>126.67071153346116</c:v>
                </c:pt>
                <c:pt idx="5292">
                  <c:v>130.69743502230835</c:v>
                </c:pt>
                <c:pt idx="5293">
                  <c:v>0</c:v>
                </c:pt>
                <c:pt idx="5294">
                  <c:v>145.84407770397522</c:v>
                </c:pt>
                <c:pt idx="5295">
                  <c:v>130.64750310775037</c:v>
                </c:pt>
                <c:pt idx="5296">
                  <c:v>145.79859819454529</c:v>
                </c:pt>
                <c:pt idx="5297">
                  <c:v>130.60452019862592</c:v>
                </c:pt>
                <c:pt idx="5298">
                  <c:v>145.75949988776904</c:v>
                </c:pt>
                <c:pt idx="5299">
                  <c:v>144.15495668967847</c:v>
                </c:pt>
                <c:pt idx="5300">
                  <c:v>0</c:v>
                </c:pt>
                <c:pt idx="5301">
                  <c:v>0</c:v>
                </c:pt>
                <c:pt idx="5302">
                  <c:v>0</c:v>
                </c:pt>
                <c:pt idx="5303">
                  <c:v>35.393203844255041</c:v>
                </c:pt>
                <c:pt idx="5304">
                  <c:v>137.42385323580078</c:v>
                </c:pt>
                <c:pt idx="5305">
                  <c:v>143.80131395143769</c:v>
                </c:pt>
                <c:pt idx="5306">
                  <c:v>136.12395671686565</c:v>
                </c:pt>
                <c:pt idx="5307">
                  <c:v>97.690997304211947</c:v>
                </c:pt>
                <c:pt idx="5308">
                  <c:v>99.902110998941453</c:v>
                </c:pt>
                <c:pt idx="5309">
                  <c:v>130.15578671824557</c:v>
                </c:pt>
                <c:pt idx="5310">
                  <c:v>126.58200888719063</c:v>
                </c:pt>
                <c:pt idx="5311">
                  <c:v>119.27741647609461</c:v>
                </c:pt>
                <c:pt idx="5312">
                  <c:v>145.28914634935407</c:v>
                </c:pt>
                <c:pt idx="5313">
                  <c:v>100.66509069941807</c:v>
                </c:pt>
                <c:pt idx="5314">
                  <c:v>0</c:v>
                </c:pt>
                <c:pt idx="5315">
                  <c:v>145.24150351635382</c:v>
                </c:pt>
                <c:pt idx="5316">
                  <c:v>122.6395225229092</c:v>
                </c:pt>
                <c:pt idx="5317">
                  <c:v>145.17491897893478</c:v>
                </c:pt>
                <c:pt idx="5318">
                  <c:v>0</c:v>
                </c:pt>
                <c:pt idx="5319">
                  <c:v>0</c:v>
                </c:pt>
                <c:pt idx="5320">
                  <c:v>122.28563195452502</c:v>
                </c:pt>
                <c:pt idx="5321">
                  <c:v>132.02035188159743</c:v>
                </c:pt>
                <c:pt idx="5322">
                  <c:v>65.4177833962015</c:v>
                </c:pt>
                <c:pt idx="5323">
                  <c:v>121.06546054869246</c:v>
                </c:pt>
                <c:pt idx="5324">
                  <c:v>145.11484331146752</c:v>
                </c:pt>
                <c:pt idx="5325">
                  <c:v>132.96792177154396</c:v>
                </c:pt>
                <c:pt idx="5326">
                  <c:v>0</c:v>
                </c:pt>
                <c:pt idx="5327">
                  <c:v>100.81071498727297</c:v>
                </c:pt>
                <c:pt idx="5328">
                  <c:v>120.23566642272431</c:v>
                </c:pt>
                <c:pt idx="5329">
                  <c:v>143.45072613132726</c:v>
                </c:pt>
                <c:pt idx="5330">
                  <c:v>0</c:v>
                </c:pt>
                <c:pt idx="5331">
                  <c:v>0</c:v>
                </c:pt>
                <c:pt idx="5332">
                  <c:v>0</c:v>
                </c:pt>
                <c:pt idx="5333">
                  <c:v>144.95877398053048</c:v>
                </c:pt>
                <c:pt idx="5334">
                  <c:v>31.222617497001607</c:v>
                </c:pt>
                <c:pt idx="5335">
                  <c:v>131.79708494597799</c:v>
                </c:pt>
                <c:pt idx="5336">
                  <c:v>89.479442330019651</c:v>
                </c:pt>
                <c:pt idx="5337">
                  <c:v>80.057001811776885</c:v>
                </c:pt>
                <c:pt idx="5338">
                  <c:v>144.90149131923491</c:v>
                </c:pt>
                <c:pt idx="5339">
                  <c:v>135.61445711693767</c:v>
                </c:pt>
                <c:pt idx="5340">
                  <c:v>0</c:v>
                </c:pt>
                <c:pt idx="5341">
                  <c:v>99.637302987790306</c:v>
                </c:pt>
                <c:pt idx="5342">
                  <c:v>144.85404130324739</c:v>
                </c:pt>
                <c:pt idx="5343">
                  <c:v>0</c:v>
                </c:pt>
                <c:pt idx="5344">
                  <c:v>144.81299264614782</c:v>
                </c:pt>
                <c:pt idx="5345">
                  <c:v>127.5163660570891</c:v>
                </c:pt>
                <c:pt idx="5346">
                  <c:v>0</c:v>
                </c:pt>
                <c:pt idx="5347">
                  <c:v>122.47152472830993</c:v>
                </c:pt>
                <c:pt idx="5348">
                  <c:v>144.70275897731449</c:v>
                </c:pt>
                <c:pt idx="5349">
                  <c:v>135.3327596030573</c:v>
                </c:pt>
                <c:pt idx="5350">
                  <c:v>129.52111238981809</c:v>
                </c:pt>
                <c:pt idx="5351">
                  <c:v>144.67207160564757</c:v>
                </c:pt>
                <c:pt idx="5352">
                  <c:v>127.47160339042246</c:v>
                </c:pt>
                <c:pt idx="5353">
                  <c:v>0</c:v>
                </c:pt>
                <c:pt idx="5354">
                  <c:v>15.422818351599005</c:v>
                </c:pt>
                <c:pt idx="5355">
                  <c:v>131.50735683955682</c:v>
                </c:pt>
                <c:pt idx="5356">
                  <c:v>144.61457630218484</c:v>
                </c:pt>
                <c:pt idx="5357">
                  <c:v>135.29399531554873</c:v>
                </c:pt>
                <c:pt idx="5358">
                  <c:v>0</c:v>
                </c:pt>
                <c:pt idx="5359">
                  <c:v>108.76713380959603</c:v>
                </c:pt>
                <c:pt idx="5360">
                  <c:v>128.91775215370745</c:v>
                </c:pt>
                <c:pt idx="5361">
                  <c:v>129.41925226032143</c:v>
                </c:pt>
                <c:pt idx="5362">
                  <c:v>73.565991550998831</c:v>
                </c:pt>
                <c:pt idx="5363">
                  <c:v>113.44385524551362</c:v>
                </c:pt>
                <c:pt idx="5364">
                  <c:v>0</c:v>
                </c:pt>
                <c:pt idx="5365">
                  <c:v>0</c:v>
                </c:pt>
                <c:pt idx="5366">
                  <c:v>74.432271801983589</c:v>
                </c:pt>
                <c:pt idx="5367">
                  <c:v>0</c:v>
                </c:pt>
                <c:pt idx="5368">
                  <c:v>112.97138854454774</c:v>
                </c:pt>
                <c:pt idx="5369">
                  <c:v>0</c:v>
                </c:pt>
                <c:pt idx="5370">
                  <c:v>98.299387495677735</c:v>
                </c:pt>
                <c:pt idx="5371">
                  <c:v>7.7968768521192544</c:v>
                </c:pt>
                <c:pt idx="5372">
                  <c:v>89.11930252839349</c:v>
                </c:pt>
                <c:pt idx="5373">
                  <c:v>0</c:v>
                </c:pt>
                <c:pt idx="5374">
                  <c:v>0</c:v>
                </c:pt>
                <c:pt idx="5375">
                  <c:v>129.34208009567467</c:v>
                </c:pt>
                <c:pt idx="5376">
                  <c:v>144.47818717914723</c:v>
                </c:pt>
                <c:pt idx="5377">
                  <c:v>0</c:v>
                </c:pt>
                <c:pt idx="5378">
                  <c:v>120.42776231110888</c:v>
                </c:pt>
                <c:pt idx="5379">
                  <c:v>144.46800176238375</c:v>
                </c:pt>
                <c:pt idx="5380">
                  <c:v>143.1846045169826</c:v>
                </c:pt>
                <c:pt idx="5381">
                  <c:v>0</c:v>
                </c:pt>
                <c:pt idx="5382">
                  <c:v>129.18562153568661</c:v>
                </c:pt>
                <c:pt idx="5383">
                  <c:v>43.903086554801945</c:v>
                </c:pt>
                <c:pt idx="5384">
                  <c:v>35.328881860445449</c:v>
                </c:pt>
                <c:pt idx="5385">
                  <c:v>112.16703120794882</c:v>
                </c:pt>
                <c:pt idx="5386">
                  <c:v>0</c:v>
                </c:pt>
                <c:pt idx="5387">
                  <c:v>91.23823868603489</c:v>
                </c:pt>
                <c:pt idx="5388">
                  <c:v>103.06947580063753</c:v>
                </c:pt>
                <c:pt idx="5389">
                  <c:v>74.524727882010353</c:v>
                </c:pt>
                <c:pt idx="5390">
                  <c:v>126.02612782878663</c:v>
                </c:pt>
                <c:pt idx="5391">
                  <c:v>72.157121759407602</c:v>
                </c:pt>
                <c:pt idx="5392">
                  <c:v>0</c:v>
                </c:pt>
                <c:pt idx="5393">
                  <c:v>126.73954627931133</c:v>
                </c:pt>
                <c:pt idx="5394">
                  <c:v>130.85228306177902</c:v>
                </c:pt>
                <c:pt idx="5395">
                  <c:v>142.69597393496755</c:v>
                </c:pt>
                <c:pt idx="5396">
                  <c:v>0</c:v>
                </c:pt>
                <c:pt idx="5397">
                  <c:v>144.27611120483334</c:v>
                </c:pt>
                <c:pt idx="5398">
                  <c:v>85.129557697907572</c:v>
                </c:pt>
                <c:pt idx="5399">
                  <c:v>94.482388862503967</c:v>
                </c:pt>
                <c:pt idx="5400">
                  <c:v>101.36286336823945</c:v>
                </c:pt>
                <c:pt idx="5401">
                  <c:v>0</c:v>
                </c:pt>
                <c:pt idx="5402">
                  <c:v>138.88439810449572</c:v>
                </c:pt>
                <c:pt idx="5403">
                  <c:v>0</c:v>
                </c:pt>
                <c:pt idx="5404">
                  <c:v>96.766792979225926</c:v>
                </c:pt>
                <c:pt idx="5405">
                  <c:v>16.308917749055837</c:v>
                </c:pt>
                <c:pt idx="5406">
                  <c:v>0</c:v>
                </c:pt>
                <c:pt idx="5407">
                  <c:v>129.00329672363247</c:v>
                </c:pt>
                <c:pt idx="5408">
                  <c:v>144.12472982743992</c:v>
                </c:pt>
                <c:pt idx="5409">
                  <c:v>134.79769039584079</c:v>
                </c:pt>
                <c:pt idx="5410">
                  <c:v>0</c:v>
                </c:pt>
                <c:pt idx="5411">
                  <c:v>89.41856684192885</c:v>
                </c:pt>
                <c:pt idx="5412">
                  <c:v>123.07132230299604</c:v>
                </c:pt>
                <c:pt idx="5413">
                  <c:v>72.55821950588772</c:v>
                </c:pt>
                <c:pt idx="5414">
                  <c:v>0</c:v>
                </c:pt>
                <c:pt idx="5415">
                  <c:v>2.5448822013722747</c:v>
                </c:pt>
                <c:pt idx="5416">
                  <c:v>0</c:v>
                </c:pt>
                <c:pt idx="5417">
                  <c:v>144.08501937060916</c:v>
                </c:pt>
                <c:pt idx="5418">
                  <c:v>131.96581007468723</c:v>
                </c:pt>
                <c:pt idx="5419">
                  <c:v>144.05383774921864</c:v>
                </c:pt>
                <c:pt idx="5420">
                  <c:v>144.03801755008726</c:v>
                </c:pt>
                <c:pt idx="5421">
                  <c:v>93.481207955154787</c:v>
                </c:pt>
                <c:pt idx="5422">
                  <c:v>57.951926287542662</c:v>
                </c:pt>
                <c:pt idx="5423">
                  <c:v>85.507511549367692</c:v>
                </c:pt>
                <c:pt idx="5424">
                  <c:v>0</c:v>
                </c:pt>
                <c:pt idx="5425">
                  <c:v>143.99870926988561</c:v>
                </c:pt>
                <c:pt idx="5426">
                  <c:v>69.036674905986715</c:v>
                </c:pt>
                <c:pt idx="5427">
                  <c:v>127.32766157263224</c:v>
                </c:pt>
                <c:pt idx="5428">
                  <c:v>0</c:v>
                </c:pt>
                <c:pt idx="5429">
                  <c:v>52.345029246711746</c:v>
                </c:pt>
                <c:pt idx="5430">
                  <c:v>0</c:v>
                </c:pt>
                <c:pt idx="5431">
                  <c:v>140.62745485920601</c:v>
                </c:pt>
                <c:pt idx="5432">
                  <c:v>0</c:v>
                </c:pt>
                <c:pt idx="5433">
                  <c:v>0</c:v>
                </c:pt>
                <c:pt idx="5434">
                  <c:v>117.0792569738651</c:v>
                </c:pt>
                <c:pt idx="5435">
                  <c:v>131.72990767817743</c:v>
                </c:pt>
                <c:pt idx="5436">
                  <c:v>143.83314227832497</c:v>
                </c:pt>
                <c:pt idx="5437">
                  <c:v>143.83154698919466</c:v>
                </c:pt>
                <c:pt idx="5438">
                  <c:v>143.70821565783294</c:v>
                </c:pt>
                <c:pt idx="5439">
                  <c:v>143.75288639320041</c:v>
                </c:pt>
                <c:pt idx="5440">
                  <c:v>128.53394241039547</c:v>
                </c:pt>
                <c:pt idx="5441">
                  <c:v>143.65160989892865</c:v>
                </c:pt>
                <c:pt idx="5442">
                  <c:v>128.44776841275126</c:v>
                </c:pt>
                <c:pt idx="5443">
                  <c:v>131.44191723554272</c:v>
                </c:pt>
                <c:pt idx="5444">
                  <c:v>122.76409079917914</c:v>
                </c:pt>
                <c:pt idx="5445">
                  <c:v>131.29379068434153</c:v>
                </c:pt>
                <c:pt idx="5446">
                  <c:v>141.76805855363352</c:v>
                </c:pt>
                <c:pt idx="5447">
                  <c:v>131.23362696602734</c:v>
                </c:pt>
                <c:pt idx="5448">
                  <c:v>112.88219605659739</c:v>
                </c:pt>
                <c:pt idx="5449">
                  <c:v>143.32003849222571</c:v>
                </c:pt>
                <c:pt idx="5450">
                  <c:v>131.19339338984022</c:v>
                </c:pt>
                <c:pt idx="5451">
                  <c:v>120.06123309783078</c:v>
                </c:pt>
                <c:pt idx="5452">
                  <c:v>143.28081129849349</c:v>
                </c:pt>
                <c:pt idx="5453">
                  <c:v>131.16110498743737</c:v>
                </c:pt>
                <c:pt idx="5454">
                  <c:v>81.551294559850859</c:v>
                </c:pt>
                <c:pt idx="5455">
                  <c:v>143.22994361902238</c:v>
                </c:pt>
                <c:pt idx="5456">
                  <c:v>131.00832931984368</c:v>
                </c:pt>
                <c:pt idx="5457">
                  <c:v>127.91356211609838</c:v>
                </c:pt>
                <c:pt idx="5458">
                  <c:v>78.412168308454923</c:v>
                </c:pt>
                <c:pt idx="5459">
                  <c:v>143.09842744475733</c:v>
                </c:pt>
                <c:pt idx="5460">
                  <c:v>139.81143122956971</c:v>
                </c:pt>
                <c:pt idx="5461">
                  <c:v>143.04353967573954</c:v>
                </c:pt>
                <c:pt idx="5462">
                  <c:v>127.73076521598064</c:v>
                </c:pt>
                <c:pt idx="5463">
                  <c:v>142.87756416498365</c:v>
                </c:pt>
                <c:pt idx="5464">
                  <c:v>142.85892948438376</c:v>
                </c:pt>
                <c:pt idx="5465">
                  <c:v>133.51695448211638</c:v>
                </c:pt>
                <c:pt idx="5466">
                  <c:v>142.75833305982866</c:v>
                </c:pt>
                <c:pt idx="5467">
                  <c:v>141.54069891963238</c:v>
                </c:pt>
                <c:pt idx="5468">
                  <c:v>74.281820567819636</c:v>
                </c:pt>
                <c:pt idx="5469">
                  <c:v>142.73233124014726</c:v>
                </c:pt>
                <c:pt idx="5470">
                  <c:v>63.417109376052451</c:v>
                </c:pt>
                <c:pt idx="5471">
                  <c:v>142.30343353815189</c:v>
                </c:pt>
                <c:pt idx="5472">
                  <c:v>22.448443504786397</c:v>
                </c:pt>
                <c:pt idx="5473">
                  <c:v>142.56349213429573</c:v>
                </c:pt>
                <c:pt idx="5474">
                  <c:v>139.2815907678561</c:v>
                </c:pt>
                <c:pt idx="5475">
                  <c:v>141.21919458466039</c:v>
                </c:pt>
                <c:pt idx="5476">
                  <c:v>130.30851635166303</c:v>
                </c:pt>
                <c:pt idx="5477">
                  <c:v>142.2835071337835</c:v>
                </c:pt>
                <c:pt idx="5478">
                  <c:v>119.78499611315294</c:v>
                </c:pt>
                <c:pt idx="5479">
                  <c:v>124.80157993054296</c:v>
                </c:pt>
                <c:pt idx="5480">
                  <c:v>140.66945358968343</c:v>
                </c:pt>
                <c:pt idx="5481">
                  <c:v>126.60580068019108</c:v>
                </c:pt>
                <c:pt idx="5482">
                  <c:v>126.90544038674669</c:v>
                </c:pt>
                <c:pt idx="5483">
                  <c:v>142.05104415876352</c:v>
                </c:pt>
                <c:pt idx="5484">
                  <c:v>126.88227368074861</c:v>
                </c:pt>
                <c:pt idx="5485">
                  <c:v>125.00189513863779</c:v>
                </c:pt>
                <c:pt idx="5486">
                  <c:v>119.17862282942613</c:v>
                </c:pt>
                <c:pt idx="5487">
                  <c:v>59.805425787056251</c:v>
                </c:pt>
                <c:pt idx="5488">
                  <c:v>126.38511767659445</c:v>
                </c:pt>
                <c:pt idx="5489">
                  <c:v>141.6521281456765</c:v>
                </c:pt>
                <c:pt idx="5490">
                  <c:v>123.07195405647825</c:v>
                </c:pt>
                <c:pt idx="5491">
                  <c:v>66.776390651782222</c:v>
                </c:pt>
                <c:pt idx="5492">
                  <c:v>129.45598685613814</c:v>
                </c:pt>
                <c:pt idx="5493">
                  <c:v>126.41550440702405</c:v>
                </c:pt>
                <c:pt idx="5494">
                  <c:v>126.40329834300839</c:v>
                </c:pt>
                <c:pt idx="5495">
                  <c:v>141.41937860576195</c:v>
                </c:pt>
                <c:pt idx="5496">
                  <c:v>141.47458788561434</c:v>
                </c:pt>
                <c:pt idx="5497">
                  <c:v>0</c:v>
                </c:pt>
                <c:pt idx="5498">
                  <c:v>139.82694827420528</c:v>
                </c:pt>
                <c:pt idx="5499">
                  <c:v>141.3195415898322</c:v>
                </c:pt>
                <c:pt idx="5500">
                  <c:v>141.30741736457472</c:v>
                </c:pt>
                <c:pt idx="5501">
                  <c:v>141.28849519747345</c:v>
                </c:pt>
                <c:pt idx="5502">
                  <c:v>139.92400562849471</c:v>
                </c:pt>
                <c:pt idx="5503">
                  <c:v>96.408715770090822</c:v>
                </c:pt>
                <c:pt idx="5504">
                  <c:v>141.09691703400154</c:v>
                </c:pt>
                <c:pt idx="5505">
                  <c:v>141.02366693831544</c:v>
                </c:pt>
                <c:pt idx="5506">
                  <c:v>108.1217958096835</c:v>
                </c:pt>
                <c:pt idx="5507">
                  <c:v>140.98508732381501</c:v>
                </c:pt>
                <c:pt idx="5508">
                  <c:v>140.89805568492369</c:v>
                </c:pt>
                <c:pt idx="5509">
                  <c:v>140.90951352404105</c:v>
                </c:pt>
                <c:pt idx="5510">
                  <c:v>96.569894335941768</c:v>
                </c:pt>
                <c:pt idx="5511">
                  <c:v>139.29458298290035</c:v>
                </c:pt>
                <c:pt idx="5512">
                  <c:v>61.874733556857308</c:v>
                </c:pt>
                <c:pt idx="5513">
                  <c:v>125.26082704805428</c:v>
                </c:pt>
                <c:pt idx="5514">
                  <c:v>118.66848611076901</c:v>
                </c:pt>
                <c:pt idx="5515">
                  <c:v>139.11511589695243</c:v>
                </c:pt>
                <c:pt idx="5516">
                  <c:v>125.18806387191155</c:v>
                </c:pt>
                <c:pt idx="5517">
                  <c:v>140.32132389881835</c:v>
                </c:pt>
                <c:pt idx="5518">
                  <c:v>140.24758411744781</c:v>
                </c:pt>
                <c:pt idx="5519">
                  <c:v>120.59255882179971</c:v>
                </c:pt>
                <c:pt idx="5520">
                  <c:v>138.68066365281925</c:v>
                </c:pt>
                <c:pt idx="5521">
                  <c:v>133.32202767506064</c:v>
                </c:pt>
                <c:pt idx="5522">
                  <c:v>89.525255141887243</c:v>
                </c:pt>
                <c:pt idx="5523">
                  <c:v>140.17038893500759</c:v>
                </c:pt>
                <c:pt idx="5524">
                  <c:v>140.16875889262877</c:v>
                </c:pt>
                <c:pt idx="5525">
                  <c:v>140.13037090189269</c:v>
                </c:pt>
                <c:pt idx="5526">
                  <c:v>119.08845694585781</c:v>
                </c:pt>
                <c:pt idx="5527">
                  <c:v>123.49663579651214</c:v>
                </c:pt>
                <c:pt idx="5528">
                  <c:v>127.87643423661231</c:v>
                </c:pt>
                <c:pt idx="5529">
                  <c:v>124.82095723479519</c:v>
                </c:pt>
                <c:pt idx="5530">
                  <c:v>127.74026046586704</c:v>
                </c:pt>
                <c:pt idx="5531">
                  <c:v>127.70604596810281</c:v>
                </c:pt>
                <c:pt idx="5532">
                  <c:v>138.16682667915876</c:v>
                </c:pt>
                <c:pt idx="5533">
                  <c:v>139.75173098280413</c:v>
                </c:pt>
                <c:pt idx="5534">
                  <c:v>138.08412244193286</c:v>
                </c:pt>
                <c:pt idx="5535">
                  <c:v>124.15886587063508</c:v>
                </c:pt>
                <c:pt idx="5536">
                  <c:v>70.68106562766495</c:v>
                </c:pt>
                <c:pt idx="5537">
                  <c:v>124.50032332866083</c:v>
                </c:pt>
                <c:pt idx="5538">
                  <c:v>139.65307674821716</c:v>
                </c:pt>
                <c:pt idx="5539">
                  <c:v>139.61315440995875</c:v>
                </c:pt>
                <c:pt idx="5540">
                  <c:v>129.05578720865705</c:v>
                </c:pt>
                <c:pt idx="5541">
                  <c:v>127.34016075593973</c:v>
                </c:pt>
                <c:pt idx="5542">
                  <c:v>107.92134490936721</c:v>
                </c:pt>
                <c:pt idx="5543">
                  <c:v>130.25958937906972</c:v>
                </c:pt>
                <c:pt idx="5544">
                  <c:v>124.27289530635768</c:v>
                </c:pt>
                <c:pt idx="5545">
                  <c:v>78.272529414472899</c:v>
                </c:pt>
                <c:pt idx="5546">
                  <c:v>138.09641129232804</c:v>
                </c:pt>
                <c:pt idx="5547">
                  <c:v>138.10809380487814</c:v>
                </c:pt>
                <c:pt idx="5548">
                  <c:v>139.23365226278844</c:v>
                </c:pt>
                <c:pt idx="5549">
                  <c:v>139.22731192604795</c:v>
                </c:pt>
                <c:pt idx="5550">
                  <c:v>139.11090706552667</c:v>
                </c:pt>
                <c:pt idx="5551">
                  <c:v>137.49064006486853</c:v>
                </c:pt>
                <c:pt idx="5552">
                  <c:v>73.833767184275047</c:v>
                </c:pt>
                <c:pt idx="5553">
                  <c:v>137.43870752418186</c:v>
                </c:pt>
                <c:pt idx="5554">
                  <c:v>121.39951075478569</c:v>
                </c:pt>
                <c:pt idx="5555">
                  <c:v>123.85217424936853</c:v>
                </c:pt>
                <c:pt idx="5556">
                  <c:v>123.8365342980975</c:v>
                </c:pt>
                <c:pt idx="5557">
                  <c:v>137.7081829978614</c:v>
                </c:pt>
                <c:pt idx="5558">
                  <c:v>123.75091761370179</c:v>
                </c:pt>
                <c:pt idx="5559">
                  <c:v>136.51108475482266</c:v>
                </c:pt>
                <c:pt idx="5560">
                  <c:v>130.12710073660705</c:v>
                </c:pt>
                <c:pt idx="5561">
                  <c:v>138.75747984113906</c:v>
                </c:pt>
                <c:pt idx="5562">
                  <c:v>123.63754472789164</c:v>
                </c:pt>
                <c:pt idx="5563">
                  <c:v>126.54133678807936</c:v>
                </c:pt>
                <c:pt idx="5564">
                  <c:v>123.51848471015897</c:v>
                </c:pt>
                <c:pt idx="5565">
                  <c:v>138.66872200856798</c:v>
                </c:pt>
                <c:pt idx="5566">
                  <c:v>138.62907734728122</c:v>
                </c:pt>
                <c:pt idx="5567">
                  <c:v>137.30936879126469</c:v>
                </c:pt>
                <c:pt idx="5568">
                  <c:v>138.54488518716394</c:v>
                </c:pt>
                <c:pt idx="5569">
                  <c:v>136.92893156547308</c:v>
                </c:pt>
                <c:pt idx="5570">
                  <c:v>138.39732325143348</c:v>
                </c:pt>
                <c:pt idx="5571">
                  <c:v>138.37780014509929</c:v>
                </c:pt>
                <c:pt idx="5572">
                  <c:v>138.35705325233093</c:v>
                </c:pt>
                <c:pt idx="5573">
                  <c:v>136.75998004649986</c:v>
                </c:pt>
                <c:pt idx="5574">
                  <c:v>137.10042296630948</c:v>
                </c:pt>
                <c:pt idx="5575">
                  <c:v>137.09138247501971</c:v>
                </c:pt>
                <c:pt idx="5576">
                  <c:v>128.51955627492413</c:v>
                </c:pt>
                <c:pt idx="5577">
                  <c:v>138.07939459941505</c:v>
                </c:pt>
                <c:pt idx="5578">
                  <c:v>122.88293413004284</c:v>
                </c:pt>
                <c:pt idx="5579">
                  <c:v>125.8976267427017</c:v>
                </c:pt>
                <c:pt idx="5580">
                  <c:v>137.98849853897732</c:v>
                </c:pt>
                <c:pt idx="5581">
                  <c:v>137.97445527111736</c:v>
                </c:pt>
                <c:pt idx="5582">
                  <c:v>112.78588869643197</c:v>
                </c:pt>
                <c:pt idx="5583">
                  <c:v>120.71517435123835</c:v>
                </c:pt>
                <c:pt idx="5584">
                  <c:v>136.7010057311127</c:v>
                </c:pt>
                <c:pt idx="5585">
                  <c:v>120.71297370742529</c:v>
                </c:pt>
                <c:pt idx="5586">
                  <c:v>137.84381792382999</c:v>
                </c:pt>
                <c:pt idx="5587">
                  <c:v>116.120506703877</c:v>
                </c:pt>
                <c:pt idx="5588">
                  <c:v>131.63407615562824</c:v>
                </c:pt>
                <c:pt idx="5589">
                  <c:v>128.52984055241527</c:v>
                </c:pt>
                <c:pt idx="5590">
                  <c:v>122.59978337775352</c:v>
                </c:pt>
                <c:pt idx="5591">
                  <c:v>113.18746669201894</c:v>
                </c:pt>
                <c:pt idx="5592">
                  <c:v>137.6226385964558</c:v>
                </c:pt>
                <c:pt idx="5593">
                  <c:v>137.58490848566805</c:v>
                </c:pt>
                <c:pt idx="5594">
                  <c:v>32.542052965841819</c:v>
                </c:pt>
                <c:pt idx="5595">
                  <c:v>88.404767710563831</c:v>
                </c:pt>
                <c:pt idx="5596">
                  <c:v>137.51396801785015</c:v>
                </c:pt>
                <c:pt idx="5597">
                  <c:v>114.52567913958421</c:v>
                </c:pt>
                <c:pt idx="5598">
                  <c:v>137.47333754364291</c:v>
                </c:pt>
                <c:pt idx="5599">
                  <c:v>136.17712589784048</c:v>
                </c:pt>
                <c:pt idx="5600">
                  <c:v>131.49410017161713</c:v>
                </c:pt>
                <c:pt idx="5601">
                  <c:v>137.31411058459668</c:v>
                </c:pt>
                <c:pt idx="5602">
                  <c:v>137.35340083804047</c:v>
                </c:pt>
                <c:pt idx="5603">
                  <c:v>134.02331259017879</c:v>
                </c:pt>
                <c:pt idx="5604">
                  <c:v>137.21905675192801</c:v>
                </c:pt>
                <c:pt idx="5605">
                  <c:v>135.6840647968404</c:v>
                </c:pt>
                <c:pt idx="5606">
                  <c:v>137.19707443935337</c:v>
                </c:pt>
                <c:pt idx="5607">
                  <c:v>137.13318410682757</c:v>
                </c:pt>
                <c:pt idx="5608">
                  <c:v>121.95775045028834</c:v>
                </c:pt>
                <c:pt idx="5609">
                  <c:v>54.893042182076726</c:v>
                </c:pt>
                <c:pt idx="5610">
                  <c:v>137.03063567764892</c:v>
                </c:pt>
                <c:pt idx="5611">
                  <c:v>137.00284035586495</c:v>
                </c:pt>
                <c:pt idx="5612">
                  <c:v>130.90390956896894</c:v>
                </c:pt>
                <c:pt idx="5613">
                  <c:v>136.85466778102506</c:v>
                </c:pt>
                <c:pt idx="5614">
                  <c:v>135.57186658371589</c:v>
                </c:pt>
                <c:pt idx="5615">
                  <c:v>121.63126025401776</c:v>
                </c:pt>
                <c:pt idx="5616">
                  <c:v>120.37851006122604</c:v>
                </c:pt>
                <c:pt idx="5617">
                  <c:v>132.03902472946103</c:v>
                </c:pt>
                <c:pt idx="5618">
                  <c:v>0</c:v>
                </c:pt>
                <c:pt idx="5619">
                  <c:v>127.46821319735906</c:v>
                </c:pt>
                <c:pt idx="5620">
                  <c:v>130.398178649779</c:v>
                </c:pt>
                <c:pt idx="5621">
                  <c:v>127.34830709757155</c:v>
                </c:pt>
                <c:pt idx="5622">
                  <c:v>136.64342412114968</c:v>
                </c:pt>
                <c:pt idx="5623">
                  <c:v>135.34849716197854</c:v>
                </c:pt>
                <c:pt idx="5624">
                  <c:v>121.42625072129429</c:v>
                </c:pt>
                <c:pt idx="5625">
                  <c:v>135.12957318283992</c:v>
                </c:pt>
                <c:pt idx="5626">
                  <c:v>136.47837959864549</c:v>
                </c:pt>
                <c:pt idx="5627">
                  <c:v>118.74429257754593</c:v>
                </c:pt>
                <c:pt idx="5628">
                  <c:v>123.73525789554402</c:v>
                </c:pt>
                <c:pt idx="5629">
                  <c:v>136.32483507902256</c:v>
                </c:pt>
                <c:pt idx="5630">
                  <c:v>135.06608621278471</c:v>
                </c:pt>
                <c:pt idx="5631">
                  <c:v>57.413480156462057</c:v>
                </c:pt>
                <c:pt idx="5632">
                  <c:v>128.27089165455905</c:v>
                </c:pt>
                <c:pt idx="5633">
                  <c:v>134.89054140188219</c:v>
                </c:pt>
                <c:pt idx="5634">
                  <c:v>136.11912606577411</c:v>
                </c:pt>
                <c:pt idx="5635">
                  <c:v>136.01809400719344</c:v>
                </c:pt>
                <c:pt idx="5636">
                  <c:v>136.05854145874648</c:v>
                </c:pt>
                <c:pt idx="5637">
                  <c:v>111.95672375989662</c:v>
                </c:pt>
                <c:pt idx="5638">
                  <c:v>134.76027151820119</c:v>
                </c:pt>
                <c:pt idx="5639">
                  <c:v>134.33444700242529</c:v>
                </c:pt>
                <c:pt idx="5640">
                  <c:v>134.63664479955295</c:v>
                </c:pt>
                <c:pt idx="5641">
                  <c:v>135.8433433712396</c:v>
                </c:pt>
                <c:pt idx="5642">
                  <c:v>116.34148989252043</c:v>
                </c:pt>
                <c:pt idx="5643">
                  <c:v>110.33178806083691</c:v>
                </c:pt>
                <c:pt idx="5644">
                  <c:v>134.35938305913535</c:v>
                </c:pt>
                <c:pt idx="5645">
                  <c:v>135.56539486071003</c:v>
                </c:pt>
                <c:pt idx="5646">
                  <c:v>119.41173560086744</c:v>
                </c:pt>
                <c:pt idx="5647">
                  <c:v>135.5188079674929</c:v>
                </c:pt>
                <c:pt idx="5648">
                  <c:v>135.4428894742999</c:v>
                </c:pt>
                <c:pt idx="5649">
                  <c:v>130.90099576253763</c:v>
                </c:pt>
                <c:pt idx="5650">
                  <c:v>134.1166074872572</c:v>
                </c:pt>
                <c:pt idx="5651">
                  <c:v>134.10005089344861</c:v>
                </c:pt>
                <c:pt idx="5652">
                  <c:v>120.15503505653935</c:v>
                </c:pt>
                <c:pt idx="5653">
                  <c:v>125.53349169648435</c:v>
                </c:pt>
                <c:pt idx="5654">
                  <c:v>135.13873268901983</c:v>
                </c:pt>
                <c:pt idx="5655">
                  <c:v>135.10971075026825</c:v>
                </c:pt>
                <c:pt idx="5656">
                  <c:v>113.85214259972365</c:v>
                </c:pt>
                <c:pt idx="5657">
                  <c:v>133.80897273422127</c:v>
                </c:pt>
                <c:pt idx="5658">
                  <c:v>104.41099311771356</c:v>
                </c:pt>
                <c:pt idx="5659">
                  <c:v>135.08155541975242</c:v>
                </c:pt>
                <c:pt idx="5660">
                  <c:v>47.219742772384919</c:v>
                </c:pt>
                <c:pt idx="5661">
                  <c:v>131.76179149881878</c:v>
                </c:pt>
                <c:pt idx="5662">
                  <c:v>57.591544939760951</c:v>
                </c:pt>
                <c:pt idx="5663">
                  <c:v>133.6316570847348</c:v>
                </c:pt>
                <c:pt idx="5664">
                  <c:v>119.69874984036859</c:v>
                </c:pt>
                <c:pt idx="5665">
                  <c:v>134.78020711385116</c:v>
                </c:pt>
                <c:pt idx="5666">
                  <c:v>134.75969929881336</c:v>
                </c:pt>
                <c:pt idx="5667">
                  <c:v>105.13277263925166</c:v>
                </c:pt>
                <c:pt idx="5668">
                  <c:v>134.63444857509828</c:v>
                </c:pt>
                <c:pt idx="5669">
                  <c:v>109.20506050332457</c:v>
                </c:pt>
                <c:pt idx="5670">
                  <c:v>132.97663296042589</c:v>
                </c:pt>
                <c:pt idx="5671">
                  <c:v>109.97805252207084</c:v>
                </c:pt>
                <c:pt idx="5672">
                  <c:v>134.3519692020958</c:v>
                </c:pt>
                <c:pt idx="5673">
                  <c:v>133.15712061625933</c:v>
                </c:pt>
                <c:pt idx="5674">
                  <c:v>108.85414320477237</c:v>
                </c:pt>
                <c:pt idx="5675">
                  <c:v>134.3659833937979</c:v>
                </c:pt>
                <c:pt idx="5676">
                  <c:v>132.30462981534191</c:v>
                </c:pt>
                <c:pt idx="5677">
                  <c:v>133.03891203085385</c:v>
                </c:pt>
                <c:pt idx="5678">
                  <c:v>119.13438415987342</c:v>
                </c:pt>
                <c:pt idx="5679">
                  <c:v>112.76586631599312</c:v>
                </c:pt>
                <c:pt idx="5680">
                  <c:v>134.15941662743566</c:v>
                </c:pt>
                <c:pt idx="5681">
                  <c:v>124.90297819664572</c:v>
                </c:pt>
                <c:pt idx="5682">
                  <c:v>134.15886906513998</c:v>
                </c:pt>
                <c:pt idx="5683">
                  <c:v>106.42470418562412</c:v>
                </c:pt>
                <c:pt idx="5684">
                  <c:v>86.921692681301721</c:v>
                </c:pt>
                <c:pt idx="5685">
                  <c:v>124.39156884999899</c:v>
                </c:pt>
                <c:pt idx="5686">
                  <c:v>118.89152990256055</c:v>
                </c:pt>
                <c:pt idx="5687">
                  <c:v>118.5000121017554</c:v>
                </c:pt>
                <c:pt idx="5688">
                  <c:v>0</c:v>
                </c:pt>
                <c:pt idx="5689">
                  <c:v>133.96992221684295</c:v>
                </c:pt>
                <c:pt idx="5690">
                  <c:v>133.96270349988902</c:v>
                </c:pt>
                <c:pt idx="5691">
                  <c:v>118.77151292857148</c:v>
                </c:pt>
                <c:pt idx="5692">
                  <c:v>121.73842359236247</c:v>
                </c:pt>
                <c:pt idx="5693">
                  <c:v>132.59899669805034</c:v>
                </c:pt>
                <c:pt idx="5694">
                  <c:v>133.7079548076421</c:v>
                </c:pt>
                <c:pt idx="5695">
                  <c:v>112.4245689462123</c:v>
                </c:pt>
                <c:pt idx="5696">
                  <c:v>107.73956668076396</c:v>
                </c:pt>
                <c:pt idx="5697">
                  <c:v>120.55442527648492</c:v>
                </c:pt>
                <c:pt idx="5698">
                  <c:v>69.246341544937891</c:v>
                </c:pt>
                <c:pt idx="5699">
                  <c:v>132.3679366116429</c:v>
                </c:pt>
                <c:pt idx="5700">
                  <c:v>37.038178644945873</c:v>
                </c:pt>
                <c:pt idx="5701">
                  <c:v>132.25407055526989</c:v>
                </c:pt>
                <c:pt idx="5702">
                  <c:v>114.71949141369305</c:v>
                </c:pt>
                <c:pt idx="5703">
                  <c:v>96.670184896974945</c:v>
                </c:pt>
                <c:pt idx="5704">
                  <c:v>131.71317436261603</c:v>
                </c:pt>
                <c:pt idx="5705">
                  <c:v>118.23370036977418</c:v>
                </c:pt>
                <c:pt idx="5706">
                  <c:v>103.81558536953096</c:v>
                </c:pt>
                <c:pt idx="5707">
                  <c:v>29.026905444446129</c:v>
                </c:pt>
                <c:pt idx="5708">
                  <c:v>133.26878924807679</c:v>
                </c:pt>
                <c:pt idx="5709">
                  <c:v>123.90328846139185</c:v>
                </c:pt>
                <c:pt idx="5710">
                  <c:v>131.97182402046414</c:v>
                </c:pt>
                <c:pt idx="5711">
                  <c:v>131.91749541716786</c:v>
                </c:pt>
                <c:pt idx="5712">
                  <c:v>133.18850158060749</c:v>
                </c:pt>
                <c:pt idx="5713">
                  <c:v>118.02458298419084</c:v>
                </c:pt>
                <c:pt idx="5714">
                  <c:v>0</c:v>
                </c:pt>
                <c:pt idx="5715">
                  <c:v>104.50512703499595</c:v>
                </c:pt>
                <c:pt idx="5716">
                  <c:v>105.73482913946364</c:v>
                </c:pt>
                <c:pt idx="5717">
                  <c:v>110.8641789317377</c:v>
                </c:pt>
                <c:pt idx="5718">
                  <c:v>132.84626111501049</c:v>
                </c:pt>
                <c:pt idx="5719">
                  <c:v>109.95823130396697</c:v>
                </c:pt>
                <c:pt idx="5720">
                  <c:v>132.61977337673372</c:v>
                </c:pt>
                <c:pt idx="5721">
                  <c:v>117.52059184812548</c:v>
                </c:pt>
                <c:pt idx="5722">
                  <c:v>132.55252394845294</c:v>
                </c:pt>
                <c:pt idx="5723">
                  <c:v>132.53830867835293</c:v>
                </c:pt>
                <c:pt idx="5724">
                  <c:v>117.348901199384</c:v>
                </c:pt>
                <c:pt idx="5725">
                  <c:v>117.33680620925416</c:v>
                </c:pt>
                <c:pt idx="5726">
                  <c:v>131.24864170866098</c:v>
                </c:pt>
                <c:pt idx="5727">
                  <c:v>132.38577009309361</c:v>
                </c:pt>
                <c:pt idx="5728">
                  <c:v>132.41476768394963</c:v>
                </c:pt>
                <c:pt idx="5729">
                  <c:v>71.257543360862883</c:v>
                </c:pt>
                <c:pt idx="5730">
                  <c:v>132.31814429267902</c:v>
                </c:pt>
                <c:pt idx="5731">
                  <c:v>129.02963257060279</c:v>
                </c:pt>
                <c:pt idx="5732">
                  <c:v>0</c:v>
                </c:pt>
                <c:pt idx="5733">
                  <c:v>102.53391920901495</c:v>
                </c:pt>
                <c:pt idx="5734">
                  <c:v>122.88356492789943</c:v>
                </c:pt>
                <c:pt idx="5735">
                  <c:v>132.08861829197579</c:v>
                </c:pt>
                <c:pt idx="5736">
                  <c:v>132.12363997476197</c:v>
                </c:pt>
                <c:pt idx="5737">
                  <c:v>132.11457788331992</c:v>
                </c:pt>
                <c:pt idx="5738">
                  <c:v>119.37042118159295</c:v>
                </c:pt>
                <c:pt idx="5739">
                  <c:v>115.2859648842618</c:v>
                </c:pt>
                <c:pt idx="5740">
                  <c:v>130.38847632127425</c:v>
                </c:pt>
                <c:pt idx="5741">
                  <c:v>125.75932818968137</c:v>
                </c:pt>
                <c:pt idx="5742">
                  <c:v>129.99549218796716</c:v>
                </c:pt>
                <c:pt idx="5743">
                  <c:v>79.942361622800718</c:v>
                </c:pt>
                <c:pt idx="5744">
                  <c:v>110.28607020078192</c:v>
                </c:pt>
                <c:pt idx="5745">
                  <c:v>131.84699684914608</c:v>
                </c:pt>
                <c:pt idx="5746">
                  <c:v>130.55491553911017</c:v>
                </c:pt>
                <c:pt idx="5747">
                  <c:v>128.49767352174618</c:v>
                </c:pt>
                <c:pt idx="5748">
                  <c:v>116.56539949411059</c:v>
                </c:pt>
                <c:pt idx="5749">
                  <c:v>130.12425235689147</c:v>
                </c:pt>
                <c:pt idx="5750">
                  <c:v>131.57493508106228</c:v>
                </c:pt>
                <c:pt idx="5751">
                  <c:v>116.39754686794849</c:v>
                </c:pt>
                <c:pt idx="5752">
                  <c:v>116.3456505829631</c:v>
                </c:pt>
                <c:pt idx="5753">
                  <c:v>130.11570238894652</c:v>
                </c:pt>
                <c:pt idx="5754">
                  <c:v>131.39033369551063</c:v>
                </c:pt>
                <c:pt idx="5755">
                  <c:v>131.38285063859013</c:v>
                </c:pt>
                <c:pt idx="5756">
                  <c:v>131.37137827508471</c:v>
                </c:pt>
                <c:pt idx="5757">
                  <c:v>131.2717820252789</c:v>
                </c:pt>
                <c:pt idx="5758">
                  <c:v>114.73893971549931</c:v>
                </c:pt>
                <c:pt idx="5759">
                  <c:v>103.97427651540549</c:v>
                </c:pt>
                <c:pt idx="5760">
                  <c:v>130.02122635390188</c:v>
                </c:pt>
                <c:pt idx="5761">
                  <c:v>131.24434433117358</c:v>
                </c:pt>
                <c:pt idx="5762">
                  <c:v>131.21189925876533</c:v>
                </c:pt>
                <c:pt idx="5763">
                  <c:v>103.71365494661789</c:v>
                </c:pt>
                <c:pt idx="5764">
                  <c:v>131.01433220036307</c:v>
                </c:pt>
                <c:pt idx="5765">
                  <c:v>115.82031759074972</c:v>
                </c:pt>
                <c:pt idx="5766">
                  <c:v>130.94262092224486</c:v>
                </c:pt>
                <c:pt idx="5767">
                  <c:v>129.68974747710462</c:v>
                </c:pt>
                <c:pt idx="5768">
                  <c:v>129.33887276254828</c:v>
                </c:pt>
                <c:pt idx="5769">
                  <c:v>130.8079108186831</c:v>
                </c:pt>
                <c:pt idx="5770">
                  <c:v>47.104807370015152</c:v>
                </c:pt>
                <c:pt idx="5771">
                  <c:v>121.43742647737773</c:v>
                </c:pt>
                <c:pt idx="5772">
                  <c:v>129.06866394279047</c:v>
                </c:pt>
                <c:pt idx="5773">
                  <c:v>106.08720418633668</c:v>
                </c:pt>
                <c:pt idx="5774">
                  <c:v>115.38410925236637</c:v>
                </c:pt>
                <c:pt idx="5775">
                  <c:v>115.36496092622288</c:v>
                </c:pt>
                <c:pt idx="5776">
                  <c:v>130.42878147843038</c:v>
                </c:pt>
                <c:pt idx="5777">
                  <c:v>130.48930652335591</c:v>
                </c:pt>
                <c:pt idx="5778">
                  <c:v>121.23529175061478</c:v>
                </c:pt>
                <c:pt idx="5779">
                  <c:v>129.16677999989284</c:v>
                </c:pt>
                <c:pt idx="5780">
                  <c:v>115.129070031236</c:v>
                </c:pt>
                <c:pt idx="5781">
                  <c:v>115.08229511764712</c:v>
                </c:pt>
                <c:pt idx="5782">
                  <c:v>128.57312447928189</c:v>
                </c:pt>
                <c:pt idx="5783">
                  <c:v>125.0717405511237</c:v>
                </c:pt>
                <c:pt idx="5784">
                  <c:v>130.05867440820006</c:v>
                </c:pt>
                <c:pt idx="5785">
                  <c:v>117.89520872920107</c:v>
                </c:pt>
                <c:pt idx="5786">
                  <c:v>129.99660270779842</c:v>
                </c:pt>
                <c:pt idx="5787">
                  <c:v>128.72929369784393</c:v>
                </c:pt>
                <c:pt idx="5788">
                  <c:v>128.29984738966439</c:v>
                </c:pt>
                <c:pt idx="5789">
                  <c:v>129.82839412217672</c:v>
                </c:pt>
                <c:pt idx="5790">
                  <c:v>128.51228014007691</c:v>
                </c:pt>
                <c:pt idx="5791">
                  <c:v>129.75552690234574</c:v>
                </c:pt>
                <c:pt idx="5792">
                  <c:v>129.56165663387424</c:v>
                </c:pt>
                <c:pt idx="5793">
                  <c:v>128.36876125226959</c:v>
                </c:pt>
                <c:pt idx="5794">
                  <c:v>114.44783728290552</c:v>
                </c:pt>
                <c:pt idx="5795">
                  <c:v>122.602646556946</c:v>
                </c:pt>
                <c:pt idx="5796">
                  <c:v>114.3247126144437</c:v>
                </c:pt>
                <c:pt idx="5797">
                  <c:v>129.43699500069923</c:v>
                </c:pt>
                <c:pt idx="5798">
                  <c:v>127.72487842391642</c:v>
                </c:pt>
                <c:pt idx="5799">
                  <c:v>129.30760745060229</c:v>
                </c:pt>
                <c:pt idx="5800">
                  <c:v>114.08776616738554</c:v>
                </c:pt>
                <c:pt idx="5801">
                  <c:v>102.96124496807565</c:v>
                </c:pt>
                <c:pt idx="5802">
                  <c:v>127.59310892255381</c:v>
                </c:pt>
                <c:pt idx="5803">
                  <c:v>129.18186838459619</c:v>
                </c:pt>
                <c:pt idx="5804">
                  <c:v>43.972411891920942</c:v>
                </c:pt>
                <c:pt idx="5805">
                  <c:v>129.03357871594267</c:v>
                </c:pt>
                <c:pt idx="5806">
                  <c:v>116.24270666208012</c:v>
                </c:pt>
                <c:pt idx="5807">
                  <c:v>128.96411968662724</c:v>
                </c:pt>
                <c:pt idx="5808">
                  <c:v>128.84010316642468</c:v>
                </c:pt>
                <c:pt idx="5809">
                  <c:v>127.28821081364181</c:v>
                </c:pt>
                <c:pt idx="5810">
                  <c:v>128.70357683400755</c:v>
                </c:pt>
                <c:pt idx="5811">
                  <c:v>0</c:v>
                </c:pt>
                <c:pt idx="5812">
                  <c:v>128.67114710361645</c:v>
                </c:pt>
                <c:pt idx="5813">
                  <c:v>128.60926250352969</c:v>
                </c:pt>
                <c:pt idx="5814">
                  <c:v>128.58510627427626</c:v>
                </c:pt>
                <c:pt idx="5815">
                  <c:v>128.57462662432673</c:v>
                </c:pt>
                <c:pt idx="5816">
                  <c:v>128.54012459178077</c:v>
                </c:pt>
                <c:pt idx="5817">
                  <c:v>128.33471123806063</c:v>
                </c:pt>
                <c:pt idx="5818">
                  <c:v>128.35874338912419</c:v>
                </c:pt>
                <c:pt idx="5819">
                  <c:v>0</c:v>
                </c:pt>
                <c:pt idx="5820">
                  <c:v>113.02874328755816</c:v>
                </c:pt>
                <c:pt idx="5821">
                  <c:v>116.01150811880203</c:v>
                </c:pt>
                <c:pt idx="5822">
                  <c:v>112.90807111833276</c:v>
                </c:pt>
                <c:pt idx="5823">
                  <c:v>113.82133127378935</c:v>
                </c:pt>
                <c:pt idx="5824">
                  <c:v>127.87523310908276</c:v>
                </c:pt>
                <c:pt idx="5825">
                  <c:v>75.609665582588804</c:v>
                </c:pt>
                <c:pt idx="5826">
                  <c:v>126.14905352736032</c:v>
                </c:pt>
                <c:pt idx="5827">
                  <c:v>127.734043245404</c:v>
                </c:pt>
                <c:pt idx="5828">
                  <c:v>112.54591728802488</c:v>
                </c:pt>
                <c:pt idx="5829">
                  <c:v>112.52464367654876</c:v>
                </c:pt>
                <c:pt idx="5830">
                  <c:v>127.59816747821355</c:v>
                </c:pt>
                <c:pt idx="5831">
                  <c:v>25.092892915906745</c:v>
                </c:pt>
                <c:pt idx="5832">
                  <c:v>112.33432317255297</c:v>
                </c:pt>
                <c:pt idx="5833">
                  <c:v>127.41721471657848</c:v>
                </c:pt>
                <c:pt idx="5834">
                  <c:v>127.39289228721853</c:v>
                </c:pt>
                <c:pt idx="5835">
                  <c:v>127.31506742693762</c:v>
                </c:pt>
                <c:pt idx="5836">
                  <c:v>112.13298658024435</c:v>
                </c:pt>
                <c:pt idx="5837">
                  <c:v>22.621970138932383</c:v>
                </c:pt>
                <c:pt idx="5838">
                  <c:v>127.06156302372418</c:v>
                </c:pt>
                <c:pt idx="5839">
                  <c:v>111.88392607420049</c:v>
                </c:pt>
                <c:pt idx="5840">
                  <c:v>88.834882065856078</c:v>
                </c:pt>
                <c:pt idx="5841">
                  <c:v>0</c:v>
                </c:pt>
                <c:pt idx="5842">
                  <c:v>126.78949312147247</c:v>
                </c:pt>
                <c:pt idx="5843">
                  <c:v>126.81284260263138</c:v>
                </c:pt>
                <c:pt idx="5844">
                  <c:v>117.57336159061661</c:v>
                </c:pt>
                <c:pt idx="5845">
                  <c:v>125.17426996877224</c:v>
                </c:pt>
                <c:pt idx="5846">
                  <c:v>126.70981561586532</c:v>
                </c:pt>
                <c:pt idx="5847">
                  <c:v>125.30573875879003</c:v>
                </c:pt>
                <c:pt idx="5848">
                  <c:v>111.49911254290539</c:v>
                </c:pt>
                <c:pt idx="5849">
                  <c:v>126.65431142544693</c:v>
                </c:pt>
                <c:pt idx="5850">
                  <c:v>114.53326468315848</c:v>
                </c:pt>
                <c:pt idx="5851">
                  <c:v>118.39700386555387</c:v>
                </c:pt>
                <c:pt idx="5852">
                  <c:v>89.245977539223887</c:v>
                </c:pt>
                <c:pt idx="5853">
                  <c:v>114.47047335496765</c:v>
                </c:pt>
                <c:pt idx="5854">
                  <c:v>124.99019325804726</c:v>
                </c:pt>
                <c:pt idx="5855">
                  <c:v>125.32354093856584</c:v>
                </c:pt>
                <c:pt idx="5856">
                  <c:v>123.22354888938662</c:v>
                </c:pt>
                <c:pt idx="5857">
                  <c:v>111.28053378125067</c:v>
                </c:pt>
                <c:pt idx="5858">
                  <c:v>126.41616275272855</c:v>
                </c:pt>
                <c:pt idx="5859">
                  <c:v>126.350484419586</c:v>
                </c:pt>
                <c:pt idx="5860">
                  <c:v>111.03703103903383</c:v>
                </c:pt>
                <c:pt idx="5861">
                  <c:v>124.82309116515759</c:v>
                </c:pt>
                <c:pt idx="5862">
                  <c:v>125.8909604610207</c:v>
                </c:pt>
                <c:pt idx="5863">
                  <c:v>124.38846848402785</c:v>
                </c:pt>
                <c:pt idx="5864">
                  <c:v>125.95926840626854</c:v>
                </c:pt>
                <c:pt idx="5865">
                  <c:v>115.86115595487017</c:v>
                </c:pt>
                <c:pt idx="5866">
                  <c:v>125.83983985268708</c:v>
                </c:pt>
                <c:pt idx="5867">
                  <c:v>124.58842376013284</c:v>
                </c:pt>
                <c:pt idx="5868">
                  <c:v>124.44969249399911</c:v>
                </c:pt>
                <c:pt idx="5869">
                  <c:v>110.47709039836913</c:v>
                </c:pt>
                <c:pt idx="5870">
                  <c:v>116.10322827480209</c:v>
                </c:pt>
                <c:pt idx="5871">
                  <c:v>124.3037538941367</c:v>
                </c:pt>
                <c:pt idx="5872">
                  <c:v>110.2964496364615</c:v>
                </c:pt>
                <c:pt idx="5873">
                  <c:v>124.80807234743267</c:v>
                </c:pt>
                <c:pt idx="5874">
                  <c:v>125.34088797668772</c:v>
                </c:pt>
                <c:pt idx="5875">
                  <c:v>124.09117622686288</c:v>
                </c:pt>
                <c:pt idx="5876">
                  <c:v>125.24019296122009</c:v>
                </c:pt>
                <c:pt idx="5877">
                  <c:v>85.549560873120029</c:v>
                </c:pt>
                <c:pt idx="5878">
                  <c:v>81.160688023813933</c:v>
                </c:pt>
                <c:pt idx="5879">
                  <c:v>124.93957831583324</c:v>
                </c:pt>
                <c:pt idx="5880">
                  <c:v>89.092171700401877</c:v>
                </c:pt>
                <c:pt idx="5881">
                  <c:v>124.80436274775312</c:v>
                </c:pt>
                <c:pt idx="5882">
                  <c:v>22.287856290858613</c:v>
                </c:pt>
                <c:pt idx="5883">
                  <c:v>106.20941700090708</c:v>
                </c:pt>
                <c:pt idx="5884">
                  <c:v>124.71891978436778</c:v>
                </c:pt>
                <c:pt idx="5885">
                  <c:v>123.42945852297744</c:v>
                </c:pt>
                <c:pt idx="5886">
                  <c:v>123.36842323055276</c:v>
                </c:pt>
                <c:pt idx="5887">
                  <c:v>122.83275259285826</c:v>
                </c:pt>
                <c:pt idx="5888">
                  <c:v>124.28197910920454</c:v>
                </c:pt>
                <c:pt idx="5889">
                  <c:v>122.99403937179839</c:v>
                </c:pt>
                <c:pt idx="5890">
                  <c:v>109.05958157900444</c:v>
                </c:pt>
                <c:pt idx="5891">
                  <c:v>87.058539110796033</c:v>
                </c:pt>
                <c:pt idx="5892">
                  <c:v>123.76860989064326</c:v>
                </c:pt>
                <c:pt idx="5893">
                  <c:v>124.1056340888243</c:v>
                </c:pt>
                <c:pt idx="5894">
                  <c:v>122.85971149323235</c:v>
                </c:pt>
                <c:pt idx="5895">
                  <c:v>108.82749683772276</c:v>
                </c:pt>
                <c:pt idx="5896">
                  <c:v>108.02410062748518</c:v>
                </c:pt>
                <c:pt idx="5897">
                  <c:v>111.74557902744051</c:v>
                </c:pt>
                <c:pt idx="5898">
                  <c:v>123.84321115792358</c:v>
                </c:pt>
                <c:pt idx="5899">
                  <c:v>122.5801266848262</c:v>
                </c:pt>
                <c:pt idx="5900">
                  <c:v>122.55933052206751</c:v>
                </c:pt>
                <c:pt idx="5901">
                  <c:v>107.77584811067634</c:v>
                </c:pt>
                <c:pt idx="5902">
                  <c:v>123.738683745077</c:v>
                </c:pt>
                <c:pt idx="5903">
                  <c:v>108.20560275530489</c:v>
                </c:pt>
                <c:pt idx="5904">
                  <c:v>122.4360372578853</c:v>
                </c:pt>
                <c:pt idx="5905">
                  <c:v>122.42806645828877</c:v>
                </c:pt>
                <c:pt idx="5906">
                  <c:v>123.62192699873296</c:v>
                </c:pt>
                <c:pt idx="5907">
                  <c:v>122.32664278460942</c:v>
                </c:pt>
                <c:pt idx="5908">
                  <c:v>96.711534947016446</c:v>
                </c:pt>
                <c:pt idx="5909">
                  <c:v>123.42287028593421</c:v>
                </c:pt>
                <c:pt idx="5910">
                  <c:v>108.19369469643485</c:v>
                </c:pt>
                <c:pt idx="5911">
                  <c:v>113.84103987257495</c:v>
                </c:pt>
                <c:pt idx="5912">
                  <c:v>110.4681771555346</c:v>
                </c:pt>
                <c:pt idx="5913">
                  <c:v>122.00454808014868</c:v>
                </c:pt>
                <c:pt idx="5914">
                  <c:v>121.84432624909603</c:v>
                </c:pt>
                <c:pt idx="5915">
                  <c:v>122.98195661993032</c:v>
                </c:pt>
                <c:pt idx="5916">
                  <c:v>121.66281835356021</c:v>
                </c:pt>
                <c:pt idx="5917">
                  <c:v>122.85794818077105</c:v>
                </c:pt>
                <c:pt idx="5918">
                  <c:v>108.98751728040965</c:v>
                </c:pt>
                <c:pt idx="5919">
                  <c:v>110.62165825468911</c:v>
                </c:pt>
                <c:pt idx="5920">
                  <c:v>121.47194648515344</c:v>
                </c:pt>
                <c:pt idx="5921">
                  <c:v>121.41725771825845</c:v>
                </c:pt>
                <c:pt idx="5922">
                  <c:v>121.40748312834172</c:v>
                </c:pt>
                <c:pt idx="5923">
                  <c:v>121.38728229079709</c:v>
                </c:pt>
                <c:pt idx="5924">
                  <c:v>122.61618873906986</c:v>
                </c:pt>
                <c:pt idx="5925">
                  <c:v>107.39826035534414</c:v>
                </c:pt>
                <c:pt idx="5926">
                  <c:v>117.87874478674375</c:v>
                </c:pt>
                <c:pt idx="5927">
                  <c:v>121.19467340151415</c:v>
                </c:pt>
                <c:pt idx="5928">
                  <c:v>122.37590718763866</c:v>
                </c:pt>
                <c:pt idx="5929">
                  <c:v>116.54338689113784</c:v>
                </c:pt>
                <c:pt idx="5930">
                  <c:v>107.08577542402448</c:v>
                </c:pt>
                <c:pt idx="5931">
                  <c:v>120.98491006258783</c:v>
                </c:pt>
                <c:pt idx="5932">
                  <c:v>112.87746857350426</c:v>
                </c:pt>
                <c:pt idx="5933">
                  <c:v>122.11720291692373</c:v>
                </c:pt>
                <c:pt idx="5934">
                  <c:v>120.88089852146305</c:v>
                </c:pt>
                <c:pt idx="5935">
                  <c:v>120.87869753914752</c:v>
                </c:pt>
                <c:pt idx="5936">
                  <c:v>106.94254574900286</c:v>
                </c:pt>
                <c:pt idx="5937">
                  <c:v>120.78313162955011</c:v>
                </c:pt>
                <c:pt idx="5938">
                  <c:v>103.27800904858407</c:v>
                </c:pt>
                <c:pt idx="5939">
                  <c:v>113.09654233284952</c:v>
                </c:pt>
                <c:pt idx="5940">
                  <c:v>104.85182803584476</c:v>
                </c:pt>
                <c:pt idx="5941">
                  <c:v>120.45298329412906</c:v>
                </c:pt>
                <c:pt idx="5942">
                  <c:v>120.41180061563328</c:v>
                </c:pt>
                <c:pt idx="5943">
                  <c:v>121.650108641694</c:v>
                </c:pt>
                <c:pt idx="5944">
                  <c:v>120.38729859113711</c:v>
                </c:pt>
                <c:pt idx="5945">
                  <c:v>120.38069997149815</c:v>
                </c:pt>
                <c:pt idx="5946">
                  <c:v>120.35604013996219</c:v>
                </c:pt>
                <c:pt idx="5947">
                  <c:v>106.40696052878845</c:v>
                </c:pt>
                <c:pt idx="5948">
                  <c:v>121.54010663357784</c:v>
                </c:pt>
                <c:pt idx="5949">
                  <c:v>121.48808324845143</c:v>
                </c:pt>
                <c:pt idx="5950">
                  <c:v>109.35932678075861</c:v>
                </c:pt>
                <c:pt idx="5951">
                  <c:v>106.14169759448724</c:v>
                </c:pt>
                <c:pt idx="5952">
                  <c:v>121.25272516690666</c:v>
                </c:pt>
                <c:pt idx="5953">
                  <c:v>119.9819263817937</c:v>
                </c:pt>
                <c:pt idx="5954">
                  <c:v>121.21948835799029</c:v>
                </c:pt>
                <c:pt idx="5955">
                  <c:v>121.18991722505308</c:v>
                </c:pt>
                <c:pt idx="5956">
                  <c:v>106.55107968326608</c:v>
                </c:pt>
                <c:pt idx="5957">
                  <c:v>119.88628340569018</c:v>
                </c:pt>
                <c:pt idx="5958">
                  <c:v>108.39513632619301</c:v>
                </c:pt>
                <c:pt idx="5959">
                  <c:v>121.05671579950484</c:v>
                </c:pt>
                <c:pt idx="5960">
                  <c:v>74.901211638056225</c:v>
                </c:pt>
                <c:pt idx="5961">
                  <c:v>120.90248358991062</c:v>
                </c:pt>
                <c:pt idx="5962">
                  <c:v>120.89408142701345</c:v>
                </c:pt>
                <c:pt idx="5963">
                  <c:v>105.73145335019878</c:v>
                </c:pt>
                <c:pt idx="5964">
                  <c:v>111.0475985896699</c:v>
                </c:pt>
                <c:pt idx="5965">
                  <c:v>110.59940707536352</c:v>
                </c:pt>
                <c:pt idx="5966">
                  <c:v>120.84568308649665</c:v>
                </c:pt>
                <c:pt idx="5967">
                  <c:v>105.68471928217436</c:v>
                </c:pt>
                <c:pt idx="5968">
                  <c:v>111.46327319593075</c:v>
                </c:pt>
                <c:pt idx="5969">
                  <c:v>119.37358355418162</c:v>
                </c:pt>
                <c:pt idx="5970">
                  <c:v>120.57996277358427</c:v>
                </c:pt>
                <c:pt idx="5971">
                  <c:v>120.4833733160678</c:v>
                </c:pt>
                <c:pt idx="5972">
                  <c:v>102.13332627978386</c:v>
                </c:pt>
                <c:pt idx="5973">
                  <c:v>120.37173703500943</c:v>
                </c:pt>
                <c:pt idx="5974">
                  <c:v>119.09279320476058</c:v>
                </c:pt>
                <c:pt idx="5975">
                  <c:v>93.516853215315734</c:v>
                </c:pt>
                <c:pt idx="5976">
                  <c:v>119.05732566504948</c:v>
                </c:pt>
                <c:pt idx="5977">
                  <c:v>105.19091147689798</c:v>
                </c:pt>
                <c:pt idx="5978">
                  <c:v>107.54689907241701</c:v>
                </c:pt>
                <c:pt idx="5979">
                  <c:v>118.59181759632213</c:v>
                </c:pt>
                <c:pt idx="5980">
                  <c:v>104.93393893034538</c:v>
                </c:pt>
                <c:pt idx="5981">
                  <c:v>104.92123589345788</c:v>
                </c:pt>
                <c:pt idx="5982">
                  <c:v>118.81438421937399</c:v>
                </c:pt>
                <c:pt idx="5983">
                  <c:v>110.6038342556909</c:v>
                </c:pt>
                <c:pt idx="5984">
                  <c:v>119.97441126422694</c:v>
                </c:pt>
                <c:pt idx="5985">
                  <c:v>118.3494490999328</c:v>
                </c:pt>
                <c:pt idx="5986">
                  <c:v>118.69078817440085</c:v>
                </c:pt>
                <c:pt idx="5987">
                  <c:v>104.77170022747261</c:v>
                </c:pt>
                <c:pt idx="5988">
                  <c:v>119.91935895923413</c:v>
                </c:pt>
                <c:pt idx="5989">
                  <c:v>104.61752880410519</c:v>
                </c:pt>
                <c:pt idx="5990">
                  <c:v>107.44297304872285</c:v>
                </c:pt>
                <c:pt idx="5991">
                  <c:v>119.79951978894536</c:v>
                </c:pt>
                <c:pt idx="5992">
                  <c:v>119.78778441498704</c:v>
                </c:pt>
                <c:pt idx="5993">
                  <c:v>118.51187188829068</c:v>
                </c:pt>
                <c:pt idx="5994">
                  <c:v>105.99787121224823</c:v>
                </c:pt>
                <c:pt idx="5995">
                  <c:v>104.52087028990759</c:v>
                </c:pt>
                <c:pt idx="5996">
                  <c:v>104.37114398228368</c:v>
                </c:pt>
                <c:pt idx="5997">
                  <c:v>119.49143378259549</c:v>
                </c:pt>
                <c:pt idx="5998">
                  <c:v>92.683655437537936</c:v>
                </c:pt>
                <c:pt idx="5999">
                  <c:v>104.19514005965927</c:v>
                </c:pt>
                <c:pt idx="6000">
                  <c:v>119.10591237844287</c:v>
                </c:pt>
                <c:pt idx="6001">
                  <c:v>103.92634528188779</c:v>
                </c:pt>
                <c:pt idx="6002">
                  <c:v>119.00376916874386</c:v>
                </c:pt>
                <c:pt idx="6003">
                  <c:v>117.74307630198008</c:v>
                </c:pt>
                <c:pt idx="6004">
                  <c:v>111.33168734134779</c:v>
                </c:pt>
                <c:pt idx="6005">
                  <c:v>118.90766032464023</c:v>
                </c:pt>
                <c:pt idx="6006">
                  <c:v>118.88530154998261</c:v>
                </c:pt>
                <c:pt idx="6007">
                  <c:v>117.60741120914402</c:v>
                </c:pt>
                <c:pt idx="6008">
                  <c:v>97.430114823877958</c:v>
                </c:pt>
                <c:pt idx="6009">
                  <c:v>117.46476489292216</c:v>
                </c:pt>
                <c:pt idx="6010">
                  <c:v>117.42633845632196</c:v>
                </c:pt>
                <c:pt idx="6011">
                  <c:v>117.4255434101366</c:v>
                </c:pt>
                <c:pt idx="6012">
                  <c:v>118.56616861558001</c:v>
                </c:pt>
                <c:pt idx="6013">
                  <c:v>103.3722544224576</c:v>
                </c:pt>
                <c:pt idx="6014">
                  <c:v>117.27040066328443</c:v>
                </c:pt>
                <c:pt idx="6015">
                  <c:v>103.35072028479843</c:v>
                </c:pt>
                <c:pt idx="6016">
                  <c:v>118.46293994087375</c:v>
                </c:pt>
                <c:pt idx="6017">
                  <c:v>117.20087986422384</c:v>
                </c:pt>
                <c:pt idx="6018">
                  <c:v>102.03497009417075</c:v>
                </c:pt>
                <c:pt idx="6019">
                  <c:v>118.35443182054465</c:v>
                </c:pt>
                <c:pt idx="6020">
                  <c:v>105.49287703698575</c:v>
                </c:pt>
                <c:pt idx="6021">
                  <c:v>117.91949089275124</c:v>
                </c:pt>
                <c:pt idx="6022">
                  <c:v>97.045172261880921</c:v>
                </c:pt>
                <c:pt idx="6023">
                  <c:v>91.768068152434196</c:v>
                </c:pt>
                <c:pt idx="6024">
                  <c:v>90.975052844945367</c:v>
                </c:pt>
                <c:pt idx="6025">
                  <c:v>117.67887712830071</c:v>
                </c:pt>
                <c:pt idx="6026">
                  <c:v>117.71012833343909</c:v>
                </c:pt>
                <c:pt idx="6027">
                  <c:v>117.67620992580862</c:v>
                </c:pt>
                <c:pt idx="6028">
                  <c:v>98.246815575751484</c:v>
                </c:pt>
                <c:pt idx="6029">
                  <c:v>115.8738436950057</c:v>
                </c:pt>
                <c:pt idx="6030">
                  <c:v>116.19782142294794</c:v>
                </c:pt>
                <c:pt idx="6031">
                  <c:v>108.37154493135212</c:v>
                </c:pt>
                <c:pt idx="6032">
                  <c:v>116.07746164105676</c:v>
                </c:pt>
                <c:pt idx="6033">
                  <c:v>115.68036772168219</c:v>
                </c:pt>
                <c:pt idx="6034">
                  <c:v>107.86248292280733</c:v>
                </c:pt>
                <c:pt idx="6035">
                  <c:v>117.16635627595241</c:v>
                </c:pt>
                <c:pt idx="6036">
                  <c:v>117.12102672241645</c:v>
                </c:pt>
                <c:pt idx="6037">
                  <c:v>107.7412408744336</c:v>
                </c:pt>
                <c:pt idx="6038">
                  <c:v>101.91763759813979</c:v>
                </c:pt>
                <c:pt idx="6039">
                  <c:v>117.04153468927359</c:v>
                </c:pt>
                <c:pt idx="6040">
                  <c:v>115.76522908243113</c:v>
                </c:pt>
                <c:pt idx="6041">
                  <c:v>101.8034408366037</c:v>
                </c:pt>
                <c:pt idx="6042">
                  <c:v>100.76416440419737</c:v>
                </c:pt>
                <c:pt idx="6043">
                  <c:v>115.48126430457437</c:v>
                </c:pt>
                <c:pt idx="6044">
                  <c:v>116.71771135271828</c:v>
                </c:pt>
                <c:pt idx="6045">
                  <c:v>86.876453513452958</c:v>
                </c:pt>
                <c:pt idx="6046">
                  <c:v>116.64495206138207</c:v>
                </c:pt>
                <c:pt idx="6047">
                  <c:v>116.51567228745265</c:v>
                </c:pt>
                <c:pt idx="6048">
                  <c:v>116.42706752652541</c:v>
                </c:pt>
                <c:pt idx="6049">
                  <c:v>106.89355797714458</c:v>
                </c:pt>
                <c:pt idx="6050">
                  <c:v>97.312869971809917</c:v>
                </c:pt>
                <c:pt idx="6051">
                  <c:v>89.418550622723131</c:v>
                </c:pt>
                <c:pt idx="6052">
                  <c:v>114.91716043556406</c:v>
                </c:pt>
                <c:pt idx="6053">
                  <c:v>100.86545421798958</c:v>
                </c:pt>
                <c:pt idx="6054">
                  <c:v>100.90461291418734</c:v>
                </c:pt>
                <c:pt idx="6055">
                  <c:v>100.89135276230654</c:v>
                </c:pt>
                <c:pt idx="6056">
                  <c:v>100.74903495553951</c:v>
                </c:pt>
                <c:pt idx="6057">
                  <c:v>115.88967386155971</c:v>
                </c:pt>
                <c:pt idx="6058">
                  <c:v>115.85266004203783</c:v>
                </c:pt>
                <c:pt idx="6059">
                  <c:v>114.54481387728724</c:v>
                </c:pt>
                <c:pt idx="6060">
                  <c:v>98.41641425911638</c:v>
                </c:pt>
                <c:pt idx="6061">
                  <c:v>89.259512741452923</c:v>
                </c:pt>
                <c:pt idx="6062">
                  <c:v>104.33345990012425</c:v>
                </c:pt>
                <c:pt idx="6063">
                  <c:v>107.81726063255331</c:v>
                </c:pt>
                <c:pt idx="6064">
                  <c:v>100.27331871540872</c:v>
                </c:pt>
                <c:pt idx="6065">
                  <c:v>95.701247527157165</c:v>
                </c:pt>
                <c:pt idx="6066">
                  <c:v>114.12067610572124</c:v>
                </c:pt>
                <c:pt idx="6067">
                  <c:v>113.76400758228981</c:v>
                </c:pt>
                <c:pt idx="6068">
                  <c:v>100.18026725601196</c:v>
                </c:pt>
                <c:pt idx="6069">
                  <c:v>115.33147170929146</c:v>
                </c:pt>
                <c:pt idx="6070">
                  <c:v>113.6921167594956</c:v>
                </c:pt>
                <c:pt idx="6071">
                  <c:v>85.248138375950163</c:v>
                </c:pt>
                <c:pt idx="6072">
                  <c:v>91.933238964883515</c:v>
                </c:pt>
                <c:pt idx="6073">
                  <c:v>92.582708100437188</c:v>
                </c:pt>
                <c:pt idx="6074">
                  <c:v>115.22059368226866</c:v>
                </c:pt>
                <c:pt idx="6075">
                  <c:v>103.02265551253009</c:v>
                </c:pt>
                <c:pt idx="6076">
                  <c:v>115.09570533585028</c:v>
                </c:pt>
                <c:pt idx="6077">
                  <c:v>102.04089957239142</c:v>
                </c:pt>
                <c:pt idx="6078">
                  <c:v>114.99031974162992</c:v>
                </c:pt>
                <c:pt idx="6079">
                  <c:v>88.185559326426841</c:v>
                </c:pt>
                <c:pt idx="6080">
                  <c:v>98.344848172028293</c:v>
                </c:pt>
                <c:pt idx="6081">
                  <c:v>105.38057710724506</c:v>
                </c:pt>
                <c:pt idx="6082">
                  <c:v>88.546254661244618</c:v>
                </c:pt>
                <c:pt idx="6083">
                  <c:v>87.85873895605647</c:v>
                </c:pt>
                <c:pt idx="6084">
                  <c:v>114.65262389467517</c:v>
                </c:pt>
                <c:pt idx="6085">
                  <c:v>89.884753549063419</c:v>
                </c:pt>
                <c:pt idx="6086">
                  <c:v>55.183118966620356</c:v>
                </c:pt>
                <c:pt idx="6087">
                  <c:v>114.36662696986861</c:v>
                </c:pt>
                <c:pt idx="6088">
                  <c:v>87.51205914124165</c:v>
                </c:pt>
                <c:pt idx="6089">
                  <c:v>87.341642104204595</c:v>
                </c:pt>
                <c:pt idx="6090">
                  <c:v>94.573404012627634</c:v>
                </c:pt>
                <c:pt idx="6091">
                  <c:v>114.02953583124923</c:v>
                </c:pt>
                <c:pt idx="6092">
                  <c:v>98.867090659814522</c:v>
                </c:pt>
                <c:pt idx="6093">
                  <c:v>113.99252577025075</c:v>
                </c:pt>
                <c:pt idx="6094">
                  <c:v>112.74549717473128</c:v>
                </c:pt>
                <c:pt idx="6095">
                  <c:v>112.45730168931367</c:v>
                </c:pt>
                <c:pt idx="6096">
                  <c:v>89.701737138151771</c:v>
                </c:pt>
                <c:pt idx="6097">
                  <c:v>100.5877189751409</c:v>
                </c:pt>
                <c:pt idx="6098">
                  <c:v>112.16313054300545</c:v>
                </c:pt>
                <c:pt idx="6099">
                  <c:v>98.523759038879504</c:v>
                </c:pt>
                <c:pt idx="6100">
                  <c:v>113.60903852275882</c:v>
                </c:pt>
                <c:pt idx="6101">
                  <c:v>113.54768231245794</c:v>
                </c:pt>
                <c:pt idx="6102">
                  <c:v>21.210485112046783</c:v>
                </c:pt>
                <c:pt idx="6103">
                  <c:v>113.52067287578754</c:v>
                </c:pt>
                <c:pt idx="6104">
                  <c:v>81.646829747456948</c:v>
                </c:pt>
                <c:pt idx="6105">
                  <c:v>86.713805437537928</c:v>
                </c:pt>
                <c:pt idx="6106">
                  <c:v>88.561751232127847</c:v>
                </c:pt>
                <c:pt idx="6107">
                  <c:v>95.134265345046046</c:v>
                </c:pt>
                <c:pt idx="6108">
                  <c:v>112.13664469946279</c:v>
                </c:pt>
                <c:pt idx="6109">
                  <c:v>96.328335678175634</c:v>
                </c:pt>
                <c:pt idx="6110">
                  <c:v>113.29279557940259</c:v>
                </c:pt>
                <c:pt idx="6111">
                  <c:v>113.21714683528106</c:v>
                </c:pt>
                <c:pt idx="6112">
                  <c:v>31.30397744116722</c:v>
                </c:pt>
                <c:pt idx="6113">
                  <c:v>80.622238585082755</c:v>
                </c:pt>
                <c:pt idx="6114">
                  <c:v>113.14821454774025</c:v>
                </c:pt>
                <c:pt idx="6115">
                  <c:v>97.615605884617622</c:v>
                </c:pt>
                <c:pt idx="6116">
                  <c:v>111.89309369808031</c:v>
                </c:pt>
                <c:pt idx="6117">
                  <c:v>86.327930067167586</c:v>
                </c:pt>
                <c:pt idx="6118">
                  <c:v>86.307595437537941</c:v>
                </c:pt>
                <c:pt idx="6119">
                  <c:v>94.730417080307618</c:v>
                </c:pt>
                <c:pt idx="6120">
                  <c:v>0</c:v>
                </c:pt>
                <c:pt idx="6121">
                  <c:v>97.789298302430964</c:v>
                </c:pt>
                <c:pt idx="6122">
                  <c:v>0</c:v>
                </c:pt>
                <c:pt idx="6123">
                  <c:v>96.64007745092664</c:v>
                </c:pt>
                <c:pt idx="6124">
                  <c:v>72.680126966989334</c:v>
                </c:pt>
                <c:pt idx="6125">
                  <c:v>96.560241912291559</c:v>
                </c:pt>
                <c:pt idx="6126">
                  <c:v>97.431263187727453</c:v>
                </c:pt>
                <c:pt idx="6127">
                  <c:v>84.164497508972033</c:v>
                </c:pt>
                <c:pt idx="6128">
                  <c:v>93.69943086196659</c:v>
                </c:pt>
                <c:pt idx="6129">
                  <c:v>112.44434039843679</c:v>
                </c:pt>
                <c:pt idx="6130">
                  <c:v>48.173592918826856</c:v>
                </c:pt>
                <c:pt idx="6131">
                  <c:v>97.152913983053622</c:v>
                </c:pt>
                <c:pt idx="6132">
                  <c:v>95.78803167523867</c:v>
                </c:pt>
                <c:pt idx="6133">
                  <c:v>112.17616225176447</c:v>
                </c:pt>
                <c:pt idx="6134">
                  <c:v>112.24493403941656</c:v>
                </c:pt>
                <c:pt idx="6135">
                  <c:v>81.924799225552789</c:v>
                </c:pt>
                <c:pt idx="6136">
                  <c:v>110.85646127680343</c:v>
                </c:pt>
                <c:pt idx="6137">
                  <c:v>12.17687017637877</c:v>
                </c:pt>
                <c:pt idx="6138">
                  <c:v>96.933267749675565</c:v>
                </c:pt>
                <c:pt idx="6139">
                  <c:v>85.248475067167561</c:v>
                </c:pt>
                <c:pt idx="6140">
                  <c:v>110.68273286350096</c:v>
                </c:pt>
                <c:pt idx="6141">
                  <c:v>92.913714319692872</c:v>
                </c:pt>
                <c:pt idx="6142">
                  <c:v>85.720733607576335</c:v>
                </c:pt>
                <c:pt idx="6143">
                  <c:v>74.542875818863351</c:v>
                </c:pt>
                <c:pt idx="6144">
                  <c:v>0</c:v>
                </c:pt>
                <c:pt idx="6145">
                  <c:v>84.918657659760157</c:v>
                </c:pt>
                <c:pt idx="6146">
                  <c:v>111.64837035363996</c:v>
                </c:pt>
                <c:pt idx="6147">
                  <c:v>111.6071047633101</c:v>
                </c:pt>
                <c:pt idx="6148">
                  <c:v>101.86738239710255</c:v>
                </c:pt>
                <c:pt idx="6149">
                  <c:v>111.56282795129806</c:v>
                </c:pt>
                <c:pt idx="6150">
                  <c:v>87.574872702709541</c:v>
                </c:pt>
                <c:pt idx="6151">
                  <c:v>0</c:v>
                </c:pt>
                <c:pt idx="6152">
                  <c:v>101.70665523750988</c:v>
                </c:pt>
                <c:pt idx="6153">
                  <c:v>84.563374245911533</c:v>
                </c:pt>
                <c:pt idx="6154">
                  <c:v>95.694092396662342</c:v>
                </c:pt>
                <c:pt idx="6155">
                  <c:v>84.385442659760173</c:v>
                </c:pt>
                <c:pt idx="6156">
                  <c:v>0</c:v>
                </c:pt>
                <c:pt idx="6157">
                  <c:v>0</c:v>
                </c:pt>
                <c:pt idx="6158">
                  <c:v>53.953918686651541</c:v>
                </c:pt>
                <c:pt idx="6159">
                  <c:v>84.244609326426826</c:v>
                </c:pt>
                <c:pt idx="6160">
                  <c:v>82.026510796943825</c:v>
                </c:pt>
                <c:pt idx="6161">
                  <c:v>84.18271117827868</c:v>
                </c:pt>
                <c:pt idx="6162">
                  <c:v>73.229070421960699</c:v>
                </c:pt>
                <c:pt idx="6163">
                  <c:v>95.434119816600699</c:v>
                </c:pt>
                <c:pt idx="6164">
                  <c:v>109.50347516435492</c:v>
                </c:pt>
                <c:pt idx="6165">
                  <c:v>110.80195183074511</c:v>
                </c:pt>
                <c:pt idx="6166">
                  <c:v>95.640774427604114</c:v>
                </c:pt>
                <c:pt idx="6167">
                  <c:v>95.611492186373013</c:v>
                </c:pt>
                <c:pt idx="6168">
                  <c:v>0</c:v>
                </c:pt>
                <c:pt idx="6169">
                  <c:v>109.3692166294347</c:v>
                </c:pt>
                <c:pt idx="6170">
                  <c:v>0</c:v>
                </c:pt>
                <c:pt idx="6171">
                  <c:v>83.346259185451345</c:v>
                </c:pt>
                <c:pt idx="6172">
                  <c:v>110.55744694785218</c:v>
                </c:pt>
                <c:pt idx="6173">
                  <c:v>83.277422164102234</c:v>
                </c:pt>
                <c:pt idx="6174">
                  <c:v>109.30110596583758</c:v>
                </c:pt>
                <c:pt idx="6175">
                  <c:v>78.455930459888151</c:v>
                </c:pt>
                <c:pt idx="6176">
                  <c:v>0</c:v>
                </c:pt>
                <c:pt idx="6177">
                  <c:v>0</c:v>
                </c:pt>
                <c:pt idx="6178">
                  <c:v>81.40708331267102</c:v>
                </c:pt>
                <c:pt idx="6179">
                  <c:v>110.38513082280735</c:v>
                </c:pt>
                <c:pt idx="6180">
                  <c:v>110.36257447713024</c:v>
                </c:pt>
                <c:pt idx="6181">
                  <c:v>0</c:v>
                </c:pt>
                <c:pt idx="6182">
                  <c:v>83.459533770871275</c:v>
                </c:pt>
                <c:pt idx="6183">
                  <c:v>83.432456548649043</c:v>
                </c:pt>
                <c:pt idx="6184">
                  <c:v>83.415211178278696</c:v>
                </c:pt>
                <c:pt idx="6185">
                  <c:v>23.304300472950288</c:v>
                </c:pt>
                <c:pt idx="6186">
                  <c:v>108.55872292163845</c:v>
                </c:pt>
                <c:pt idx="6187">
                  <c:v>46.29109026486546</c:v>
                </c:pt>
                <c:pt idx="6188">
                  <c:v>100.76900294743666</c:v>
                </c:pt>
                <c:pt idx="6189">
                  <c:v>94.252958052475947</c:v>
                </c:pt>
                <c:pt idx="6190">
                  <c:v>0</c:v>
                </c:pt>
                <c:pt idx="6191">
                  <c:v>0</c:v>
                </c:pt>
                <c:pt idx="6192">
                  <c:v>94.884931695626008</c:v>
                </c:pt>
                <c:pt idx="6193">
                  <c:v>94.868309268260987</c:v>
                </c:pt>
                <c:pt idx="6194">
                  <c:v>52.665678281583126</c:v>
                </c:pt>
                <c:pt idx="6195">
                  <c:v>89.518654096806074</c:v>
                </c:pt>
                <c:pt idx="6196">
                  <c:v>83.135025993093507</c:v>
                </c:pt>
                <c:pt idx="6197">
                  <c:v>109.90858708149065</c:v>
                </c:pt>
                <c:pt idx="6198">
                  <c:v>80.643416452907715</c:v>
                </c:pt>
                <c:pt idx="6199">
                  <c:v>94.71832868540119</c:v>
                </c:pt>
                <c:pt idx="6200">
                  <c:v>0</c:v>
                </c:pt>
                <c:pt idx="6201">
                  <c:v>109.81930772924662</c:v>
                </c:pt>
                <c:pt idx="6202">
                  <c:v>51.279130682212198</c:v>
                </c:pt>
                <c:pt idx="6203">
                  <c:v>109.74635897565489</c:v>
                </c:pt>
                <c:pt idx="6204">
                  <c:v>109.71436571771198</c:v>
                </c:pt>
                <c:pt idx="6205">
                  <c:v>80.659394127991334</c:v>
                </c:pt>
                <c:pt idx="6206">
                  <c:v>0</c:v>
                </c:pt>
                <c:pt idx="6207">
                  <c:v>99.725158025936878</c:v>
                </c:pt>
                <c:pt idx="6208">
                  <c:v>101.82064549390833</c:v>
                </c:pt>
                <c:pt idx="6209">
                  <c:v>0</c:v>
                </c:pt>
                <c:pt idx="6210">
                  <c:v>80.455117712187075</c:v>
                </c:pt>
                <c:pt idx="6211">
                  <c:v>20.284816136148038</c:v>
                </c:pt>
                <c:pt idx="6212">
                  <c:v>50.703837808476429</c:v>
                </c:pt>
                <c:pt idx="6213">
                  <c:v>82.769632474574962</c:v>
                </c:pt>
                <c:pt idx="6214">
                  <c:v>84.006841612155284</c:v>
                </c:pt>
                <c:pt idx="6215">
                  <c:v>0</c:v>
                </c:pt>
                <c:pt idx="6216">
                  <c:v>48.817887811222008</c:v>
                </c:pt>
                <c:pt idx="6217">
                  <c:v>79.578805163572781</c:v>
                </c:pt>
                <c:pt idx="6218">
                  <c:v>0</c:v>
                </c:pt>
                <c:pt idx="6219">
                  <c:v>107.89926205758971</c:v>
                </c:pt>
                <c:pt idx="6220">
                  <c:v>0.83026954284046894</c:v>
                </c:pt>
                <c:pt idx="6221">
                  <c:v>108.14830087884658</c:v>
                </c:pt>
                <c:pt idx="6222">
                  <c:v>11.587608965018319</c:v>
                </c:pt>
                <c:pt idx="6223">
                  <c:v>0</c:v>
                </c:pt>
                <c:pt idx="6224">
                  <c:v>81.390625571454009</c:v>
                </c:pt>
                <c:pt idx="6225">
                  <c:v>78.37210169099194</c:v>
                </c:pt>
                <c:pt idx="6226">
                  <c:v>109.27442735527922</c:v>
                </c:pt>
                <c:pt idx="6227">
                  <c:v>0</c:v>
                </c:pt>
                <c:pt idx="6228">
                  <c:v>0</c:v>
                </c:pt>
                <c:pt idx="6229">
                  <c:v>109.2000238068124</c:v>
                </c:pt>
                <c:pt idx="6230">
                  <c:v>109.13978379770269</c:v>
                </c:pt>
                <c:pt idx="6231">
                  <c:v>68.139556388067518</c:v>
                </c:pt>
                <c:pt idx="6232">
                  <c:v>0</c:v>
                </c:pt>
                <c:pt idx="6233">
                  <c:v>81.8699196916603</c:v>
                </c:pt>
                <c:pt idx="6234">
                  <c:v>109.08882734554444</c:v>
                </c:pt>
                <c:pt idx="6235">
                  <c:v>9.2850176035676384</c:v>
                </c:pt>
                <c:pt idx="6236">
                  <c:v>66.349104591877591</c:v>
                </c:pt>
                <c:pt idx="6237">
                  <c:v>0</c:v>
                </c:pt>
                <c:pt idx="6238">
                  <c:v>70.244119287388372</c:v>
                </c:pt>
                <c:pt idx="6239">
                  <c:v>51.479952917634215</c:v>
                </c:pt>
                <c:pt idx="6240">
                  <c:v>0</c:v>
                </c:pt>
                <c:pt idx="6241">
                  <c:v>27.60089966760863</c:v>
                </c:pt>
                <c:pt idx="6242">
                  <c:v>0</c:v>
                </c:pt>
                <c:pt idx="6243">
                  <c:v>93.679628685401198</c:v>
                </c:pt>
                <c:pt idx="6244">
                  <c:v>84.353319732880124</c:v>
                </c:pt>
                <c:pt idx="6245">
                  <c:v>34.495742094185204</c:v>
                </c:pt>
                <c:pt idx="6246">
                  <c:v>87.483684263453952</c:v>
                </c:pt>
                <c:pt idx="6247">
                  <c:v>0</c:v>
                </c:pt>
                <c:pt idx="6248">
                  <c:v>0</c:v>
                </c:pt>
                <c:pt idx="6249">
                  <c:v>89.599286812313281</c:v>
                </c:pt>
                <c:pt idx="6250">
                  <c:v>91.607838711174452</c:v>
                </c:pt>
                <c:pt idx="6251">
                  <c:v>79.395676372008722</c:v>
                </c:pt>
                <c:pt idx="6252">
                  <c:v>0</c:v>
                </c:pt>
                <c:pt idx="6253">
                  <c:v>0</c:v>
                </c:pt>
                <c:pt idx="6254">
                  <c:v>94.32456745389112</c:v>
                </c:pt>
                <c:pt idx="6255">
                  <c:v>0</c:v>
                </c:pt>
                <c:pt idx="6256">
                  <c:v>19.697158986868985</c:v>
                </c:pt>
                <c:pt idx="6257">
                  <c:v>76.130817809935408</c:v>
                </c:pt>
                <c:pt idx="6258">
                  <c:v>75.067203121790072</c:v>
                </c:pt>
                <c:pt idx="6259">
                  <c:v>0</c:v>
                </c:pt>
                <c:pt idx="6260">
                  <c:v>0</c:v>
                </c:pt>
                <c:pt idx="6261">
                  <c:v>0</c:v>
                </c:pt>
                <c:pt idx="6262">
                  <c:v>0</c:v>
                </c:pt>
                <c:pt idx="6263">
                  <c:v>58.004372273500834</c:v>
                </c:pt>
                <c:pt idx="6264">
                  <c:v>93.232306798901035</c:v>
                </c:pt>
                <c:pt idx="6265">
                  <c:v>20.950089393396823</c:v>
                </c:pt>
                <c:pt idx="6266">
                  <c:v>0</c:v>
                </c:pt>
                <c:pt idx="6267">
                  <c:v>106.34446239636542</c:v>
                </c:pt>
                <c:pt idx="6268">
                  <c:v>0</c:v>
                </c:pt>
                <c:pt idx="6269">
                  <c:v>0</c:v>
                </c:pt>
                <c:pt idx="6270">
                  <c:v>0</c:v>
                </c:pt>
                <c:pt idx="6271">
                  <c:v>0</c:v>
                </c:pt>
                <c:pt idx="6272">
                  <c:v>23.100758165272609</c:v>
                </c:pt>
                <c:pt idx="6273">
                  <c:v>0</c:v>
                </c:pt>
                <c:pt idx="6274">
                  <c:v>82.862835904187691</c:v>
                </c:pt>
                <c:pt idx="6275">
                  <c:v>4.0796467636914286</c:v>
                </c:pt>
                <c:pt idx="6276">
                  <c:v>27.776562988260835</c:v>
                </c:pt>
                <c:pt idx="6277">
                  <c:v>31.805328367731406</c:v>
                </c:pt>
                <c:pt idx="6278">
                  <c:v>0.58751466585809453</c:v>
                </c:pt>
                <c:pt idx="6279">
                  <c:v>90.133134479541624</c:v>
                </c:pt>
                <c:pt idx="6280">
                  <c:v>107.81102773919721</c:v>
                </c:pt>
                <c:pt idx="6281">
                  <c:v>0</c:v>
                </c:pt>
                <c:pt idx="6282">
                  <c:v>0</c:v>
                </c:pt>
                <c:pt idx="6283">
                  <c:v>0</c:v>
                </c:pt>
                <c:pt idx="6284">
                  <c:v>0</c:v>
                </c:pt>
                <c:pt idx="6285">
                  <c:v>50.929170803247011</c:v>
                </c:pt>
                <c:pt idx="6286">
                  <c:v>0</c:v>
                </c:pt>
                <c:pt idx="6287">
                  <c:v>107.59627988774265</c:v>
                </c:pt>
                <c:pt idx="6288">
                  <c:v>0</c:v>
                </c:pt>
                <c:pt idx="6289">
                  <c:v>0</c:v>
                </c:pt>
                <c:pt idx="6290">
                  <c:v>69.561880526826101</c:v>
                </c:pt>
                <c:pt idx="6291">
                  <c:v>0</c:v>
                </c:pt>
                <c:pt idx="6292">
                  <c:v>0</c:v>
                </c:pt>
                <c:pt idx="6293">
                  <c:v>106.36836495381273</c:v>
                </c:pt>
                <c:pt idx="6294">
                  <c:v>89.041412202309402</c:v>
                </c:pt>
                <c:pt idx="6295">
                  <c:v>106.34097989244964</c:v>
                </c:pt>
                <c:pt idx="6296">
                  <c:v>0</c:v>
                </c:pt>
                <c:pt idx="6297">
                  <c:v>74.708977412708535</c:v>
                </c:pt>
                <c:pt idx="6298">
                  <c:v>49.323431757790502</c:v>
                </c:pt>
                <c:pt idx="6299">
                  <c:v>58.729509933538701</c:v>
                </c:pt>
                <c:pt idx="6300">
                  <c:v>107.52544753359695</c:v>
                </c:pt>
                <c:pt idx="6301">
                  <c:v>105.6429044288958</c:v>
                </c:pt>
                <c:pt idx="6302">
                  <c:v>0</c:v>
                </c:pt>
                <c:pt idx="6303">
                  <c:v>92.318464810180259</c:v>
                </c:pt>
                <c:pt idx="6304">
                  <c:v>4.1195841936160207</c:v>
                </c:pt>
                <c:pt idx="6305">
                  <c:v>0</c:v>
                </c:pt>
                <c:pt idx="6306">
                  <c:v>0</c:v>
                </c:pt>
                <c:pt idx="6307">
                  <c:v>107.42472920918678</c:v>
                </c:pt>
                <c:pt idx="6308">
                  <c:v>86.97225966933145</c:v>
                </c:pt>
                <c:pt idx="6309">
                  <c:v>74.960104164041724</c:v>
                </c:pt>
                <c:pt idx="6310">
                  <c:v>0</c:v>
                </c:pt>
                <c:pt idx="6311">
                  <c:v>107.38550893440222</c:v>
                </c:pt>
                <c:pt idx="6312">
                  <c:v>72.648055040187032</c:v>
                </c:pt>
                <c:pt idx="6313">
                  <c:v>0</c:v>
                </c:pt>
                <c:pt idx="6314">
                  <c:v>0</c:v>
                </c:pt>
                <c:pt idx="6315">
                  <c:v>107.27363287679528</c:v>
                </c:pt>
                <c:pt idx="6316">
                  <c:v>57.533785916750126</c:v>
                </c:pt>
                <c:pt idx="6317">
                  <c:v>0</c:v>
                </c:pt>
                <c:pt idx="6318">
                  <c:v>6.4681043678792065</c:v>
                </c:pt>
                <c:pt idx="6319">
                  <c:v>0</c:v>
                </c:pt>
                <c:pt idx="6320">
                  <c:v>0</c:v>
                </c:pt>
                <c:pt idx="6321">
                  <c:v>91.957267916260065</c:v>
                </c:pt>
                <c:pt idx="6322">
                  <c:v>7.5465796030547239</c:v>
                </c:pt>
                <c:pt idx="6323">
                  <c:v>0</c:v>
                </c:pt>
                <c:pt idx="6324">
                  <c:v>0</c:v>
                </c:pt>
                <c:pt idx="6325">
                  <c:v>87.746189052550946</c:v>
                </c:pt>
                <c:pt idx="6326">
                  <c:v>56.336021641848262</c:v>
                </c:pt>
                <c:pt idx="6327">
                  <c:v>59.333176309842621</c:v>
                </c:pt>
                <c:pt idx="6328">
                  <c:v>47.63432557775112</c:v>
                </c:pt>
                <c:pt idx="6329">
                  <c:v>64.102059347363848</c:v>
                </c:pt>
                <c:pt idx="6330">
                  <c:v>0</c:v>
                </c:pt>
                <c:pt idx="6331">
                  <c:v>106.93212626841128</c:v>
                </c:pt>
                <c:pt idx="6332">
                  <c:v>0</c:v>
                </c:pt>
                <c:pt idx="6333">
                  <c:v>0</c:v>
                </c:pt>
                <c:pt idx="6334">
                  <c:v>0</c:v>
                </c:pt>
                <c:pt idx="6335">
                  <c:v>0</c:v>
                </c:pt>
                <c:pt idx="6336">
                  <c:v>91.032736893044714</c:v>
                </c:pt>
                <c:pt idx="6337">
                  <c:v>0</c:v>
                </c:pt>
                <c:pt idx="6338">
                  <c:v>0</c:v>
                </c:pt>
                <c:pt idx="6339">
                  <c:v>91.698267574290085</c:v>
                </c:pt>
                <c:pt idx="6340">
                  <c:v>1.1046323609157866</c:v>
                </c:pt>
                <c:pt idx="6341">
                  <c:v>0</c:v>
                </c:pt>
                <c:pt idx="6342">
                  <c:v>0</c:v>
                </c:pt>
                <c:pt idx="6343">
                  <c:v>106.78103399317158</c:v>
                </c:pt>
                <c:pt idx="6344">
                  <c:v>91.599197938467697</c:v>
                </c:pt>
                <c:pt idx="6345">
                  <c:v>0</c:v>
                </c:pt>
                <c:pt idx="6346">
                  <c:v>105.63588243009289</c:v>
                </c:pt>
                <c:pt idx="6347">
                  <c:v>0</c:v>
                </c:pt>
                <c:pt idx="6348">
                  <c:v>0</c:v>
                </c:pt>
                <c:pt idx="6349">
                  <c:v>33.519144106687776</c:v>
                </c:pt>
                <c:pt idx="6350">
                  <c:v>82.538905774118504</c:v>
                </c:pt>
                <c:pt idx="6351">
                  <c:v>0</c:v>
                </c:pt>
                <c:pt idx="6352">
                  <c:v>0</c:v>
                </c:pt>
                <c:pt idx="6353">
                  <c:v>79.791427260553391</c:v>
                </c:pt>
                <c:pt idx="6354">
                  <c:v>0</c:v>
                </c:pt>
                <c:pt idx="6355">
                  <c:v>81.543996042548642</c:v>
                </c:pt>
                <c:pt idx="6356">
                  <c:v>105.12793790067118</c:v>
                </c:pt>
                <c:pt idx="6357">
                  <c:v>31.253835861388112</c:v>
                </c:pt>
                <c:pt idx="6358">
                  <c:v>104.51929784838336</c:v>
                </c:pt>
                <c:pt idx="6359">
                  <c:v>0</c:v>
                </c:pt>
                <c:pt idx="6360">
                  <c:v>91.110941366894806</c:v>
                </c:pt>
                <c:pt idx="6361">
                  <c:v>104.84185222571423</c:v>
                </c:pt>
                <c:pt idx="6362">
                  <c:v>0</c:v>
                </c:pt>
                <c:pt idx="6363">
                  <c:v>51.548189492171403</c:v>
                </c:pt>
                <c:pt idx="6364">
                  <c:v>106.1977554008381</c:v>
                </c:pt>
                <c:pt idx="6365">
                  <c:v>0</c:v>
                </c:pt>
                <c:pt idx="6366">
                  <c:v>0</c:v>
                </c:pt>
                <c:pt idx="6367">
                  <c:v>106.14122821085263</c:v>
                </c:pt>
                <c:pt idx="6368">
                  <c:v>0</c:v>
                </c:pt>
                <c:pt idx="6369">
                  <c:v>0</c:v>
                </c:pt>
                <c:pt idx="6370">
                  <c:v>96.490324055331655</c:v>
                </c:pt>
                <c:pt idx="6371">
                  <c:v>0</c:v>
                </c:pt>
                <c:pt idx="6372">
                  <c:v>104.84381251584615</c:v>
                </c:pt>
                <c:pt idx="6373">
                  <c:v>67.609950008691072</c:v>
                </c:pt>
                <c:pt idx="6374">
                  <c:v>30.726656525715498</c:v>
                </c:pt>
                <c:pt idx="6375">
                  <c:v>96.623198523934732</c:v>
                </c:pt>
                <c:pt idx="6376">
                  <c:v>90.843704154944419</c:v>
                </c:pt>
                <c:pt idx="6377">
                  <c:v>0</c:v>
                </c:pt>
                <c:pt idx="6378">
                  <c:v>54.971878893233836</c:v>
                </c:pt>
                <c:pt idx="6379">
                  <c:v>105.72625559430593</c:v>
                </c:pt>
                <c:pt idx="6380">
                  <c:v>6.2112111886033716</c:v>
                </c:pt>
                <c:pt idx="6381">
                  <c:v>77.95392342797237</c:v>
                </c:pt>
                <c:pt idx="6382">
                  <c:v>0</c:v>
                </c:pt>
                <c:pt idx="6383">
                  <c:v>18.907401918187816</c:v>
                </c:pt>
                <c:pt idx="6384">
                  <c:v>0</c:v>
                </c:pt>
                <c:pt idx="6385">
                  <c:v>96.551415098831342</c:v>
                </c:pt>
                <c:pt idx="6386">
                  <c:v>0</c:v>
                </c:pt>
                <c:pt idx="6387">
                  <c:v>0</c:v>
                </c:pt>
                <c:pt idx="6388">
                  <c:v>0</c:v>
                </c:pt>
                <c:pt idx="6389">
                  <c:v>0</c:v>
                </c:pt>
                <c:pt idx="6390">
                  <c:v>0</c:v>
                </c:pt>
                <c:pt idx="6391">
                  <c:v>105.61156518181681</c:v>
                </c:pt>
                <c:pt idx="6392">
                  <c:v>0</c:v>
                </c:pt>
                <c:pt idx="6393">
                  <c:v>105.5485712795596</c:v>
                </c:pt>
                <c:pt idx="6394">
                  <c:v>64.748726027365223</c:v>
                </c:pt>
                <c:pt idx="6395">
                  <c:v>0</c:v>
                </c:pt>
                <c:pt idx="6396">
                  <c:v>104.28283648560499</c:v>
                </c:pt>
                <c:pt idx="6397">
                  <c:v>0</c:v>
                </c:pt>
                <c:pt idx="6398">
                  <c:v>45.710923235638909</c:v>
                </c:pt>
                <c:pt idx="6399">
                  <c:v>105.48704121103623</c:v>
                </c:pt>
                <c:pt idx="6400">
                  <c:v>89.584430941494617</c:v>
                </c:pt>
                <c:pt idx="6401">
                  <c:v>57.493085631994092</c:v>
                </c:pt>
                <c:pt idx="6402">
                  <c:v>0</c:v>
                </c:pt>
                <c:pt idx="6403">
                  <c:v>0</c:v>
                </c:pt>
                <c:pt idx="6404">
                  <c:v>0</c:v>
                </c:pt>
                <c:pt idx="6405">
                  <c:v>93.274269866604058</c:v>
                </c:pt>
                <c:pt idx="6406">
                  <c:v>0</c:v>
                </c:pt>
                <c:pt idx="6407">
                  <c:v>105.35647293823143</c:v>
                </c:pt>
                <c:pt idx="6408">
                  <c:v>0</c:v>
                </c:pt>
                <c:pt idx="6409">
                  <c:v>0</c:v>
                </c:pt>
                <c:pt idx="6410">
                  <c:v>0</c:v>
                </c:pt>
                <c:pt idx="6411">
                  <c:v>0</c:v>
                </c:pt>
                <c:pt idx="6412">
                  <c:v>86.518274410439787</c:v>
                </c:pt>
                <c:pt idx="6413">
                  <c:v>0</c:v>
                </c:pt>
                <c:pt idx="6414">
                  <c:v>18.293665285055141</c:v>
                </c:pt>
                <c:pt idx="6415">
                  <c:v>0</c:v>
                </c:pt>
                <c:pt idx="6416">
                  <c:v>0</c:v>
                </c:pt>
                <c:pt idx="6417">
                  <c:v>103.96447036612805</c:v>
                </c:pt>
                <c:pt idx="6418">
                  <c:v>92.551398021068678</c:v>
                </c:pt>
                <c:pt idx="6419">
                  <c:v>0</c:v>
                </c:pt>
                <c:pt idx="6420">
                  <c:v>0</c:v>
                </c:pt>
                <c:pt idx="6421">
                  <c:v>75.85079366707879</c:v>
                </c:pt>
                <c:pt idx="6422">
                  <c:v>0</c:v>
                </c:pt>
                <c:pt idx="6423">
                  <c:v>13.709050599393677</c:v>
                </c:pt>
                <c:pt idx="6424">
                  <c:v>77.556025500307797</c:v>
                </c:pt>
                <c:pt idx="6425">
                  <c:v>0</c:v>
                </c:pt>
                <c:pt idx="6426">
                  <c:v>0</c:v>
                </c:pt>
                <c:pt idx="6427">
                  <c:v>104.99108663160212</c:v>
                </c:pt>
                <c:pt idx="6428">
                  <c:v>0</c:v>
                </c:pt>
                <c:pt idx="6429">
                  <c:v>41.57299155896105</c:v>
                </c:pt>
                <c:pt idx="6430">
                  <c:v>0</c:v>
                </c:pt>
                <c:pt idx="6431">
                  <c:v>0</c:v>
                </c:pt>
                <c:pt idx="6432">
                  <c:v>0</c:v>
                </c:pt>
                <c:pt idx="6433">
                  <c:v>76.078441012767144</c:v>
                </c:pt>
                <c:pt idx="6434">
                  <c:v>87.600492812774974</c:v>
                </c:pt>
                <c:pt idx="6435">
                  <c:v>0</c:v>
                </c:pt>
                <c:pt idx="6436">
                  <c:v>0</c:v>
                </c:pt>
                <c:pt idx="6437">
                  <c:v>104.81194838629767</c:v>
                </c:pt>
                <c:pt idx="6438">
                  <c:v>85.557016908022604</c:v>
                </c:pt>
                <c:pt idx="6439">
                  <c:v>0</c:v>
                </c:pt>
                <c:pt idx="6440">
                  <c:v>86.21598798980537</c:v>
                </c:pt>
                <c:pt idx="6441">
                  <c:v>0</c:v>
                </c:pt>
                <c:pt idx="6442">
                  <c:v>0</c:v>
                </c:pt>
                <c:pt idx="6443">
                  <c:v>6.917016573213445</c:v>
                </c:pt>
                <c:pt idx="6444">
                  <c:v>104.77191343215512</c:v>
                </c:pt>
                <c:pt idx="6445">
                  <c:v>0</c:v>
                </c:pt>
                <c:pt idx="6446">
                  <c:v>0</c:v>
                </c:pt>
                <c:pt idx="6447">
                  <c:v>104.73317928825966</c:v>
                </c:pt>
                <c:pt idx="6448">
                  <c:v>0</c:v>
                </c:pt>
                <c:pt idx="6449">
                  <c:v>33.897137739074182</c:v>
                </c:pt>
                <c:pt idx="6450">
                  <c:v>27.935074115308709</c:v>
                </c:pt>
                <c:pt idx="6451">
                  <c:v>0</c:v>
                </c:pt>
                <c:pt idx="6452">
                  <c:v>89.538375352067874</c:v>
                </c:pt>
                <c:pt idx="6453">
                  <c:v>88.012789200933284</c:v>
                </c:pt>
                <c:pt idx="6454">
                  <c:v>84.754970926467394</c:v>
                </c:pt>
                <c:pt idx="6455">
                  <c:v>0</c:v>
                </c:pt>
                <c:pt idx="6456">
                  <c:v>0</c:v>
                </c:pt>
                <c:pt idx="6457">
                  <c:v>0</c:v>
                </c:pt>
                <c:pt idx="6458">
                  <c:v>103.39034108528536</c:v>
                </c:pt>
                <c:pt idx="6459">
                  <c:v>0</c:v>
                </c:pt>
                <c:pt idx="6460">
                  <c:v>0</c:v>
                </c:pt>
                <c:pt idx="6461">
                  <c:v>0</c:v>
                </c:pt>
                <c:pt idx="6462">
                  <c:v>0</c:v>
                </c:pt>
                <c:pt idx="6463">
                  <c:v>85.913382312702595</c:v>
                </c:pt>
                <c:pt idx="6464">
                  <c:v>0</c:v>
                </c:pt>
                <c:pt idx="6465">
                  <c:v>95.266057042715332</c:v>
                </c:pt>
                <c:pt idx="6466">
                  <c:v>59.694016604186011</c:v>
                </c:pt>
                <c:pt idx="6467">
                  <c:v>103.32933777241071</c:v>
                </c:pt>
                <c:pt idx="6468">
                  <c:v>81.239376783164047</c:v>
                </c:pt>
                <c:pt idx="6469">
                  <c:v>0</c:v>
                </c:pt>
                <c:pt idx="6470">
                  <c:v>0</c:v>
                </c:pt>
                <c:pt idx="6471">
                  <c:v>84.532806522452532</c:v>
                </c:pt>
                <c:pt idx="6472">
                  <c:v>86.273344234294427</c:v>
                </c:pt>
                <c:pt idx="6473">
                  <c:v>19.253387361302231</c:v>
                </c:pt>
                <c:pt idx="6474">
                  <c:v>104.47951235715462</c:v>
                </c:pt>
                <c:pt idx="6475">
                  <c:v>0</c:v>
                </c:pt>
                <c:pt idx="6476">
                  <c:v>36.009891345952198</c:v>
                </c:pt>
                <c:pt idx="6477">
                  <c:v>0</c:v>
                </c:pt>
                <c:pt idx="6478">
                  <c:v>0</c:v>
                </c:pt>
                <c:pt idx="6479">
                  <c:v>0</c:v>
                </c:pt>
                <c:pt idx="6480">
                  <c:v>19.596560212855579</c:v>
                </c:pt>
                <c:pt idx="6481">
                  <c:v>88.412046306059366</c:v>
                </c:pt>
                <c:pt idx="6482">
                  <c:v>0</c:v>
                </c:pt>
                <c:pt idx="6483">
                  <c:v>85.4976285921082</c:v>
                </c:pt>
                <c:pt idx="6484">
                  <c:v>0</c:v>
                </c:pt>
                <c:pt idx="6485">
                  <c:v>0</c:v>
                </c:pt>
                <c:pt idx="6486">
                  <c:v>0</c:v>
                </c:pt>
                <c:pt idx="6487">
                  <c:v>85.81024197250828</c:v>
                </c:pt>
                <c:pt idx="6488">
                  <c:v>0</c:v>
                </c:pt>
                <c:pt idx="6489">
                  <c:v>0</c:v>
                </c:pt>
                <c:pt idx="6490">
                  <c:v>0</c:v>
                </c:pt>
                <c:pt idx="6491">
                  <c:v>0</c:v>
                </c:pt>
                <c:pt idx="6492">
                  <c:v>89.202895931778016</c:v>
                </c:pt>
                <c:pt idx="6493">
                  <c:v>0</c:v>
                </c:pt>
                <c:pt idx="6494">
                  <c:v>0</c:v>
                </c:pt>
                <c:pt idx="6495">
                  <c:v>63.587120862657883</c:v>
                </c:pt>
                <c:pt idx="6496">
                  <c:v>0</c:v>
                </c:pt>
                <c:pt idx="6497">
                  <c:v>56.745992017053574</c:v>
                </c:pt>
                <c:pt idx="6498">
                  <c:v>0</c:v>
                </c:pt>
                <c:pt idx="6499">
                  <c:v>0</c:v>
                </c:pt>
                <c:pt idx="6500">
                  <c:v>95.060837677669539</c:v>
                </c:pt>
                <c:pt idx="6501">
                  <c:v>85.739369719217621</c:v>
                </c:pt>
                <c:pt idx="6502">
                  <c:v>0</c:v>
                </c:pt>
                <c:pt idx="6503">
                  <c:v>0</c:v>
                </c:pt>
                <c:pt idx="6504">
                  <c:v>0</c:v>
                </c:pt>
                <c:pt idx="6505">
                  <c:v>89.13456646317897</c:v>
                </c:pt>
                <c:pt idx="6506">
                  <c:v>59.745412096814889</c:v>
                </c:pt>
                <c:pt idx="6507">
                  <c:v>86.320311052550963</c:v>
                </c:pt>
                <c:pt idx="6508">
                  <c:v>84.109584859314239</c:v>
                </c:pt>
                <c:pt idx="6509">
                  <c:v>0</c:v>
                </c:pt>
                <c:pt idx="6510">
                  <c:v>0</c:v>
                </c:pt>
                <c:pt idx="6511">
                  <c:v>0</c:v>
                </c:pt>
                <c:pt idx="6512">
                  <c:v>38.869172150689977</c:v>
                </c:pt>
                <c:pt idx="6513">
                  <c:v>0</c:v>
                </c:pt>
                <c:pt idx="6514">
                  <c:v>0</c:v>
                </c:pt>
                <c:pt idx="6515">
                  <c:v>102.92498141414171</c:v>
                </c:pt>
                <c:pt idx="6516">
                  <c:v>0</c:v>
                </c:pt>
                <c:pt idx="6517">
                  <c:v>87.803729814769582</c:v>
                </c:pt>
                <c:pt idx="6518">
                  <c:v>85.642047118919436</c:v>
                </c:pt>
                <c:pt idx="6519">
                  <c:v>87.090384868976074</c:v>
                </c:pt>
                <c:pt idx="6520">
                  <c:v>88.44044273371037</c:v>
                </c:pt>
                <c:pt idx="6521">
                  <c:v>60.197355648907738</c:v>
                </c:pt>
                <c:pt idx="6522">
                  <c:v>88.565643864145159</c:v>
                </c:pt>
                <c:pt idx="6523">
                  <c:v>56.926943269749074</c:v>
                </c:pt>
                <c:pt idx="6524">
                  <c:v>0</c:v>
                </c:pt>
                <c:pt idx="6525">
                  <c:v>0</c:v>
                </c:pt>
                <c:pt idx="6526">
                  <c:v>0</c:v>
                </c:pt>
                <c:pt idx="6527">
                  <c:v>0</c:v>
                </c:pt>
                <c:pt idx="6528">
                  <c:v>22.125022715541249</c:v>
                </c:pt>
                <c:pt idx="6529">
                  <c:v>0</c:v>
                </c:pt>
                <c:pt idx="6530">
                  <c:v>83.573153381053373</c:v>
                </c:pt>
                <c:pt idx="6531">
                  <c:v>0</c:v>
                </c:pt>
                <c:pt idx="6532">
                  <c:v>20.896791622991984</c:v>
                </c:pt>
                <c:pt idx="6533">
                  <c:v>85.719028086367388</c:v>
                </c:pt>
                <c:pt idx="6534">
                  <c:v>0</c:v>
                </c:pt>
                <c:pt idx="6535">
                  <c:v>0</c:v>
                </c:pt>
                <c:pt idx="6536">
                  <c:v>0</c:v>
                </c:pt>
                <c:pt idx="6537">
                  <c:v>86.303023864422883</c:v>
                </c:pt>
                <c:pt idx="6538">
                  <c:v>84.037042859314241</c:v>
                </c:pt>
                <c:pt idx="6539">
                  <c:v>0</c:v>
                </c:pt>
                <c:pt idx="6540">
                  <c:v>0</c:v>
                </c:pt>
                <c:pt idx="6541">
                  <c:v>87.284615564708645</c:v>
                </c:pt>
                <c:pt idx="6542">
                  <c:v>87.284615564708645</c:v>
                </c:pt>
                <c:pt idx="6543">
                  <c:v>0</c:v>
                </c:pt>
                <c:pt idx="6544">
                  <c:v>0</c:v>
                </c:pt>
                <c:pt idx="6545">
                  <c:v>39.822044221311259</c:v>
                </c:pt>
                <c:pt idx="6546">
                  <c:v>0</c:v>
                </c:pt>
                <c:pt idx="6547">
                  <c:v>85.149318563039273</c:v>
                </c:pt>
                <c:pt idx="6548">
                  <c:v>0</c:v>
                </c:pt>
                <c:pt idx="6549">
                  <c:v>0</c:v>
                </c:pt>
                <c:pt idx="6550">
                  <c:v>37.478364707612869</c:v>
                </c:pt>
                <c:pt idx="6551">
                  <c:v>0</c:v>
                </c:pt>
                <c:pt idx="6552">
                  <c:v>102.80199948145223</c:v>
                </c:pt>
                <c:pt idx="6553">
                  <c:v>88.876339603275596</c:v>
                </c:pt>
                <c:pt idx="6554">
                  <c:v>0</c:v>
                </c:pt>
                <c:pt idx="6555">
                  <c:v>0</c:v>
                </c:pt>
                <c:pt idx="6556">
                  <c:v>85.725979573365564</c:v>
                </c:pt>
                <c:pt idx="6557">
                  <c:v>0</c:v>
                </c:pt>
                <c:pt idx="6558">
                  <c:v>0</c:v>
                </c:pt>
                <c:pt idx="6559">
                  <c:v>0</c:v>
                </c:pt>
                <c:pt idx="6560">
                  <c:v>0</c:v>
                </c:pt>
                <c:pt idx="6561">
                  <c:v>70.939564332305679</c:v>
                </c:pt>
                <c:pt idx="6562">
                  <c:v>72.975081254937919</c:v>
                </c:pt>
                <c:pt idx="6563">
                  <c:v>0</c:v>
                </c:pt>
                <c:pt idx="6564">
                  <c:v>0</c:v>
                </c:pt>
                <c:pt idx="6565">
                  <c:v>0</c:v>
                </c:pt>
                <c:pt idx="6566">
                  <c:v>61.315925588826694</c:v>
                </c:pt>
                <c:pt idx="6567">
                  <c:v>0</c:v>
                </c:pt>
                <c:pt idx="6568">
                  <c:v>94.525067874635965</c:v>
                </c:pt>
                <c:pt idx="6569">
                  <c:v>103.98379238067383</c:v>
                </c:pt>
                <c:pt idx="6570">
                  <c:v>64.652860844770345</c:v>
                </c:pt>
                <c:pt idx="6571">
                  <c:v>0</c:v>
                </c:pt>
                <c:pt idx="6572">
                  <c:v>0</c:v>
                </c:pt>
                <c:pt idx="6573">
                  <c:v>77.632569791063816</c:v>
                </c:pt>
                <c:pt idx="6574">
                  <c:v>103.95344015620987</c:v>
                </c:pt>
                <c:pt idx="6575">
                  <c:v>0</c:v>
                </c:pt>
                <c:pt idx="6576">
                  <c:v>0</c:v>
                </c:pt>
                <c:pt idx="6577">
                  <c:v>25.165841226066661</c:v>
                </c:pt>
                <c:pt idx="6578">
                  <c:v>25.165841226066661</c:v>
                </c:pt>
                <c:pt idx="6579">
                  <c:v>0</c:v>
                </c:pt>
                <c:pt idx="6580">
                  <c:v>75.074714503510933</c:v>
                </c:pt>
                <c:pt idx="6581">
                  <c:v>0</c:v>
                </c:pt>
                <c:pt idx="6582">
                  <c:v>36.933178241692133</c:v>
                </c:pt>
                <c:pt idx="6583">
                  <c:v>74.799910807931838</c:v>
                </c:pt>
                <c:pt idx="6584">
                  <c:v>103.92856717878294</c:v>
                </c:pt>
                <c:pt idx="6585">
                  <c:v>71.344482182499718</c:v>
                </c:pt>
                <c:pt idx="6586">
                  <c:v>75.010902269580484</c:v>
                </c:pt>
                <c:pt idx="6587">
                  <c:v>77.084407411379985</c:v>
                </c:pt>
                <c:pt idx="6588">
                  <c:v>0</c:v>
                </c:pt>
                <c:pt idx="6589">
                  <c:v>0</c:v>
                </c:pt>
                <c:pt idx="6590">
                  <c:v>0</c:v>
                </c:pt>
                <c:pt idx="6591">
                  <c:v>0</c:v>
                </c:pt>
                <c:pt idx="6592">
                  <c:v>102.66354791869799</c:v>
                </c:pt>
                <c:pt idx="6593">
                  <c:v>0</c:v>
                </c:pt>
                <c:pt idx="6594">
                  <c:v>0</c:v>
                </c:pt>
                <c:pt idx="6595">
                  <c:v>29.063068154731951</c:v>
                </c:pt>
                <c:pt idx="6596">
                  <c:v>102.65298804645394</c:v>
                </c:pt>
                <c:pt idx="6597">
                  <c:v>0</c:v>
                </c:pt>
                <c:pt idx="6598">
                  <c:v>85.610415356019757</c:v>
                </c:pt>
                <c:pt idx="6599">
                  <c:v>49.365120201702801</c:v>
                </c:pt>
                <c:pt idx="6600">
                  <c:v>0</c:v>
                </c:pt>
                <c:pt idx="6601">
                  <c:v>0</c:v>
                </c:pt>
                <c:pt idx="6602">
                  <c:v>76.196982125358232</c:v>
                </c:pt>
                <c:pt idx="6603">
                  <c:v>0</c:v>
                </c:pt>
                <c:pt idx="6604">
                  <c:v>0</c:v>
                </c:pt>
                <c:pt idx="6605">
                  <c:v>0</c:v>
                </c:pt>
                <c:pt idx="6606">
                  <c:v>0</c:v>
                </c:pt>
                <c:pt idx="6607">
                  <c:v>102.62121560856473</c:v>
                </c:pt>
                <c:pt idx="6608">
                  <c:v>103.86247924518483</c:v>
                </c:pt>
                <c:pt idx="6609">
                  <c:v>0</c:v>
                </c:pt>
                <c:pt idx="6610">
                  <c:v>0</c:v>
                </c:pt>
                <c:pt idx="6611">
                  <c:v>0</c:v>
                </c:pt>
                <c:pt idx="6612">
                  <c:v>8.3806498788081853</c:v>
                </c:pt>
                <c:pt idx="6613">
                  <c:v>103.76020708244317</c:v>
                </c:pt>
                <c:pt idx="6614">
                  <c:v>0</c:v>
                </c:pt>
                <c:pt idx="6615">
                  <c:v>0</c:v>
                </c:pt>
                <c:pt idx="6616">
                  <c:v>0</c:v>
                </c:pt>
                <c:pt idx="6617">
                  <c:v>0</c:v>
                </c:pt>
                <c:pt idx="6618">
                  <c:v>88.520577388769993</c:v>
                </c:pt>
                <c:pt idx="6619">
                  <c:v>83.916112600569448</c:v>
                </c:pt>
                <c:pt idx="6620">
                  <c:v>48.829461563847119</c:v>
                </c:pt>
                <c:pt idx="6621">
                  <c:v>0</c:v>
                </c:pt>
                <c:pt idx="6622">
                  <c:v>102.39824314408955</c:v>
                </c:pt>
                <c:pt idx="6623">
                  <c:v>102.34043862007879</c:v>
                </c:pt>
                <c:pt idx="6624">
                  <c:v>0</c:v>
                </c:pt>
                <c:pt idx="6625">
                  <c:v>54.606590326326227</c:v>
                </c:pt>
                <c:pt idx="6626">
                  <c:v>87.228345053612344</c:v>
                </c:pt>
                <c:pt idx="6627">
                  <c:v>103.41032606582456</c:v>
                </c:pt>
                <c:pt idx="6628">
                  <c:v>74.140237676417044</c:v>
                </c:pt>
                <c:pt idx="6629">
                  <c:v>87.457387570769043</c:v>
                </c:pt>
                <c:pt idx="6630">
                  <c:v>82.670101716562556</c:v>
                </c:pt>
                <c:pt idx="6631">
                  <c:v>101.89638910609222</c:v>
                </c:pt>
                <c:pt idx="6632">
                  <c:v>102.98805761167831</c:v>
                </c:pt>
                <c:pt idx="6633">
                  <c:v>70.347368724785355</c:v>
                </c:pt>
                <c:pt idx="6634">
                  <c:v>101.70142529092205</c:v>
                </c:pt>
                <c:pt idx="6635">
                  <c:v>90.544727587565575</c:v>
                </c:pt>
                <c:pt idx="6636">
                  <c:v>65.484622545862948</c:v>
                </c:pt>
                <c:pt idx="6637">
                  <c:v>102.82759491435752</c:v>
                </c:pt>
                <c:pt idx="6638">
                  <c:v>86.706877925018361</c:v>
                </c:pt>
                <c:pt idx="6639">
                  <c:v>101.07568836520095</c:v>
                </c:pt>
                <c:pt idx="6640">
                  <c:v>63.161304210329469</c:v>
                </c:pt>
                <c:pt idx="6641">
                  <c:v>102.37065107819237</c:v>
                </c:pt>
                <c:pt idx="6642">
                  <c:v>86.992693512406689</c:v>
                </c:pt>
                <c:pt idx="6643">
                  <c:v>100.70867180939135</c:v>
                </c:pt>
                <c:pt idx="6644">
                  <c:v>82.139871131735447</c:v>
                </c:pt>
                <c:pt idx="6645">
                  <c:v>101.87927857065935</c:v>
                </c:pt>
                <c:pt idx="6646">
                  <c:v>25.397342332571966</c:v>
                </c:pt>
                <c:pt idx="6647">
                  <c:v>28.977329064992276</c:v>
                </c:pt>
                <c:pt idx="6648">
                  <c:v>101.85780946801898</c:v>
                </c:pt>
                <c:pt idx="6649">
                  <c:v>101.85392284293442</c:v>
                </c:pt>
                <c:pt idx="6650">
                  <c:v>77.954797410202588</c:v>
                </c:pt>
                <c:pt idx="6651">
                  <c:v>100.220480737702</c:v>
                </c:pt>
                <c:pt idx="6652">
                  <c:v>83.073270338992302</c:v>
                </c:pt>
                <c:pt idx="6653">
                  <c:v>100.28472350799225</c:v>
                </c:pt>
                <c:pt idx="6654">
                  <c:v>100.33974866219809</c:v>
                </c:pt>
                <c:pt idx="6655">
                  <c:v>78.363556248252948</c:v>
                </c:pt>
                <c:pt idx="6656">
                  <c:v>81.680106693197615</c:v>
                </c:pt>
                <c:pt idx="6657">
                  <c:v>40.822302999285597</c:v>
                </c:pt>
                <c:pt idx="6658">
                  <c:v>80.236519209763344</c:v>
                </c:pt>
                <c:pt idx="6659">
                  <c:v>100.21193600288713</c:v>
                </c:pt>
                <c:pt idx="6660">
                  <c:v>100.0425752765367</c:v>
                </c:pt>
                <c:pt idx="6661">
                  <c:v>86.258435847278363</c:v>
                </c:pt>
                <c:pt idx="6662">
                  <c:v>100.10827052844063</c:v>
                </c:pt>
                <c:pt idx="6663">
                  <c:v>0</c:v>
                </c:pt>
                <c:pt idx="6664">
                  <c:v>66.942186624290542</c:v>
                </c:pt>
                <c:pt idx="6665">
                  <c:v>88.399301655240578</c:v>
                </c:pt>
                <c:pt idx="6666">
                  <c:v>101.13447276281258</c:v>
                </c:pt>
                <c:pt idx="6667">
                  <c:v>99.802119540565798</c:v>
                </c:pt>
                <c:pt idx="6668">
                  <c:v>85.892664249091482</c:v>
                </c:pt>
                <c:pt idx="6669">
                  <c:v>88.587802076824033</c:v>
                </c:pt>
                <c:pt idx="6670">
                  <c:v>100.97569068402771</c:v>
                </c:pt>
                <c:pt idx="6671">
                  <c:v>79.939229545203915</c:v>
                </c:pt>
                <c:pt idx="6672">
                  <c:v>82.670274108044268</c:v>
                </c:pt>
                <c:pt idx="6673">
                  <c:v>100.73787481815245</c:v>
                </c:pt>
                <c:pt idx="6674">
                  <c:v>99.478731019141449</c:v>
                </c:pt>
                <c:pt idx="6675">
                  <c:v>80.041967147740024</c:v>
                </c:pt>
                <c:pt idx="6676">
                  <c:v>100.69820663204473</c:v>
                </c:pt>
                <c:pt idx="6677">
                  <c:v>57.174623054603657</c:v>
                </c:pt>
                <c:pt idx="6678">
                  <c:v>99.418566076493903</c:v>
                </c:pt>
                <c:pt idx="6679">
                  <c:v>99.317791466972267</c:v>
                </c:pt>
                <c:pt idx="6680">
                  <c:v>81.324253522909316</c:v>
                </c:pt>
                <c:pt idx="6681">
                  <c:v>100.38273176947453</c:v>
                </c:pt>
                <c:pt idx="6682">
                  <c:v>98.470077034399907</c:v>
                </c:pt>
                <c:pt idx="6683">
                  <c:v>58.808334693351846</c:v>
                </c:pt>
                <c:pt idx="6684">
                  <c:v>99.90064838275589</c:v>
                </c:pt>
                <c:pt idx="6685">
                  <c:v>98.614151191975537</c:v>
                </c:pt>
                <c:pt idx="6686">
                  <c:v>99.842318366390799</c:v>
                </c:pt>
                <c:pt idx="6687">
                  <c:v>99.83698714757395</c:v>
                </c:pt>
                <c:pt idx="6688">
                  <c:v>99.764362036268039</c:v>
                </c:pt>
                <c:pt idx="6689">
                  <c:v>72.071939977571063</c:v>
                </c:pt>
                <c:pt idx="6690">
                  <c:v>99.720743299937567</c:v>
                </c:pt>
                <c:pt idx="6691">
                  <c:v>98.360117209387752</c:v>
                </c:pt>
                <c:pt idx="6692">
                  <c:v>99.511012948238687</c:v>
                </c:pt>
                <c:pt idx="6693">
                  <c:v>89.602487908665083</c:v>
                </c:pt>
                <c:pt idx="6694">
                  <c:v>98.110349214715811</c:v>
                </c:pt>
                <c:pt idx="6695">
                  <c:v>99.329950434576489</c:v>
                </c:pt>
                <c:pt idx="6696">
                  <c:v>83.3237428840566</c:v>
                </c:pt>
                <c:pt idx="6697">
                  <c:v>97.974589496157023</c:v>
                </c:pt>
                <c:pt idx="6698">
                  <c:v>99.212477525617089</c:v>
                </c:pt>
                <c:pt idx="6699">
                  <c:v>97.76241515660513</c:v>
                </c:pt>
                <c:pt idx="6700">
                  <c:v>79.551144107377297</c:v>
                </c:pt>
                <c:pt idx="6701">
                  <c:v>83.698498535079182</c:v>
                </c:pt>
                <c:pt idx="6702">
                  <c:v>80.106953297891593</c:v>
                </c:pt>
                <c:pt idx="6703">
                  <c:v>98.715492769900564</c:v>
                </c:pt>
                <c:pt idx="6704">
                  <c:v>98.795026042901526</c:v>
                </c:pt>
                <c:pt idx="6705">
                  <c:v>79.054904465778705</c:v>
                </c:pt>
                <c:pt idx="6706">
                  <c:v>98.67164490842859</c:v>
                </c:pt>
                <c:pt idx="6707">
                  <c:v>97.215524593688627</c:v>
                </c:pt>
                <c:pt idx="6708">
                  <c:v>97.135485687621369</c:v>
                </c:pt>
                <c:pt idx="6709">
                  <c:v>6.7198021167100848</c:v>
                </c:pt>
                <c:pt idx="6710">
                  <c:v>79.122039746578622</c:v>
                </c:pt>
                <c:pt idx="6711">
                  <c:v>77.781949750897951</c:v>
                </c:pt>
                <c:pt idx="6712">
                  <c:v>96.877981795983317</c:v>
                </c:pt>
                <c:pt idx="6713">
                  <c:v>69.824821561728413</c:v>
                </c:pt>
                <c:pt idx="6714">
                  <c:v>80.612986562492154</c:v>
                </c:pt>
                <c:pt idx="6715">
                  <c:v>81.639348742692221</c:v>
                </c:pt>
                <c:pt idx="6716">
                  <c:v>96.607706623436968</c:v>
                </c:pt>
                <c:pt idx="6717">
                  <c:v>96.560835656064867</c:v>
                </c:pt>
                <c:pt idx="6718">
                  <c:v>75.841137064204148</c:v>
                </c:pt>
                <c:pt idx="6719">
                  <c:v>96.474884970826167</c:v>
                </c:pt>
                <c:pt idx="6720">
                  <c:v>96.347152976948962</c:v>
                </c:pt>
                <c:pt idx="6721">
                  <c:v>96.359559726852936</c:v>
                </c:pt>
                <c:pt idx="6722">
                  <c:v>58.935402889012217</c:v>
                </c:pt>
                <c:pt idx="6723">
                  <c:v>54.969466978413401</c:v>
                </c:pt>
                <c:pt idx="6724">
                  <c:v>0</c:v>
                </c:pt>
                <c:pt idx="6725">
                  <c:v>75.761100658149445</c:v>
                </c:pt>
                <c:pt idx="6726">
                  <c:v>70.548221349812536</c:v>
                </c:pt>
                <c:pt idx="6727">
                  <c:v>58.528997920455154</c:v>
                </c:pt>
                <c:pt idx="6728">
                  <c:v>97.191698380706953</c:v>
                </c:pt>
                <c:pt idx="6729">
                  <c:v>97.096498967973758</c:v>
                </c:pt>
                <c:pt idx="6730">
                  <c:v>95.399131266369011</c:v>
                </c:pt>
                <c:pt idx="6731">
                  <c:v>70.150247514058634</c:v>
                </c:pt>
                <c:pt idx="6732">
                  <c:v>74.053978544743813</c:v>
                </c:pt>
                <c:pt idx="6733">
                  <c:v>71.349368084580234</c:v>
                </c:pt>
                <c:pt idx="6734">
                  <c:v>96.624013462028444</c:v>
                </c:pt>
                <c:pt idx="6735">
                  <c:v>24.100484792444107</c:v>
                </c:pt>
                <c:pt idx="6736">
                  <c:v>96.516387621426105</c:v>
                </c:pt>
                <c:pt idx="6737">
                  <c:v>81.391492696693206</c:v>
                </c:pt>
                <c:pt idx="6738">
                  <c:v>96.546693728310061</c:v>
                </c:pt>
                <c:pt idx="6739">
                  <c:v>37.422100882017475</c:v>
                </c:pt>
                <c:pt idx="6740">
                  <c:v>80.799599652242748</c:v>
                </c:pt>
                <c:pt idx="6741">
                  <c:v>95.762548706309616</c:v>
                </c:pt>
                <c:pt idx="6742">
                  <c:v>70.657631612169354</c:v>
                </c:pt>
                <c:pt idx="6743">
                  <c:v>74.310506758049314</c:v>
                </c:pt>
                <c:pt idx="6744">
                  <c:v>78.030126149035766</c:v>
                </c:pt>
                <c:pt idx="6745">
                  <c:v>95.772801305927317</c:v>
                </c:pt>
                <c:pt idx="6746">
                  <c:v>95.582456233107052</c:v>
                </c:pt>
                <c:pt idx="6747">
                  <c:v>62.981664242763607</c:v>
                </c:pt>
                <c:pt idx="6748">
                  <c:v>94.131262518325642</c:v>
                </c:pt>
                <c:pt idx="6749">
                  <c:v>76.373542947503893</c:v>
                </c:pt>
                <c:pt idx="6750">
                  <c:v>93.825958446186064</c:v>
                </c:pt>
                <c:pt idx="6751">
                  <c:v>47.317512103269685</c:v>
                </c:pt>
                <c:pt idx="6752">
                  <c:v>95.002683333516416</c:v>
                </c:pt>
                <c:pt idx="6753">
                  <c:v>73.632050611225139</c:v>
                </c:pt>
                <c:pt idx="6754">
                  <c:v>94.918586321210995</c:v>
                </c:pt>
                <c:pt idx="6755">
                  <c:v>94.766203750595452</c:v>
                </c:pt>
                <c:pt idx="6756">
                  <c:v>74.856489240242183</c:v>
                </c:pt>
                <c:pt idx="6757">
                  <c:v>93.502329370101307</c:v>
                </c:pt>
                <c:pt idx="6758">
                  <c:v>93.499936133675291</c:v>
                </c:pt>
                <c:pt idx="6759">
                  <c:v>93.322098537107479</c:v>
                </c:pt>
                <c:pt idx="6760">
                  <c:v>51.653004546752051</c:v>
                </c:pt>
                <c:pt idx="6761">
                  <c:v>79.785974931666274</c:v>
                </c:pt>
                <c:pt idx="6762">
                  <c:v>94.356459047105517</c:v>
                </c:pt>
                <c:pt idx="6763">
                  <c:v>0</c:v>
                </c:pt>
                <c:pt idx="6764">
                  <c:v>79.14498738001511</c:v>
                </c:pt>
                <c:pt idx="6765">
                  <c:v>94.227374190646856</c:v>
                </c:pt>
                <c:pt idx="6766">
                  <c:v>93.421288166159599</c:v>
                </c:pt>
                <c:pt idx="6767">
                  <c:v>78.990485437264596</c:v>
                </c:pt>
                <c:pt idx="6768">
                  <c:v>78.491715476553225</c:v>
                </c:pt>
                <c:pt idx="6769">
                  <c:v>93.733155144415733</c:v>
                </c:pt>
                <c:pt idx="6770">
                  <c:v>64.828251958086611</c:v>
                </c:pt>
                <c:pt idx="6771">
                  <c:v>73.346297115174707</c:v>
                </c:pt>
                <c:pt idx="6772">
                  <c:v>50.306655215148439</c:v>
                </c:pt>
                <c:pt idx="6773">
                  <c:v>93.466222983139602</c:v>
                </c:pt>
                <c:pt idx="6774">
                  <c:v>92.169162869405554</c:v>
                </c:pt>
                <c:pt idx="6775">
                  <c:v>93.39413842475426</c:v>
                </c:pt>
                <c:pt idx="6776">
                  <c:v>62.347561732944634</c:v>
                </c:pt>
                <c:pt idx="6777">
                  <c:v>66.23090331572071</c:v>
                </c:pt>
                <c:pt idx="6778">
                  <c:v>0</c:v>
                </c:pt>
                <c:pt idx="6779">
                  <c:v>91.696899296038737</c:v>
                </c:pt>
                <c:pt idx="6780">
                  <c:v>91.688677927548085</c:v>
                </c:pt>
                <c:pt idx="6781">
                  <c:v>91.489381089964979</c:v>
                </c:pt>
                <c:pt idx="6782">
                  <c:v>91.4740297462359</c:v>
                </c:pt>
                <c:pt idx="6783">
                  <c:v>92.519226790587169</c:v>
                </c:pt>
                <c:pt idx="6784">
                  <c:v>92.814241001232602</c:v>
                </c:pt>
                <c:pt idx="6785">
                  <c:v>67.715474348305648</c:v>
                </c:pt>
                <c:pt idx="6786">
                  <c:v>76.821474823226524</c:v>
                </c:pt>
                <c:pt idx="6787">
                  <c:v>92.698144396827672</c:v>
                </c:pt>
                <c:pt idx="6788">
                  <c:v>0</c:v>
                </c:pt>
                <c:pt idx="6789">
                  <c:v>68.760056269567528</c:v>
                </c:pt>
                <c:pt idx="6790">
                  <c:v>90.93081645584185</c:v>
                </c:pt>
                <c:pt idx="6791">
                  <c:v>10.392074012308001</c:v>
                </c:pt>
                <c:pt idx="6792">
                  <c:v>10.145293387060306</c:v>
                </c:pt>
                <c:pt idx="6793">
                  <c:v>92.377936344842681</c:v>
                </c:pt>
                <c:pt idx="6794">
                  <c:v>51.198667408813677</c:v>
                </c:pt>
                <c:pt idx="6795">
                  <c:v>76.331487480482622</c:v>
                </c:pt>
                <c:pt idx="6796">
                  <c:v>90.859960717001584</c:v>
                </c:pt>
                <c:pt idx="6797">
                  <c:v>0</c:v>
                </c:pt>
                <c:pt idx="6798">
                  <c:v>67.759208208928882</c:v>
                </c:pt>
                <c:pt idx="6799">
                  <c:v>90.812118188896576</c:v>
                </c:pt>
                <c:pt idx="6800">
                  <c:v>90.433982876882794</c:v>
                </c:pt>
                <c:pt idx="6801">
                  <c:v>75.175053302886894</c:v>
                </c:pt>
                <c:pt idx="6802">
                  <c:v>75.576251964733686</c:v>
                </c:pt>
                <c:pt idx="6803">
                  <c:v>70.681450114543281</c:v>
                </c:pt>
                <c:pt idx="6804">
                  <c:v>64.072822474121438</c:v>
                </c:pt>
                <c:pt idx="6805">
                  <c:v>90.160454342375743</c:v>
                </c:pt>
                <c:pt idx="6806">
                  <c:v>90.12386025707265</c:v>
                </c:pt>
                <c:pt idx="6807">
                  <c:v>68.938644302576265</c:v>
                </c:pt>
                <c:pt idx="6808">
                  <c:v>91.343407293445324</c:v>
                </c:pt>
                <c:pt idx="6809">
                  <c:v>0</c:v>
                </c:pt>
                <c:pt idx="6810">
                  <c:v>0</c:v>
                </c:pt>
                <c:pt idx="6811">
                  <c:v>68.657543731329469</c:v>
                </c:pt>
                <c:pt idx="6812">
                  <c:v>90.003389017056634</c:v>
                </c:pt>
                <c:pt idx="6813">
                  <c:v>30.812421165964864</c:v>
                </c:pt>
                <c:pt idx="6814">
                  <c:v>89.827000850966087</c:v>
                </c:pt>
                <c:pt idx="6815">
                  <c:v>89.782752914214853</c:v>
                </c:pt>
                <c:pt idx="6816">
                  <c:v>89.638768443183082</c:v>
                </c:pt>
                <c:pt idx="6817">
                  <c:v>90.852255963581939</c:v>
                </c:pt>
                <c:pt idx="6818">
                  <c:v>89.50030238342714</c:v>
                </c:pt>
                <c:pt idx="6819">
                  <c:v>89.558172218080614</c:v>
                </c:pt>
                <c:pt idx="6820">
                  <c:v>90.739501285113818</c:v>
                </c:pt>
                <c:pt idx="6821">
                  <c:v>68.554759761111583</c:v>
                </c:pt>
                <c:pt idx="6822">
                  <c:v>89.260514826579126</c:v>
                </c:pt>
                <c:pt idx="6823">
                  <c:v>0</c:v>
                </c:pt>
                <c:pt idx="6824">
                  <c:v>74.681239316977752</c:v>
                </c:pt>
                <c:pt idx="6825">
                  <c:v>11.21679102969992</c:v>
                </c:pt>
                <c:pt idx="6826">
                  <c:v>88.85902435382431</c:v>
                </c:pt>
                <c:pt idx="6827">
                  <c:v>88.67884160019679</c:v>
                </c:pt>
                <c:pt idx="6828">
                  <c:v>90.037087087751587</c:v>
                </c:pt>
                <c:pt idx="6829">
                  <c:v>62.384174471117646</c:v>
                </c:pt>
                <c:pt idx="6830">
                  <c:v>89.949964029256876</c:v>
                </c:pt>
                <c:pt idx="6831">
                  <c:v>0</c:v>
                </c:pt>
                <c:pt idx="6832">
                  <c:v>88.703269396919808</c:v>
                </c:pt>
                <c:pt idx="6833">
                  <c:v>88.722436493576353</c:v>
                </c:pt>
                <c:pt idx="6834">
                  <c:v>89.945836410303599</c:v>
                </c:pt>
                <c:pt idx="6835">
                  <c:v>30.339735799431409</c:v>
                </c:pt>
                <c:pt idx="6836">
                  <c:v>64.334267345521113</c:v>
                </c:pt>
                <c:pt idx="6837">
                  <c:v>59.892866826113377</c:v>
                </c:pt>
                <c:pt idx="6838">
                  <c:v>37.740965567377572</c:v>
                </c:pt>
                <c:pt idx="6839">
                  <c:v>52.990568733123681</c:v>
                </c:pt>
                <c:pt idx="6840">
                  <c:v>88.3545751860281</c:v>
                </c:pt>
                <c:pt idx="6841">
                  <c:v>0</c:v>
                </c:pt>
                <c:pt idx="6842">
                  <c:v>60.506499871133755</c:v>
                </c:pt>
                <c:pt idx="6843">
                  <c:v>89.384384958179908</c:v>
                </c:pt>
                <c:pt idx="6844">
                  <c:v>88.10543749501069</c:v>
                </c:pt>
                <c:pt idx="6845">
                  <c:v>88.049132977241314</c:v>
                </c:pt>
                <c:pt idx="6846">
                  <c:v>89.30209454748956</c:v>
                </c:pt>
                <c:pt idx="6847">
                  <c:v>88.035263322374718</c:v>
                </c:pt>
                <c:pt idx="6848">
                  <c:v>8.0368838429592984</c:v>
                </c:pt>
                <c:pt idx="6849">
                  <c:v>87.95091664743218</c:v>
                </c:pt>
                <c:pt idx="6850">
                  <c:v>0</c:v>
                </c:pt>
                <c:pt idx="6851">
                  <c:v>88.65775944698737</c:v>
                </c:pt>
                <c:pt idx="6852">
                  <c:v>87.707046528213567</c:v>
                </c:pt>
                <c:pt idx="6853">
                  <c:v>87.648791623852063</c:v>
                </c:pt>
                <c:pt idx="6854">
                  <c:v>87.641713489844435</c:v>
                </c:pt>
                <c:pt idx="6855">
                  <c:v>87.616560489656294</c:v>
                </c:pt>
                <c:pt idx="6856">
                  <c:v>44.905689186528363</c:v>
                </c:pt>
                <c:pt idx="6857">
                  <c:v>21.393887255046948</c:v>
                </c:pt>
                <c:pt idx="6858">
                  <c:v>88.71447306626925</c:v>
                </c:pt>
                <c:pt idx="6859">
                  <c:v>87.346954937423547</c:v>
                </c:pt>
                <c:pt idx="6860">
                  <c:v>88.530512964281996</c:v>
                </c:pt>
                <c:pt idx="6861">
                  <c:v>79.203176132874063</c:v>
                </c:pt>
                <c:pt idx="6862">
                  <c:v>64.660500257859297</c:v>
                </c:pt>
                <c:pt idx="6863">
                  <c:v>26.88889902610029</c:v>
                </c:pt>
                <c:pt idx="6864">
                  <c:v>86.893046374693654</c:v>
                </c:pt>
                <c:pt idx="6865">
                  <c:v>86.850079455041353</c:v>
                </c:pt>
                <c:pt idx="6866">
                  <c:v>86.733062797124205</c:v>
                </c:pt>
                <c:pt idx="6867">
                  <c:v>0</c:v>
                </c:pt>
                <c:pt idx="6868">
                  <c:v>64.993126080485695</c:v>
                </c:pt>
                <c:pt idx="6869">
                  <c:v>0</c:v>
                </c:pt>
                <c:pt idx="6870">
                  <c:v>87.920660843055856</c:v>
                </c:pt>
                <c:pt idx="6871">
                  <c:v>60.466675993262413</c:v>
                </c:pt>
                <c:pt idx="6872">
                  <c:v>47.82727985169312</c:v>
                </c:pt>
                <c:pt idx="6873">
                  <c:v>60.067037725055116</c:v>
                </c:pt>
                <c:pt idx="6874">
                  <c:v>0</c:v>
                </c:pt>
                <c:pt idx="6875">
                  <c:v>42.946226934092813</c:v>
                </c:pt>
                <c:pt idx="6876">
                  <c:v>87.124478335006529</c:v>
                </c:pt>
                <c:pt idx="6877">
                  <c:v>59.975181698316966</c:v>
                </c:pt>
                <c:pt idx="6878">
                  <c:v>86.212448983036396</c:v>
                </c:pt>
                <c:pt idx="6879">
                  <c:v>86.190185123190318</c:v>
                </c:pt>
                <c:pt idx="6880">
                  <c:v>86.066916023957404</c:v>
                </c:pt>
                <c:pt idx="6881">
                  <c:v>87.344736844221927</c:v>
                </c:pt>
                <c:pt idx="6882">
                  <c:v>87.119426236847801</c:v>
                </c:pt>
                <c:pt idx="6883">
                  <c:v>85.843005967998394</c:v>
                </c:pt>
                <c:pt idx="6884">
                  <c:v>36.465253380072006</c:v>
                </c:pt>
                <c:pt idx="6885">
                  <c:v>0</c:v>
                </c:pt>
                <c:pt idx="6886">
                  <c:v>85.650877213941456</c:v>
                </c:pt>
                <c:pt idx="6887">
                  <c:v>85.357022430137576</c:v>
                </c:pt>
                <c:pt idx="6888">
                  <c:v>86.493577584094993</c:v>
                </c:pt>
                <c:pt idx="6889">
                  <c:v>0</c:v>
                </c:pt>
                <c:pt idx="6890">
                  <c:v>85.224205559630079</c:v>
                </c:pt>
                <c:pt idx="6891">
                  <c:v>86.343776883743203</c:v>
                </c:pt>
                <c:pt idx="6892">
                  <c:v>85.098959932357729</c:v>
                </c:pt>
                <c:pt idx="6893">
                  <c:v>85.079842767752822</c:v>
                </c:pt>
                <c:pt idx="6894">
                  <c:v>0</c:v>
                </c:pt>
                <c:pt idx="6895">
                  <c:v>86.1581795272742</c:v>
                </c:pt>
                <c:pt idx="6896">
                  <c:v>7.8582993323327486</c:v>
                </c:pt>
                <c:pt idx="6897">
                  <c:v>38.100996116896631</c:v>
                </c:pt>
                <c:pt idx="6898">
                  <c:v>84.843141228344976</c:v>
                </c:pt>
                <c:pt idx="6899">
                  <c:v>0</c:v>
                </c:pt>
                <c:pt idx="6900">
                  <c:v>0</c:v>
                </c:pt>
                <c:pt idx="6901">
                  <c:v>84.550723274546257</c:v>
                </c:pt>
                <c:pt idx="6902">
                  <c:v>84.540060551728246</c:v>
                </c:pt>
                <c:pt idx="6903">
                  <c:v>83.91052683385675</c:v>
                </c:pt>
                <c:pt idx="6904">
                  <c:v>84.403133745631706</c:v>
                </c:pt>
                <c:pt idx="6905">
                  <c:v>85.596773025922374</c:v>
                </c:pt>
                <c:pt idx="6906">
                  <c:v>84.233462740690996</c:v>
                </c:pt>
                <c:pt idx="6907">
                  <c:v>69.92435887371397</c:v>
                </c:pt>
                <c:pt idx="6908">
                  <c:v>84.147719178246419</c:v>
                </c:pt>
                <c:pt idx="6909">
                  <c:v>84.037390090577944</c:v>
                </c:pt>
                <c:pt idx="6910">
                  <c:v>85.050244147492151</c:v>
                </c:pt>
                <c:pt idx="6911">
                  <c:v>83.767157178486102</c:v>
                </c:pt>
                <c:pt idx="6912">
                  <c:v>83.183903266681412</c:v>
                </c:pt>
                <c:pt idx="6913">
                  <c:v>83.674008363486436</c:v>
                </c:pt>
                <c:pt idx="6914">
                  <c:v>83.637975074739742</c:v>
                </c:pt>
                <c:pt idx="6915">
                  <c:v>32.155268299934349</c:v>
                </c:pt>
                <c:pt idx="6916">
                  <c:v>84.783392411937911</c:v>
                </c:pt>
                <c:pt idx="6917">
                  <c:v>84.29269328905967</c:v>
                </c:pt>
                <c:pt idx="6918">
                  <c:v>84.195010007348586</c:v>
                </c:pt>
                <c:pt idx="6919">
                  <c:v>84.671126215778543</c:v>
                </c:pt>
                <c:pt idx="6920">
                  <c:v>19.906202232637568</c:v>
                </c:pt>
                <c:pt idx="6921">
                  <c:v>82.689923526939324</c:v>
                </c:pt>
                <c:pt idx="6922">
                  <c:v>82.524984530810954</c:v>
                </c:pt>
                <c:pt idx="6923">
                  <c:v>82.522531375832202</c:v>
                </c:pt>
                <c:pt idx="6924">
                  <c:v>82.371380494943608</c:v>
                </c:pt>
                <c:pt idx="6925">
                  <c:v>82.366352079754222</c:v>
                </c:pt>
                <c:pt idx="6926">
                  <c:v>82.200469970640668</c:v>
                </c:pt>
                <c:pt idx="6927">
                  <c:v>47.570563590684699</c:v>
                </c:pt>
                <c:pt idx="6928">
                  <c:v>83.369130659214818</c:v>
                </c:pt>
                <c:pt idx="6929">
                  <c:v>83.222832264094777</c:v>
                </c:pt>
                <c:pt idx="6930">
                  <c:v>81.917848450087845</c:v>
                </c:pt>
                <c:pt idx="6931">
                  <c:v>35.704744513455793</c:v>
                </c:pt>
                <c:pt idx="6932">
                  <c:v>0</c:v>
                </c:pt>
                <c:pt idx="6933">
                  <c:v>81.969129742783778</c:v>
                </c:pt>
                <c:pt idx="6934">
                  <c:v>67.348997844754138</c:v>
                </c:pt>
                <c:pt idx="6935">
                  <c:v>81.897218162789969</c:v>
                </c:pt>
                <c:pt idx="6936">
                  <c:v>45.234300181821688</c:v>
                </c:pt>
                <c:pt idx="6937">
                  <c:v>81.768358789614425</c:v>
                </c:pt>
                <c:pt idx="6938">
                  <c:v>81.574339983253495</c:v>
                </c:pt>
                <c:pt idx="6939">
                  <c:v>81.526471833276233</c:v>
                </c:pt>
                <c:pt idx="6940">
                  <c:v>0</c:v>
                </c:pt>
                <c:pt idx="6941">
                  <c:v>80.367994813235072</c:v>
                </c:pt>
                <c:pt idx="6942">
                  <c:v>64.643352290470062</c:v>
                </c:pt>
                <c:pt idx="6943">
                  <c:v>55.676350963950064</c:v>
                </c:pt>
                <c:pt idx="6944">
                  <c:v>81.204387747464793</c:v>
                </c:pt>
                <c:pt idx="6945">
                  <c:v>81.17284477055351</c:v>
                </c:pt>
                <c:pt idx="6946">
                  <c:v>81.127518443118191</c:v>
                </c:pt>
                <c:pt idx="6947">
                  <c:v>81.034836178902978</c:v>
                </c:pt>
                <c:pt idx="6948">
                  <c:v>80.887998840980657</c:v>
                </c:pt>
                <c:pt idx="6949">
                  <c:v>80.854927033744119</c:v>
                </c:pt>
                <c:pt idx="6950">
                  <c:v>66.177307043154173</c:v>
                </c:pt>
                <c:pt idx="6951">
                  <c:v>80.844208725138174</c:v>
                </c:pt>
                <c:pt idx="6952">
                  <c:v>82.058992053492432</c:v>
                </c:pt>
                <c:pt idx="6953">
                  <c:v>80.770928584527439</c:v>
                </c:pt>
                <c:pt idx="6954">
                  <c:v>80.767166478976065</c:v>
                </c:pt>
                <c:pt idx="6955">
                  <c:v>81.95930065431898</c:v>
                </c:pt>
                <c:pt idx="6956">
                  <c:v>13.54758236053155</c:v>
                </c:pt>
                <c:pt idx="6957">
                  <c:v>81.933151074430612</c:v>
                </c:pt>
                <c:pt idx="6958">
                  <c:v>55.110304482468585</c:v>
                </c:pt>
                <c:pt idx="6959">
                  <c:v>80.350626791573205</c:v>
                </c:pt>
                <c:pt idx="6960">
                  <c:v>76.449975403612342</c:v>
                </c:pt>
                <c:pt idx="6961">
                  <c:v>80.088866912106923</c:v>
                </c:pt>
                <c:pt idx="6962">
                  <c:v>80.085671211037436</c:v>
                </c:pt>
                <c:pt idx="6963">
                  <c:v>79.933056191958713</c:v>
                </c:pt>
                <c:pt idx="6964">
                  <c:v>79.916655603397786</c:v>
                </c:pt>
                <c:pt idx="6965">
                  <c:v>81.104487074963998</c:v>
                </c:pt>
                <c:pt idx="6966">
                  <c:v>79.830037521253303</c:v>
                </c:pt>
                <c:pt idx="6967">
                  <c:v>79.571287414387754</c:v>
                </c:pt>
                <c:pt idx="6968">
                  <c:v>53.85548855654266</c:v>
                </c:pt>
                <c:pt idx="6969">
                  <c:v>79.317872303624043</c:v>
                </c:pt>
                <c:pt idx="6970">
                  <c:v>79.262517849918211</c:v>
                </c:pt>
                <c:pt idx="6971">
                  <c:v>79.017701904289453</c:v>
                </c:pt>
                <c:pt idx="6972">
                  <c:v>80.422982855782237</c:v>
                </c:pt>
                <c:pt idx="6973">
                  <c:v>80.24174293364166</c:v>
                </c:pt>
                <c:pt idx="6974">
                  <c:v>79.157447011128554</c:v>
                </c:pt>
                <c:pt idx="6975">
                  <c:v>79.013519571919574</c:v>
                </c:pt>
                <c:pt idx="6976">
                  <c:v>78.773553837477422</c:v>
                </c:pt>
                <c:pt idx="6977">
                  <c:v>78.73274484682166</c:v>
                </c:pt>
                <c:pt idx="6978">
                  <c:v>78.762791120294779</c:v>
                </c:pt>
                <c:pt idx="6979">
                  <c:v>78.6658282035459</c:v>
                </c:pt>
                <c:pt idx="6980">
                  <c:v>78.596670706071137</c:v>
                </c:pt>
                <c:pt idx="6981">
                  <c:v>78.57817674722547</c:v>
                </c:pt>
                <c:pt idx="6982">
                  <c:v>78.504651400500919</c:v>
                </c:pt>
                <c:pt idx="6983">
                  <c:v>78.373752901700627</c:v>
                </c:pt>
                <c:pt idx="6984">
                  <c:v>78.241566700605745</c:v>
                </c:pt>
                <c:pt idx="6985">
                  <c:v>78.145343677699771</c:v>
                </c:pt>
                <c:pt idx="6986">
                  <c:v>79.417605104231768</c:v>
                </c:pt>
                <c:pt idx="6987">
                  <c:v>79.1000567147955</c:v>
                </c:pt>
                <c:pt idx="6988">
                  <c:v>77.849267193555505</c:v>
                </c:pt>
                <c:pt idx="6989">
                  <c:v>52.144781704690807</c:v>
                </c:pt>
                <c:pt idx="6990">
                  <c:v>77.461167097884328</c:v>
                </c:pt>
                <c:pt idx="6991">
                  <c:v>78.712224889241071</c:v>
                </c:pt>
                <c:pt idx="6992">
                  <c:v>51.908578371357471</c:v>
                </c:pt>
                <c:pt idx="6993">
                  <c:v>77.371951982155466</c:v>
                </c:pt>
                <c:pt idx="6994">
                  <c:v>78.430662460889806</c:v>
                </c:pt>
                <c:pt idx="6995">
                  <c:v>77.171764261485677</c:v>
                </c:pt>
                <c:pt idx="6996">
                  <c:v>46.024040375539293</c:v>
                </c:pt>
                <c:pt idx="6997">
                  <c:v>51.565958741727847</c:v>
                </c:pt>
                <c:pt idx="6998">
                  <c:v>50.84401488981996</c:v>
                </c:pt>
                <c:pt idx="6999">
                  <c:v>76.813363711378656</c:v>
                </c:pt>
                <c:pt idx="7000">
                  <c:v>76.629953562342749</c:v>
                </c:pt>
                <c:pt idx="7001">
                  <c:v>77.208375725443588</c:v>
                </c:pt>
                <c:pt idx="7002">
                  <c:v>76.431826067794944</c:v>
                </c:pt>
                <c:pt idx="7003">
                  <c:v>76.334735312714685</c:v>
                </c:pt>
                <c:pt idx="7004">
                  <c:v>76.332062799418736</c:v>
                </c:pt>
                <c:pt idx="7005">
                  <c:v>76.214667618570232</c:v>
                </c:pt>
                <c:pt idx="7006">
                  <c:v>76.197052749360907</c:v>
                </c:pt>
                <c:pt idx="7007">
                  <c:v>61.508515405085319</c:v>
                </c:pt>
                <c:pt idx="7008">
                  <c:v>75.587175925059498</c:v>
                </c:pt>
                <c:pt idx="7009">
                  <c:v>50.131779112098222</c:v>
                </c:pt>
                <c:pt idx="7010">
                  <c:v>75.671886536671011</c:v>
                </c:pt>
                <c:pt idx="7011">
                  <c:v>75.628291135858476</c:v>
                </c:pt>
                <c:pt idx="7012">
                  <c:v>75.404868031320419</c:v>
                </c:pt>
                <c:pt idx="7013">
                  <c:v>46.519853229563466</c:v>
                </c:pt>
                <c:pt idx="7014">
                  <c:v>49.816955593579699</c:v>
                </c:pt>
                <c:pt idx="7015">
                  <c:v>62.097462234447221</c:v>
                </c:pt>
                <c:pt idx="7016">
                  <c:v>75.017393137212764</c:v>
                </c:pt>
                <c:pt idx="7017">
                  <c:v>49.421195593579689</c:v>
                </c:pt>
                <c:pt idx="7018">
                  <c:v>75.871218743170516</c:v>
                </c:pt>
                <c:pt idx="7019">
                  <c:v>74.579868519436204</c:v>
                </c:pt>
                <c:pt idx="7020">
                  <c:v>66.269432268139781</c:v>
                </c:pt>
                <c:pt idx="7021">
                  <c:v>74.032338657282068</c:v>
                </c:pt>
                <c:pt idx="7022">
                  <c:v>75.641147953335803</c:v>
                </c:pt>
                <c:pt idx="7023">
                  <c:v>74.276372711392099</c:v>
                </c:pt>
                <c:pt idx="7024">
                  <c:v>48.632347630616742</c:v>
                </c:pt>
                <c:pt idx="7025">
                  <c:v>73.979831844498918</c:v>
                </c:pt>
                <c:pt idx="7026">
                  <c:v>75.420292483983445</c:v>
                </c:pt>
                <c:pt idx="7027">
                  <c:v>48.563610593579703</c:v>
                </c:pt>
                <c:pt idx="7028">
                  <c:v>73.900499516043581</c:v>
                </c:pt>
                <c:pt idx="7029">
                  <c:v>73.863836303997303</c:v>
                </c:pt>
                <c:pt idx="7030">
                  <c:v>73.862247261663924</c:v>
                </c:pt>
                <c:pt idx="7031">
                  <c:v>65.688552258230203</c:v>
                </c:pt>
                <c:pt idx="7032">
                  <c:v>73.544939669820863</c:v>
                </c:pt>
                <c:pt idx="7033">
                  <c:v>58.449414709611354</c:v>
                </c:pt>
                <c:pt idx="7034">
                  <c:v>72.452786932026385</c:v>
                </c:pt>
                <c:pt idx="7035">
                  <c:v>73.34466746612344</c:v>
                </c:pt>
                <c:pt idx="7036">
                  <c:v>47.773336519505612</c:v>
                </c:pt>
                <c:pt idx="7037">
                  <c:v>73.096270352866668</c:v>
                </c:pt>
                <c:pt idx="7038">
                  <c:v>73.026089487507804</c:v>
                </c:pt>
                <c:pt idx="7039">
                  <c:v>72.995207012994797</c:v>
                </c:pt>
                <c:pt idx="7040">
                  <c:v>72.97680538641184</c:v>
                </c:pt>
                <c:pt idx="7041">
                  <c:v>64.349021464225501</c:v>
                </c:pt>
                <c:pt idx="7042">
                  <c:v>58.249894121478064</c:v>
                </c:pt>
                <c:pt idx="7043">
                  <c:v>44.49732384608712</c:v>
                </c:pt>
                <c:pt idx="7044">
                  <c:v>47.111266704690813</c:v>
                </c:pt>
                <c:pt idx="7045">
                  <c:v>72.649540690519331</c:v>
                </c:pt>
                <c:pt idx="7046">
                  <c:v>73.807245712686978</c:v>
                </c:pt>
                <c:pt idx="7047">
                  <c:v>13.259900784566298</c:v>
                </c:pt>
                <c:pt idx="7048">
                  <c:v>0</c:v>
                </c:pt>
                <c:pt idx="7049">
                  <c:v>72.408609350456757</c:v>
                </c:pt>
                <c:pt idx="7050">
                  <c:v>46.846427075061179</c:v>
                </c:pt>
                <c:pt idx="7051">
                  <c:v>72.338601896212623</c:v>
                </c:pt>
                <c:pt idx="7052">
                  <c:v>72.337533937539305</c:v>
                </c:pt>
                <c:pt idx="7053">
                  <c:v>73.436869764545605</c:v>
                </c:pt>
                <c:pt idx="7054">
                  <c:v>71.95946861801427</c:v>
                </c:pt>
                <c:pt idx="7055">
                  <c:v>53.196070047775606</c:v>
                </c:pt>
                <c:pt idx="7056">
                  <c:v>71.894574894962858</c:v>
                </c:pt>
                <c:pt idx="7057">
                  <c:v>71.653561561883265</c:v>
                </c:pt>
                <c:pt idx="7058">
                  <c:v>57.866844396998502</c:v>
                </c:pt>
                <c:pt idx="7059">
                  <c:v>0</c:v>
                </c:pt>
                <c:pt idx="7060">
                  <c:v>71.625097950218034</c:v>
                </c:pt>
                <c:pt idx="7061">
                  <c:v>63.542946659320265</c:v>
                </c:pt>
                <c:pt idx="7062">
                  <c:v>71.925133355853816</c:v>
                </c:pt>
                <c:pt idx="7063">
                  <c:v>72.482138884510647</c:v>
                </c:pt>
                <c:pt idx="7064">
                  <c:v>49.911008968806428</c:v>
                </c:pt>
                <c:pt idx="7065">
                  <c:v>45.678700778764885</c:v>
                </c:pt>
                <c:pt idx="7066">
                  <c:v>71.16383760040604</c:v>
                </c:pt>
                <c:pt idx="7067">
                  <c:v>45.29565137662447</c:v>
                </c:pt>
                <c:pt idx="7068">
                  <c:v>0</c:v>
                </c:pt>
                <c:pt idx="7069">
                  <c:v>56.603530406378354</c:v>
                </c:pt>
                <c:pt idx="7070">
                  <c:v>0</c:v>
                </c:pt>
                <c:pt idx="7071">
                  <c:v>45.298605223209329</c:v>
                </c:pt>
                <c:pt idx="7072">
                  <c:v>70.815817848869244</c:v>
                </c:pt>
                <c:pt idx="7073">
                  <c:v>34.264638777022427</c:v>
                </c:pt>
                <c:pt idx="7074">
                  <c:v>34.221618208523509</c:v>
                </c:pt>
                <c:pt idx="7075">
                  <c:v>70.599380217743814</c:v>
                </c:pt>
                <c:pt idx="7076">
                  <c:v>45.053072815801919</c:v>
                </c:pt>
                <c:pt idx="7077">
                  <c:v>36.331649982435081</c:v>
                </c:pt>
                <c:pt idx="7078">
                  <c:v>70.486074904905834</c:v>
                </c:pt>
                <c:pt idx="7079">
                  <c:v>42.708860762655739</c:v>
                </c:pt>
                <c:pt idx="7080">
                  <c:v>0</c:v>
                </c:pt>
                <c:pt idx="7081">
                  <c:v>0</c:v>
                </c:pt>
                <c:pt idx="7082">
                  <c:v>44.876568186172285</c:v>
                </c:pt>
                <c:pt idx="7083">
                  <c:v>62.422305478982672</c:v>
                </c:pt>
                <c:pt idx="7084">
                  <c:v>43.933132169614879</c:v>
                </c:pt>
                <c:pt idx="7085">
                  <c:v>0</c:v>
                </c:pt>
                <c:pt idx="7086">
                  <c:v>54.276621771076584</c:v>
                </c:pt>
                <c:pt idx="7087">
                  <c:v>0</c:v>
                </c:pt>
                <c:pt idx="7088">
                  <c:v>70.09104411105497</c:v>
                </c:pt>
                <c:pt idx="7089">
                  <c:v>42.739511227719881</c:v>
                </c:pt>
                <c:pt idx="7090">
                  <c:v>0</c:v>
                </c:pt>
                <c:pt idx="7091">
                  <c:v>69.977931448893727</c:v>
                </c:pt>
                <c:pt idx="7092">
                  <c:v>0</c:v>
                </c:pt>
                <c:pt idx="7093">
                  <c:v>39.365302357881824</c:v>
                </c:pt>
                <c:pt idx="7094">
                  <c:v>56.01010995255406</c:v>
                </c:pt>
                <c:pt idx="7095">
                  <c:v>69.86889818278604</c:v>
                </c:pt>
                <c:pt idx="7096">
                  <c:v>0</c:v>
                </c:pt>
                <c:pt idx="7097">
                  <c:v>69.749502733394877</c:v>
                </c:pt>
                <c:pt idx="7098">
                  <c:v>0</c:v>
                </c:pt>
                <c:pt idx="7099">
                  <c:v>69.825290392346176</c:v>
                </c:pt>
                <c:pt idx="7100">
                  <c:v>69.708013234431078</c:v>
                </c:pt>
                <c:pt idx="7101">
                  <c:v>69.67286061047227</c:v>
                </c:pt>
                <c:pt idx="7102">
                  <c:v>69.548330697849011</c:v>
                </c:pt>
                <c:pt idx="7103">
                  <c:v>69.630829883225928</c:v>
                </c:pt>
                <c:pt idx="7104">
                  <c:v>69.611819568724215</c:v>
                </c:pt>
                <c:pt idx="7105">
                  <c:v>70.584412954988437</c:v>
                </c:pt>
                <c:pt idx="7106">
                  <c:v>0</c:v>
                </c:pt>
                <c:pt idx="7107">
                  <c:v>69.489356445222697</c:v>
                </c:pt>
                <c:pt idx="7108">
                  <c:v>69.492559710781038</c:v>
                </c:pt>
                <c:pt idx="7109">
                  <c:v>69.44901830112795</c:v>
                </c:pt>
                <c:pt idx="7110">
                  <c:v>69.274520851959025</c:v>
                </c:pt>
                <c:pt idx="7111">
                  <c:v>70.560131318191353</c:v>
                </c:pt>
                <c:pt idx="7112">
                  <c:v>54.815497482682076</c:v>
                </c:pt>
                <c:pt idx="7113">
                  <c:v>39.082618211618048</c:v>
                </c:pt>
                <c:pt idx="7114">
                  <c:v>0</c:v>
                </c:pt>
                <c:pt idx="7115">
                  <c:v>0</c:v>
                </c:pt>
                <c:pt idx="7116">
                  <c:v>36.299027137120085</c:v>
                </c:pt>
                <c:pt idx="7117">
                  <c:v>37.161493654038026</c:v>
                </c:pt>
                <c:pt idx="7118">
                  <c:v>5.2554018093247805</c:v>
                </c:pt>
                <c:pt idx="7119">
                  <c:v>68.939319264458135</c:v>
                </c:pt>
                <c:pt idx="7120">
                  <c:v>0</c:v>
                </c:pt>
                <c:pt idx="7121">
                  <c:v>0</c:v>
                </c:pt>
                <c:pt idx="7122">
                  <c:v>68.96053326311781</c:v>
                </c:pt>
                <c:pt idx="7123">
                  <c:v>70.100336724904452</c:v>
                </c:pt>
                <c:pt idx="7124">
                  <c:v>60.745169403033877</c:v>
                </c:pt>
                <c:pt idx="7125">
                  <c:v>1.75272435160079</c:v>
                </c:pt>
                <c:pt idx="7126">
                  <c:v>68.844960622246063</c:v>
                </c:pt>
                <c:pt idx="7127">
                  <c:v>68.494289100236927</c:v>
                </c:pt>
                <c:pt idx="7128">
                  <c:v>37.594059709275683</c:v>
                </c:pt>
                <c:pt idx="7129">
                  <c:v>43.095313889875996</c:v>
                </c:pt>
                <c:pt idx="7130">
                  <c:v>68.738549301788936</c:v>
                </c:pt>
                <c:pt idx="7131">
                  <c:v>0</c:v>
                </c:pt>
                <c:pt idx="7132">
                  <c:v>50.421614629096055</c:v>
                </c:pt>
                <c:pt idx="7133">
                  <c:v>42.882693630616735</c:v>
                </c:pt>
                <c:pt idx="7134">
                  <c:v>0</c:v>
                </c:pt>
                <c:pt idx="7135">
                  <c:v>0</c:v>
                </c:pt>
                <c:pt idx="7136">
                  <c:v>68.459023995263323</c:v>
                </c:pt>
                <c:pt idx="7137">
                  <c:v>32.787916867043016</c:v>
                </c:pt>
                <c:pt idx="7138">
                  <c:v>0</c:v>
                </c:pt>
                <c:pt idx="7139">
                  <c:v>0</c:v>
                </c:pt>
                <c:pt idx="7140">
                  <c:v>68.530438298520679</c:v>
                </c:pt>
                <c:pt idx="7141">
                  <c:v>0</c:v>
                </c:pt>
                <c:pt idx="7142">
                  <c:v>0</c:v>
                </c:pt>
                <c:pt idx="7143">
                  <c:v>52.162653168640801</c:v>
                </c:pt>
                <c:pt idx="7144">
                  <c:v>0</c:v>
                </c:pt>
                <c:pt idx="7145">
                  <c:v>68.576880002244934</c:v>
                </c:pt>
                <c:pt idx="7146">
                  <c:v>0</c:v>
                </c:pt>
                <c:pt idx="7147">
                  <c:v>0</c:v>
                </c:pt>
                <c:pt idx="7148">
                  <c:v>35.786341463852622</c:v>
                </c:pt>
                <c:pt idx="7149">
                  <c:v>0</c:v>
                </c:pt>
                <c:pt idx="7150">
                  <c:v>0</c:v>
                </c:pt>
                <c:pt idx="7151">
                  <c:v>68.339367130481449</c:v>
                </c:pt>
                <c:pt idx="7152">
                  <c:v>35.457386059350341</c:v>
                </c:pt>
                <c:pt idx="7153">
                  <c:v>0</c:v>
                </c:pt>
                <c:pt idx="7154">
                  <c:v>53.769753175485249</c:v>
                </c:pt>
                <c:pt idx="7155">
                  <c:v>68.299485648416436</c:v>
                </c:pt>
                <c:pt idx="7156">
                  <c:v>10.849775289140531</c:v>
                </c:pt>
                <c:pt idx="7157">
                  <c:v>0</c:v>
                </c:pt>
                <c:pt idx="7158">
                  <c:v>42.457502189085943</c:v>
                </c:pt>
                <c:pt idx="7159">
                  <c:v>42.688211704690808</c:v>
                </c:pt>
                <c:pt idx="7160">
                  <c:v>0</c:v>
                </c:pt>
                <c:pt idx="7161">
                  <c:v>0</c:v>
                </c:pt>
                <c:pt idx="7162">
                  <c:v>68.093095370487802</c:v>
                </c:pt>
                <c:pt idx="7163">
                  <c:v>68.071940201449877</c:v>
                </c:pt>
                <c:pt idx="7164">
                  <c:v>0</c:v>
                </c:pt>
                <c:pt idx="7165">
                  <c:v>24.03380253695952</c:v>
                </c:pt>
                <c:pt idx="7166">
                  <c:v>0</c:v>
                </c:pt>
                <c:pt idx="7167">
                  <c:v>53.291637607914339</c:v>
                </c:pt>
                <c:pt idx="7168">
                  <c:v>67.92131437257315</c:v>
                </c:pt>
                <c:pt idx="7169">
                  <c:v>19.553910483689101</c:v>
                </c:pt>
                <c:pt idx="7170">
                  <c:v>0</c:v>
                </c:pt>
                <c:pt idx="7171">
                  <c:v>67.888079173664153</c:v>
                </c:pt>
                <c:pt idx="7172">
                  <c:v>8.1974982131314107</c:v>
                </c:pt>
                <c:pt idx="7173">
                  <c:v>0</c:v>
                </c:pt>
                <c:pt idx="7174">
                  <c:v>0</c:v>
                </c:pt>
                <c:pt idx="7175">
                  <c:v>0</c:v>
                </c:pt>
                <c:pt idx="7176">
                  <c:v>43.933535150170016</c:v>
                </c:pt>
                <c:pt idx="7177">
                  <c:v>67.706103974885721</c:v>
                </c:pt>
                <c:pt idx="7178">
                  <c:v>24.876456463109577</c:v>
                </c:pt>
                <c:pt idx="7179">
                  <c:v>67.623298125672989</c:v>
                </c:pt>
                <c:pt idx="7180">
                  <c:v>0</c:v>
                </c:pt>
                <c:pt idx="7181">
                  <c:v>0</c:v>
                </c:pt>
                <c:pt idx="7182">
                  <c:v>53.082157243274025</c:v>
                </c:pt>
                <c:pt idx="7183">
                  <c:v>0</c:v>
                </c:pt>
                <c:pt idx="7184">
                  <c:v>0</c:v>
                </c:pt>
                <c:pt idx="7185">
                  <c:v>67.540587719509091</c:v>
                </c:pt>
                <c:pt idx="7186">
                  <c:v>41.97811911209822</c:v>
                </c:pt>
                <c:pt idx="7187">
                  <c:v>51.862972608285958</c:v>
                </c:pt>
                <c:pt idx="7188">
                  <c:v>0</c:v>
                </c:pt>
                <c:pt idx="7189">
                  <c:v>21.196006193475924</c:v>
                </c:pt>
                <c:pt idx="7190">
                  <c:v>0</c:v>
                </c:pt>
                <c:pt idx="7191">
                  <c:v>8.4486579680482095</c:v>
                </c:pt>
                <c:pt idx="7192">
                  <c:v>67.460610519051741</c:v>
                </c:pt>
                <c:pt idx="7193">
                  <c:v>15.395148418586224</c:v>
                </c:pt>
                <c:pt idx="7194">
                  <c:v>0</c:v>
                </c:pt>
                <c:pt idx="7195">
                  <c:v>0</c:v>
                </c:pt>
                <c:pt idx="7196">
                  <c:v>0</c:v>
                </c:pt>
                <c:pt idx="7197">
                  <c:v>0</c:v>
                </c:pt>
                <c:pt idx="7198">
                  <c:v>67.400135130507294</c:v>
                </c:pt>
                <c:pt idx="7199">
                  <c:v>49.596243848616233</c:v>
                </c:pt>
                <c:pt idx="7200">
                  <c:v>48.629624117761985</c:v>
                </c:pt>
                <c:pt idx="7201">
                  <c:v>68.596094197399708</c:v>
                </c:pt>
                <c:pt idx="7202">
                  <c:v>0</c:v>
                </c:pt>
                <c:pt idx="7203">
                  <c:v>0</c:v>
                </c:pt>
                <c:pt idx="7204">
                  <c:v>6.7536855709148114</c:v>
                </c:pt>
                <c:pt idx="7205">
                  <c:v>0</c:v>
                </c:pt>
                <c:pt idx="7206">
                  <c:v>0</c:v>
                </c:pt>
                <c:pt idx="7207">
                  <c:v>0</c:v>
                </c:pt>
                <c:pt idx="7208">
                  <c:v>56.068399770255496</c:v>
                </c:pt>
                <c:pt idx="7209">
                  <c:v>0</c:v>
                </c:pt>
                <c:pt idx="7210">
                  <c:v>0</c:v>
                </c:pt>
                <c:pt idx="7211">
                  <c:v>0</c:v>
                </c:pt>
                <c:pt idx="7212">
                  <c:v>14.174243799436724</c:v>
                </c:pt>
                <c:pt idx="7213">
                  <c:v>67.002606783728879</c:v>
                </c:pt>
                <c:pt idx="7214">
                  <c:v>66.943144828205675</c:v>
                </c:pt>
                <c:pt idx="7215">
                  <c:v>0</c:v>
                </c:pt>
                <c:pt idx="7216">
                  <c:v>48.190063604625649</c:v>
                </c:pt>
                <c:pt idx="7217">
                  <c:v>0</c:v>
                </c:pt>
                <c:pt idx="7218">
                  <c:v>66.259164248882158</c:v>
                </c:pt>
                <c:pt idx="7219">
                  <c:v>66.541713766880306</c:v>
                </c:pt>
                <c:pt idx="7220">
                  <c:v>0</c:v>
                </c:pt>
                <c:pt idx="7221">
                  <c:v>0</c:v>
                </c:pt>
                <c:pt idx="7222">
                  <c:v>0</c:v>
                </c:pt>
                <c:pt idx="7223">
                  <c:v>66.606787771229463</c:v>
                </c:pt>
                <c:pt idx="7224">
                  <c:v>52.034307486150439</c:v>
                </c:pt>
                <c:pt idx="7225">
                  <c:v>52.101449576884981</c:v>
                </c:pt>
                <c:pt idx="7226">
                  <c:v>0</c:v>
                </c:pt>
                <c:pt idx="7227">
                  <c:v>0</c:v>
                </c:pt>
                <c:pt idx="7228">
                  <c:v>0</c:v>
                </c:pt>
                <c:pt idx="7229">
                  <c:v>52.61337661922073</c:v>
                </c:pt>
                <c:pt idx="7230">
                  <c:v>0</c:v>
                </c:pt>
                <c:pt idx="7231">
                  <c:v>0</c:v>
                </c:pt>
                <c:pt idx="7232">
                  <c:v>0</c:v>
                </c:pt>
                <c:pt idx="7233">
                  <c:v>66.47326140216488</c:v>
                </c:pt>
                <c:pt idx="7234">
                  <c:v>0</c:v>
                </c:pt>
                <c:pt idx="7235">
                  <c:v>0</c:v>
                </c:pt>
                <c:pt idx="7236">
                  <c:v>0</c:v>
                </c:pt>
                <c:pt idx="7237">
                  <c:v>66.379187881468837</c:v>
                </c:pt>
                <c:pt idx="7238">
                  <c:v>0</c:v>
                </c:pt>
                <c:pt idx="7239">
                  <c:v>17.550397992257111</c:v>
                </c:pt>
                <c:pt idx="7240">
                  <c:v>52.202408867916816</c:v>
                </c:pt>
                <c:pt idx="7241">
                  <c:v>0</c:v>
                </c:pt>
                <c:pt idx="7242">
                  <c:v>0</c:v>
                </c:pt>
                <c:pt idx="7243">
                  <c:v>0</c:v>
                </c:pt>
                <c:pt idx="7244">
                  <c:v>58.03990562005356</c:v>
                </c:pt>
                <c:pt idx="7245">
                  <c:v>64.904895046428067</c:v>
                </c:pt>
                <c:pt idx="7246">
                  <c:v>0</c:v>
                </c:pt>
                <c:pt idx="7247">
                  <c:v>66.193952323870306</c:v>
                </c:pt>
                <c:pt idx="7248">
                  <c:v>45.927584575070782</c:v>
                </c:pt>
                <c:pt idx="7249">
                  <c:v>45.195603021566853</c:v>
                </c:pt>
                <c:pt idx="7250">
                  <c:v>65.9991687326836</c:v>
                </c:pt>
                <c:pt idx="7251">
                  <c:v>0</c:v>
                </c:pt>
                <c:pt idx="7252">
                  <c:v>34.319664417535385</c:v>
                </c:pt>
                <c:pt idx="7253">
                  <c:v>51.547701360794314</c:v>
                </c:pt>
                <c:pt idx="7254">
                  <c:v>25.971994117277511</c:v>
                </c:pt>
                <c:pt idx="7255">
                  <c:v>48.202445400139418</c:v>
                </c:pt>
                <c:pt idx="7256">
                  <c:v>34.700906630961441</c:v>
                </c:pt>
                <c:pt idx="7257">
                  <c:v>65.996483043361437</c:v>
                </c:pt>
                <c:pt idx="7258">
                  <c:v>23.482031479719367</c:v>
                </c:pt>
                <c:pt idx="7259">
                  <c:v>47.631862626247056</c:v>
                </c:pt>
                <c:pt idx="7260">
                  <c:v>45.001566792066953</c:v>
                </c:pt>
                <c:pt idx="7261">
                  <c:v>0</c:v>
                </c:pt>
                <c:pt idx="7262">
                  <c:v>51.600738103640829</c:v>
                </c:pt>
                <c:pt idx="7263">
                  <c:v>65.946774743829906</c:v>
                </c:pt>
                <c:pt idx="7264">
                  <c:v>65.853449323265124</c:v>
                </c:pt>
                <c:pt idx="7265">
                  <c:v>65.914081983017198</c:v>
                </c:pt>
                <c:pt idx="7266">
                  <c:v>11.520617878603865</c:v>
                </c:pt>
                <c:pt idx="7267">
                  <c:v>0</c:v>
                </c:pt>
                <c:pt idx="7268">
                  <c:v>0</c:v>
                </c:pt>
                <c:pt idx="7269">
                  <c:v>7.166869841692268</c:v>
                </c:pt>
                <c:pt idx="7270">
                  <c:v>0</c:v>
                </c:pt>
                <c:pt idx="7271">
                  <c:v>51.616713577442397</c:v>
                </c:pt>
                <c:pt idx="7272">
                  <c:v>66.224601894039722</c:v>
                </c:pt>
                <c:pt idx="7273">
                  <c:v>65.846166985195296</c:v>
                </c:pt>
                <c:pt idx="7274">
                  <c:v>65.809080535339504</c:v>
                </c:pt>
                <c:pt idx="7275">
                  <c:v>6.1625943721784608</c:v>
                </c:pt>
                <c:pt idx="7276">
                  <c:v>65.801419090595417</c:v>
                </c:pt>
                <c:pt idx="7277">
                  <c:v>16.147475316527903</c:v>
                </c:pt>
                <c:pt idx="7278">
                  <c:v>65.795752888613322</c:v>
                </c:pt>
                <c:pt idx="7279">
                  <c:v>0</c:v>
                </c:pt>
                <c:pt idx="7280">
                  <c:v>65.768979133314431</c:v>
                </c:pt>
                <c:pt idx="7281">
                  <c:v>64.4946690382897</c:v>
                </c:pt>
                <c:pt idx="7282">
                  <c:v>0</c:v>
                </c:pt>
                <c:pt idx="7283">
                  <c:v>61.874012529345606</c:v>
                </c:pt>
                <c:pt idx="7284">
                  <c:v>0</c:v>
                </c:pt>
                <c:pt idx="7285">
                  <c:v>0</c:v>
                </c:pt>
                <c:pt idx="7286">
                  <c:v>57.654353625751568</c:v>
                </c:pt>
                <c:pt idx="7287">
                  <c:v>0</c:v>
                </c:pt>
                <c:pt idx="7288">
                  <c:v>0</c:v>
                </c:pt>
                <c:pt idx="7289">
                  <c:v>0</c:v>
                </c:pt>
                <c:pt idx="7290">
                  <c:v>51.342233055950999</c:v>
                </c:pt>
                <c:pt idx="7291">
                  <c:v>35.429128376188388</c:v>
                </c:pt>
                <c:pt idx="7292">
                  <c:v>50.807110192703142</c:v>
                </c:pt>
                <c:pt idx="7293">
                  <c:v>0</c:v>
                </c:pt>
                <c:pt idx="7294">
                  <c:v>0</c:v>
                </c:pt>
                <c:pt idx="7295">
                  <c:v>0</c:v>
                </c:pt>
                <c:pt idx="7296">
                  <c:v>50.902215249683202</c:v>
                </c:pt>
                <c:pt idx="7297">
                  <c:v>0</c:v>
                </c:pt>
                <c:pt idx="7298">
                  <c:v>21.83841023164333</c:v>
                </c:pt>
                <c:pt idx="7299">
                  <c:v>0</c:v>
                </c:pt>
                <c:pt idx="7300">
                  <c:v>65.298938333215361</c:v>
                </c:pt>
                <c:pt idx="7301">
                  <c:v>0</c:v>
                </c:pt>
                <c:pt idx="7302">
                  <c:v>65.295557510338142</c:v>
                </c:pt>
                <c:pt idx="7303">
                  <c:v>64.052831470956505</c:v>
                </c:pt>
                <c:pt idx="7304">
                  <c:v>57.138487272475217</c:v>
                </c:pt>
                <c:pt idx="7305">
                  <c:v>0</c:v>
                </c:pt>
                <c:pt idx="7306">
                  <c:v>4.7953091199451023</c:v>
                </c:pt>
                <c:pt idx="7307">
                  <c:v>0</c:v>
                </c:pt>
                <c:pt idx="7308">
                  <c:v>50.895336688429637</c:v>
                </c:pt>
                <c:pt idx="7309">
                  <c:v>0</c:v>
                </c:pt>
                <c:pt idx="7310">
                  <c:v>0.63950182325659455</c:v>
                </c:pt>
                <c:pt idx="7311">
                  <c:v>5.691413914662192</c:v>
                </c:pt>
                <c:pt idx="7312">
                  <c:v>65.121672724831555</c:v>
                </c:pt>
                <c:pt idx="7313">
                  <c:v>65.057257431100425</c:v>
                </c:pt>
                <c:pt idx="7314">
                  <c:v>0</c:v>
                </c:pt>
                <c:pt idx="7315">
                  <c:v>64.98697556823339</c:v>
                </c:pt>
                <c:pt idx="7316">
                  <c:v>56.966767167480199</c:v>
                </c:pt>
                <c:pt idx="7317">
                  <c:v>47.80366193103783</c:v>
                </c:pt>
                <c:pt idx="7318">
                  <c:v>0</c:v>
                </c:pt>
                <c:pt idx="7319">
                  <c:v>47.469470514764325</c:v>
                </c:pt>
                <c:pt idx="7320">
                  <c:v>44.357268896406843</c:v>
                </c:pt>
                <c:pt idx="7321">
                  <c:v>0</c:v>
                </c:pt>
                <c:pt idx="7322">
                  <c:v>50.699309344195768</c:v>
                </c:pt>
                <c:pt idx="7323">
                  <c:v>64.734135101870351</c:v>
                </c:pt>
                <c:pt idx="7324">
                  <c:v>50.444782913500852</c:v>
                </c:pt>
                <c:pt idx="7325">
                  <c:v>64.833086098891926</c:v>
                </c:pt>
                <c:pt idx="7326">
                  <c:v>50.464442813785766</c:v>
                </c:pt>
                <c:pt idx="7327">
                  <c:v>38.295038300583805</c:v>
                </c:pt>
                <c:pt idx="7328">
                  <c:v>56.544863875968346</c:v>
                </c:pt>
                <c:pt idx="7329">
                  <c:v>64.527341052962129</c:v>
                </c:pt>
                <c:pt idx="7330">
                  <c:v>50.518769736862694</c:v>
                </c:pt>
                <c:pt idx="7331">
                  <c:v>0</c:v>
                </c:pt>
                <c:pt idx="7332">
                  <c:v>0</c:v>
                </c:pt>
                <c:pt idx="7333">
                  <c:v>2.3101890015863944</c:v>
                </c:pt>
                <c:pt idx="7334">
                  <c:v>0</c:v>
                </c:pt>
                <c:pt idx="7335">
                  <c:v>0</c:v>
                </c:pt>
                <c:pt idx="7336">
                  <c:v>0</c:v>
                </c:pt>
                <c:pt idx="7337">
                  <c:v>0</c:v>
                </c:pt>
                <c:pt idx="7338">
                  <c:v>0</c:v>
                </c:pt>
                <c:pt idx="7339">
                  <c:v>0</c:v>
                </c:pt>
                <c:pt idx="7340">
                  <c:v>0</c:v>
                </c:pt>
                <c:pt idx="7341">
                  <c:v>0</c:v>
                </c:pt>
                <c:pt idx="7342">
                  <c:v>13.114950525439532</c:v>
                </c:pt>
                <c:pt idx="7343">
                  <c:v>50.128945387564585</c:v>
                </c:pt>
                <c:pt idx="7344">
                  <c:v>64.383160525331974</c:v>
                </c:pt>
                <c:pt idx="7345">
                  <c:v>49.448153543130502</c:v>
                </c:pt>
                <c:pt idx="7346">
                  <c:v>17.938545986385336</c:v>
                </c:pt>
                <c:pt idx="7347">
                  <c:v>0</c:v>
                </c:pt>
                <c:pt idx="7348">
                  <c:v>0</c:v>
                </c:pt>
                <c:pt idx="7349">
                  <c:v>0</c:v>
                </c:pt>
                <c:pt idx="7350">
                  <c:v>0</c:v>
                </c:pt>
                <c:pt idx="7351">
                  <c:v>64.209654101268086</c:v>
                </c:pt>
                <c:pt idx="7352">
                  <c:v>0</c:v>
                </c:pt>
                <c:pt idx="7353">
                  <c:v>2.2895375556737463</c:v>
                </c:pt>
                <c:pt idx="7354">
                  <c:v>0</c:v>
                </c:pt>
                <c:pt idx="7355">
                  <c:v>0</c:v>
                </c:pt>
                <c:pt idx="7356">
                  <c:v>48.433586700713533</c:v>
                </c:pt>
                <c:pt idx="7357">
                  <c:v>49.86318391065187</c:v>
                </c:pt>
                <c:pt idx="7358">
                  <c:v>64.148039116290732</c:v>
                </c:pt>
                <c:pt idx="7359">
                  <c:v>0</c:v>
                </c:pt>
                <c:pt idx="7360">
                  <c:v>44.627863435859339</c:v>
                </c:pt>
                <c:pt idx="7361">
                  <c:v>41.259626586029881</c:v>
                </c:pt>
                <c:pt idx="7362">
                  <c:v>64.074887656231098</c:v>
                </c:pt>
                <c:pt idx="7363">
                  <c:v>46.58756998286789</c:v>
                </c:pt>
                <c:pt idx="7364">
                  <c:v>0</c:v>
                </c:pt>
                <c:pt idx="7365">
                  <c:v>49.649535406378362</c:v>
                </c:pt>
                <c:pt idx="7366">
                  <c:v>0</c:v>
                </c:pt>
                <c:pt idx="7367">
                  <c:v>0</c:v>
                </c:pt>
                <c:pt idx="7368">
                  <c:v>0</c:v>
                </c:pt>
                <c:pt idx="7369">
                  <c:v>50.035559952554067</c:v>
                </c:pt>
                <c:pt idx="7370">
                  <c:v>0</c:v>
                </c:pt>
                <c:pt idx="7371">
                  <c:v>47.797579996459874</c:v>
                </c:pt>
                <c:pt idx="7372">
                  <c:v>0</c:v>
                </c:pt>
                <c:pt idx="7373">
                  <c:v>50.441445432551674</c:v>
                </c:pt>
                <c:pt idx="7374">
                  <c:v>46.334650914244079</c:v>
                </c:pt>
                <c:pt idx="7375">
                  <c:v>55.863834851124523</c:v>
                </c:pt>
                <c:pt idx="7376">
                  <c:v>44.862230226271819</c:v>
                </c:pt>
                <c:pt idx="7377">
                  <c:v>0</c:v>
                </c:pt>
                <c:pt idx="7378">
                  <c:v>0</c:v>
                </c:pt>
                <c:pt idx="7379">
                  <c:v>46.843593981726066</c:v>
                </c:pt>
                <c:pt idx="7380">
                  <c:v>0</c:v>
                </c:pt>
                <c:pt idx="7381">
                  <c:v>0</c:v>
                </c:pt>
                <c:pt idx="7382">
                  <c:v>0</c:v>
                </c:pt>
                <c:pt idx="7383">
                  <c:v>0</c:v>
                </c:pt>
                <c:pt idx="7384">
                  <c:v>7.8699842422288242</c:v>
                </c:pt>
                <c:pt idx="7385">
                  <c:v>0</c:v>
                </c:pt>
                <c:pt idx="7386">
                  <c:v>63.721233006011616</c:v>
                </c:pt>
                <c:pt idx="7387">
                  <c:v>0</c:v>
                </c:pt>
                <c:pt idx="7388">
                  <c:v>0</c:v>
                </c:pt>
                <c:pt idx="7389">
                  <c:v>15.94730116568288</c:v>
                </c:pt>
                <c:pt idx="7390">
                  <c:v>0</c:v>
                </c:pt>
                <c:pt idx="7391">
                  <c:v>48.049310619220719</c:v>
                </c:pt>
                <c:pt idx="7392">
                  <c:v>47.70164912147807</c:v>
                </c:pt>
                <c:pt idx="7393">
                  <c:v>44.600121921428531</c:v>
                </c:pt>
                <c:pt idx="7394">
                  <c:v>0</c:v>
                </c:pt>
                <c:pt idx="7395">
                  <c:v>48.32993973033183</c:v>
                </c:pt>
                <c:pt idx="7396">
                  <c:v>20.613204641069807</c:v>
                </c:pt>
                <c:pt idx="7397">
                  <c:v>0</c:v>
                </c:pt>
                <c:pt idx="7398">
                  <c:v>47.101220712336499</c:v>
                </c:pt>
                <c:pt idx="7399">
                  <c:v>12.463310551695905</c:v>
                </c:pt>
                <c:pt idx="7400">
                  <c:v>0</c:v>
                </c:pt>
                <c:pt idx="7401">
                  <c:v>46.896644452581739</c:v>
                </c:pt>
                <c:pt idx="7402">
                  <c:v>0</c:v>
                </c:pt>
                <c:pt idx="7403">
                  <c:v>0</c:v>
                </c:pt>
                <c:pt idx="7404">
                  <c:v>0</c:v>
                </c:pt>
                <c:pt idx="7405">
                  <c:v>0</c:v>
                </c:pt>
                <c:pt idx="7406">
                  <c:v>0</c:v>
                </c:pt>
                <c:pt idx="7407">
                  <c:v>64.767661928476826</c:v>
                </c:pt>
                <c:pt idx="7408">
                  <c:v>9.9406133845249514</c:v>
                </c:pt>
                <c:pt idx="7409">
                  <c:v>0</c:v>
                </c:pt>
                <c:pt idx="7410">
                  <c:v>0</c:v>
                </c:pt>
                <c:pt idx="7411">
                  <c:v>63.388615547384077</c:v>
                </c:pt>
                <c:pt idx="7412">
                  <c:v>49.01075709261643</c:v>
                </c:pt>
                <c:pt idx="7413">
                  <c:v>0</c:v>
                </c:pt>
                <c:pt idx="7414">
                  <c:v>1.2352192539204339</c:v>
                </c:pt>
                <c:pt idx="7415">
                  <c:v>0</c:v>
                </c:pt>
                <c:pt idx="7416">
                  <c:v>48.362554070319888</c:v>
                </c:pt>
                <c:pt idx="7417">
                  <c:v>0</c:v>
                </c:pt>
                <c:pt idx="7418">
                  <c:v>0</c:v>
                </c:pt>
                <c:pt idx="7419">
                  <c:v>7.0857128924846009</c:v>
                </c:pt>
                <c:pt idx="7420">
                  <c:v>0</c:v>
                </c:pt>
                <c:pt idx="7421">
                  <c:v>48.813375796691744</c:v>
                </c:pt>
                <c:pt idx="7422">
                  <c:v>0</c:v>
                </c:pt>
                <c:pt idx="7423">
                  <c:v>0</c:v>
                </c:pt>
                <c:pt idx="7424">
                  <c:v>0</c:v>
                </c:pt>
                <c:pt idx="7425">
                  <c:v>0</c:v>
                </c:pt>
                <c:pt idx="7426">
                  <c:v>0</c:v>
                </c:pt>
                <c:pt idx="7427">
                  <c:v>0</c:v>
                </c:pt>
                <c:pt idx="7428">
                  <c:v>0</c:v>
                </c:pt>
                <c:pt idx="7429">
                  <c:v>63.224194982185551</c:v>
                </c:pt>
                <c:pt idx="7430">
                  <c:v>0</c:v>
                </c:pt>
                <c:pt idx="7431">
                  <c:v>0</c:v>
                </c:pt>
                <c:pt idx="7432">
                  <c:v>0</c:v>
                </c:pt>
                <c:pt idx="7433">
                  <c:v>63.444688524027931</c:v>
                </c:pt>
                <c:pt idx="7434">
                  <c:v>49.246422174776285</c:v>
                </c:pt>
                <c:pt idx="7435">
                  <c:v>0</c:v>
                </c:pt>
                <c:pt idx="7436">
                  <c:v>48.71102579099373</c:v>
                </c:pt>
                <c:pt idx="7437">
                  <c:v>0</c:v>
                </c:pt>
                <c:pt idx="7438">
                  <c:v>0</c:v>
                </c:pt>
                <c:pt idx="7439">
                  <c:v>0</c:v>
                </c:pt>
                <c:pt idx="7440">
                  <c:v>0</c:v>
                </c:pt>
                <c:pt idx="7441">
                  <c:v>47.480539720128561</c:v>
                </c:pt>
                <c:pt idx="7442">
                  <c:v>0</c:v>
                </c:pt>
                <c:pt idx="7443">
                  <c:v>0</c:v>
                </c:pt>
                <c:pt idx="7444">
                  <c:v>63.035847469111111</c:v>
                </c:pt>
                <c:pt idx="7445">
                  <c:v>0</c:v>
                </c:pt>
                <c:pt idx="7446">
                  <c:v>0</c:v>
                </c:pt>
                <c:pt idx="7447">
                  <c:v>0</c:v>
                </c:pt>
                <c:pt idx="7448">
                  <c:v>0</c:v>
                </c:pt>
                <c:pt idx="7449">
                  <c:v>0</c:v>
                </c:pt>
                <c:pt idx="7450">
                  <c:v>0</c:v>
                </c:pt>
                <c:pt idx="7451">
                  <c:v>45.057775606411965</c:v>
                </c:pt>
                <c:pt idx="7452">
                  <c:v>49.12642217477628</c:v>
                </c:pt>
                <c:pt idx="7453">
                  <c:v>0</c:v>
                </c:pt>
                <c:pt idx="7454">
                  <c:v>0</c:v>
                </c:pt>
                <c:pt idx="7455">
                  <c:v>30.423371037593952</c:v>
                </c:pt>
                <c:pt idx="7456">
                  <c:v>0</c:v>
                </c:pt>
                <c:pt idx="7457">
                  <c:v>0</c:v>
                </c:pt>
                <c:pt idx="7458">
                  <c:v>0</c:v>
                </c:pt>
                <c:pt idx="7459">
                  <c:v>0</c:v>
                </c:pt>
                <c:pt idx="7460">
                  <c:v>0</c:v>
                </c:pt>
                <c:pt idx="7461">
                  <c:v>49.033572126467107</c:v>
                </c:pt>
                <c:pt idx="7462">
                  <c:v>49.033572126467107</c:v>
                </c:pt>
                <c:pt idx="7463">
                  <c:v>62.95391670683496</c:v>
                </c:pt>
                <c:pt idx="7464">
                  <c:v>25.098950556039362</c:v>
                </c:pt>
                <c:pt idx="7465">
                  <c:v>0</c:v>
                </c:pt>
                <c:pt idx="7466">
                  <c:v>46.500806581399239</c:v>
                </c:pt>
                <c:pt idx="7467">
                  <c:v>0</c:v>
                </c:pt>
                <c:pt idx="7468">
                  <c:v>22.054757363779082</c:v>
                </c:pt>
                <c:pt idx="7469">
                  <c:v>0</c:v>
                </c:pt>
                <c:pt idx="7470">
                  <c:v>0</c:v>
                </c:pt>
                <c:pt idx="7471">
                  <c:v>0</c:v>
                </c:pt>
                <c:pt idx="7472">
                  <c:v>44.245606913618033</c:v>
                </c:pt>
                <c:pt idx="7473">
                  <c:v>41.613890599068625</c:v>
                </c:pt>
                <c:pt idx="7474">
                  <c:v>42.832381639190586</c:v>
                </c:pt>
                <c:pt idx="7475">
                  <c:v>0</c:v>
                </c:pt>
                <c:pt idx="7476">
                  <c:v>0</c:v>
                </c:pt>
                <c:pt idx="7477">
                  <c:v>0</c:v>
                </c:pt>
                <c:pt idx="7478">
                  <c:v>0</c:v>
                </c:pt>
                <c:pt idx="7479">
                  <c:v>43.259027587450674</c:v>
                </c:pt>
                <c:pt idx="7480">
                  <c:v>0</c:v>
                </c:pt>
                <c:pt idx="7481">
                  <c:v>48.949755508109618</c:v>
                </c:pt>
                <c:pt idx="7482">
                  <c:v>0</c:v>
                </c:pt>
                <c:pt idx="7483">
                  <c:v>43.597823862034637</c:v>
                </c:pt>
                <c:pt idx="7484">
                  <c:v>0</c:v>
                </c:pt>
                <c:pt idx="7485">
                  <c:v>13.204658796001169</c:v>
                </c:pt>
                <c:pt idx="7486">
                  <c:v>0</c:v>
                </c:pt>
                <c:pt idx="7487">
                  <c:v>45.156462037460543</c:v>
                </c:pt>
                <c:pt idx="7488">
                  <c:v>0</c:v>
                </c:pt>
                <c:pt idx="7489">
                  <c:v>13.941304065850403</c:v>
                </c:pt>
                <c:pt idx="7490">
                  <c:v>0</c:v>
                </c:pt>
                <c:pt idx="7491">
                  <c:v>0</c:v>
                </c:pt>
                <c:pt idx="7492">
                  <c:v>0</c:v>
                </c:pt>
                <c:pt idx="7493">
                  <c:v>32.574254976708652</c:v>
                </c:pt>
                <c:pt idx="7494">
                  <c:v>0</c:v>
                </c:pt>
                <c:pt idx="7495">
                  <c:v>0</c:v>
                </c:pt>
                <c:pt idx="7496">
                  <c:v>0</c:v>
                </c:pt>
                <c:pt idx="7497">
                  <c:v>8.6137164827271988</c:v>
                </c:pt>
                <c:pt idx="7498">
                  <c:v>47.566832136128937</c:v>
                </c:pt>
                <c:pt idx="7499">
                  <c:v>0</c:v>
                </c:pt>
                <c:pt idx="7500">
                  <c:v>48.718743498447779</c:v>
                </c:pt>
                <c:pt idx="7501">
                  <c:v>48.718743498447779</c:v>
                </c:pt>
                <c:pt idx="7502">
                  <c:v>0</c:v>
                </c:pt>
                <c:pt idx="7503">
                  <c:v>0</c:v>
                </c:pt>
                <c:pt idx="7504">
                  <c:v>44.059529047403757</c:v>
                </c:pt>
                <c:pt idx="7505">
                  <c:v>43.517103032534003</c:v>
                </c:pt>
                <c:pt idx="7506">
                  <c:v>48.044974442176695</c:v>
                </c:pt>
                <c:pt idx="7507">
                  <c:v>0</c:v>
                </c:pt>
                <c:pt idx="7508">
                  <c:v>0</c:v>
                </c:pt>
                <c:pt idx="7509">
                  <c:v>0</c:v>
                </c:pt>
                <c:pt idx="7510">
                  <c:v>0</c:v>
                </c:pt>
                <c:pt idx="7511">
                  <c:v>0</c:v>
                </c:pt>
                <c:pt idx="7512">
                  <c:v>0</c:v>
                </c:pt>
                <c:pt idx="7513">
                  <c:v>0</c:v>
                </c:pt>
                <c:pt idx="7514">
                  <c:v>0</c:v>
                </c:pt>
                <c:pt idx="7515">
                  <c:v>0</c:v>
                </c:pt>
                <c:pt idx="7516">
                  <c:v>62.710053339054795</c:v>
                </c:pt>
                <c:pt idx="7517">
                  <c:v>54.652965306663248</c:v>
                </c:pt>
                <c:pt idx="7518">
                  <c:v>0</c:v>
                </c:pt>
                <c:pt idx="7519">
                  <c:v>44.370539691684492</c:v>
                </c:pt>
                <c:pt idx="7520">
                  <c:v>0</c:v>
                </c:pt>
                <c:pt idx="7521">
                  <c:v>0</c:v>
                </c:pt>
                <c:pt idx="7522">
                  <c:v>45.471261459698113</c:v>
                </c:pt>
                <c:pt idx="7523">
                  <c:v>0</c:v>
                </c:pt>
                <c:pt idx="7524">
                  <c:v>39.563747083311775</c:v>
                </c:pt>
                <c:pt idx="7525">
                  <c:v>9.1639476678228533</c:v>
                </c:pt>
                <c:pt idx="7526">
                  <c:v>9.1639476678228533</c:v>
                </c:pt>
                <c:pt idx="7527">
                  <c:v>62.635502253411261</c:v>
                </c:pt>
                <c:pt idx="7528">
                  <c:v>46.742828124760706</c:v>
                </c:pt>
                <c:pt idx="7529">
                  <c:v>0</c:v>
                </c:pt>
                <c:pt idx="7530">
                  <c:v>0</c:v>
                </c:pt>
                <c:pt idx="7531">
                  <c:v>0</c:v>
                </c:pt>
                <c:pt idx="7532">
                  <c:v>0</c:v>
                </c:pt>
                <c:pt idx="7533">
                  <c:v>47.393805802389764</c:v>
                </c:pt>
                <c:pt idx="7534">
                  <c:v>42.936492416322167</c:v>
                </c:pt>
                <c:pt idx="7535">
                  <c:v>0</c:v>
                </c:pt>
                <c:pt idx="7536">
                  <c:v>0</c:v>
                </c:pt>
                <c:pt idx="7537">
                  <c:v>62.572570681443196</c:v>
                </c:pt>
                <c:pt idx="7538">
                  <c:v>0</c:v>
                </c:pt>
                <c:pt idx="7539">
                  <c:v>50.460222149968104</c:v>
                </c:pt>
                <c:pt idx="7540">
                  <c:v>45.143195551677508</c:v>
                </c:pt>
                <c:pt idx="7541">
                  <c:v>0</c:v>
                </c:pt>
                <c:pt idx="7542">
                  <c:v>0</c:v>
                </c:pt>
                <c:pt idx="7543">
                  <c:v>44.180848295468834</c:v>
                </c:pt>
                <c:pt idx="7544">
                  <c:v>50.00684736364331</c:v>
                </c:pt>
                <c:pt idx="7545">
                  <c:v>0</c:v>
                </c:pt>
                <c:pt idx="7546">
                  <c:v>0</c:v>
                </c:pt>
                <c:pt idx="7547">
                  <c:v>5.224609218208407</c:v>
                </c:pt>
                <c:pt idx="7548">
                  <c:v>62.186493254723601</c:v>
                </c:pt>
                <c:pt idx="7549">
                  <c:v>20.100985127735129</c:v>
                </c:pt>
                <c:pt idx="7550">
                  <c:v>0</c:v>
                </c:pt>
                <c:pt idx="7551">
                  <c:v>0</c:v>
                </c:pt>
                <c:pt idx="7552">
                  <c:v>62.52331660980191</c:v>
                </c:pt>
                <c:pt idx="7553">
                  <c:v>36.396355567396157</c:v>
                </c:pt>
                <c:pt idx="7554">
                  <c:v>0</c:v>
                </c:pt>
                <c:pt idx="7555">
                  <c:v>0</c:v>
                </c:pt>
                <c:pt idx="7556">
                  <c:v>0</c:v>
                </c:pt>
                <c:pt idx="7557">
                  <c:v>0</c:v>
                </c:pt>
                <c:pt idx="7558">
                  <c:v>0</c:v>
                </c:pt>
                <c:pt idx="7559">
                  <c:v>47.683287603839986</c:v>
                </c:pt>
                <c:pt idx="7560">
                  <c:v>0</c:v>
                </c:pt>
                <c:pt idx="7561">
                  <c:v>0</c:v>
                </c:pt>
                <c:pt idx="7562">
                  <c:v>0</c:v>
                </c:pt>
                <c:pt idx="7563">
                  <c:v>0</c:v>
                </c:pt>
                <c:pt idx="7564">
                  <c:v>33.876882334448702</c:v>
                </c:pt>
                <c:pt idx="7565">
                  <c:v>0</c:v>
                </c:pt>
                <c:pt idx="7566">
                  <c:v>51.380517020772011</c:v>
                </c:pt>
                <c:pt idx="7567">
                  <c:v>0</c:v>
                </c:pt>
                <c:pt idx="7568">
                  <c:v>41.462837302174243</c:v>
                </c:pt>
                <c:pt idx="7569">
                  <c:v>0</c:v>
                </c:pt>
                <c:pt idx="7570">
                  <c:v>0</c:v>
                </c:pt>
                <c:pt idx="7571">
                  <c:v>0</c:v>
                </c:pt>
                <c:pt idx="7572">
                  <c:v>0</c:v>
                </c:pt>
                <c:pt idx="7573">
                  <c:v>0</c:v>
                </c:pt>
                <c:pt idx="7574">
                  <c:v>0</c:v>
                </c:pt>
                <c:pt idx="7575">
                  <c:v>0</c:v>
                </c:pt>
                <c:pt idx="7576">
                  <c:v>0</c:v>
                </c:pt>
                <c:pt idx="7577">
                  <c:v>33.542478322912238</c:v>
                </c:pt>
                <c:pt idx="7578">
                  <c:v>0</c:v>
                </c:pt>
                <c:pt idx="7579">
                  <c:v>0</c:v>
                </c:pt>
                <c:pt idx="7580">
                  <c:v>0</c:v>
                </c:pt>
                <c:pt idx="7581">
                  <c:v>15.342549868952148</c:v>
                </c:pt>
                <c:pt idx="7582">
                  <c:v>15.342549868952148</c:v>
                </c:pt>
                <c:pt idx="7583">
                  <c:v>0</c:v>
                </c:pt>
                <c:pt idx="7584">
                  <c:v>0</c:v>
                </c:pt>
                <c:pt idx="7585">
                  <c:v>0</c:v>
                </c:pt>
                <c:pt idx="7586">
                  <c:v>0</c:v>
                </c:pt>
                <c:pt idx="7587">
                  <c:v>62.312788680013213</c:v>
                </c:pt>
                <c:pt idx="7588">
                  <c:v>0</c:v>
                </c:pt>
                <c:pt idx="7589">
                  <c:v>61.768554995330739</c:v>
                </c:pt>
                <c:pt idx="7590">
                  <c:v>0</c:v>
                </c:pt>
                <c:pt idx="7591">
                  <c:v>0</c:v>
                </c:pt>
                <c:pt idx="7592">
                  <c:v>0</c:v>
                </c:pt>
                <c:pt idx="7593">
                  <c:v>0</c:v>
                </c:pt>
                <c:pt idx="7594">
                  <c:v>53.868687973329912</c:v>
                </c:pt>
                <c:pt idx="7595">
                  <c:v>0</c:v>
                </c:pt>
                <c:pt idx="7596">
                  <c:v>0</c:v>
                </c:pt>
                <c:pt idx="7597">
                  <c:v>0</c:v>
                </c:pt>
                <c:pt idx="7598">
                  <c:v>0</c:v>
                </c:pt>
                <c:pt idx="7599">
                  <c:v>38.994313862056565</c:v>
                </c:pt>
                <c:pt idx="7600">
                  <c:v>0</c:v>
                </c:pt>
                <c:pt idx="7601">
                  <c:v>37.822647070604589</c:v>
                </c:pt>
                <c:pt idx="7602">
                  <c:v>0</c:v>
                </c:pt>
                <c:pt idx="7603">
                  <c:v>11.380657828726157</c:v>
                </c:pt>
                <c:pt idx="7604">
                  <c:v>26.735651716858619</c:v>
                </c:pt>
                <c:pt idx="7605">
                  <c:v>0</c:v>
                </c:pt>
                <c:pt idx="7606">
                  <c:v>11.793989004360348</c:v>
                </c:pt>
                <c:pt idx="7607">
                  <c:v>0</c:v>
                </c:pt>
                <c:pt idx="7608">
                  <c:v>32.581680390022541</c:v>
                </c:pt>
                <c:pt idx="7609">
                  <c:v>0</c:v>
                </c:pt>
                <c:pt idx="7610">
                  <c:v>46.775265301708473</c:v>
                </c:pt>
                <c:pt idx="7611">
                  <c:v>0</c:v>
                </c:pt>
                <c:pt idx="7612">
                  <c:v>0</c:v>
                </c:pt>
                <c:pt idx="7613">
                  <c:v>11.431772961009386</c:v>
                </c:pt>
                <c:pt idx="7614">
                  <c:v>0</c:v>
                </c:pt>
                <c:pt idx="7615">
                  <c:v>44.650337822623555</c:v>
                </c:pt>
                <c:pt idx="7616">
                  <c:v>31.525047104263884</c:v>
                </c:pt>
                <c:pt idx="7617">
                  <c:v>13.349932625582781</c:v>
                </c:pt>
                <c:pt idx="7618">
                  <c:v>0</c:v>
                </c:pt>
                <c:pt idx="7619">
                  <c:v>0</c:v>
                </c:pt>
                <c:pt idx="7620">
                  <c:v>0</c:v>
                </c:pt>
                <c:pt idx="7621">
                  <c:v>30.469663318962006</c:v>
                </c:pt>
                <c:pt idx="7622">
                  <c:v>15.882110656924681</c:v>
                </c:pt>
                <c:pt idx="7623">
                  <c:v>0</c:v>
                </c:pt>
                <c:pt idx="7624">
                  <c:v>0</c:v>
                </c:pt>
                <c:pt idx="7625">
                  <c:v>0</c:v>
                </c:pt>
                <c:pt idx="7626">
                  <c:v>4.9350467974080416</c:v>
                </c:pt>
                <c:pt idx="7627">
                  <c:v>15.040593474972873</c:v>
                </c:pt>
                <c:pt idx="7628">
                  <c:v>0</c:v>
                </c:pt>
                <c:pt idx="7629">
                  <c:v>61.824415837664851</c:v>
                </c:pt>
                <c:pt idx="7630">
                  <c:v>0</c:v>
                </c:pt>
                <c:pt idx="7631">
                  <c:v>0</c:v>
                </c:pt>
                <c:pt idx="7632">
                  <c:v>0</c:v>
                </c:pt>
                <c:pt idx="7633">
                  <c:v>0</c:v>
                </c:pt>
                <c:pt idx="7634">
                  <c:v>0</c:v>
                </c:pt>
                <c:pt idx="7635">
                  <c:v>0</c:v>
                </c:pt>
                <c:pt idx="7636">
                  <c:v>0</c:v>
                </c:pt>
                <c:pt idx="7637">
                  <c:v>40.500497971877728</c:v>
                </c:pt>
                <c:pt idx="7638">
                  <c:v>0</c:v>
                </c:pt>
                <c:pt idx="7639">
                  <c:v>0</c:v>
                </c:pt>
                <c:pt idx="7640">
                  <c:v>0</c:v>
                </c:pt>
                <c:pt idx="7641">
                  <c:v>62.204476783037123</c:v>
                </c:pt>
                <c:pt idx="7642">
                  <c:v>0</c:v>
                </c:pt>
                <c:pt idx="7643">
                  <c:v>61.800677877327331</c:v>
                </c:pt>
                <c:pt idx="7644">
                  <c:v>0</c:v>
                </c:pt>
                <c:pt idx="7645">
                  <c:v>63.422482370619981</c:v>
                </c:pt>
                <c:pt idx="7646">
                  <c:v>46.769931509967797</c:v>
                </c:pt>
                <c:pt idx="7647">
                  <c:v>46.921392101535048</c:v>
                </c:pt>
                <c:pt idx="7648">
                  <c:v>0</c:v>
                </c:pt>
                <c:pt idx="7649">
                  <c:v>28.254170785902005</c:v>
                </c:pt>
                <c:pt idx="7650">
                  <c:v>0</c:v>
                </c:pt>
                <c:pt idx="7651">
                  <c:v>33.163533803118163</c:v>
                </c:pt>
                <c:pt idx="7652">
                  <c:v>40.789191280531725</c:v>
                </c:pt>
                <c:pt idx="7653">
                  <c:v>49.882105494697441</c:v>
                </c:pt>
                <c:pt idx="7654">
                  <c:v>62.096172957768715</c:v>
                </c:pt>
                <c:pt idx="7655">
                  <c:v>0</c:v>
                </c:pt>
                <c:pt idx="7656">
                  <c:v>50.120421722617664</c:v>
                </c:pt>
                <c:pt idx="7657">
                  <c:v>0</c:v>
                </c:pt>
                <c:pt idx="7658">
                  <c:v>62.05483366171994</c:v>
                </c:pt>
                <c:pt idx="7659">
                  <c:v>34.084740926622615</c:v>
                </c:pt>
                <c:pt idx="7660">
                  <c:v>0</c:v>
                </c:pt>
                <c:pt idx="7661">
                  <c:v>62.681199219175802</c:v>
                </c:pt>
                <c:pt idx="7662">
                  <c:v>0</c:v>
                </c:pt>
                <c:pt idx="7663">
                  <c:v>61.978399351216055</c:v>
                </c:pt>
                <c:pt idx="7664">
                  <c:v>61.95467059040989</c:v>
                </c:pt>
                <c:pt idx="7665">
                  <c:v>61.939861839383099</c:v>
                </c:pt>
                <c:pt idx="7666">
                  <c:v>0</c:v>
                </c:pt>
                <c:pt idx="7667">
                  <c:v>61.903870488226872</c:v>
                </c:pt>
                <c:pt idx="7668">
                  <c:v>0</c:v>
                </c:pt>
                <c:pt idx="7669">
                  <c:v>0</c:v>
                </c:pt>
                <c:pt idx="7670">
                  <c:v>61.810240945676028</c:v>
                </c:pt>
                <c:pt idx="7671">
                  <c:v>0</c:v>
                </c:pt>
                <c:pt idx="7672">
                  <c:v>62.575723288666097</c:v>
                </c:pt>
                <c:pt idx="7673">
                  <c:v>48.901206258230204</c:v>
                </c:pt>
                <c:pt idx="7674">
                  <c:v>61.671053125153733</c:v>
                </c:pt>
                <c:pt idx="7675">
                  <c:v>0</c:v>
                </c:pt>
                <c:pt idx="7676">
                  <c:v>61.652588313197157</c:v>
                </c:pt>
                <c:pt idx="7677">
                  <c:v>61.651283050533962</c:v>
                </c:pt>
                <c:pt idx="7678">
                  <c:v>61.504302534397553</c:v>
                </c:pt>
                <c:pt idx="7679">
                  <c:v>62.561763735024961</c:v>
                </c:pt>
                <c:pt idx="7680">
                  <c:v>58.825655764737753</c:v>
                </c:pt>
                <c:pt idx="7681">
                  <c:v>49.822130567596204</c:v>
                </c:pt>
                <c:pt idx="7682">
                  <c:v>42.284052533934812</c:v>
                </c:pt>
                <c:pt idx="7683">
                  <c:v>60.980410251295538</c:v>
                </c:pt>
                <c:pt idx="7684">
                  <c:v>60.859134087113674</c:v>
                </c:pt>
                <c:pt idx="7685">
                  <c:v>60.777448806697606</c:v>
                </c:pt>
                <c:pt idx="7686">
                  <c:v>60.675308656795195</c:v>
                </c:pt>
                <c:pt idx="7687">
                  <c:v>60.577738803690934</c:v>
                </c:pt>
                <c:pt idx="7688">
                  <c:v>60.443299080876812</c:v>
                </c:pt>
                <c:pt idx="7689">
                  <c:v>60.380260665876094</c:v>
                </c:pt>
                <c:pt idx="7690">
                  <c:v>61.592350919191155</c:v>
                </c:pt>
                <c:pt idx="7691">
                  <c:v>60.194675787539346</c:v>
                </c:pt>
                <c:pt idx="7692">
                  <c:v>60.141272468507196</c:v>
                </c:pt>
                <c:pt idx="7693">
                  <c:v>60.045519156833194</c:v>
                </c:pt>
                <c:pt idx="7694">
                  <c:v>60.017334848926126</c:v>
                </c:pt>
                <c:pt idx="7695">
                  <c:v>59.867973509339436</c:v>
                </c:pt>
                <c:pt idx="7696">
                  <c:v>59.855109331080726</c:v>
                </c:pt>
                <c:pt idx="7697">
                  <c:v>59.689730529875121</c:v>
                </c:pt>
                <c:pt idx="7698">
                  <c:v>59.669905098473961</c:v>
                </c:pt>
                <c:pt idx="7699">
                  <c:v>59.437802216392868</c:v>
                </c:pt>
                <c:pt idx="7700">
                  <c:v>59.430553165180527</c:v>
                </c:pt>
                <c:pt idx="7701">
                  <c:v>58.733400315340297</c:v>
                </c:pt>
                <c:pt idx="7702">
                  <c:v>58.942681184192551</c:v>
                </c:pt>
                <c:pt idx="7703">
                  <c:v>60.409075944222757</c:v>
                </c:pt>
                <c:pt idx="7704">
                  <c:v>59.089095273437742</c:v>
                </c:pt>
                <c:pt idx="7705">
                  <c:v>59.003183234990274</c:v>
                </c:pt>
                <c:pt idx="7706">
                  <c:v>58.975319529887209</c:v>
                </c:pt>
                <c:pt idx="7707">
                  <c:v>57.961687829383578</c:v>
                </c:pt>
                <c:pt idx="7708">
                  <c:v>57.472814351906223</c:v>
                </c:pt>
                <c:pt idx="7709">
                  <c:v>58.562983094520924</c:v>
                </c:pt>
                <c:pt idx="7710">
                  <c:v>59.804762066113902</c:v>
                </c:pt>
                <c:pt idx="7711">
                  <c:v>58.188672572724464</c:v>
                </c:pt>
                <c:pt idx="7712">
                  <c:v>59.645127861165584</c:v>
                </c:pt>
                <c:pt idx="7713">
                  <c:v>58.396054469577621</c:v>
                </c:pt>
                <c:pt idx="7714">
                  <c:v>58.388612762506</c:v>
                </c:pt>
                <c:pt idx="7715">
                  <c:v>58.378955472048752</c:v>
                </c:pt>
                <c:pt idx="7716">
                  <c:v>58.367059969053201</c:v>
                </c:pt>
                <c:pt idx="7717">
                  <c:v>58.25443691094604</c:v>
                </c:pt>
                <c:pt idx="7718">
                  <c:v>58.175108281546265</c:v>
                </c:pt>
                <c:pt idx="7719">
                  <c:v>58.004392244948704</c:v>
                </c:pt>
                <c:pt idx="7720">
                  <c:v>57.920544852187746</c:v>
                </c:pt>
                <c:pt idx="7721">
                  <c:v>57.692761619935936</c:v>
                </c:pt>
                <c:pt idx="7722">
                  <c:v>53.139364961349685</c:v>
                </c:pt>
                <c:pt idx="7723">
                  <c:v>57.776386530392877</c:v>
                </c:pt>
                <c:pt idx="7724">
                  <c:v>57.735428150373394</c:v>
                </c:pt>
                <c:pt idx="7725">
                  <c:v>57.430020087680177</c:v>
                </c:pt>
                <c:pt idx="7726">
                  <c:v>57.657491865229687</c:v>
                </c:pt>
                <c:pt idx="7727">
                  <c:v>57.634297388279421</c:v>
                </c:pt>
                <c:pt idx="7728">
                  <c:v>57.56802301339458</c:v>
                </c:pt>
                <c:pt idx="7729">
                  <c:v>57.577793744482747</c:v>
                </c:pt>
                <c:pt idx="7730">
                  <c:v>57.573229901684144</c:v>
                </c:pt>
                <c:pt idx="7731">
                  <c:v>55.659715773060256</c:v>
                </c:pt>
                <c:pt idx="7732">
                  <c:v>56.60686262432246</c:v>
                </c:pt>
                <c:pt idx="7733">
                  <c:v>57.09111753087673</c:v>
                </c:pt>
                <c:pt idx="7734">
                  <c:v>56.484152208898934</c:v>
                </c:pt>
                <c:pt idx="7735">
                  <c:v>56.976905399822087</c:v>
                </c:pt>
                <c:pt idx="7736">
                  <c:v>55.015225489826676</c:v>
                </c:pt>
                <c:pt idx="7737">
                  <c:v>56.818757451666201</c:v>
                </c:pt>
                <c:pt idx="7738">
                  <c:v>56.722759751759625</c:v>
                </c:pt>
                <c:pt idx="7739">
                  <c:v>54.319329850260296</c:v>
                </c:pt>
                <c:pt idx="7740">
                  <c:v>49.04476317225047</c:v>
                </c:pt>
                <c:pt idx="7741">
                  <c:v>56.591208011794663</c:v>
                </c:pt>
                <c:pt idx="7742">
                  <c:v>56.533359476698323</c:v>
                </c:pt>
                <c:pt idx="7743">
                  <c:v>56.485538089276659</c:v>
                </c:pt>
                <c:pt idx="7744">
                  <c:v>56.450294965681955</c:v>
                </c:pt>
                <c:pt idx="7745">
                  <c:v>54.794732354920228</c:v>
                </c:pt>
                <c:pt idx="7746">
                  <c:v>57.601921691041746</c:v>
                </c:pt>
                <c:pt idx="7747">
                  <c:v>56.320187209936741</c:v>
                </c:pt>
                <c:pt idx="7748">
                  <c:v>56.251457317444768</c:v>
                </c:pt>
                <c:pt idx="7749">
                  <c:v>57.456089216457052</c:v>
                </c:pt>
                <c:pt idx="7750">
                  <c:v>56.155020239202521</c:v>
                </c:pt>
                <c:pt idx="7751">
                  <c:v>56.041077825331058</c:v>
                </c:pt>
                <c:pt idx="7752">
                  <c:v>55.838828478619099</c:v>
                </c:pt>
                <c:pt idx="7753">
                  <c:v>53.769344623715853</c:v>
                </c:pt>
                <c:pt idx="7754">
                  <c:v>55.730715557480018</c:v>
                </c:pt>
                <c:pt idx="7755">
                  <c:v>53.48179829279723</c:v>
                </c:pt>
                <c:pt idx="7756">
                  <c:v>55.547808067441238</c:v>
                </c:pt>
                <c:pt idx="7757">
                  <c:v>56.752924434958224</c:v>
                </c:pt>
                <c:pt idx="7758">
                  <c:v>55.337199930634299</c:v>
                </c:pt>
                <c:pt idx="7759">
                  <c:v>52.389584338991341</c:v>
                </c:pt>
                <c:pt idx="7760">
                  <c:v>55.314488887951129</c:v>
                </c:pt>
                <c:pt idx="7761">
                  <c:v>55.313310864131886</c:v>
                </c:pt>
                <c:pt idx="7762">
                  <c:v>55.206293884533977</c:v>
                </c:pt>
                <c:pt idx="7763">
                  <c:v>55.17754107904765</c:v>
                </c:pt>
                <c:pt idx="7764">
                  <c:v>55.118508296435209</c:v>
                </c:pt>
                <c:pt idx="7765">
                  <c:v>50.416256205683204</c:v>
                </c:pt>
                <c:pt idx="7766">
                  <c:v>55.084719867964765</c:v>
                </c:pt>
                <c:pt idx="7767">
                  <c:v>55.079166608812699</c:v>
                </c:pt>
                <c:pt idx="7768">
                  <c:v>50.555892376004493</c:v>
                </c:pt>
                <c:pt idx="7769">
                  <c:v>51.582672995940243</c:v>
                </c:pt>
                <c:pt idx="7770">
                  <c:v>48.171784216671895</c:v>
                </c:pt>
                <c:pt idx="7771">
                  <c:v>48.088159551382901</c:v>
                </c:pt>
                <c:pt idx="7772">
                  <c:v>52.237317743749898</c:v>
                </c:pt>
                <c:pt idx="7773">
                  <c:v>54.600606489179356</c:v>
                </c:pt>
                <c:pt idx="7774">
                  <c:v>50.308952957351366</c:v>
                </c:pt>
                <c:pt idx="7775">
                  <c:v>54.516284404305935</c:v>
                </c:pt>
                <c:pt idx="7776">
                  <c:v>48.976977950901613</c:v>
                </c:pt>
                <c:pt idx="7777">
                  <c:v>54.429320769527614</c:v>
                </c:pt>
                <c:pt idx="7778">
                  <c:v>49.306539101924436</c:v>
                </c:pt>
                <c:pt idx="7779">
                  <c:v>54.250753169905543</c:v>
                </c:pt>
                <c:pt idx="7780">
                  <c:v>54.153797809452911</c:v>
                </c:pt>
                <c:pt idx="7781">
                  <c:v>55.349332618709532</c:v>
                </c:pt>
                <c:pt idx="7782">
                  <c:v>54.030097995683676</c:v>
                </c:pt>
                <c:pt idx="7783">
                  <c:v>49.371474200207345</c:v>
                </c:pt>
                <c:pt idx="7784">
                  <c:v>55.115894784462547</c:v>
                </c:pt>
                <c:pt idx="7785">
                  <c:v>53.799576950043246</c:v>
                </c:pt>
                <c:pt idx="7786">
                  <c:v>53.472574561077614</c:v>
                </c:pt>
                <c:pt idx="7787">
                  <c:v>49.918101926802223</c:v>
                </c:pt>
                <c:pt idx="7788">
                  <c:v>43.504303583227518</c:v>
                </c:pt>
                <c:pt idx="7789">
                  <c:v>53.596708482937913</c:v>
                </c:pt>
                <c:pt idx="7790">
                  <c:v>54.812446002763849</c:v>
                </c:pt>
                <c:pt idx="7791">
                  <c:v>47.996187158431979</c:v>
                </c:pt>
                <c:pt idx="7792">
                  <c:v>53.355935156630935</c:v>
                </c:pt>
                <c:pt idx="7793">
                  <c:v>51.689034928387791</c:v>
                </c:pt>
                <c:pt idx="7794">
                  <c:v>53.286685943441839</c:v>
                </c:pt>
                <c:pt idx="7795">
                  <c:v>52.994432815132384</c:v>
                </c:pt>
                <c:pt idx="7796">
                  <c:v>35.310607454472191</c:v>
                </c:pt>
                <c:pt idx="7797">
                  <c:v>53.190931960314963</c:v>
                </c:pt>
                <c:pt idx="7798">
                  <c:v>53.182103243016037</c:v>
                </c:pt>
                <c:pt idx="7799">
                  <c:v>53.171156280368749</c:v>
                </c:pt>
                <c:pt idx="7800">
                  <c:v>53.111001013855841</c:v>
                </c:pt>
                <c:pt idx="7801">
                  <c:v>53.023156770378122</c:v>
                </c:pt>
                <c:pt idx="7802">
                  <c:v>51.340104321789674</c:v>
                </c:pt>
                <c:pt idx="7803">
                  <c:v>45.941115208743675</c:v>
                </c:pt>
                <c:pt idx="7804">
                  <c:v>52.720413508686768</c:v>
                </c:pt>
                <c:pt idx="7805">
                  <c:v>52.685314068908717</c:v>
                </c:pt>
                <c:pt idx="7806">
                  <c:v>52.678489396316735</c:v>
                </c:pt>
                <c:pt idx="7807">
                  <c:v>53.921596992700053</c:v>
                </c:pt>
                <c:pt idx="7808">
                  <c:v>51.930324847407455</c:v>
                </c:pt>
                <c:pt idx="7809">
                  <c:v>52.480142301759543</c:v>
                </c:pt>
                <c:pt idx="7810">
                  <c:v>52.47099854468793</c:v>
                </c:pt>
                <c:pt idx="7811">
                  <c:v>52.338544424281025</c:v>
                </c:pt>
                <c:pt idx="7812">
                  <c:v>40.057253591367683</c:v>
                </c:pt>
                <c:pt idx="7813">
                  <c:v>52.328673382256532</c:v>
                </c:pt>
                <c:pt idx="7814">
                  <c:v>52.318101790069427</c:v>
                </c:pt>
                <c:pt idx="7815">
                  <c:v>52.275955801441107</c:v>
                </c:pt>
                <c:pt idx="7816">
                  <c:v>44.211335282217803</c:v>
                </c:pt>
                <c:pt idx="7817">
                  <c:v>52.009337987268694</c:v>
                </c:pt>
                <c:pt idx="7818">
                  <c:v>52.009246599823243</c:v>
                </c:pt>
                <c:pt idx="7819">
                  <c:v>52.00574376488705</c:v>
                </c:pt>
                <c:pt idx="7820">
                  <c:v>53.199247776405386</c:v>
                </c:pt>
                <c:pt idx="7821">
                  <c:v>17.857775202142186</c:v>
                </c:pt>
                <c:pt idx="7822">
                  <c:v>53.130061221251431</c:v>
                </c:pt>
                <c:pt idx="7823">
                  <c:v>51.881653995512693</c:v>
                </c:pt>
                <c:pt idx="7824">
                  <c:v>44.617549324636713</c:v>
                </c:pt>
                <c:pt idx="7825">
                  <c:v>50.294330534624123</c:v>
                </c:pt>
                <c:pt idx="7826">
                  <c:v>51.807216242072215</c:v>
                </c:pt>
                <c:pt idx="7827">
                  <c:v>51.693371578637951</c:v>
                </c:pt>
                <c:pt idx="7828">
                  <c:v>51.59930050798873</c:v>
                </c:pt>
                <c:pt idx="7829">
                  <c:v>41.12239792372899</c:v>
                </c:pt>
                <c:pt idx="7830">
                  <c:v>51.430978603108329</c:v>
                </c:pt>
                <c:pt idx="7831">
                  <c:v>51.312397080795563</c:v>
                </c:pt>
                <c:pt idx="7832">
                  <c:v>52.511573605503067</c:v>
                </c:pt>
                <c:pt idx="7833">
                  <c:v>51.252619763113302</c:v>
                </c:pt>
                <c:pt idx="7834">
                  <c:v>50.700325819630017</c:v>
                </c:pt>
                <c:pt idx="7835">
                  <c:v>51.143779922326402</c:v>
                </c:pt>
                <c:pt idx="7836">
                  <c:v>51.105466188517909</c:v>
                </c:pt>
                <c:pt idx="7837">
                  <c:v>51.041841677358775</c:v>
                </c:pt>
                <c:pt idx="7838">
                  <c:v>50.965645708624862</c:v>
                </c:pt>
                <c:pt idx="7839">
                  <c:v>50.944711079494652</c:v>
                </c:pt>
                <c:pt idx="7840">
                  <c:v>39.495746748493119</c:v>
                </c:pt>
                <c:pt idx="7841">
                  <c:v>50.775576849391484</c:v>
                </c:pt>
                <c:pt idx="7842">
                  <c:v>50.707056303755934</c:v>
                </c:pt>
                <c:pt idx="7843">
                  <c:v>46.031798582677879</c:v>
                </c:pt>
                <c:pt idx="7844">
                  <c:v>46.488311460702313</c:v>
                </c:pt>
                <c:pt idx="7845">
                  <c:v>50.361382622459878</c:v>
                </c:pt>
                <c:pt idx="7846">
                  <c:v>51.569630421774711</c:v>
                </c:pt>
                <c:pt idx="7847">
                  <c:v>50.195920763986742</c:v>
                </c:pt>
                <c:pt idx="7848">
                  <c:v>50.112799870449663</c:v>
                </c:pt>
                <c:pt idx="7849">
                  <c:v>50.097013136871134</c:v>
                </c:pt>
                <c:pt idx="7850">
                  <c:v>50.087409594900535</c:v>
                </c:pt>
                <c:pt idx="7851">
                  <c:v>50.085052720252683</c:v>
                </c:pt>
                <c:pt idx="7852">
                  <c:v>51.245080259891459</c:v>
                </c:pt>
                <c:pt idx="7853">
                  <c:v>49.950628844263292</c:v>
                </c:pt>
                <c:pt idx="7854">
                  <c:v>49.880330376209692</c:v>
                </c:pt>
                <c:pt idx="7855">
                  <c:v>49.841039617177856</c:v>
                </c:pt>
                <c:pt idx="7856">
                  <c:v>50.948953800932337</c:v>
                </c:pt>
                <c:pt idx="7857">
                  <c:v>50.946138749809386</c:v>
                </c:pt>
                <c:pt idx="7858">
                  <c:v>49.690005411022781</c:v>
                </c:pt>
                <c:pt idx="7859">
                  <c:v>49.611955610910229</c:v>
                </c:pt>
                <c:pt idx="7860">
                  <c:v>35.277473119995079</c:v>
                </c:pt>
                <c:pt idx="7861">
                  <c:v>49.559735745678957</c:v>
                </c:pt>
                <c:pt idx="7862">
                  <c:v>49.52071543298058</c:v>
                </c:pt>
                <c:pt idx="7863">
                  <c:v>47.629089044625808</c:v>
                </c:pt>
                <c:pt idx="7864">
                  <c:v>49.276493311802611</c:v>
                </c:pt>
                <c:pt idx="7865">
                  <c:v>49.224862365425054</c:v>
                </c:pt>
                <c:pt idx="7866">
                  <c:v>49.217430553428883</c:v>
                </c:pt>
                <c:pt idx="7867">
                  <c:v>49.206757203432176</c:v>
                </c:pt>
                <c:pt idx="7868">
                  <c:v>42.043957266793598</c:v>
                </c:pt>
                <c:pt idx="7869">
                  <c:v>48.864309733269124</c:v>
                </c:pt>
                <c:pt idx="7870">
                  <c:v>48.824526774953156</c:v>
                </c:pt>
                <c:pt idx="7871">
                  <c:v>48.821995789383791</c:v>
                </c:pt>
                <c:pt idx="7872">
                  <c:v>49.940382959651018</c:v>
                </c:pt>
                <c:pt idx="7873">
                  <c:v>49.858019847838285</c:v>
                </c:pt>
                <c:pt idx="7874">
                  <c:v>48.571984077514045</c:v>
                </c:pt>
                <c:pt idx="7875">
                  <c:v>48.550502669400842</c:v>
                </c:pt>
                <c:pt idx="7876">
                  <c:v>48.534410399770252</c:v>
                </c:pt>
                <c:pt idx="7877">
                  <c:v>48.52452926230945</c:v>
                </c:pt>
                <c:pt idx="7878">
                  <c:v>45.790444920633846</c:v>
                </c:pt>
                <c:pt idx="7879">
                  <c:v>48.429648061961565</c:v>
                </c:pt>
                <c:pt idx="7880">
                  <c:v>48.208067965316005</c:v>
                </c:pt>
                <c:pt idx="7881">
                  <c:v>48.135327480004477</c:v>
                </c:pt>
                <c:pt idx="7882">
                  <c:v>48.048188773955545</c:v>
                </c:pt>
                <c:pt idx="7883">
                  <c:v>43.187800321877745</c:v>
                </c:pt>
                <c:pt idx="7884">
                  <c:v>47.985472972249731</c:v>
                </c:pt>
                <c:pt idx="7885">
                  <c:v>49.200004470756276</c:v>
                </c:pt>
                <c:pt idx="7886">
                  <c:v>49.139525837153251</c:v>
                </c:pt>
                <c:pt idx="7887">
                  <c:v>47.824976652079009</c:v>
                </c:pt>
                <c:pt idx="7888">
                  <c:v>47.812318034704262</c:v>
                </c:pt>
                <c:pt idx="7889">
                  <c:v>47.79019914106145</c:v>
                </c:pt>
                <c:pt idx="7890">
                  <c:v>32.908628981392667</c:v>
                </c:pt>
                <c:pt idx="7891">
                  <c:v>47.640088485286824</c:v>
                </c:pt>
                <c:pt idx="7892">
                  <c:v>47.595275770674029</c:v>
                </c:pt>
                <c:pt idx="7893">
                  <c:v>47.551767879102911</c:v>
                </c:pt>
                <c:pt idx="7894">
                  <c:v>47.532518328794865</c:v>
                </c:pt>
                <c:pt idx="7895">
                  <c:v>47.525986430850743</c:v>
                </c:pt>
                <c:pt idx="7896">
                  <c:v>43.108310956438174</c:v>
                </c:pt>
                <c:pt idx="7897">
                  <c:v>47.463583999313109</c:v>
                </c:pt>
                <c:pt idx="7898">
                  <c:v>47.463448116044461</c:v>
                </c:pt>
                <c:pt idx="7899">
                  <c:v>47.133398067697883</c:v>
                </c:pt>
                <c:pt idx="7900">
                  <c:v>40.20204547492466</c:v>
                </c:pt>
                <c:pt idx="7901">
                  <c:v>46.935236363417097</c:v>
                </c:pt>
                <c:pt idx="7902">
                  <c:v>46.921250029715438</c:v>
                </c:pt>
                <c:pt idx="7903">
                  <c:v>48.068546827162542</c:v>
                </c:pt>
                <c:pt idx="7904">
                  <c:v>46.042745238779737</c:v>
                </c:pt>
                <c:pt idx="7905">
                  <c:v>46.762131928449904</c:v>
                </c:pt>
                <c:pt idx="7906">
                  <c:v>46.686512339394909</c:v>
                </c:pt>
                <c:pt idx="7907">
                  <c:v>46.287951229465051</c:v>
                </c:pt>
                <c:pt idx="7908">
                  <c:v>46.287387269135586</c:v>
                </c:pt>
                <c:pt idx="7909">
                  <c:v>46.23620857267948</c:v>
                </c:pt>
                <c:pt idx="7910">
                  <c:v>46.105645836523607</c:v>
                </c:pt>
                <c:pt idx="7911">
                  <c:v>46.105171496663772</c:v>
                </c:pt>
                <c:pt idx="7912">
                  <c:v>47.163525541524464</c:v>
                </c:pt>
                <c:pt idx="7913">
                  <c:v>46.053932011766797</c:v>
                </c:pt>
                <c:pt idx="7914">
                  <c:v>45.975543809876811</c:v>
                </c:pt>
                <c:pt idx="7915">
                  <c:v>45.961673473102877</c:v>
                </c:pt>
                <c:pt idx="7916">
                  <c:v>47.187845357423377</c:v>
                </c:pt>
                <c:pt idx="7917">
                  <c:v>45.861042907277188</c:v>
                </c:pt>
                <c:pt idx="7918">
                  <c:v>47.059838165860306</c:v>
                </c:pt>
                <c:pt idx="7919">
                  <c:v>36.62807975785492</c:v>
                </c:pt>
                <c:pt idx="7920">
                  <c:v>45.559947692151511</c:v>
                </c:pt>
                <c:pt idx="7921">
                  <c:v>45.550288450919879</c:v>
                </c:pt>
                <c:pt idx="7922">
                  <c:v>45.355863593252906</c:v>
                </c:pt>
                <c:pt idx="7923">
                  <c:v>45.34016363705291</c:v>
                </c:pt>
                <c:pt idx="7924">
                  <c:v>45.315867566186981</c:v>
                </c:pt>
                <c:pt idx="7925">
                  <c:v>45.305620538069149</c:v>
                </c:pt>
                <c:pt idx="7926">
                  <c:v>45.17977491274759</c:v>
                </c:pt>
                <c:pt idx="7927">
                  <c:v>42.831658202960782</c:v>
                </c:pt>
                <c:pt idx="7928">
                  <c:v>45.167749423534936</c:v>
                </c:pt>
                <c:pt idx="7929">
                  <c:v>44.523211028883303</c:v>
                </c:pt>
                <c:pt idx="7930">
                  <c:v>44.921597677169089</c:v>
                </c:pt>
                <c:pt idx="7931">
                  <c:v>44.878713520363377</c:v>
                </c:pt>
                <c:pt idx="7932">
                  <c:v>44.777934493002221</c:v>
                </c:pt>
                <c:pt idx="7933">
                  <c:v>44.761227483420782</c:v>
                </c:pt>
                <c:pt idx="7934">
                  <c:v>44.730529772459676</c:v>
                </c:pt>
                <c:pt idx="7935">
                  <c:v>28.684095903751206</c:v>
                </c:pt>
                <c:pt idx="7936">
                  <c:v>44.550327131151128</c:v>
                </c:pt>
                <c:pt idx="7937">
                  <c:v>44.328935245777629</c:v>
                </c:pt>
                <c:pt idx="7938">
                  <c:v>33.113599589003016</c:v>
                </c:pt>
                <c:pt idx="7939">
                  <c:v>29.263021608480543</c:v>
                </c:pt>
                <c:pt idx="7940">
                  <c:v>43.975564401572896</c:v>
                </c:pt>
                <c:pt idx="7941">
                  <c:v>43.900590565999515</c:v>
                </c:pt>
                <c:pt idx="7942">
                  <c:v>26.883703948117457</c:v>
                </c:pt>
                <c:pt idx="7943">
                  <c:v>43.82670828790296</c:v>
                </c:pt>
                <c:pt idx="7944">
                  <c:v>45.055061586676381</c:v>
                </c:pt>
                <c:pt idx="7945">
                  <c:v>43.734735687465907</c:v>
                </c:pt>
                <c:pt idx="7946">
                  <c:v>43.732853770630179</c:v>
                </c:pt>
                <c:pt idx="7947">
                  <c:v>6.3326928058969543</c:v>
                </c:pt>
                <c:pt idx="7948">
                  <c:v>42.900515407039656</c:v>
                </c:pt>
                <c:pt idx="7949">
                  <c:v>34.424898456291629</c:v>
                </c:pt>
                <c:pt idx="7950">
                  <c:v>43.624591055668958</c:v>
                </c:pt>
                <c:pt idx="7951">
                  <c:v>43.583804359783265</c:v>
                </c:pt>
                <c:pt idx="7952">
                  <c:v>43.518786905767207</c:v>
                </c:pt>
                <c:pt idx="7953">
                  <c:v>43.512951704517491</c:v>
                </c:pt>
                <c:pt idx="7954">
                  <c:v>43.508815667685376</c:v>
                </c:pt>
                <c:pt idx="7955">
                  <c:v>43.844405443791565</c:v>
                </c:pt>
                <c:pt idx="7956">
                  <c:v>40.954773941722138</c:v>
                </c:pt>
                <c:pt idx="7957">
                  <c:v>43.019179075577306</c:v>
                </c:pt>
                <c:pt idx="7958">
                  <c:v>43.142021528336286</c:v>
                </c:pt>
                <c:pt idx="7959">
                  <c:v>12.573908212951878</c:v>
                </c:pt>
                <c:pt idx="7960">
                  <c:v>42.860973319743387</c:v>
                </c:pt>
                <c:pt idx="7961">
                  <c:v>42.229632444886711</c:v>
                </c:pt>
                <c:pt idx="7962">
                  <c:v>42.291137573534577</c:v>
                </c:pt>
                <c:pt idx="7963">
                  <c:v>28.200660360813398</c:v>
                </c:pt>
                <c:pt idx="7964">
                  <c:v>42.540685759199683</c:v>
                </c:pt>
                <c:pt idx="7965">
                  <c:v>42.533434430879979</c:v>
                </c:pt>
                <c:pt idx="7966">
                  <c:v>41.317095278245631</c:v>
                </c:pt>
                <c:pt idx="7967">
                  <c:v>42.242143859574604</c:v>
                </c:pt>
                <c:pt idx="7968">
                  <c:v>42.083407928647738</c:v>
                </c:pt>
                <c:pt idx="7969">
                  <c:v>41.96078250545591</c:v>
                </c:pt>
                <c:pt idx="7970">
                  <c:v>41.90765497945592</c:v>
                </c:pt>
                <c:pt idx="7971">
                  <c:v>41.882999525046593</c:v>
                </c:pt>
                <c:pt idx="7972">
                  <c:v>41.830465572394445</c:v>
                </c:pt>
                <c:pt idx="7973">
                  <c:v>42.545285352362257</c:v>
                </c:pt>
                <c:pt idx="7974">
                  <c:v>41.674430743742207</c:v>
                </c:pt>
                <c:pt idx="7975">
                  <c:v>36.585999650308295</c:v>
                </c:pt>
                <c:pt idx="7976">
                  <c:v>0</c:v>
                </c:pt>
                <c:pt idx="7977">
                  <c:v>41.258945130522591</c:v>
                </c:pt>
                <c:pt idx="7978">
                  <c:v>41.21026979597606</c:v>
                </c:pt>
                <c:pt idx="7979">
                  <c:v>40.685282912082521</c:v>
                </c:pt>
                <c:pt idx="7980">
                  <c:v>40.849387837328891</c:v>
                </c:pt>
                <c:pt idx="7981">
                  <c:v>19.919675992410607</c:v>
                </c:pt>
                <c:pt idx="7982">
                  <c:v>40.648091644003117</c:v>
                </c:pt>
                <c:pt idx="7983">
                  <c:v>40.590421794485117</c:v>
                </c:pt>
                <c:pt idx="7984">
                  <c:v>40.175296819608086</c:v>
                </c:pt>
                <c:pt idx="7985">
                  <c:v>40.456249737800405</c:v>
                </c:pt>
                <c:pt idx="7986">
                  <c:v>38.729570366130339</c:v>
                </c:pt>
                <c:pt idx="7987">
                  <c:v>40.426052664123418</c:v>
                </c:pt>
                <c:pt idx="7988">
                  <c:v>40.407991188683631</c:v>
                </c:pt>
                <c:pt idx="7989">
                  <c:v>40.207898827526847</c:v>
                </c:pt>
                <c:pt idx="7990">
                  <c:v>39.958934898623923</c:v>
                </c:pt>
                <c:pt idx="7991">
                  <c:v>39.907073807611184</c:v>
                </c:pt>
                <c:pt idx="7992">
                  <c:v>39.398107554605573</c:v>
                </c:pt>
                <c:pt idx="7993">
                  <c:v>38.723399800653496</c:v>
                </c:pt>
                <c:pt idx="7994">
                  <c:v>38.765844134374177</c:v>
                </c:pt>
                <c:pt idx="7995">
                  <c:v>38.356691824066267</c:v>
                </c:pt>
                <c:pt idx="7996">
                  <c:v>38.620756121774328</c:v>
                </c:pt>
                <c:pt idx="7997">
                  <c:v>38.607902098080167</c:v>
                </c:pt>
                <c:pt idx="7998">
                  <c:v>38.567159463220086</c:v>
                </c:pt>
                <c:pt idx="7999">
                  <c:v>38.55162373196822</c:v>
                </c:pt>
                <c:pt idx="8000">
                  <c:v>37.526190481951772</c:v>
                </c:pt>
                <c:pt idx="8001">
                  <c:v>38.176930613376861</c:v>
                </c:pt>
                <c:pt idx="8002">
                  <c:v>37.540884960563453</c:v>
                </c:pt>
                <c:pt idx="8003">
                  <c:v>37.811092970495693</c:v>
                </c:pt>
                <c:pt idx="8004">
                  <c:v>35.278765913975427</c:v>
                </c:pt>
                <c:pt idx="8005">
                  <c:v>32.95323089876203</c:v>
                </c:pt>
                <c:pt idx="8006">
                  <c:v>37.152619277438049</c:v>
                </c:pt>
                <c:pt idx="8007">
                  <c:v>36.678513430638802</c:v>
                </c:pt>
                <c:pt idx="8008">
                  <c:v>35.330317019111831</c:v>
                </c:pt>
                <c:pt idx="8009">
                  <c:v>36.771973790801631</c:v>
                </c:pt>
                <c:pt idx="8010">
                  <c:v>36.35799361766329</c:v>
                </c:pt>
                <c:pt idx="8011">
                  <c:v>36.492890623828004</c:v>
                </c:pt>
                <c:pt idx="8012">
                  <c:v>36.473890079253479</c:v>
                </c:pt>
                <c:pt idx="8013">
                  <c:v>33.855264648600169</c:v>
                </c:pt>
                <c:pt idx="8014">
                  <c:v>31.91307180928483</c:v>
                </c:pt>
                <c:pt idx="8015">
                  <c:v>35.525110032186745</c:v>
                </c:pt>
                <c:pt idx="8016">
                  <c:v>33.506805102969551</c:v>
                </c:pt>
                <c:pt idx="8017">
                  <c:v>35.200677285086392</c:v>
                </c:pt>
                <c:pt idx="8018">
                  <c:v>30.306038778797422</c:v>
                </c:pt>
                <c:pt idx="8019">
                  <c:v>30.141182684841141</c:v>
                </c:pt>
                <c:pt idx="8020">
                  <c:v>34.766895626404263</c:v>
                </c:pt>
                <c:pt idx="8021">
                  <c:v>33.347071523613877</c:v>
                </c:pt>
                <c:pt idx="8022">
                  <c:v>34.423175253232294</c:v>
                </c:pt>
                <c:pt idx="8023">
                  <c:v>32.952450572613699</c:v>
                </c:pt>
                <c:pt idx="8024">
                  <c:v>33.786811418974445</c:v>
                </c:pt>
                <c:pt idx="8025">
                  <c:v>28.259072110385617</c:v>
                </c:pt>
                <c:pt idx="8026">
                  <c:v>32.830447851568152</c:v>
                </c:pt>
                <c:pt idx="8027">
                  <c:v>33.137785271722798</c:v>
                </c:pt>
                <c:pt idx="8028">
                  <c:v>29.516269439229944</c:v>
                </c:pt>
                <c:pt idx="8029">
                  <c:v>30.556726848038146</c:v>
                </c:pt>
                <c:pt idx="8030">
                  <c:v>30.118042896953931</c:v>
                </c:pt>
                <c:pt idx="8031">
                  <c:v>27.515013171369802</c:v>
                </c:pt>
                <c:pt idx="8032">
                  <c:v>30.950246214738435</c:v>
                </c:pt>
                <c:pt idx="8033">
                  <c:v>30.991807485497144</c:v>
                </c:pt>
                <c:pt idx="8034">
                  <c:v>26.173408533930193</c:v>
                </c:pt>
                <c:pt idx="8035">
                  <c:v>26.927228600433502</c:v>
                </c:pt>
                <c:pt idx="8036">
                  <c:v>28.268930100685647</c:v>
                </c:pt>
                <c:pt idx="8037">
                  <c:v>22.350379747685146</c:v>
                </c:pt>
                <c:pt idx="8038">
                  <c:v>23.672335287131549</c:v>
                </c:pt>
                <c:pt idx="8039">
                  <c:v>27.895259981223635</c:v>
                </c:pt>
                <c:pt idx="8040">
                  <c:v>24.452884277858281</c:v>
                </c:pt>
                <c:pt idx="8041">
                  <c:v>23.647692271821928</c:v>
                </c:pt>
                <c:pt idx="8042">
                  <c:v>27.700368055297709</c:v>
                </c:pt>
                <c:pt idx="8043">
                  <c:v>26.883418374386032</c:v>
                </c:pt>
                <c:pt idx="8044">
                  <c:v>21.598815793189452</c:v>
                </c:pt>
                <c:pt idx="8045">
                  <c:v>16.949320271821929</c:v>
                </c:pt>
                <c:pt idx="8046">
                  <c:v>25.24860307130988</c:v>
                </c:pt>
                <c:pt idx="8047">
                  <c:v>23.147700447167061</c:v>
                </c:pt>
                <c:pt idx="8048">
                  <c:v>18.520990602235145</c:v>
                </c:pt>
                <c:pt idx="8049">
                  <c:v>9.5131068046026996</c:v>
                </c:pt>
                <c:pt idx="8050">
                  <c:v>2.5021521558130928</c:v>
                </c:pt>
                <c:pt idx="8051">
                  <c:v>20.016411165214915</c:v>
                </c:pt>
                <c:pt idx="8052">
                  <c:v>13.425504732933685</c:v>
                </c:pt>
                <c:pt idx="8053">
                  <c:v>19.682313354443011</c:v>
                </c:pt>
                <c:pt idx="8054">
                  <c:v>19.681155947035602</c:v>
                </c:pt>
                <c:pt idx="8055">
                  <c:v>19.542291986921647</c:v>
                </c:pt>
                <c:pt idx="8056">
                  <c:v>19.52995402395868</c:v>
                </c:pt>
                <c:pt idx="8057">
                  <c:v>0</c:v>
                </c:pt>
                <c:pt idx="8058">
                  <c:v>11.915684453810897</c:v>
                </c:pt>
                <c:pt idx="8059">
                  <c:v>16.395542619400274</c:v>
                </c:pt>
                <c:pt idx="8060">
                  <c:v>19.413470761850419</c:v>
                </c:pt>
                <c:pt idx="8061">
                  <c:v>0.66991175409622628</c:v>
                </c:pt>
                <c:pt idx="8062">
                  <c:v>19.254537357292016</c:v>
                </c:pt>
                <c:pt idx="8063">
                  <c:v>18.778346431366089</c:v>
                </c:pt>
                <c:pt idx="8064">
                  <c:v>0</c:v>
                </c:pt>
                <c:pt idx="8065">
                  <c:v>7.0496954370533196</c:v>
                </c:pt>
                <c:pt idx="8066">
                  <c:v>18.940739280368934</c:v>
                </c:pt>
                <c:pt idx="8067">
                  <c:v>23.199400249029903</c:v>
                </c:pt>
                <c:pt idx="8068">
                  <c:v>23.191622471252128</c:v>
                </c:pt>
                <c:pt idx="8069">
                  <c:v>17.564774431366089</c:v>
                </c:pt>
                <c:pt idx="8070">
                  <c:v>18.746944764699421</c:v>
                </c:pt>
                <c:pt idx="8071">
                  <c:v>23.129400249029903</c:v>
                </c:pt>
                <c:pt idx="8072">
                  <c:v>17.99081395273361</c:v>
                </c:pt>
                <c:pt idx="8073">
                  <c:v>23.07596720059686</c:v>
                </c:pt>
                <c:pt idx="8074">
                  <c:v>7.4723213544430145</c:v>
                </c:pt>
                <c:pt idx="8075">
                  <c:v>18.823702243331901</c:v>
                </c:pt>
                <c:pt idx="8076">
                  <c:v>18.466998618288262</c:v>
                </c:pt>
                <c:pt idx="8077">
                  <c:v>23.054856089485746</c:v>
                </c:pt>
                <c:pt idx="8078">
                  <c:v>18.78157261370227</c:v>
                </c:pt>
                <c:pt idx="8079">
                  <c:v>23.023744978374637</c:v>
                </c:pt>
                <c:pt idx="8080">
                  <c:v>5.8064220073452475</c:v>
                </c:pt>
                <c:pt idx="8081">
                  <c:v>20.838817477639758</c:v>
                </c:pt>
                <c:pt idx="8082">
                  <c:v>0</c:v>
                </c:pt>
                <c:pt idx="8083">
                  <c:v>0</c:v>
                </c:pt>
                <c:pt idx="8084">
                  <c:v>4.4754338124644022</c:v>
                </c:pt>
                <c:pt idx="8085">
                  <c:v>18.516736431366088</c:v>
                </c:pt>
                <c:pt idx="8086">
                  <c:v>0</c:v>
                </c:pt>
                <c:pt idx="8087">
                  <c:v>0</c:v>
                </c:pt>
                <c:pt idx="8088">
                  <c:v>0</c:v>
                </c:pt>
                <c:pt idx="8089">
                  <c:v>0</c:v>
                </c:pt>
                <c:pt idx="8090">
                  <c:v>0</c:v>
                </c:pt>
                <c:pt idx="8091">
                  <c:v>0</c:v>
                </c:pt>
                <c:pt idx="8092">
                  <c:v>22.066594650525953</c:v>
                </c:pt>
                <c:pt idx="8093">
                  <c:v>16.621695960278512</c:v>
                </c:pt>
                <c:pt idx="8094">
                  <c:v>0</c:v>
                </c:pt>
                <c:pt idx="8095">
                  <c:v>16.79432287446577</c:v>
                </c:pt>
                <c:pt idx="8096">
                  <c:v>0</c:v>
                </c:pt>
                <c:pt idx="8097">
                  <c:v>15.463763554101652</c:v>
                </c:pt>
                <c:pt idx="8098">
                  <c:v>15.463763554101652</c:v>
                </c:pt>
                <c:pt idx="8099">
                  <c:v>18.462591132220791</c:v>
                </c:pt>
                <c:pt idx="8100">
                  <c:v>0</c:v>
                </c:pt>
                <c:pt idx="8101">
                  <c:v>0</c:v>
                </c:pt>
                <c:pt idx="8102">
                  <c:v>8.5839730871711986</c:v>
                </c:pt>
                <c:pt idx="8103">
                  <c:v>0</c:v>
                </c:pt>
                <c:pt idx="8104">
                  <c:v>18.441480021109676</c:v>
                </c:pt>
                <c:pt idx="8105">
                  <c:v>0</c:v>
                </c:pt>
                <c:pt idx="8106">
                  <c:v>16.932543363688264</c:v>
                </c:pt>
                <c:pt idx="8107">
                  <c:v>0</c:v>
                </c:pt>
                <c:pt idx="8108">
                  <c:v>0</c:v>
                </c:pt>
                <c:pt idx="8109">
                  <c:v>0</c:v>
                </c:pt>
                <c:pt idx="8110">
                  <c:v>0</c:v>
                </c:pt>
                <c:pt idx="8111">
                  <c:v>0</c:v>
                </c:pt>
                <c:pt idx="8112">
                  <c:v>18.124448202736843</c:v>
                </c:pt>
                <c:pt idx="8113">
                  <c:v>15.818247189476697</c:v>
                </c:pt>
                <c:pt idx="8114">
                  <c:v>0</c:v>
                </c:pt>
                <c:pt idx="8115">
                  <c:v>0</c:v>
                </c:pt>
                <c:pt idx="8116">
                  <c:v>0</c:v>
                </c:pt>
                <c:pt idx="8117">
                  <c:v>0</c:v>
                </c:pt>
                <c:pt idx="8118">
                  <c:v>0</c:v>
                </c:pt>
                <c:pt idx="8119">
                  <c:v>18.382591132220789</c:v>
                </c:pt>
                <c:pt idx="8120">
                  <c:v>17.499627654680932</c:v>
                </c:pt>
                <c:pt idx="8121">
                  <c:v>0</c:v>
                </c:pt>
                <c:pt idx="8122">
                  <c:v>0</c:v>
                </c:pt>
                <c:pt idx="8123">
                  <c:v>4.3681769907878412</c:v>
                </c:pt>
                <c:pt idx="8124">
                  <c:v>0</c:v>
                </c:pt>
                <c:pt idx="8125">
                  <c:v>17.464652086481578</c:v>
                </c:pt>
                <c:pt idx="8126">
                  <c:v>0</c:v>
                </c:pt>
                <c:pt idx="8127">
                  <c:v>5.2443012864936485</c:v>
                </c:pt>
                <c:pt idx="8128">
                  <c:v>18.111951320907963</c:v>
                </c:pt>
                <c:pt idx="8129">
                  <c:v>0</c:v>
                </c:pt>
                <c:pt idx="8130">
                  <c:v>0</c:v>
                </c:pt>
                <c:pt idx="8131">
                  <c:v>18.330461502591159</c:v>
                </c:pt>
                <c:pt idx="8132">
                  <c:v>0</c:v>
                </c:pt>
                <c:pt idx="8133">
                  <c:v>0</c:v>
                </c:pt>
                <c:pt idx="8134">
                  <c:v>0</c:v>
                </c:pt>
                <c:pt idx="8135">
                  <c:v>17.643246599526218</c:v>
                </c:pt>
                <c:pt idx="8136">
                  <c:v>16.551571785187672</c:v>
                </c:pt>
                <c:pt idx="8137">
                  <c:v>0</c:v>
                </c:pt>
                <c:pt idx="8138">
                  <c:v>0</c:v>
                </c:pt>
                <c:pt idx="8139">
                  <c:v>16.123579960931497</c:v>
                </c:pt>
                <c:pt idx="8140">
                  <c:v>0</c:v>
                </c:pt>
                <c:pt idx="8141">
                  <c:v>0</c:v>
                </c:pt>
                <c:pt idx="8142">
                  <c:v>9.2244056975452757</c:v>
                </c:pt>
                <c:pt idx="8143">
                  <c:v>18.114329023958682</c:v>
                </c:pt>
                <c:pt idx="8144">
                  <c:v>0</c:v>
                </c:pt>
                <c:pt idx="8145">
                  <c:v>0</c:v>
                </c:pt>
                <c:pt idx="8146">
                  <c:v>18.754178058997965</c:v>
                </c:pt>
                <c:pt idx="8147">
                  <c:v>14.867321306975436</c:v>
                </c:pt>
                <c:pt idx="8148">
                  <c:v>1.6798369742950889</c:v>
                </c:pt>
                <c:pt idx="8149">
                  <c:v>0</c:v>
                </c:pt>
                <c:pt idx="8150">
                  <c:v>17.427047420403248</c:v>
                </c:pt>
                <c:pt idx="8151">
                  <c:v>0</c:v>
                </c:pt>
                <c:pt idx="8152">
                  <c:v>0</c:v>
                </c:pt>
                <c:pt idx="8153">
                  <c:v>0</c:v>
                </c:pt>
                <c:pt idx="8154">
                  <c:v>17.597165952733612</c:v>
                </c:pt>
                <c:pt idx="8155">
                  <c:v>0</c:v>
                </c:pt>
                <c:pt idx="8156">
                  <c:v>17.879402426135734</c:v>
                </c:pt>
                <c:pt idx="8157">
                  <c:v>0</c:v>
                </c:pt>
                <c:pt idx="8158">
                  <c:v>10.503468770608624</c:v>
                </c:pt>
                <c:pt idx="8159">
                  <c:v>22.433902410737758</c:v>
                </c:pt>
                <c:pt idx="8160">
                  <c:v>16.27483617532004</c:v>
                </c:pt>
                <c:pt idx="8161">
                  <c:v>0</c:v>
                </c:pt>
                <c:pt idx="8162">
                  <c:v>0</c:v>
                </c:pt>
                <c:pt idx="8163">
                  <c:v>17.822618199795173</c:v>
                </c:pt>
                <c:pt idx="8164">
                  <c:v>4.6712178105054427</c:v>
                </c:pt>
                <c:pt idx="8165">
                  <c:v>0</c:v>
                </c:pt>
                <c:pt idx="8166">
                  <c:v>16.163130423025969</c:v>
                </c:pt>
                <c:pt idx="8167">
                  <c:v>0</c:v>
                </c:pt>
                <c:pt idx="8168">
                  <c:v>0</c:v>
                </c:pt>
                <c:pt idx="8169">
                  <c:v>0</c:v>
                </c:pt>
                <c:pt idx="8170">
                  <c:v>0</c:v>
                </c:pt>
                <c:pt idx="8171">
                  <c:v>0</c:v>
                </c:pt>
                <c:pt idx="8172">
                  <c:v>0</c:v>
                </c:pt>
                <c:pt idx="8173">
                  <c:v>2.7023121037738633</c:v>
                </c:pt>
                <c:pt idx="8174">
                  <c:v>2.7023121037738633</c:v>
                </c:pt>
                <c:pt idx="8175">
                  <c:v>0</c:v>
                </c:pt>
                <c:pt idx="8176">
                  <c:v>9.9474726164392102</c:v>
                </c:pt>
                <c:pt idx="8177">
                  <c:v>18.191279313641065</c:v>
                </c:pt>
                <c:pt idx="8178">
                  <c:v>0</c:v>
                </c:pt>
                <c:pt idx="8179">
                  <c:v>16.061274191390396</c:v>
                </c:pt>
                <c:pt idx="8180">
                  <c:v>0</c:v>
                </c:pt>
                <c:pt idx="8181">
                  <c:v>0</c:v>
                </c:pt>
                <c:pt idx="8182">
                  <c:v>0</c:v>
                </c:pt>
                <c:pt idx="8183">
                  <c:v>0</c:v>
                </c:pt>
                <c:pt idx="8184">
                  <c:v>0</c:v>
                </c:pt>
                <c:pt idx="8185">
                  <c:v>0</c:v>
                </c:pt>
                <c:pt idx="8186">
                  <c:v>0</c:v>
                </c:pt>
                <c:pt idx="8187">
                  <c:v>0</c:v>
                </c:pt>
                <c:pt idx="8188">
                  <c:v>0</c:v>
                </c:pt>
                <c:pt idx="8189">
                  <c:v>14.65683583366598</c:v>
                </c:pt>
                <c:pt idx="8190">
                  <c:v>0</c:v>
                </c:pt>
                <c:pt idx="8191">
                  <c:v>17.747885633645289</c:v>
                </c:pt>
                <c:pt idx="8192">
                  <c:v>0</c:v>
                </c:pt>
                <c:pt idx="8193">
                  <c:v>21.188488778026375</c:v>
                </c:pt>
                <c:pt idx="8194">
                  <c:v>0</c:v>
                </c:pt>
                <c:pt idx="8195">
                  <c:v>0</c:v>
                </c:pt>
                <c:pt idx="8196">
                  <c:v>0</c:v>
                </c:pt>
                <c:pt idx="8197">
                  <c:v>0</c:v>
                </c:pt>
                <c:pt idx="8198">
                  <c:v>0</c:v>
                </c:pt>
                <c:pt idx="8199">
                  <c:v>0</c:v>
                </c:pt>
                <c:pt idx="8200">
                  <c:v>0</c:v>
                </c:pt>
                <c:pt idx="8201">
                  <c:v>17.08892546488174</c:v>
                </c:pt>
                <c:pt idx="8202">
                  <c:v>0</c:v>
                </c:pt>
                <c:pt idx="8203">
                  <c:v>0</c:v>
                </c:pt>
                <c:pt idx="8204">
                  <c:v>0</c:v>
                </c:pt>
                <c:pt idx="8205">
                  <c:v>0</c:v>
                </c:pt>
                <c:pt idx="8206">
                  <c:v>0</c:v>
                </c:pt>
                <c:pt idx="8207">
                  <c:v>0</c:v>
                </c:pt>
                <c:pt idx="8208">
                  <c:v>0</c:v>
                </c:pt>
                <c:pt idx="8209">
                  <c:v>0</c:v>
                </c:pt>
                <c:pt idx="8210">
                  <c:v>0</c:v>
                </c:pt>
                <c:pt idx="8211">
                  <c:v>0</c:v>
                </c:pt>
                <c:pt idx="8212">
                  <c:v>0</c:v>
                </c:pt>
                <c:pt idx="8213">
                  <c:v>0</c:v>
                </c:pt>
                <c:pt idx="8214">
                  <c:v>0</c:v>
                </c:pt>
                <c:pt idx="8215">
                  <c:v>14.610787527900301</c:v>
                </c:pt>
                <c:pt idx="8216">
                  <c:v>14.610787527900301</c:v>
                </c:pt>
                <c:pt idx="8217">
                  <c:v>22.15236356219178</c:v>
                </c:pt>
                <c:pt idx="8218">
                  <c:v>1.3807408660028031</c:v>
                </c:pt>
                <c:pt idx="8219">
                  <c:v>0</c:v>
                </c:pt>
                <c:pt idx="8220">
                  <c:v>0</c:v>
                </c:pt>
                <c:pt idx="8221">
                  <c:v>0</c:v>
                </c:pt>
                <c:pt idx="8222">
                  <c:v>21.884418340197996</c:v>
                </c:pt>
                <c:pt idx="8223">
                  <c:v>0</c:v>
                </c:pt>
                <c:pt idx="8224">
                  <c:v>0</c:v>
                </c:pt>
                <c:pt idx="8225">
                  <c:v>22.003956537481741</c:v>
                </c:pt>
                <c:pt idx="8226">
                  <c:v>19.016762788448297</c:v>
                </c:pt>
                <c:pt idx="8227">
                  <c:v>0.34112832998511777</c:v>
                </c:pt>
                <c:pt idx="8228">
                  <c:v>21.875174932126825</c:v>
                </c:pt>
                <c:pt idx="8229">
                  <c:v>0</c:v>
                </c:pt>
                <c:pt idx="8230">
                  <c:v>21.933670380144378</c:v>
                </c:pt>
                <c:pt idx="8231">
                  <c:v>10.99199035973802</c:v>
                </c:pt>
                <c:pt idx="8232">
                  <c:v>15.642981967196286</c:v>
                </c:pt>
                <c:pt idx="8233">
                  <c:v>21.889752716671527</c:v>
                </c:pt>
                <c:pt idx="8234">
                  <c:v>3.1655630480243495</c:v>
                </c:pt>
                <c:pt idx="8235">
                  <c:v>0</c:v>
                </c:pt>
                <c:pt idx="8236">
                  <c:v>0</c:v>
                </c:pt>
                <c:pt idx="8237">
                  <c:v>16.989692357292014</c:v>
                </c:pt>
                <c:pt idx="8238">
                  <c:v>0</c:v>
                </c:pt>
                <c:pt idx="8239">
                  <c:v>0</c:v>
                </c:pt>
                <c:pt idx="8240">
                  <c:v>17.396689049453162</c:v>
                </c:pt>
                <c:pt idx="8241">
                  <c:v>17.392478958121288</c:v>
                </c:pt>
                <c:pt idx="8242">
                  <c:v>15.386171155012811</c:v>
                </c:pt>
                <c:pt idx="8243">
                  <c:v>0</c:v>
                </c:pt>
                <c:pt idx="8244">
                  <c:v>0</c:v>
                </c:pt>
                <c:pt idx="8245">
                  <c:v>6.8899103346271424</c:v>
                </c:pt>
                <c:pt idx="8246">
                  <c:v>13.282286859653974</c:v>
                </c:pt>
                <c:pt idx="8247">
                  <c:v>16.81673965858376</c:v>
                </c:pt>
                <c:pt idx="8248">
                  <c:v>21.510249277438042</c:v>
                </c:pt>
                <c:pt idx="8249">
                  <c:v>17.219041936277495</c:v>
                </c:pt>
                <c:pt idx="8250">
                  <c:v>17.216444580979687</c:v>
                </c:pt>
                <c:pt idx="8251">
                  <c:v>17.136311846906725</c:v>
                </c:pt>
                <c:pt idx="8252">
                  <c:v>17.026848909998566</c:v>
                </c:pt>
                <c:pt idx="8253">
                  <c:v>21.293818218436527</c:v>
                </c:pt>
                <c:pt idx="8254">
                  <c:v>16.910693089132316</c:v>
                </c:pt>
                <c:pt idx="8255">
                  <c:v>16.869549829760995</c:v>
                </c:pt>
                <c:pt idx="8256">
                  <c:v>16.799479089580572</c:v>
                </c:pt>
                <c:pt idx="8257">
                  <c:v>16.787232239689828</c:v>
                </c:pt>
                <c:pt idx="8258">
                  <c:v>16.514886370916368</c:v>
                </c:pt>
                <c:pt idx="8259">
                  <c:v>0</c:v>
                </c:pt>
                <c:pt idx="8260">
                  <c:v>16.493165073219277</c:v>
                </c:pt>
                <c:pt idx="8261">
                  <c:v>0</c:v>
                </c:pt>
                <c:pt idx="8262">
                  <c:v>3.3330346370177288</c:v>
                </c:pt>
                <c:pt idx="8263">
                  <c:v>3.3330346370177288</c:v>
                </c:pt>
                <c:pt idx="8264">
                  <c:v>3.3330346370177288</c:v>
                </c:pt>
                <c:pt idx="8265">
                  <c:v>0</c:v>
                </c:pt>
                <c:pt idx="8266">
                  <c:v>20.446505576665231</c:v>
                </c:pt>
                <c:pt idx="8267">
                  <c:v>16.276277635770192</c:v>
                </c:pt>
                <c:pt idx="8268">
                  <c:v>16.365738159732413</c:v>
                </c:pt>
                <c:pt idx="8269">
                  <c:v>16.331734650739307</c:v>
                </c:pt>
                <c:pt idx="8270">
                  <c:v>16.313248665699806</c:v>
                </c:pt>
                <c:pt idx="8271">
                  <c:v>16.249368909998566</c:v>
                </c:pt>
                <c:pt idx="8272">
                  <c:v>13.499852806182366</c:v>
                </c:pt>
                <c:pt idx="8273">
                  <c:v>13.499852806182366</c:v>
                </c:pt>
                <c:pt idx="8274">
                  <c:v>13.499852806182366</c:v>
                </c:pt>
                <c:pt idx="8275">
                  <c:v>12.24347900833442</c:v>
                </c:pt>
                <c:pt idx="8276">
                  <c:v>16.241595761850419</c:v>
                </c:pt>
                <c:pt idx="8277">
                  <c:v>18.596987753232291</c:v>
                </c:pt>
                <c:pt idx="8278">
                  <c:v>16.240087665251551</c:v>
                </c:pt>
                <c:pt idx="8279">
                  <c:v>15.712375676380333</c:v>
                </c:pt>
                <c:pt idx="8280">
                  <c:v>16.149905947035602</c:v>
                </c:pt>
                <c:pt idx="8281">
                  <c:v>16.136610820403678</c:v>
                </c:pt>
                <c:pt idx="8282">
                  <c:v>20.363744978374637</c:v>
                </c:pt>
                <c:pt idx="8283">
                  <c:v>16.11020687296153</c:v>
                </c:pt>
                <c:pt idx="8284">
                  <c:v>16.090878169257827</c:v>
                </c:pt>
                <c:pt idx="8285">
                  <c:v>16.053239280368938</c:v>
                </c:pt>
                <c:pt idx="8286">
                  <c:v>20.297206155905013</c:v>
                </c:pt>
                <c:pt idx="8287">
                  <c:v>16.008123539628198</c:v>
                </c:pt>
                <c:pt idx="8288">
                  <c:v>20.167380653234879</c:v>
                </c:pt>
                <c:pt idx="8289">
                  <c:v>15.514635291764952</c:v>
                </c:pt>
                <c:pt idx="8290">
                  <c:v>15.913887428517086</c:v>
                </c:pt>
                <c:pt idx="8291">
                  <c:v>15.898285576665234</c:v>
                </c:pt>
                <c:pt idx="8292">
                  <c:v>15.843702243331901</c:v>
                </c:pt>
                <c:pt idx="8293">
                  <c:v>15.664430519685176</c:v>
                </c:pt>
                <c:pt idx="8294">
                  <c:v>15.830855021109681</c:v>
                </c:pt>
                <c:pt idx="8295">
                  <c:v>15.648604308858967</c:v>
                </c:pt>
                <c:pt idx="8296">
                  <c:v>15.784304095183753</c:v>
                </c:pt>
                <c:pt idx="8297">
                  <c:v>15.767382798887457</c:v>
                </c:pt>
                <c:pt idx="8298">
                  <c:v>15.310785576665236</c:v>
                </c:pt>
                <c:pt idx="8299">
                  <c:v>15.759118909998566</c:v>
                </c:pt>
                <c:pt idx="8300">
                  <c:v>15.712313354443012</c:v>
                </c:pt>
                <c:pt idx="8301">
                  <c:v>15.667313354443014</c:v>
                </c:pt>
                <c:pt idx="8302">
                  <c:v>15.665230021109679</c:v>
                </c:pt>
                <c:pt idx="8303">
                  <c:v>9.9640621284213999</c:v>
                </c:pt>
                <c:pt idx="8304">
                  <c:v>15.458458297462958</c:v>
                </c:pt>
                <c:pt idx="8305">
                  <c:v>15.618655947035606</c:v>
                </c:pt>
                <c:pt idx="8306">
                  <c:v>15.599442984072642</c:v>
                </c:pt>
                <c:pt idx="8307">
                  <c:v>15.564952243331902</c:v>
                </c:pt>
                <c:pt idx="8308">
                  <c:v>19.832921429060164</c:v>
                </c:pt>
                <c:pt idx="8309">
                  <c:v>19.467914867453171</c:v>
                </c:pt>
                <c:pt idx="8310">
                  <c:v>19.585468625098279</c:v>
                </c:pt>
                <c:pt idx="8311">
                  <c:v>19.585468625098279</c:v>
                </c:pt>
                <c:pt idx="8312">
                  <c:v>14.812888496893157</c:v>
                </c:pt>
                <c:pt idx="8313">
                  <c:v>15.500924465554125</c:v>
                </c:pt>
                <c:pt idx="8314">
                  <c:v>19.679936311707966</c:v>
                </c:pt>
                <c:pt idx="8315">
                  <c:v>15.398401317405973</c:v>
                </c:pt>
                <c:pt idx="8316">
                  <c:v>15.379442984072643</c:v>
                </c:pt>
                <c:pt idx="8317">
                  <c:v>15.372267058146715</c:v>
                </c:pt>
                <c:pt idx="8318">
                  <c:v>15.371179095183752</c:v>
                </c:pt>
                <c:pt idx="8319">
                  <c:v>15.092441559571217</c:v>
                </c:pt>
                <c:pt idx="8320">
                  <c:v>15.327074750454406</c:v>
                </c:pt>
                <c:pt idx="8321">
                  <c:v>15.351642058146716</c:v>
                </c:pt>
                <c:pt idx="8322">
                  <c:v>19.577132641028562</c:v>
                </c:pt>
                <c:pt idx="8323">
                  <c:v>19.234635417121073</c:v>
                </c:pt>
                <c:pt idx="8324">
                  <c:v>15.011793411423067</c:v>
                </c:pt>
                <c:pt idx="8325">
                  <c:v>0</c:v>
                </c:pt>
                <c:pt idx="8326">
                  <c:v>19.256930434775413</c:v>
                </c:pt>
                <c:pt idx="8327">
                  <c:v>19.256930434775413</c:v>
                </c:pt>
                <c:pt idx="8328">
                  <c:v>19.256930434775413</c:v>
                </c:pt>
                <c:pt idx="8329">
                  <c:v>19.256930434775413</c:v>
                </c:pt>
                <c:pt idx="8330">
                  <c:v>19.256930434775413</c:v>
                </c:pt>
                <c:pt idx="8331">
                  <c:v>19.256930434775413</c:v>
                </c:pt>
                <c:pt idx="8332">
                  <c:v>19.256930434775413</c:v>
                </c:pt>
                <c:pt idx="8333">
                  <c:v>19.256930434775413</c:v>
                </c:pt>
                <c:pt idx="8334">
                  <c:v>19.256930434775413</c:v>
                </c:pt>
                <c:pt idx="8335">
                  <c:v>19.256930434775413</c:v>
                </c:pt>
                <c:pt idx="8336">
                  <c:v>19.256930434775413</c:v>
                </c:pt>
                <c:pt idx="8337">
                  <c:v>19.256930434775413</c:v>
                </c:pt>
                <c:pt idx="8338">
                  <c:v>19.513844693474351</c:v>
                </c:pt>
                <c:pt idx="8339">
                  <c:v>19.513844693474351</c:v>
                </c:pt>
                <c:pt idx="8340">
                  <c:v>19.513844693474351</c:v>
                </c:pt>
                <c:pt idx="8341">
                  <c:v>19.513844693474351</c:v>
                </c:pt>
                <c:pt idx="8342">
                  <c:v>19.513844693474351</c:v>
                </c:pt>
                <c:pt idx="8343">
                  <c:v>19.513844693474351</c:v>
                </c:pt>
                <c:pt idx="8344">
                  <c:v>19.513844693474351</c:v>
                </c:pt>
                <c:pt idx="8345">
                  <c:v>19.513844693474351</c:v>
                </c:pt>
                <c:pt idx="8346">
                  <c:v>19.513844693474351</c:v>
                </c:pt>
                <c:pt idx="8347">
                  <c:v>19.513844693474351</c:v>
                </c:pt>
                <c:pt idx="8348">
                  <c:v>19.513844693474351</c:v>
                </c:pt>
                <c:pt idx="8349">
                  <c:v>19.513844693474351</c:v>
                </c:pt>
                <c:pt idx="8350">
                  <c:v>19.513844693474351</c:v>
                </c:pt>
                <c:pt idx="8351">
                  <c:v>19.513844693474351</c:v>
                </c:pt>
                <c:pt idx="8352">
                  <c:v>19.513844693474351</c:v>
                </c:pt>
                <c:pt idx="8353">
                  <c:v>19.513844693474351</c:v>
                </c:pt>
                <c:pt idx="8354">
                  <c:v>19.513844693474351</c:v>
                </c:pt>
                <c:pt idx="8355">
                  <c:v>19.513844693474351</c:v>
                </c:pt>
                <c:pt idx="8356">
                  <c:v>19.513844693474351</c:v>
                </c:pt>
                <c:pt idx="8357">
                  <c:v>19.513844693474351</c:v>
                </c:pt>
                <c:pt idx="8358">
                  <c:v>19.513844693474351</c:v>
                </c:pt>
                <c:pt idx="8359">
                  <c:v>19.513844693474351</c:v>
                </c:pt>
                <c:pt idx="8360">
                  <c:v>19.513844693474351</c:v>
                </c:pt>
                <c:pt idx="8361">
                  <c:v>19.513844693474351</c:v>
                </c:pt>
                <c:pt idx="8362">
                  <c:v>19.513844693474351</c:v>
                </c:pt>
                <c:pt idx="8363">
                  <c:v>19.513844693474351</c:v>
                </c:pt>
                <c:pt idx="8364">
                  <c:v>19.513844693474351</c:v>
                </c:pt>
                <c:pt idx="8365">
                  <c:v>19.513844693474351</c:v>
                </c:pt>
                <c:pt idx="8366">
                  <c:v>19.513844693474351</c:v>
                </c:pt>
                <c:pt idx="8367">
                  <c:v>19.513844693474351</c:v>
                </c:pt>
                <c:pt idx="8368">
                  <c:v>19.513844693474351</c:v>
                </c:pt>
                <c:pt idx="8369">
                  <c:v>19.513844693474351</c:v>
                </c:pt>
                <c:pt idx="8370">
                  <c:v>19.513844693474351</c:v>
                </c:pt>
                <c:pt idx="8371">
                  <c:v>19.513844693474351</c:v>
                </c:pt>
                <c:pt idx="8372">
                  <c:v>19.513844693474351</c:v>
                </c:pt>
                <c:pt idx="8373">
                  <c:v>19.513844693474351</c:v>
                </c:pt>
                <c:pt idx="8374">
                  <c:v>19.513844693474351</c:v>
                </c:pt>
                <c:pt idx="8375">
                  <c:v>19.513844693474351</c:v>
                </c:pt>
                <c:pt idx="8376">
                  <c:v>19.513844693474351</c:v>
                </c:pt>
                <c:pt idx="8377">
                  <c:v>19.513844693474351</c:v>
                </c:pt>
                <c:pt idx="8378">
                  <c:v>19.513844693474351</c:v>
                </c:pt>
                <c:pt idx="8379">
                  <c:v>19.513844693474351</c:v>
                </c:pt>
                <c:pt idx="8380">
                  <c:v>19.513844693474351</c:v>
                </c:pt>
                <c:pt idx="8381">
                  <c:v>19.513844693474351</c:v>
                </c:pt>
                <c:pt idx="8382">
                  <c:v>19.513844693474351</c:v>
                </c:pt>
                <c:pt idx="8383">
                  <c:v>19.513844693474351</c:v>
                </c:pt>
                <c:pt idx="8384">
                  <c:v>19.513844693474351</c:v>
                </c:pt>
                <c:pt idx="8385">
                  <c:v>19.513844693474351</c:v>
                </c:pt>
                <c:pt idx="8386">
                  <c:v>19.513844693474351</c:v>
                </c:pt>
                <c:pt idx="8387">
                  <c:v>19.513844693474351</c:v>
                </c:pt>
                <c:pt idx="8388">
                  <c:v>19.513844693474351</c:v>
                </c:pt>
                <c:pt idx="8389">
                  <c:v>19.513844693474351</c:v>
                </c:pt>
                <c:pt idx="8390">
                  <c:v>19.513844693474351</c:v>
                </c:pt>
                <c:pt idx="8391">
                  <c:v>19.513844693474351</c:v>
                </c:pt>
                <c:pt idx="8392">
                  <c:v>19.513844693474351</c:v>
                </c:pt>
                <c:pt idx="8393">
                  <c:v>19.513844693474351</c:v>
                </c:pt>
                <c:pt idx="8394">
                  <c:v>19.513844693474351</c:v>
                </c:pt>
                <c:pt idx="8395">
                  <c:v>19.513844693474351</c:v>
                </c:pt>
                <c:pt idx="8396">
                  <c:v>19.513844693474351</c:v>
                </c:pt>
                <c:pt idx="8397">
                  <c:v>19.513844693474351</c:v>
                </c:pt>
                <c:pt idx="8398">
                  <c:v>19.513844693474351</c:v>
                </c:pt>
                <c:pt idx="8399">
                  <c:v>19.513844693474351</c:v>
                </c:pt>
                <c:pt idx="8400">
                  <c:v>19.513844693474351</c:v>
                </c:pt>
                <c:pt idx="8401">
                  <c:v>19.513844693474351</c:v>
                </c:pt>
                <c:pt idx="8402">
                  <c:v>19.513844693474351</c:v>
                </c:pt>
                <c:pt idx="8403">
                  <c:v>19.513844693474351</c:v>
                </c:pt>
                <c:pt idx="8404">
                  <c:v>19.513844693474351</c:v>
                </c:pt>
                <c:pt idx="8405">
                  <c:v>19.513844693474351</c:v>
                </c:pt>
                <c:pt idx="8406">
                  <c:v>19.513844693474351</c:v>
                </c:pt>
                <c:pt idx="8407">
                  <c:v>19.513844693474351</c:v>
                </c:pt>
                <c:pt idx="8408">
                  <c:v>19.513844693474351</c:v>
                </c:pt>
                <c:pt idx="8409">
                  <c:v>19.513844693474351</c:v>
                </c:pt>
                <c:pt idx="8410">
                  <c:v>19.513844693474351</c:v>
                </c:pt>
                <c:pt idx="8411">
                  <c:v>19.513844693474351</c:v>
                </c:pt>
                <c:pt idx="8412">
                  <c:v>19.513844693474351</c:v>
                </c:pt>
                <c:pt idx="8413">
                  <c:v>19.513844693474351</c:v>
                </c:pt>
                <c:pt idx="8414">
                  <c:v>19.513844693474351</c:v>
                </c:pt>
                <c:pt idx="8415">
                  <c:v>19.513844693474351</c:v>
                </c:pt>
                <c:pt idx="8416">
                  <c:v>19.513844693474351</c:v>
                </c:pt>
                <c:pt idx="8417">
                  <c:v>19.513844693474351</c:v>
                </c:pt>
                <c:pt idx="8418">
                  <c:v>19.513844693474351</c:v>
                </c:pt>
                <c:pt idx="8419">
                  <c:v>19.513844693474351</c:v>
                </c:pt>
                <c:pt idx="8420">
                  <c:v>19.513844693474351</c:v>
                </c:pt>
                <c:pt idx="8421">
                  <c:v>19.513844693474351</c:v>
                </c:pt>
                <c:pt idx="8422">
                  <c:v>19.513844693474351</c:v>
                </c:pt>
                <c:pt idx="8423">
                  <c:v>19.513844693474351</c:v>
                </c:pt>
                <c:pt idx="8424">
                  <c:v>19.513844693474351</c:v>
                </c:pt>
                <c:pt idx="8425">
                  <c:v>19.513844693474351</c:v>
                </c:pt>
                <c:pt idx="8426">
                  <c:v>19.513844693474351</c:v>
                </c:pt>
                <c:pt idx="8427">
                  <c:v>19.513844693474351</c:v>
                </c:pt>
                <c:pt idx="8428">
                  <c:v>19.513844693474351</c:v>
                </c:pt>
                <c:pt idx="8429">
                  <c:v>19.513844693474351</c:v>
                </c:pt>
                <c:pt idx="8430">
                  <c:v>19.513844693474351</c:v>
                </c:pt>
                <c:pt idx="8431">
                  <c:v>19.513844693474351</c:v>
                </c:pt>
                <c:pt idx="8432">
                  <c:v>19.513844693474351</c:v>
                </c:pt>
                <c:pt idx="8433">
                  <c:v>19.513844693474351</c:v>
                </c:pt>
                <c:pt idx="8434">
                  <c:v>19.513844693474351</c:v>
                </c:pt>
                <c:pt idx="8435">
                  <c:v>19.513844693474351</c:v>
                </c:pt>
                <c:pt idx="8436">
                  <c:v>19.513844693474351</c:v>
                </c:pt>
                <c:pt idx="8437">
                  <c:v>19.513844693474351</c:v>
                </c:pt>
                <c:pt idx="8438">
                  <c:v>19.513844693474351</c:v>
                </c:pt>
                <c:pt idx="8439">
                  <c:v>19.513844693474351</c:v>
                </c:pt>
                <c:pt idx="8440">
                  <c:v>19.513844693474351</c:v>
                </c:pt>
                <c:pt idx="8441">
                  <c:v>19.513844693474351</c:v>
                </c:pt>
                <c:pt idx="8442">
                  <c:v>19.513844693474351</c:v>
                </c:pt>
                <c:pt idx="8443">
                  <c:v>19.513844693474351</c:v>
                </c:pt>
                <c:pt idx="8444">
                  <c:v>19.513844693474351</c:v>
                </c:pt>
                <c:pt idx="8445">
                  <c:v>19.513844693474351</c:v>
                </c:pt>
                <c:pt idx="8446">
                  <c:v>19.513844693474351</c:v>
                </c:pt>
                <c:pt idx="8447">
                  <c:v>19.513844693474351</c:v>
                </c:pt>
                <c:pt idx="8448">
                  <c:v>19.513844693474351</c:v>
                </c:pt>
                <c:pt idx="8449">
                  <c:v>19.513844693474351</c:v>
                </c:pt>
                <c:pt idx="8450">
                  <c:v>19.513844693474351</c:v>
                </c:pt>
                <c:pt idx="8451">
                  <c:v>19.513844693474351</c:v>
                </c:pt>
                <c:pt idx="8452">
                  <c:v>19.513844693474351</c:v>
                </c:pt>
                <c:pt idx="8453">
                  <c:v>19.513844693474351</c:v>
                </c:pt>
                <c:pt idx="8454">
                  <c:v>19.513844693474351</c:v>
                </c:pt>
                <c:pt idx="8455">
                  <c:v>19.513844693474351</c:v>
                </c:pt>
                <c:pt idx="8456">
                  <c:v>19.513844693474351</c:v>
                </c:pt>
                <c:pt idx="8457">
                  <c:v>19.513844693474351</c:v>
                </c:pt>
                <c:pt idx="8458">
                  <c:v>19.513844693474351</c:v>
                </c:pt>
                <c:pt idx="8459">
                  <c:v>19.513844693474351</c:v>
                </c:pt>
                <c:pt idx="8460">
                  <c:v>19.513844693474351</c:v>
                </c:pt>
                <c:pt idx="8461">
                  <c:v>19.513844693474351</c:v>
                </c:pt>
                <c:pt idx="8462">
                  <c:v>19.513844693474351</c:v>
                </c:pt>
                <c:pt idx="8463">
                  <c:v>19.513844693474351</c:v>
                </c:pt>
                <c:pt idx="8464">
                  <c:v>19.513844693474351</c:v>
                </c:pt>
                <c:pt idx="8465">
                  <c:v>19.513844693474351</c:v>
                </c:pt>
                <c:pt idx="8466">
                  <c:v>19.513844693474351</c:v>
                </c:pt>
                <c:pt idx="8467">
                  <c:v>19.513844693474351</c:v>
                </c:pt>
                <c:pt idx="8468">
                  <c:v>19.513844693474351</c:v>
                </c:pt>
                <c:pt idx="8469">
                  <c:v>19.513844693474351</c:v>
                </c:pt>
                <c:pt idx="8470">
                  <c:v>19.513844693474351</c:v>
                </c:pt>
                <c:pt idx="8471">
                  <c:v>19.513844693474351</c:v>
                </c:pt>
                <c:pt idx="8472">
                  <c:v>19.513844693474351</c:v>
                </c:pt>
                <c:pt idx="8473">
                  <c:v>19.513844693474351</c:v>
                </c:pt>
                <c:pt idx="8474">
                  <c:v>19.513844693474351</c:v>
                </c:pt>
                <c:pt idx="8475">
                  <c:v>19.513844693474351</c:v>
                </c:pt>
                <c:pt idx="8476">
                  <c:v>19.513844693474351</c:v>
                </c:pt>
                <c:pt idx="8477">
                  <c:v>19.513844693474351</c:v>
                </c:pt>
                <c:pt idx="8478">
                  <c:v>19.513844693474351</c:v>
                </c:pt>
                <c:pt idx="8479">
                  <c:v>19.513844693474351</c:v>
                </c:pt>
                <c:pt idx="8480">
                  <c:v>19.513844693474351</c:v>
                </c:pt>
                <c:pt idx="8481">
                  <c:v>19.513844693474351</c:v>
                </c:pt>
                <c:pt idx="8482">
                  <c:v>19.513844693474351</c:v>
                </c:pt>
                <c:pt idx="8483">
                  <c:v>19.513844693474351</c:v>
                </c:pt>
                <c:pt idx="8484">
                  <c:v>19.513844693474351</c:v>
                </c:pt>
                <c:pt idx="8485">
                  <c:v>19.513844693474351</c:v>
                </c:pt>
                <c:pt idx="8486">
                  <c:v>19.513844693474351</c:v>
                </c:pt>
                <c:pt idx="8487">
                  <c:v>19.513844693474351</c:v>
                </c:pt>
                <c:pt idx="8488">
                  <c:v>19.513844693474351</c:v>
                </c:pt>
                <c:pt idx="8489">
                  <c:v>19.513844693474351</c:v>
                </c:pt>
                <c:pt idx="8490">
                  <c:v>19.513844693474351</c:v>
                </c:pt>
                <c:pt idx="8491">
                  <c:v>19.513844693474351</c:v>
                </c:pt>
                <c:pt idx="8492">
                  <c:v>19.513844693474351</c:v>
                </c:pt>
                <c:pt idx="8493">
                  <c:v>19.513844693474351</c:v>
                </c:pt>
                <c:pt idx="8494">
                  <c:v>19.513844693474351</c:v>
                </c:pt>
                <c:pt idx="8495">
                  <c:v>19.513844693474351</c:v>
                </c:pt>
                <c:pt idx="8496">
                  <c:v>19.513844693474351</c:v>
                </c:pt>
                <c:pt idx="8497">
                  <c:v>19.513844693474351</c:v>
                </c:pt>
                <c:pt idx="8498">
                  <c:v>19.513844693474351</c:v>
                </c:pt>
                <c:pt idx="8499">
                  <c:v>19.513844693474351</c:v>
                </c:pt>
                <c:pt idx="8500">
                  <c:v>19.513844693474351</c:v>
                </c:pt>
                <c:pt idx="8501">
                  <c:v>19.513844693474351</c:v>
                </c:pt>
                <c:pt idx="8502">
                  <c:v>19.513844693474351</c:v>
                </c:pt>
                <c:pt idx="8503">
                  <c:v>19.513844693474351</c:v>
                </c:pt>
                <c:pt idx="8504">
                  <c:v>19.513844693474351</c:v>
                </c:pt>
                <c:pt idx="8505">
                  <c:v>19.513844693474351</c:v>
                </c:pt>
                <c:pt idx="8506">
                  <c:v>19.513844693474351</c:v>
                </c:pt>
                <c:pt idx="8507">
                  <c:v>19.513844693474351</c:v>
                </c:pt>
                <c:pt idx="8508">
                  <c:v>19.513844693474351</c:v>
                </c:pt>
                <c:pt idx="8509">
                  <c:v>19.513844693474351</c:v>
                </c:pt>
                <c:pt idx="8510">
                  <c:v>19.513844693474351</c:v>
                </c:pt>
                <c:pt idx="8511">
                  <c:v>19.513844693474351</c:v>
                </c:pt>
                <c:pt idx="8512">
                  <c:v>19.513844693474351</c:v>
                </c:pt>
                <c:pt idx="8513">
                  <c:v>19.513844693474351</c:v>
                </c:pt>
                <c:pt idx="8514">
                  <c:v>19.513844693474351</c:v>
                </c:pt>
                <c:pt idx="8515">
                  <c:v>19.513844693474351</c:v>
                </c:pt>
                <c:pt idx="8516">
                  <c:v>19.513844693474351</c:v>
                </c:pt>
                <c:pt idx="8517">
                  <c:v>19.513844693474351</c:v>
                </c:pt>
                <c:pt idx="8518">
                  <c:v>19.513844693474351</c:v>
                </c:pt>
                <c:pt idx="8519">
                  <c:v>19.513844693474351</c:v>
                </c:pt>
                <c:pt idx="8520">
                  <c:v>19.513844693474351</c:v>
                </c:pt>
                <c:pt idx="8521">
                  <c:v>19.513844693474351</c:v>
                </c:pt>
                <c:pt idx="8522">
                  <c:v>19.513844693474351</c:v>
                </c:pt>
                <c:pt idx="8523">
                  <c:v>19.513844693474351</c:v>
                </c:pt>
                <c:pt idx="8524">
                  <c:v>19.513844693474351</c:v>
                </c:pt>
                <c:pt idx="8525">
                  <c:v>19.513844693474351</c:v>
                </c:pt>
                <c:pt idx="8526">
                  <c:v>19.513844693474351</c:v>
                </c:pt>
                <c:pt idx="8527">
                  <c:v>19.513844693474351</c:v>
                </c:pt>
                <c:pt idx="8528">
                  <c:v>19.513844693474351</c:v>
                </c:pt>
                <c:pt idx="8529">
                  <c:v>19.513844693474351</c:v>
                </c:pt>
                <c:pt idx="8530">
                  <c:v>19.513844693474351</c:v>
                </c:pt>
                <c:pt idx="8531">
                  <c:v>19.513844693474351</c:v>
                </c:pt>
                <c:pt idx="8532">
                  <c:v>19.513844693474351</c:v>
                </c:pt>
                <c:pt idx="8533">
                  <c:v>19.513844693474351</c:v>
                </c:pt>
                <c:pt idx="8534">
                  <c:v>19.513844693474351</c:v>
                </c:pt>
                <c:pt idx="8535">
                  <c:v>19.513844693474351</c:v>
                </c:pt>
                <c:pt idx="8536">
                  <c:v>19.513844693474351</c:v>
                </c:pt>
                <c:pt idx="8537">
                  <c:v>19.513844693474351</c:v>
                </c:pt>
                <c:pt idx="8538">
                  <c:v>19.513844693474351</c:v>
                </c:pt>
                <c:pt idx="8539">
                  <c:v>19.513844693474351</c:v>
                </c:pt>
                <c:pt idx="8540">
                  <c:v>19.513844693474351</c:v>
                </c:pt>
                <c:pt idx="8541">
                  <c:v>19.513844693474351</c:v>
                </c:pt>
                <c:pt idx="8542">
                  <c:v>19.513844693474351</c:v>
                </c:pt>
                <c:pt idx="8543">
                  <c:v>19.513844693474351</c:v>
                </c:pt>
                <c:pt idx="8544">
                  <c:v>19.513844693474351</c:v>
                </c:pt>
                <c:pt idx="8545">
                  <c:v>19.513844693474351</c:v>
                </c:pt>
                <c:pt idx="8546">
                  <c:v>19.513844693474351</c:v>
                </c:pt>
                <c:pt idx="8547">
                  <c:v>19.513844693474351</c:v>
                </c:pt>
                <c:pt idx="8548">
                  <c:v>19.513844693474351</c:v>
                </c:pt>
                <c:pt idx="8549">
                  <c:v>19.513844693474351</c:v>
                </c:pt>
                <c:pt idx="8550">
                  <c:v>19.513844693474351</c:v>
                </c:pt>
                <c:pt idx="8551">
                  <c:v>19.513844693474351</c:v>
                </c:pt>
                <c:pt idx="8552">
                  <c:v>19.513844693474351</c:v>
                </c:pt>
                <c:pt idx="8553">
                  <c:v>19.513844693474351</c:v>
                </c:pt>
                <c:pt idx="8554">
                  <c:v>19.513844693474351</c:v>
                </c:pt>
                <c:pt idx="8555">
                  <c:v>19.513844693474351</c:v>
                </c:pt>
                <c:pt idx="8556">
                  <c:v>19.513844693474351</c:v>
                </c:pt>
                <c:pt idx="8557">
                  <c:v>19.513844693474351</c:v>
                </c:pt>
                <c:pt idx="8558">
                  <c:v>19.513844693474351</c:v>
                </c:pt>
                <c:pt idx="8559">
                  <c:v>19.513844693474351</c:v>
                </c:pt>
                <c:pt idx="8560">
                  <c:v>19.513844693474351</c:v>
                </c:pt>
                <c:pt idx="8561">
                  <c:v>19.513844693474351</c:v>
                </c:pt>
                <c:pt idx="8562">
                  <c:v>19.513844693474351</c:v>
                </c:pt>
                <c:pt idx="8563">
                  <c:v>19.513844693474351</c:v>
                </c:pt>
                <c:pt idx="8564">
                  <c:v>19.513844693474351</c:v>
                </c:pt>
                <c:pt idx="8565">
                  <c:v>19.513844693474351</c:v>
                </c:pt>
                <c:pt idx="8566">
                  <c:v>19.513844693474351</c:v>
                </c:pt>
                <c:pt idx="8567">
                  <c:v>19.513844693474351</c:v>
                </c:pt>
                <c:pt idx="8568">
                  <c:v>19.513844693474351</c:v>
                </c:pt>
                <c:pt idx="8569">
                  <c:v>19.513844693474351</c:v>
                </c:pt>
                <c:pt idx="8570">
                  <c:v>19.513844693474351</c:v>
                </c:pt>
                <c:pt idx="8571">
                  <c:v>19.513844693474351</c:v>
                </c:pt>
                <c:pt idx="8572">
                  <c:v>19.513844693474351</c:v>
                </c:pt>
                <c:pt idx="8573">
                  <c:v>19.513844693474351</c:v>
                </c:pt>
                <c:pt idx="8574">
                  <c:v>19.513844693474351</c:v>
                </c:pt>
                <c:pt idx="8575">
                  <c:v>19.513844693474351</c:v>
                </c:pt>
                <c:pt idx="8576">
                  <c:v>19.513844693474351</c:v>
                </c:pt>
                <c:pt idx="8577">
                  <c:v>19.513844693474351</c:v>
                </c:pt>
                <c:pt idx="8578">
                  <c:v>19.513844693474351</c:v>
                </c:pt>
                <c:pt idx="8579">
                  <c:v>19.513844693474351</c:v>
                </c:pt>
                <c:pt idx="8580">
                  <c:v>19.513844693474351</c:v>
                </c:pt>
                <c:pt idx="8581">
                  <c:v>19.513844693474351</c:v>
                </c:pt>
                <c:pt idx="8582">
                  <c:v>19.513844693474351</c:v>
                </c:pt>
                <c:pt idx="8583">
                  <c:v>19.513844693474351</c:v>
                </c:pt>
                <c:pt idx="8584">
                  <c:v>19.513844693474351</c:v>
                </c:pt>
                <c:pt idx="8585">
                  <c:v>19.513844693474351</c:v>
                </c:pt>
                <c:pt idx="8586">
                  <c:v>19.513844693474351</c:v>
                </c:pt>
                <c:pt idx="8587">
                  <c:v>19.513844693474351</c:v>
                </c:pt>
                <c:pt idx="8588">
                  <c:v>19.513844693474351</c:v>
                </c:pt>
                <c:pt idx="8589">
                  <c:v>19.513844693474351</c:v>
                </c:pt>
                <c:pt idx="8590">
                  <c:v>19.513844693474351</c:v>
                </c:pt>
                <c:pt idx="8591">
                  <c:v>19.513844693474351</c:v>
                </c:pt>
                <c:pt idx="8592">
                  <c:v>19.513844693474351</c:v>
                </c:pt>
                <c:pt idx="8593">
                  <c:v>19.513844693474351</c:v>
                </c:pt>
                <c:pt idx="8594">
                  <c:v>19.513844693474351</c:v>
                </c:pt>
                <c:pt idx="8595">
                  <c:v>19.513844693474351</c:v>
                </c:pt>
                <c:pt idx="8596">
                  <c:v>19.513844693474351</c:v>
                </c:pt>
                <c:pt idx="8597">
                  <c:v>19.513844693474351</c:v>
                </c:pt>
                <c:pt idx="8598">
                  <c:v>19.513844693474351</c:v>
                </c:pt>
                <c:pt idx="8599">
                  <c:v>19.513844693474351</c:v>
                </c:pt>
                <c:pt idx="8600">
                  <c:v>19.513844693474351</c:v>
                </c:pt>
                <c:pt idx="8601">
                  <c:v>19.513844693474351</c:v>
                </c:pt>
                <c:pt idx="8602">
                  <c:v>19.513844693474351</c:v>
                </c:pt>
                <c:pt idx="8603">
                  <c:v>19.513844693474351</c:v>
                </c:pt>
                <c:pt idx="8604">
                  <c:v>19.513844693474351</c:v>
                </c:pt>
                <c:pt idx="8605">
                  <c:v>19.513844693474351</c:v>
                </c:pt>
                <c:pt idx="8606">
                  <c:v>19.513844693474351</c:v>
                </c:pt>
                <c:pt idx="8607">
                  <c:v>19.513844693474351</c:v>
                </c:pt>
                <c:pt idx="8608">
                  <c:v>19.513844693474351</c:v>
                </c:pt>
                <c:pt idx="8609">
                  <c:v>19.513844693474351</c:v>
                </c:pt>
                <c:pt idx="8610">
                  <c:v>19.513844693474351</c:v>
                </c:pt>
                <c:pt idx="8611">
                  <c:v>19.513844693474351</c:v>
                </c:pt>
                <c:pt idx="8612">
                  <c:v>19.513844693474351</c:v>
                </c:pt>
                <c:pt idx="8613">
                  <c:v>19.513844693474351</c:v>
                </c:pt>
                <c:pt idx="8614">
                  <c:v>19.513844693474351</c:v>
                </c:pt>
                <c:pt idx="8615">
                  <c:v>19.513844693474351</c:v>
                </c:pt>
                <c:pt idx="8616">
                  <c:v>19.513844693474351</c:v>
                </c:pt>
                <c:pt idx="8617">
                  <c:v>19.513844693474351</c:v>
                </c:pt>
                <c:pt idx="8618">
                  <c:v>19.513844693474351</c:v>
                </c:pt>
                <c:pt idx="8619">
                  <c:v>19.513844693474351</c:v>
                </c:pt>
                <c:pt idx="8620">
                  <c:v>19.513844693474351</c:v>
                </c:pt>
                <c:pt idx="8621">
                  <c:v>19.513844693474351</c:v>
                </c:pt>
                <c:pt idx="8622">
                  <c:v>19.513844693474351</c:v>
                </c:pt>
                <c:pt idx="8623">
                  <c:v>19.513844693474351</c:v>
                </c:pt>
                <c:pt idx="8624">
                  <c:v>19.513844693474351</c:v>
                </c:pt>
                <c:pt idx="8625">
                  <c:v>19.513844693474351</c:v>
                </c:pt>
                <c:pt idx="8626">
                  <c:v>19.513844693474351</c:v>
                </c:pt>
                <c:pt idx="8627">
                  <c:v>19.513844693474351</c:v>
                </c:pt>
                <c:pt idx="8628">
                  <c:v>19.513844693474351</c:v>
                </c:pt>
                <c:pt idx="8629">
                  <c:v>19.513844693474351</c:v>
                </c:pt>
                <c:pt idx="8630">
                  <c:v>19.513844693474351</c:v>
                </c:pt>
                <c:pt idx="8631">
                  <c:v>19.513844693474351</c:v>
                </c:pt>
                <c:pt idx="8632">
                  <c:v>19.513844693474351</c:v>
                </c:pt>
                <c:pt idx="8633">
                  <c:v>19.513844693474351</c:v>
                </c:pt>
                <c:pt idx="8634">
                  <c:v>19.513844693474351</c:v>
                </c:pt>
                <c:pt idx="8635">
                  <c:v>19.513844693474351</c:v>
                </c:pt>
                <c:pt idx="8636">
                  <c:v>19.513844693474351</c:v>
                </c:pt>
                <c:pt idx="8637">
                  <c:v>19.513844693474351</c:v>
                </c:pt>
                <c:pt idx="8638">
                  <c:v>19.513844693474351</c:v>
                </c:pt>
                <c:pt idx="8639">
                  <c:v>19.513844693474351</c:v>
                </c:pt>
                <c:pt idx="8640">
                  <c:v>19.513844693474351</c:v>
                </c:pt>
                <c:pt idx="8641">
                  <c:v>19.513844693474351</c:v>
                </c:pt>
                <c:pt idx="8642">
                  <c:v>19.513844693474351</c:v>
                </c:pt>
                <c:pt idx="8643">
                  <c:v>19.513844693474351</c:v>
                </c:pt>
                <c:pt idx="8644">
                  <c:v>19.513844693474351</c:v>
                </c:pt>
                <c:pt idx="8645">
                  <c:v>19.513844693474351</c:v>
                </c:pt>
                <c:pt idx="8646">
                  <c:v>19.513844693474351</c:v>
                </c:pt>
                <c:pt idx="8647">
                  <c:v>19.513844693474351</c:v>
                </c:pt>
                <c:pt idx="8648">
                  <c:v>19.513844693474351</c:v>
                </c:pt>
                <c:pt idx="8649">
                  <c:v>19.513844693474351</c:v>
                </c:pt>
                <c:pt idx="8650">
                  <c:v>19.513844693474351</c:v>
                </c:pt>
                <c:pt idx="8651">
                  <c:v>19.513844693474351</c:v>
                </c:pt>
                <c:pt idx="8652">
                  <c:v>19.513844693474351</c:v>
                </c:pt>
                <c:pt idx="8653">
                  <c:v>19.513844693474351</c:v>
                </c:pt>
                <c:pt idx="8654">
                  <c:v>19.513844693474351</c:v>
                </c:pt>
                <c:pt idx="8655">
                  <c:v>19.513844693474351</c:v>
                </c:pt>
                <c:pt idx="8656">
                  <c:v>19.513844693474351</c:v>
                </c:pt>
                <c:pt idx="8657">
                  <c:v>19.513844693474351</c:v>
                </c:pt>
                <c:pt idx="8658">
                  <c:v>19.513844693474351</c:v>
                </c:pt>
                <c:pt idx="8659">
                  <c:v>19.513844693474351</c:v>
                </c:pt>
                <c:pt idx="8660">
                  <c:v>19.513844693474351</c:v>
                </c:pt>
                <c:pt idx="8661">
                  <c:v>19.513844693474351</c:v>
                </c:pt>
                <c:pt idx="8662">
                  <c:v>19.513844693474351</c:v>
                </c:pt>
                <c:pt idx="8663">
                  <c:v>19.513844693474351</c:v>
                </c:pt>
                <c:pt idx="8664">
                  <c:v>19.513844693474351</c:v>
                </c:pt>
                <c:pt idx="8665">
                  <c:v>19.513844693474351</c:v>
                </c:pt>
                <c:pt idx="8666">
                  <c:v>19.513844693474351</c:v>
                </c:pt>
                <c:pt idx="8667">
                  <c:v>19.513844693474351</c:v>
                </c:pt>
                <c:pt idx="8668">
                  <c:v>19.513844693474351</c:v>
                </c:pt>
                <c:pt idx="8669">
                  <c:v>19.513844693474351</c:v>
                </c:pt>
                <c:pt idx="8670">
                  <c:v>19.513844693474351</c:v>
                </c:pt>
                <c:pt idx="8671">
                  <c:v>19.513844693474351</c:v>
                </c:pt>
                <c:pt idx="8672">
                  <c:v>19.513844693474351</c:v>
                </c:pt>
                <c:pt idx="8673">
                  <c:v>19.513844693474351</c:v>
                </c:pt>
                <c:pt idx="8674">
                  <c:v>19.513844693474351</c:v>
                </c:pt>
                <c:pt idx="8675">
                  <c:v>19.513844693474351</c:v>
                </c:pt>
                <c:pt idx="8676">
                  <c:v>19.513844693474351</c:v>
                </c:pt>
                <c:pt idx="8677">
                  <c:v>19.513844693474351</c:v>
                </c:pt>
                <c:pt idx="8678">
                  <c:v>19.513844693474351</c:v>
                </c:pt>
                <c:pt idx="8679">
                  <c:v>19.513844693474351</c:v>
                </c:pt>
                <c:pt idx="8680">
                  <c:v>19.513844693474351</c:v>
                </c:pt>
                <c:pt idx="8681">
                  <c:v>19.513844693474351</c:v>
                </c:pt>
                <c:pt idx="8682">
                  <c:v>19.513844693474351</c:v>
                </c:pt>
                <c:pt idx="8683">
                  <c:v>19.513844693474351</c:v>
                </c:pt>
                <c:pt idx="8684">
                  <c:v>19.513844693474351</c:v>
                </c:pt>
                <c:pt idx="8685">
                  <c:v>19.513844693474351</c:v>
                </c:pt>
                <c:pt idx="8686">
                  <c:v>19.513844693474351</c:v>
                </c:pt>
                <c:pt idx="8687">
                  <c:v>19.513844693474351</c:v>
                </c:pt>
                <c:pt idx="8688">
                  <c:v>19.513844693474351</c:v>
                </c:pt>
                <c:pt idx="8689">
                  <c:v>19.513844693474351</c:v>
                </c:pt>
                <c:pt idx="8690">
                  <c:v>19.513844693474351</c:v>
                </c:pt>
                <c:pt idx="8691">
                  <c:v>19.513844693474351</c:v>
                </c:pt>
                <c:pt idx="8692">
                  <c:v>19.513844693474351</c:v>
                </c:pt>
                <c:pt idx="8693">
                  <c:v>19.513844693474351</c:v>
                </c:pt>
                <c:pt idx="8694">
                  <c:v>19.513844693474351</c:v>
                </c:pt>
                <c:pt idx="8695">
                  <c:v>19.513844693474351</c:v>
                </c:pt>
                <c:pt idx="8696">
                  <c:v>19.513844693474351</c:v>
                </c:pt>
                <c:pt idx="8697">
                  <c:v>19.513844693474351</c:v>
                </c:pt>
                <c:pt idx="8698">
                  <c:v>19.513844693474351</c:v>
                </c:pt>
                <c:pt idx="8699">
                  <c:v>19.513844693474351</c:v>
                </c:pt>
                <c:pt idx="8700">
                  <c:v>19.513844693474351</c:v>
                </c:pt>
                <c:pt idx="8701">
                  <c:v>19.513844693474351</c:v>
                </c:pt>
                <c:pt idx="8702">
                  <c:v>19.513844693474351</c:v>
                </c:pt>
                <c:pt idx="8703">
                  <c:v>19.513844693474351</c:v>
                </c:pt>
                <c:pt idx="8704">
                  <c:v>19.513844693474351</c:v>
                </c:pt>
                <c:pt idx="8705">
                  <c:v>19.513844693474351</c:v>
                </c:pt>
                <c:pt idx="8706">
                  <c:v>19.513844693474351</c:v>
                </c:pt>
                <c:pt idx="8707">
                  <c:v>19.513844693474351</c:v>
                </c:pt>
                <c:pt idx="8708">
                  <c:v>19.513844693474351</c:v>
                </c:pt>
                <c:pt idx="8709">
                  <c:v>19.513844693474351</c:v>
                </c:pt>
                <c:pt idx="8710">
                  <c:v>19.513844693474351</c:v>
                </c:pt>
                <c:pt idx="8711">
                  <c:v>19.513844693474351</c:v>
                </c:pt>
                <c:pt idx="8712">
                  <c:v>19.513844693474351</c:v>
                </c:pt>
                <c:pt idx="8713">
                  <c:v>19.513844693474351</c:v>
                </c:pt>
                <c:pt idx="8714">
                  <c:v>19.513844693474351</c:v>
                </c:pt>
                <c:pt idx="8715">
                  <c:v>19.513844693474351</c:v>
                </c:pt>
                <c:pt idx="8716">
                  <c:v>19.513844693474351</c:v>
                </c:pt>
                <c:pt idx="8717">
                  <c:v>19.513844693474351</c:v>
                </c:pt>
                <c:pt idx="8718">
                  <c:v>19.513844693474351</c:v>
                </c:pt>
                <c:pt idx="8719">
                  <c:v>19.513844693474351</c:v>
                </c:pt>
                <c:pt idx="8720">
                  <c:v>19.513844693474351</c:v>
                </c:pt>
                <c:pt idx="8721">
                  <c:v>19.513844693474351</c:v>
                </c:pt>
                <c:pt idx="8722">
                  <c:v>19.513844693474351</c:v>
                </c:pt>
                <c:pt idx="8723">
                  <c:v>19.513844693474351</c:v>
                </c:pt>
                <c:pt idx="8724">
                  <c:v>19.513844693474351</c:v>
                </c:pt>
                <c:pt idx="8725">
                  <c:v>19.513844693474351</c:v>
                </c:pt>
                <c:pt idx="8726">
                  <c:v>19.513844693474351</c:v>
                </c:pt>
                <c:pt idx="8727">
                  <c:v>19.513844693474351</c:v>
                </c:pt>
                <c:pt idx="8728">
                  <c:v>19.513844693474351</c:v>
                </c:pt>
                <c:pt idx="8729">
                  <c:v>19.513844693474351</c:v>
                </c:pt>
                <c:pt idx="8730">
                  <c:v>19.513844693474351</c:v>
                </c:pt>
                <c:pt idx="8731">
                  <c:v>19.513844693474351</c:v>
                </c:pt>
                <c:pt idx="8732">
                  <c:v>19.513844693474351</c:v>
                </c:pt>
                <c:pt idx="8733">
                  <c:v>19.513844693474351</c:v>
                </c:pt>
                <c:pt idx="8734">
                  <c:v>19.513844693474351</c:v>
                </c:pt>
                <c:pt idx="8735">
                  <c:v>19.513844693474351</c:v>
                </c:pt>
                <c:pt idx="8736">
                  <c:v>19.513844693474351</c:v>
                </c:pt>
                <c:pt idx="8737">
                  <c:v>19.513844693474351</c:v>
                </c:pt>
                <c:pt idx="8738">
                  <c:v>19.513844693474351</c:v>
                </c:pt>
                <c:pt idx="8739">
                  <c:v>19.513844693474351</c:v>
                </c:pt>
                <c:pt idx="8740">
                  <c:v>19.513844693474351</c:v>
                </c:pt>
                <c:pt idx="8741">
                  <c:v>19.513844693474351</c:v>
                </c:pt>
                <c:pt idx="8742">
                  <c:v>19.513844693474351</c:v>
                </c:pt>
                <c:pt idx="8743">
                  <c:v>19.513844693474351</c:v>
                </c:pt>
                <c:pt idx="8744">
                  <c:v>19.513844693474351</c:v>
                </c:pt>
                <c:pt idx="8745">
                  <c:v>19.513844693474351</c:v>
                </c:pt>
                <c:pt idx="8746">
                  <c:v>19.513844693474351</c:v>
                </c:pt>
                <c:pt idx="8747">
                  <c:v>19.513844693474351</c:v>
                </c:pt>
                <c:pt idx="8748">
                  <c:v>19.513844693474351</c:v>
                </c:pt>
                <c:pt idx="8749">
                  <c:v>19.513844693474351</c:v>
                </c:pt>
                <c:pt idx="8750">
                  <c:v>19.513844693474351</c:v>
                </c:pt>
                <c:pt idx="8751">
                  <c:v>19.513844693474351</c:v>
                </c:pt>
                <c:pt idx="8752">
                  <c:v>19.513844693474351</c:v>
                </c:pt>
                <c:pt idx="8753">
                  <c:v>19.513844693474351</c:v>
                </c:pt>
                <c:pt idx="8754">
                  <c:v>19.513844693474351</c:v>
                </c:pt>
                <c:pt idx="8755">
                  <c:v>19.513844693474351</c:v>
                </c:pt>
                <c:pt idx="8756">
                  <c:v>19.513844693474351</c:v>
                </c:pt>
                <c:pt idx="8757">
                  <c:v>19.513844693474351</c:v>
                </c:pt>
                <c:pt idx="8758">
                  <c:v>19.513844693474351</c:v>
                </c:pt>
                <c:pt idx="8759">
                  <c:v>19.513844693474351</c:v>
                </c:pt>
              </c:numCache>
              <c:extLst xmlns:c15="http://schemas.microsoft.com/office/drawing/2012/chart"/>
            </c:numRef>
          </c:val>
          <c:extLst xmlns:c15="http://schemas.microsoft.com/office/drawing/2012/chart">
            <c:ext xmlns:c16="http://schemas.microsoft.com/office/drawing/2014/chart" uri="{C3380CC4-5D6E-409C-BE32-E72D297353CC}">
              <c16:uniqueId val="{00000000-200C-486B-A7E5-5B13C194FC84}"/>
            </c:ext>
          </c:extLst>
        </c:ser>
        <c:ser>
          <c:idx val="0"/>
          <c:order val="1"/>
          <c:tx>
            <c:v>CHC lämpö</c:v>
          </c:tx>
          <c:spPr>
            <a:solidFill>
              <a:schemeClr val="accent1"/>
            </a:solidFill>
            <a:ln w="25400">
              <a:noFill/>
            </a:ln>
            <a:effectLst/>
          </c:spPr>
          <c:val>
            <c:numRef>
              <c:f>Kuvaajia!$J$3:$J$8762</c:f>
              <c:numCache>
                <c:formatCode>0</c:formatCode>
                <c:ptCount val="8760"/>
                <c:pt idx="0">
                  <c:v>15.779772079772076</c:v>
                </c:pt>
                <c:pt idx="1">
                  <c:v>15.779772079772076</c:v>
                </c:pt>
                <c:pt idx="2">
                  <c:v>15.779772079772076</c:v>
                </c:pt>
                <c:pt idx="3">
                  <c:v>15.779772079772076</c:v>
                </c:pt>
                <c:pt idx="4">
                  <c:v>15.779772079772076</c:v>
                </c:pt>
                <c:pt idx="5">
                  <c:v>15.779772079772076</c:v>
                </c:pt>
                <c:pt idx="6">
                  <c:v>15.779772079772076</c:v>
                </c:pt>
                <c:pt idx="7">
                  <c:v>15.779772079772076</c:v>
                </c:pt>
                <c:pt idx="8">
                  <c:v>15.779772079772076</c:v>
                </c:pt>
                <c:pt idx="9">
                  <c:v>15.779772079772076</c:v>
                </c:pt>
                <c:pt idx="10">
                  <c:v>15.779772079772076</c:v>
                </c:pt>
                <c:pt idx="11">
                  <c:v>14.19074074074074</c:v>
                </c:pt>
                <c:pt idx="12">
                  <c:v>14.19074074074074</c:v>
                </c:pt>
                <c:pt idx="13">
                  <c:v>15.779772079772076</c:v>
                </c:pt>
                <c:pt idx="14">
                  <c:v>11.2627747362194</c:v>
                </c:pt>
                <c:pt idx="15">
                  <c:v>15.779772079772076</c:v>
                </c:pt>
                <c:pt idx="16">
                  <c:v>15.779772079772076</c:v>
                </c:pt>
                <c:pt idx="17">
                  <c:v>15.779772079772076</c:v>
                </c:pt>
                <c:pt idx="18">
                  <c:v>15.779772079772076</c:v>
                </c:pt>
                <c:pt idx="19">
                  <c:v>15.779772079772076</c:v>
                </c:pt>
                <c:pt idx="20">
                  <c:v>15.779772079772076</c:v>
                </c:pt>
                <c:pt idx="21">
                  <c:v>15.779772079772076</c:v>
                </c:pt>
                <c:pt idx="22">
                  <c:v>15.779772079772076</c:v>
                </c:pt>
                <c:pt idx="23">
                  <c:v>15.779772079772076</c:v>
                </c:pt>
                <c:pt idx="24">
                  <c:v>15.779772079772076</c:v>
                </c:pt>
                <c:pt idx="25">
                  <c:v>15.783915858138188</c:v>
                </c:pt>
                <c:pt idx="26">
                  <c:v>11.228230576675241</c:v>
                </c:pt>
                <c:pt idx="27">
                  <c:v>15.779772079772076</c:v>
                </c:pt>
                <c:pt idx="28">
                  <c:v>15.779772079772076</c:v>
                </c:pt>
                <c:pt idx="29">
                  <c:v>15.779772079772076</c:v>
                </c:pt>
                <c:pt idx="30">
                  <c:v>15.779772079772076</c:v>
                </c:pt>
                <c:pt idx="31">
                  <c:v>11.159142257586922</c:v>
                </c:pt>
                <c:pt idx="32">
                  <c:v>15.779772079772076</c:v>
                </c:pt>
                <c:pt idx="33">
                  <c:v>15.779772079772076</c:v>
                </c:pt>
                <c:pt idx="34">
                  <c:v>15.779772079772076</c:v>
                </c:pt>
                <c:pt idx="35">
                  <c:v>15.779772079772076</c:v>
                </c:pt>
                <c:pt idx="36">
                  <c:v>15.783915858138188</c:v>
                </c:pt>
                <c:pt idx="37">
                  <c:v>15.779772079772076</c:v>
                </c:pt>
                <c:pt idx="38">
                  <c:v>15.779772079772076</c:v>
                </c:pt>
                <c:pt idx="39">
                  <c:v>14.19074074074074</c:v>
                </c:pt>
                <c:pt idx="40">
                  <c:v>15.779772079772076</c:v>
                </c:pt>
                <c:pt idx="41">
                  <c:v>15.779772079772076</c:v>
                </c:pt>
                <c:pt idx="42">
                  <c:v>9.8105413105413088</c:v>
                </c:pt>
                <c:pt idx="43">
                  <c:v>15.783915858138188</c:v>
                </c:pt>
                <c:pt idx="44">
                  <c:v>15.779772079772076</c:v>
                </c:pt>
                <c:pt idx="45">
                  <c:v>15.779772079772076</c:v>
                </c:pt>
                <c:pt idx="46">
                  <c:v>9.6723646723646723</c:v>
                </c:pt>
                <c:pt idx="47">
                  <c:v>15.710683760683761</c:v>
                </c:pt>
                <c:pt idx="48">
                  <c:v>10.052350427350428</c:v>
                </c:pt>
                <c:pt idx="49">
                  <c:v>15.783915858138188</c:v>
                </c:pt>
                <c:pt idx="50">
                  <c:v>14.19074074074074</c:v>
                </c:pt>
                <c:pt idx="51">
                  <c:v>15.779772079772076</c:v>
                </c:pt>
                <c:pt idx="52">
                  <c:v>9.6309116809116802</c:v>
                </c:pt>
                <c:pt idx="53">
                  <c:v>15.779772079772076</c:v>
                </c:pt>
                <c:pt idx="54">
                  <c:v>15.779772079772076</c:v>
                </c:pt>
                <c:pt idx="55">
                  <c:v>15.779772079772076</c:v>
                </c:pt>
                <c:pt idx="56">
                  <c:v>15.779772079772076</c:v>
                </c:pt>
                <c:pt idx="57">
                  <c:v>8.1524216524216513</c:v>
                </c:pt>
                <c:pt idx="58">
                  <c:v>14.19074074074074</c:v>
                </c:pt>
                <c:pt idx="59">
                  <c:v>15.779772079772076</c:v>
                </c:pt>
                <c:pt idx="60">
                  <c:v>15.779772079772076</c:v>
                </c:pt>
                <c:pt idx="61">
                  <c:v>9.6999999999999993</c:v>
                </c:pt>
                <c:pt idx="62">
                  <c:v>15.779772079772076</c:v>
                </c:pt>
                <c:pt idx="63">
                  <c:v>15.779772079772076</c:v>
                </c:pt>
                <c:pt idx="64">
                  <c:v>15.783915858138188</c:v>
                </c:pt>
                <c:pt idx="65">
                  <c:v>15.779772079772076</c:v>
                </c:pt>
                <c:pt idx="66">
                  <c:v>11.366407214851881</c:v>
                </c:pt>
                <c:pt idx="67">
                  <c:v>15.779772079772076</c:v>
                </c:pt>
                <c:pt idx="68">
                  <c:v>15.779772079772076</c:v>
                </c:pt>
                <c:pt idx="69">
                  <c:v>15.779772079772076</c:v>
                </c:pt>
                <c:pt idx="70">
                  <c:v>15.779772079772076</c:v>
                </c:pt>
                <c:pt idx="71">
                  <c:v>9.7414529914529897</c:v>
                </c:pt>
                <c:pt idx="72">
                  <c:v>15.710683760683761</c:v>
                </c:pt>
                <c:pt idx="73">
                  <c:v>15.779772079772076</c:v>
                </c:pt>
                <c:pt idx="74">
                  <c:v>8.5324074074074066</c:v>
                </c:pt>
                <c:pt idx="75">
                  <c:v>14.19074074074074</c:v>
                </c:pt>
                <c:pt idx="76">
                  <c:v>15.779772079772076</c:v>
                </c:pt>
                <c:pt idx="77">
                  <c:v>15.779772079772076</c:v>
                </c:pt>
                <c:pt idx="78">
                  <c:v>11.2627747362194</c:v>
                </c:pt>
                <c:pt idx="79">
                  <c:v>11.677304650749315</c:v>
                </c:pt>
                <c:pt idx="80">
                  <c:v>15.779772079772076</c:v>
                </c:pt>
                <c:pt idx="81">
                  <c:v>15.783915858138188</c:v>
                </c:pt>
                <c:pt idx="82">
                  <c:v>15.783915858138188</c:v>
                </c:pt>
                <c:pt idx="83">
                  <c:v>11.29731889576356</c:v>
                </c:pt>
                <c:pt idx="84">
                  <c:v>9.7345441595441589</c:v>
                </c:pt>
                <c:pt idx="85">
                  <c:v>15.779772079772076</c:v>
                </c:pt>
                <c:pt idx="86">
                  <c:v>15.710683760683761</c:v>
                </c:pt>
                <c:pt idx="87">
                  <c:v>15.779772079772076</c:v>
                </c:pt>
                <c:pt idx="88">
                  <c:v>15.779772079772076</c:v>
                </c:pt>
                <c:pt idx="89">
                  <c:v>11.29731889576356</c:v>
                </c:pt>
                <c:pt idx="90">
                  <c:v>15.779772079772076</c:v>
                </c:pt>
                <c:pt idx="91">
                  <c:v>9.7414529914529897</c:v>
                </c:pt>
                <c:pt idx="92">
                  <c:v>15.783915858138188</c:v>
                </c:pt>
                <c:pt idx="93">
                  <c:v>3.6616809116809108</c:v>
                </c:pt>
                <c:pt idx="94">
                  <c:v>15.779772079772076</c:v>
                </c:pt>
                <c:pt idx="95">
                  <c:v>15.779772079772076</c:v>
                </c:pt>
                <c:pt idx="96">
                  <c:v>15.779772079772076</c:v>
                </c:pt>
                <c:pt idx="97">
                  <c:v>15.779772079772076</c:v>
                </c:pt>
                <c:pt idx="98">
                  <c:v>9.7069088319088319</c:v>
                </c:pt>
                <c:pt idx="99">
                  <c:v>15.779772079772076</c:v>
                </c:pt>
                <c:pt idx="100">
                  <c:v>15.779772079772076</c:v>
                </c:pt>
                <c:pt idx="101">
                  <c:v>14.19074074074074</c:v>
                </c:pt>
                <c:pt idx="102">
                  <c:v>15.779772079772076</c:v>
                </c:pt>
                <c:pt idx="103">
                  <c:v>15.779772079772076</c:v>
                </c:pt>
                <c:pt idx="104">
                  <c:v>15.779772079772076</c:v>
                </c:pt>
                <c:pt idx="105">
                  <c:v>14.19074074074074</c:v>
                </c:pt>
                <c:pt idx="106">
                  <c:v>15.779772079772076</c:v>
                </c:pt>
                <c:pt idx="107">
                  <c:v>15.779772079772076</c:v>
                </c:pt>
                <c:pt idx="108">
                  <c:v>15.779772079772076</c:v>
                </c:pt>
                <c:pt idx="109">
                  <c:v>15.779772079772076</c:v>
                </c:pt>
                <c:pt idx="110">
                  <c:v>15.783915858138188</c:v>
                </c:pt>
                <c:pt idx="111">
                  <c:v>15.710683760683761</c:v>
                </c:pt>
                <c:pt idx="112">
                  <c:v>15.779772079772076</c:v>
                </c:pt>
                <c:pt idx="113">
                  <c:v>9.7345441595441589</c:v>
                </c:pt>
                <c:pt idx="114">
                  <c:v>15.779772079772076</c:v>
                </c:pt>
                <c:pt idx="115">
                  <c:v>15.779772079772076</c:v>
                </c:pt>
                <c:pt idx="116">
                  <c:v>14.19074074074074</c:v>
                </c:pt>
                <c:pt idx="117">
                  <c:v>15.779772079772076</c:v>
                </c:pt>
                <c:pt idx="118">
                  <c:v>15.779772079772076</c:v>
                </c:pt>
                <c:pt idx="119">
                  <c:v>15.779772079772076</c:v>
                </c:pt>
                <c:pt idx="120">
                  <c:v>9.8105413105413088</c:v>
                </c:pt>
                <c:pt idx="121">
                  <c:v>15.779772079772076</c:v>
                </c:pt>
                <c:pt idx="122">
                  <c:v>15.783915858138188</c:v>
                </c:pt>
                <c:pt idx="123">
                  <c:v>11.2627747362194</c:v>
                </c:pt>
                <c:pt idx="124">
                  <c:v>15.779772079772076</c:v>
                </c:pt>
                <c:pt idx="125">
                  <c:v>15.779772079772076</c:v>
                </c:pt>
                <c:pt idx="126">
                  <c:v>8.1869658119658126</c:v>
                </c:pt>
                <c:pt idx="127">
                  <c:v>3.6616809116809108</c:v>
                </c:pt>
                <c:pt idx="128">
                  <c:v>14.19074074074074</c:v>
                </c:pt>
                <c:pt idx="129">
                  <c:v>9.7414529914529897</c:v>
                </c:pt>
                <c:pt idx="130">
                  <c:v>15.779772079772076</c:v>
                </c:pt>
                <c:pt idx="131">
                  <c:v>15.779772079772076</c:v>
                </c:pt>
                <c:pt idx="132">
                  <c:v>15.779772079772076</c:v>
                </c:pt>
                <c:pt idx="133">
                  <c:v>15.779772079772076</c:v>
                </c:pt>
                <c:pt idx="134">
                  <c:v>15.779772079772076</c:v>
                </c:pt>
                <c:pt idx="135">
                  <c:v>3.6616809116809108</c:v>
                </c:pt>
                <c:pt idx="136">
                  <c:v>15.779772079772076</c:v>
                </c:pt>
                <c:pt idx="137">
                  <c:v>15.779772079772076</c:v>
                </c:pt>
                <c:pt idx="138">
                  <c:v>11.608216331660996</c:v>
                </c:pt>
                <c:pt idx="139">
                  <c:v>15.779772079772076</c:v>
                </c:pt>
                <c:pt idx="140">
                  <c:v>15.779772079772076</c:v>
                </c:pt>
                <c:pt idx="141">
                  <c:v>15.779772079772076</c:v>
                </c:pt>
                <c:pt idx="142">
                  <c:v>9.8105413105413088</c:v>
                </c:pt>
                <c:pt idx="143">
                  <c:v>15.783915858138188</c:v>
                </c:pt>
                <c:pt idx="144">
                  <c:v>9.7759971509971511</c:v>
                </c:pt>
                <c:pt idx="145">
                  <c:v>15.710683760683761</c:v>
                </c:pt>
                <c:pt idx="146">
                  <c:v>15.779772079772076</c:v>
                </c:pt>
                <c:pt idx="147">
                  <c:v>14.19074074074074</c:v>
                </c:pt>
                <c:pt idx="148">
                  <c:v>3.6962250712250713</c:v>
                </c:pt>
                <c:pt idx="149">
                  <c:v>11.29731889576356</c:v>
                </c:pt>
                <c:pt idx="150">
                  <c:v>15.779772079772076</c:v>
                </c:pt>
                <c:pt idx="151">
                  <c:v>15.779772079772076</c:v>
                </c:pt>
                <c:pt idx="152">
                  <c:v>15.779772079772076</c:v>
                </c:pt>
                <c:pt idx="153">
                  <c:v>15.779772079772076</c:v>
                </c:pt>
                <c:pt idx="154">
                  <c:v>15.779772079772076</c:v>
                </c:pt>
                <c:pt idx="155">
                  <c:v>9.7690883190883167</c:v>
                </c:pt>
                <c:pt idx="156">
                  <c:v>9.8381766381766376</c:v>
                </c:pt>
                <c:pt idx="157">
                  <c:v>15.779772079772076</c:v>
                </c:pt>
                <c:pt idx="158">
                  <c:v>15.779772079772076</c:v>
                </c:pt>
                <c:pt idx="159">
                  <c:v>15.779772079772076</c:v>
                </c:pt>
                <c:pt idx="160">
                  <c:v>15.779772079772076</c:v>
                </c:pt>
                <c:pt idx="161">
                  <c:v>8.2215099715099722</c:v>
                </c:pt>
                <c:pt idx="162">
                  <c:v>15.710683760683761</c:v>
                </c:pt>
                <c:pt idx="163">
                  <c:v>15.779772079772076</c:v>
                </c:pt>
                <c:pt idx="164">
                  <c:v>10.114529914529914</c:v>
                </c:pt>
                <c:pt idx="165">
                  <c:v>15.710683760683761</c:v>
                </c:pt>
                <c:pt idx="166">
                  <c:v>15.779772079772076</c:v>
                </c:pt>
                <c:pt idx="167">
                  <c:v>15.710683760683761</c:v>
                </c:pt>
                <c:pt idx="168">
                  <c:v>9.7414529914529897</c:v>
                </c:pt>
                <c:pt idx="169">
                  <c:v>9.7690883190883167</c:v>
                </c:pt>
                <c:pt idx="170">
                  <c:v>15.779772079772076</c:v>
                </c:pt>
                <c:pt idx="171">
                  <c:v>15.779772079772076</c:v>
                </c:pt>
                <c:pt idx="172">
                  <c:v>15.779772079772076</c:v>
                </c:pt>
                <c:pt idx="173">
                  <c:v>15.779772079772076</c:v>
                </c:pt>
                <c:pt idx="174">
                  <c:v>15.779772079772076</c:v>
                </c:pt>
                <c:pt idx="175">
                  <c:v>15.779772079772076</c:v>
                </c:pt>
                <c:pt idx="176">
                  <c:v>15.779772079772076</c:v>
                </c:pt>
                <c:pt idx="177">
                  <c:v>15.779772079772076</c:v>
                </c:pt>
                <c:pt idx="178">
                  <c:v>15.779772079772076</c:v>
                </c:pt>
                <c:pt idx="179">
                  <c:v>15.779772079772076</c:v>
                </c:pt>
                <c:pt idx="180">
                  <c:v>11.435495533940198</c:v>
                </c:pt>
                <c:pt idx="181">
                  <c:v>15.779772079772076</c:v>
                </c:pt>
                <c:pt idx="182">
                  <c:v>15.779772079772076</c:v>
                </c:pt>
                <c:pt idx="183">
                  <c:v>15.779772079772076</c:v>
                </c:pt>
                <c:pt idx="184">
                  <c:v>15.779772079772076</c:v>
                </c:pt>
                <c:pt idx="185">
                  <c:v>15.779772079772076</c:v>
                </c:pt>
                <c:pt idx="186">
                  <c:v>15.779772079772076</c:v>
                </c:pt>
                <c:pt idx="187">
                  <c:v>15.779772079772076</c:v>
                </c:pt>
                <c:pt idx="188">
                  <c:v>15.779772079772076</c:v>
                </c:pt>
                <c:pt idx="189">
                  <c:v>15.779772079772076</c:v>
                </c:pt>
                <c:pt idx="190">
                  <c:v>15.779772079772076</c:v>
                </c:pt>
                <c:pt idx="191">
                  <c:v>15.779772079772076</c:v>
                </c:pt>
                <c:pt idx="192">
                  <c:v>3.7307692307692304</c:v>
                </c:pt>
                <c:pt idx="193">
                  <c:v>15.779772079772076</c:v>
                </c:pt>
                <c:pt idx="194">
                  <c:v>8.2905982905982896</c:v>
                </c:pt>
                <c:pt idx="195">
                  <c:v>15.779772079772076</c:v>
                </c:pt>
                <c:pt idx="196">
                  <c:v>8.2905982905982896</c:v>
                </c:pt>
                <c:pt idx="197">
                  <c:v>15.779772079772076</c:v>
                </c:pt>
                <c:pt idx="198">
                  <c:v>15.779772079772076</c:v>
                </c:pt>
                <c:pt idx="199">
                  <c:v>15.779772079772076</c:v>
                </c:pt>
                <c:pt idx="200">
                  <c:v>15.779772079772076</c:v>
                </c:pt>
                <c:pt idx="201">
                  <c:v>15.779772079772076</c:v>
                </c:pt>
                <c:pt idx="202">
                  <c:v>15.779772079772076</c:v>
                </c:pt>
                <c:pt idx="203">
                  <c:v>15.779772079772076</c:v>
                </c:pt>
                <c:pt idx="204">
                  <c:v>15.710683760683761</c:v>
                </c:pt>
                <c:pt idx="205">
                  <c:v>15.779772079772076</c:v>
                </c:pt>
                <c:pt idx="206">
                  <c:v>9.9487179487179489</c:v>
                </c:pt>
                <c:pt idx="207">
                  <c:v>15.779772079772076</c:v>
                </c:pt>
                <c:pt idx="208">
                  <c:v>14.19074074074074</c:v>
                </c:pt>
                <c:pt idx="209">
                  <c:v>15.779772079772076</c:v>
                </c:pt>
                <c:pt idx="210">
                  <c:v>15.710683760683761</c:v>
                </c:pt>
                <c:pt idx="211">
                  <c:v>11.400951374396039</c:v>
                </c:pt>
                <c:pt idx="212">
                  <c:v>15.710683760683761</c:v>
                </c:pt>
                <c:pt idx="213">
                  <c:v>15.779772079772076</c:v>
                </c:pt>
                <c:pt idx="214">
                  <c:v>15.779772079772076</c:v>
                </c:pt>
                <c:pt idx="215">
                  <c:v>15.779772079772076</c:v>
                </c:pt>
                <c:pt idx="216">
                  <c:v>15.779772079772076</c:v>
                </c:pt>
                <c:pt idx="217">
                  <c:v>15.779772079772076</c:v>
                </c:pt>
                <c:pt idx="218">
                  <c:v>8.25605413105413</c:v>
                </c:pt>
                <c:pt idx="219">
                  <c:v>15.779772079772076</c:v>
                </c:pt>
                <c:pt idx="220">
                  <c:v>15.779772079772076</c:v>
                </c:pt>
                <c:pt idx="221">
                  <c:v>9.9072649572649567</c:v>
                </c:pt>
                <c:pt idx="222">
                  <c:v>8.2215099715099722</c:v>
                </c:pt>
                <c:pt idx="223">
                  <c:v>15.710683760683761</c:v>
                </c:pt>
                <c:pt idx="224">
                  <c:v>11.29731889576356</c:v>
                </c:pt>
                <c:pt idx="225">
                  <c:v>11.400951374396039</c:v>
                </c:pt>
                <c:pt idx="226">
                  <c:v>14.19074074074074</c:v>
                </c:pt>
                <c:pt idx="227">
                  <c:v>15.779772079772076</c:v>
                </c:pt>
                <c:pt idx="228">
                  <c:v>15.779772079772076</c:v>
                </c:pt>
                <c:pt idx="229">
                  <c:v>15.710683760683761</c:v>
                </c:pt>
                <c:pt idx="230">
                  <c:v>14.19074074074074</c:v>
                </c:pt>
                <c:pt idx="231">
                  <c:v>15.779772079772076</c:v>
                </c:pt>
                <c:pt idx="232">
                  <c:v>14.19074074074074</c:v>
                </c:pt>
                <c:pt idx="233">
                  <c:v>15.779772079772076</c:v>
                </c:pt>
                <c:pt idx="234">
                  <c:v>15.779772079772076</c:v>
                </c:pt>
                <c:pt idx="235">
                  <c:v>9.8105413105413088</c:v>
                </c:pt>
                <c:pt idx="236">
                  <c:v>5.2507122507122501</c:v>
                </c:pt>
                <c:pt idx="237">
                  <c:v>15.779772079772076</c:v>
                </c:pt>
                <c:pt idx="238">
                  <c:v>15.779772079772076</c:v>
                </c:pt>
                <c:pt idx="239">
                  <c:v>15.779772079772076</c:v>
                </c:pt>
                <c:pt idx="240">
                  <c:v>11.2627747362194</c:v>
                </c:pt>
                <c:pt idx="241">
                  <c:v>14.19074074074074</c:v>
                </c:pt>
                <c:pt idx="242">
                  <c:v>8.2215099715099722</c:v>
                </c:pt>
                <c:pt idx="243">
                  <c:v>15.779772079772076</c:v>
                </c:pt>
                <c:pt idx="244">
                  <c:v>15.779772079772076</c:v>
                </c:pt>
                <c:pt idx="245">
                  <c:v>9.7345441595441589</c:v>
                </c:pt>
                <c:pt idx="246">
                  <c:v>15.779772079772076</c:v>
                </c:pt>
                <c:pt idx="247">
                  <c:v>15.710683760683761</c:v>
                </c:pt>
                <c:pt idx="248">
                  <c:v>15.783915858138188</c:v>
                </c:pt>
                <c:pt idx="249">
                  <c:v>15.779772079772076</c:v>
                </c:pt>
                <c:pt idx="250">
                  <c:v>3.6962250712250713</c:v>
                </c:pt>
                <c:pt idx="251">
                  <c:v>15.710683760683761</c:v>
                </c:pt>
                <c:pt idx="252">
                  <c:v>15.779772079772076</c:v>
                </c:pt>
                <c:pt idx="253">
                  <c:v>15.779772079772076</c:v>
                </c:pt>
                <c:pt idx="254">
                  <c:v>11.608216331660996</c:v>
                </c:pt>
                <c:pt idx="255">
                  <c:v>15.779772079772076</c:v>
                </c:pt>
                <c:pt idx="256">
                  <c:v>3.6616809116809108</c:v>
                </c:pt>
                <c:pt idx="257">
                  <c:v>14.19074074074074</c:v>
                </c:pt>
                <c:pt idx="258">
                  <c:v>15.779772079772076</c:v>
                </c:pt>
                <c:pt idx="259">
                  <c:v>15.710683760683761</c:v>
                </c:pt>
                <c:pt idx="260">
                  <c:v>15.779772079772076</c:v>
                </c:pt>
                <c:pt idx="261">
                  <c:v>15.710683760683761</c:v>
                </c:pt>
                <c:pt idx="262">
                  <c:v>9.7414529914529897</c:v>
                </c:pt>
                <c:pt idx="263">
                  <c:v>15.779772079772076</c:v>
                </c:pt>
                <c:pt idx="264">
                  <c:v>5.2507122507122501</c:v>
                </c:pt>
                <c:pt idx="265">
                  <c:v>15.779772079772076</c:v>
                </c:pt>
                <c:pt idx="266">
                  <c:v>15.779772079772076</c:v>
                </c:pt>
                <c:pt idx="267">
                  <c:v>15.779772079772076</c:v>
                </c:pt>
                <c:pt idx="268">
                  <c:v>9.803632478632478</c:v>
                </c:pt>
                <c:pt idx="269">
                  <c:v>15.779772079772076</c:v>
                </c:pt>
                <c:pt idx="270">
                  <c:v>15.779772079772076</c:v>
                </c:pt>
                <c:pt idx="271">
                  <c:v>15.783915858138188</c:v>
                </c:pt>
                <c:pt idx="272">
                  <c:v>14.19074074074074</c:v>
                </c:pt>
                <c:pt idx="273">
                  <c:v>10.045441595441593</c:v>
                </c:pt>
                <c:pt idx="274">
                  <c:v>15.779772079772076</c:v>
                </c:pt>
                <c:pt idx="275">
                  <c:v>11.2627747362194</c:v>
                </c:pt>
                <c:pt idx="276">
                  <c:v>11.500440074662405</c:v>
                </c:pt>
                <c:pt idx="277">
                  <c:v>11.400951374396039</c:v>
                </c:pt>
                <c:pt idx="278">
                  <c:v>15.779772079772076</c:v>
                </c:pt>
                <c:pt idx="279">
                  <c:v>15.779772079772076</c:v>
                </c:pt>
                <c:pt idx="280">
                  <c:v>11.539128012572677</c:v>
                </c:pt>
                <c:pt idx="281">
                  <c:v>11.711848810293475</c:v>
                </c:pt>
                <c:pt idx="282">
                  <c:v>15.779772079772076</c:v>
                </c:pt>
                <c:pt idx="283">
                  <c:v>15.779772079772076</c:v>
                </c:pt>
                <c:pt idx="284">
                  <c:v>3.6616809116809108</c:v>
                </c:pt>
                <c:pt idx="285">
                  <c:v>5.2507122507122501</c:v>
                </c:pt>
                <c:pt idx="286">
                  <c:v>15.779772079772076</c:v>
                </c:pt>
                <c:pt idx="287">
                  <c:v>14.19074074074074</c:v>
                </c:pt>
                <c:pt idx="288">
                  <c:v>15.779772079772076</c:v>
                </c:pt>
                <c:pt idx="289">
                  <c:v>15.779772079772076</c:v>
                </c:pt>
                <c:pt idx="290">
                  <c:v>15.779772079772076</c:v>
                </c:pt>
                <c:pt idx="291">
                  <c:v>3.6962250712250713</c:v>
                </c:pt>
                <c:pt idx="292">
                  <c:v>3.6962250712250713</c:v>
                </c:pt>
                <c:pt idx="293">
                  <c:v>11.677304650749315</c:v>
                </c:pt>
                <c:pt idx="294">
                  <c:v>3.6616809116809108</c:v>
                </c:pt>
                <c:pt idx="295">
                  <c:v>3.7307692307692304</c:v>
                </c:pt>
                <c:pt idx="296">
                  <c:v>15.779772079772076</c:v>
                </c:pt>
                <c:pt idx="297">
                  <c:v>15.779772079772076</c:v>
                </c:pt>
                <c:pt idx="298">
                  <c:v>9.7414529914529897</c:v>
                </c:pt>
                <c:pt idx="299">
                  <c:v>14.19074074074074</c:v>
                </c:pt>
                <c:pt idx="300">
                  <c:v>15.779772079772076</c:v>
                </c:pt>
                <c:pt idx="301">
                  <c:v>15.779772079772076</c:v>
                </c:pt>
                <c:pt idx="302">
                  <c:v>15.779772079772076</c:v>
                </c:pt>
                <c:pt idx="303">
                  <c:v>14.19074074074074</c:v>
                </c:pt>
                <c:pt idx="304">
                  <c:v>15.779772079772076</c:v>
                </c:pt>
                <c:pt idx="305">
                  <c:v>15.779772079772076</c:v>
                </c:pt>
                <c:pt idx="306">
                  <c:v>15.779772079772076</c:v>
                </c:pt>
                <c:pt idx="307">
                  <c:v>15.779772079772076</c:v>
                </c:pt>
                <c:pt idx="308">
                  <c:v>15.779772079772076</c:v>
                </c:pt>
                <c:pt idx="309">
                  <c:v>15.710683760683761</c:v>
                </c:pt>
                <c:pt idx="310">
                  <c:v>11.711848810293475</c:v>
                </c:pt>
                <c:pt idx="311">
                  <c:v>14.19074074074074</c:v>
                </c:pt>
                <c:pt idx="312">
                  <c:v>3.6616809116809108</c:v>
                </c:pt>
                <c:pt idx="313">
                  <c:v>5.2507122507122501</c:v>
                </c:pt>
                <c:pt idx="314">
                  <c:v>14.19074074074074</c:v>
                </c:pt>
                <c:pt idx="315">
                  <c:v>15.779772079772076</c:v>
                </c:pt>
                <c:pt idx="316">
                  <c:v>15.779772079772076</c:v>
                </c:pt>
                <c:pt idx="317">
                  <c:v>15.779772079772076</c:v>
                </c:pt>
                <c:pt idx="318">
                  <c:v>15.779772079772076</c:v>
                </c:pt>
                <c:pt idx="319">
                  <c:v>14.19074074074074</c:v>
                </c:pt>
                <c:pt idx="320">
                  <c:v>15.779772079772076</c:v>
                </c:pt>
                <c:pt idx="321">
                  <c:v>15.779772079772076</c:v>
                </c:pt>
                <c:pt idx="322">
                  <c:v>15.779772079772076</c:v>
                </c:pt>
                <c:pt idx="323">
                  <c:v>15.779772079772076</c:v>
                </c:pt>
                <c:pt idx="324">
                  <c:v>3.6616809116809108</c:v>
                </c:pt>
                <c:pt idx="325">
                  <c:v>15.779772079772076</c:v>
                </c:pt>
                <c:pt idx="326">
                  <c:v>15.779772079772076</c:v>
                </c:pt>
                <c:pt idx="327">
                  <c:v>8.3942307692307683</c:v>
                </c:pt>
                <c:pt idx="328">
                  <c:v>15.779772079772076</c:v>
                </c:pt>
                <c:pt idx="329">
                  <c:v>15.779772079772076</c:v>
                </c:pt>
                <c:pt idx="330">
                  <c:v>15.779772079772076</c:v>
                </c:pt>
                <c:pt idx="331">
                  <c:v>15.779772079772076</c:v>
                </c:pt>
                <c:pt idx="332">
                  <c:v>9.7414529914529897</c:v>
                </c:pt>
                <c:pt idx="333">
                  <c:v>3.6616809116809108</c:v>
                </c:pt>
                <c:pt idx="334">
                  <c:v>15.779772079772076</c:v>
                </c:pt>
                <c:pt idx="335">
                  <c:v>15.779772079772076</c:v>
                </c:pt>
                <c:pt idx="336">
                  <c:v>15.779772079772076</c:v>
                </c:pt>
                <c:pt idx="337">
                  <c:v>15.779772079772076</c:v>
                </c:pt>
                <c:pt idx="338">
                  <c:v>15.779772079772076</c:v>
                </c:pt>
                <c:pt idx="339">
                  <c:v>15.779772079772076</c:v>
                </c:pt>
                <c:pt idx="340">
                  <c:v>15.779772079772076</c:v>
                </c:pt>
                <c:pt idx="341">
                  <c:v>15.779772079772076</c:v>
                </c:pt>
                <c:pt idx="342">
                  <c:v>3.7307692307692304</c:v>
                </c:pt>
                <c:pt idx="343">
                  <c:v>15.779772079772076</c:v>
                </c:pt>
                <c:pt idx="344">
                  <c:v>14.19074074074074</c:v>
                </c:pt>
                <c:pt idx="345">
                  <c:v>15.779772079772076</c:v>
                </c:pt>
                <c:pt idx="346">
                  <c:v>11.29731889576356</c:v>
                </c:pt>
                <c:pt idx="347">
                  <c:v>15.779772079772076</c:v>
                </c:pt>
                <c:pt idx="348">
                  <c:v>15.779772079772076</c:v>
                </c:pt>
                <c:pt idx="349">
                  <c:v>15.779772079772076</c:v>
                </c:pt>
                <c:pt idx="350">
                  <c:v>15.779772079772076</c:v>
                </c:pt>
                <c:pt idx="351">
                  <c:v>15.779772079772076</c:v>
                </c:pt>
                <c:pt idx="352">
                  <c:v>15.779772079772076</c:v>
                </c:pt>
                <c:pt idx="353">
                  <c:v>15.779772079772076</c:v>
                </c:pt>
                <c:pt idx="354">
                  <c:v>15.779772079772076</c:v>
                </c:pt>
                <c:pt idx="355">
                  <c:v>15.779772079772076</c:v>
                </c:pt>
                <c:pt idx="356">
                  <c:v>15.779772079772076</c:v>
                </c:pt>
                <c:pt idx="357">
                  <c:v>15.779772079772076</c:v>
                </c:pt>
                <c:pt idx="358">
                  <c:v>15.779772079772076</c:v>
                </c:pt>
                <c:pt idx="359">
                  <c:v>15.779772079772076</c:v>
                </c:pt>
                <c:pt idx="360">
                  <c:v>9.7345441595441589</c:v>
                </c:pt>
                <c:pt idx="361">
                  <c:v>15.779772079772076</c:v>
                </c:pt>
                <c:pt idx="362">
                  <c:v>3.6616809116809108</c:v>
                </c:pt>
                <c:pt idx="363">
                  <c:v>15.779772079772076</c:v>
                </c:pt>
                <c:pt idx="364">
                  <c:v>15.779772079772076</c:v>
                </c:pt>
                <c:pt idx="365">
                  <c:v>15.779772079772076</c:v>
                </c:pt>
                <c:pt idx="366">
                  <c:v>15.779772079772076</c:v>
                </c:pt>
                <c:pt idx="367">
                  <c:v>15.779772079772076</c:v>
                </c:pt>
                <c:pt idx="368">
                  <c:v>15.779772079772076</c:v>
                </c:pt>
                <c:pt idx="369">
                  <c:v>15.779772079772076</c:v>
                </c:pt>
                <c:pt idx="370">
                  <c:v>15.779772079772076</c:v>
                </c:pt>
                <c:pt idx="371">
                  <c:v>15.779772079772076</c:v>
                </c:pt>
                <c:pt idx="372">
                  <c:v>15.779772079772076</c:v>
                </c:pt>
                <c:pt idx="373">
                  <c:v>15.779772079772076</c:v>
                </c:pt>
                <c:pt idx="374">
                  <c:v>15.779772079772076</c:v>
                </c:pt>
                <c:pt idx="375">
                  <c:v>15.779772079772076</c:v>
                </c:pt>
                <c:pt idx="376">
                  <c:v>3.7307692307692304</c:v>
                </c:pt>
                <c:pt idx="377">
                  <c:v>15.779772079772076</c:v>
                </c:pt>
                <c:pt idx="378">
                  <c:v>8.2215099715099722</c:v>
                </c:pt>
                <c:pt idx="379">
                  <c:v>15.779772079772076</c:v>
                </c:pt>
                <c:pt idx="380">
                  <c:v>15.779772079772076</c:v>
                </c:pt>
                <c:pt idx="381">
                  <c:v>15.779772079772076</c:v>
                </c:pt>
                <c:pt idx="382">
                  <c:v>15.779772079772076</c:v>
                </c:pt>
                <c:pt idx="383">
                  <c:v>15.779772079772076</c:v>
                </c:pt>
                <c:pt idx="384">
                  <c:v>15.779772079772076</c:v>
                </c:pt>
                <c:pt idx="385">
                  <c:v>15.779772079772076</c:v>
                </c:pt>
                <c:pt idx="386">
                  <c:v>11.642760491205156</c:v>
                </c:pt>
                <c:pt idx="387">
                  <c:v>5.2507122507122501</c:v>
                </c:pt>
                <c:pt idx="388">
                  <c:v>15.779772079772076</c:v>
                </c:pt>
                <c:pt idx="389">
                  <c:v>9.8727207977207971</c:v>
                </c:pt>
                <c:pt idx="390">
                  <c:v>3.6616809116809108</c:v>
                </c:pt>
                <c:pt idx="391">
                  <c:v>15.779772079772076</c:v>
                </c:pt>
                <c:pt idx="392">
                  <c:v>11.504583853028517</c:v>
                </c:pt>
                <c:pt idx="393">
                  <c:v>9.8727207977207971</c:v>
                </c:pt>
                <c:pt idx="394">
                  <c:v>15.779772079772076</c:v>
                </c:pt>
                <c:pt idx="395">
                  <c:v>15.710683760683761</c:v>
                </c:pt>
                <c:pt idx="396">
                  <c:v>9.7414529914529897</c:v>
                </c:pt>
                <c:pt idx="397">
                  <c:v>15.779772079772076</c:v>
                </c:pt>
                <c:pt idx="398">
                  <c:v>15.779772079772076</c:v>
                </c:pt>
                <c:pt idx="399">
                  <c:v>15.779772079772076</c:v>
                </c:pt>
                <c:pt idx="400">
                  <c:v>15.783915858138188</c:v>
                </c:pt>
                <c:pt idx="401">
                  <c:v>14.19074074074074</c:v>
                </c:pt>
                <c:pt idx="402">
                  <c:v>15.779772079772076</c:v>
                </c:pt>
                <c:pt idx="403">
                  <c:v>15.779772079772076</c:v>
                </c:pt>
                <c:pt idx="404">
                  <c:v>15.779772079772076</c:v>
                </c:pt>
                <c:pt idx="405">
                  <c:v>3.7307692307692304</c:v>
                </c:pt>
                <c:pt idx="406">
                  <c:v>16.048656079772076</c:v>
                </c:pt>
                <c:pt idx="407">
                  <c:v>15.779772079772076</c:v>
                </c:pt>
                <c:pt idx="408">
                  <c:v>15.779772079772076</c:v>
                </c:pt>
                <c:pt idx="409">
                  <c:v>15.779772079772076</c:v>
                </c:pt>
                <c:pt idx="410">
                  <c:v>3.6616809116809108</c:v>
                </c:pt>
                <c:pt idx="411">
                  <c:v>15.779772079772076</c:v>
                </c:pt>
                <c:pt idx="412">
                  <c:v>3.6616809116809108</c:v>
                </c:pt>
                <c:pt idx="413">
                  <c:v>15.779772079772076</c:v>
                </c:pt>
                <c:pt idx="414">
                  <c:v>15.779772079772076</c:v>
                </c:pt>
                <c:pt idx="415">
                  <c:v>15.779772079772076</c:v>
                </c:pt>
                <c:pt idx="416">
                  <c:v>11.435495533940198</c:v>
                </c:pt>
                <c:pt idx="417">
                  <c:v>3.6616809116809108</c:v>
                </c:pt>
                <c:pt idx="418">
                  <c:v>9.7690883190883167</c:v>
                </c:pt>
                <c:pt idx="419">
                  <c:v>15.779772079772076</c:v>
                </c:pt>
                <c:pt idx="420">
                  <c:v>15.779772079772076</c:v>
                </c:pt>
                <c:pt idx="421">
                  <c:v>15.779772079772076</c:v>
                </c:pt>
                <c:pt idx="422">
                  <c:v>15.779772079772076</c:v>
                </c:pt>
                <c:pt idx="423">
                  <c:v>14.19074074074074</c:v>
                </c:pt>
                <c:pt idx="424">
                  <c:v>3.6616809116809108</c:v>
                </c:pt>
                <c:pt idx="425">
                  <c:v>15.779772079772076</c:v>
                </c:pt>
                <c:pt idx="426">
                  <c:v>15.783915858138188</c:v>
                </c:pt>
                <c:pt idx="427">
                  <c:v>15.779772079772076</c:v>
                </c:pt>
                <c:pt idx="428">
                  <c:v>15.779772079772076</c:v>
                </c:pt>
                <c:pt idx="429">
                  <c:v>11.29731889576356</c:v>
                </c:pt>
                <c:pt idx="430">
                  <c:v>15.779772079772076</c:v>
                </c:pt>
                <c:pt idx="431">
                  <c:v>15.779772079772076</c:v>
                </c:pt>
                <c:pt idx="432">
                  <c:v>9.7414529914529897</c:v>
                </c:pt>
                <c:pt idx="433">
                  <c:v>15.710683760683761</c:v>
                </c:pt>
                <c:pt idx="434">
                  <c:v>15.779772079772076</c:v>
                </c:pt>
                <c:pt idx="435">
                  <c:v>15.779772079772076</c:v>
                </c:pt>
                <c:pt idx="436">
                  <c:v>15.779772079772076</c:v>
                </c:pt>
                <c:pt idx="437">
                  <c:v>3.6962250712250713</c:v>
                </c:pt>
                <c:pt idx="438">
                  <c:v>3.6616809116809108</c:v>
                </c:pt>
                <c:pt idx="439">
                  <c:v>15.779772079772076</c:v>
                </c:pt>
                <c:pt idx="440">
                  <c:v>3.6962250712250713</c:v>
                </c:pt>
                <c:pt idx="441">
                  <c:v>15.779772079772076</c:v>
                </c:pt>
                <c:pt idx="442">
                  <c:v>15.779772079772076</c:v>
                </c:pt>
                <c:pt idx="443">
                  <c:v>15.779772079772076</c:v>
                </c:pt>
                <c:pt idx="444">
                  <c:v>15.779772079772076</c:v>
                </c:pt>
                <c:pt idx="445">
                  <c:v>15.779772079772076</c:v>
                </c:pt>
                <c:pt idx="446">
                  <c:v>15.779772079772076</c:v>
                </c:pt>
                <c:pt idx="447">
                  <c:v>15.779772079772076</c:v>
                </c:pt>
                <c:pt idx="448">
                  <c:v>15.783915858138188</c:v>
                </c:pt>
                <c:pt idx="449">
                  <c:v>10.079985754985755</c:v>
                </c:pt>
                <c:pt idx="450">
                  <c:v>15.779772079772076</c:v>
                </c:pt>
                <c:pt idx="451">
                  <c:v>15.779772079772076</c:v>
                </c:pt>
                <c:pt idx="452">
                  <c:v>8.2905982905982896</c:v>
                </c:pt>
                <c:pt idx="453">
                  <c:v>15.779772079772076</c:v>
                </c:pt>
                <c:pt idx="454">
                  <c:v>15.779772079772076</c:v>
                </c:pt>
                <c:pt idx="455">
                  <c:v>15.779772079772076</c:v>
                </c:pt>
                <c:pt idx="456">
                  <c:v>11.366407214851881</c:v>
                </c:pt>
                <c:pt idx="457">
                  <c:v>15.779772079772076</c:v>
                </c:pt>
                <c:pt idx="458">
                  <c:v>11.634472934472933</c:v>
                </c:pt>
                <c:pt idx="459">
                  <c:v>15.779772079772076</c:v>
                </c:pt>
                <c:pt idx="460">
                  <c:v>15.779772079772076</c:v>
                </c:pt>
                <c:pt idx="461">
                  <c:v>15.779772079772076</c:v>
                </c:pt>
                <c:pt idx="462">
                  <c:v>15.779772079772076</c:v>
                </c:pt>
                <c:pt idx="463">
                  <c:v>15.779772079772076</c:v>
                </c:pt>
                <c:pt idx="464">
                  <c:v>15.779772079772076</c:v>
                </c:pt>
                <c:pt idx="465">
                  <c:v>15.779772079772076</c:v>
                </c:pt>
                <c:pt idx="466">
                  <c:v>15.779772079772076</c:v>
                </c:pt>
                <c:pt idx="467">
                  <c:v>15.779772079772076</c:v>
                </c:pt>
                <c:pt idx="468">
                  <c:v>15.779772079772076</c:v>
                </c:pt>
                <c:pt idx="469">
                  <c:v>15.779772079772076</c:v>
                </c:pt>
                <c:pt idx="470">
                  <c:v>15.779772079772076</c:v>
                </c:pt>
                <c:pt idx="471">
                  <c:v>15.779772079772076</c:v>
                </c:pt>
                <c:pt idx="472">
                  <c:v>10.149074074074072</c:v>
                </c:pt>
                <c:pt idx="473">
                  <c:v>15.779772079772076</c:v>
                </c:pt>
                <c:pt idx="474">
                  <c:v>9.7345441595441589</c:v>
                </c:pt>
                <c:pt idx="475">
                  <c:v>10.010897435897435</c:v>
                </c:pt>
                <c:pt idx="476">
                  <c:v>3.6962250712250713</c:v>
                </c:pt>
                <c:pt idx="477">
                  <c:v>15.779772079772076</c:v>
                </c:pt>
                <c:pt idx="478">
                  <c:v>15.779772079772076</c:v>
                </c:pt>
                <c:pt idx="479">
                  <c:v>15.779772079772076</c:v>
                </c:pt>
                <c:pt idx="480">
                  <c:v>15.779772079772076</c:v>
                </c:pt>
                <c:pt idx="481">
                  <c:v>11.573672172116838</c:v>
                </c:pt>
                <c:pt idx="482">
                  <c:v>15.779772079772076</c:v>
                </c:pt>
                <c:pt idx="483">
                  <c:v>15.779772079772076</c:v>
                </c:pt>
                <c:pt idx="484">
                  <c:v>15.779772079772076</c:v>
                </c:pt>
                <c:pt idx="485">
                  <c:v>15.779772079772076</c:v>
                </c:pt>
                <c:pt idx="486">
                  <c:v>15.779772079772076</c:v>
                </c:pt>
                <c:pt idx="487">
                  <c:v>14.19074074074074</c:v>
                </c:pt>
                <c:pt idx="488">
                  <c:v>15.779772079772076</c:v>
                </c:pt>
                <c:pt idx="489">
                  <c:v>15.779772079772076</c:v>
                </c:pt>
                <c:pt idx="490">
                  <c:v>15.779772079772076</c:v>
                </c:pt>
                <c:pt idx="491">
                  <c:v>15.779772079772076</c:v>
                </c:pt>
                <c:pt idx="492">
                  <c:v>15.779772079772076</c:v>
                </c:pt>
                <c:pt idx="493">
                  <c:v>15.710683760683761</c:v>
                </c:pt>
                <c:pt idx="494">
                  <c:v>9.8727207977207971</c:v>
                </c:pt>
                <c:pt idx="495">
                  <c:v>3.6616809116809108</c:v>
                </c:pt>
                <c:pt idx="496">
                  <c:v>15.779772079772076</c:v>
                </c:pt>
                <c:pt idx="497">
                  <c:v>15.779772079772076</c:v>
                </c:pt>
                <c:pt idx="498">
                  <c:v>15.779772079772076</c:v>
                </c:pt>
                <c:pt idx="499">
                  <c:v>8.2215099715099722</c:v>
                </c:pt>
                <c:pt idx="500">
                  <c:v>15.779772079772076</c:v>
                </c:pt>
                <c:pt idx="501">
                  <c:v>15.779772079772076</c:v>
                </c:pt>
                <c:pt idx="502">
                  <c:v>15.779772079772076</c:v>
                </c:pt>
                <c:pt idx="503">
                  <c:v>14.19074074074074</c:v>
                </c:pt>
                <c:pt idx="504">
                  <c:v>14.19074074074074</c:v>
                </c:pt>
                <c:pt idx="505">
                  <c:v>11.539128012572677</c:v>
                </c:pt>
                <c:pt idx="506">
                  <c:v>10.149074074074072</c:v>
                </c:pt>
                <c:pt idx="507">
                  <c:v>15.779772079772076</c:v>
                </c:pt>
                <c:pt idx="508">
                  <c:v>5.2507122507122501</c:v>
                </c:pt>
                <c:pt idx="509">
                  <c:v>15.779772079772076</c:v>
                </c:pt>
                <c:pt idx="510">
                  <c:v>3.6616809116809108</c:v>
                </c:pt>
                <c:pt idx="511">
                  <c:v>15.779772079772076</c:v>
                </c:pt>
                <c:pt idx="512">
                  <c:v>15.779772079772076</c:v>
                </c:pt>
                <c:pt idx="513">
                  <c:v>15.779772079772076</c:v>
                </c:pt>
                <c:pt idx="514">
                  <c:v>15.779772079772076</c:v>
                </c:pt>
                <c:pt idx="515">
                  <c:v>15.779772079772076</c:v>
                </c:pt>
                <c:pt idx="516">
                  <c:v>15.779772079772076</c:v>
                </c:pt>
                <c:pt idx="517">
                  <c:v>15.779772079772076</c:v>
                </c:pt>
                <c:pt idx="518">
                  <c:v>15.783915858138188</c:v>
                </c:pt>
                <c:pt idx="519">
                  <c:v>14.19074074074074</c:v>
                </c:pt>
                <c:pt idx="520">
                  <c:v>15.779772079772076</c:v>
                </c:pt>
                <c:pt idx="521">
                  <c:v>9.9072649572649567</c:v>
                </c:pt>
                <c:pt idx="522">
                  <c:v>14.19074074074074</c:v>
                </c:pt>
                <c:pt idx="523">
                  <c:v>15.779772079772076</c:v>
                </c:pt>
                <c:pt idx="524">
                  <c:v>11.366407214851881</c:v>
                </c:pt>
                <c:pt idx="525">
                  <c:v>15.779772079772076</c:v>
                </c:pt>
                <c:pt idx="526">
                  <c:v>15.779772079772076</c:v>
                </c:pt>
                <c:pt idx="527">
                  <c:v>15.779772079772076</c:v>
                </c:pt>
                <c:pt idx="528">
                  <c:v>15.779772079772076</c:v>
                </c:pt>
                <c:pt idx="529">
                  <c:v>15.779772079772076</c:v>
                </c:pt>
                <c:pt idx="530">
                  <c:v>15.779772079772076</c:v>
                </c:pt>
                <c:pt idx="531">
                  <c:v>15.779772079772076</c:v>
                </c:pt>
                <c:pt idx="532">
                  <c:v>15.779772079772076</c:v>
                </c:pt>
                <c:pt idx="533">
                  <c:v>3.6616809116809108</c:v>
                </c:pt>
                <c:pt idx="534">
                  <c:v>15.779772079772076</c:v>
                </c:pt>
                <c:pt idx="535">
                  <c:v>3.7307692307692304</c:v>
                </c:pt>
                <c:pt idx="536">
                  <c:v>15.779772079772076</c:v>
                </c:pt>
                <c:pt idx="537">
                  <c:v>15.779772079772076</c:v>
                </c:pt>
                <c:pt idx="538">
                  <c:v>15.779772079772076</c:v>
                </c:pt>
                <c:pt idx="539">
                  <c:v>15.779772079772076</c:v>
                </c:pt>
                <c:pt idx="540">
                  <c:v>15.779772079772076</c:v>
                </c:pt>
                <c:pt idx="541">
                  <c:v>3.6616809116809108</c:v>
                </c:pt>
                <c:pt idx="542">
                  <c:v>3.6616809116809108</c:v>
                </c:pt>
                <c:pt idx="543">
                  <c:v>15.779772079772076</c:v>
                </c:pt>
                <c:pt idx="544">
                  <c:v>5.2507122507122501</c:v>
                </c:pt>
                <c:pt idx="545">
                  <c:v>15.779772079772076</c:v>
                </c:pt>
                <c:pt idx="546">
                  <c:v>15.779772079772076</c:v>
                </c:pt>
                <c:pt idx="547">
                  <c:v>15.779772079772076</c:v>
                </c:pt>
                <c:pt idx="548">
                  <c:v>11.2627747362194</c:v>
                </c:pt>
                <c:pt idx="549">
                  <c:v>11.642760491205156</c:v>
                </c:pt>
                <c:pt idx="550">
                  <c:v>15.779772079772076</c:v>
                </c:pt>
                <c:pt idx="551">
                  <c:v>15.779772079772076</c:v>
                </c:pt>
                <c:pt idx="552">
                  <c:v>15.779772079772076</c:v>
                </c:pt>
                <c:pt idx="553">
                  <c:v>3.6962250712250713</c:v>
                </c:pt>
                <c:pt idx="554">
                  <c:v>3.7307692307692304</c:v>
                </c:pt>
                <c:pt idx="555">
                  <c:v>15.779772079772076</c:v>
                </c:pt>
                <c:pt idx="556">
                  <c:v>16.087068079772077</c:v>
                </c:pt>
                <c:pt idx="557">
                  <c:v>15.779772079772076</c:v>
                </c:pt>
                <c:pt idx="558">
                  <c:v>15.779772079772076</c:v>
                </c:pt>
                <c:pt idx="559">
                  <c:v>3.6616809116809108</c:v>
                </c:pt>
                <c:pt idx="560">
                  <c:v>15.779772079772076</c:v>
                </c:pt>
                <c:pt idx="561">
                  <c:v>15.779772079772076</c:v>
                </c:pt>
                <c:pt idx="562">
                  <c:v>15.779772079772076</c:v>
                </c:pt>
                <c:pt idx="563">
                  <c:v>15.779772079772076</c:v>
                </c:pt>
                <c:pt idx="564">
                  <c:v>15.783915858138188</c:v>
                </c:pt>
                <c:pt idx="565">
                  <c:v>15.779772079772076</c:v>
                </c:pt>
                <c:pt idx="566">
                  <c:v>15.779772079772076</c:v>
                </c:pt>
                <c:pt idx="567">
                  <c:v>9.7414529914529897</c:v>
                </c:pt>
                <c:pt idx="568">
                  <c:v>15.779772079772076</c:v>
                </c:pt>
                <c:pt idx="569">
                  <c:v>15.779772079772076</c:v>
                </c:pt>
                <c:pt idx="570">
                  <c:v>15.779772079772076</c:v>
                </c:pt>
                <c:pt idx="571">
                  <c:v>15.779772079772076</c:v>
                </c:pt>
                <c:pt idx="572">
                  <c:v>11.400951374396039</c:v>
                </c:pt>
                <c:pt idx="573">
                  <c:v>15.779772079772076</c:v>
                </c:pt>
                <c:pt idx="574">
                  <c:v>15.783915858138188</c:v>
                </c:pt>
                <c:pt idx="575">
                  <c:v>15.710683760683761</c:v>
                </c:pt>
                <c:pt idx="576">
                  <c:v>9.9763532763532758</c:v>
                </c:pt>
                <c:pt idx="577">
                  <c:v>15.779772079772076</c:v>
                </c:pt>
                <c:pt idx="578">
                  <c:v>3.6616809116809108</c:v>
                </c:pt>
                <c:pt idx="579">
                  <c:v>15.779772079772076</c:v>
                </c:pt>
                <c:pt idx="580">
                  <c:v>15.710683760683761</c:v>
                </c:pt>
                <c:pt idx="581">
                  <c:v>16.092306079772079</c:v>
                </c:pt>
                <c:pt idx="582">
                  <c:v>14.19074074074074</c:v>
                </c:pt>
                <c:pt idx="583">
                  <c:v>15.779772079772076</c:v>
                </c:pt>
                <c:pt idx="584">
                  <c:v>9.7690883190883167</c:v>
                </c:pt>
                <c:pt idx="585">
                  <c:v>11.642760491205156</c:v>
                </c:pt>
                <c:pt idx="586">
                  <c:v>15.779772079772076</c:v>
                </c:pt>
                <c:pt idx="587">
                  <c:v>15.779772079772076</c:v>
                </c:pt>
                <c:pt idx="588">
                  <c:v>15.779772079772076</c:v>
                </c:pt>
                <c:pt idx="589">
                  <c:v>15.779772079772076</c:v>
                </c:pt>
                <c:pt idx="590">
                  <c:v>10.149074074074072</c:v>
                </c:pt>
                <c:pt idx="591">
                  <c:v>15.779772079772076</c:v>
                </c:pt>
                <c:pt idx="592">
                  <c:v>15.779772079772076</c:v>
                </c:pt>
                <c:pt idx="593">
                  <c:v>3.6962250712250713</c:v>
                </c:pt>
                <c:pt idx="594">
                  <c:v>15.779772079772076</c:v>
                </c:pt>
                <c:pt idx="595">
                  <c:v>15.779772079772076</c:v>
                </c:pt>
                <c:pt idx="596">
                  <c:v>15.779772079772076</c:v>
                </c:pt>
                <c:pt idx="597">
                  <c:v>14.19074074074074</c:v>
                </c:pt>
                <c:pt idx="598">
                  <c:v>15.779772079772076</c:v>
                </c:pt>
                <c:pt idx="599">
                  <c:v>15.779772079772076</c:v>
                </c:pt>
                <c:pt idx="600">
                  <c:v>15.779772079772076</c:v>
                </c:pt>
                <c:pt idx="601">
                  <c:v>3.6616809116809108</c:v>
                </c:pt>
                <c:pt idx="602">
                  <c:v>15.779772079772076</c:v>
                </c:pt>
                <c:pt idx="603">
                  <c:v>15.779772079772076</c:v>
                </c:pt>
                <c:pt idx="604">
                  <c:v>15.779772079772076</c:v>
                </c:pt>
                <c:pt idx="605">
                  <c:v>3.7307692307692304</c:v>
                </c:pt>
                <c:pt idx="606">
                  <c:v>11.228230576675241</c:v>
                </c:pt>
                <c:pt idx="607">
                  <c:v>9.7414529914529897</c:v>
                </c:pt>
                <c:pt idx="608">
                  <c:v>15.779772079772076</c:v>
                </c:pt>
                <c:pt idx="609">
                  <c:v>3.7307692307692304</c:v>
                </c:pt>
                <c:pt idx="610">
                  <c:v>15.779772079772076</c:v>
                </c:pt>
                <c:pt idx="611">
                  <c:v>14.19074074074074</c:v>
                </c:pt>
                <c:pt idx="612">
                  <c:v>15.779772079772076</c:v>
                </c:pt>
                <c:pt idx="613">
                  <c:v>15.779772079772076</c:v>
                </c:pt>
                <c:pt idx="614">
                  <c:v>15.779772079772076</c:v>
                </c:pt>
                <c:pt idx="615">
                  <c:v>15.779772079772076</c:v>
                </c:pt>
                <c:pt idx="616">
                  <c:v>15.779772079772076</c:v>
                </c:pt>
                <c:pt idx="617">
                  <c:v>14.19074074074074</c:v>
                </c:pt>
                <c:pt idx="618">
                  <c:v>15.779772079772076</c:v>
                </c:pt>
                <c:pt idx="619">
                  <c:v>15.779772079772076</c:v>
                </c:pt>
                <c:pt idx="620">
                  <c:v>15.779772079772076</c:v>
                </c:pt>
                <c:pt idx="621">
                  <c:v>15.779772079772076</c:v>
                </c:pt>
                <c:pt idx="622">
                  <c:v>15.779772079772076</c:v>
                </c:pt>
                <c:pt idx="623">
                  <c:v>15.779772079772076</c:v>
                </c:pt>
                <c:pt idx="624">
                  <c:v>5.2507122507122501</c:v>
                </c:pt>
                <c:pt idx="625">
                  <c:v>15.779772079772076</c:v>
                </c:pt>
                <c:pt idx="626">
                  <c:v>15.779772079772076</c:v>
                </c:pt>
                <c:pt idx="627">
                  <c:v>15.779772079772076</c:v>
                </c:pt>
                <c:pt idx="628">
                  <c:v>18.819658119658119</c:v>
                </c:pt>
                <c:pt idx="629">
                  <c:v>15.779772079772076</c:v>
                </c:pt>
                <c:pt idx="630">
                  <c:v>15.779772079772076</c:v>
                </c:pt>
                <c:pt idx="631">
                  <c:v>15.783915858138188</c:v>
                </c:pt>
                <c:pt idx="632">
                  <c:v>15.779772079772076</c:v>
                </c:pt>
                <c:pt idx="633">
                  <c:v>15.779772079772076</c:v>
                </c:pt>
                <c:pt idx="634">
                  <c:v>18.819658119658119</c:v>
                </c:pt>
                <c:pt idx="635">
                  <c:v>9.8450854700854684</c:v>
                </c:pt>
                <c:pt idx="636">
                  <c:v>15.779772079772076</c:v>
                </c:pt>
                <c:pt idx="637">
                  <c:v>15.779772079772076</c:v>
                </c:pt>
                <c:pt idx="638">
                  <c:v>9.7759971509971511</c:v>
                </c:pt>
                <c:pt idx="639">
                  <c:v>15.783915858138188</c:v>
                </c:pt>
                <c:pt idx="640">
                  <c:v>3.6616809116809108</c:v>
                </c:pt>
                <c:pt idx="641">
                  <c:v>11.608216331660996</c:v>
                </c:pt>
                <c:pt idx="642">
                  <c:v>3.6616809116809108</c:v>
                </c:pt>
                <c:pt idx="643">
                  <c:v>15.779772079772076</c:v>
                </c:pt>
                <c:pt idx="644">
                  <c:v>15.779772079772076</c:v>
                </c:pt>
                <c:pt idx="645">
                  <c:v>15.779772079772076</c:v>
                </c:pt>
                <c:pt idx="646">
                  <c:v>14.19074074074074</c:v>
                </c:pt>
                <c:pt idx="647">
                  <c:v>14.19074074074074</c:v>
                </c:pt>
                <c:pt idx="648">
                  <c:v>8.2215099715099722</c:v>
                </c:pt>
                <c:pt idx="649">
                  <c:v>15.779772079772076</c:v>
                </c:pt>
                <c:pt idx="650">
                  <c:v>15.779772079772076</c:v>
                </c:pt>
                <c:pt idx="651">
                  <c:v>14.19074074074074</c:v>
                </c:pt>
                <c:pt idx="652">
                  <c:v>15.783915858138188</c:v>
                </c:pt>
                <c:pt idx="653">
                  <c:v>15.779772079772076</c:v>
                </c:pt>
                <c:pt idx="654">
                  <c:v>3.6616809116809108</c:v>
                </c:pt>
                <c:pt idx="655">
                  <c:v>15.779772079772076</c:v>
                </c:pt>
                <c:pt idx="656">
                  <c:v>15.779772079772076</c:v>
                </c:pt>
                <c:pt idx="657">
                  <c:v>15.779772079772076</c:v>
                </c:pt>
                <c:pt idx="658">
                  <c:v>15.779772079772076</c:v>
                </c:pt>
                <c:pt idx="659">
                  <c:v>15.779772079772076</c:v>
                </c:pt>
                <c:pt idx="660">
                  <c:v>5.2507122507122501</c:v>
                </c:pt>
                <c:pt idx="661">
                  <c:v>15.779772079772076</c:v>
                </c:pt>
                <c:pt idx="662">
                  <c:v>15.779772079772076</c:v>
                </c:pt>
                <c:pt idx="663">
                  <c:v>15.779772079772076</c:v>
                </c:pt>
                <c:pt idx="664">
                  <c:v>15.779772079772076</c:v>
                </c:pt>
                <c:pt idx="665">
                  <c:v>15.779772079772076</c:v>
                </c:pt>
                <c:pt idx="666">
                  <c:v>15.779772079772076</c:v>
                </c:pt>
                <c:pt idx="667">
                  <c:v>11.573672172116838</c:v>
                </c:pt>
                <c:pt idx="668">
                  <c:v>9.9763532763532758</c:v>
                </c:pt>
                <c:pt idx="669">
                  <c:v>9.7414529914529897</c:v>
                </c:pt>
                <c:pt idx="670">
                  <c:v>8.25605413105413</c:v>
                </c:pt>
                <c:pt idx="671">
                  <c:v>14.19074074074074</c:v>
                </c:pt>
                <c:pt idx="672">
                  <c:v>9.7414529914529897</c:v>
                </c:pt>
                <c:pt idx="673">
                  <c:v>15.779772079772076</c:v>
                </c:pt>
                <c:pt idx="674">
                  <c:v>3.7307692307692304</c:v>
                </c:pt>
                <c:pt idx="675">
                  <c:v>15.779772079772076</c:v>
                </c:pt>
                <c:pt idx="676">
                  <c:v>10.114529914529914</c:v>
                </c:pt>
                <c:pt idx="677">
                  <c:v>3.6616809116809108</c:v>
                </c:pt>
                <c:pt idx="678">
                  <c:v>15.779772079772076</c:v>
                </c:pt>
                <c:pt idx="679">
                  <c:v>15.779772079772076</c:v>
                </c:pt>
                <c:pt idx="680">
                  <c:v>15.783915858138188</c:v>
                </c:pt>
                <c:pt idx="681">
                  <c:v>15.779772079772076</c:v>
                </c:pt>
                <c:pt idx="682">
                  <c:v>18.819658119658119</c:v>
                </c:pt>
                <c:pt idx="683">
                  <c:v>15.779772079772076</c:v>
                </c:pt>
                <c:pt idx="684">
                  <c:v>15.779772079772076</c:v>
                </c:pt>
                <c:pt idx="685">
                  <c:v>15.779772079772076</c:v>
                </c:pt>
                <c:pt idx="686">
                  <c:v>15.779772079772076</c:v>
                </c:pt>
                <c:pt idx="687">
                  <c:v>15.779772079772076</c:v>
                </c:pt>
                <c:pt idx="688">
                  <c:v>15.779772079772076</c:v>
                </c:pt>
                <c:pt idx="689">
                  <c:v>3.7307692307692304</c:v>
                </c:pt>
                <c:pt idx="690">
                  <c:v>15.779772079772076</c:v>
                </c:pt>
                <c:pt idx="691">
                  <c:v>15.779772079772076</c:v>
                </c:pt>
                <c:pt idx="692">
                  <c:v>3.6616809116809108</c:v>
                </c:pt>
                <c:pt idx="693">
                  <c:v>9.637820512820511</c:v>
                </c:pt>
                <c:pt idx="694">
                  <c:v>15.779772079772076</c:v>
                </c:pt>
                <c:pt idx="695">
                  <c:v>15.779772079772076</c:v>
                </c:pt>
                <c:pt idx="696">
                  <c:v>15.779772079772076</c:v>
                </c:pt>
                <c:pt idx="697">
                  <c:v>15.779772079772076</c:v>
                </c:pt>
                <c:pt idx="698">
                  <c:v>11.366407214851881</c:v>
                </c:pt>
                <c:pt idx="699">
                  <c:v>15.779772079772076</c:v>
                </c:pt>
                <c:pt idx="700">
                  <c:v>8.2215099715099722</c:v>
                </c:pt>
                <c:pt idx="701">
                  <c:v>11.2627747362194</c:v>
                </c:pt>
                <c:pt idx="702">
                  <c:v>5.2507122507122501</c:v>
                </c:pt>
                <c:pt idx="703">
                  <c:v>15.783915858138188</c:v>
                </c:pt>
                <c:pt idx="704">
                  <c:v>11.573672172116838</c:v>
                </c:pt>
                <c:pt idx="705">
                  <c:v>18.819658119658119</c:v>
                </c:pt>
                <c:pt idx="706">
                  <c:v>15.779772079772076</c:v>
                </c:pt>
                <c:pt idx="707">
                  <c:v>15.779772079772076</c:v>
                </c:pt>
                <c:pt idx="708">
                  <c:v>3.6616809116809108</c:v>
                </c:pt>
                <c:pt idx="709">
                  <c:v>11.400951374396039</c:v>
                </c:pt>
                <c:pt idx="710">
                  <c:v>15.779772079772076</c:v>
                </c:pt>
                <c:pt idx="711">
                  <c:v>15.710683760683761</c:v>
                </c:pt>
                <c:pt idx="712">
                  <c:v>3.6616809116809108</c:v>
                </c:pt>
                <c:pt idx="713">
                  <c:v>15.779772079772076</c:v>
                </c:pt>
                <c:pt idx="714">
                  <c:v>15.779772079772076</c:v>
                </c:pt>
                <c:pt idx="715">
                  <c:v>15.779772079772076</c:v>
                </c:pt>
                <c:pt idx="716">
                  <c:v>15.779772079772076</c:v>
                </c:pt>
                <c:pt idx="717">
                  <c:v>15.779772079772076</c:v>
                </c:pt>
                <c:pt idx="718">
                  <c:v>15.779772079772076</c:v>
                </c:pt>
                <c:pt idx="719">
                  <c:v>3.6616809116809108</c:v>
                </c:pt>
                <c:pt idx="720">
                  <c:v>15.779772079772076</c:v>
                </c:pt>
                <c:pt idx="721">
                  <c:v>11.435495533940198</c:v>
                </c:pt>
                <c:pt idx="722">
                  <c:v>18.819658119658119</c:v>
                </c:pt>
                <c:pt idx="723">
                  <c:v>15.783915858138188</c:v>
                </c:pt>
                <c:pt idx="724">
                  <c:v>18.819658119658119</c:v>
                </c:pt>
                <c:pt idx="725">
                  <c:v>15.779772079772076</c:v>
                </c:pt>
                <c:pt idx="726">
                  <c:v>15.779772079772076</c:v>
                </c:pt>
                <c:pt idx="727">
                  <c:v>18.819658119658119</c:v>
                </c:pt>
                <c:pt idx="728">
                  <c:v>9.7414529914529897</c:v>
                </c:pt>
                <c:pt idx="729">
                  <c:v>9.7690883190883167</c:v>
                </c:pt>
                <c:pt idx="730">
                  <c:v>15.779772079772076</c:v>
                </c:pt>
                <c:pt idx="731">
                  <c:v>15.779772079772076</c:v>
                </c:pt>
                <c:pt idx="732">
                  <c:v>15.779772079772076</c:v>
                </c:pt>
                <c:pt idx="733">
                  <c:v>18.819658119658119</c:v>
                </c:pt>
                <c:pt idx="734">
                  <c:v>15.779772079772076</c:v>
                </c:pt>
                <c:pt idx="735">
                  <c:v>14.19074074074074</c:v>
                </c:pt>
                <c:pt idx="736">
                  <c:v>15.779772079772076</c:v>
                </c:pt>
                <c:pt idx="737">
                  <c:v>15.779772079772076</c:v>
                </c:pt>
                <c:pt idx="738">
                  <c:v>15.779772079772076</c:v>
                </c:pt>
                <c:pt idx="739">
                  <c:v>15.783915858138188</c:v>
                </c:pt>
                <c:pt idx="740">
                  <c:v>9.879629629629628</c:v>
                </c:pt>
                <c:pt idx="741">
                  <c:v>15.779772079772076</c:v>
                </c:pt>
                <c:pt idx="742">
                  <c:v>15.779772079772076</c:v>
                </c:pt>
                <c:pt idx="743">
                  <c:v>15.779772079772076</c:v>
                </c:pt>
                <c:pt idx="744">
                  <c:v>15.779772079772076</c:v>
                </c:pt>
                <c:pt idx="745">
                  <c:v>9.7414529914529897</c:v>
                </c:pt>
                <c:pt idx="746">
                  <c:v>15.779772079772076</c:v>
                </c:pt>
                <c:pt idx="747">
                  <c:v>15.779772079772076</c:v>
                </c:pt>
                <c:pt idx="748">
                  <c:v>15.779772079772076</c:v>
                </c:pt>
                <c:pt idx="749">
                  <c:v>15.779772079772076</c:v>
                </c:pt>
                <c:pt idx="750">
                  <c:v>9.7414529914529897</c:v>
                </c:pt>
                <c:pt idx="751">
                  <c:v>15.779772079772076</c:v>
                </c:pt>
                <c:pt idx="752">
                  <c:v>14.19074074074074</c:v>
                </c:pt>
                <c:pt idx="753">
                  <c:v>14.19074074074074</c:v>
                </c:pt>
                <c:pt idx="754">
                  <c:v>3.6616809116809108</c:v>
                </c:pt>
                <c:pt idx="755">
                  <c:v>15.779772079772076</c:v>
                </c:pt>
                <c:pt idx="756">
                  <c:v>11.539128012572677</c:v>
                </c:pt>
                <c:pt idx="757">
                  <c:v>15.779772079772076</c:v>
                </c:pt>
                <c:pt idx="758">
                  <c:v>14.19074074074074</c:v>
                </c:pt>
                <c:pt idx="759">
                  <c:v>15.779772079772076</c:v>
                </c:pt>
                <c:pt idx="760">
                  <c:v>15.779772079772076</c:v>
                </c:pt>
                <c:pt idx="761">
                  <c:v>3.6616809116809108</c:v>
                </c:pt>
                <c:pt idx="762">
                  <c:v>11.677304650749315</c:v>
                </c:pt>
                <c:pt idx="763">
                  <c:v>3.6616809116809108</c:v>
                </c:pt>
                <c:pt idx="764">
                  <c:v>18.819658119658119</c:v>
                </c:pt>
                <c:pt idx="765">
                  <c:v>18.819658119658119</c:v>
                </c:pt>
                <c:pt idx="766">
                  <c:v>11.677304650749315</c:v>
                </c:pt>
                <c:pt idx="767">
                  <c:v>15.779772079772076</c:v>
                </c:pt>
                <c:pt idx="768">
                  <c:v>15.710683760683761</c:v>
                </c:pt>
                <c:pt idx="769">
                  <c:v>15.779772079772076</c:v>
                </c:pt>
                <c:pt idx="770">
                  <c:v>3.6616809116809108</c:v>
                </c:pt>
                <c:pt idx="771">
                  <c:v>9.7414529914529897</c:v>
                </c:pt>
                <c:pt idx="772">
                  <c:v>14.19074074074074</c:v>
                </c:pt>
                <c:pt idx="773">
                  <c:v>11.573672172116838</c:v>
                </c:pt>
                <c:pt idx="774">
                  <c:v>3.6616809116809108</c:v>
                </c:pt>
                <c:pt idx="775">
                  <c:v>15.779772079772076</c:v>
                </c:pt>
                <c:pt idx="776">
                  <c:v>3.6616809116809108</c:v>
                </c:pt>
                <c:pt idx="777">
                  <c:v>15.779772079772076</c:v>
                </c:pt>
                <c:pt idx="778">
                  <c:v>15.779772079772076</c:v>
                </c:pt>
                <c:pt idx="779">
                  <c:v>18.819658119658119</c:v>
                </c:pt>
                <c:pt idx="780">
                  <c:v>15.779772079772076</c:v>
                </c:pt>
                <c:pt idx="781">
                  <c:v>15.710683760683761</c:v>
                </c:pt>
                <c:pt idx="782">
                  <c:v>15.779772079772076</c:v>
                </c:pt>
                <c:pt idx="783">
                  <c:v>15.779772079772076</c:v>
                </c:pt>
                <c:pt idx="784">
                  <c:v>15.779772079772076</c:v>
                </c:pt>
                <c:pt idx="785">
                  <c:v>3.6616809116809108</c:v>
                </c:pt>
                <c:pt idx="786">
                  <c:v>15.779772079772076</c:v>
                </c:pt>
                <c:pt idx="787">
                  <c:v>3.6616809116809108</c:v>
                </c:pt>
                <c:pt idx="788">
                  <c:v>18.819658119658119</c:v>
                </c:pt>
                <c:pt idx="789">
                  <c:v>18.819658119658119</c:v>
                </c:pt>
                <c:pt idx="790">
                  <c:v>9.8727207977207971</c:v>
                </c:pt>
                <c:pt idx="791">
                  <c:v>15.779772079772076</c:v>
                </c:pt>
                <c:pt idx="792">
                  <c:v>11.392663817663816</c:v>
                </c:pt>
                <c:pt idx="793">
                  <c:v>3.6616809116809108</c:v>
                </c:pt>
                <c:pt idx="794">
                  <c:v>3.6616809116809108</c:v>
                </c:pt>
                <c:pt idx="795">
                  <c:v>15.779772079772076</c:v>
                </c:pt>
                <c:pt idx="796">
                  <c:v>9.7414529914529897</c:v>
                </c:pt>
                <c:pt idx="797">
                  <c:v>18.819658119658119</c:v>
                </c:pt>
                <c:pt idx="798">
                  <c:v>3.6962250712250713</c:v>
                </c:pt>
                <c:pt idx="799">
                  <c:v>15.779772079772076</c:v>
                </c:pt>
                <c:pt idx="800">
                  <c:v>3.7307692307692304</c:v>
                </c:pt>
                <c:pt idx="801">
                  <c:v>3.6616809116809108</c:v>
                </c:pt>
                <c:pt idx="802">
                  <c:v>11.642760491205156</c:v>
                </c:pt>
                <c:pt idx="803">
                  <c:v>15.779772079772076</c:v>
                </c:pt>
                <c:pt idx="804">
                  <c:v>18.819658119658119</c:v>
                </c:pt>
                <c:pt idx="805">
                  <c:v>3.6616809116809108</c:v>
                </c:pt>
                <c:pt idx="806">
                  <c:v>15.779772079772076</c:v>
                </c:pt>
                <c:pt idx="807">
                  <c:v>18.819658119658119</c:v>
                </c:pt>
                <c:pt idx="808">
                  <c:v>15.779772079772076</c:v>
                </c:pt>
                <c:pt idx="809">
                  <c:v>3.6616809116809108</c:v>
                </c:pt>
                <c:pt idx="810">
                  <c:v>3.6616809116809108</c:v>
                </c:pt>
                <c:pt idx="811">
                  <c:v>14.19074074074074</c:v>
                </c:pt>
                <c:pt idx="812">
                  <c:v>15.779772079772076</c:v>
                </c:pt>
                <c:pt idx="813">
                  <c:v>3.6616809116809108</c:v>
                </c:pt>
                <c:pt idx="814">
                  <c:v>9.7414529914529897</c:v>
                </c:pt>
                <c:pt idx="815">
                  <c:v>15.779772079772076</c:v>
                </c:pt>
                <c:pt idx="816">
                  <c:v>9.6723646723646723</c:v>
                </c:pt>
                <c:pt idx="817">
                  <c:v>11.573672172116838</c:v>
                </c:pt>
                <c:pt idx="818">
                  <c:v>15.779772079772076</c:v>
                </c:pt>
                <c:pt idx="819">
                  <c:v>15.779772079772076</c:v>
                </c:pt>
                <c:pt idx="820">
                  <c:v>15.779772079772076</c:v>
                </c:pt>
                <c:pt idx="821">
                  <c:v>15.779772079772076</c:v>
                </c:pt>
                <c:pt idx="822">
                  <c:v>8.1524216524216513</c:v>
                </c:pt>
                <c:pt idx="823">
                  <c:v>15.779772079772076</c:v>
                </c:pt>
                <c:pt idx="824">
                  <c:v>15.779772079772076</c:v>
                </c:pt>
                <c:pt idx="825">
                  <c:v>10.045441595441593</c:v>
                </c:pt>
                <c:pt idx="826">
                  <c:v>14.19074074074074</c:v>
                </c:pt>
                <c:pt idx="827">
                  <c:v>15.779772079772076</c:v>
                </c:pt>
                <c:pt idx="828">
                  <c:v>15.779772079772076</c:v>
                </c:pt>
                <c:pt idx="829">
                  <c:v>15.779772079772076</c:v>
                </c:pt>
                <c:pt idx="830">
                  <c:v>3.6616809116809108</c:v>
                </c:pt>
                <c:pt idx="831">
                  <c:v>11.366407214851881</c:v>
                </c:pt>
                <c:pt idx="832">
                  <c:v>3.6616809116809108</c:v>
                </c:pt>
                <c:pt idx="833">
                  <c:v>15.779772079772076</c:v>
                </c:pt>
                <c:pt idx="834">
                  <c:v>15.779772079772076</c:v>
                </c:pt>
                <c:pt idx="835">
                  <c:v>11.33186305530772</c:v>
                </c:pt>
                <c:pt idx="836">
                  <c:v>11.539128012572677</c:v>
                </c:pt>
                <c:pt idx="837">
                  <c:v>3.6616809116809108</c:v>
                </c:pt>
                <c:pt idx="838">
                  <c:v>15.779772079772076</c:v>
                </c:pt>
                <c:pt idx="839">
                  <c:v>18.819658119658119</c:v>
                </c:pt>
                <c:pt idx="840">
                  <c:v>15.779772079772076</c:v>
                </c:pt>
                <c:pt idx="841">
                  <c:v>15.710683760683761</c:v>
                </c:pt>
                <c:pt idx="842">
                  <c:v>15.779772079772076</c:v>
                </c:pt>
                <c:pt idx="843">
                  <c:v>15.710683760683761</c:v>
                </c:pt>
                <c:pt idx="844">
                  <c:v>10.045441595441593</c:v>
                </c:pt>
                <c:pt idx="845">
                  <c:v>15.779772079772076</c:v>
                </c:pt>
                <c:pt idx="846">
                  <c:v>3.6616809116809108</c:v>
                </c:pt>
                <c:pt idx="847">
                  <c:v>15.779772079772076</c:v>
                </c:pt>
                <c:pt idx="848">
                  <c:v>5.2507122507122501</c:v>
                </c:pt>
                <c:pt idx="849">
                  <c:v>3.6616809116809108</c:v>
                </c:pt>
                <c:pt idx="850">
                  <c:v>15.779772079772076</c:v>
                </c:pt>
                <c:pt idx="851">
                  <c:v>15.779772079772076</c:v>
                </c:pt>
                <c:pt idx="852">
                  <c:v>15.779772079772076</c:v>
                </c:pt>
                <c:pt idx="853">
                  <c:v>15.779772079772076</c:v>
                </c:pt>
                <c:pt idx="854">
                  <c:v>15.779772079772076</c:v>
                </c:pt>
                <c:pt idx="855">
                  <c:v>3.6616809116809108</c:v>
                </c:pt>
                <c:pt idx="856">
                  <c:v>10.079985754985755</c:v>
                </c:pt>
                <c:pt idx="857">
                  <c:v>15.779772079772076</c:v>
                </c:pt>
                <c:pt idx="858">
                  <c:v>15.779772079772076</c:v>
                </c:pt>
                <c:pt idx="859">
                  <c:v>3.6616809116809108</c:v>
                </c:pt>
                <c:pt idx="860">
                  <c:v>15.779772079772076</c:v>
                </c:pt>
                <c:pt idx="861">
                  <c:v>15.779772079772076</c:v>
                </c:pt>
                <c:pt idx="862">
                  <c:v>3.6616809116809108</c:v>
                </c:pt>
                <c:pt idx="863">
                  <c:v>15.779772079772076</c:v>
                </c:pt>
                <c:pt idx="864">
                  <c:v>15.779772079772076</c:v>
                </c:pt>
                <c:pt idx="865">
                  <c:v>15.779772079772076</c:v>
                </c:pt>
                <c:pt idx="866">
                  <c:v>15.779772079772076</c:v>
                </c:pt>
                <c:pt idx="867">
                  <c:v>15.779772079772076</c:v>
                </c:pt>
                <c:pt idx="868">
                  <c:v>15.779772079772076</c:v>
                </c:pt>
                <c:pt idx="869">
                  <c:v>3.6616809116809108</c:v>
                </c:pt>
                <c:pt idx="870">
                  <c:v>15.779772079772076</c:v>
                </c:pt>
                <c:pt idx="871">
                  <c:v>14.19074074074074</c:v>
                </c:pt>
                <c:pt idx="872">
                  <c:v>15.779772079772076</c:v>
                </c:pt>
                <c:pt idx="873">
                  <c:v>3.6616809116809108</c:v>
                </c:pt>
                <c:pt idx="874">
                  <c:v>18.819658119658119</c:v>
                </c:pt>
                <c:pt idx="875">
                  <c:v>15.783915858138188</c:v>
                </c:pt>
                <c:pt idx="876">
                  <c:v>15.779772079772076</c:v>
                </c:pt>
                <c:pt idx="877">
                  <c:v>10.079985754985755</c:v>
                </c:pt>
                <c:pt idx="878">
                  <c:v>3.6616809116809108</c:v>
                </c:pt>
                <c:pt idx="879">
                  <c:v>15.779772079772076</c:v>
                </c:pt>
                <c:pt idx="880">
                  <c:v>15.779772079772076</c:v>
                </c:pt>
                <c:pt idx="881">
                  <c:v>15.779772079772076</c:v>
                </c:pt>
                <c:pt idx="882">
                  <c:v>14.19074074074074</c:v>
                </c:pt>
                <c:pt idx="883">
                  <c:v>5.2507122507122501</c:v>
                </c:pt>
                <c:pt idx="884">
                  <c:v>11.2627747362194</c:v>
                </c:pt>
                <c:pt idx="885">
                  <c:v>15.779772079772076</c:v>
                </c:pt>
                <c:pt idx="886">
                  <c:v>3.6616809116809108</c:v>
                </c:pt>
                <c:pt idx="887">
                  <c:v>18.819658119658119</c:v>
                </c:pt>
                <c:pt idx="888">
                  <c:v>15.779772079772076</c:v>
                </c:pt>
                <c:pt idx="889">
                  <c:v>14.19074074074074</c:v>
                </c:pt>
                <c:pt idx="890">
                  <c:v>15.779772079772076</c:v>
                </c:pt>
                <c:pt idx="891">
                  <c:v>15.779772079772076</c:v>
                </c:pt>
                <c:pt idx="892">
                  <c:v>9.879629629629628</c:v>
                </c:pt>
                <c:pt idx="893">
                  <c:v>15.779772079772076</c:v>
                </c:pt>
                <c:pt idx="894">
                  <c:v>15.779772079772076</c:v>
                </c:pt>
                <c:pt idx="895">
                  <c:v>15.779772079772076</c:v>
                </c:pt>
                <c:pt idx="896">
                  <c:v>14.19074074074074</c:v>
                </c:pt>
                <c:pt idx="897">
                  <c:v>3.6616809116809108</c:v>
                </c:pt>
                <c:pt idx="898">
                  <c:v>18.819658119658119</c:v>
                </c:pt>
                <c:pt idx="899">
                  <c:v>15.779772079772076</c:v>
                </c:pt>
                <c:pt idx="900">
                  <c:v>15.779772079772076</c:v>
                </c:pt>
                <c:pt idx="901">
                  <c:v>15.779772079772076</c:v>
                </c:pt>
                <c:pt idx="902">
                  <c:v>18.819658119658119</c:v>
                </c:pt>
                <c:pt idx="903">
                  <c:v>3.6616809116809108</c:v>
                </c:pt>
                <c:pt idx="904">
                  <c:v>15.710683760683761</c:v>
                </c:pt>
                <c:pt idx="905">
                  <c:v>15.783915858138188</c:v>
                </c:pt>
                <c:pt idx="906">
                  <c:v>15.779772079772076</c:v>
                </c:pt>
                <c:pt idx="907">
                  <c:v>15.893262079772079</c:v>
                </c:pt>
                <c:pt idx="908">
                  <c:v>3.6616809116809108</c:v>
                </c:pt>
                <c:pt idx="909">
                  <c:v>14.19074074074074</c:v>
                </c:pt>
                <c:pt idx="910">
                  <c:v>15.779772079772076</c:v>
                </c:pt>
                <c:pt idx="911">
                  <c:v>15.779772079772076</c:v>
                </c:pt>
                <c:pt idx="912">
                  <c:v>15.779772079772076</c:v>
                </c:pt>
                <c:pt idx="913">
                  <c:v>15.779772079772076</c:v>
                </c:pt>
                <c:pt idx="914">
                  <c:v>18.819658119658119</c:v>
                </c:pt>
                <c:pt idx="915">
                  <c:v>3.6616809116809108</c:v>
                </c:pt>
                <c:pt idx="916">
                  <c:v>9.8105413105413088</c:v>
                </c:pt>
                <c:pt idx="917">
                  <c:v>15.779772079772076</c:v>
                </c:pt>
                <c:pt idx="918">
                  <c:v>15.779772079772076</c:v>
                </c:pt>
                <c:pt idx="919">
                  <c:v>18.819658119658119</c:v>
                </c:pt>
                <c:pt idx="920">
                  <c:v>3.6616809116809108</c:v>
                </c:pt>
                <c:pt idx="921">
                  <c:v>9.7414529914529897</c:v>
                </c:pt>
                <c:pt idx="922">
                  <c:v>15.779772079772076</c:v>
                </c:pt>
                <c:pt idx="923">
                  <c:v>9.7414529914529897</c:v>
                </c:pt>
                <c:pt idx="924">
                  <c:v>15.779772079772076</c:v>
                </c:pt>
                <c:pt idx="925">
                  <c:v>15.779772079772076</c:v>
                </c:pt>
                <c:pt idx="926">
                  <c:v>3.6616809116809108</c:v>
                </c:pt>
                <c:pt idx="927">
                  <c:v>15.779772079772076</c:v>
                </c:pt>
                <c:pt idx="928">
                  <c:v>15.779772079772076</c:v>
                </c:pt>
                <c:pt idx="929">
                  <c:v>3.6962250712250713</c:v>
                </c:pt>
                <c:pt idx="930">
                  <c:v>18.819658119658119</c:v>
                </c:pt>
                <c:pt idx="931">
                  <c:v>5.2507122507122501</c:v>
                </c:pt>
                <c:pt idx="932">
                  <c:v>15.710683760683761</c:v>
                </c:pt>
                <c:pt idx="933">
                  <c:v>11.608216331660996</c:v>
                </c:pt>
                <c:pt idx="934">
                  <c:v>15.779772079772076</c:v>
                </c:pt>
                <c:pt idx="935">
                  <c:v>15.779772079772076</c:v>
                </c:pt>
                <c:pt idx="936">
                  <c:v>15.779772079772076</c:v>
                </c:pt>
                <c:pt idx="937">
                  <c:v>3.6616809116809108</c:v>
                </c:pt>
                <c:pt idx="938">
                  <c:v>11.435495533940198</c:v>
                </c:pt>
                <c:pt idx="939">
                  <c:v>15.779772079772076</c:v>
                </c:pt>
                <c:pt idx="940">
                  <c:v>3.7307692307692304</c:v>
                </c:pt>
                <c:pt idx="941">
                  <c:v>15.779772079772076</c:v>
                </c:pt>
                <c:pt idx="942">
                  <c:v>15.779772079772076</c:v>
                </c:pt>
                <c:pt idx="943">
                  <c:v>11.47003969348436</c:v>
                </c:pt>
                <c:pt idx="944">
                  <c:v>15.783915858138188</c:v>
                </c:pt>
                <c:pt idx="945">
                  <c:v>3.6616809116809108</c:v>
                </c:pt>
                <c:pt idx="946">
                  <c:v>8.2215099715099722</c:v>
                </c:pt>
                <c:pt idx="947">
                  <c:v>8.2215099715099722</c:v>
                </c:pt>
                <c:pt idx="948">
                  <c:v>15.783915858138188</c:v>
                </c:pt>
                <c:pt idx="949">
                  <c:v>15.779772079772076</c:v>
                </c:pt>
                <c:pt idx="950">
                  <c:v>14.19074074074074</c:v>
                </c:pt>
                <c:pt idx="951">
                  <c:v>15.710683760683761</c:v>
                </c:pt>
                <c:pt idx="952">
                  <c:v>15.779772079772076</c:v>
                </c:pt>
                <c:pt idx="953">
                  <c:v>15.779772079772076</c:v>
                </c:pt>
                <c:pt idx="954">
                  <c:v>15.710683760683761</c:v>
                </c:pt>
                <c:pt idx="955">
                  <c:v>9.7069088319088319</c:v>
                </c:pt>
                <c:pt idx="956">
                  <c:v>15.779772079772076</c:v>
                </c:pt>
                <c:pt idx="957">
                  <c:v>15.779772079772076</c:v>
                </c:pt>
                <c:pt idx="958">
                  <c:v>15.779772079772076</c:v>
                </c:pt>
                <c:pt idx="959">
                  <c:v>3.6616809116809108</c:v>
                </c:pt>
                <c:pt idx="960">
                  <c:v>15.779772079772076</c:v>
                </c:pt>
                <c:pt idx="961">
                  <c:v>15.779772079772076</c:v>
                </c:pt>
                <c:pt idx="962">
                  <c:v>11.33186305530772</c:v>
                </c:pt>
                <c:pt idx="963">
                  <c:v>3.6616809116809108</c:v>
                </c:pt>
                <c:pt idx="964">
                  <c:v>5.2507122507122501</c:v>
                </c:pt>
                <c:pt idx="965">
                  <c:v>15.783915858138188</c:v>
                </c:pt>
                <c:pt idx="966">
                  <c:v>16.013736079772077</c:v>
                </c:pt>
                <c:pt idx="967">
                  <c:v>15.779772079772076</c:v>
                </c:pt>
                <c:pt idx="968">
                  <c:v>15.779772079772076</c:v>
                </c:pt>
                <c:pt idx="969">
                  <c:v>15.779772079772076</c:v>
                </c:pt>
                <c:pt idx="970">
                  <c:v>15.779772079772076</c:v>
                </c:pt>
                <c:pt idx="971">
                  <c:v>15.779772079772076</c:v>
                </c:pt>
                <c:pt idx="972">
                  <c:v>3.6616809116809108</c:v>
                </c:pt>
                <c:pt idx="973">
                  <c:v>9.7414529914529897</c:v>
                </c:pt>
                <c:pt idx="974">
                  <c:v>14.19074074074074</c:v>
                </c:pt>
                <c:pt idx="975">
                  <c:v>15.783915858138188</c:v>
                </c:pt>
                <c:pt idx="976">
                  <c:v>14.19074074074074</c:v>
                </c:pt>
                <c:pt idx="977">
                  <c:v>3.6616809116809108</c:v>
                </c:pt>
                <c:pt idx="978">
                  <c:v>18.819658119658119</c:v>
                </c:pt>
                <c:pt idx="979">
                  <c:v>15.779772079772076</c:v>
                </c:pt>
                <c:pt idx="980">
                  <c:v>18.819658119658119</c:v>
                </c:pt>
                <c:pt idx="981">
                  <c:v>15.710683760683761</c:v>
                </c:pt>
                <c:pt idx="982">
                  <c:v>18.819658119658119</c:v>
                </c:pt>
                <c:pt idx="983">
                  <c:v>15.779772079772076</c:v>
                </c:pt>
                <c:pt idx="984">
                  <c:v>8.2215099715099722</c:v>
                </c:pt>
                <c:pt idx="985">
                  <c:v>15.779772079772076</c:v>
                </c:pt>
                <c:pt idx="986">
                  <c:v>3.6616809116809108</c:v>
                </c:pt>
                <c:pt idx="987">
                  <c:v>15.779772079772076</c:v>
                </c:pt>
                <c:pt idx="988">
                  <c:v>8.3596866096866087</c:v>
                </c:pt>
                <c:pt idx="989">
                  <c:v>15.779772079772076</c:v>
                </c:pt>
                <c:pt idx="990">
                  <c:v>15.779772079772076</c:v>
                </c:pt>
                <c:pt idx="991">
                  <c:v>9.7345441595441589</c:v>
                </c:pt>
                <c:pt idx="992">
                  <c:v>15.779772079772076</c:v>
                </c:pt>
                <c:pt idx="993">
                  <c:v>18.819658119658119</c:v>
                </c:pt>
                <c:pt idx="994">
                  <c:v>3.6616809116809108</c:v>
                </c:pt>
                <c:pt idx="995">
                  <c:v>15.779772079772076</c:v>
                </c:pt>
                <c:pt idx="996">
                  <c:v>15.779772079772076</c:v>
                </c:pt>
                <c:pt idx="997">
                  <c:v>15.710683760683761</c:v>
                </c:pt>
                <c:pt idx="998">
                  <c:v>15.779772079772076</c:v>
                </c:pt>
                <c:pt idx="999">
                  <c:v>15.779772079772076</c:v>
                </c:pt>
                <c:pt idx="1000">
                  <c:v>10.010897435897435</c:v>
                </c:pt>
                <c:pt idx="1001">
                  <c:v>15.779772079772076</c:v>
                </c:pt>
                <c:pt idx="1002">
                  <c:v>15.779772079772076</c:v>
                </c:pt>
                <c:pt idx="1003">
                  <c:v>15.783915858138188</c:v>
                </c:pt>
                <c:pt idx="1004">
                  <c:v>15.783915858138188</c:v>
                </c:pt>
                <c:pt idx="1005">
                  <c:v>3.6616809116809108</c:v>
                </c:pt>
                <c:pt idx="1006">
                  <c:v>8.2215099715099722</c:v>
                </c:pt>
                <c:pt idx="1007">
                  <c:v>15.779772079772076</c:v>
                </c:pt>
                <c:pt idx="1008">
                  <c:v>15.849612079772077</c:v>
                </c:pt>
                <c:pt idx="1009">
                  <c:v>15.779772079772076</c:v>
                </c:pt>
                <c:pt idx="1010">
                  <c:v>9.879629629629628</c:v>
                </c:pt>
                <c:pt idx="1011">
                  <c:v>14.19074074074074</c:v>
                </c:pt>
                <c:pt idx="1012">
                  <c:v>15.779772079772076</c:v>
                </c:pt>
                <c:pt idx="1013">
                  <c:v>18.819658119658119</c:v>
                </c:pt>
                <c:pt idx="1014">
                  <c:v>15.710683760683761</c:v>
                </c:pt>
                <c:pt idx="1015">
                  <c:v>18.819658119658119</c:v>
                </c:pt>
                <c:pt idx="1016">
                  <c:v>15.779772079772076</c:v>
                </c:pt>
                <c:pt idx="1017">
                  <c:v>9.7414529914529897</c:v>
                </c:pt>
                <c:pt idx="1018">
                  <c:v>15.779772079772076</c:v>
                </c:pt>
                <c:pt idx="1019">
                  <c:v>15.783915858138188</c:v>
                </c:pt>
                <c:pt idx="1020">
                  <c:v>15.779772079772076</c:v>
                </c:pt>
                <c:pt idx="1021">
                  <c:v>3.6616809116809108</c:v>
                </c:pt>
                <c:pt idx="1022">
                  <c:v>9.9072649572649567</c:v>
                </c:pt>
                <c:pt idx="1023">
                  <c:v>15.779772079772076</c:v>
                </c:pt>
                <c:pt idx="1024">
                  <c:v>15.779772079772076</c:v>
                </c:pt>
                <c:pt idx="1025">
                  <c:v>15.779772079772076</c:v>
                </c:pt>
                <c:pt idx="1026">
                  <c:v>11.2627747362194</c:v>
                </c:pt>
                <c:pt idx="1027">
                  <c:v>10.079985754985755</c:v>
                </c:pt>
                <c:pt idx="1028">
                  <c:v>15.779772079772076</c:v>
                </c:pt>
                <c:pt idx="1029">
                  <c:v>15.710683760683761</c:v>
                </c:pt>
                <c:pt idx="1030">
                  <c:v>3.6616809116809108</c:v>
                </c:pt>
                <c:pt idx="1031">
                  <c:v>15.779772079772076</c:v>
                </c:pt>
                <c:pt idx="1032">
                  <c:v>15.779772079772076</c:v>
                </c:pt>
                <c:pt idx="1033">
                  <c:v>3.6616809116809108</c:v>
                </c:pt>
                <c:pt idx="1034">
                  <c:v>15.779772079772076</c:v>
                </c:pt>
                <c:pt idx="1035">
                  <c:v>14.19074074074074</c:v>
                </c:pt>
                <c:pt idx="1036">
                  <c:v>11.228230576675241</c:v>
                </c:pt>
                <c:pt idx="1037">
                  <c:v>11.711848810293475</c:v>
                </c:pt>
                <c:pt idx="1038">
                  <c:v>3.6616809116809108</c:v>
                </c:pt>
                <c:pt idx="1039">
                  <c:v>15.779772079772076</c:v>
                </c:pt>
                <c:pt idx="1040">
                  <c:v>15.779772079772076</c:v>
                </c:pt>
                <c:pt idx="1041">
                  <c:v>14.19074074074074</c:v>
                </c:pt>
                <c:pt idx="1042">
                  <c:v>11.539128012572677</c:v>
                </c:pt>
                <c:pt idx="1043">
                  <c:v>15.779772079772076</c:v>
                </c:pt>
                <c:pt idx="1044">
                  <c:v>15.779772079772076</c:v>
                </c:pt>
                <c:pt idx="1045">
                  <c:v>11.366407214851881</c:v>
                </c:pt>
                <c:pt idx="1046">
                  <c:v>15.779772079772076</c:v>
                </c:pt>
                <c:pt idx="1047">
                  <c:v>15.779772079772076</c:v>
                </c:pt>
                <c:pt idx="1048">
                  <c:v>15.779772079772076</c:v>
                </c:pt>
                <c:pt idx="1049">
                  <c:v>15.710683760683761</c:v>
                </c:pt>
                <c:pt idx="1050">
                  <c:v>15.779772079772076</c:v>
                </c:pt>
                <c:pt idx="1051">
                  <c:v>15.779772079772076</c:v>
                </c:pt>
                <c:pt idx="1052">
                  <c:v>15.779772079772076</c:v>
                </c:pt>
                <c:pt idx="1053">
                  <c:v>15.710683760683761</c:v>
                </c:pt>
                <c:pt idx="1054">
                  <c:v>15.779772079772076</c:v>
                </c:pt>
                <c:pt idx="1055">
                  <c:v>15.779772079772076</c:v>
                </c:pt>
                <c:pt idx="1056">
                  <c:v>15.779772079772076</c:v>
                </c:pt>
                <c:pt idx="1057">
                  <c:v>15.779772079772076</c:v>
                </c:pt>
                <c:pt idx="1058">
                  <c:v>18.819658119658119</c:v>
                </c:pt>
                <c:pt idx="1059">
                  <c:v>15.779772079772076</c:v>
                </c:pt>
                <c:pt idx="1060">
                  <c:v>14.19074074074074</c:v>
                </c:pt>
                <c:pt idx="1061">
                  <c:v>15.783915858138188</c:v>
                </c:pt>
                <c:pt idx="1062">
                  <c:v>9.7414529914529897</c:v>
                </c:pt>
                <c:pt idx="1063">
                  <c:v>3.6616809116809108</c:v>
                </c:pt>
                <c:pt idx="1064">
                  <c:v>15.779772079772076</c:v>
                </c:pt>
                <c:pt idx="1065">
                  <c:v>15.779772079772076</c:v>
                </c:pt>
                <c:pt idx="1066">
                  <c:v>15.779772079772076</c:v>
                </c:pt>
                <c:pt idx="1067">
                  <c:v>15.779772079772076</c:v>
                </c:pt>
                <c:pt idx="1068">
                  <c:v>11.539128012572677</c:v>
                </c:pt>
                <c:pt idx="1069">
                  <c:v>15.779772079772076</c:v>
                </c:pt>
                <c:pt idx="1070">
                  <c:v>15.779772079772076</c:v>
                </c:pt>
                <c:pt idx="1071">
                  <c:v>15.783915858138188</c:v>
                </c:pt>
                <c:pt idx="1072">
                  <c:v>15.779772079772076</c:v>
                </c:pt>
                <c:pt idx="1073">
                  <c:v>15.928182079772078</c:v>
                </c:pt>
                <c:pt idx="1074">
                  <c:v>9.8381766381766376</c:v>
                </c:pt>
                <c:pt idx="1075">
                  <c:v>15.779772079772076</c:v>
                </c:pt>
                <c:pt idx="1076">
                  <c:v>15.779772079772076</c:v>
                </c:pt>
                <c:pt idx="1077">
                  <c:v>15.783915858138188</c:v>
                </c:pt>
                <c:pt idx="1078">
                  <c:v>9.7414529914529897</c:v>
                </c:pt>
                <c:pt idx="1079">
                  <c:v>15.779772079772076</c:v>
                </c:pt>
                <c:pt idx="1080">
                  <c:v>3.6962250712250713</c:v>
                </c:pt>
                <c:pt idx="1081">
                  <c:v>11.33186305530772</c:v>
                </c:pt>
                <c:pt idx="1082">
                  <c:v>11.2627747362194</c:v>
                </c:pt>
                <c:pt idx="1083">
                  <c:v>15.779772079772076</c:v>
                </c:pt>
                <c:pt idx="1084">
                  <c:v>15.710683760683761</c:v>
                </c:pt>
                <c:pt idx="1085">
                  <c:v>15.779772079772076</c:v>
                </c:pt>
                <c:pt idx="1086">
                  <c:v>15.779772079772076</c:v>
                </c:pt>
                <c:pt idx="1087">
                  <c:v>15.779772079772076</c:v>
                </c:pt>
                <c:pt idx="1088">
                  <c:v>8.2215099715099722</c:v>
                </c:pt>
                <c:pt idx="1089">
                  <c:v>15.779772079772076</c:v>
                </c:pt>
                <c:pt idx="1090">
                  <c:v>15.779772079772076</c:v>
                </c:pt>
                <c:pt idx="1091">
                  <c:v>15.779772079772076</c:v>
                </c:pt>
                <c:pt idx="1092">
                  <c:v>3.6616809116809108</c:v>
                </c:pt>
                <c:pt idx="1093">
                  <c:v>15.779772079772076</c:v>
                </c:pt>
                <c:pt idx="1094">
                  <c:v>15.779772079772076</c:v>
                </c:pt>
                <c:pt idx="1095">
                  <c:v>15.779772079772076</c:v>
                </c:pt>
                <c:pt idx="1096">
                  <c:v>15.779772079772076</c:v>
                </c:pt>
                <c:pt idx="1097">
                  <c:v>11.400951374396039</c:v>
                </c:pt>
                <c:pt idx="1098">
                  <c:v>15.779772079772076</c:v>
                </c:pt>
                <c:pt idx="1099">
                  <c:v>11.400951374396039</c:v>
                </c:pt>
                <c:pt idx="1100">
                  <c:v>15.710683760683761</c:v>
                </c:pt>
                <c:pt idx="1101">
                  <c:v>11.366407214851881</c:v>
                </c:pt>
                <c:pt idx="1102">
                  <c:v>15.779772079772076</c:v>
                </c:pt>
                <c:pt idx="1103">
                  <c:v>3.6616809116809108</c:v>
                </c:pt>
                <c:pt idx="1104">
                  <c:v>10.079985754985755</c:v>
                </c:pt>
                <c:pt idx="1105">
                  <c:v>15.779772079772076</c:v>
                </c:pt>
                <c:pt idx="1106">
                  <c:v>18.819658119658119</c:v>
                </c:pt>
                <c:pt idx="1107">
                  <c:v>11.29731889576356</c:v>
                </c:pt>
                <c:pt idx="1108">
                  <c:v>14.19074074074074</c:v>
                </c:pt>
                <c:pt idx="1109">
                  <c:v>15.783915858138188</c:v>
                </c:pt>
                <c:pt idx="1110">
                  <c:v>15.779772079772076</c:v>
                </c:pt>
                <c:pt idx="1111">
                  <c:v>8.1524216524216513</c:v>
                </c:pt>
                <c:pt idx="1112">
                  <c:v>15.779772079772076</c:v>
                </c:pt>
                <c:pt idx="1113">
                  <c:v>3.6616809116809108</c:v>
                </c:pt>
                <c:pt idx="1114">
                  <c:v>15.783915858138188</c:v>
                </c:pt>
                <c:pt idx="1115">
                  <c:v>11.504583853028517</c:v>
                </c:pt>
                <c:pt idx="1116">
                  <c:v>3.6616809116809108</c:v>
                </c:pt>
                <c:pt idx="1117">
                  <c:v>15.779772079772076</c:v>
                </c:pt>
                <c:pt idx="1118">
                  <c:v>15.779772079772076</c:v>
                </c:pt>
                <c:pt idx="1119">
                  <c:v>15.779772079772076</c:v>
                </c:pt>
                <c:pt idx="1120">
                  <c:v>3.6616809116809108</c:v>
                </c:pt>
                <c:pt idx="1121">
                  <c:v>11.33186305530772</c:v>
                </c:pt>
                <c:pt idx="1122">
                  <c:v>15.779772079772076</c:v>
                </c:pt>
                <c:pt idx="1123">
                  <c:v>15.779772079772076</c:v>
                </c:pt>
                <c:pt idx="1124">
                  <c:v>11.2627747362194</c:v>
                </c:pt>
                <c:pt idx="1125">
                  <c:v>9.7345441595441589</c:v>
                </c:pt>
                <c:pt idx="1126">
                  <c:v>9.7414529914529897</c:v>
                </c:pt>
                <c:pt idx="1127">
                  <c:v>3.6616809116809108</c:v>
                </c:pt>
                <c:pt idx="1128">
                  <c:v>15.779772079772076</c:v>
                </c:pt>
                <c:pt idx="1129">
                  <c:v>11.400951374396039</c:v>
                </c:pt>
                <c:pt idx="1130">
                  <c:v>14.19074074074074</c:v>
                </c:pt>
                <c:pt idx="1131">
                  <c:v>3.6616809116809108</c:v>
                </c:pt>
                <c:pt idx="1132">
                  <c:v>15.779772079772076</c:v>
                </c:pt>
                <c:pt idx="1133">
                  <c:v>18.819658119658119</c:v>
                </c:pt>
                <c:pt idx="1134">
                  <c:v>14.19074074074074</c:v>
                </c:pt>
                <c:pt idx="1135">
                  <c:v>11.366407214851881</c:v>
                </c:pt>
                <c:pt idx="1136">
                  <c:v>3.6616809116809108</c:v>
                </c:pt>
                <c:pt idx="1137">
                  <c:v>18.819658119658119</c:v>
                </c:pt>
                <c:pt idx="1138">
                  <c:v>11.435495533940198</c:v>
                </c:pt>
                <c:pt idx="1139">
                  <c:v>15.779772079772076</c:v>
                </c:pt>
                <c:pt idx="1140">
                  <c:v>9.7414529914529897</c:v>
                </c:pt>
                <c:pt idx="1141">
                  <c:v>15.779772079772076</c:v>
                </c:pt>
                <c:pt idx="1142">
                  <c:v>3.6616809116809108</c:v>
                </c:pt>
                <c:pt idx="1143">
                  <c:v>3.6962250712250713</c:v>
                </c:pt>
                <c:pt idx="1144">
                  <c:v>15.779772079772076</c:v>
                </c:pt>
                <c:pt idx="1145">
                  <c:v>18.819658119658119</c:v>
                </c:pt>
                <c:pt idx="1146">
                  <c:v>14.19074074074074</c:v>
                </c:pt>
                <c:pt idx="1147">
                  <c:v>15.779772079772076</c:v>
                </c:pt>
                <c:pt idx="1148">
                  <c:v>15.779772079772076</c:v>
                </c:pt>
                <c:pt idx="1149">
                  <c:v>15.779772079772076</c:v>
                </c:pt>
                <c:pt idx="1150">
                  <c:v>18.819658119658119</c:v>
                </c:pt>
                <c:pt idx="1151">
                  <c:v>15.779772079772076</c:v>
                </c:pt>
                <c:pt idx="1152">
                  <c:v>14.19074074074074</c:v>
                </c:pt>
                <c:pt idx="1153">
                  <c:v>15.825168079772078</c:v>
                </c:pt>
                <c:pt idx="1154">
                  <c:v>15.779772079772076</c:v>
                </c:pt>
                <c:pt idx="1155">
                  <c:v>15.779772079772076</c:v>
                </c:pt>
                <c:pt idx="1156">
                  <c:v>15.779772079772076</c:v>
                </c:pt>
                <c:pt idx="1157">
                  <c:v>15.779772079772076</c:v>
                </c:pt>
                <c:pt idx="1158">
                  <c:v>15.779772079772076</c:v>
                </c:pt>
                <c:pt idx="1159">
                  <c:v>11.677304650749315</c:v>
                </c:pt>
                <c:pt idx="1160">
                  <c:v>15.779772079772076</c:v>
                </c:pt>
                <c:pt idx="1161">
                  <c:v>15.779772079772076</c:v>
                </c:pt>
                <c:pt idx="1162">
                  <c:v>15.779772079772076</c:v>
                </c:pt>
                <c:pt idx="1163">
                  <c:v>15.779772079772076</c:v>
                </c:pt>
                <c:pt idx="1164">
                  <c:v>9.8727207977207971</c:v>
                </c:pt>
                <c:pt idx="1165">
                  <c:v>3.6616809116809108</c:v>
                </c:pt>
                <c:pt idx="1166">
                  <c:v>15.779772079772076</c:v>
                </c:pt>
                <c:pt idx="1167">
                  <c:v>15.779772079772076</c:v>
                </c:pt>
                <c:pt idx="1168">
                  <c:v>8.2905982905982896</c:v>
                </c:pt>
                <c:pt idx="1169">
                  <c:v>15.783915858138188</c:v>
                </c:pt>
                <c:pt idx="1170">
                  <c:v>14.19074074074074</c:v>
                </c:pt>
                <c:pt idx="1171">
                  <c:v>15.779772079772076</c:v>
                </c:pt>
                <c:pt idx="1172">
                  <c:v>15.783915858138188</c:v>
                </c:pt>
                <c:pt idx="1173">
                  <c:v>11.2627747362194</c:v>
                </c:pt>
                <c:pt idx="1174">
                  <c:v>3.6616809116809108</c:v>
                </c:pt>
                <c:pt idx="1175">
                  <c:v>3.6616809116809108</c:v>
                </c:pt>
                <c:pt idx="1176">
                  <c:v>15.779772079772076</c:v>
                </c:pt>
                <c:pt idx="1177">
                  <c:v>3.6616809116809108</c:v>
                </c:pt>
                <c:pt idx="1178">
                  <c:v>15.779772079772076</c:v>
                </c:pt>
                <c:pt idx="1179">
                  <c:v>15.779772079772076</c:v>
                </c:pt>
                <c:pt idx="1180">
                  <c:v>15.783915858138188</c:v>
                </c:pt>
                <c:pt idx="1181">
                  <c:v>15.779772079772076</c:v>
                </c:pt>
                <c:pt idx="1182">
                  <c:v>15.783915858138188</c:v>
                </c:pt>
                <c:pt idx="1183">
                  <c:v>11.228230576675241</c:v>
                </c:pt>
                <c:pt idx="1184">
                  <c:v>3.6616809116809108</c:v>
                </c:pt>
                <c:pt idx="1185">
                  <c:v>9.6999999999999993</c:v>
                </c:pt>
                <c:pt idx="1186">
                  <c:v>15.779772079772076</c:v>
                </c:pt>
                <c:pt idx="1187">
                  <c:v>15.779772079772076</c:v>
                </c:pt>
                <c:pt idx="1188">
                  <c:v>15.779772079772076</c:v>
                </c:pt>
                <c:pt idx="1189">
                  <c:v>14.19074074074074</c:v>
                </c:pt>
                <c:pt idx="1190">
                  <c:v>15.779772079772076</c:v>
                </c:pt>
                <c:pt idx="1191">
                  <c:v>14.19074074074074</c:v>
                </c:pt>
                <c:pt idx="1192">
                  <c:v>15.783915858138188</c:v>
                </c:pt>
                <c:pt idx="1193">
                  <c:v>15.779772079772076</c:v>
                </c:pt>
                <c:pt idx="1194">
                  <c:v>9.8105413105413088</c:v>
                </c:pt>
                <c:pt idx="1195">
                  <c:v>3.6616809116809108</c:v>
                </c:pt>
                <c:pt idx="1196">
                  <c:v>3.7307692307692304</c:v>
                </c:pt>
                <c:pt idx="1197">
                  <c:v>11.539128012572677</c:v>
                </c:pt>
                <c:pt idx="1198">
                  <c:v>3.7307692307692304</c:v>
                </c:pt>
                <c:pt idx="1199">
                  <c:v>9.8727207977207971</c:v>
                </c:pt>
                <c:pt idx="1200">
                  <c:v>10.010897435897435</c:v>
                </c:pt>
                <c:pt idx="1201">
                  <c:v>15.779772079772076</c:v>
                </c:pt>
                <c:pt idx="1202">
                  <c:v>10.045441595441593</c:v>
                </c:pt>
                <c:pt idx="1203">
                  <c:v>14.19074074074074</c:v>
                </c:pt>
                <c:pt idx="1204">
                  <c:v>15.779772079772076</c:v>
                </c:pt>
                <c:pt idx="1205">
                  <c:v>11.2627747362194</c:v>
                </c:pt>
                <c:pt idx="1206">
                  <c:v>15.779772079772076</c:v>
                </c:pt>
                <c:pt idx="1207">
                  <c:v>15.779772079772076</c:v>
                </c:pt>
                <c:pt idx="1208">
                  <c:v>15.779772079772076</c:v>
                </c:pt>
                <c:pt idx="1209">
                  <c:v>18.819658119658119</c:v>
                </c:pt>
                <c:pt idx="1210">
                  <c:v>15.779772079772076</c:v>
                </c:pt>
                <c:pt idx="1211">
                  <c:v>15.779772079772076</c:v>
                </c:pt>
                <c:pt idx="1212">
                  <c:v>10.010897435897435</c:v>
                </c:pt>
                <c:pt idx="1213">
                  <c:v>15.779772079772076</c:v>
                </c:pt>
                <c:pt idx="1214">
                  <c:v>11.33186305530772</c:v>
                </c:pt>
                <c:pt idx="1215">
                  <c:v>14.19074074074074</c:v>
                </c:pt>
                <c:pt idx="1216">
                  <c:v>15.779772079772076</c:v>
                </c:pt>
                <c:pt idx="1217">
                  <c:v>5.2507122507122501</c:v>
                </c:pt>
                <c:pt idx="1218">
                  <c:v>14.19074074074074</c:v>
                </c:pt>
                <c:pt idx="1219">
                  <c:v>11.228230576675241</c:v>
                </c:pt>
                <c:pt idx="1220">
                  <c:v>15.779772079772076</c:v>
                </c:pt>
                <c:pt idx="1221">
                  <c:v>15.933420079772079</c:v>
                </c:pt>
                <c:pt idx="1222">
                  <c:v>14.19074074074074</c:v>
                </c:pt>
                <c:pt idx="1223">
                  <c:v>8.2215099715099722</c:v>
                </c:pt>
                <c:pt idx="1224">
                  <c:v>15.779772079772076</c:v>
                </c:pt>
                <c:pt idx="1225">
                  <c:v>15.779772079772076</c:v>
                </c:pt>
                <c:pt idx="1226">
                  <c:v>9.7414529914529897</c:v>
                </c:pt>
                <c:pt idx="1227">
                  <c:v>11.2627747362194</c:v>
                </c:pt>
                <c:pt idx="1228">
                  <c:v>11.608216331660996</c:v>
                </c:pt>
                <c:pt idx="1229">
                  <c:v>15.710683760683761</c:v>
                </c:pt>
                <c:pt idx="1230">
                  <c:v>15.779772079772076</c:v>
                </c:pt>
                <c:pt idx="1231">
                  <c:v>15.779772079772076</c:v>
                </c:pt>
                <c:pt idx="1232">
                  <c:v>15.779772079772076</c:v>
                </c:pt>
                <c:pt idx="1233">
                  <c:v>11.608216331660996</c:v>
                </c:pt>
                <c:pt idx="1234">
                  <c:v>15.779772079772076</c:v>
                </c:pt>
                <c:pt idx="1235">
                  <c:v>15.779772079772076</c:v>
                </c:pt>
                <c:pt idx="1236">
                  <c:v>3.6962250712250713</c:v>
                </c:pt>
                <c:pt idx="1237">
                  <c:v>9.7414529914529897</c:v>
                </c:pt>
                <c:pt idx="1238">
                  <c:v>15.779772079772076</c:v>
                </c:pt>
                <c:pt idx="1239">
                  <c:v>11.642760491205156</c:v>
                </c:pt>
                <c:pt idx="1240">
                  <c:v>18.819658119658119</c:v>
                </c:pt>
                <c:pt idx="1241">
                  <c:v>15.779772079772076</c:v>
                </c:pt>
                <c:pt idx="1242">
                  <c:v>15.779772079772076</c:v>
                </c:pt>
                <c:pt idx="1243">
                  <c:v>10.114529914529914</c:v>
                </c:pt>
                <c:pt idx="1244">
                  <c:v>18.819658119658119</c:v>
                </c:pt>
                <c:pt idx="1245">
                  <c:v>15.779772079772076</c:v>
                </c:pt>
                <c:pt idx="1246">
                  <c:v>11.228230576675241</c:v>
                </c:pt>
                <c:pt idx="1247">
                  <c:v>3.6616809116809108</c:v>
                </c:pt>
                <c:pt idx="1248">
                  <c:v>11.228230576675241</c:v>
                </c:pt>
                <c:pt idx="1249">
                  <c:v>15.779772079772076</c:v>
                </c:pt>
                <c:pt idx="1250">
                  <c:v>14.19074074074074</c:v>
                </c:pt>
                <c:pt idx="1251">
                  <c:v>15.779772079772076</c:v>
                </c:pt>
                <c:pt idx="1252">
                  <c:v>14.19074074074074</c:v>
                </c:pt>
                <c:pt idx="1253">
                  <c:v>9.7759971509971511</c:v>
                </c:pt>
                <c:pt idx="1254">
                  <c:v>8.2215099715099722</c:v>
                </c:pt>
                <c:pt idx="1255">
                  <c:v>15.779772079772076</c:v>
                </c:pt>
                <c:pt idx="1256">
                  <c:v>14.19074074074074</c:v>
                </c:pt>
                <c:pt idx="1257">
                  <c:v>15.790248079772077</c:v>
                </c:pt>
                <c:pt idx="1258">
                  <c:v>11.711848810293475</c:v>
                </c:pt>
                <c:pt idx="1259">
                  <c:v>15.779772079772076</c:v>
                </c:pt>
                <c:pt idx="1260">
                  <c:v>18.819658119658119</c:v>
                </c:pt>
                <c:pt idx="1261">
                  <c:v>15.779772079772076</c:v>
                </c:pt>
                <c:pt idx="1262">
                  <c:v>3.6616809116809108</c:v>
                </c:pt>
                <c:pt idx="1263">
                  <c:v>16.457220079772078</c:v>
                </c:pt>
                <c:pt idx="1264">
                  <c:v>15.783915858138188</c:v>
                </c:pt>
                <c:pt idx="1265">
                  <c:v>15.779772079772076</c:v>
                </c:pt>
                <c:pt idx="1266">
                  <c:v>9.9141737891737893</c:v>
                </c:pt>
                <c:pt idx="1267">
                  <c:v>15.779772079772076</c:v>
                </c:pt>
                <c:pt idx="1268">
                  <c:v>15.779772079772076</c:v>
                </c:pt>
                <c:pt idx="1269">
                  <c:v>11.539128012572677</c:v>
                </c:pt>
                <c:pt idx="1270">
                  <c:v>8.3251424501424491</c:v>
                </c:pt>
                <c:pt idx="1271">
                  <c:v>11.33186305530772</c:v>
                </c:pt>
                <c:pt idx="1272">
                  <c:v>9.3545584045584036</c:v>
                </c:pt>
                <c:pt idx="1273">
                  <c:v>14.19074074074074</c:v>
                </c:pt>
                <c:pt idx="1274">
                  <c:v>15.779772079772076</c:v>
                </c:pt>
                <c:pt idx="1275">
                  <c:v>15.779772079772076</c:v>
                </c:pt>
                <c:pt idx="1276">
                  <c:v>15.779772079772076</c:v>
                </c:pt>
                <c:pt idx="1277">
                  <c:v>15.779772079772076</c:v>
                </c:pt>
                <c:pt idx="1278">
                  <c:v>18.819658119658119</c:v>
                </c:pt>
                <c:pt idx="1279">
                  <c:v>15.779772079772076</c:v>
                </c:pt>
                <c:pt idx="1280">
                  <c:v>10.149074074074072</c:v>
                </c:pt>
                <c:pt idx="1281">
                  <c:v>15.779772079772076</c:v>
                </c:pt>
                <c:pt idx="1282">
                  <c:v>3.6616809116809108</c:v>
                </c:pt>
                <c:pt idx="1283">
                  <c:v>15.779772079772076</c:v>
                </c:pt>
                <c:pt idx="1284">
                  <c:v>15.779772079772076</c:v>
                </c:pt>
                <c:pt idx="1285">
                  <c:v>14.19074074074074</c:v>
                </c:pt>
                <c:pt idx="1286">
                  <c:v>15.779772079772076</c:v>
                </c:pt>
                <c:pt idx="1287">
                  <c:v>14.19074074074074</c:v>
                </c:pt>
                <c:pt idx="1288">
                  <c:v>18.819658119658119</c:v>
                </c:pt>
                <c:pt idx="1289">
                  <c:v>15.779772079772076</c:v>
                </c:pt>
                <c:pt idx="1290">
                  <c:v>3.6616809116809108</c:v>
                </c:pt>
                <c:pt idx="1291">
                  <c:v>15.779772079772076</c:v>
                </c:pt>
                <c:pt idx="1292">
                  <c:v>8.2215099715099722</c:v>
                </c:pt>
                <c:pt idx="1293">
                  <c:v>3.6616809116809108</c:v>
                </c:pt>
                <c:pt idx="1294">
                  <c:v>11.33186305530772</c:v>
                </c:pt>
                <c:pt idx="1295">
                  <c:v>15.779772079772076</c:v>
                </c:pt>
                <c:pt idx="1296">
                  <c:v>11.642760491205156</c:v>
                </c:pt>
                <c:pt idx="1297">
                  <c:v>3.6616809116809108</c:v>
                </c:pt>
                <c:pt idx="1298">
                  <c:v>15.779772079772076</c:v>
                </c:pt>
                <c:pt idx="1299">
                  <c:v>15.779772079772076</c:v>
                </c:pt>
                <c:pt idx="1300">
                  <c:v>18.819658119658119</c:v>
                </c:pt>
                <c:pt idx="1301">
                  <c:v>15.779772079772076</c:v>
                </c:pt>
                <c:pt idx="1302">
                  <c:v>14.19074074074074</c:v>
                </c:pt>
                <c:pt idx="1303">
                  <c:v>14.19074074074074</c:v>
                </c:pt>
                <c:pt idx="1304">
                  <c:v>15.779772079772076</c:v>
                </c:pt>
                <c:pt idx="1305">
                  <c:v>15.779772079772076</c:v>
                </c:pt>
                <c:pt idx="1306">
                  <c:v>14.19074074074074</c:v>
                </c:pt>
                <c:pt idx="1307">
                  <c:v>16.324524079772075</c:v>
                </c:pt>
                <c:pt idx="1308">
                  <c:v>15.779772079772076</c:v>
                </c:pt>
                <c:pt idx="1309">
                  <c:v>15.783915858138188</c:v>
                </c:pt>
                <c:pt idx="1310">
                  <c:v>3.6616809116809108</c:v>
                </c:pt>
                <c:pt idx="1311">
                  <c:v>14.19074074074074</c:v>
                </c:pt>
                <c:pt idx="1312">
                  <c:v>9.9763532763532758</c:v>
                </c:pt>
                <c:pt idx="1313">
                  <c:v>15.779772079772076</c:v>
                </c:pt>
                <c:pt idx="1314">
                  <c:v>15.779772079772076</c:v>
                </c:pt>
                <c:pt idx="1315">
                  <c:v>11.400951374396039</c:v>
                </c:pt>
                <c:pt idx="1316">
                  <c:v>15.779772079772076</c:v>
                </c:pt>
                <c:pt idx="1317">
                  <c:v>15.710683760683761</c:v>
                </c:pt>
                <c:pt idx="1318">
                  <c:v>11.2627747362194</c:v>
                </c:pt>
                <c:pt idx="1319">
                  <c:v>15.779772079772076</c:v>
                </c:pt>
                <c:pt idx="1320">
                  <c:v>3.6616809116809108</c:v>
                </c:pt>
                <c:pt idx="1321">
                  <c:v>15.779772079772076</c:v>
                </c:pt>
                <c:pt idx="1322">
                  <c:v>11.33186305530772</c:v>
                </c:pt>
                <c:pt idx="1323">
                  <c:v>18.819658119658119</c:v>
                </c:pt>
                <c:pt idx="1324">
                  <c:v>15.779772079772076</c:v>
                </c:pt>
                <c:pt idx="1325">
                  <c:v>15.779772079772076</c:v>
                </c:pt>
                <c:pt idx="1326">
                  <c:v>15.783915858138188</c:v>
                </c:pt>
                <c:pt idx="1327">
                  <c:v>14.199028297472964</c:v>
                </c:pt>
                <c:pt idx="1328">
                  <c:v>15.779772079772076</c:v>
                </c:pt>
                <c:pt idx="1329">
                  <c:v>15.779772079772076</c:v>
                </c:pt>
                <c:pt idx="1330">
                  <c:v>22.847096358689885</c:v>
                </c:pt>
                <c:pt idx="1331">
                  <c:v>16.78984026328493</c:v>
                </c:pt>
                <c:pt idx="1332">
                  <c:v>15.783915858138188</c:v>
                </c:pt>
                <c:pt idx="1333">
                  <c:v>15.779772079772076</c:v>
                </c:pt>
                <c:pt idx="1334">
                  <c:v>8.3596866096866087</c:v>
                </c:pt>
                <c:pt idx="1335">
                  <c:v>9.803632478632478</c:v>
                </c:pt>
                <c:pt idx="1336">
                  <c:v>16.120242079772076</c:v>
                </c:pt>
                <c:pt idx="1337">
                  <c:v>15.779772079772076</c:v>
                </c:pt>
                <c:pt idx="1338">
                  <c:v>15.779772079772076</c:v>
                </c:pt>
                <c:pt idx="1339">
                  <c:v>18.819658119658119</c:v>
                </c:pt>
                <c:pt idx="1340">
                  <c:v>15.779772079772076</c:v>
                </c:pt>
                <c:pt idx="1341">
                  <c:v>15.779772079772076</c:v>
                </c:pt>
                <c:pt idx="1342">
                  <c:v>15.779772079772076</c:v>
                </c:pt>
                <c:pt idx="1343">
                  <c:v>15.779772079772076</c:v>
                </c:pt>
                <c:pt idx="1344">
                  <c:v>15.783915858138188</c:v>
                </c:pt>
                <c:pt idx="1345">
                  <c:v>16.23722407977208</c:v>
                </c:pt>
                <c:pt idx="1346">
                  <c:v>10.045441595441593</c:v>
                </c:pt>
                <c:pt idx="1347">
                  <c:v>10.149074074074072</c:v>
                </c:pt>
                <c:pt idx="1348">
                  <c:v>3.7307692307692304</c:v>
                </c:pt>
                <c:pt idx="1349">
                  <c:v>15.779772079772076</c:v>
                </c:pt>
                <c:pt idx="1350">
                  <c:v>15.779772079772076</c:v>
                </c:pt>
                <c:pt idx="1351">
                  <c:v>3.6616809116809108</c:v>
                </c:pt>
                <c:pt idx="1352">
                  <c:v>11.2627747362194</c:v>
                </c:pt>
                <c:pt idx="1353">
                  <c:v>15.779772079772076</c:v>
                </c:pt>
                <c:pt idx="1354">
                  <c:v>9.7414529914529897</c:v>
                </c:pt>
                <c:pt idx="1355">
                  <c:v>8.2215099715099722</c:v>
                </c:pt>
                <c:pt idx="1356">
                  <c:v>11.29731889576356</c:v>
                </c:pt>
                <c:pt idx="1357">
                  <c:v>18.819658119658119</c:v>
                </c:pt>
                <c:pt idx="1358">
                  <c:v>15.783915858138188</c:v>
                </c:pt>
                <c:pt idx="1359">
                  <c:v>3.6616809116809108</c:v>
                </c:pt>
                <c:pt idx="1360">
                  <c:v>15.779772079772076</c:v>
                </c:pt>
                <c:pt idx="1361">
                  <c:v>3.6616809116809108</c:v>
                </c:pt>
                <c:pt idx="1362">
                  <c:v>9.7414529914529897</c:v>
                </c:pt>
                <c:pt idx="1363">
                  <c:v>11.47003969348436</c:v>
                </c:pt>
                <c:pt idx="1364">
                  <c:v>15.973578079772077</c:v>
                </c:pt>
                <c:pt idx="1365">
                  <c:v>11.366407214851881</c:v>
                </c:pt>
                <c:pt idx="1366">
                  <c:v>18.819658119658119</c:v>
                </c:pt>
                <c:pt idx="1367">
                  <c:v>15.779772079772076</c:v>
                </c:pt>
                <c:pt idx="1368">
                  <c:v>18.819658119658119</c:v>
                </c:pt>
                <c:pt idx="1369">
                  <c:v>11.677304650749315</c:v>
                </c:pt>
                <c:pt idx="1370">
                  <c:v>15.779772079772076</c:v>
                </c:pt>
                <c:pt idx="1371">
                  <c:v>22.367302954756457</c:v>
                </c:pt>
                <c:pt idx="1372">
                  <c:v>18.819658119658119</c:v>
                </c:pt>
                <c:pt idx="1373">
                  <c:v>11.2627747362194</c:v>
                </c:pt>
                <c:pt idx="1374">
                  <c:v>15.779772079772076</c:v>
                </c:pt>
                <c:pt idx="1375">
                  <c:v>9.8381766381766376</c:v>
                </c:pt>
                <c:pt idx="1376">
                  <c:v>3.6962250712250713</c:v>
                </c:pt>
                <c:pt idx="1377">
                  <c:v>9.879629629629628</c:v>
                </c:pt>
                <c:pt idx="1378">
                  <c:v>14.19074074074074</c:v>
                </c:pt>
                <c:pt idx="1379">
                  <c:v>15.779772079772076</c:v>
                </c:pt>
                <c:pt idx="1380">
                  <c:v>15.779772079772076</c:v>
                </c:pt>
                <c:pt idx="1381">
                  <c:v>9.7414529914529897</c:v>
                </c:pt>
                <c:pt idx="1382">
                  <c:v>15.710683760683761</c:v>
                </c:pt>
                <c:pt idx="1383">
                  <c:v>3.6616809116809108</c:v>
                </c:pt>
                <c:pt idx="1384">
                  <c:v>18.819658119658119</c:v>
                </c:pt>
                <c:pt idx="1385">
                  <c:v>13.024526872971537</c:v>
                </c:pt>
                <c:pt idx="1386">
                  <c:v>11.47003969348436</c:v>
                </c:pt>
                <c:pt idx="1387">
                  <c:v>15.779772079772076</c:v>
                </c:pt>
                <c:pt idx="1388">
                  <c:v>18.819658119658119</c:v>
                </c:pt>
                <c:pt idx="1389">
                  <c:v>18.819658119658119</c:v>
                </c:pt>
                <c:pt idx="1390">
                  <c:v>15.779772079772076</c:v>
                </c:pt>
                <c:pt idx="1391">
                  <c:v>15.779772079772076</c:v>
                </c:pt>
                <c:pt idx="1392">
                  <c:v>15.779772079772076</c:v>
                </c:pt>
                <c:pt idx="1393">
                  <c:v>15.779772079772076</c:v>
                </c:pt>
                <c:pt idx="1394">
                  <c:v>15.779772079772076</c:v>
                </c:pt>
                <c:pt idx="1395">
                  <c:v>15.779772079772076</c:v>
                </c:pt>
                <c:pt idx="1396">
                  <c:v>15.710683760683761</c:v>
                </c:pt>
                <c:pt idx="1397">
                  <c:v>16.235478079772076</c:v>
                </c:pt>
                <c:pt idx="1398">
                  <c:v>16.78984026328493</c:v>
                </c:pt>
                <c:pt idx="1399">
                  <c:v>9.9832621082621067</c:v>
                </c:pt>
                <c:pt idx="1400">
                  <c:v>15.779772079772076</c:v>
                </c:pt>
                <c:pt idx="1401">
                  <c:v>14.19074074074074</c:v>
                </c:pt>
                <c:pt idx="1402">
                  <c:v>14.19074074074074</c:v>
                </c:pt>
                <c:pt idx="1403">
                  <c:v>18.819658119658119</c:v>
                </c:pt>
                <c:pt idx="1404">
                  <c:v>15.779772079772076</c:v>
                </c:pt>
                <c:pt idx="1405">
                  <c:v>15.783915858138188</c:v>
                </c:pt>
                <c:pt idx="1406">
                  <c:v>14.19074074074074</c:v>
                </c:pt>
                <c:pt idx="1407">
                  <c:v>3.6616809116809108</c:v>
                </c:pt>
                <c:pt idx="1408">
                  <c:v>15.779772079772076</c:v>
                </c:pt>
                <c:pt idx="1409">
                  <c:v>15.783915858138188</c:v>
                </c:pt>
                <c:pt idx="1410">
                  <c:v>17.309268079772078</c:v>
                </c:pt>
                <c:pt idx="1411">
                  <c:v>16.78984026328493</c:v>
                </c:pt>
                <c:pt idx="1412">
                  <c:v>15.779772079772076</c:v>
                </c:pt>
                <c:pt idx="1413">
                  <c:v>15.783915858138188</c:v>
                </c:pt>
                <c:pt idx="1414">
                  <c:v>15.783915858138188</c:v>
                </c:pt>
                <c:pt idx="1415">
                  <c:v>15.779772079772076</c:v>
                </c:pt>
                <c:pt idx="1416">
                  <c:v>15.779772079772076</c:v>
                </c:pt>
                <c:pt idx="1417">
                  <c:v>20.183198932819995</c:v>
                </c:pt>
                <c:pt idx="1418">
                  <c:v>15.779772079772076</c:v>
                </c:pt>
                <c:pt idx="1419">
                  <c:v>11.2627747362194</c:v>
                </c:pt>
                <c:pt idx="1420">
                  <c:v>15.783915858138188</c:v>
                </c:pt>
                <c:pt idx="1421">
                  <c:v>15.779772079772076</c:v>
                </c:pt>
                <c:pt idx="1422">
                  <c:v>15.779772079772076</c:v>
                </c:pt>
                <c:pt idx="1423">
                  <c:v>15.779772079772076</c:v>
                </c:pt>
                <c:pt idx="1424">
                  <c:v>15.783915858138188</c:v>
                </c:pt>
                <c:pt idx="1425">
                  <c:v>16.952218263284927</c:v>
                </c:pt>
                <c:pt idx="1426">
                  <c:v>15.779772079772076</c:v>
                </c:pt>
                <c:pt idx="1427">
                  <c:v>15.779772079772076</c:v>
                </c:pt>
                <c:pt idx="1428">
                  <c:v>9.7414529914529897</c:v>
                </c:pt>
                <c:pt idx="1429">
                  <c:v>15.779772079772076</c:v>
                </c:pt>
                <c:pt idx="1430">
                  <c:v>15.779772079772076</c:v>
                </c:pt>
                <c:pt idx="1431">
                  <c:v>15.779772079772076</c:v>
                </c:pt>
                <c:pt idx="1432">
                  <c:v>14.19074074074074</c:v>
                </c:pt>
                <c:pt idx="1433">
                  <c:v>15.779772079772076</c:v>
                </c:pt>
                <c:pt idx="1434">
                  <c:v>15.779772079772076</c:v>
                </c:pt>
                <c:pt idx="1435">
                  <c:v>3.6616809116809108</c:v>
                </c:pt>
                <c:pt idx="1436">
                  <c:v>17.284824079772076</c:v>
                </c:pt>
                <c:pt idx="1437">
                  <c:v>11.573672172116838</c:v>
                </c:pt>
                <c:pt idx="1438">
                  <c:v>14.19074074074074</c:v>
                </c:pt>
                <c:pt idx="1439">
                  <c:v>8.2215099715099722</c:v>
                </c:pt>
                <c:pt idx="1440">
                  <c:v>15.779772079772076</c:v>
                </c:pt>
                <c:pt idx="1441">
                  <c:v>15.779772079772076</c:v>
                </c:pt>
                <c:pt idx="1442">
                  <c:v>14.19074074074074</c:v>
                </c:pt>
                <c:pt idx="1443">
                  <c:v>15.779772079772076</c:v>
                </c:pt>
                <c:pt idx="1444">
                  <c:v>15.783915858138188</c:v>
                </c:pt>
                <c:pt idx="1445">
                  <c:v>14.19074074074074</c:v>
                </c:pt>
                <c:pt idx="1446">
                  <c:v>15.779772079772076</c:v>
                </c:pt>
                <c:pt idx="1447">
                  <c:v>15.710683760683761</c:v>
                </c:pt>
                <c:pt idx="1448">
                  <c:v>15.779772079772076</c:v>
                </c:pt>
                <c:pt idx="1449">
                  <c:v>15.779772079772076</c:v>
                </c:pt>
                <c:pt idx="1450">
                  <c:v>15.779772079772076</c:v>
                </c:pt>
                <c:pt idx="1451">
                  <c:v>15.779772079772076</c:v>
                </c:pt>
                <c:pt idx="1452">
                  <c:v>15.779772079772076</c:v>
                </c:pt>
                <c:pt idx="1453">
                  <c:v>16.817047905859035</c:v>
                </c:pt>
                <c:pt idx="1454">
                  <c:v>16.256430079772077</c:v>
                </c:pt>
                <c:pt idx="1455">
                  <c:v>14.19074074074074</c:v>
                </c:pt>
                <c:pt idx="1456">
                  <c:v>14.19074074074074</c:v>
                </c:pt>
                <c:pt idx="1457">
                  <c:v>20.182961202108949</c:v>
                </c:pt>
                <c:pt idx="1458">
                  <c:v>15.783915858138188</c:v>
                </c:pt>
                <c:pt idx="1459">
                  <c:v>15.779772079772076</c:v>
                </c:pt>
                <c:pt idx="1460">
                  <c:v>14.19074074074074</c:v>
                </c:pt>
                <c:pt idx="1461">
                  <c:v>15.783915858138188</c:v>
                </c:pt>
                <c:pt idx="1462">
                  <c:v>15.779772079772076</c:v>
                </c:pt>
                <c:pt idx="1463">
                  <c:v>11.47003969348436</c:v>
                </c:pt>
                <c:pt idx="1464">
                  <c:v>3.6616809116809108</c:v>
                </c:pt>
                <c:pt idx="1465">
                  <c:v>15.779772079772076</c:v>
                </c:pt>
                <c:pt idx="1466">
                  <c:v>15.779772079772076</c:v>
                </c:pt>
                <c:pt idx="1467">
                  <c:v>3.6616809116809108</c:v>
                </c:pt>
                <c:pt idx="1468">
                  <c:v>15.779772079772076</c:v>
                </c:pt>
                <c:pt idx="1469">
                  <c:v>9.7414529914529897</c:v>
                </c:pt>
                <c:pt idx="1470">
                  <c:v>15.779772079772076</c:v>
                </c:pt>
                <c:pt idx="1471">
                  <c:v>14.19074074074074</c:v>
                </c:pt>
                <c:pt idx="1472">
                  <c:v>15.779772079772076</c:v>
                </c:pt>
                <c:pt idx="1473">
                  <c:v>9.9418091168091145</c:v>
                </c:pt>
                <c:pt idx="1474">
                  <c:v>15.779772079772076</c:v>
                </c:pt>
                <c:pt idx="1475">
                  <c:v>14.199028297472964</c:v>
                </c:pt>
                <c:pt idx="1476">
                  <c:v>3.6616809116809108</c:v>
                </c:pt>
                <c:pt idx="1477">
                  <c:v>9.9072649572649567</c:v>
                </c:pt>
                <c:pt idx="1478">
                  <c:v>15.779772079772076</c:v>
                </c:pt>
                <c:pt idx="1479">
                  <c:v>15.779772079772076</c:v>
                </c:pt>
                <c:pt idx="1480">
                  <c:v>15.779772079772076</c:v>
                </c:pt>
                <c:pt idx="1481">
                  <c:v>8.2215099715099722</c:v>
                </c:pt>
                <c:pt idx="1482">
                  <c:v>3.6962250712250713</c:v>
                </c:pt>
                <c:pt idx="1483">
                  <c:v>15.779772079772076</c:v>
                </c:pt>
                <c:pt idx="1484">
                  <c:v>14.19074074074074</c:v>
                </c:pt>
                <c:pt idx="1485">
                  <c:v>15.779772079772076</c:v>
                </c:pt>
                <c:pt idx="1486">
                  <c:v>15.779772079772076</c:v>
                </c:pt>
                <c:pt idx="1487">
                  <c:v>16.778484079772078</c:v>
                </c:pt>
                <c:pt idx="1488">
                  <c:v>15.779772079772076</c:v>
                </c:pt>
                <c:pt idx="1489">
                  <c:v>15.779772079772076</c:v>
                </c:pt>
                <c:pt idx="1490">
                  <c:v>14.19074074074074</c:v>
                </c:pt>
                <c:pt idx="1491">
                  <c:v>3.6616809116809108</c:v>
                </c:pt>
                <c:pt idx="1492">
                  <c:v>14.19074074074074</c:v>
                </c:pt>
                <c:pt idx="1493">
                  <c:v>15.779772079772076</c:v>
                </c:pt>
                <c:pt idx="1494">
                  <c:v>15.779772079772076</c:v>
                </c:pt>
                <c:pt idx="1495">
                  <c:v>15.779772079772076</c:v>
                </c:pt>
                <c:pt idx="1496">
                  <c:v>9.7414529914529897</c:v>
                </c:pt>
                <c:pt idx="1497">
                  <c:v>15.779772079772076</c:v>
                </c:pt>
                <c:pt idx="1498">
                  <c:v>15.779772079772076</c:v>
                </c:pt>
                <c:pt idx="1499">
                  <c:v>3.6616809116809108</c:v>
                </c:pt>
                <c:pt idx="1500">
                  <c:v>14.19074074074074</c:v>
                </c:pt>
                <c:pt idx="1501">
                  <c:v>14.19074074074074</c:v>
                </c:pt>
                <c:pt idx="1502">
                  <c:v>8.2215099715099722</c:v>
                </c:pt>
                <c:pt idx="1503">
                  <c:v>20.183479587131643</c:v>
                </c:pt>
                <c:pt idx="1504">
                  <c:v>9.7414529914529897</c:v>
                </c:pt>
                <c:pt idx="1505">
                  <c:v>15.779772079772076</c:v>
                </c:pt>
                <c:pt idx="1506">
                  <c:v>11.366407214851881</c:v>
                </c:pt>
                <c:pt idx="1507">
                  <c:v>18.819658119658119</c:v>
                </c:pt>
                <c:pt idx="1508">
                  <c:v>9.7414529914529897</c:v>
                </c:pt>
                <c:pt idx="1509">
                  <c:v>9.7414529914529897</c:v>
                </c:pt>
                <c:pt idx="1510">
                  <c:v>15.779772079772076</c:v>
                </c:pt>
                <c:pt idx="1511">
                  <c:v>15.779772079772076</c:v>
                </c:pt>
                <c:pt idx="1512">
                  <c:v>15.783915858138188</c:v>
                </c:pt>
                <c:pt idx="1513">
                  <c:v>11.677304650749315</c:v>
                </c:pt>
                <c:pt idx="1514">
                  <c:v>9.7414529914529897</c:v>
                </c:pt>
                <c:pt idx="1515">
                  <c:v>18.819658119658119</c:v>
                </c:pt>
                <c:pt idx="1516">
                  <c:v>15.779772079772076</c:v>
                </c:pt>
                <c:pt idx="1517">
                  <c:v>14.19074074074074</c:v>
                </c:pt>
                <c:pt idx="1518">
                  <c:v>9.7345441595441589</c:v>
                </c:pt>
                <c:pt idx="1519">
                  <c:v>18.819658119658119</c:v>
                </c:pt>
                <c:pt idx="1520">
                  <c:v>14.199028297472964</c:v>
                </c:pt>
                <c:pt idx="1521">
                  <c:v>15.779772079772076</c:v>
                </c:pt>
                <c:pt idx="1522">
                  <c:v>16.476426079772079</c:v>
                </c:pt>
                <c:pt idx="1523">
                  <c:v>15.779772079772076</c:v>
                </c:pt>
                <c:pt idx="1524">
                  <c:v>3.6616809116809108</c:v>
                </c:pt>
                <c:pt idx="1525">
                  <c:v>14.19074074074074</c:v>
                </c:pt>
                <c:pt idx="1526">
                  <c:v>15.779772079772076</c:v>
                </c:pt>
                <c:pt idx="1527">
                  <c:v>11.677304650749315</c:v>
                </c:pt>
                <c:pt idx="1528">
                  <c:v>16.754040079772075</c:v>
                </c:pt>
                <c:pt idx="1529">
                  <c:v>39.441616918053171</c:v>
                </c:pt>
                <c:pt idx="1530">
                  <c:v>15.779772079772076</c:v>
                </c:pt>
                <c:pt idx="1531">
                  <c:v>14.19074074074074</c:v>
                </c:pt>
                <c:pt idx="1532">
                  <c:v>20.707731935845711</c:v>
                </c:pt>
                <c:pt idx="1533">
                  <c:v>15.783915858138188</c:v>
                </c:pt>
                <c:pt idx="1534">
                  <c:v>15.779772079772076</c:v>
                </c:pt>
                <c:pt idx="1535">
                  <c:v>9.7414529914529897</c:v>
                </c:pt>
                <c:pt idx="1536">
                  <c:v>12.955438553883219</c:v>
                </c:pt>
                <c:pt idx="1537">
                  <c:v>8.2215099715099722</c:v>
                </c:pt>
                <c:pt idx="1538">
                  <c:v>11.228230576675241</c:v>
                </c:pt>
                <c:pt idx="1539">
                  <c:v>15.779772079772076</c:v>
                </c:pt>
                <c:pt idx="1540">
                  <c:v>9.7414529914529897</c:v>
                </c:pt>
                <c:pt idx="1541">
                  <c:v>11.2627747362194</c:v>
                </c:pt>
                <c:pt idx="1542">
                  <c:v>15.779772079772076</c:v>
                </c:pt>
                <c:pt idx="1543">
                  <c:v>15.779772079772076</c:v>
                </c:pt>
                <c:pt idx="1544">
                  <c:v>15.779772079772076</c:v>
                </c:pt>
                <c:pt idx="1545">
                  <c:v>15.779772079772076</c:v>
                </c:pt>
                <c:pt idx="1546">
                  <c:v>14.19074074074074</c:v>
                </c:pt>
                <c:pt idx="1547">
                  <c:v>3.7307692307692304</c:v>
                </c:pt>
                <c:pt idx="1548">
                  <c:v>18.819658119658119</c:v>
                </c:pt>
                <c:pt idx="1549">
                  <c:v>8.1869658119658126</c:v>
                </c:pt>
                <c:pt idx="1550">
                  <c:v>14.19074074074074</c:v>
                </c:pt>
                <c:pt idx="1551">
                  <c:v>15.779772079772076</c:v>
                </c:pt>
                <c:pt idx="1552">
                  <c:v>9.7414529914529897</c:v>
                </c:pt>
                <c:pt idx="1553">
                  <c:v>15.779772079772076</c:v>
                </c:pt>
                <c:pt idx="1554">
                  <c:v>15.779772079772076</c:v>
                </c:pt>
                <c:pt idx="1555">
                  <c:v>3.7307692307692304</c:v>
                </c:pt>
                <c:pt idx="1556">
                  <c:v>10.079985754985755</c:v>
                </c:pt>
                <c:pt idx="1557">
                  <c:v>21.189899345074153</c:v>
                </c:pt>
                <c:pt idx="1558">
                  <c:v>11.29731889576356</c:v>
                </c:pt>
                <c:pt idx="1559">
                  <c:v>15.779772079772076</c:v>
                </c:pt>
                <c:pt idx="1560">
                  <c:v>18.819658119658119</c:v>
                </c:pt>
                <c:pt idx="1561">
                  <c:v>3.6616809116809108</c:v>
                </c:pt>
                <c:pt idx="1562">
                  <c:v>3.6616809116809108</c:v>
                </c:pt>
                <c:pt idx="1563">
                  <c:v>22.360851867767042</c:v>
                </c:pt>
                <c:pt idx="1564">
                  <c:v>15.779772079772076</c:v>
                </c:pt>
                <c:pt idx="1565">
                  <c:v>11.2627747362194</c:v>
                </c:pt>
                <c:pt idx="1566">
                  <c:v>18.819658119658119</c:v>
                </c:pt>
                <c:pt idx="1567">
                  <c:v>15.779772079772076</c:v>
                </c:pt>
                <c:pt idx="1568">
                  <c:v>9.7414529914529897</c:v>
                </c:pt>
                <c:pt idx="1569">
                  <c:v>37.824250479192415</c:v>
                </c:pt>
                <c:pt idx="1570">
                  <c:v>5.2507122507122501</c:v>
                </c:pt>
                <c:pt idx="1571">
                  <c:v>3.6616809116809108</c:v>
                </c:pt>
                <c:pt idx="1572">
                  <c:v>15.779772079772076</c:v>
                </c:pt>
                <c:pt idx="1573">
                  <c:v>18.819658119658119</c:v>
                </c:pt>
                <c:pt idx="1574">
                  <c:v>15.783915858138188</c:v>
                </c:pt>
                <c:pt idx="1575">
                  <c:v>3.6616809116809108</c:v>
                </c:pt>
                <c:pt idx="1576">
                  <c:v>9.803632478632478</c:v>
                </c:pt>
                <c:pt idx="1577">
                  <c:v>14.19074074074074</c:v>
                </c:pt>
                <c:pt idx="1578">
                  <c:v>3.6616809116809108</c:v>
                </c:pt>
                <c:pt idx="1579">
                  <c:v>17.295451905859032</c:v>
                </c:pt>
                <c:pt idx="1580">
                  <c:v>14.19074074074074</c:v>
                </c:pt>
                <c:pt idx="1581">
                  <c:v>15.779772079772076</c:v>
                </c:pt>
                <c:pt idx="1582">
                  <c:v>14.19074074074074</c:v>
                </c:pt>
                <c:pt idx="1583">
                  <c:v>14.199028297472964</c:v>
                </c:pt>
                <c:pt idx="1584">
                  <c:v>15.779772079772076</c:v>
                </c:pt>
                <c:pt idx="1585">
                  <c:v>11.504583853028517</c:v>
                </c:pt>
                <c:pt idx="1586">
                  <c:v>15.779772079772076</c:v>
                </c:pt>
                <c:pt idx="1587">
                  <c:v>15.710683760683761</c:v>
                </c:pt>
                <c:pt idx="1588">
                  <c:v>16.750168514554687</c:v>
                </c:pt>
                <c:pt idx="1589">
                  <c:v>20.995141761866893</c:v>
                </c:pt>
                <c:pt idx="1590">
                  <c:v>15.779772079772076</c:v>
                </c:pt>
                <c:pt idx="1591">
                  <c:v>15.779772079772076</c:v>
                </c:pt>
                <c:pt idx="1592">
                  <c:v>17.222575384119907</c:v>
                </c:pt>
                <c:pt idx="1593">
                  <c:v>15.779772079772076</c:v>
                </c:pt>
                <c:pt idx="1594">
                  <c:v>11.539128012572677</c:v>
                </c:pt>
                <c:pt idx="1595">
                  <c:v>3.6616809116809108</c:v>
                </c:pt>
                <c:pt idx="1596">
                  <c:v>16.512484775424252</c:v>
                </c:pt>
                <c:pt idx="1597">
                  <c:v>15.779772079772076</c:v>
                </c:pt>
                <c:pt idx="1598">
                  <c:v>24.628007773969767</c:v>
                </c:pt>
                <c:pt idx="1599">
                  <c:v>18.819658119658119</c:v>
                </c:pt>
                <c:pt idx="1600">
                  <c:v>15.779772079772076</c:v>
                </c:pt>
                <c:pt idx="1601">
                  <c:v>15.779772079772076</c:v>
                </c:pt>
                <c:pt idx="1602">
                  <c:v>16.594167210206859</c:v>
                </c:pt>
                <c:pt idx="1603">
                  <c:v>15.779772079772076</c:v>
                </c:pt>
                <c:pt idx="1604">
                  <c:v>15.779772079772076</c:v>
                </c:pt>
                <c:pt idx="1605">
                  <c:v>22.642933224045411</c:v>
                </c:pt>
                <c:pt idx="1606">
                  <c:v>15.779772079772076</c:v>
                </c:pt>
                <c:pt idx="1607">
                  <c:v>15.779772079772076</c:v>
                </c:pt>
                <c:pt idx="1608">
                  <c:v>15.846120079772078</c:v>
                </c:pt>
                <c:pt idx="1609">
                  <c:v>16.357698079772078</c:v>
                </c:pt>
                <c:pt idx="1610">
                  <c:v>8.1178774928774917</c:v>
                </c:pt>
                <c:pt idx="1611">
                  <c:v>8.25605413105413</c:v>
                </c:pt>
                <c:pt idx="1612">
                  <c:v>15.779772079772076</c:v>
                </c:pt>
                <c:pt idx="1613">
                  <c:v>11.677304650749315</c:v>
                </c:pt>
                <c:pt idx="1614">
                  <c:v>18.819658119658119</c:v>
                </c:pt>
                <c:pt idx="1615">
                  <c:v>9.7414529914529897</c:v>
                </c:pt>
                <c:pt idx="1616">
                  <c:v>15.779772079772076</c:v>
                </c:pt>
                <c:pt idx="1617">
                  <c:v>15.779772079772076</c:v>
                </c:pt>
                <c:pt idx="1618">
                  <c:v>15.710683760683761</c:v>
                </c:pt>
                <c:pt idx="1619">
                  <c:v>15.779772079772076</c:v>
                </c:pt>
                <c:pt idx="1620">
                  <c:v>14.19074074074074</c:v>
                </c:pt>
                <c:pt idx="1621">
                  <c:v>15.710683760683761</c:v>
                </c:pt>
                <c:pt idx="1622">
                  <c:v>15.779772079772076</c:v>
                </c:pt>
                <c:pt idx="1623">
                  <c:v>14.19074074074074</c:v>
                </c:pt>
                <c:pt idx="1624">
                  <c:v>16.78984026328493</c:v>
                </c:pt>
                <c:pt idx="1625">
                  <c:v>3.7307692307692304</c:v>
                </c:pt>
                <c:pt idx="1626">
                  <c:v>22.099034088092804</c:v>
                </c:pt>
                <c:pt idx="1627">
                  <c:v>3.6616809116809108</c:v>
                </c:pt>
                <c:pt idx="1628">
                  <c:v>11.539128012572677</c:v>
                </c:pt>
                <c:pt idx="1629">
                  <c:v>15.779772079772076</c:v>
                </c:pt>
                <c:pt idx="1630">
                  <c:v>15.783915858138188</c:v>
                </c:pt>
                <c:pt idx="1631">
                  <c:v>14.199028297472964</c:v>
                </c:pt>
                <c:pt idx="1632">
                  <c:v>15.783915858138188</c:v>
                </c:pt>
                <c:pt idx="1633">
                  <c:v>15.779772079772076</c:v>
                </c:pt>
                <c:pt idx="1634">
                  <c:v>13.300880149324811</c:v>
                </c:pt>
                <c:pt idx="1635">
                  <c:v>15.779772079772076</c:v>
                </c:pt>
                <c:pt idx="1636">
                  <c:v>14.19074074074074</c:v>
                </c:pt>
                <c:pt idx="1637">
                  <c:v>15.779772079772076</c:v>
                </c:pt>
                <c:pt idx="1638">
                  <c:v>14.19074074074074</c:v>
                </c:pt>
                <c:pt idx="1639">
                  <c:v>15.779772079772076</c:v>
                </c:pt>
                <c:pt idx="1640">
                  <c:v>14.19074074074074</c:v>
                </c:pt>
                <c:pt idx="1641">
                  <c:v>14.19074074074074</c:v>
                </c:pt>
                <c:pt idx="1642">
                  <c:v>3.7307692307692304</c:v>
                </c:pt>
                <c:pt idx="1643">
                  <c:v>15.779772079772076</c:v>
                </c:pt>
                <c:pt idx="1644">
                  <c:v>15.783915858138188</c:v>
                </c:pt>
                <c:pt idx="1645">
                  <c:v>14.199028297472964</c:v>
                </c:pt>
                <c:pt idx="1646">
                  <c:v>9.7759971509971511</c:v>
                </c:pt>
                <c:pt idx="1647">
                  <c:v>15.779772079772076</c:v>
                </c:pt>
                <c:pt idx="1648">
                  <c:v>24.065738322381264</c:v>
                </c:pt>
                <c:pt idx="1649">
                  <c:v>15.779772079772076</c:v>
                </c:pt>
                <c:pt idx="1650">
                  <c:v>15.779772079772076</c:v>
                </c:pt>
                <c:pt idx="1651">
                  <c:v>15.710683760683761</c:v>
                </c:pt>
                <c:pt idx="1652">
                  <c:v>15.779772079772076</c:v>
                </c:pt>
                <c:pt idx="1653">
                  <c:v>8.1869658119658126</c:v>
                </c:pt>
                <c:pt idx="1654">
                  <c:v>16.781552706552706</c:v>
                </c:pt>
                <c:pt idx="1655">
                  <c:v>18.819658119658119</c:v>
                </c:pt>
                <c:pt idx="1656">
                  <c:v>14.19074074074074</c:v>
                </c:pt>
                <c:pt idx="1657">
                  <c:v>16.810063905859035</c:v>
                </c:pt>
                <c:pt idx="1658">
                  <c:v>15.779772079772076</c:v>
                </c:pt>
                <c:pt idx="1659">
                  <c:v>8.2905982905982896</c:v>
                </c:pt>
                <c:pt idx="1660">
                  <c:v>15.779772079772076</c:v>
                </c:pt>
                <c:pt idx="1661">
                  <c:v>9.9141737891737893</c:v>
                </c:pt>
                <c:pt idx="1662">
                  <c:v>15.779772079772076</c:v>
                </c:pt>
                <c:pt idx="1663">
                  <c:v>18.785113960113957</c:v>
                </c:pt>
                <c:pt idx="1664">
                  <c:v>15.779772079772076</c:v>
                </c:pt>
                <c:pt idx="1665">
                  <c:v>15.779772079772076</c:v>
                </c:pt>
                <c:pt idx="1666">
                  <c:v>15.779772079772076</c:v>
                </c:pt>
                <c:pt idx="1667">
                  <c:v>15.851358079772075</c:v>
                </c:pt>
                <c:pt idx="1668">
                  <c:v>14.199028297472964</c:v>
                </c:pt>
                <c:pt idx="1669">
                  <c:v>15.710683760683761</c:v>
                </c:pt>
                <c:pt idx="1670">
                  <c:v>15.779772079772076</c:v>
                </c:pt>
                <c:pt idx="1671">
                  <c:v>14.19074074074074</c:v>
                </c:pt>
                <c:pt idx="1672">
                  <c:v>15.779772079772076</c:v>
                </c:pt>
                <c:pt idx="1673">
                  <c:v>32.475240018501275</c:v>
                </c:pt>
                <c:pt idx="1674">
                  <c:v>3.6616809116809108</c:v>
                </c:pt>
                <c:pt idx="1675">
                  <c:v>15.779772079772076</c:v>
                </c:pt>
                <c:pt idx="1676">
                  <c:v>15.779772079772076</c:v>
                </c:pt>
                <c:pt idx="1677">
                  <c:v>15.779772079772076</c:v>
                </c:pt>
                <c:pt idx="1678">
                  <c:v>24.47552531481697</c:v>
                </c:pt>
                <c:pt idx="1679">
                  <c:v>18.819658119658119</c:v>
                </c:pt>
                <c:pt idx="1680">
                  <c:v>15.779772079772076</c:v>
                </c:pt>
                <c:pt idx="1681">
                  <c:v>22.967580264136181</c:v>
                </c:pt>
                <c:pt idx="1682">
                  <c:v>15.783915858138188</c:v>
                </c:pt>
                <c:pt idx="1683">
                  <c:v>18.819658119658119</c:v>
                </c:pt>
                <c:pt idx="1684">
                  <c:v>15.779772079772076</c:v>
                </c:pt>
                <c:pt idx="1685">
                  <c:v>30.866620298931949</c:v>
                </c:pt>
                <c:pt idx="1686">
                  <c:v>9.7414529914529897</c:v>
                </c:pt>
                <c:pt idx="1687">
                  <c:v>11.366407214851881</c:v>
                </c:pt>
                <c:pt idx="1688">
                  <c:v>5.2507122507122501</c:v>
                </c:pt>
                <c:pt idx="1689">
                  <c:v>18.819658119658119</c:v>
                </c:pt>
                <c:pt idx="1690">
                  <c:v>5.2507122507122501</c:v>
                </c:pt>
                <c:pt idx="1691">
                  <c:v>15.779772079772076</c:v>
                </c:pt>
                <c:pt idx="1692">
                  <c:v>18.785113960113957</c:v>
                </c:pt>
                <c:pt idx="1693">
                  <c:v>18.785113960113957</c:v>
                </c:pt>
                <c:pt idx="1694">
                  <c:v>16.563726079772078</c:v>
                </c:pt>
                <c:pt idx="1695">
                  <c:v>15.710683760683761</c:v>
                </c:pt>
                <c:pt idx="1696">
                  <c:v>15.779772079772076</c:v>
                </c:pt>
                <c:pt idx="1697">
                  <c:v>15.779772079772076</c:v>
                </c:pt>
                <c:pt idx="1698">
                  <c:v>16.78984026328493</c:v>
                </c:pt>
                <c:pt idx="1699">
                  <c:v>23.300642971397906</c:v>
                </c:pt>
                <c:pt idx="1700">
                  <c:v>15.779772079772076</c:v>
                </c:pt>
                <c:pt idx="1701">
                  <c:v>11.400951374396039</c:v>
                </c:pt>
                <c:pt idx="1702">
                  <c:v>15.779772079772076</c:v>
                </c:pt>
                <c:pt idx="1703">
                  <c:v>15.779772079772076</c:v>
                </c:pt>
                <c:pt idx="1704">
                  <c:v>8.2215099715099722</c:v>
                </c:pt>
                <c:pt idx="1705">
                  <c:v>15.779772079772076</c:v>
                </c:pt>
                <c:pt idx="1706">
                  <c:v>18.819658119658119</c:v>
                </c:pt>
                <c:pt idx="1707">
                  <c:v>11.677304650749315</c:v>
                </c:pt>
                <c:pt idx="1708">
                  <c:v>15.779772079772076</c:v>
                </c:pt>
                <c:pt idx="1709">
                  <c:v>15.779772079772076</c:v>
                </c:pt>
                <c:pt idx="1710">
                  <c:v>15.779772079772076</c:v>
                </c:pt>
                <c:pt idx="1711">
                  <c:v>18.819658119658119</c:v>
                </c:pt>
                <c:pt idx="1712">
                  <c:v>15.779772079772076</c:v>
                </c:pt>
                <c:pt idx="1713">
                  <c:v>9.7414529914529897</c:v>
                </c:pt>
                <c:pt idx="1714">
                  <c:v>5.2507122507122501</c:v>
                </c:pt>
                <c:pt idx="1715">
                  <c:v>15.779772079772076</c:v>
                </c:pt>
                <c:pt idx="1716">
                  <c:v>15.779772079772076</c:v>
                </c:pt>
                <c:pt idx="1717">
                  <c:v>23.149906512245106</c:v>
                </c:pt>
                <c:pt idx="1718">
                  <c:v>15.779772079772076</c:v>
                </c:pt>
                <c:pt idx="1719">
                  <c:v>3.7307692307692304</c:v>
                </c:pt>
                <c:pt idx="1720">
                  <c:v>11.677304650749315</c:v>
                </c:pt>
                <c:pt idx="1721">
                  <c:v>15.779772079772076</c:v>
                </c:pt>
                <c:pt idx="1722">
                  <c:v>15.779772079772076</c:v>
                </c:pt>
                <c:pt idx="1723">
                  <c:v>15.779772079772076</c:v>
                </c:pt>
                <c:pt idx="1724">
                  <c:v>18.819658119658119</c:v>
                </c:pt>
                <c:pt idx="1725">
                  <c:v>15.710683760683761</c:v>
                </c:pt>
                <c:pt idx="1726">
                  <c:v>14.199028297472964</c:v>
                </c:pt>
                <c:pt idx="1727">
                  <c:v>9.8381766381766376</c:v>
                </c:pt>
                <c:pt idx="1728">
                  <c:v>38.893383139325287</c:v>
                </c:pt>
                <c:pt idx="1729">
                  <c:v>8.2215099715099722</c:v>
                </c:pt>
                <c:pt idx="1730">
                  <c:v>28.400996229340418</c:v>
                </c:pt>
                <c:pt idx="1731">
                  <c:v>15.783915858138188</c:v>
                </c:pt>
                <c:pt idx="1732">
                  <c:v>15.710683760683761</c:v>
                </c:pt>
                <c:pt idx="1733">
                  <c:v>18.819658119658119</c:v>
                </c:pt>
                <c:pt idx="1734">
                  <c:v>14.19074074074074</c:v>
                </c:pt>
                <c:pt idx="1735">
                  <c:v>15.779772079772076</c:v>
                </c:pt>
                <c:pt idx="1736">
                  <c:v>3.6616809116809108</c:v>
                </c:pt>
                <c:pt idx="1737">
                  <c:v>15.779772079772076</c:v>
                </c:pt>
                <c:pt idx="1738">
                  <c:v>15.779772079772076</c:v>
                </c:pt>
                <c:pt idx="1739">
                  <c:v>18.819658119658119</c:v>
                </c:pt>
                <c:pt idx="1740">
                  <c:v>15.779772079772076</c:v>
                </c:pt>
                <c:pt idx="1741">
                  <c:v>15.779772079772076</c:v>
                </c:pt>
                <c:pt idx="1742">
                  <c:v>15.779772079772076</c:v>
                </c:pt>
                <c:pt idx="1743">
                  <c:v>15.779772079772076</c:v>
                </c:pt>
                <c:pt idx="1744">
                  <c:v>3.6616809116809108</c:v>
                </c:pt>
                <c:pt idx="1745">
                  <c:v>15.779772079772076</c:v>
                </c:pt>
                <c:pt idx="1746">
                  <c:v>3.6616809116809108</c:v>
                </c:pt>
                <c:pt idx="1747">
                  <c:v>3.6616809116809108</c:v>
                </c:pt>
                <c:pt idx="1748">
                  <c:v>15.779772079772076</c:v>
                </c:pt>
                <c:pt idx="1749">
                  <c:v>14.19074074074074</c:v>
                </c:pt>
                <c:pt idx="1750">
                  <c:v>18.819658119658119</c:v>
                </c:pt>
                <c:pt idx="1751">
                  <c:v>15.779772079772076</c:v>
                </c:pt>
                <c:pt idx="1752">
                  <c:v>16.78984026328493</c:v>
                </c:pt>
                <c:pt idx="1753">
                  <c:v>15.779772079772076</c:v>
                </c:pt>
                <c:pt idx="1754">
                  <c:v>15.779772079772076</c:v>
                </c:pt>
                <c:pt idx="1755">
                  <c:v>18.819658119658119</c:v>
                </c:pt>
                <c:pt idx="1756">
                  <c:v>11.711848810293475</c:v>
                </c:pt>
                <c:pt idx="1757">
                  <c:v>14.19074074074074</c:v>
                </c:pt>
                <c:pt idx="1758">
                  <c:v>15.710683760683761</c:v>
                </c:pt>
                <c:pt idx="1759">
                  <c:v>15.779772079772076</c:v>
                </c:pt>
                <c:pt idx="1760">
                  <c:v>11.608216331660996</c:v>
                </c:pt>
                <c:pt idx="1761">
                  <c:v>15.779772079772076</c:v>
                </c:pt>
                <c:pt idx="1762">
                  <c:v>14.19074074074074</c:v>
                </c:pt>
                <c:pt idx="1763">
                  <c:v>11.400951374396039</c:v>
                </c:pt>
                <c:pt idx="1764">
                  <c:v>15.779772079772076</c:v>
                </c:pt>
                <c:pt idx="1765">
                  <c:v>15.779772079772076</c:v>
                </c:pt>
                <c:pt idx="1766">
                  <c:v>3.6616809116809108</c:v>
                </c:pt>
                <c:pt idx="1767">
                  <c:v>15.779772079772076</c:v>
                </c:pt>
                <c:pt idx="1768">
                  <c:v>9.7414529914529897</c:v>
                </c:pt>
                <c:pt idx="1769">
                  <c:v>3.6616809116809108</c:v>
                </c:pt>
                <c:pt idx="1770">
                  <c:v>15.779772079772076</c:v>
                </c:pt>
                <c:pt idx="1771">
                  <c:v>14.199028297472964</c:v>
                </c:pt>
                <c:pt idx="1772">
                  <c:v>15.779772079772076</c:v>
                </c:pt>
                <c:pt idx="1773">
                  <c:v>15.779772079772076</c:v>
                </c:pt>
                <c:pt idx="1774">
                  <c:v>237.32404977165928</c:v>
                </c:pt>
                <c:pt idx="1775">
                  <c:v>15.783915858138188</c:v>
                </c:pt>
                <c:pt idx="1776">
                  <c:v>15.779772079772076</c:v>
                </c:pt>
                <c:pt idx="1777">
                  <c:v>14.19074074074074</c:v>
                </c:pt>
                <c:pt idx="1778">
                  <c:v>93.335637027973434</c:v>
                </c:pt>
                <c:pt idx="1779">
                  <c:v>15.779772079772076</c:v>
                </c:pt>
                <c:pt idx="1780">
                  <c:v>98.264918174841497</c:v>
                </c:pt>
                <c:pt idx="1781">
                  <c:v>15.779772079772076</c:v>
                </c:pt>
                <c:pt idx="1782">
                  <c:v>246.61698283630713</c:v>
                </c:pt>
                <c:pt idx="1783">
                  <c:v>15.779772079772076</c:v>
                </c:pt>
                <c:pt idx="1784">
                  <c:v>26.375098033425136</c:v>
                </c:pt>
                <c:pt idx="1785">
                  <c:v>3.6616809116809108</c:v>
                </c:pt>
                <c:pt idx="1786">
                  <c:v>15.779772079772076</c:v>
                </c:pt>
                <c:pt idx="1787">
                  <c:v>36.134456163531034</c:v>
                </c:pt>
                <c:pt idx="1788">
                  <c:v>9.7414529914529897</c:v>
                </c:pt>
                <c:pt idx="1789">
                  <c:v>16.78984026328493</c:v>
                </c:pt>
                <c:pt idx="1790">
                  <c:v>15.779772079772076</c:v>
                </c:pt>
                <c:pt idx="1791">
                  <c:v>35.085034221776127</c:v>
                </c:pt>
                <c:pt idx="1792">
                  <c:v>15.779772079772076</c:v>
                </c:pt>
                <c:pt idx="1793">
                  <c:v>15.779772079772076</c:v>
                </c:pt>
                <c:pt idx="1794">
                  <c:v>10.010897435897435</c:v>
                </c:pt>
                <c:pt idx="1795">
                  <c:v>3.7307692307692304</c:v>
                </c:pt>
                <c:pt idx="1796">
                  <c:v>18.819658119658119</c:v>
                </c:pt>
                <c:pt idx="1797">
                  <c:v>15.783915858138188</c:v>
                </c:pt>
                <c:pt idx="1798">
                  <c:v>15.783915858138188</c:v>
                </c:pt>
                <c:pt idx="1799">
                  <c:v>15.779772079772076</c:v>
                </c:pt>
                <c:pt idx="1800">
                  <c:v>3.6616809116809108</c:v>
                </c:pt>
                <c:pt idx="1801">
                  <c:v>15.779772079772076</c:v>
                </c:pt>
                <c:pt idx="1802">
                  <c:v>15.783915858138188</c:v>
                </c:pt>
                <c:pt idx="1803">
                  <c:v>8.2215099715099722</c:v>
                </c:pt>
                <c:pt idx="1804">
                  <c:v>18.819658119658119</c:v>
                </c:pt>
                <c:pt idx="1805">
                  <c:v>15.779772079772076</c:v>
                </c:pt>
                <c:pt idx="1806">
                  <c:v>9.7414529914529897</c:v>
                </c:pt>
                <c:pt idx="1807">
                  <c:v>15.783915858138188</c:v>
                </c:pt>
                <c:pt idx="1808">
                  <c:v>17.826235905859033</c:v>
                </c:pt>
                <c:pt idx="1809">
                  <c:v>15.710683760683761</c:v>
                </c:pt>
                <c:pt idx="1810">
                  <c:v>204.37335710986386</c:v>
                </c:pt>
                <c:pt idx="1811">
                  <c:v>11.435495533940198</c:v>
                </c:pt>
                <c:pt idx="1812">
                  <c:v>3.6616809116809108</c:v>
                </c:pt>
                <c:pt idx="1813">
                  <c:v>15.779772079772076</c:v>
                </c:pt>
                <c:pt idx="1814">
                  <c:v>15.779772079772076</c:v>
                </c:pt>
                <c:pt idx="1815">
                  <c:v>9.7069088319088319</c:v>
                </c:pt>
                <c:pt idx="1816">
                  <c:v>9.6999999999999993</c:v>
                </c:pt>
                <c:pt idx="1817">
                  <c:v>29.379232351125591</c:v>
                </c:pt>
                <c:pt idx="1818">
                  <c:v>10.149074074074072</c:v>
                </c:pt>
                <c:pt idx="1819">
                  <c:v>18.819658119658119</c:v>
                </c:pt>
                <c:pt idx="1820">
                  <c:v>15.779772079772076</c:v>
                </c:pt>
                <c:pt idx="1821">
                  <c:v>212.49833872255687</c:v>
                </c:pt>
                <c:pt idx="1822">
                  <c:v>45.035342941897149</c:v>
                </c:pt>
                <c:pt idx="1823">
                  <c:v>3.6962250712250713</c:v>
                </c:pt>
                <c:pt idx="1824">
                  <c:v>14.199028297472964</c:v>
                </c:pt>
                <c:pt idx="1825">
                  <c:v>15.779772079772076</c:v>
                </c:pt>
                <c:pt idx="1826">
                  <c:v>15.779772079772076</c:v>
                </c:pt>
                <c:pt idx="1827">
                  <c:v>15.779772079772076</c:v>
                </c:pt>
                <c:pt idx="1828">
                  <c:v>18.785113960113957</c:v>
                </c:pt>
                <c:pt idx="1829">
                  <c:v>16.781552706552706</c:v>
                </c:pt>
                <c:pt idx="1830">
                  <c:v>17.446063384119906</c:v>
                </c:pt>
                <c:pt idx="1831">
                  <c:v>15.779772079772076</c:v>
                </c:pt>
                <c:pt idx="1832">
                  <c:v>15.779772079772076</c:v>
                </c:pt>
                <c:pt idx="1833">
                  <c:v>3.6616809116809108</c:v>
                </c:pt>
                <c:pt idx="1834">
                  <c:v>15.779772079772076</c:v>
                </c:pt>
                <c:pt idx="1835">
                  <c:v>18.819658119658119</c:v>
                </c:pt>
                <c:pt idx="1836">
                  <c:v>15.779772079772076</c:v>
                </c:pt>
                <c:pt idx="1837">
                  <c:v>15.779772079772076</c:v>
                </c:pt>
                <c:pt idx="1838">
                  <c:v>15.710683760683761</c:v>
                </c:pt>
                <c:pt idx="1839">
                  <c:v>3.6616809116809108</c:v>
                </c:pt>
                <c:pt idx="1840">
                  <c:v>15.779772079772076</c:v>
                </c:pt>
                <c:pt idx="1841">
                  <c:v>9.803632478632478</c:v>
                </c:pt>
                <c:pt idx="1842">
                  <c:v>14.19074074074074</c:v>
                </c:pt>
                <c:pt idx="1843">
                  <c:v>9.7414529914529897</c:v>
                </c:pt>
                <c:pt idx="1844">
                  <c:v>14.19074074074074</c:v>
                </c:pt>
                <c:pt idx="1845">
                  <c:v>15.779772079772076</c:v>
                </c:pt>
                <c:pt idx="1846">
                  <c:v>32.443415465346476</c:v>
                </c:pt>
                <c:pt idx="1847">
                  <c:v>11.2627747362194</c:v>
                </c:pt>
                <c:pt idx="1848">
                  <c:v>3.6962250712250713</c:v>
                </c:pt>
                <c:pt idx="1849">
                  <c:v>18.819658119658119</c:v>
                </c:pt>
                <c:pt idx="1850">
                  <c:v>34.196932378357062</c:v>
                </c:pt>
                <c:pt idx="1851">
                  <c:v>15.779772079772076</c:v>
                </c:pt>
                <c:pt idx="1852">
                  <c:v>14.19074074074074</c:v>
                </c:pt>
                <c:pt idx="1853">
                  <c:v>15.779772079772076</c:v>
                </c:pt>
                <c:pt idx="1854">
                  <c:v>14.19074074074074</c:v>
                </c:pt>
                <c:pt idx="1855">
                  <c:v>18.819658119658119</c:v>
                </c:pt>
                <c:pt idx="1856">
                  <c:v>3.6616809116809108</c:v>
                </c:pt>
                <c:pt idx="1857">
                  <c:v>15.779772079772076</c:v>
                </c:pt>
                <c:pt idx="1858">
                  <c:v>19.301972789854787</c:v>
                </c:pt>
                <c:pt idx="1859">
                  <c:v>15.710683760683761</c:v>
                </c:pt>
                <c:pt idx="1860">
                  <c:v>15.779772079772076</c:v>
                </c:pt>
                <c:pt idx="1861">
                  <c:v>19.565538225558271</c:v>
                </c:pt>
                <c:pt idx="1862">
                  <c:v>15.779772079772076</c:v>
                </c:pt>
                <c:pt idx="1863">
                  <c:v>18.819658119658119</c:v>
                </c:pt>
                <c:pt idx="1864">
                  <c:v>15.779772079772076</c:v>
                </c:pt>
                <c:pt idx="1865">
                  <c:v>14.19074074074074</c:v>
                </c:pt>
                <c:pt idx="1866">
                  <c:v>14.19074074074074</c:v>
                </c:pt>
                <c:pt idx="1867">
                  <c:v>15.779772079772076</c:v>
                </c:pt>
                <c:pt idx="1868">
                  <c:v>15.779772079772076</c:v>
                </c:pt>
                <c:pt idx="1869">
                  <c:v>66.252077220263246</c:v>
                </c:pt>
                <c:pt idx="1870">
                  <c:v>5.2507122507122501</c:v>
                </c:pt>
                <c:pt idx="1871">
                  <c:v>59.346174400293506</c:v>
                </c:pt>
                <c:pt idx="1872">
                  <c:v>15.779772079772076</c:v>
                </c:pt>
                <c:pt idx="1873">
                  <c:v>18.819658119658119</c:v>
                </c:pt>
                <c:pt idx="1874">
                  <c:v>10.010897435897435</c:v>
                </c:pt>
                <c:pt idx="1875">
                  <c:v>9.9832621082621067</c:v>
                </c:pt>
                <c:pt idx="1876">
                  <c:v>18.819658119658119</c:v>
                </c:pt>
                <c:pt idx="1877">
                  <c:v>18.824212902266815</c:v>
                </c:pt>
                <c:pt idx="1878">
                  <c:v>14.19074074074074</c:v>
                </c:pt>
                <c:pt idx="1879">
                  <c:v>8.2215099715099722</c:v>
                </c:pt>
                <c:pt idx="1880">
                  <c:v>22.967982884638715</c:v>
                </c:pt>
                <c:pt idx="1881">
                  <c:v>15.779772079772076</c:v>
                </c:pt>
                <c:pt idx="1882">
                  <c:v>9.7345441595441589</c:v>
                </c:pt>
                <c:pt idx="1883">
                  <c:v>15.779772079772076</c:v>
                </c:pt>
                <c:pt idx="1884">
                  <c:v>15.710683760683761</c:v>
                </c:pt>
                <c:pt idx="1885">
                  <c:v>9.8105413105413088</c:v>
                </c:pt>
                <c:pt idx="1886">
                  <c:v>18.819658119658119</c:v>
                </c:pt>
                <c:pt idx="1887">
                  <c:v>15.783915858138188</c:v>
                </c:pt>
                <c:pt idx="1888">
                  <c:v>3.6616809116809108</c:v>
                </c:pt>
                <c:pt idx="1889">
                  <c:v>15.779772079772076</c:v>
                </c:pt>
                <c:pt idx="1890">
                  <c:v>15.783915858138188</c:v>
                </c:pt>
                <c:pt idx="1891">
                  <c:v>3.6616809116809108</c:v>
                </c:pt>
                <c:pt idx="1892">
                  <c:v>15.710683760683761</c:v>
                </c:pt>
                <c:pt idx="1893">
                  <c:v>15.779772079772076</c:v>
                </c:pt>
                <c:pt idx="1894">
                  <c:v>15.779772079772076</c:v>
                </c:pt>
                <c:pt idx="1895">
                  <c:v>3.6962250712250713</c:v>
                </c:pt>
                <c:pt idx="1896">
                  <c:v>15.710683760683761</c:v>
                </c:pt>
                <c:pt idx="1897">
                  <c:v>3.6616809116809108</c:v>
                </c:pt>
                <c:pt idx="1898">
                  <c:v>15.779772079772076</c:v>
                </c:pt>
                <c:pt idx="1899">
                  <c:v>9.7414529914529897</c:v>
                </c:pt>
                <c:pt idx="1900">
                  <c:v>11.090053938498603</c:v>
                </c:pt>
                <c:pt idx="1901">
                  <c:v>18.819658119658119</c:v>
                </c:pt>
                <c:pt idx="1902">
                  <c:v>3.7307692307692304</c:v>
                </c:pt>
                <c:pt idx="1903">
                  <c:v>15.710683760683761</c:v>
                </c:pt>
                <c:pt idx="1904">
                  <c:v>9.7414529914529897</c:v>
                </c:pt>
                <c:pt idx="1905">
                  <c:v>15.779772079772076</c:v>
                </c:pt>
                <c:pt idx="1906">
                  <c:v>16.17687321020686</c:v>
                </c:pt>
                <c:pt idx="1907">
                  <c:v>15.779772079772076</c:v>
                </c:pt>
                <c:pt idx="1908">
                  <c:v>25.71819499136107</c:v>
                </c:pt>
                <c:pt idx="1909">
                  <c:v>16.78984026328493</c:v>
                </c:pt>
                <c:pt idx="1910">
                  <c:v>15.779772079772076</c:v>
                </c:pt>
                <c:pt idx="1911">
                  <c:v>15.783915858138188</c:v>
                </c:pt>
                <c:pt idx="1912">
                  <c:v>15.779772079772076</c:v>
                </c:pt>
                <c:pt idx="1913">
                  <c:v>15.779772079772076</c:v>
                </c:pt>
                <c:pt idx="1914">
                  <c:v>15.779772079772076</c:v>
                </c:pt>
                <c:pt idx="1915">
                  <c:v>15.779772079772076</c:v>
                </c:pt>
                <c:pt idx="1916">
                  <c:v>15.779772079772076</c:v>
                </c:pt>
                <c:pt idx="1917">
                  <c:v>14.19074074074074</c:v>
                </c:pt>
                <c:pt idx="1918">
                  <c:v>8.2215099715099722</c:v>
                </c:pt>
                <c:pt idx="1919">
                  <c:v>15.779772079772076</c:v>
                </c:pt>
                <c:pt idx="1920">
                  <c:v>3.6616809116809108</c:v>
                </c:pt>
                <c:pt idx="1921">
                  <c:v>19.34126967639034</c:v>
                </c:pt>
                <c:pt idx="1922">
                  <c:v>19.664988906344956</c:v>
                </c:pt>
                <c:pt idx="1923">
                  <c:v>16.052148079772078</c:v>
                </c:pt>
                <c:pt idx="1924">
                  <c:v>15.783915858138188</c:v>
                </c:pt>
                <c:pt idx="1925">
                  <c:v>9.7414529914529897</c:v>
                </c:pt>
                <c:pt idx="1926">
                  <c:v>24.386083728616867</c:v>
                </c:pt>
                <c:pt idx="1927">
                  <c:v>15.710683760683761</c:v>
                </c:pt>
                <c:pt idx="1928">
                  <c:v>3.6616809116809108</c:v>
                </c:pt>
                <c:pt idx="1929">
                  <c:v>15.779772079772076</c:v>
                </c:pt>
                <c:pt idx="1930">
                  <c:v>15.779772079772076</c:v>
                </c:pt>
                <c:pt idx="1931">
                  <c:v>18.819658119658119</c:v>
                </c:pt>
                <c:pt idx="1932">
                  <c:v>9.7345441595441589</c:v>
                </c:pt>
                <c:pt idx="1933">
                  <c:v>18.819658119658119</c:v>
                </c:pt>
                <c:pt idx="1934">
                  <c:v>14.19074074074074</c:v>
                </c:pt>
                <c:pt idx="1935">
                  <c:v>14.19074074074074</c:v>
                </c:pt>
                <c:pt idx="1936">
                  <c:v>9.8450854700854684</c:v>
                </c:pt>
                <c:pt idx="1937">
                  <c:v>11.435495533940198</c:v>
                </c:pt>
                <c:pt idx="1938">
                  <c:v>15.779772079772076</c:v>
                </c:pt>
                <c:pt idx="1939">
                  <c:v>18.837877250092898</c:v>
                </c:pt>
                <c:pt idx="1940">
                  <c:v>15.779772079772076</c:v>
                </c:pt>
                <c:pt idx="1941">
                  <c:v>8.3596866096866087</c:v>
                </c:pt>
                <c:pt idx="1942">
                  <c:v>15.779772079772076</c:v>
                </c:pt>
                <c:pt idx="1943">
                  <c:v>3.6616809116809108</c:v>
                </c:pt>
                <c:pt idx="1944">
                  <c:v>11.539128012572677</c:v>
                </c:pt>
                <c:pt idx="1945">
                  <c:v>9.8727207977207971</c:v>
                </c:pt>
                <c:pt idx="1946">
                  <c:v>14.199028297472964</c:v>
                </c:pt>
                <c:pt idx="1947">
                  <c:v>3.6962250712250713</c:v>
                </c:pt>
                <c:pt idx="1948">
                  <c:v>18.819658119658119</c:v>
                </c:pt>
                <c:pt idx="1949">
                  <c:v>15.779772079772076</c:v>
                </c:pt>
                <c:pt idx="1950">
                  <c:v>14.19074074074074</c:v>
                </c:pt>
                <c:pt idx="1951">
                  <c:v>18.819658119658119</c:v>
                </c:pt>
                <c:pt idx="1952">
                  <c:v>15.710683760683761</c:v>
                </c:pt>
                <c:pt idx="1953">
                  <c:v>8.25605413105413</c:v>
                </c:pt>
                <c:pt idx="1954">
                  <c:v>15.779772079772076</c:v>
                </c:pt>
                <c:pt idx="1955">
                  <c:v>15.779772079772076</c:v>
                </c:pt>
                <c:pt idx="1956">
                  <c:v>15.783915858138188</c:v>
                </c:pt>
                <c:pt idx="1957">
                  <c:v>11.711848810293475</c:v>
                </c:pt>
                <c:pt idx="1958">
                  <c:v>19.093147491821505</c:v>
                </c:pt>
                <c:pt idx="1959">
                  <c:v>3.7307692307692304</c:v>
                </c:pt>
                <c:pt idx="1960">
                  <c:v>3.7307692307692304</c:v>
                </c:pt>
                <c:pt idx="1961">
                  <c:v>18.785113960113957</c:v>
                </c:pt>
                <c:pt idx="1962">
                  <c:v>10.052350427350428</c:v>
                </c:pt>
                <c:pt idx="1963">
                  <c:v>17.42708512325034</c:v>
                </c:pt>
                <c:pt idx="1964">
                  <c:v>17.548394166728599</c:v>
                </c:pt>
                <c:pt idx="1965">
                  <c:v>9.7414529914529897</c:v>
                </c:pt>
                <c:pt idx="1966">
                  <c:v>19.005341424005945</c:v>
                </c:pt>
                <c:pt idx="1967">
                  <c:v>14.19074074074074</c:v>
                </c:pt>
                <c:pt idx="1968">
                  <c:v>9.8105413105413088</c:v>
                </c:pt>
                <c:pt idx="1969">
                  <c:v>15.779772079772076</c:v>
                </c:pt>
                <c:pt idx="1970">
                  <c:v>11.642760491205156</c:v>
                </c:pt>
                <c:pt idx="1971">
                  <c:v>16.781552706552706</c:v>
                </c:pt>
                <c:pt idx="1972">
                  <c:v>9.803632478632478</c:v>
                </c:pt>
                <c:pt idx="1973">
                  <c:v>9.7414529914529897</c:v>
                </c:pt>
                <c:pt idx="1974">
                  <c:v>14.199028297472964</c:v>
                </c:pt>
                <c:pt idx="1975">
                  <c:v>11.711848810293475</c:v>
                </c:pt>
                <c:pt idx="1976">
                  <c:v>20.798942606042388</c:v>
                </c:pt>
                <c:pt idx="1977">
                  <c:v>15.779772079772076</c:v>
                </c:pt>
                <c:pt idx="1978">
                  <c:v>18.785113960113957</c:v>
                </c:pt>
                <c:pt idx="1979">
                  <c:v>15.779772079772076</c:v>
                </c:pt>
                <c:pt idx="1980">
                  <c:v>14.199028297472964</c:v>
                </c:pt>
                <c:pt idx="1981">
                  <c:v>15.779772079772076</c:v>
                </c:pt>
                <c:pt idx="1982">
                  <c:v>15.710683760683761</c:v>
                </c:pt>
                <c:pt idx="1983">
                  <c:v>18.923290598290595</c:v>
                </c:pt>
                <c:pt idx="1984">
                  <c:v>14.19074074074074</c:v>
                </c:pt>
                <c:pt idx="1985">
                  <c:v>14.199028297472964</c:v>
                </c:pt>
                <c:pt idx="1986">
                  <c:v>8.2215099715099722</c:v>
                </c:pt>
                <c:pt idx="1987">
                  <c:v>15.779772079772076</c:v>
                </c:pt>
                <c:pt idx="1988">
                  <c:v>23.743045316139899</c:v>
                </c:pt>
                <c:pt idx="1989">
                  <c:v>15.779772079772076</c:v>
                </c:pt>
                <c:pt idx="1990">
                  <c:v>5.2507122507122501</c:v>
                </c:pt>
                <c:pt idx="1991">
                  <c:v>9.7414529914529897</c:v>
                </c:pt>
                <c:pt idx="1992">
                  <c:v>19.343685858788554</c:v>
                </c:pt>
                <c:pt idx="1993">
                  <c:v>16.78984026328493</c:v>
                </c:pt>
                <c:pt idx="1994">
                  <c:v>15.779772079772076</c:v>
                </c:pt>
                <c:pt idx="1995">
                  <c:v>14.199028297472964</c:v>
                </c:pt>
                <c:pt idx="1996">
                  <c:v>14.19074074074074</c:v>
                </c:pt>
                <c:pt idx="1997">
                  <c:v>15.779772079772076</c:v>
                </c:pt>
                <c:pt idx="1998">
                  <c:v>3.6616809116809108</c:v>
                </c:pt>
                <c:pt idx="1999">
                  <c:v>15.779772079772076</c:v>
                </c:pt>
                <c:pt idx="2000">
                  <c:v>24.341715224867617</c:v>
                </c:pt>
                <c:pt idx="2001">
                  <c:v>9.7414529914529897</c:v>
                </c:pt>
                <c:pt idx="2002">
                  <c:v>8.1524216524216513</c:v>
                </c:pt>
                <c:pt idx="2003">
                  <c:v>15.779772079772076</c:v>
                </c:pt>
                <c:pt idx="2004">
                  <c:v>15.779772079772076</c:v>
                </c:pt>
                <c:pt idx="2005">
                  <c:v>9.9763532763532758</c:v>
                </c:pt>
                <c:pt idx="2006">
                  <c:v>15.779772079772076</c:v>
                </c:pt>
                <c:pt idx="2007">
                  <c:v>15.779772079772076</c:v>
                </c:pt>
                <c:pt idx="2008">
                  <c:v>19.578421995504989</c:v>
                </c:pt>
                <c:pt idx="2009">
                  <c:v>15.779772079772076</c:v>
                </c:pt>
                <c:pt idx="2010">
                  <c:v>14.19074074074074</c:v>
                </c:pt>
                <c:pt idx="2011">
                  <c:v>9.8727207977207971</c:v>
                </c:pt>
                <c:pt idx="2012">
                  <c:v>18.819658119658119</c:v>
                </c:pt>
                <c:pt idx="2013">
                  <c:v>15.779772079772076</c:v>
                </c:pt>
                <c:pt idx="2014">
                  <c:v>18.819658119658119</c:v>
                </c:pt>
                <c:pt idx="2015">
                  <c:v>15.779772079772076</c:v>
                </c:pt>
                <c:pt idx="2016">
                  <c:v>9.7414529914529897</c:v>
                </c:pt>
                <c:pt idx="2017">
                  <c:v>21.424167303839695</c:v>
                </c:pt>
                <c:pt idx="2018">
                  <c:v>3.7307692307692304</c:v>
                </c:pt>
                <c:pt idx="2019">
                  <c:v>19.133558554440725</c:v>
                </c:pt>
                <c:pt idx="2020">
                  <c:v>15.783915858138188</c:v>
                </c:pt>
                <c:pt idx="2021">
                  <c:v>14.19074074074074</c:v>
                </c:pt>
                <c:pt idx="2022">
                  <c:v>8.2215099715099722</c:v>
                </c:pt>
                <c:pt idx="2023">
                  <c:v>5.2507122507122501</c:v>
                </c:pt>
                <c:pt idx="2024">
                  <c:v>14.19074074074074</c:v>
                </c:pt>
                <c:pt idx="2025">
                  <c:v>19.132192119658118</c:v>
                </c:pt>
                <c:pt idx="2026">
                  <c:v>14.19074074074074</c:v>
                </c:pt>
                <c:pt idx="2027">
                  <c:v>18.785113960113957</c:v>
                </c:pt>
                <c:pt idx="2028">
                  <c:v>18.819658119658119</c:v>
                </c:pt>
                <c:pt idx="2029">
                  <c:v>15.779772079772076</c:v>
                </c:pt>
                <c:pt idx="2030">
                  <c:v>9.7414529914529897</c:v>
                </c:pt>
                <c:pt idx="2031">
                  <c:v>9.7414529914529897</c:v>
                </c:pt>
                <c:pt idx="2032">
                  <c:v>11.400951374396039</c:v>
                </c:pt>
                <c:pt idx="2033">
                  <c:v>18.785113960113957</c:v>
                </c:pt>
                <c:pt idx="2034">
                  <c:v>9.7414529914529897</c:v>
                </c:pt>
                <c:pt idx="2035">
                  <c:v>3.6962250712250713</c:v>
                </c:pt>
                <c:pt idx="2036">
                  <c:v>8.2215099715099722</c:v>
                </c:pt>
                <c:pt idx="2037">
                  <c:v>16.78984026328493</c:v>
                </c:pt>
                <c:pt idx="2038">
                  <c:v>9.7690883190883167</c:v>
                </c:pt>
                <c:pt idx="2039">
                  <c:v>15.710683760683761</c:v>
                </c:pt>
                <c:pt idx="2040">
                  <c:v>19.283714554440724</c:v>
                </c:pt>
                <c:pt idx="2041">
                  <c:v>24.060436927524986</c:v>
                </c:pt>
                <c:pt idx="2042">
                  <c:v>15.779772079772076</c:v>
                </c:pt>
                <c:pt idx="2043">
                  <c:v>15.779772079772076</c:v>
                </c:pt>
                <c:pt idx="2044">
                  <c:v>15.779772079772076</c:v>
                </c:pt>
                <c:pt idx="2045">
                  <c:v>9.9072649572649567</c:v>
                </c:pt>
                <c:pt idx="2046">
                  <c:v>15.779772079772076</c:v>
                </c:pt>
                <c:pt idx="2047">
                  <c:v>54.633841509147494</c:v>
                </c:pt>
                <c:pt idx="2048">
                  <c:v>18.785113960113957</c:v>
                </c:pt>
                <c:pt idx="2049">
                  <c:v>15.779772079772076</c:v>
                </c:pt>
                <c:pt idx="2050">
                  <c:v>3.6616809116809108</c:v>
                </c:pt>
                <c:pt idx="2051">
                  <c:v>36.472407682277336</c:v>
                </c:pt>
                <c:pt idx="2052">
                  <c:v>9.9487179487179489</c:v>
                </c:pt>
                <c:pt idx="2053">
                  <c:v>30.734934539608126</c:v>
                </c:pt>
                <c:pt idx="2054">
                  <c:v>24.081926463077178</c:v>
                </c:pt>
                <c:pt idx="2055">
                  <c:v>15.779772079772076</c:v>
                </c:pt>
                <c:pt idx="2056">
                  <c:v>8.4633190883190874</c:v>
                </c:pt>
                <c:pt idx="2057">
                  <c:v>15.779772079772076</c:v>
                </c:pt>
                <c:pt idx="2058">
                  <c:v>9.7414529914529897</c:v>
                </c:pt>
                <c:pt idx="2059">
                  <c:v>30.961847297419084</c:v>
                </c:pt>
                <c:pt idx="2060">
                  <c:v>11.608216331660996</c:v>
                </c:pt>
                <c:pt idx="2061">
                  <c:v>18.819658119658119</c:v>
                </c:pt>
                <c:pt idx="2062">
                  <c:v>3.7307692307692304</c:v>
                </c:pt>
                <c:pt idx="2063">
                  <c:v>3.6616809116809108</c:v>
                </c:pt>
                <c:pt idx="2064">
                  <c:v>25.235707047632857</c:v>
                </c:pt>
                <c:pt idx="2065">
                  <c:v>5.2507122507122501</c:v>
                </c:pt>
                <c:pt idx="2066">
                  <c:v>15.779772079772076</c:v>
                </c:pt>
                <c:pt idx="2067">
                  <c:v>15.710683760683761</c:v>
                </c:pt>
                <c:pt idx="2068">
                  <c:v>9.803632478632478</c:v>
                </c:pt>
                <c:pt idx="2069">
                  <c:v>3.6616809116809108</c:v>
                </c:pt>
                <c:pt idx="2070">
                  <c:v>15.779772079772076</c:v>
                </c:pt>
                <c:pt idx="2071">
                  <c:v>3.6616809116809108</c:v>
                </c:pt>
                <c:pt idx="2072">
                  <c:v>3.6616809116809108</c:v>
                </c:pt>
                <c:pt idx="2073">
                  <c:v>15.779772079772076</c:v>
                </c:pt>
                <c:pt idx="2074">
                  <c:v>3.6616809116809108</c:v>
                </c:pt>
                <c:pt idx="2075">
                  <c:v>9.7414529914529897</c:v>
                </c:pt>
                <c:pt idx="2076">
                  <c:v>15.779772079772076</c:v>
                </c:pt>
                <c:pt idx="2077">
                  <c:v>15.710683760683761</c:v>
                </c:pt>
                <c:pt idx="2078">
                  <c:v>15.710683760683761</c:v>
                </c:pt>
                <c:pt idx="2079">
                  <c:v>8.2215099715099722</c:v>
                </c:pt>
                <c:pt idx="2080">
                  <c:v>9.7414529914529897</c:v>
                </c:pt>
                <c:pt idx="2081">
                  <c:v>22.324915080882874</c:v>
                </c:pt>
                <c:pt idx="2082">
                  <c:v>15.710683760683761</c:v>
                </c:pt>
                <c:pt idx="2083">
                  <c:v>15.710683760683761</c:v>
                </c:pt>
                <c:pt idx="2084">
                  <c:v>9.7414529914529897</c:v>
                </c:pt>
                <c:pt idx="2085">
                  <c:v>9.7345441595441589</c:v>
                </c:pt>
                <c:pt idx="2086">
                  <c:v>8.2215099715099722</c:v>
                </c:pt>
                <c:pt idx="2087">
                  <c:v>9.7414529914529897</c:v>
                </c:pt>
                <c:pt idx="2088">
                  <c:v>18.819658119658119</c:v>
                </c:pt>
                <c:pt idx="2089">
                  <c:v>15.779772079772076</c:v>
                </c:pt>
                <c:pt idx="2090">
                  <c:v>11.366407214851881</c:v>
                </c:pt>
                <c:pt idx="2091">
                  <c:v>15.779772079772076</c:v>
                </c:pt>
                <c:pt idx="2092">
                  <c:v>15.779772079772076</c:v>
                </c:pt>
                <c:pt idx="2093">
                  <c:v>15.779772079772076</c:v>
                </c:pt>
                <c:pt idx="2094">
                  <c:v>15.779772079772076</c:v>
                </c:pt>
                <c:pt idx="2095">
                  <c:v>54.042272666188879</c:v>
                </c:pt>
                <c:pt idx="2096">
                  <c:v>14.199028297472964</c:v>
                </c:pt>
                <c:pt idx="2097">
                  <c:v>11.435495533940198</c:v>
                </c:pt>
                <c:pt idx="2098">
                  <c:v>15.779772079772076</c:v>
                </c:pt>
                <c:pt idx="2099">
                  <c:v>15.779772079772076</c:v>
                </c:pt>
                <c:pt idx="2100">
                  <c:v>3.1435185185185182</c:v>
                </c:pt>
                <c:pt idx="2101">
                  <c:v>15.779772079772076</c:v>
                </c:pt>
                <c:pt idx="2102">
                  <c:v>15.779772079772076</c:v>
                </c:pt>
                <c:pt idx="2103">
                  <c:v>11.711848810293475</c:v>
                </c:pt>
                <c:pt idx="2104">
                  <c:v>9.7414529914529897</c:v>
                </c:pt>
                <c:pt idx="2105">
                  <c:v>18.785113960113957</c:v>
                </c:pt>
                <c:pt idx="2106">
                  <c:v>3.6616809116809108</c:v>
                </c:pt>
                <c:pt idx="2107">
                  <c:v>3.6616809116809108</c:v>
                </c:pt>
                <c:pt idx="2108">
                  <c:v>14.19074074074074</c:v>
                </c:pt>
                <c:pt idx="2109">
                  <c:v>28.621007790940102</c:v>
                </c:pt>
                <c:pt idx="2110">
                  <c:v>15.779772079772076</c:v>
                </c:pt>
                <c:pt idx="2111">
                  <c:v>15.779772079772076</c:v>
                </c:pt>
                <c:pt idx="2112">
                  <c:v>15.779772079772076</c:v>
                </c:pt>
                <c:pt idx="2113">
                  <c:v>15.779772079772076</c:v>
                </c:pt>
                <c:pt idx="2114">
                  <c:v>15.779772079772076</c:v>
                </c:pt>
                <c:pt idx="2115">
                  <c:v>15.779772079772076</c:v>
                </c:pt>
                <c:pt idx="2116">
                  <c:v>9.7414529914529897</c:v>
                </c:pt>
                <c:pt idx="2117">
                  <c:v>9.7414529914529897</c:v>
                </c:pt>
                <c:pt idx="2118">
                  <c:v>15.710683760683761</c:v>
                </c:pt>
                <c:pt idx="2119">
                  <c:v>15.779772079772076</c:v>
                </c:pt>
                <c:pt idx="2120">
                  <c:v>3.6616809116809108</c:v>
                </c:pt>
                <c:pt idx="2121">
                  <c:v>15.779772079772076</c:v>
                </c:pt>
                <c:pt idx="2122">
                  <c:v>35.738800108509004</c:v>
                </c:pt>
                <c:pt idx="2123">
                  <c:v>14.199028297472964</c:v>
                </c:pt>
                <c:pt idx="2124">
                  <c:v>47.49141494558063</c:v>
                </c:pt>
                <c:pt idx="2125">
                  <c:v>15.779772079772076</c:v>
                </c:pt>
                <c:pt idx="2126">
                  <c:v>15.779772079772076</c:v>
                </c:pt>
                <c:pt idx="2127">
                  <c:v>15.779772079772076</c:v>
                </c:pt>
                <c:pt idx="2128">
                  <c:v>27.417217077232284</c:v>
                </c:pt>
                <c:pt idx="2129">
                  <c:v>15.779772079772076</c:v>
                </c:pt>
                <c:pt idx="2130">
                  <c:v>15.779772079772076</c:v>
                </c:pt>
                <c:pt idx="2131">
                  <c:v>8.2215099715099722</c:v>
                </c:pt>
                <c:pt idx="2132">
                  <c:v>8.2215099715099722</c:v>
                </c:pt>
                <c:pt idx="2133">
                  <c:v>15.710683760683761</c:v>
                </c:pt>
                <c:pt idx="2134">
                  <c:v>18.819658119658119</c:v>
                </c:pt>
                <c:pt idx="2135">
                  <c:v>15.779772079772076</c:v>
                </c:pt>
                <c:pt idx="2136">
                  <c:v>3.7307692307692304</c:v>
                </c:pt>
                <c:pt idx="2137">
                  <c:v>14.19074074074074</c:v>
                </c:pt>
                <c:pt idx="2138">
                  <c:v>9.7414529914529897</c:v>
                </c:pt>
                <c:pt idx="2139">
                  <c:v>31.110804442068986</c:v>
                </c:pt>
                <c:pt idx="2140">
                  <c:v>21.205432405588521</c:v>
                </c:pt>
                <c:pt idx="2141">
                  <c:v>15.779772079772076</c:v>
                </c:pt>
                <c:pt idx="2142">
                  <c:v>22.153536418151837</c:v>
                </c:pt>
                <c:pt idx="2143">
                  <c:v>15.779772079772076</c:v>
                </c:pt>
                <c:pt idx="2144">
                  <c:v>29.979242376489825</c:v>
                </c:pt>
                <c:pt idx="2145">
                  <c:v>9.8381766381766376</c:v>
                </c:pt>
                <c:pt idx="2146">
                  <c:v>15.779772079772076</c:v>
                </c:pt>
                <c:pt idx="2147">
                  <c:v>15.779772079772076</c:v>
                </c:pt>
                <c:pt idx="2148">
                  <c:v>15.710683760683761</c:v>
                </c:pt>
                <c:pt idx="2149">
                  <c:v>8.3251424501424491</c:v>
                </c:pt>
                <c:pt idx="2150">
                  <c:v>14.199028297472964</c:v>
                </c:pt>
                <c:pt idx="2151">
                  <c:v>16.78984026328493</c:v>
                </c:pt>
                <c:pt idx="2152">
                  <c:v>3.6616809116809108</c:v>
                </c:pt>
                <c:pt idx="2153">
                  <c:v>9.7414529914529897</c:v>
                </c:pt>
                <c:pt idx="2154">
                  <c:v>58.621237713679491</c:v>
                </c:pt>
                <c:pt idx="2155">
                  <c:v>62.705917423180892</c:v>
                </c:pt>
                <c:pt idx="2156">
                  <c:v>15.710683760683761</c:v>
                </c:pt>
                <c:pt idx="2157">
                  <c:v>14.233572457017122</c:v>
                </c:pt>
                <c:pt idx="2158">
                  <c:v>18.750569800569796</c:v>
                </c:pt>
                <c:pt idx="2159">
                  <c:v>9.7345441595441589</c:v>
                </c:pt>
                <c:pt idx="2160">
                  <c:v>15.779772079772076</c:v>
                </c:pt>
                <c:pt idx="2161">
                  <c:v>8.2215099715099722</c:v>
                </c:pt>
                <c:pt idx="2162">
                  <c:v>41.816752237858474</c:v>
                </c:pt>
                <c:pt idx="2163">
                  <c:v>15.779772079772076</c:v>
                </c:pt>
                <c:pt idx="2164">
                  <c:v>3.6962250712250713</c:v>
                </c:pt>
                <c:pt idx="2165">
                  <c:v>15.710683760683761</c:v>
                </c:pt>
                <c:pt idx="2166">
                  <c:v>18.785113960113957</c:v>
                </c:pt>
                <c:pt idx="2167">
                  <c:v>15.779772079772076</c:v>
                </c:pt>
                <c:pt idx="2168">
                  <c:v>10.149074074074072</c:v>
                </c:pt>
                <c:pt idx="2169">
                  <c:v>15.779772079772076</c:v>
                </c:pt>
                <c:pt idx="2170">
                  <c:v>14.19074074074074</c:v>
                </c:pt>
                <c:pt idx="2171">
                  <c:v>35.272316667115852</c:v>
                </c:pt>
                <c:pt idx="2172">
                  <c:v>3.6962250712250713</c:v>
                </c:pt>
                <c:pt idx="2173">
                  <c:v>15.779772079772076</c:v>
                </c:pt>
                <c:pt idx="2174">
                  <c:v>38.297434567398689</c:v>
                </c:pt>
                <c:pt idx="2175">
                  <c:v>40.467497633569849</c:v>
                </c:pt>
                <c:pt idx="2176">
                  <c:v>15.779772079772076</c:v>
                </c:pt>
                <c:pt idx="2177">
                  <c:v>9.8381766381766376</c:v>
                </c:pt>
                <c:pt idx="2178">
                  <c:v>9.6999999999999993</c:v>
                </c:pt>
                <c:pt idx="2179">
                  <c:v>50.644879952980475</c:v>
                </c:pt>
                <c:pt idx="2180">
                  <c:v>9.8105413105413088</c:v>
                </c:pt>
                <c:pt idx="2181">
                  <c:v>28.803704223351474</c:v>
                </c:pt>
                <c:pt idx="2182">
                  <c:v>16.781552706552706</c:v>
                </c:pt>
                <c:pt idx="2183">
                  <c:v>18.819658119658119</c:v>
                </c:pt>
                <c:pt idx="2184">
                  <c:v>15.779772079772076</c:v>
                </c:pt>
                <c:pt idx="2185">
                  <c:v>3.6616809116809108</c:v>
                </c:pt>
                <c:pt idx="2186">
                  <c:v>9.7414529914529897</c:v>
                </c:pt>
                <c:pt idx="2187">
                  <c:v>15.779772079772076</c:v>
                </c:pt>
                <c:pt idx="2188">
                  <c:v>11.711848810293475</c:v>
                </c:pt>
                <c:pt idx="2189">
                  <c:v>15.779772079772076</c:v>
                </c:pt>
                <c:pt idx="2190">
                  <c:v>10.079985754985755</c:v>
                </c:pt>
                <c:pt idx="2191">
                  <c:v>41.331584387934939</c:v>
                </c:pt>
                <c:pt idx="2192">
                  <c:v>8.2215099715099722</c:v>
                </c:pt>
                <c:pt idx="2193">
                  <c:v>9.7414529914529897</c:v>
                </c:pt>
                <c:pt idx="2194">
                  <c:v>15.779772079772076</c:v>
                </c:pt>
                <c:pt idx="2195">
                  <c:v>15.779772079772076</c:v>
                </c:pt>
                <c:pt idx="2196">
                  <c:v>35.533633968470852</c:v>
                </c:pt>
                <c:pt idx="2197">
                  <c:v>14.19074074074074</c:v>
                </c:pt>
                <c:pt idx="2198">
                  <c:v>33.202686413909255</c:v>
                </c:pt>
                <c:pt idx="2199">
                  <c:v>66.395658645376727</c:v>
                </c:pt>
                <c:pt idx="2200">
                  <c:v>15.779772079772076</c:v>
                </c:pt>
                <c:pt idx="2201">
                  <c:v>3.6616809116809108</c:v>
                </c:pt>
                <c:pt idx="2202">
                  <c:v>56.273862302615413</c:v>
                </c:pt>
                <c:pt idx="2203">
                  <c:v>9.8381766381766376</c:v>
                </c:pt>
                <c:pt idx="2204">
                  <c:v>15.779772079772076</c:v>
                </c:pt>
                <c:pt idx="2205">
                  <c:v>120.4459291281531</c:v>
                </c:pt>
                <c:pt idx="2206">
                  <c:v>57.582679937333083</c:v>
                </c:pt>
                <c:pt idx="2207">
                  <c:v>15.779772079772076</c:v>
                </c:pt>
                <c:pt idx="2208">
                  <c:v>9.8105413105413088</c:v>
                </c:pt>
                <c:pt idx="2209">
                  <c:v>15.779772079772076</c:v>
                </c:pt>
                <c:pt idx="2210">
                  <c:v>16.78984026328493</c:v>
                </c:pt>
                <c:pt idx="2211">
                  <c:v>11.504583853028517</c:v>
                </c:pt>
                <c:pt idx="2212">
                  <c:v>15.676139601139599</c:v>
                </c:pt>
                <c:pt idx="2213">
                  <c:v>11.711848810293475</c:v>
                </c:pt>
                <c:pt idx="2214">
                  <c:v>45.575258126827762</c:v>
                </c:pt>
                <c:pt idx="2215">
                  <c:v>15.779772079772076</c:v>
                </c:pt>
                <c:pt idx="2216">
                  <c:v>18.819658119658119</c:v>
                </c:pt>
                <c:pt idx="2217">
                  <c:v>3.6962250712250713</c:v>
                </c:pt>
                <c:pt idx="2218">
                  <c:v>3.6616809116809108</c:v>
                </c:pt>
                <c:pt idx="2219">
                  <c:v>71.589064533726912</c:v>
                </c:pt>
                <c:pt idx="2220">
                  <c:v>5.2507122507122501</c:v>
                </c:pt>
                <c:pt idx="2221">
                  <c:v>274.20875848113513</c:v>
                </c:pt>
                <c:pt idx="2222">
                  <c:v>15.779772079772076</c:v>
                </c:pt>
                <c:pt idx="2223">
                  <c:v>11.228230576675241</c:v>
                </c:pt>
                <c:pt idx="2224">
                  <c:v>127.13786616883134</c:v>
                </c:pt>
                <c:pt idx="2225">
                  <c:v>73.138638344746553</c:v>
                </c:pt>
                <c:pt idx="2226">
                  <c:v>15.779772079772076</c:v>
                </c:pt>
                <c:pt idx="2227">
                  <c:v>67.623286738583303</c:v>
                </c:pt>
                <c:pt idx="2228">
                  <c:v>273.8954251478018</c:v>
                </c:pt>
                <c:pt idx="2229">
                  <c:v>15.779772079772076</c:v>
                </c:pt>
                <c:pt idx="2230">
                  <c:v>16.78984026328493</c:v>
                </c:pt>
                <c:pt idx="2231">
                  <c:v>15.783915858138188</c:v>
                </c:pt>
                <c:pt idx="2232">
                  <c:v>148.6806606007377</c:v>
                </c:pt>
                <c:pt idx="2233">
                  <c:v>15.779772079772076</c:v>
                </c:pt>
                <c:pt idx="2234">
                  <c:v>14.199028297472964</c:v>
                </c:pt>
                <c:pt idx="2235">
                  <c:v>15.779772079772076</c:v>
                </c:pt>
                <c:pt idx="2236">
                  <c:v>5.2507122507122501</c:v>
                </c:pt>
                <c:pt idx="2237">
                  <c:v>15.779772079772076</c:v>
                </c:pt>
                <c:pt idx="2238">
                  <c:v>15.779772079772076</c:v>
                </c:pt>
                <c:pt idx="2239">
                  <c:v>15.779772079772076</c:v>
                </c:pt>
                <c:pt idx="2240">
                  <c:v>131.06964105003934</c:v>
                </c:pt>
                <c:pt idx="2241">
                  <c:v>15.710683760683761</c:v>
                </c:pt>
                <c:pt idx="2242">
                  <c:v>3.7307692307692304</c:v>
                </c:pt>
                <c:pt idx="2243">
                  <c:v>15.710683760683761</c:v>
                </c:pt>
                <c:pt idx="2244">
                  <c:v>15.779772079772076</c:v>
                </c:pt>
                <c:pt idx="2245">
                  <c:v>15.779772079772076</c:v>
                </c:pt>
                <c:pt idx="2246">
                  <c:v>109.43938808524933</c:v>
                </c:pt>
                <c:pt idx="2247">
                  <c:v>40.272636603049548</c:v>
                </c:pt>
                <c:pt idx="2248">
                  <c:v>15.779772079772076</c:v>
                </c:pt>
                <c:pt idx="2249">
                  <c:v>99.635431290087169</c:v>
                </c:pt>
                <c:pt idx="2250">
                  <c:v>15.710683760683761</c:v>
                </c:pt>
                <c:pt idx="2251">
                  <c:v>15.779772079772076</c:v>
                </c:pt>
                <c:pt idx="2252">
                  <c:v>15.779772079772076</c:v>
                </c:pt>
                <c:pt idx="2253">
                  <c:v>52.426992281599837</c:v>
                </c:pt>
                <c:pt idx="2254">
                  <c:v>15.710683760683761</c:v>
                </c:pt>
                <c:pt idx="2255">
                  <c:v>15.779772079772076</c:v>
                </c:pt>
                <c:pt idx="2256">
                  <c:v>38.03085012393359</c:v>
                </c:pt>
                <c:pt idx="2257">
                  <c:v>116.3078313606033</c:v>
                </c:pt>
                <c:pt idx="2258">
                  <c:v>15.710683760683761</c:v>
                </c:pt>
                <c:pt idx="2259">
                  <c:v>15.710683760683761</c:v>
                </c:pt>
                <c:pt idx="2260">
                  <c:v>15.779772079772076</c:v>
                </c:pt>
                <c:pt idx="2261">
                  <c:v>15.779772079772076</c:v>
                </c:pt>
                <c:pt idx="2262">
                  <c:v>30.142650092755524</c:v>
                </c:pt>
                <c:pt idx="2263">
                  <c:v>60.170778973732979</c:v>
                </c:pt>
                <c:pt idx="2264">
                  <c:v>9.7414529914529897</c:v>
                </c:pt>
                <c:pt idx="2265">
                  <c:v>15.710683760683761</c:v>
                </c:pt>
                <c:pt idx="2266">
                  <c:v>105.50752742314822</c:v>
                </c:pt>
                <c:pt idx="2267">
                  <c:v>69.308140962681762</c:v>
                </c:pt>
                <c:pt idx="2268">
                  <c:v>10.010897435897435</c:v>
                </c:pt>
                <c:pt idx="2269">
                  <c:v>15.710683760683761</c:v>
                </c:pt>
                <c:pt idx="2270">
                  <c:v>45.585070921309111</c:v>
                </c:pt>
                <c:pt idx="2271">
                  <c:v>15.779772079772076</c:v>
                </c:pt>
                <c:pt idx="2272">
                  <c:v>18.785113960113957</c:v>
                </c:pt>
                <c:pt idx="2273">
                  <c:v>3.6616809116809108</c:v>
                </c:pt>
                <c:pt idx="2274">
                  <c:v>10.045441595441593</c:v>
                </c:pt>
                <c:pt idx="2275">
                  <c:v>10.114529914529914</c:v>
                </c:pt>
                <c:pt idx="2276">
                  <c:v>15.779772079772076</c:v>
                </c:pt>
                <c:pt idx="2277">
                  <c:v>15.779772079772076</c:v>
                </c:pt>
                <c:pt idx="2278">
                  <c:v>15.779772079772076</c:v>
                </c:pt>
                <c:pt idx="2279">
                  <c:v>123.06042456966672</c:v>
                </c:pt>
                <c:pt idx="2280">
                  <c:v>15.779772079772076</c:v>
                </c:pt>
                <c:pt idx="2281">
                  <c:v>15.779772079772076</c:v>
                </c:pt>
                <c:pt idx="2282">
                  <c:v>54.436661788542544</c:v>
                </c:pt>
                <c:pt idx="2283">
                  <c:v>15.710683760683761</c:v>
                </c:pt>
                <c:pt idx="2284">
                  <c:v>15.779772079772076</c:v>
                </c:pt>
                <c:pt idx="2285">
                  <c:v>14.199028297472964</c:v>
                </c:pt>
                <c:pt idx="2286">
                  <c:v>122.07405862702103</c:v>
                </c:pt>
                <c:pt idx="2287">
                  <c:v>18.819658119658119</c:v>
                </c:pt>
                <c:pt idx="2288">
                  <c:v>15.710683760683761</c:v>
                </c:pt>
                <c:pt idx="2289">
                  <c:v>15.779772079772076</c:v>
                </c:pt>
                <c:pt idx="2290">
                  <c:v>15.779772079772076</c:v>
                </c:pt>
                <c:pt idx="2291">
                  <c:v>15.779772079772076</c:v>
                </c:pt>
                <c:pt idx="2292">
                  <c:v>9.6999999999999993</c:v>
                </c:pt>
                <c:pt idx="2293">
                  <c:v>78.818448988844636</c:v>
                </c:pt>
                <c:pt idx="2294">
                  <c:v>15.779772079772076</c:v>
                </c:pt>
                <c:pt idx="2295">
                  <c:v>15.779772079772076</c:v>
                </c:pt>
                <c:pt idx="2296">
                  <c:v>9.6999999999999993</c:v>
                </c:pt>
                <c:pt idx="2297">
                  <c:v>15.710683760683761</c:v>
                </c:pt>
                <c:pt idx="2298">
                  <c:v>5.2507122507122501</c:v>
                </c:pt>
                <c:pt idx="2299">
                  <c:v>11.711848810293475</c:v>
                </c:pt>
                <c:pt idx="2300">
                  <c:v>16.78984026328493</c:v>
                </c:pt>
                <c:pt idx="2301">
                  <c:v>10.225071225071224</c:v>
                </c:pt>
                <c:pt idx="2302">
                  <c:v>15.779772079772076</c:v>
                </c:pt>
                <c:pt idx="2303">
                  <c:v>11.677304650749315</c:v>
                </c:pt>
                <c:pt idx="2304">
                  <c:v>15.64159544159544</c:v>
                </c:pt>
                <c:pt idx="2305">
                  <c:v>15.779772079772076</c:v>
                </c:pt>
                <c:pt idx="2306">
                  <c:v>160.27734308936539</c:v>
                </c:pt>
                <c:pt idx="2307">
                  <c:v>14.19074074074074</c:v>
                </c:pt>
                <c:pt idx="2308">
                  <c:v>18.819658119658119</c:v>
                </c:pt>
                <c:pt idx="2309">
                  <c:v>9.7414529914529897</c:v>
                </c:pt>
                <c:pt idx="2310">
                  <c:v>164.3652979269022</c:v>
                </c:pt>
                <c:pt idx="2311">
                  <c:v>15.779772079772076</c:v>
                </c:pt>
                <c:pt idx="2312">
                  <c:v>9.8105413105413088</c:v>
                </c:pt>
                <c:pt idx="2313">
                  <c:v>15.710683760683761</c:v>
                </c:pt>
                <c:pt idx="2314">
                  <c:v>74.489305452611191</c:v>
                </c:pt>
                <c:pt idx="2315">
                  <c:v>15.779772079772076</c:v>
                </c:pt>
                <c:pt idx="2316">
                  <c:v>15.779772079772076</c:v>
                </c:pt>
                <c:pt idx="2317">
                  <c:v>8.2215099715099722</c:v>
                </c:pt>
                <c:pt idx="2318">
                  <c:v>270.31653625891295</c:v>
                </c:pt>
                <c:pt idx="2319">
                  <c:v>9.803632478632478</c:v>
                </c:pt>
                <c:pt idx="2320">
                  <c:v>15.779772079772076</c:v>
                </c:pt>
                <c:pt idx="2321">
                  <c:v>15.779772079772076</c:v>
                </c:pt>
                <c:pt idx="2322">
                  <c:v>15.783915858138188</c:v>
                </c:pt>
                <c:pt idx="2323">
                  <c:v>13.300880149324811</c:v>
                </c:pt>
                <c:pt idx="2324">
                  <c:v>15.779772079772076</c:v>
                </c:pt>
                <c:pt idx="2325">
                  <c:v>9.7345441595441589</c:v>
                </c:pt>
                <c:pt idx="2326">
                  <c:v>15.779772079772076</c:v>
                </c:pt>
                <c:pt idx="2327">
                  <c:v>15.779772079772076</c:v>
                </c:pt>
                <c:pt idx="2328">
                  <c:v>15.779772079772076</c:v>
                </c:pt>
                <c:pt idx="2329">
                  <c:v>48.218646943442906</c:v>
                </c:pt>
                <c:pt idx="2330">
                  <c:v>3.7307692307692304</c:v>
                </c:pt>
                <c:pt idx="2331">
                  <c:v>9.6999999999999993</c:v>
                </c:pt>
                <c:pt idx="2332">
                  <c:v>15.779772079772076</c:v>
                </c:pt>
                <c:pt idx="2333">
                  <c:v>14.19074074074074</c:v>
                </c:pt>
                <c:pt idx="2334">
                  <c:v>14.19074074074074</c:v>
                </c:pt>
                <c:pt idx="2335">
                  <c:v>9.7414529914529897</c:v>
                </c:pt>
                <c:pt idx="2336">
                  <c:v>15.779772079772076</c:v>
                </c:pt>
                <c:pt idx="2337">
                  <c:v>9.6999999999999993</c:v>
                </c:pt>
                <c:pt idx="2338">
                  <c:v>9.7414529914529897</c:v>
                </c:pt>
                <c:pt idx="2339">
                  <c:v>15.779772079772076</c:v>
                </c:pt>
                <c:pt idx="2340">
                  <c:v>3.6616809116809108</c:v>
                </c:pt>
                <c:pt idx="2341">
                  <c:v>263.49472529271668</c:v>
                </c:pt>
                <c:pt idx="2342">
                  <c:v>3.7307692307692304</c:v>
                </c:pt>
                <c:pt idx="2343">
                  <c:v>18.819658119658119</c:v>
                </c:pt>
                <c:pt idx="2344">
                  <c:v>3.6616809116809108</c:v>
                </c:pt>
                <c:pt idx="2345">
                  <c:v>3.6616809116809108</c:v>
                </c:pt>
                <c:pt idx="2346">
                  <c:v>8.2215099715099722</c:v>
                </c:pt>
                <c:pt idx="2347">
                  <c:v>15.779772079772076</c:v>
                </c:pt>
                <c:pt idx="2348">
                  <c:v>5.2507122507122501</c:v>
                </c:pt>
                <c:pt idx="2349">
                  <c:v>15.779772079772076</c:v>
                </c:pt>
                <c:pt idx="2350">
                  <c:v>8.2215099715099722</c:v>
                </c:pt>
                <c:pt idx="2351">
                  <c:v>9.7414529914529897</c:v>
                </c:pt>
                <c:pt idx="2352">
                  <c:v>59.043386354545966</c:v>
                </c:pt>
                <c:pt idx="2353">
                  <c:v>18.819658119658119</c:v>
                </c:pt>
                <c:pt idx="2354">
                  <c:v>71.812020331918859</c:v>
                </c:pt>
                <c:pt idx="2355">
                  <c:v>62.136332448337122</c:v>
                </c:pt>
                <c:pt idx="2356">
                  <c:v>9.7759971509971511</c:v>
                </c:pt>
                <c:pt idx="2357">
                  <c:v>15.779772079772076</c:v>
                </c:pt>
                <c:pt idx="2358">
                  <c:v>5.2507122507122501</c:v>
                </c:pt>
                <c:pt idx="2359">
                  <c:v>8.2215099715099722</c:v>
                </c:pt>
                <c:pt idx="2360">
                  <c:v>15.779772079772076</c:v>
                </c:pt>
                <c:pt idx="2361">
                  <c:v>15.783915858138188</c:v>
                </c:pt>
                <c:pt idx="2362">
                  <c:v>15.64159544159544</c:v>
                </c:pt>
                <c:pt idx="2363">
                  <c:v>15.779772079772076</c:v>
                </c:pt>
                <c:pt idx="2364">
                  <c:v>15.779772079772076</c:v>
                </c:pt>
                <c:pt idx="2365">
                  <c:v>15.779772079772076</c:v>
                </c:pt>
                <c:pt idx="2366">
                  <c:v>3.6962250712250713</c:v>
                </c:pt>
                <c:pt idx="2367">
                  <c:v>15.710683760683761</c:v>
                </c:pt>
                <c:pt idx="2368">
                  <c:v>15.710683760683761</c:v>
                </c:pt>
                <c:pt idx="2369">
                  <c:v>15.779772079772076</c:v>
                </c:pt>
                <c:pt idx="2370">
                  <c:v>15.779772079772076</c:v>
                </c:pt>
                <c:pt idx="2371">
                  <c:v>126.99315745246354</c:v>
                </c:pt>
                <c:pt idx="2372">
                  <c:v>9.7414529914529897</c:v>
                </c:pt>
                <c:pt idx="2373">
                  <c:v>18.819658119658119</c:v>
                </c:pt>
                <c:pt idx="2374">
                  <c:v>18.785113960113957</c:v>
                </c:pt>
                <c:pt idx="2375">
                  <c:v>105.53513374699529</c:v>
                </c:pt>
                <c:pt idx="2376">
                  <c:v>16.78984026328493</c:v>
                </c:pt>
                <c:pt idx="2377">
                  <c:v>15.779772079772076</c:v>
                </c:pt>
                <c:pt idx="2378">
                  <c:v>15.779772079772076</c:v>
                </c:pt>
                <c:pt idx="2379">
                  <c:v>18.819658119658119</c:v>
                </c:pt>
                <c:pt idx="2380">
                  <c:v>15.779772079772076</c:v>
                </c:pt>
                <c:pt idx="2381">
                  <c:v>3.6616809116809108</c:v>
                </c:pt>
                <c:pt idx="2382">
                  <c:v>18.854202279202276</c:v>
                </c:pt>
                <c:pt idx="2383">
                  <c:v>15.779772079772076</c:v>
                </c:pt>
                <c:pt idx="2384">
                  <c:v>3.6962250712250713</c:v>
                </c:pt>
                <c:pt idx="2385">
                  <c:v>141.63643970905528</c:v>
                </c:pt>
                <c:pt idx="2386">
                  <c:v>15.779772079772076</c:v>
                </c:pt>
                <c:pt idx="2387">
                  <c:v>9.803632478632478</c:v>
                </c:pt>
                <c:pt idx="2388">
                  <c:v>18.819658119658119</c:v>
                </c:pt>
                <c:pt idx="2389">
                  <c:v>92.114524845002279</c:v>
                </c:pt>
                <c:pt idx="2390">
                  <c:v>15.779772079772076</c:v>
                </c:pt>
                <c:pt idx="2391">
                  <c:v>15.779772079772076</c:v>
                </c:pt>
                <c:pt idx="2392">
                  <c:v>15.779772079772076</c:v>
                </c:pt>
                <c:pt idx="2393">
                  <c:v>3.6616809116809108</c:v>
                </c:pt>
                <c:pt idx="2394">
                  <c:v>15.779772079772076</c:v>
                </c:pt>
                <c:pt idx="2395">
                  <c:v>15.779772079772076</c:v>
                </c:pt>
                <c:pt idx="2396">
                  <c:v>15.779772079772076</c:v>
                </c:pt>
                <c:pt idx="2397">
                  <c:v>18.992378917378918</c:v>
                </c:pt>
                <c:pt idx="2398">
                  <c:v>15.779772079772076</c:v>
                </c:pt>
                <c:pt idx="2399">
                  <c:v>15.779772079772076</c:v>
                </c:pt>
                <c:pt idx="2400">
                  <c:v>16.78984026328493</c:v>
                </c:pt>
                <c:pt idx="2401">
                  <c:v>14.199028297472964</c:v>
                </c:pt>
                <c:pt idx="2402">
                  <c:v>9.7414529914529897</c:v>
                </c:pt>
                <c:pt idx="2403">
                  <c:v>15.779772079772076</c:v>
                </c:pt>
                <c:pt idx="2404">
                  <c:v>15.779772079772076</c:v>
                </c:pt>
                <c:pt idx="2405">
                  <c:v>15.710683760683761</c:v>
                </c:pt>
                <c:pt idx="2406">
                  <c:v>9.6723646723646723</c:v>
                </c:pt>
                <c:pt idx="2407">
                  <c:v>9.7414529914529897</c:v>
                </c:pt>
                <c:pt idx="2408">
                  <c:v>3.6616809116809108</c:v>
                </c:pt>
                <c:pt idx="2409">
                  <c:v>15.779772079772076</c:v>
                </c:pt>
                <c:pt idx="2410">
                  <c:v>15.779772079772076</c:v>
                </c:pt>
                <c:pt idx="2411">
                  <c:v>18.819658119658119</c:v>
                </c:pt>
                <c:pt idx="2412">
                  <c:v>8.1869658119658126</c:v>
                </c:pt>
                <c:pt idx="2413">
                  <c:v>15.779772079772076</c:v>
                </c:pt>
                <c:pt idx="2414">
                  <c:v>18.785113960113957</c:v>
                </c:pt>
                <c:pt idx="2415">
                  <c:v>3.6616809116809108</c:v>
                </c:pt>
                <c:pt idx="2416">
                  <c:v>15.779772079772076</c:v>
                </c:pt>
                <c:pt idx="2417">
                  <c:v>15.779772079772076</c:v>
                </c:pt>
                <c:pt idx="2418">
                  <c:v>18.819658119658119</c:v>
                </c:pt>
                <c:pt idx="2419">
                  <c:v>15.710683760683761</c:v>
                </c:pt>
                <c:pt idx="2420">
                  <c:v>15.710683760683761</c:v>
                </c:pt>
                <c:pt idx="2421">
                  <c:v>3.6616809116809108</c:v>
                </c:pt>
                <c:pt idx="2422">
                  <c:v>15.779772079772076</c:v>
                </c:pt>
                <c:pt idx="2423">
                  <c:v>15.779772079772076</c:v>
                </c:pt>
                <c:pt idx="2424">
                  <c:v>9.7414529914529897</c:v>
                </c:pt>
                <c:pt idx="2425">
                  <c:v>15.779772079772076</c:v>
                </c:pt>
                <c:pt idx="2426">
                  <c:v>16.78984026328493</c:v>
                </c:pt>
                <c:pt idx="2427">
                  <c:v>18.819658119658119</c:v>
                </c:pt>
                <c:pt idx="2428">
                  <c:v>15.779772079772076</c:v>
                </c:pt>
                <c:pt idx="2429">
                  <c:v>15.779772079772076</c:v>
                </c:pt>
                <c:pt idx="2430">
                  <c:v>31.049808387552748</c:v>
                </c:pt>
                <c:pt idx="2431">
                  <c:v>9.879629629629628</c:v>
                </c:pt>
                <c:pt idx="2432">
                  <c:v>15.779772079772076</c:v>
                </c:pt>
                <c:pt idx="2433">
                  <c:v>9.9418091168091145</c:v>
                </c:pt>
                <c:pt idx="2434">
                  <c:v>14.19074074074074</c:v>
                </c:pt>
                <c:pt idx="2435">
                  <c:v>9.7414529914529897</c:v>
                </c:pt>
                <c:pt idx="2436">
                  <c:v>8.25605413105413</c:v>
                </c:pt>
                <c:pt idx="2437">
                  <c:v>18.819658119658119</c:v>
                </c:pt>
                <c:pt idx="2438">
                  <c:v>5.2507122507122501</c:v>
                </c:pt>
                <c:pt idx="2439">
                  <c:v>11.504583853028517</c:v>
                </c:pt>
                <c:pt idx="2440">
                  <c:v>9.9141737891737893</c:v>
                </c:pt>
                <c:pt idx="2441">
                  <c:v>9.803632478632478</c:v>
                </c:pt>
                <c:pt idx="2442">
                  <c:v>15.779772079772076</c:v>
                </c:pt>
                <c:pt idx="2443">
                  <c:v>18.750569800569796</c:v>
                </c:pt>
                <c:pt idx="2444">
                  <c:v>15.779772079772076</c:v>
                </c:pt>
                <c:pt idx="2445">
                  <c:v>15.779772079772076</c:v>
                </c:pt>
                <c:pt idx="2446">
                  <c:v>15.779772079772076</c:v>
                </c:pt>
                <c:pt idx="2447">
                  <c:v>10.010897435897435</c:v>
                </c:pt>
                <c:pt idx="2448">
                  <c:v>15.779772079772076</c:v>
                </c:pt>
                <c:pt idx="2449">
                  <c:v>15.779772079772076</c:v>
                </c:pt>
                <c:pt idx="2450">
                  <c:v>15.779772079772076</c:v>
                </c:pt>
                <c:pt idx="2451">
                  <c:v>15.779772079772076</c:v>
                </c:pt>
                <c:pt idx="2452">
                  <c:v>15.779772079772076</c:v>
                </c:pt>
                <c:pt idx="2453">
                  <c:v>15.779772079772076</c:v>
                </c:pt>
                <c:pt idx="2454">
                  <c:v>15.779772079772076</c:v>
                </c:pt>
                <c:pt idx="2455">
                  <c:v>10.079985754985755</c:v>
                </c:pt>
                <c:pt idx="2456">
                  <c:v>15.779772079772076</c:v>
                </c:pt>
                <c:pt idx="2457">
                  <c:v>18.785113960113957</c:v>
                </c:pt>
                <c:pt idx="2458">
                  <c:v>15.779772079772076</c:v>
                </c:pt>
                <c:pt idx="2459">
                  <c:v>15.779772079772076</c:v>
                </c:pt>
                <c:pt idx="2460">
                  <c:v>9.7690883190883167</c:v>
                </c:pt>
                <c:pt idx="2461">
                  <c:v>30.543101886039889</c:v>
                </c:pt>
                <c:pt idx="2462">
                  <c:v>3.7307692307692304</c:v>
                </c:pt>
                <c:pt idx="2463">
                  <c:v>18.819658119658119</c:v>
                </c:pt>
                <c:pt idx="2464">
                  <c:v>3.6616809116809108</c:v>
                </c:pt>
                <c:pt idx="2465">
                  <c:v>15.779772079772076</c:v>
                </c:pt>
                <c:pt idx="2466">
                  <c:v>15.779772079772076</c:v>
                </c:pt>
                <c:pt idx="2467">
                  <c:v>3.6616809116809108</c:v>
                </c:pt>
                <c:pt idx="2468">
                  <c:v>18.819658119658119</c:v>
                </c:pt>
                <c:pt idx="2469">
                  <c:v>15.779772079772076</c:v>
                </c:pt>
                <c:pt idx="2470">
                  <c:v>15.779772079772076</c:v>
                </c:pt>
                <c:pt idx="2471">
                  <c:v>9.9418091168091145</c:v>
                </c:pt>
                <c:pt idx="2472">
                  <c:v>8.2215099715099722</c:v>
                </c:pt>
                <c:pt idx="2473">
                  <c:v>14.19074074074074</c:v>
                </c:pt>
                <c:pt idx="2474">
                  <c:v>15.710683760683761</c:v>
                </c:pt>
                <c:pt idx="2475">
                  <c:v>9.8727207977207971</c:v>
                </c:pt>
                <c:pt idx="2476">
                  <c:v>15.779772079772076</c:v>
                </c:pt>
                <c:pt idx="2477">
                  <c:v>15.710683760683761</c:v>
                </c:pt>
                <c:pt idx="2478">
                  <c:v>15.779772079772076</c:v>
                </c:pt>
                <c:pt idx="2479">
                  <c:v>15.779772079772076</c:v>
                </c:pt>
                <c:pt idx="2480">
                  <c:v>15.779772079772076</c:v>
                </c:pt>
                <c:pt idx="2481">
                  <c:v>14.19074074074074</c:v>
                </c:pt>
                <c:pt idx="2482">
                  <c:v>14.19074074074074</c:v>
                </c:pt>
                <c:pt idx="2483">
                  <c:v>15.779772079772076</c:v>
                </c:pt>
                <c:pt idx="2484">
                  <c:v>15.710683760683761</c:v>
                </c:pt>
                <c:pt idx="2485">
                  <c:v>15.779772079772076</c:v>
                </c:pt>
                <c:pt idx="2486">
                  <c:v>16.78984026328493</c:v>
                </c:pt>
                <c:pt idx="2487">
                  <c:v>15.710683760683761</c:v>
                </c:pt>
                <c:pt idx="2488">
                  <c:v>3.6616809116809108</c:v>
                </c:pt>
                <c:pt idx="2489">
                  <c:v>14.19074074074074</c:v>
                </c:pt>
                <c:pt idx="2490">
                  <c:v>12.815883190883188</c:v>
                </c:pt>
                <c:pt idx="2491">
                  <c:v>15.710683760683761</c:v>
                </c:pt>
                <c:pt idx="2492">
                  <c:v>9.7414529914529897</c:v>
                </c:pt>
                <c:pt idx="2493">
                  <c:v>15.779772079772076</c:v>
                </c:pt>
                <c:pt idx="2494">
                  <c:v>15.779772079772076</c:v>
                </c:pt>
                <c:pt idx="2495">
                  <c:v>18.819658119658119</c:v>
                </c:pt>
                <c:pt idx="2496">
                  <c:v>3.6616809116809108</c:v>
                </c:pt>
                <c:pt idx="2497">
                  <c:v>15.779772079772076</c:v>
                </c:pt>
                <c:pt idx="2498">
                  <c:v>15.779772079772076</c:v>
                </c:pt>
                <c:pt idx="2499">
                  <c:v>16.781552706552706</c:v>
                </c:pt>
                <c:pt idx="2500">
                  <c:v>15.710683760683761</c:v>
                </c:pt>
                <c:pt idx="2501">
                  <c:v>18.819658119658119</c:v>
                </c:pt>
                <c:pt idx="2502">
                  <c:v>18.785113960113957</c:v>
                </c:pt>
                <c:pt idx="2503">
                  <c:v>3.6616809116809108</c:v>
                </c:pt>
                <c:pt idx="2504">
                  <c:v>9.7414529914529897</c:v>
                </c:pt>
                <c:pt idx="2505">
                  <c:v>18.785113960113957</c:v>
                </c:pt>
                <c:pt idx="2506">
                  <c:v>15.779772079772076</c:v>
                </c:pt>
                <c:pt idx="2507">
                  <c:v>15.779772079772076</c:v>
                </c:pt>
                <c:pt idx="2508">
                  <c:v>9.7069088319088319</c:v>
                </c:pt>
                <c:pt idx="2509">
                  <c:v>15.779772079772076</c:v>
                </c:pt>
                <c:pt idx="2510">
                  <c:v>15.710683760683761</c:v>
                </c:pt>
                <c:pt idx="2511">
                  <c:v>18.819658119658119</c:v>
                </c:pt>
                <c:pt idx="2512">
                  <c:v>11.504583853028517</c:v>
                </c:pt>
                <c:pt idx="2513">
                  <c:v>15.779772079772076</c:v>
                </c:pt>
                <c:pt idx="2514">
                  <c:v>15.783915858138188</c:v>
                </c:pt>
                <c:pt idx="2515">
                  <c:v>15.779772079772076</c:v>
                </c:pt>
                <c:pt idx="2516">
                  <c:v>15.779772079772076</c:v>
                </c:pt>
                <c:pt idx="2517">
                  <c:v>15.779772079772076</c:v>
                </c:pt>
                <c:pt idx="2518">
                  <c:v>15.779772079772076</c:v>
                </c:pt>
                <c:pt idx="2519">
                  <c:v>15.779772079772076</c:v>
                </c:pt>
                <c:pt idx="2520">
                  <c:v>3.7307692307692304</c:v>
                </c:pt>
                <c:pt idx="2521">
                  <c:v>15.710683760683761</c:v>
                </c:pt>
                <c:pt idx="2522">
                  <c:v>15.779772079772076</c:v>
                </c:pt>
                <c:pt idx="2523">
                  <c:v>16.78984026328493</c:v>
                </c:pt>
                <c:pt idx="2524">
                  <c:v>15.710683760683761</c:v>
                </c:pt>
                <c:pt idx="2525">
                  <c:v>15.710683760683761</c:v>
                </c:pt>
                <c:pt idx="2526">
                  <c:v>9.7690883190883167</c:v>
                </c:pt>
                <c:pt idx="2527">
                  <c:v>15.779772079772076</c:v>
                </c:pt>
                <c:pt idx="2528">
                  <c:v>15.710683760683761</c:v>
                </c:pt>
                <c:pt idx="2529">
                  <c:v>18.819658119658119</c:v>
                </c:pt>
                <c:pt idx="2530">
                  <c:v>15.779772079772076</c:v>
                </c:pt>
                <c:pt idx="2531">
                  <c:v>18.819658119658119</c:v>
                </c:pt>
                <c:pt idx="2532">
                  <c:v>15.779772079772076</c:v>
                </c:pt>
                <c:pt idx="2533">
                  <c:v>11.012678062678061</c:v>
                </c:pt>
                <c:pt idx="2534">
                  <c:v>3.6616809116809108</c:v>
                </c:pt>
                <c:pt idx="2535">
                  <c:v>13.300880149324811</c:v>
                </c:pt>
                <c:pt idx="2536">
                  <c:v>14.19074074074074</c:v>
                </c:pt>
                <c:pt idx="2537">
                  <c:v>15.779772079772076</c:v>
                </c:pt>
                <c:pt idx="2538">
                  <c:v>9.8105413105413088</c:v>
                </c:pt>
                <c:pt idx="2539">
                  <c:v>31.140619538082252</c:v>
                </c:pt>
                <c:pt idx="2540">
                  <c:v>15.779772079772076</c:v>
                </c:pt>
                <c:pt idx="2541">
                  <c:v>15.710683760683761</c:v>
                </c:pt>
                <c:pt idx="2542">
                  <c:v>15.779772079772076</c:v>
                </c:pt>
                <c:pt idx="2543">
                  <c:v>3.6616809116809108</c:v>
                </c:pt>
                <c:pt idx="2544">
                  <c:v>16.78984026328493</c:v>
                </c:pt>
                <c:pt idx="2545">
                  <c:v>15.779772079772076</c:v>
                </c:pt>
                <c:pt idx="2546">
                  <c:v>10.149074074074072</c:v>
                </c:pt>
                <c:pt idx="2547">
                  <c:v>3.6616809116809108</c:v>
                </c:pt>
                <c:pt idx="2548">
                  <c:v>18.819658119658119</c:v>
                </c:pt>
                <c:pt idx="2549">
                  <c:v>15.779772079772076</c:v>
                </c:pt>
                <c:pt idx="2550">
                  <c:v>15.779772079772076</c:v>
                </c:pt>
                <c:pt idx="2551">
                  <c:v>16.78984026328493</c:v>
                </c:pt>
                <c:pt idx="2552">
                  <c:v>3.7307692307692304</c:v>
                </c:pt>
                <c:pt idx="2553">
                  <c:v>5.2507122507122501</c:v>
                </c:pt>
                <c:pt idx="2554">
                  <c:v>15.779772079772076</c:v>
                </c:pt>
                <c:pt idx="2555">
                  <c:v>15.779772079772076</c:v>
                </c:pt>
                <c:pt idx="2556">
                  <c:v>16.78984026328493</c:v>
                </c:pt>
                <c:pt idx="2557">
                  <c:v>15.779772079772076</c:v>
                </c:pt>
                <c:pt idx="2558">
                  <c:v>31.704173395873475</c:v>
                </c:pt>
                <c:pt idx="2559">
                  <c:v>15.779772079772076</c:v>
                </c:pt>
                <c:pt idx="2560">
                  <c:v>9.7345441595441589</c:v>
                </c:pt>
                <c:pt idx="2561">
                  <c:v>31.662735612212355</c:v>
                </c:pt>
                <c:pt idx="2562">
                  <c:v>15.779772079772076</c:v>
                </c:pt>
                <c:pt idx="2563">
                  <c:v>10.149074074074072</c:v>
                </c:pt>
                <c:pt idx="2564">
                  <c:v>37.349867525420272</c:v>
                </c:pt>
                <c:pt idx="2565">
                  <c:v>30.585353237023249</c:v>
                </c:pt>
                <c:pt idx="2566">
                  <c:v>3.6616809116809108</c:v>
                </c:pt>
                <c:pt idx="2567">
                  <c:v>15.779772079772076</c:v>
                </c:pt>
                <c:pt idx="2568">
                  <c:v>3.6616809116809108</c:v>
                </c:pt>
                <c:pt idx="2569">
                  <c:v>15.779772079772076</c:v>
                </c:pt>
                <c:pt idx="2570">
                  <c:v>15.779772079772076</c:v>
                </c:pt>
                <c:pt idx="2571">
                  <c:v>3.6616809116809108</c:v>
                </c:pt>
                <c:pt idx="2572">
                  <c:v>15.710683760683761</c:v>
                </c:pt>
                <c:pt idx="2573">
                  <c:v>15.779772079772076</c:v>
                </c:pt>
                <c:pt idx="2574">
                  <c:v>30.461039886039892</c:v>
                </c:pt>
                <c:pt idx="2575">
                  <c:v>9.7345441595441589</c:v>
                </c:pt>
                <c:pt idx="2576">
                  <c:v>15.779772079772076</c:v>
                </c:pt>
                <c:pt idx="2577">
                  <c:v>18.785113960113957</c:v>
                </c:pt>
                <c:pt idx="2578">
                  <c:v>9.803632478632478</c:v>
                </c:pt>
                <c:pt idx="2579">
                  <c:v>18.785113960113957</c:v>
                </c:pt>
                <c:pt idx="2580">
                  <c:v>8.2215099715099722</c:v>
                </c:pt>
                <c:pt idx="2581">
                  <c:v>8.2215099715099722</c:v>
                </c:pt>
                <c:pt idx="2582">
                  <c:v>15.779772079772076</c:v>
                </c:pt>
                <c:pt idx="2583">
                  <c:v>15.779772079772076</c:v>
                </c:pt>
                <c:pt idx="2584">
                  <c:v>15.779772079772076</c:v>
                </c:pt>
                <c:pt idx="2585">
                  <c:v>9.7414529914529897</c:v>
                </c:pt>
                <c:pt idx="2586">
                  <c:v>9.7414529914529897</c:v>
                </c:pt>
                <c:pt idx="2587">
                  <c:v>10.846866096866096</c:v>
                </c:pt>
                <c:pt idx="2588">
                  <c:v>30.461039886039892</c:v>
                </c:pt>
                <c:pt idx="2589">
                  <c:v>73.392387271977327</c:v>
                </c:pt>
                <c:pt idx="2590">
                  <c:v>9.7690883190883167</c:v>
                </c:pt>
                <c:pt idx="2591">
                  <c:v>18.819658119658119</c:v>
                </c:pt>
                <c:pt idx="2592">
                  <c:v>15.779772079772076</c:v>
                </c:pt>
                <c:pt idx="2593">
                  <c:v>15.779772079772076</c:v>
                </c:pt>
                <c:pt idx="2594">
                  <c:v>96.406688050954926</c:v>
                </c:pt>
                <c:pt idx="2595">
                  <c:v>15.710683760683761</c:v>
                </c:pt>
                <c:pt idx="2596">
                  <c:v>87.054644070385791</c:v>
                </c:pt>
                <c:pt idx="2597">
                  <c:v>15.710683760683761</c:v>
                </c:pt>
                <c:pt idx="2598">
                  <c:v>33.511027174996016</c:v>
                </c:pt>
                <c:pt idx="2599">
                  <c:v>86.612143310048978</c:v>
                </c:pt>
                <c:pt idx="2600">
                  <c:v>33.660669412514928</c:v>
                </c:pt>
                <c:pt idx="2601">
                  <c:v>10.045441595441593</c:v>
                </c:pt>
                <c:pt idx="2602">
                  <c:v>15.710683760683761</c:v>
                </c:pt>
                <c:pt idx="2603">
                  <c:v>15.710683760683761</c:v>
                </c:pt>
                <c:pt idx="2604">
                  <c:v>69.012622812666208</c:v>
                </c:pt>
                <c:pt idx="2605">
                  <c:v>135.31296411946261</c:v>
                </c:pt>
                <c:pt idx="2606">
                  <c:v>11.539128012572677</c:v>
                </c:pt>
                <c:pt idx="2607">
                  <c:v>152.67551310550488</c:v>
                </c:pt>
                <c:pt idx="2608">
                  <c:v>9.8727207977207971</c:v>
                </c:pt>
                <c:pt idx="2609">
                  <c:v>15.710683760683761</c:v>
                </c:pt>
                <c:pt idx="2610">
                  <c:v>154.4917273160325</c:v>
                </c:pt>
                <c:pt idx="2611">
                  <c:v>9.9418091168091145</c:v>
                </c:pt>
                <c:pt idx="2612">
                  <c:v>37.314044952638596</c:v>
                </c:pt>
                <c:pt idx="2613">
                  <c:v>9.8105413105413088</c:v>
                </c:pt>
                <c:pt idx="2614">
                  <c:v>18.819658119658119</c:v>
                </c:pt>
                <c:pt idx="2615">
                  <c:v>37.085459322861574</c:v>
                </c:pt>
                <c:pt idx="2616">
                  <c:v>5.2507122507122501</c:v>
                </c:pt>
                <c:pt idx="2617">
                  <c:v>3.6962250712250713</c:v>
                </c:pt>
                <c:pt idx="2618">
                  <c:v>37.35501126576758</c:v>
                </c:pt>
                <c:pt idx="2619">
                  <c:v>36.387305466024102</c:v>
                </c:pt>
                <c:pt idx="2620">
                  <c:v>213.78800869463404</c:v>
                </c:pt>
                <c:pt idx="2621">
                  <c:v>85.415274532787237</c:v>
                </c:pt>
                <c:pt idx="2622">
                  <c:v>92.661437065507215</c:v>
                </c:pt>
                <c:pt idx="2623">
                  <c:v>253.68065662928331</c:v>
                </c:pt>
                <c:pt idx="2624">
                  <c:v>15.710683760683761</c:v>
                </c:pt>
                <c:pt idx="2625">
                  <c:v>253.6145918144685</c:v>
                </c:pt>
                <c:pt idx="2626">
                  <c:v>3.6616809116809108</c:v>
                </c:pt>
                <c:pt idx="2627">
                  <c:v>18.819658119658119</c:v>
                </c:pt>
                <c:pt idx="2628">
                  <c:v>3.6616809116809108</c:v>
                </c:pt>
                <c:pt idx="2629">
                  <c:v>18.819658119658119</c:v>
                </c:pt>
                <c:pt idx="2630">
                  <c:v>3.6962250712250713</c:v>
                </c:pt>
                <c:pt idx="2631">
                  <c:v>116.91680231345399</c:v>
                </c:pt>
                <c:pt idx="2632">
                  <c:v>89.593798937900146</c:v>
                </c:pt>
                <c:pt idx="2633">
                  <c:v>15.779772079772076</c:v>
                </c:pt>
                <c:pt idx="2634">
                  <c:v>194.47312021727595</c:v>
                </c:pt>
                <c:pt idx="2635">
                  <c:v>192.35927529065452</c:v>
                </c:pt>
                <c:pt idx="2636">
                  <c:v>15.779772079772076</c:v>
                </c:pt>
                <c:pt idx="2637">
                  <c:v>197.67536484039397</c:v>
                </c:pt>
                <c:pt idx="2638">
                  <c:v>252.94674459224626</c:v>
                </c:pt>
                <c:pt idx="2639">
                  <c:v>104.9756349785178</c:v>
                </c:pt>
                <c:pt idx="2640">
                  <c:v>44.657480695320956</c:v>
                </c:pt>
                <c:pt idx="2641">
                  <c:v>15.779772079772076</c:v>
                </c:pt>
                <c:pt idx="2642">
                  <c:v>3.6616809116809108</c:v>
                </c:pt>
                <c:pt idx="2643">
                  <c:v>101.40342535342569</c:v>
                </c:pt>
                <c:pt idx="2644">
                  <c:v>15.710683760683761</c:v>
                </c:pt>
                <c:pt idx="2645">
                  <c:v>205.63279691532406</c:v>
                </c:pt>
                <c:pt idx="2646">
                  <c:v>8.2215099715099722</c:v>
                </c:pt>
                <c:pt idx="2647">
                  <c:v>18.819658119658119</c:v>
                </c:pt>
                <c:pt idx="2648">
                  <c:v>18.819658119658119</c:v>
                </c:pt>
                <c:pt idx="2649">
                  <c:v>12.815883190883188</c:v>
                </c:pt>
                <c:pt idx="2650">
                  <c:v>15.779772079772076</c:v>
                </c:pt>
                <c:pt idx="2651">
                  <c:v>107.05088860010252</c:v>
                </c:pt>
                <c:pt idx="2652">
                  <c:v>39.159009970181039</c:v>
                </c:pt>
                <c:pt idx="2653">
                  <c:v>98.022014584015864</c:v>
                </c:pt>
                <c:pt idx="2654">
                  <c:v>9.7414529914529897</c:v>
                </c:pt>
                <c:pt idx="2655">
                  <c:v>15.779772079772076</c:v>
                </c:pt>
                <c:pt idx="2656">
                  <c:v>15.710683760683761</c:v>
                </c:pt>
                <c:pt idx="2657">
                  <c:v>15.710683760683761</c:v>
                </c:pt>
                <c:pt idx="2658">
                  <c:v>3.6616809116809108</c:v>
                </c:pt>
                <c:pt idx="2659">
                  <c:v>252.2947307033574</c:v>
                </c:pt>
                <c:pt idx="2660">
                  <c:v>18.819658119658119</c:v>
                </c:pt>
                <c:pt idx="2661">
                  <c:v>135.76976095331037</c:v>
                </c:pt>
                <c:pt idx="2662">
                  <c:v>169.20750839517774</c:v>
                </c:pt>
                <c:pt idx="2663">
                  <c:v>3.6616809116809108</c:v>
                </c:pt>
                <c:pt idx="2664">
                  <c:v>15.779772079772076</c:v>
                </c:pt>
                <c:pt idx="2665">
                  <c:v>10.812321937321936</c:v>
                </c:pt>
                <c:pt idx="2666">
                  <c:v>120.27452776325752</c:v>
                </c:pt>
                <c:pt idx="2667">
                  <c:v>15.779772079772076</c:v>
                </c:pt>
                <c:pt idx="2668">
                  <c:v>252.09785570335737</c:v>
                </c:pt>
                <c:pt idx="2669">
                  <c:v>15.779772079772076</c:v>
                </c:pt>
                <c:pt idx="2670">
                  <c:v>251.96169829594999</c:v>
                </c:pt>
                <c:pt idx="2671">
                  <c:v>10.812321937321936</c:v>
                </c:pt>
                <c:pt idx="2672">
                  <c:v>3.6616809116809108</c:v>
                </c:pt>
                <c:pt idx="2673">
                  <c:v>18.785113960113957</c:v>
                </c:pt>
                <c:pt idx="2674">
                  <c:v>131.63873080412714</c:v>
                </c:pt>
                <c:pt idx="2675">
                  <c:v>96.838168505162059</c:v>
                </c:pt>
                <c:pt idx="2676">
                  <c:v>15.710683760683761</c:v>
                </c:pt>
                <c:pt idx="2677">
                  <c:v>174.8906005458212</c:v>
                </c:pt>
                <c:pt idx="2678">
                  <c:v>15.779772079772076</c:v>
                </c:pt>
                <c:pt idx="2679">
                  <c:v>13.292592592592591</c:v>
                </c:pt>
                <c:pt idx="2680">
                  <c:v>138.00621686406336</c:v>
                </c:pt>
                <c:pt idx="2681">
                  <c:v>185.63840645212676</c:v>
                </c:pt>
                <c:pt idx="2682">
                  <c:v>251.76866588854256</c:v>
                </c:pt>
                <c:pt idx="2683">
                  <c:v>15.779772079772076</c:v>
                </c:pt>
                <c:pt idx="2684">
                  <c:v>166.55770502625106</c:v>
                </c:pt>
                <c:pt idx="2685">
                  <c:v>15.779772079772076</c:v>
                </c:pt>
                <c:pt idx="2686">
                  <c:v>3.6616809116809108</c:v>
                </c:pt>
                <c:pt idx="2687">
                  <c:v>15.779772079772076</c:v>
                </c:pt>
                <c:pt idx="2688">
                  <c:v>15.779772079772076</c:v>
                </c:pt>
                <c:pt idx="2689">
                  <c:v>172.2269475288449</c:v>
                </c:pt>
                <c:pt idx="2690">
                  <c:v>18.819658119658119</c:v>
                </c:pt>
                <c:pt idx="2691">
                  <c:v>15.779772079772076</c:v>
                </c:pt>
                <c:pt idx="2692">
                  <c:v>9.9763532763532758</c:v>
                </c:pt>
                <c:pt idx="2693">
                  <c:v>15.779772079772076</c:v>
                </c:pt>
                <c:pt idx="2694">
                  <c:v>15.779772079772076</c:v>
                </c:pt>
                <c:pt idx="2695">
                  <c:v>18.819658119658119</c:v>
                </c:pt>
                <c:pt idx="2696">
                  <c:v>66.962519495919508</c:v>
                </c:pt>
                <c:pt idx="2697">
                  <c:v>18.785113960113957</c:v>
                </c:pt>
                <c:pt idx="2698">
                  <c:v>250.29300997718406</c:v>
                </c:pt>
                <c:pt idx="2699">
                  <c:v>164.28503465714809</c:v>
                </c:pt>
                <c:pt idx="2700">
                  <c:v>15.779772079772076</c:v>
                </c:pt>
                <c:pt idx="2701">
                  <c:v>15.710683760683761</c:v>
                </c:pt>
                <c:pt idx="2702">
                  <c:v>109.83199942129444</c:v>
                </c:pt>
                <c:pt idx="2703">
                  <c:v>15.710683760683761</c:v>
                </c:pt>
                <c:pt idx="2704">
                  <c:v>3.6616809116809108</c:v>
                </c:pt>
                <c:pt idx="2705">
                  <c:v>16.78984026328493</c:v>
                </c:pt>
                <c:pt idx="2706">
                  <c:v>250.54290199965368</c:v>
                </c:pt>
                <c:pt idx="2707">
                  <c:v>73.21421292356537</c:v>
                </c:pt>
                <c:pt idx="2708">
                  <c:v>250.47280940706108</c:v>
                </c:pt>
                <c:pt idx="2709">
                  <c:v>15.779772079772076</c:v>
                </c:pt>
                <c:pt idx="2710">
                  <c:v>18.819658119658119</c:v>
                </c:pt>
                <c:pt idx="2711">
                  <c:v>18.819658119658119</c:v>
                </c:pt>
                <c:pt idx="2712">
                  <c:v>9.7759971509971511</c:v>
                </c:pt>
                <c:pt idx="2713">
                  <c:v>15.779772079772076</c:v>
                </c:pt>
                <c:pt idx="2714">
                  <c:v>250.21949922187591</c:v>
                </c:pt>
                <c:pt idx="2715">
                  <c:v>207.38245268342479</c:v>
                </c:pt>
                <c:pt idx="2716">
                  <c:v>3.7307692307692304</c:v>
                </c:pt>
                <c:pt idx="2717">
                  <c:v>15.779772079772076</c:v>
                </c:pt>
                <c:pt idx="2718">
                  <c:v>8.5324074074074066</c:v>
                </c:pt>
                <c:pt idx="2719">
                  <c:v>15.779772079772076</c:v>
                </c:pt>
                <c:pt idx="2720">
                  <c:v>10.950498575498576</c:v>
                </c:pt>
                <c:pt idx="2721">
                  <c:v>3.6616809116809108</c:v>
                </c:pt>
                <c:pt idx="2722">
                  <c:v>18.819658119658119</c:v>
                </c:pt>
                <c:pt idx="2723">
                  <c:v>18.819658119658119</c:v>
                </c:pt>
                <c:pt idx="2724">
                  <c:v>30.219042473700085</c:v>
                </c:pt>
                <c:pt idx="2725">
                  <c:v>57.135058771832028</c:v>
                </c:pt>
                <c:pt idx="2726">
                  <c:v>15.779772079772076</c:v>
                </c:pt>
                <c:pt idx="2727">
                  <c:v>15.779772079772076</c:v>
                </c:pt>
                <c:pt idx="2728">
                  <c:v>15.779772079772076</c:v>
                </c:pt>
                <c:pt idx="2729">
                  <c:v>8.2905982905982896</c:v>
                </c:pt>
                <c:pt idx="2730">
                  <c:v>29.532241119658117</c:v>
                </c:pt>
                <c:pt idx="2731">
                  <c:v>249.95216125891295</c:v>
                </c:pt>
                <c:pt idx="2732">
                  <c:v>249.89915199965367</c:v>
                </c:pt>
                <c:pt idx="2733">
                  <c:v>218.49079357420845</c:v>
                </c:pt>
                <c:pt idx="2734">
                  <c:v>5.2507122507122501</c:v>
                </c:pt>
                <c:pt idx="2735">
                  <c:v>249.8030640366907</c:v>
                </c:pt>
                <c:pt idx="2736">
                  <c:v>15.779772079772076</c:v>
                </c:pt>
                <c:pt idx="2737">
                  <c:v>13.119871794871795</c:v>
                </c:pt>
                <c:pt idx="2738">
                  <c:v>249.72329551817219</c:v>
                </c:pt>
                <c:pt idx="2739">
                  <c:v>15.779772079772076</c:v>
                </c:pt>
                <c:pt idx="2740">
                  <c:v>8.2215099715099722</c:v>
                </c:pt>
                <c:pt idx="2741">
                  <c:v>9.6999999999999993</c:v>
                </c:pt>
                <c:pt idx="2742">
                  <c:v>9.7345441595441589</c:v>
                </c:pt>
                <c:pt idx="2743">
                  <c:v>98.842964482867501</c:v>
                </c:pt>
                <c:pt idx="2744">
                  <c:v>249.55986959224629</c:v>
                </c:pt>
                <c:pt idx="2745">
                  <c:v>249.54098070335738</c:v>
                </c:pt>
                <c:pt idx="2746">
                  <c:v>249.51986959224627</c:v>
                </c:pt>
                <c:pt idx="2747">
                  <c:v>199.36635903530387</c:v>
                </c:pt>
                <c:pt idx="2748">
                  <c:v>3.6616809116809108</c:v>
                </c:pt>
                <c:pt idx="2749">
                  <c:v>15.779772079772076</c:v>
                </c:pt>
                <c:pt idx="2750">
                  <c:v>249.47986959224625</c:v>
                </c:pt>
                <c:pt idx="2751">
                  <c:v>111.70942567276651</c:v>
                </c:pt>
                <c:pt idx="2752">
                  <c:v>201.08344413127332</c:v>
                </c:pt>
                <c:pt idx="2753">
                  <c:v>18.785113960113957</c:v>
                </c:pt>
                <c:pt idx="2754">
                  <c:v>8.2215099715099722</c:v>
                </c:pt>
                <c:pt idx="2755">
                  <c:v>15.710683760683761</c:v>
                </c:pt>
                <c:pt idx="2756">
                  <c:v>11.703561253561253</c:v>
                </c:pt>
                <c:pt idx="2757">
                  <c:v>9.9141737891737893</c:v>
                </c:pt>
                <c:pt idx="2758">
                  <c:v>177.6262465566785</c:v>
                </c:pt>
                <c:pt idx="2759">
                  <c:v>16.78984026328493</c:v>
                </c:pt>
                <c:pt idx="2760">
                  <c:v>15.710683760683761</c:v>
                </c:pt>
                <c:pt idx="2761">
                  <c:v>205.47246320999719</c:v>
                </c:pt>
                <c:pt idx="2762">
                  <c:v>14.199028297472964</c:v>
                </c:pt>
                <c:pt idx="2763">
                  <c:v>15.779772079772076</c:v>
                </c:pt>
                <c:pt idx="2764">
                  <c:v>228.31836710286623</c:v>
                </c:pt>
                <c:pt idx="2765">
                  <c:v>199.01152598411784</c:v>
                </c:pt>
                <c:pt idx="2766">
                  <c:v>182.74407796930447</c:v>
                </c:pt>
                <c:pt idx="2767">
                  <c:v>249.23639737002404</c:v>
                </c:pt>
                <c:pt idx="2768">
                  <c:v>196.66456125701808</c:v>
                </c:pt>
                <c:pt idx="2769">
                  <c:v>18.819658119658119</c:v>
                </c:pt>
                <c:pt idx="2770">
                  <c:v>182.6936911903874</c:v>
                </c:pt>
                <c:pt idx="2771">
                  <c:v>189.2391558344186</c:v>
                </c:pt>
                <c:pt idx="2772">
                  <c:v>15.710683760683761</c:v>
                </c:pt>
                <c:pt idx="2773">
                  <c:v>249.0644066292833</c:v>
                </c:pt>
                <c:pt idx="2774">
                  <c:v>249.02653625891293</c:v>
                </c:pt>
                <c:pt idx="2775">
                  <c:v>18.843950293571162</c:v>
                </c:pt>
                <c:pt idx="2776">
                  <c:v>82.877854575021331</c:v>
                </c:pt>
                <c:pt idx="2777">
                  <c:v>15.676139601139599</c:v>
                </c:pt>
                <c:pt idx="2778">
                  <c:v>116.56236157543405</c:v>
                </c:pt>
                <c:pt idx="2779">
                  <c:v>20.643281819355543</c:v>
                </c:pt>
                <c:pt idx="2780">
                  <c:v>248.97764737002404</c:v>
                </c:pt>
                <c:pt idx="2781">
                  <c:v>248.97320292557959</c:v>
                </c:pt>
                <c:pt idx="2782">
                  <c:v>248.80661609540377</c:v>
                </c:pt>
                <c:pt idx="2783">
                  <c:v>10.812321937321936</c:v>
                </c:pt>
                <c:pt idx="2784">
                  <c:v>102.50381108100761</c:v>
                </c:pt>
                <c:pt idx="2785">
                  <c:v>248.93653625891295</c:v>
                </c:pt>
                <c:pt idx="2786">
                  <c:v>23.584185251803088</c:v>
                </c:pt>
                <c:pt idx="2787">
                  <c:v>248.92542514780183</c:v>
                </c:pt>
                <c:pt idx="2788">
                  <c:v>3.6616809116809108</c:v>
                </c:pt>
                <c:pt idx="2789">
                  <c:v>175.2017460213504</c:v>
                </c:pt>
                <c:pt idx="2790">
                  <c:v>86.29529569329911</c:v>
                </c:pt>
                <c:pt idx="2791">
                  <c:v>122.92044859896204</c:v>
                </c:pt>
                <c:pt idx="2792">
                  <c:v>248.90098070335739</c:v>
                </c:pt>
                <c:pt idx="2793">
                  <c:v>134.92639222960238</c:v>
                </c:pt>
                <c:pt idx="2794">
                  <c:v>28.139055114560438</c:v>
                </c:pt>
                <c:pt idx="2795">
                  <c:v>241.03520264820699</c:v>
                </c:pt>
                <c:pt idx="2796">
                  <c:v>22.940309249764017</c:v>
                </c:pt>
                <c:pt idx="2797">
                  <c:v>8.2905982905982896</c:v>
                </c:pt>
                <c:pt idx="2798">
                  <c:v>248.74875848113516</c:v>
                </c:pt>
                <c:pt idx="2799">
                  <c:v>248.74098070335737</c:v>
                </c:pt>
                <c:pt idx="2800">
                  <c:v>18.819658119658119</c:v>
                </c:pt>
                <c:pt idx="2801">
                  <c:v>248.73764737002404</c:v>
                </c:pt>
                <c:pt idx="2802">
                  <c:v>9.8381766381766376</c:v>
                </c:pt>
                <c:pt idx="2803">
                  <c:v>12.947150997150999</c:v>
                </c:pt>
                <c:pt idx="2804">
                  <c:v>248.71986959224625</c:v>
                </c:pt>
                <c:pt idx="2805">
                  <c:v>76.267788608925827</c:v>
                </c:pt>
                <c:pt idx="2806">
                  <c:v>248.7032029255796</c:v>
                </c:pt>
                <c:pt idx="2807">
                  <c:v>28.812242624196692</c:v>
                </c:pt>
                <c:pt idx="2808">
                  <c:v>28.812242624196692</c:v>
                </c:pt>
                <c:pt idx="2809">
                  <c:v>194.21307700861743</c:v>
                </c:pt>
                <c:pt idx="2810">
                  <c:v>15.710683760683761</c:v>
                </c:pt>
                <c:pt idx="2811">
                  <c:v>9.6723646723646723</c:v>
                </c:pt>
                <c:pt idx="2812">
                  <c:v>42.111492926768548</c:v>
                </c:pt>
                <c:pt idx="2813">
                  <c:v>128.34546277654758</c:v>
                </c:pt>
                <c:pt idx="2814">
                  <c:v>233.45483885174667</c:v>
                </c:pt>
                <c:pt idx="2815">
                  <c:v>37.413399842804857</c:v>
                </c:pt>
                <c:pt idx="2816">
                  <c:v>149.2451928324231</c:v>
                </c:pt>
                <c:pt idx="2817">
                  <c:v>248.59209181446846</c:v>
                </c:pt>
                <c:pt idx="2818">
                  <c:v>5.2507122507122501</c:v>
                </c:pt>
                <c:pt idx="2819">
                  <c:v>248.57320292557961</c:v>
                </c:pt>
                <c:pt idx="2820">
                  <c:v>248.57098070335735</c:v>
                </c:pt>
                <c:pt idx="2821">
                  <c:v>137.27379580668344</c:v>
                </c:pt>
                <c:pt idx="2822">
                  <c:v>32.178831835898336</c:v>
                </c:pt>
                <c:pt idx="2823">
                  <c:v>15.779772079772076</c:v>
                </c:pt>
                <c:pt idx="2824">
                  <c:v>248.52431403669073</c:v>
                </c:pt>
                <c:pt idx="2825">
                  <c:v>248.5209807033574</c:v>
                </c:pt>
                <c:pt idx="2826">
                  <c:v>248.51431403669068</c:v>
                </c:pt>
                <c:pt idx="2827">
                  <c:v>248.51209181446848</c:v>
                </c:pt>
                <c:pt idx="2828">
                  <c:v>248.51098070335735</c:v>
                </c:pt>
                <c:pt idx="2829">
                  <c:v>85.205811175200253</c:v>
                </c:pt>
                <c:pt idx="2830">
                  <c:v>240.46616228344479</c:v>
                </c:pt>
                <c:pt idx="2831">
                  <c:v>33.987651056545573</c:v>
                </c:pt>
                <c:pt idx="2832">
                  <c:v>248.48320292557958</c:v>
                </c:pt>
                <c:pt idx="2833">
                  <c:v>248.4820918144685</c:v>
                </c:pt>
                <c:pt idx="2834">
                  <c:v>248.47209181446846</c:v>
                </c:pt>
                <c:pt idx="2835">
                  <c:v>235.57454729674768</c:v>
                </c:pt>
                <c:pt idx="2836">
                  <c:v>248.46875848113513</c:v>
                </c:pt>
                <c:pt idx="2837">
                  <c:v>5.2507122507122501</c:v>
                </c:pt>
                <c:pt idx="2838">
                  <c:v>248.46764737002405</c:v>
                </c:pt>
                <c:pt idx="2839">
                  <c:v>248.4654251478018</c:v>
                </c:pt>
                <c:pt idx="2840">
                  <c:v>240.31847104647579</c:v>
                </c:pt>
                <c:pt idx="2841">
                  <c:v>248.44764737002401</c:v>
                </c:pt>
                <c:pt idx="2842">
                  <c:v>248.44431403669068</c:v>
                </c:pt>
                <c:pt idx="2843">
                  <c:v>106.1649886299879</c:v>
                </c:pt>
                <c:pt idx="2844">
                  <c:v>106.1649886299879</c:v>
                </c:pt>
                <c:pt idx="2845">
                  <c:v>248.43764737002402</c:v>
                </c:pt>
                <c:pt idx="2846">
                  <c:v>248.43209181446849</c:v>
                </c:pt>
                <c:pt idx="2847">
                  <c:v>248.4220918144685</c:v>
                </c:pt>
                <c:pt idx="2848">
                  <c:v>248.38764737002407</c:v>
                </c:pt>
                <c:pt idx="2849">
                  <c:v>248.38320292557961</c:v>
                </c:pt>
                <c:pt idx="2850">
                  <c:v>212.01691180702164</c:v>
                </c:pt>
                <c:pt idx="2851">
                  <c:v>248.36875848113516</c:v>
                </c:pt>
                <c:pt idx="2852">
                  <c:v>248.36320292557957</c:v>
                </c:pt>
                <c:pt idx="2853">
                  <c:v>44.873015761143343</c:v>
                </c:pt>
                <c:pt idx="2854">
                  <c:v>5.2507122507122501</c:v>
                </c:pt>
                <c:pt idx="2855">
                  <c:v>94.24871958227051</c:v>
                </c:pt>
                <c:pt idx="2856">
                  <c:v>248.33764737002406</c:v>
                </c:pt>
                <c:pt idx="2857">
                  <c:v>15.779772079772076</c:v>
                </c:pt>
                <c:pt idx="2858">
                  <c:v>128.1401371825049</c:v>
                </c:pt>
                <c:pt idx="2859">
                  <c:v>248.32875848113514</c:v>
                </c:pt>
                <c:pt idx="2860">
                  <c:v>248.32542514780181</c:v>
                </c:pt>
                <c:pt idx="2861">
                  <c:v>248.31875848113515</c:v>
                </c:pt>
                <c:pt idx="2862">
                  <c:v>15.710683760683761</c:v>
                </c:pt>
                <c:pt idx="2863">
                  <c:v>232.49050542561511</c:v>
                </c:pt>
                <c:pt idx="2864">
                  <c:v>248.29764737002404</c:v>
                </c:pt>
                <c:pt idx="2865">
                  <c:v>248.29542514780184</c:v>
                </c:pt>
                <c:pt idx="2866">
                  <c:v>248.29098070335738</c:v>
                </c:pt>
                <c:pt idx="2867">
                  <c:v>232.43922174674904</c:v>
                </c:pt>
                <c:pt idx="2868">
                  <c:v>248.26986959224627</c:v>
                </c:pt>
                <c:pt idx="2869">
                  <c:v>15.779772079772076</c:v>
                </c:pt>
                <c:pt idx="2870">
                  <c:v>200.89270273851068</c:v>
                </c:pt>
                <c:pt idx="2871">
                  <c:v>248.25764737002402</c:v>
                </c:pt>
                <c:pt idx="2872">
                  <c:v>15.779772079772076</c:v>
                </c:pt>
                <c:pt idx="2873">
                  <c:v>233.79508381246168</c:v>
                </c:pt>
                <c:pt idx="2874">
                  <c:v>15.779772079772076</c:v>
                </c:pt>
                <c:pt idx="2875">
                  <c:v>247.43452756717514</c:v>
                </c:pt>
                <c:pt idx="2876">
                  <c:v>40.083589409140451</c:v>
                </c:pt>
                <c:pt idx="2877">
                  <c:v>15.779772079772076</c:v>
                </c:pt>
                <c:pt idx="2878">
                  <c:v>248.2054251478018</c:v>
                </c:pt>
                <c:pt idx="2879">
                  <c:v>248.17986959224623</c:v>
                </c:pt>
                <c:pt idx="2880">
                  <c:v>248.17986959224623</c:v>
                </c:pt>
                <c:pt idx="2881">
                  <c:v>3.6616809116809108</c:v>
                </c:pt>
                <c:pt idx="2882">
                  <c:v>57.666340685599046</c:v>
                </c:pt>
                <c:pt idx="2883">
                  <c:v>15.779772079772076</c:v>
                </c:pt>
                <c:pt idx="2884">
                  <c:v>224.20697811405222</c:v>
                </c:pt>
                <c:pt idx="2885">
                  <c:v>15.779772079772076</c:v>
                </c:pt>
                <c:pt idx="2886">
                  <c:v>3.6616809116809108</c:v>
                </c:pt>
                <c:pt idx="2887">
                  <c:v>209.96102529236239</c:v>
                </c:pt>
                <c:pt idx="2888">
                  <c:v>3.7307692307692304</c:v>
                </c:pt>
                <c:pt idx="2889">
                  <c:v>3.6616809116809108</c:v>
                </c:pt>
                <c:pt idx="2890">
                  <c:v>3.6616809116809108</c:v>
                </c:pt>
                <c:pt idx="2891">
                  <c:v>3.6616809116809108</c:v>
                </c:pt>
                <c:pt idx="2892">
                  <c:v>18.716025641025638</c:v>
                </c:pt>
                <c:pt idx="2893">
                  <c:v>15.779772079772076</c:v>
                </c:pt>
                <c:pt idx="2894">
                  <c:v>8.2215099715099722</c:v>
                </c:pt>
                <c:pt idx="2895">
                  <c:v>16.78984026328493</c:v>
                </c:pt>
                <c:pt idx="2896">
                  <c:v>15.779772079772076</c:v>
                </c:pt>
                <c:pt idx="2897">
                  <c:v>15.779772079772076</c:v>
                </c:pt>
                <c:pt idx="2898">
                  <c:v>15.779772079772076</c:v>
                </c:pt>
                <c:pt idx="2899">
                  <c:v>15.779772079772076</c:v>
                </c:pt>
                <c:pt idx="2900">
                  <c:v>3.6962250712250713</c:v>
                </c:pt>
                <c:pt idx="2901">
                  <c:v>15.779772079772076</c:v>
                </c:pt>
                <c:pt idx="2902">
                  <c:v>15.74522792022792</c:v>
                </c:pt>
                <c:pt idx="2903">
                  <c:v>15.779772079772076</c:v>
                </c:pt>
                <c:pt idx="2904">
                  <c:v>15.710683760683761</c:v>
                </c:pt>
                <c:pt idx="2905">
                  <c:v>8.4633190883190874</c:v>
                </c:pt>
                <c:pt idx="2906">
                  <c:v>3.6616809116809108</c:v>
                </c:pt>
                <c:pt idx="2907">
                  <c:v>15.710683760683761</c:v>
                </c:pt>
                <c:pt idx="2908">
                  <c:v>15.779772079772076</c:v>
                </c:pt>
                <c:pt idx="2909">
                  <c:v>3.6616809116809108</c:v>
                </c:pt>
                <c:pt idx="2910">
                  <c:v>16.78984026328493</c:v>
                </c:pt>
                <c:pt idx="2911">
                  <c:v>11.358119658119657</c:v>
                </c:pt>
                <c:pt idx="2912">
                  <c:v>15.779772079772076</c:v>
                </c:pt>
                <c:pt idx="2913">
                  <c:v>10.777777777777777</c:v>
                </c:pt>
                <c:pt idx="2914">
                  <c:v>9.7414529914529897</c:v>
                </c:pt>
                <c:pt idx="2915">
                  <c:v>15.779772079772076</c:v>
                </c:pt>
                <c:pt idx="2916">
                  <c:v>15.779772079772076</c:v>
                </c:pt>
                <c:pt idx="2917">
                  <c:v>8.2215099715099722</c:v>
                </c:pt>
                <c:pt idx="2918">
                  <c:v>13.334045584045585</c:v>
                </c:pt>
                <c:pt idx="2919">
                  <c:v>15.779772079772076</c:v>
                </c:pt>
                <c:pt idx="2920">
                  <c:v>8.1524216524216513</c:v>
                </c:pt>
                <c:pt idx="2921">
                  <c:v>15.779772079772076</c:v>
                </c:pt>
                <c:pt idx="2922">
                  <c:v>14.199028297472964</c:v>
                </c:pt>
                <c:pt idx="2923">
                  <c:v>15.779772079772076</c:v>
                </c:pt>
                <c:pt idx="2924">
                  <c:v>15.779772079772076</c:v>
                </c:pt>
                <c:pt idx="2925">
                  <c:v>15.779772079772076</c:v>
                </c:pt>
                <c:pt idx="2926">
                  <c:v>3.7307692307692304</c:v>
                </c:pt>
                <c:pt idx="2927">
                  <c:v>18.819658119658119</c:v>
                </c:pt>
                <c:pt idx="2928">
                  <c:v>15.779772079772076</c:v>
                </c:pt>
                <c:pt idx="2929">
                  <c:v>9.7414529914529897</c:v>
                </c:pt>
                <c:pt idx="2930">
                  <c:v>15.779772079772076</c:v>
                </c:pt>
                <c:pt idx="2931">
                  <c:v>16.824384422829088</c:v>
                </c:pt>
                <c:pt idx="2932">
                  <c:v>18.819658119658119</c:v>
                </c:pt>
                <c:pt idx="2933">
                  <c:v>15.779772079772076</c:v>
                </c:pt>
                <c:pt idx="2934">
                  <c:v>15.779772079772076</c:v>
                </c:pt>
                <c:pt idx="2935">
                  <c:v>9.7414529914529897</c:v>
                </c:pt>
                <c:pt idx="2936">
                  <c:v>15.779772079772076</c:v>
                </c:pt>
                <c:pt idx="2937">
                  <c:v>15.779772079772076</c:v>
                </c:pt>
                <c:pt idx="2938">
                  <c:v>12.74679487179487</c:v>
                </c:pt>
                <c:pt idx="2939">
                  <c:v>10.149074074074072</c:v>
                </c:pt>
                <c:pt idx="2940">
                  <c:v>8.3251424501424491</c:v>
                </c:pt>
                <c:pt idx="2941">
                  <c:v>18.750569800569796</c:v>
                </c:pt>
                <c:pt idx="2942">
                  <c:v>18.785113960113957</c:v>
                </c:pt>
                <c:pt idx="2943">
                  <c:v>3.6616809116809108</c:v>
                </c:pt>
                <c:pt idx="2944">
                  <c:v>15.779772079772076</c:v>
                </c:pt>
                <c:pt idx="2945">
                  <c:v>15.779772079772076</c:v>
                </c:pt>
                <c:pt idx="2946">
                  <c:v>18.785113960113957</c:v>
                </c:pt>
                <c:pt idx="2947">
                  <c:v>15.710683760683761</c:v>
                </c:pt>
                <c:pt idx="2948">
                  <c:v>9.7414529914529897</c:v>
                </c:pt>
                <c:pt idx="2949">
                  <c:v>16.78984026328493</c:v>
                </c:pt>
                <c:pt idx="2950">
                  <c:v>15.779772079772076</c:v>
                </c:pt>
                <c:pt idx="2951">
                  <c:v>15.779772079772076</c:v>
                </c:pt>
                <c:pt idx="2952">
                  <c:v>12.815883190883188</c:v>
                </c:pt>
                <c:pt idx="2953">
                  <c:v>15.779772079772076</c:v>
                </c:pt>
                <c:pt idx="2954">
                  <c:v>15.779772079772076</c:v>
                </c:pt>
                <c:pt idx="2955">
                  <c:v>3.6616809116809108</c:v>
                </c:pt>
                <c:pt idx="2956">
                  <c:v>8.2215099715099722</c:v>
                </c:pt>
                <c:pt idx="2957">
                  <c:v>18.819658119658119</c:v>
                </c:pt>
                <c:pt idx="2958">
                  <c:v>18.785113960113957</c:v>
                </c:pt>
                <c:pt idx="2959">
                  <c:v>15.779772079772076</c:v>
                </c:pt>
                <c:pt idx="2960">
                  <c:v>18.785113960113957</c:v>
                </c:pt>
                <c:pt idx="2961">
                  <c:v>16.78984026328493</c:v>
                </c:pt>
                <c:pt idx="2962">
                  <c:v>15.779772079772076</c:v>
                </c:pt>
                <c:pt idx="2963">
                  <c:v>18.785113960113957</c:v>
                </c:pt>
                <c:pt idx="2964">
                  <c:v>13.237981316239317</c:v>
                </c:pt>
                <c:pt idx="2965">
                  <c:v>18.819658119658119</c:v>
                </c:pt>
                <c:pt idx="2966">
                  <c:v>18.716025641025638</c:v>
                </c:pt>
                <c:pt idx="2967">
                  <c:v>15.779772079772076</c:v>
                </c:pt>
                <c:pt idx="2968">
                  <c:v>15.710683760683761</c:v>
                </c:pt>
                <c:pt idx="2969">
                  <c:v>3.6616809116809108</c:v>
                </c:pt>
                <c:pt idx="2970">
                  <c:v>8.2215099715099722</c:v>
                </c:pt>
                <c:pt idx="2971">
                  <c:v>10.155982905982905</c:v>
                </c:pt>
                <c:pt idx="2972">
                  <c:v>15.779772079772076</c:v>
                </c:pt>
                <c:pt idx="2973">
                  <c:v>18.819658119658119</c:v>
                </c:pt>
                <c:pt idx="2974">
                  <c:v>10.017806267806268</c:v>
                </c:pt>
                <c:pt idx="2975">
                  <c:v>8.2215099715099722</c:v>
                </c:pt>
                <c:pt idx="2976">
                  <c:v>15.779772079772076</c:v>
                </c:pt>
                <c:pt idx="2977">
                  <c:v>18.819658119658119</c:v>
                </c:pt>
                <c:pt idx="2978">
                  <c:v>15.779772079772076</c:v>
                </c:pt>
                <c:pt idx="2979">
                  <c:v>15.779772079772076</c:v>
                </c:pt>
                <c:pt idx="2980">
                  <c:v>15.779772079772076</c:v>
                </c:pt>
                <c:pt idx="2981">
                  <c:v>18.819658119658119</c:v>
                </c:pt>
                <c:pt idx="2982">
                  <c:v>9.7069088319088319</c:v>
                </c:pt>
                <c:pt idx="2983">
                  <c:v>15.779772079772076</c:v>
                </c:pt>
                <c:pt idx="2984">
                  <c:v>8.4287749287749278</c:v>
                </c:pt>
                <c:pt idx="2985">
                  <c:v>18.819658119658119</c:v>
                </c:pt>
                <c:pt idx="2986">
                  <c:v>3.7307692307692304</c:v>
                </c:pt>
                <c:pt idx="2987">
                  <c:v>18.750569800569796</c:v>
                </c:pt>
                <c:pt idx="2988">
                  <c:v>15.779772079772076</c:v>
                </c:pt>
                <c:pt idx="2989">
                  <c:v>18.785113960113957</c:v>
                </c:pt>
                <c:pt idx="2990">
                  <c:v>15.779772079772076</c:v>
                </c:pt>
                <c:pt idx="2991">
                  <c:v>16.78984026328493</c:v>
                </c:pt>
                <c:pt idx="2992">
                  <c:v>10.943589743589744</c:v>
                </c:pt>
                <c:pt idx="2993">
                  <c:v>9.8727207977207971</c:v>
                </c:pt>
                <c:pt idx="2994">
                  <c:v>15.779772079772076</c:v>
                </c:pt>
                <c:pt idx="2995">
                  <c:v>10.812321937321936</c:v>
                </c:pt>
                <c:pt idx="2996">
                  <c:v>15.779772079772076</c:v>
                </c:pt>
                <c:pt idx="2997">
                  <c:v>15.779772079772076</c:v>
                </c:pt>
                <c:pt idx="2998">
                  <c:v>18.819658119658119</c:v>
                </c:pt>
                <c:pt idx="2999">
                  <c:v>18.819658119658119</c:v>
                </c:pt>
                <c:pt idx="3000">
                  <c:v>15.779772079772076</c:v>
                </c:pt>
                <c:pt idx="3001">
                  <c:v>15.779772079772076</c:v>
                </c:pt>
                <c:pt idx="3002">
                  <c:v>15.710683760683761</c:v>
                </c:pt>
                <c:pt idx="3003">
                  <c:v>10.149074074074072</c:v>
                </c:pt>
                <c:pt idx="3004">
                  <c:v>18.750569800569796</c:v>
                </c:pt>
                <c:pt idx="3005">
                  <c:v>8.2215099715099722</c:v>
                </c:pt>
                <c:pt idx="3006">
                  <c:v>15.849612079772077</c:v>
                </c:pt>
                <c:pt idx="3007">
                  <c:v>15.779772079772076</c:v>
                </c:pt>
                <c:pt idx="3008">
                  <c:v>9.7345441595441589</c:v>
                </c:pt>
                <c:pt idx="3009">
                  <c:v>9.7345441595441589</c:v>
                </c:pt>
                <c:pt idx="3010">
                  <c:v>18.819658119658119</c:v>
                </c:pt>
                <c:pt idx="3011">
                  <c:v>8.2215099715099722</c:v>
                </c:pt>
                <c:pt idx="3012">
                  <c:v>15.779772079772076</c:v>
                </c:pt>
                <c:pt idx="3013">
                  <c:v>8.2215099715099722</c:v>
                </c:pt>
                <c:pt idx="3014">
                  <c:v>15.779772079772076</c:v>
                </c:pt>
                <c:pt idx="3015">
                  <c:v>8.1524216524216513</c:v>
                </c:pt>
                <c:pt idx="3016">
                  <c:v>10.010897435897435</c:v>
                </c:pt>
                <c:pt idx="3017">
                  <c:v>8.2215099715099722</c:v>
                </c:pt>
                <c:pt idx="3018">
                  <c:v>15.779772079772076</c:v>
                </c:pt>
                <c:pt idx="3019">
                  <c:v>15.779772079772076</c:v>
                </c:pt>
                <c:pt idx="3020">
                  <c:v>15.710683760683761</c:v>
                </c:pt>
                <c:pt idx="3021">
                  <c:v>3.6962250712250713</c:v>
                </c:pt>
                <c:pt idx="3022">
                  <c:v>8.2215099715099722</c:v>
                </c:pt>
                <c:pt idx="3023">
                  <c:v>5.2507122507122501</c:v>
                </c:pt>
                <c:pt idx="3024">
                  <c:v>15.779772079772076</c:v>
                </c:pt>
                <c:pt idx="3025">
                  <c:v>15.779772079772076</c:v>
                </c:pt>
                <c:pt idx="3026">
                  <c:v>18.819658119658119</c:v>
                </c:pt>
                <c:pt idx="3027">
                  <c:v>15.779772079772076</c:v>
                </c:pt>
                <c:pt idx="3028">
                  <c:v>18.750569800569796</c:v>
                </c:pt>
                <c:pt idx="3029">
                  <c:v>8.2215099715099722</c:v>
                </c:pt>
                <c:pt idx="3030">
                  <c:v>3.6616809116809108</c:v>
                </c:pt>
                <c:pt idx="3031">
                  <c:v>15.710683760683761</c:v>
                </c:pt>
                <c:pt idx="3032">
                  <c:v>3.7307692307692304</c:v>
                </c:pt>
                <c:pt idx="3033">
                  <c:v>19.39758411965812</c:v>
                </c:pt>
                <c:pt idx="3034">
                  <c:v>16.78984026328493</c:v>
                </c:pt>
                <c:pt idx="3035">
                  <c:v>9.9763532763532758</c:v>
                </c:pt>
                <c:pt idx="3036">
                  <c:v>10.155982905982905</c:v>
                </c:pt>
                <c:pt idx="3037">
                  <c:v>15.779772079772076</c:v>
                </c:pt>
                <c:pt idx="3038">
                  <c:v>3.6962250712250713</c:v>
                </c:pt>
                <c:pt idx="3039">
                  <c:v>11.669017094017093</c:v>
                </c:pt>
                <c:pt idx="3040">
                  <c:v>3.7307692307692304</c:v>
                </c:pt>
                <c:pt idx="3041">
                  <c:v>11.323575498575499</c:v>
                </c:pt>
                <c:pt idx="3042">
                  <c:v>3.6616809116809108</c:v>
                </c:pt>
                <c:pt idx="3043">
                  <c:v>9.7414529914529897</c:v>
                </c:pt>
                <c:pt idx="3044">
                  <c:v>3.7307692307692304</c:v>
                </c:pt>
                <c:pt idx="3045">
                  <c:v>3.6616809116809108</c:v>
                </c:pt>
                <c:pt idx="3046">
                  <c:v>18.819658119658119</c:v>
                </c:pt>
                <c:pt idx="3047">
                  <c:v>15.779772079772076</c:v>
                </c:pt>
                <c:pt idx="3048">
                  <c:v>15.710683760683761</c:v>
                </c:pt>
                <c:pt idx="3049">
                  <c:v>3.6616809116809108</c:v>
                </c:pt>
                <c:pt idx="3050">
                  <c:v>18.785113960113957</c:v>
                </c:pt>
                <c:pt idx="3051">
                  <c:v>8.2215099715099722</c:v>
                </c:pt>
                <c:pt idx="3052">
                  <c:v>18.750569800569796</c:v>
                </c:pt>
                <c:pt idx="3053">
                  <c:v>15.779772079772076</c:v>
                </c:pt>
                <c:pt idx="3054">
                  <c:v>15.710683760683761</c:v>
                </c:pt>
                <c:pt idx="3055">
                  <c:v>15.779772079772076</c:v>
                </c:pt>
                <c:pt idx="3056">
                  <c:v>15.779772079772076</c:v>
                </c:pt>
                <c:pt idx="3057">
                  <c:v>3.6616809116809108</c:v>
                </c:pt>
                <c:pt idx="3058">
                  <c:v>3.6616809116809108</c:v>
                </c:pt>
                <c:pt idx="3059">
                  <c:v>15.779772079772076</c:v>
                </c:pt>
                <c:pt idx="3060">
                  <c:v>15.710683760683761</c:v>
                </c:pt>
                <c:pt idx="3061">
                  <c:v>15.710683760683761</c:v>
                </c:pt>
                <c:pt idx="3062">
                  <c:v>15.779772079772076</c:v>
                </c:pt>
                <c:pt idx="3063">
                  <c:v>15.779772079772076</c:v>
                </c:pt>
                <c:pt idx="3064">
                  <c:v>19.165099715099714</c:v>
                </c:pt>
                <c:pt idx="3065">
                  <c:v>15.779772079772076</c:v>
                </c:pt>
                <c:pt idx="3066">
                  <c:v>15.710683760683761</c:v>
                </c:pt>
                <c:pt idx="3067">
                  <c:v>5.2507122507122501</c:v>
                </c:pt>
                <c:pt idx="3068">
                  <c:v>16.307064079772079</c:v>
                </c:pt>
                <c:pt idx="3069">
                  <c:v>15.710683760683761</c:v>
                </c:pt>
                <c:pt idx="3070">
                  <c:v>3.6616809116809108</c:v>
                </c:pt>
                <c:pt idx="3071">
                  <c:v>14.199028297472964</c:v>
                </c:pt>
                <c:pt idx="3072">
                  <c:v>15.779772079772076</c:v>
                </c:pt>
                <c:pt idx="3073">
                  <c:v>15.779772079772076</c:v>
                </c:pt>
                <c:pt idx="3074">
                  <c:v>15.779772079772076</c:v>
                </c:pt>
                <c:pt idx="3075">
                  <c:v>15.779772079772076</c:v>
                </c:pt>
                <c:pt idx="3076">
                  <c:v>18.819658119658119</c:v>
                </c:pt>
                <c:pt idx="3077">
                  <c:v>10.114529914529914</c:v>
                </c:pt>
                <c:pt idx="3078">
                  <c:v>3.6616809116809108</c:v>
                </c:pt>
                <c:pt idx="3079">
                  <c:v>8.2215099715099722</c:v>
                </c:pt>
                <c:pt idx="3080">
                  <c:v>15.779772079772076</c:v>
                </c:pt>
                <c:pt idx="3081">
                  <c:v>15.779772079772076</c:v>
                </c:pt>
                <c:pt idx="3082">
                  <c:v>3.6962250712250713</c:v>
                </c:pt>
                <c:pt idx="3083">
                  <c:v>9.8727207977207971</c:v>
                </c:pt>
                <c:pt idx="3084">
                  <c:v>15.779772079772076</c:v>
                </c:pt>
                <c:pt idx="3085">
                  <c:v>15.779772079772076</c:v>
                </c:pt>
                <c:pt idx="3086">
                  <c:v>3.6616809116809108</c:v>
                </c:pt>
                <c:pt idx="3087">
                  <c:v>18.68148148148148</c:v>
                </c:pt>
                <c:pt idx="3088">
                  <c:v>15.779772079772076</c:v>
                </c:pt>
                <c:pt idx="3089">
                  <c:v>15.779772079772076</c:v>
                </c:pt>
                <c:pt idx="3090">
                  <c:v>15.779772079772076</c:v>
                </c:pt>
                <c:pt idx="3091">
                  <c:v>18.819658119658119</c:v>
                </c:pt>
                <c:pt idx="3092">
                  <c:v>10.079985754985755</c:v>
                </c:pt>
                <c:pt idx="3093">
                  <c:v>11.669017094017093</c:v>
                </c:pt>
                <c:pt idx="3094">
                  <c:v>3.7307692307692304</c:v>
                </c:pt>
                <c:pt idx="3095">
                  <c:v>15.779772079772076</c:v>
                </c:pt>
                <c:pt idx="3096">
                  <c:v>15.710683760683761</c:v>
                </c:pt>
                <c:pt idx="3097">
                  <c:v>15.710683760683761</c:v>
                </c:pt>
                <c:pt idx="3098">
                  <c:v>15.779772079772076</c:v>
                </c:pt>
                <c:pt idx="3099">
                  <c:v>3.7307692307692304</c:v>
                </c:pt>
                <c:pt idx="3100">
                  <c:v>15.779772079772076</c:v>
                </c:pt>
                <c:pt idx="3101">
                  <c:v>15.710683760683761</c:v>
                </c:pt>
                <c:pt idx="3102">
                  <c:v>15.779772079772076</c:v>
                </c:pt>
                <c:pt idx="3103">
                  <c:v>15.779772079772076</c:v>
                </c:pt>
                <c:pt idx="3104">
                  <c:v>15.779772079772076</c:v>
                </c:pt>
                <c:pt idx="3105">
                  <c:v>15.779772079772076</c:v>
                </c:pt>
                <c:pt idx="3106">
                  <c:v>16.78984026328493</c:v>
                </c:pt>
                <c:pt idx="3107">
                  <c:v>18.819658119658119</c:v>
                </c:pt>
                <c:pt idx="3108">
                  <c:v>15.710683760683761</c:v>
                </c:pt>
                <c:pt idx="3109">
                  <c:v>3.6616809116809108</c:v>
                </c:pt>
                <c:pt idx="3110">
                  <c:v>15.779772079772076</c:v>
                </c:pt>
                <c:pt idx="3111">
                  <c:v>15.779772079772076</c:v>
                </c:pt>
                <c:pt idx="3112">
                  <c:v>12.912606837606837</c:v>
                </c:pt>
                <c:pt idx="3113">
                  <c:v>15.779772079772076</c:v>
                </c:pt>
                <c:pt idx="3114">
                  <c:v>9.9072649572649567</c:v>
                </c:pt>
                <c:pt idx="3115">
                  <c:v>3.6616809116809108</c:v>
                </c:pt>
                <c:pt idx="3116">
                  <c:v>5.2507122507122501</c:v>
                </c:pt>
                <c:pt idx="3117">
                  <c:v>3.6962250712250713</c:v>
                </c:pt>
                <c:pt idx="3118">
                  <c:v>11.054131054131052</c:v>
                </c:pt>
                <c:pt idx="3119">
                  <c:v>15.779772079772076</c:v>
                </c:pt>
                <c:pt idx="3120">
                  <c:v>3.6962250712250713</c:v>
                </c:pt>
                <c:pt idx="3121">
                  <c:v>5.2507122507122501</c:v>
                </c:pt>
                <c:pt idx="3122">
                  <c:v>15.779772079772076</c:v>
                </c:pt>
                <c:pt idx="3123">
                  <c:v>15.779772079772076</c:v>
                </c:pt>
                <c:pt idx="3124">
                  <c:v>17.221968079772079</c:v>
                </c:pt>
                <c:pt idx="3125">
                  <c:v>3.6616809116809108</c:v>
                </c:pt>
                <c:pt idx="3126">
                  <c:v>15.779772079772076</c:v>
                </c:pt>
                <c:pt idx="3127">
                  <c:v>15.710683760683761</c:v>
                </c:pt>
                <c:pt idx="3128">
                  <c:v>18.785113960113957</c:v>
                </c:pt>
                <c:pt idx="3129">
                  <c:v>16.78984026328493</c:v>
                </c:pt>
                <c:pt idx="3130">
                  <c:v>8.2215099715099722</c:v>
                </c:pt>
                <c:pt idx="3131">
                  <c:v>16.78984026328493</c:v>
                </c:pt>
                <c:pt idx="3132">
                  <c:v>15.61578128205128</c:v>
                </c:pt>
                <c:pt idx="3133">
                  <c:v>15.779772079772076</c:v>
                </c:pt>
                <c:pt idx="3134">
                  <c:v>15.779772079772076</c:v>
                </c:pt>
                <c:pt idx="3135">
                  <c:v>15.779772079772076</c:v>
                </c:pt>
                <c:pt idx="3136">
                  <c:v>8.1524216524216513</c:v>
                </c:pt>
                <c:pt idx="3137">
                  <c:v>3.6962250712250713</c:v>
                </c:pt>
                <c:pt idx="3138">
                  <c:v>15.779772079772076</c:v>
                </c:pt>
                <c:pt idx="3139">
                  <c:v>3.6616809116809108</c:v>
                </c:pt>
                <c:pt idx="3140">
                  <c:v>11.530840455840453</c:v>
                </c:pt>
                <c:pt idx="3141">
                  <c:v>15.710683760683761</c:v>
                </c:pt>
                <c:pt idx="3142">
                  <c:v>15.779772079772076</c:v>
                </c:pt>
                <c:pt idx="3143">
                  <c:v>3.6616809116809108</c:v>
                </c:pt>
                <c:pt idx="3144">
                  <c:v>8.2905982905982896</c:v>
                </c:pt>
                <c:pt idx="3145">
                  <c:v>16.483410079772078</c:v>
                </c:pt>
                <c:pt idx="3146">
                  <c:v>18.819658119658119</c:v>
                </c:pt>
                <c:pt idx="3147">
                  <c:v>15.779772079772076</c:v>
                </c:pt>
                <c:pt idx="3148">
                  <c:v>11.669017094017093</c:v>
                </c:pt>
                <c:pt idx="3149">
                  <c:v>15.779772079772076</c:v>
                </c:pt>
                <c:pt idx="3150">
                  <c:v>3.7307692307692304</c:v>
                </c:pt>
                <c:pt idx="3151">
                  <c:v>3.6616809116809108</c:v>
                </c:pt>
                <c:pt idx="3152">
                  <c:v>3.6616809116809108</c:v>
                </c:pt>
                <c:pt idx="3153">
                  <c:v>15.779772079772076</c:v>
                </c:pt>
                <c:pt idx="3154">
                  <c:v>3.6616809116809108</c:v>
                </c:pt>
                <c:pt idx="3155">
                  <c:v>15.779772079772076</c:v>
                </c:pt>
                <c:pt idx="3156">
                  <c:v>16.78984026328493</c:v>
                </c:pt>
                <c:pt idx="3157">
                  <c:v>8.1869658119658126</c:v>
                </c:pt>
                <c:pt idx="3158">
                  <c:v>5.2507122507122501</c:v>
                </c:pt>
                <c:pt idx="3159">
                  <c:v>3.6616809116809108</c:v>
                </c:pt>
                <c:pt idx="3160">
                  <c:v>18.785113960113957</c:v>
                </c:pt>
                <c:pt idx="3161">
                  <c:v>18.785113960113957</c:v>
                </c:pt>
                <c:pt idx="3162">
                  <c:v>15.710683760683761</c:v>
                </c:pt>
                <c:pt idx="3163">
                  <c:v>18.785113960113957</c:v>
                </c:pt>
                <c:pt idx="3164">
                  <c:v>15.682212644617859</c:v>
                </c:pt>
                <c:pt idx="3165">
                  <c:v>18.750569800569796</c:v>
                </c:pt>
                <c:pt idx="3166">
                  <c:v>15.779772079772076</c:v>
                </c:pt>
                <c:pt idx="3167">
                  <c:v>10.881410256410254</c:v>
                </c:pt>
                <c:pt idx="3168">
                  <c:v>3.7307692307692304</c:v>
                </c:pt>
                <c:pt idx="3169">
                  <c:v>10.114529914529914</c:v>
                </c:pt>
                <c:pt idx="3170">
                  <c:v>15.779772079772076</c:v>
                </c:pt>
                <c:pt idx="3171">
                  <c:v>3.6616809116809108</c:v>
                </c:pt>
                <c:pt idx="3172">
                  <c:v>8.2215099715099722</c:v>
                </c:pt>
                <c:pt idx="3173">
                  <c:v>16.78984026328493</c:v>
                </c:pt>
                <c:pt idx="3174">
                  <c:v>18.819658119658119</c:v>
                </c:pt>
                <c:pt idx="3175">
                  <c:v>15.779772079772076</c:v>
                </c:pt>
                <c:pt idx="3176">
                  <c:v>15.779772079772076</c:v>
                </c:pt>
                <c:pt idx="3177">
                  <c:v>18.785113960113957</c:v>
                </c:pt>
                <c:pt idx="3178">
                  <c:v>46.138302327873596</c:v>
                </c:pt>
                <c:pt idx="3179">
                  <c:v>3.6616809116809108</c:v>
                </c:pt>
                <c:pt idx="3180">
                  <c:v>8.2215099715099722</c:v>
                </c:pt>
                <c:pt idx="3181">
                  <c:v>15.779772079772076</c:v>
                </c:pt>
                <c:pt idx="3182">
                  <c:v>15.779772079772076</c:v>
                </c:pt>
                <c:pt idx="3183">
                  <c:v>16.320413601139599</c:v>
                </c:pt>
                <c:pt idx="3184">
                  <c:v>14.218234297472963</c:v>
                </c:pt>
                <c:pt idx="3185">
                  <c:v>15.779772079772076</c:v>
                </c:pt>
                <c:pt idx="3186">
                  <c:v>3.6616809116809108</c:v>
                </c:pt>
                <c:pt idx="3187">
                  <c:v>11.669017094017093</c:v>
                </c:pt>
                <c:pt idx="3188">
                  <c:v>15.779772079772076</c:v>
                </c:pt>
                <c:pt idx="3189">
                  <c:v>15.779772079772076</c:v>
                </c:pt>
                <c:pt idx="3190">
                  <c:v>15.779772079772076</c:v>
                </c:pt>
                <c:pt idx="3191">
                  <c:v>18.785113960113957</c:v>
                </c:pt>
                <c:pt idx="3192">
                  <c:v>10.149074074074072</c:v>
                </c:pt>
                <c:pt idx="3193">
                  <c:v>15.779772079772076</c:v>
                </c:pt>
                <c:pt idx="3194">
                  <c:v>15.779772079772076</c:v>
                </c:pt>
                <c:pt idx="3195">
                  <c:v>15.779772079772076</c:v>
                </c:pt>
                <c:pt idx="3196">
                  <c:v>9.7414529914529897</c:v>
                </c:pt>
                <c:pt idx="3197">
                  <c:v>16.78984026328493</c:v>
                </c:pt>
                <c:pt idx="3198">
                  <c:v>15.710683760683761</c:v>
                </c:pt>
                <c:pt idx="3199">
                  <c:v>9.8105413105413088</c:v>
                </c:pt>
                <c:pt idx="3200">
                  <c:v>10.149074074074072</c:v>
                </c:pt>
                <c:pt idx="3201">
                  <c:v>11.669017094017093</c:v>
                </c:pt>
                <c:pt idx="3202">
                  <c:v>8.2215099715099722</c:v>
                </c:pt>
                <c:pt idx="3203">
                  <c:v>18.785113960113957</c:v>
                </c:pt>
                <c:pt idx="3204">
                  <c:v>16.78984026328493</c:v>
                </c:pt>
                <c:pt idx="3205">
                  <c:v>3.6616809116809108</c:v>
                </c:pt>
                <c:pt idx="3206">
                  <c:v>3.6962250712250713</c:v>
                </c:pt>
                <c:pt idx="3207">
                  <c:v>16.920790263284928</c:v>
                </c:pt>
                <c:pt idx="3208">
                  <c:v>18.819658119658119</c:v>
                </c:pt>
                <c:pt idx="3209">
                  <c:v>15.779772079772076</c:v>
                </c:pt>
                <c:pt idx="3210">
                  <c:v>18.819658119658119</c:v>
                </c:pt>
                <c:pt idx="3211">
                  <c:v>16.78984026328493</c:v>
                </c:pt>
                <c:pt idx="3212">
                  <c:v>3.6616809116809108</c:v>
                </c:pt>
                <c:pt idx="3213">
                  <c:v>15.779772079772076</c:v>
                </c:pt>
                <c:pt idx="3214">
                  <c:v>18.819658119658119</c:v>
                </c:pt>
                <c:pt idx="3215">
                  <c:v>18.785113960113957</c:v>
                </c:pt>
                <c:pt idx="3216">
                  <c:v>15.710683760683761</c:v>
                </c:pt>
                <c:pt idx="3217">
                  <c:v>15.710683760683761</c:v>
                </c:pt>
                <c:pt idx="3218">
                  <c:v>3.6616809116809108</c:v>
                </c:pt>
                <c:pt idx="3219">
                  <c:v>9.9487179487179489</c:v>
                </c:pt>
                <c:pt idx="3220">
                  <c:v>5.2507122507122501</c:v>
                </c:pt>
                <c:pt idx="3221">
                  <c:v>15.779772079772076</c:v>
                </c:pt>
                <c:pt idx="3222">
                  <c:v>18.819658119658119</c:v>
                </c:pt>
                <c:pt idx="3223">
                  <c:v>3.6616809116809108</c:v>
                </c:pt>
                <c:pt idx="3224">
                  <c:v>8.1869658119658126</c:v>
                </c:pt>
                <c:pt idx="3225">
                  <c:v>5.2507122507122501</c:v>
                </c:pt>
                <c:pt idx="3226">
                  <c:v>3.6962250712250713</c:v>
                </c:pt>
                <c:pt idx="3227">
                  <c:v>10.812321937321936</c:v>
                </c:pt>
                <c:pt idx="3228">
                  <c:v>19.310284119658117</c:v>
                </c:pt>
                <c:pt idx="3229">
                  <c:v>15.779772079772076</c:v>
                </c:pt>
                <c:pt idx="3230">
                  <c:v>15.779772079772076</c:v>
                </c:pt>
                <c:pt idx="3231">
                  <c:v>15.779772079772076</c:v>
                </c:pt>
                <c:pt idx="3232">
                  <c:v>3.6616809116809108</c:v>
                </c:pt>
                <c:pt idx="3233">
                  <c:v>18.785113960113957</c:v>
                </c:pt>
                <c:pt idx="3234">
                  <c:v>3.6616809116809108</c:v>
                </c:pt>
                <c:pt idx="3235">
                  <c:v>3.6616809116809108</c:v>
                </c:pt>
                <c:pt idx="3236">
                  <c:v>3.6616809116809108</c:v>
                </c:pt>
                <c:pt idx="3237">
                  <c:v>3.6616809116809108</c:v>
                </c:pt>
                <c:pt idx="3238">
                  <c:v>3.6616809116809108</c:v>
                </c:pt>
                <c:pt idx="3239">
                  <c:v>15.779772079772076</c:v>
                </c:pt>
                <c:pt idx="3240">
                  <c:v>16.78984026328493</c:v>
                </c:pt>
                <c:pt idx="3241">
                  <c:v>15.710683760683761</c:v>
                </c:pt>
                <c:pt idx="3242">
                  <c:v>18.819658119658119</c:v>
                </c:pt>
                <c:pt idx="3243">
                  <c:v>14.199028297472964</c:v>
                </c:pt>
                <c:pt idx="3244">
                  <c:v>8.2215099715099722</c:v>
                </c:pt>
                <c:pt idx="3245">
                  <c:v>15.779772079772076</c:v>
                </c:pt>
                <c:pt idx="3246">
                  <c:v>10.846866096866096</c:v>
                </c:pt>
                <c:pt idx="3247">
                  <c:v>3.7307692307692304</c:v>
                </c:pt>
                <c:pt idx="3248">
                  <c:v>18.819658119658119</c:v>
                </c:pt>
                <c:pt idx="3249">
                  <c:v>18.785113960113957</c:v>
                </c:pt>
                <c:pt idx="3250">
                  <c:v>18.92267211965812</c:v>
                </c:pt>
                <c:pt idx="3251">
                  <c:v>15.779772079772076</c:v>
                </c:pt>
                <c:pt idx="3252">
                  <c:v>18.785113960113957</c:v>
                </c:pt>
                <c:pt idx="3253">
                  <c:v>9.9072649572649567</c:v>
                </c:pt>
                <c:pt idx="3254">
                  <c:v>9.561823361823361</c:v>
                </c:pt>
                <c:pt idx="3255">
                  <c:v>3.6616809116809108</c:v>
                </c:pt>
                <c:pt idx="3256">
                  <c:v>15.779772079772076</c:v>
                </c:pt>
                <c:pt idx="3257">
                  <c:v>15.779772079772076</c:v>
                </c:pt>
                <c:pt idx="3258">
                  <c:v>16.78984026328493</c:v>
                </c:pt>
                <c:pt idx="3259">
                  <c:v>18.819658119658119</c:v>
                </c:pt>
                <c:pt idx="3260">
                  <c:v>15.710683760683761</c:v>
                </c:pt>
                <c:pt idx="3261">
                  <c:v>15.710683760683761</c:v>
                </c:pt>
                <c:pt idx="3262">
                  <c:v>15.779772079772076</c:v>
                </c:pt>
                <c:pt idx="3263">
                  <c:v>15.899627601139601</c:v>
                </c:pt>
                <c:pt idx="3264">
                  <c:v>3.6616809116809108</c:v>
                </c:pt>
                <c:pt idx="3265">
                  <c:v>3.7307692307692304</c:v>
                </c:pt>
                <c:pt idx="3266">
                  <c:v>18.819658119658119</c:v>
                </c:pt>
                <c:pt idx="3267">
                  <c:v>15.779772079772076</c:v>
                </c:pt>
                <c:pt idx="3268">
                  <c:v>18.819658119658119</c:v>
                </c:pt>
                <c:pt idx="3269">
                  <c:v>16.78984026328493</c:v>
                </c:pt>
                <c:pt idx="3270">
                  <c:v>15.779772079772076</c:v>
                </c:pt>
                <c:pt idx="3271">
                  <c:v>15.779772079772076</c:v>
                </c:pt>
                <c:pt idx="3272">
                  <c:v>3.6616809116809108</c:v>
                </c:pt>
                <c:pt idx="3273">
                  <c:v>15.779772079772076</c:v>
                </c:pt>
                <c:pt idx="3274">
                  <c:v>3.6616809116809108</c:v>
                </c:pt>
                <c:pt idx="3275">
                  <c:v>18.819658119658119</c:v>
                </c:pt>
                <c:pt idx="3276">
                  <c:v>15.779772079772076</c:v>
                </c:pt>
                <c:pt idx="3277">
                  <c:v>18.750569800569796</c:v>
                </c:pt>
                <c:pt idx="3278">
                  <c:v>15.710683760683761</c:v>
                </c:pt>
                <c:pt idx="3279">
                  <c:v>16.78984026328493</c:v>
                </c:pt>
                <c:pt idx="3280">
                  <c:v>15.779772079772076</c:v>
                </c:pt>
                <c:pt idx="3281">
                  <c:v>13.327136752136751</c:v>
                </c:pt>
                <c:pt idx="3282">
                  <c:v>3.6616809116809108</c:v>
                </c:pt>
                <c:pt idx="3283">
                  <c:v>3.6962250712250713</c:v>
                </c:pt>
                <c:pt idx="3284">
                  <c:v>8.2215099715099722</c:v>
                </c:pt>
                <c:pt idx="3285">
                  <c:v>18.819658119658119</c:v>
                </c:pt>
                <c:pt idx="3286">
                  <c:v>5.2507122507122501</c:v>
                </c:pt>
                <c:pt idx="3287">
                  <c:v>15.779772079772076</c:v>
                </c:pt>
                <c:pt idx="3288">
                  <c:v>18.819658119658119</c:v>
                </c:pt>
                <c:pt idx="3289">
                  <c:v>3.6616809116809108</c:v>
                </c:pt>
                <c:pt idx="3290">
                  <c:v>15.779772079772076</c:v>
                </c:pt>
                <c:pt idx="3291">
                  <c:v>16.78984026328493</c:v>
                </c:pt>
                <c:pt idx="3292">
                  <c:v>15.779772079772076</c:v>
                </c:pt>
                <c:pt idx="3293">
                  <c:v>15.779772079772076</c:v>
                </c:pt>
                <c:pt idx="3294">
                  <c:v>15.779772079772076</c:v>
                </c:pt>
                <c:pt idx="3295">
                  <c:v>16.824384422829088</c:v>
                </c:pt>
                <c:pt idx="3296">
                  <c:v>19.258860606986303</c:v>
                </c:pt>
                <c:pt idx="3297">
                  <c:v>9.7414529914529897</c:v>
                </c:pt>
                <c:pt idx="3298">
                  <c:v>11.496296296296295</c:v>
                </c:pt>
                <c:pt idx="3299">
                  <c:v>15.710683760683761</c:v>
                </c:pt>
                <c:pt idx="3300">
                  <c:v>3.6616809116809108</c:v>
                </c:pt>
                <c:pt idx="3301">
                  <c:v>18.785113960113957</c:v>
                </c:pt>
                <c:pt idx="3302">
                  <c:v>15.779772079772076</c:v>
                </c:pt>
                <c:pt idx="3303">
                  <c:v>15.779772079772076</c:v>
                </c:pt>
                <c:pt idx="3304">
                  <c:v>15.779772079772076</c:v>
                </c:pt>
                <c:pt idx="3305">
                  <c:v>16.78984026328493</c:v>
                </c:pt>
                <c:pt idx="3306">
                  <c:v>18.819658119658119</c:v>
                </c:pt>
                <c:pt idx="3307">
                  <c:v>16.78984026328493</c:v>
                </c:pt>
                <c:pt idx="3308">
                  <c:v>15.779772079772076</c:v>
                </c:pt>
                <c:pt idx="3309">
                  <c:v>8.2215099715099722</c:v>
                </c:pt>
                <c:pt idx="3310">
                  <c:v>3.6616809116809108</c:v>
                </c:pt>
                <c:pt idx="3311">
                  <c:v>15.779772079772076</c:v>
                </c:pt>
                <c:pt idx="3312">
                  <c:v>13.292592592592591</c:v>
                </c:pt>
                <c:pt idx="3313">
                  <c:v>3.6616809116809108</c:v>
                </c:pt>
                <c:pt idx="3314">
                  <c:v>15.779772079772076</c:v>
                </c:pt>
                <c:pt idx="3315">
                  <c:v>16.839594079772077</c:v>
                </c:pt>
                <c:pt idx="3316">
                  <c:v>15.779772079772076</c:v>
                </c:pt>
                <c:pt idx="3317">
                  <c:v>9.7759971509971511</c:v>
                </c:pt>
                <c:pt idx="3318">
                  <c:v>8.2215099715099722</c:v>
                </c:pt>
                <c:pt idx="3319">
                  <c:v>3.6616809116809108</c:v>
                </c:pt>
                <c:pt idx="3320">
                  <c:v>8.1869658119658126</c:v>
                </c:pt>
                <c:pt idx="3321">
                  <c:v>8.2215099715099722</c:v>
                </c:pt>
                <c:pt idx="3322">
                  <c:v>8.2215099715099722</c:v>
                </c:pt>
                <c:pt idx="3323">
                  <c:v>3.6616809116809108</c:v>
                </c:pt>
                <c:pt idx="3324">
                  <c:v>18.819658119658119</c:v>
                </c:pt>
                <c:pt idx="3325">
                  <c:v>9.7345441595441589</c:v>
                </c:pt>
                <c:pt idx="3326">
                  <c:v>3.6616809116809108</c:v>
                </c:pt>
                <c:pt idx="3327">
                  <c:v>15.779772079772076</c:v>
                </c:pt>
                <c:pt idx="3328">
                  <c:v>3.6616809116809108</c:v>
                </c:pt>
                <c:pt idx="3329">
                  <c:v>15.779772079772076</c:v>
                </c:pt>
                <c:pt idx="3330">
                  <c:v>8.1524216524216513</c:v>
                </c:pt>
                <c:pt idx="3331">
                  <c:v>15.779772079772076</c:v>
                </c:pt>
                <c:pt idx="3332">
                  <c:v>18.819658119658119</c:v>
                </c:pt>
                <c:pt idx="3333">
                  <c:v>15.779772079772076</c:v>
                </c:pt>
                <c:pt idx="3334">
                  <c:v>11.669017094017093</c:v>
                </c:pt>
                <c:pt idx="3335">
                  <c:v>18.819658119658119</c:v>
                </c:pt>
                <c:pt idx="3336">
                  <c:v>3.6616809116809108</c:v>
                </c:pt>
                <c:pt idx="3337">
                  <c:v>10.010897435897435</c:v>
                </c:pt>
                <c:pt idx="3338">
                  <c:v>3.7307692307692304</c:v>
                </c:pt>
                <c:pt idx="3339">
                  <c:v>15.779772079772076</c:v>
                </c:pt>
                <c:pt idx="3340">
                  <c:v>8.2215099715099722</c:v>
                </c:pt>
                <c:pt idx="3341">
                  <c:v>9.9418091168091145</c:v>
                </c:pt>
                <c:pt idx="3342">
                  <c:v>19.303276353276352</c:v>
                </c:pt>
                <c:pt idx="3343">
                  <c:v>15.779772079772076</c:v>
                </c:pt>
                <c:pt idx="3344">
                  <c:v>3.6616809116809108</c:v>
                </c:pt>
                <c:pt idx="3345">
                  <c:v>16.78984026328493</c:v>
                </c:pt>
                <c:pt idx="3346">
                  <c:v>3.6616809116809108</c:v>
                </c:pt>
                <c:pt idx="3347">
                  <c:v>3.6962250712250713</c:v>
                </c:pt>
                <c:pt idx="3348">
                  <c:v>16.78984026328493</c:v>
                </c:pt>
                <c:pt idx="3349">
                  <c:v>10.114529914529914</c:v>
                </c:pt>
                <c:pt idx="3350">
                  <c:v>8.2215099715099722</c:v>
                </c:pt>
                <c:pt idx="3351">
                  <c:v>3.6616809116809108</c:v>
                </c:pt>
                <c:pt idx="3352">
                  <c:v>4.9052706552706544</c:v>
                </c:pt>
                <c:pt idx="3353">
                  <c:v>15.779772079772076</c:v>
                </c:pt>
                <c:pt idx="3354">
                  <c:v>18.819658119658119</c:v>
                </c:pt>
                <c:pt idx="3355">
                  <c:v>15.779772079772076</c:v>
                </c:pt>
                <c:pt idx="3356">
                  <c:v>18.750569800569796</c:v>
                </c:pt>
                <c:pt idx="3357">
                  <c:v>3.6962250712250713</c:v>
                </c:pt>
                <c:pt idx="3358">
                  <c:v>18.819658119658119</c:v>
                </c:pt>
                <c:pt idx="3359">
                  <c:v>15.779772079772076</c:v>
                </c:pt>
                <c:pt idx="3360">
                  <c:v>3.6616809116809108</c:v>
                </c:pt>
                <c:pt idx="3361">
                  <c:v>3.7307692307692304</c:v>
                </c:pt>
                <c:pt idx="3362">
                  <c:v>3.6616809116809108</c:v>
                </c:pt>
                <c:pt idx="3363">
                  <c:v>16.819173471076425</c:v>
                </c:pt>
                <c:pt idx="3364">
                  <c:v>19.394092119658119</c:v>
                </c:pt>
                <c:pt idx="3365">
                  <c:v>19.130446119658117</c:v>
                </c:pt>
                <c:pt idx="3366">
                  <c:v>24.235533423361392</c:v>
                </c:pt>
                <c:pt idx="3367">
                  <c:v>3.6616809116809108</c:v>
                </c:pt>
                <c:pt idx="3368">
                  <c:v>15.779772079772076</c:v>
                </c:pt>
                <c:pt idx="3369">
                  <c:v>15.779772079772076</c:v>
                </c:pt>
                <c:pt idx="3370">
                  <c:v>3.6962250712250713</c:v>
                </c:pt>
                <c:pt idx="3371">
                  <c:v>3.6616809116809108</c:v>
                </c:pt>
                <c:pt idx="3372">
                  <c:v>15.779772079772076</c:v>
                </c:pt>
                <c:pt idx="3373">
                  <c:v>15.779772079772076</c:v>
                </c:pt>
                <c:pt idx="3374">
                  <c:v>15.779772079772076</c:v>
                </c:pt>
                <c:pt idx="3375">
                  <c:v>16.177993282051279</c:v>
                </c:pt>
                <c:pt idx="3376">
                  <c:v>3.6962250712250713</c:v>
                </c:pt>
                <c:pt idx="3377">
                  <c:v>20.225754898905649</c:v>
                </c:pt>
                <c:pt idx="3378">
                  <c:v>15.779772079772076</c:v>
                </c:pt>
                <c:pt idx="3379">
                  <c:v>15.710683760683761</c:v>
                </c:pt>
                <c:pt idx="3380">
                  <c:v>18.819658119658119</c:v>
                </c:pt>
                <c:pt idx="3381">
                  <c:v>8.1869658119658126</c:v>
                </c:pt>
                <c:pt idx="3382">
                  <c:v>18.819658119658119</c:v>
                </c:pt>
                <c:pt idx="3383">
                  <c:v>16.137702079772076</c:v>
                </c:pt>
                <c:pt idx="3384">
                  <c:v>15.779772079772076</c:v>
                </c:pt>
                <c:pt idx="3385">
                  <c:v>15.779772079772076</c:v>
                </c:pt>
                <c:pt idx="3386">
                  <c:v>15.779772079772076</c:v>
                </c:pt>
                <c:pt idx="3387">
                  <c:v>16.78984026328493</c:v>
                </c:pt>
                <c:pt idx="3388">
                  <c:v>15.779772079772076</c:v>
                </c:pt>
                <c:pt idx="3389">
                  <c:v>18.819658119658119</c:v>
                </c:pt>
                <c:pt idx="3390">
                  <c:v>3.6616809116809108</c:v>
                </c:pt>
                <c:pt idx="3391">
                  <c:v>15.779772079772076</c:v>
                </c:pt>
                <c:pt idx="3392">
                  <c:v>15.710683760683761</c:v>
                </c:pt>
                <c:pt idx="3393">
                  <c:v>12.981695156695153</c:v>
                </c:pt>
                <c:pt idx="3394">
                  <c:v>15.779772079772076</c:v>
                </c:pt>
                <c:pt idx="3395">
                  <c:v>3.6616809116809108</c:v>
                </c:pt>
                <c:pt idx="3396">
                  <c:v>18.819658119658119</c:v>
                </c:pt>
                <c:pt idx="3397">
                  <c:v>15.779772079772076</c:v>
                </c:pt>
                <c:pt idx="3398">
                  <c:v>8.3596866096866087</c:v>
                </c:pt>
                <c:pt idx="3399">
                  <c:v>15.779772079772076</c:v>
                </c:pt>
                <c:pt idx="3400">
                  <c:v>3.6616809116809108</c:v>
                </c:pt>
                <c:pt idx="3401">
                  <c:v>3.6616809116809108</c:v>
                </c:pt>
                <c:pt idx="3402">
                  <c:v>18.819658119658119</c:v>
                </c:pt>
                <c:pt idx="3403">
                  <c:v>9.9072649572649567</c:v>
                </c:pt>
                <c:pt idx="3404">
                  <c:v>8.3251424501424491</c:v>
                </c:pt>
                <c:pt idx="3405">
                  <c:v>3.6962250712250713</c:v>
                </c:pt>
                <c:pt idx="3406">
                  <c:v>16.78984026328493</c:v>
                </c:pt>
                <c:pt idx="3407">
                  <c:v>15.710683760683761</c:v>
                </c:pt>
                <c:pt idx="3408">
                  <c:v>15.779772079772076</c:v>
                </c:pt>
                <c:pt idx="3409">
                  <c:v>15.779772079772076</c:v>
                </c:pt>
                <c:pt idx="3410">
                  <c:v>15.786756079772077</c:v>
                </c:pt>
                <c:pt idx="3411">
                  <c:v>15.779772079772076</c:v>
                </c:pt>
                <c:pt idx="3412">
                  <c:v>15.710683760683761</c:v>
                </c:pt>
                <c:pt idx="3413">
                  <c:v>8.2215099715099722</c:v>
                </c:pt>
                <c:pt idx="3414">
                  <c:v>15.779772079772076</c:v>
                </c:pt>
                <c:pt idx="3415">
                  <c:v>18.819658119658119</c:v>
                </c:pt>
                <c:pt idx="3416">
                  <c:v>18.819658119658119</c:v>
                </c:pt>
                <c:pt idx="3417">
                  <c:v>18.819658119658119</c:v>
                </c:pt>
                <c:pt idx="3418">
                  <c:v>8.3596866096866087</c:v>
                </c:pt>
                <c:pt idx="3419">
                  <c:v>8.1524216524216513</c:v>
                </c:pt>
                <c:pt idx="3420">
                  <c:v>16.78984026328493</c:v>
                </c:pt>
                <c:pt idx="3421">
                  <c:v>18.785113960113957</c:v>
                </c:pt>
                <c:pt idx="3422">
                  <c:v>18.754713578935906</c:v>
                </c:pt>
                <c:pt idx="3423">
                  <c:v>16.586424079772076</c:v>
                </c:pt>
                <c:pt idx="3424">
                  <c:v>3.6962250712250713</c:v>
                </c:pt>
                <c:pt idx="3425">
                  <c:v>5.2507122507122501</c:v>
                </c:pt>
                <c:pt idx="3426">
                  <c:v>18.819658119658119</c:v>
                </c:pt>
                <c:pt idx="3427">
                  <c:v>18.785113960113957</c:v>
                </c:pt>
                <c:pt idx="3428">
                  <c:v>18.819658119658119</c:v>
                </c:pt>
                <c:pt idx="3429">
                  <c:v>3.6616809116809108</c:v>
                </c:pt>
                <c:pt idx="3430">
                  <c:v>3.6616809116809108</c:v>
                </c:pt>
                <c:pt idx="3431">
                  <c:v>42.965613083175221</c:v>
                </c:pt>
                <c:pt idx="3432">
                  <c:v>3.6616809116809108</c:v>
                </c:pt>
                <c:pt idx="3433">
                  <c:v>15.779772079772076</c:v>
                </c:pt>
                <c:pt idx="3434">
                  <c:v>9.7759971509971511</c:v>
                </c:pt>
                <c:pt idx="3435">
                  <c:v>15.779772079772076</c:v>
                </c:pt>
                <c:pt idx="3436">
                  <c:v>15.779772079772076</c:v>
                </c:pt>
                <c:pt idx="3437">
                  <c:v>24.440652860959172</c:v>
                </c:pt>
                <c:pt idx="3438">
                  <c:v>3.6962250712250713</c:v>
                </c:pt>
                <c:pt idx="3439">
                  <c:v>18.819658119658119</c:v>
                </c:pt>
                <c:pt idx="3440">
                  <c:v>8.2215099715099722</c:v>
                </c:pt>
                <c:pt idx="3441">
                  <c:v>3.6616809116809108</c:v>
                </c:pt>
                <c:pt idx="3442">
                  <c:v>15.779772079772076</c:v>
                </c:pt>
                <c:pt idx="3443">
                  <c:v>18.819658119658119</c:v>
                </c:pt>
                <c:pt idx="3444">
                  <c:v>18.785113960113957</c:v>
                </c:pt>
                <c:pt idx="3445">
                  <c:v>15.779772079772076</c:v>
                </c:pt>
                <c:pt idx="3446">
                  <c:v>5.2507122507122501</c:v>
                </c:pt>
                <c:pt idx="3447">
                  <c:v>16.78984026328493</c:v>
                </c:pt>
                <c:pt idx="3448">
                  <c:v>15.779772079772076</c:v>
                </c:pt>
                <c:pt idx="3449">
                  <c:v>15.779772079772076</c:v>
                </c:pt>
                <c:pt idx="3450">
                  <c:v>15.710683760683761</c:v>
                </c:pt>
                <c:pt idx="3451">
                  <c:v>3.6616809116809108</c:v>
                </c:pt>
                <c:pt idx="3452">
                  <c:v>15.779772079772076</c:v>
                </c:pt>
                <c:pt idx="3453">
                  <c:v>8.2905982905982896</c:v>
                </c:pt>
                <c:pt idx="3454">
                  <c:v>18.785113960113957</c:v>
                </c:pt>
                <c:pt idx="3455">
                  <c:v>15.779772079772076</c:v>
                </c:pt>
                <c:pt idx="3456">
                  <c:v>3.7307692307692304</c:v>
                </c:pt>
                <c:pt idx="3457">
                  <c:v>18.819658119658119</c:v>
                </c:pt>
                <c:pt idx="3458">
                  <c:v>15.779772079772076</c:v>
                </c:pt>
                <c:pt idx="3459">
                  <c:v>21.587702068220899</c:v>
                </c:pt>
                <c:pt idx="3460">
                  <c:v>15.676139601139599</c:v>
                </c:pt>
                <c:pt idx="3461">
                  <c:v>14.494102297472963</c:v>
                </c:pt>
                <c:pt idx="3462">
                  <c:v>18.819658119658119</c:v>
                </c:pt>
                <c:pt idx="3463">
                  <c:v>18.750569800569796</c:v>
                </c:pt>
                <c:pt idx="3464">
                  <c:v>15.779772079772076</c:v>
                </c:pt>
                <c:pt idx="3465">
                  <c:v>15.779772079772076</c:v>
                </c:pt>
                <c:pt idx="3466">
                  <c:v>18.819658119658119</c:v>
                </c:pt>
                <c:pt idx="3467">
                  <c:v>18.750569800569796</c:v>
                </c:pt>
                <c:pt idx="3468">
                  <c:v>8.1869658119658126</c:v>
                </c:pt>
                <c:pt idx="3469">
                  <c:v>19.564397641167876</c:v>
                </c:pt>
                <c:pt idx="3470">
                  <c:v>15.779772079772076</c:v>
                </c:pt>
                <c:pt idx="3471">
                  <c:v>3.6962250712250713</c:v>
                </c:pt>
                <c:pt idx="3472">
                  <c:v>15.710683760683761</c:v>
                </c:pt>
                <c:pt idx="3473">
                  <c:v>10.812321937321936</c:v>
                </c:pt>
                <c:pt idx="3474">
                  <c:v>17.389500717205497</c:v>
                </c:pt>
                <c:pt idx="3475">
                  <c:v>16.994122263284929</c:v>
                </c:pt>
                <c:pt idx="3476">
                  <c:v>15.779772079772076</c:v>
                </c:pt>
                <c:pt idx="3477">
                  <c:v>15.710683760683761</c:v>
                </c:pt>
                <c:pt idx="3478">
                  <c:v>15.950637441595442</c:v>
                </c:pt>
                <c:pt idx="3479">
                  <c:v>19.776919085254576</c:v>
                </c:pt>
                <c:pt idx="3480">
                  <c:v>16.78984026328493</c:v>
                </c:pt>
                <c:pt idx="3481">
                  <c:v>3.6616809116809108</c:v>
                </c:pt>
                <c:pt idx="3482">
                  <c:v>15.710683760683761</c:v>
                </c:pt>
                <c:pt idx="3483">
                  <c:v>23.396672971397905</c:v>
                </c:pt>
                <c:pt idx="3484">
                  <c:v>15.710683760683761</c:v>
                </c:pt>
                <c:pt idx="3485">
                  <c:v>15.779772079772076</c:v>
                </c:pt>
                <c:pt idx="3486">
                  <c:v>18.819658119658119</c:v>
                </c:pt>
                <c:pt idx="3487">
                  <c:v>15.779772079772076</c:v>
                </c:pt>
                <c:pt idx="3488">
                  <c:v>18.819658119658119</c:v>
                </c:pt>
                <c:pt idx="3489">
                  <c:v>15.779772079772076</c:v>
                </c:pt>
                <c:pt idx="3490">
                  <c:v>15.779772079772076</c:v>
                </c:pt>
                <c:pt idx="3491">
                  <c:v>16.78984026328493</c:v>
                </c:pt>
                <c:pt idx="3492">
                  <c:v>10.777777777777777</c:v>
                </c:pt>
                <c:pt idx="3493">
                  <c:v>3.7307692307692304</c:v>
                </c:pt>
                <c:pt idx="3494">
                  <c:v>15.779772079772076</c:v>
                </c:pt>
                <c:pt idx="3495">
                  <c:v>3.6616809116809108</c:v>
                </c:pt>
                <c:pt idx="3496">
                  <c:v>18.819658119658119</c:v>
                </c:pt>
                <c:pt idx="3497">
                  <c:v>3.6616809116809108</c:v>
                </c:pt>
                <c:pt idx="3498">
                  <c:v>14.434738297472963</c:v>
                </c:pt>
                <c:pt idx="3499">
                  <c:v>18.819658119658119</c:v>
                </c:pt>
                <c:pt idx="3500">
                  <c:v>10.149074074074072</c:v>
                </c:pt>
                <c:pt idx="3501">
                  <c:v>3.6962250712250713</c:v>
                </c:pt>
                <c:pt idx="3502">
                  <c:v>3.7307692307692304</c:v>
                </c:pt>
                <c:pt idx="3503">
                  <c:v>18.819658119658119</c:v>
                </c:pt>
                <c:pt idx="3504">
                  <c:v>16.887874775424251</c:v>
                </c:pt>
                <c:pt idx="3505">
                  <c:v>18.750569800569796</c:v>
                </c:pt>
                <c:pt idx="3506">
                  <c:v>10.812321937321936</c:v>
                </c:pt>
                <c:pt idx="3507">
                  <c:v>15.779772079772076</c:v>
                </c:pt>
                <c:pt idx="3508">
                  <c:v>3.6616809116809108</c:v>
                </c:pt>
                <c:pt idx="3509">
                  <c:v>31.934906172608187</c:v>
                </c:pt>
                <c:pt idx="3510">
                  <c:v>18.785113960113957</c:v>
                </c:pt>
                <c:pt idx="3511">
                  <c:v>15.779772079772076</c:v>
                </c:pt>
                <c:pt idx="3512">
                  <c:v>3.6616809116809108</c:v>
                </c:pt>
                <c:pt idx="3513">
                  <c:v>6.943376068376069</c:v>
                </c:pt>
                <c:pt idx="3514">
                  <c:v>10.149074074074072</c:v>
                </c:pt>
                <c:pt idx="3515">
                  <c:v>11.323575498575499</c:v>
                </c:pt>
                <c:pt idx="3516">
                  <c:v>18.819658119658119</c:v>
                </c:pt>
                <c:pt idx="3517">
                  <c:v>3.6962250712250713</c:v>
                </c:pt>
                <c:pt idx="3518">
                  <c:v>16.013360239316235</c:v>
                </c:pt>
                <c:pt idx="3519">
                  <c:v>90.790859342279688</c:v>
                </c:pt>
                <c:pt idx="3520">
                  <c:v>15.779772079772076</c:v>
                </c:pt>
                <c:pt idx="3521">
                  <c:v>216.48093908307379</c:v>
                </c:pt>
                <c:pt idx="3522">
                  <c:v>3.6616809116809108</c:v>
                </c:pt>
                <c:pt idx="3523">
                  <c:v>3.7307692307692304</c:v>
                </c:pt>
                <c:pt idx="3524">
                  <c:v>3.6616809116809108</c:v>
                </c:pt>
                <c:pt idx="3525">
                  <c:v>16.78984026328493</c:v>
                </c:pt>
                <c:pt idx="3526">
                  <c:v>3.6616809116809108</c:v>
                </c:pt>
                <c:pt idx="3527">
                  <c:v>18.819658119658119</c:v>
                </c:pt>
                <c:pt idx="3528">
                  <c:v>18.819658119658119</c:v>
                </c:pt>
                <c:pt idx="3529">
                  <c:v>3.6616809116809108</c:v>
                </c:pt>
                <c:pt idx="3530">
                  <c:v>15.779772079772076</c:v>
                </c:pt>
                <c:pt idx="3531">
                  <c:v>22.83904709582735</c:v>
                </c:pt>
                <c:pt idx="3532">
                  <c:v>18.819658119658119</c:v>
                </c:pt>
                <c:pt idx="3533">
                  <c:v>16.78984026328493</c:v>
                </c:pt>
                <c:pt idx="3534">
                  <c:v>15.779772079772076</c:v>
                </c:pt>
                <c:pt idx="3535">
                  <c:v>18.819658119658119</c:v>
                </c:pt>
                <c:pt idx="3536">
                  <c:v>8.1869658119658126</c:v>
                </c:pt>
                <c:pt idx="3537">
                  <c:v>3.7307692307692304</c:v>
                </c:pt>
                <c:pt idx="3538">
                  <c:v>10.777777777777777</c:v>
                </c:pt>
                <c:pt idx="3539">
                  <c:v>18.785113960113957</c:v>
                </c:pt>
                <c:pt idx="3540">
                  <c:v>15.710683760683761</c:v>
                </c:pt>
                <c:pt idx="3541">
                  <c:v>4.9052706552706544</c:v>
                </c:pt>
                <c:pt idx="3542">
                  <c:v>8.2215099715099722</c:v>
                </c:pt>
                <c:pt idx="3543">
                  <c:v>11.358119658119657</c:v>
                </c:pt>
                <c:pt idx="3544">
                  <c:v>18.819658119658119</c:v>
                </c:pt>
                <c:pt idx="3545">
                  <c:v>15.710683760683761</c:v>
                </c:pt>
                <c:pt idx="3546">
                  <c:v>13.327136752136751</c:v>
                </c:pt>
                <c:pt idx="3547">
                  <c:v>3.6616809116809108</c:v>
                </c:pt>
                <c:pt idx="3548">
                  <c:v>18.819658119658119</c:v>
                </c:pt>
                <c:pt idx="3549">
                  <c:v>8.2215099715099722</c:v>
                </c:pt>
                <c:pt idx="3550">
                  <c:v>9.8727207977207971</c:v>
                </c:pt>
                <c:pt idx="3551">
                  <c:v>18.819658119658119</c:v>
                </c:pt>
                <c:pt idx="3552">
                  <c:v>11.21994301994302</c:v>
                </c:pt>
                <c:pt idx="3553">
                  <c:v>15.779772079772076</c:v>
                </c:pt>
                <c:pt idx="3554">
                  <c:v>15.779772079772076</c:v>
                </c:pt>
                <c:pt idx="3555">
                  <c:v>3.6616809116809108</c:v>
                </c:pt>
                <c:pt idx="3556">
                  <c:v>3.6616809116809108</c:v>
                </c:pt>
                <c:pt idx="3557">
                  <c:v>24.23099946761576</c:v>
                </c:pt>
                <c:pt idx="3558">
                  <c:v>3.6616809116809108</c:v>
                </c:pt>
                <c:pt idx="3559">
                  <c:v>198.2088837306685</c:v>
                </c:pt>
                <c:pt idx="3560">
                  <c:v>3.6616809116809108</c:v>
                </c:pt>
                <c:pt idx="3561">
                  <c:v>17.126442422829083</c:v>
                </c:pt>
                <c:pt idx="3562">
                  <c:v>18.785113960113957</c:v>
                </c:pt>
                <c:pt idx="3563">
                  <c:v>15.779772079772076</c:v>
                </c:pt>
                <c:pt idx="3564">
                  <c:v>16.78984026328493</c:v>
                </c:pt>
                <c:pt idx="3565">
                  <c:v>15.779772079772076</c:v>
                </c:pt>
                <c:pt idx="3566">
                  <c:v>5.2507122507122501</c:v>
                </c:pt>
                <c:pt idx="3567">
                  <c:v>18.819658119658119</c:v>
                </c:pt>
                <c:pt idx="3568">
                  <c:v>15.710683760683761</c:v>
                </c:pt>
                <c:pt idx="3569">
                  <c:v>5.2507122507122501</c:v>
                </c:pt>
                <c:pt idx="3570">
                  <c:v>16.187865702465007</c:v>
                </c:pt>
                <c:pt idx="3571">
                  <c:v>3.6616809116809108</c:v>
                </c:pt>
                <c:pt idx="3572">
                  <c:v>3.6616809116809108</c:v>
                </c:pt>
                <c:pt idx="3573">
                  <c:v>3.6962250712250713</c:v>
                </c:pt>
                <c:pt idx="3574">
                  <c:v>9.7414529914529897</c:v>
                </c:pt>
                <c:pt idx="3575">
                  <c:v>3.6616809116809108</c:v>
                </c:pt>
                <c:pt idx="3576">
                  <c:v>18.854202279202276</c:v>
                </c:pt>
                <c:pt idx="3577">
                  <c:v>17.267439992815557</c:v>
                </c:pt>
                <c:pt idx="3578">
                  <c:v>11.669017094017093</c:v>
                </c:pt>
                <c:pt idx="3579">
                  <c:v>3.6616809116809108</c:v>
                </c:pt>
                <c:pt idx="3580">
                  <c:v>10.149074074074072</c:v>
                </c:pt>
                <c:pt idx="3581">
                  <c:v>3.6616809116809108</c:v>
                </c:pt>
                <c:pt idx="3582">
                  <c:v>3.6962250712250713</c:v>
                </c:pt>
                <c:pt idx="3583">
                  <c:v>3.6616809116809108</c:v>
                </c:pt>
                <c:pt idx="3584">
                  <c:v>17.811629828502323</c:v>
                </c:pt>
                <c:pt idx="3585">
                  <c:v>3.6616809116809108</c:v>
                </c:pt>
                <c:pt idx="3586">
                  <c:v>18.819658119658119</c:v>
                </c:pt>
                <c:pt idx="3587">
                  <c:v>3.6616809116809108</c:v>
                </c:pt>
                <c:pt idx="3588">
                  <c:v>18.819658119658119</c:v>
                </c:pt>
                <c:pt idx="3589">
                  <c:v>15.779772079772076</c:v>
                </c:pt>
                <c:pt idx="3590">
                  <c:v>8.1869658119658126</c:v>
                </c:pt>
                <c:pt idx="3591">
                  <c:v>10.079985754985755</c:v>
                </c:pt>
                <c:pt idx="3592">
                  <c:v>3.6616809116809108</c:v>
                </c:pt>
                <c:pt idx="3593">
                  <c:v>33.663108727071126</c:v>
                </c:pt>
                <c:pt idx="3594">
                  <c:v>15.779772079772076</c:v>
                </c:pt>
                <c:pt idx="3595">
                  <c:v>15.779772079772076</c:v>
                </c:pt>
                <c:pt idx="3596">
                  <c:v>53.823588947192142</c:v>
                </c:pt>
                <c:pt idx="3597">
                  <c:v>3.6616809116809108</c:v>
                </c:pt>
                <c:pt idx="3598">
                  <c:v>18.785113960113957</c:v>
                </c:pt>
                <c:pt idx="3599">
                  <c:v>18.819658119658119</c:v>
                </c:pt>
                <c:pt idx="3600">
                  <c:v>3.6962250712250713</c:v>
                </c:pt>
                <c:pt idx="3601">
                  <c:v>11.289031339031338</c:v>
                </c:pt>
                <c:pt idx="3602">
                  <c:v>15.779772079772076</c:v>
                </c:pt>
                <c:pt idx="3603">
                  <c:v>15.779772079772076</c:v>
                </c:pt>
                <c:pt idx="3604">
                  <c:v>16.78984026328493</c:v>
                </c:pt>
                <c:pt idx="3605">
                  <c:v>5.2507122507122501</c:v>
                </c:pt>
                <c:pt idx="3606">
                  <c:v>15.779772079772076</c:v>
                </c:pt>
                <c:pt idx="3607">
                  <c:v>10.777777777777777</c:v>
                </c:pt>
                <c:pt idx="3608">
                  <c:v>5.2507122507122501</c:v>
                </c:pt>
                <c:pt idx="3609">
                  <c:v>18.819658119658119</c:v>
                </c:pt>
                <c:pt idx="3610">
                  <c:v>8.3596866096866087</c:v>
                </c:pt>
                <c:pt idx="3611">
                  <c:v>16.962694263284927</c:v>
                </c:pt>
                <c:pt idx="3612">
                  <c:v>15.710683760683761</c:v>
                </c:pt>
                <c:pt idx="3613">
                  <c:v>18.819658119658119</c:v>
                </c:pt>
                <c:pt idx="3614">
                  <c:v>3.6616809116809108</c:v>
                </c:pt>
                <c:pt idx="3615">
                  <c:v>3.6616809116809108</c:v>
                </c:pt>
                <c:pt idx="3616">
                  <c:v>5.2507122507122501</c:v>
                </c:pt>
                <c:pt idx="3617">
                  <c:v>15.779772079772076</c:v>
                </c:pt>
                <c:pt idx="3618">
                  <c:v>3.6616809116809108</c:v>
                </c:pt>
                <c:pt idx="3619">
                  <c:v>3.7307692307692304</c:v>
                </c:pt>
                <c:pt idx="3620">
                  <c:v>15.779772079772076</c:v>
                </c:pt>
                <c:pt idx="3621">
                  <c:v>10.812321937321936</c:v>
                </c:pt>
                <c:pt idx="3622">
                  <c:v>15.779772079772076</c:v>
                </c:pt>
                <c:pt idx="3623">
                  <c:v>6.943376068376069</c:v>
                </c:pt>
                <c:pt idx="3624">
                  <c:v>15.779772079772076</c:v>
                </c:pt>
                <c:pt idx="3625">
                  <c:v>3.6962250712250713</c:v>
                </c:pt>
                <c:pt idx="3626">
                  <c:v>3.6616809116809108</c:v>
                </c:pt>
                <c:pt idx="3627">
                  <c:v>18.819658119658119</c:v>
                </c:pt>
                <c:pt idx="3628">
                  <c:v>18.754713578935906</c:v>
                </c:pt>
                <c:pt idx="3629">
                  <c:v>22.86467078922335</c:v>
                </c:pt>
                <c:pt idx="3630">
                  <c:v>8.2905982905982896</c:v>
                </c:pt>
                <c:pt idx="3631">
                  <c:v>3.6616809116809108</c:v>
                </c:pt>
                <c:pt idx="3632">
                  <c:v>3.6616809116809108</c:v>
                </c:pt>
                <c:pt idx="3633">
                  <c:v>10.812321937321936</c:v>
                </c:pt>
                <c:pt idx="3634">
                  <c:v>10.812321937321936</c:v>
                </c:pt>
                <c:pt idx="3635">
                  <c:v>18.819658119658119</c:v>
                </c:pt>
                <c:pt idx="3636">
                  <c:v>3.6962250712250713</c:v>
                </c:pt>
                <c:pt idx="3637">
                  <c:v>3.6616809116809108</c:v>
                </c:pt>
                <c:pt idx="3638">
                  <c:v>3.6616809116809108</c:v>
                </c:pt>
                <c:pt idx="3639">
                  <c:v>3.6616809116809108</c:v>
                </c:pt>
                <c:pt idx="3640">
                  <c:v>9.6999999999999993</c:v>
                </c:pt>
                <c:pt idx="3641">
                  <c:v>18.785113960113957</c:v>
                </c:pt>
                <c:pt idx="3642">
                  <c:v>15.779772079772076</c:v>
                </c:pt>
                <c:pt idx="3643">
                  <c:v>18.785113960113957</c:v>
                </c:pt>
                <c:pt idx="3644">
                  <c:v>18.819658119658119</c:v>
                </c:pt>
                <c:pt idx="3645">
                  <c:v>5.2507122507122501</c:v>
                </c:pt>
                <c:pt idx="3646">
                  <c:v>15.779772079772076</c:v>
                </c:pt>
                <c:pt idx="3647">
                  <c:v>6.943376068376069</c:v>
                </c:pt>
                <c:pt idx="3648">
                  <c:v>28.932856765409824</c:v>
                </c:pt>
                <c:pt idx="3649">
                  <c:v>3.6616809116809108</c:v>
                </c:pt>
                <c:pt idx="3650">
                  <c:v>18.750569800569796</c:v>
                </c:pt>
                <c:pt idx="3651">
                  <c:v>13.18896011396011</c:v>
                </c:pt>
                <c:pt idx="3652">
                  <c:v>3.7307692307692304</c:v>
                </c:pt>
                <c:pt idx="3653">
                  <c:v>9.9072649572649567</c:v>
                </c:pt>
                <c:pt idx="3654">
                  <c:v>8.2215099715099722</c:v>
                </c:pt>
                <c:pt idx="3655">
                  <c:v>15.779772079772076</c:v>
                </c:pt>
                <c:pt idx="3656">
                  <c:v>5.2507122507122501</c:v>
                </c:pt>
                <c:pt idx="3657">
                  <c:v>20.550363544077648</c:v>
                </c:pt>
                <c:pt idx="3658">
                  <c:v>18.720169419391752</c:v>
                </c:pt>
                <c:pt idx="3659">
                  <c:v>3.6616809116809108</c:v>
                </c:pt>
                <c:pt idx="3660">
                  <c:v>18.819658119658119</c:v>
                </c:pt>
                <c:pt idx="3661">
                  <c:v>17.126818263284928</c:v>
                </c:pt>
                <c:pt idx="3662">
                  <c:v>3.6616809116809108</c:v>
                </c:pt>
                <c:pt idx="3663">
                  <c:v>18.819658119658119</c:v>
                </c:pt>
                <c:pt idx="3664">
                  <c:v>18.819658119658119</c:v>
                </c:pt>
                <c:pt idx="3665">
                  <c:v>18.750569800569796</c:v>
                </c:pt>
                <c:pt idx="3666">
                  <c:v>23.10982464171957</c:v>
                </c:pt>
                <c:pt idx="3667">
                  <c:v>8.2215099715099722</c:v>
                </c:pt>
                <c:pt idx="3668">
                  <c:v>10.743233618233617</c:v>
                </c:pt>
                <c:pt idx="3669">
                  <c:v>16.988884263284927</c:v>
                </c:pt>
                <c:pt idx="3670">
                  <c:v>21.025990486099793</c:v>
                </c:pt>
                <c:pt idx="3671">
                  <c:v>20.906728483563274</c:v>
                </c:pt>
                <c:pt idx="3672">
                  <c:v>15.779772079772076</c:v>
                </c:pt>
                <c:pt idx="3673">
                  <c:v>3.6616809116809108</c:v>
                </c:pt>
                <c:pt idx="3674">
                  <c:v>3.6616809116809108</c:v>
                </c:pt>
                <c:pt idx="3675">
                  <c:v>15.779772079772076</c:v>
                </c:pt>
                <c:pt idx="3676">
                  <c:v>18.819658119658119</c:v>
                </c:pt>
                <c:pt idx="3677">
                  <c:v>15.779772079772076</c:v>
                </c:pt>
                <c:pt idx="3678">
                  <c:v>3.6616809116809108</c:v>
                </c:pt>
                <c:pt idx="3679">
                  <c:v>3.6962250712250713</c:v>
                </c:pt>
                <c:pt idx="3680">
                  <c:v>8.2215099715099722</c:v>
                </c:pt>
                <c:pt idx="3681">
                  <c:v>3.6616809116809108</c:v>
                </c:pt>
                <c:pt idx="3682">
                  <c:v>8.2215099715099722</c:v>
                </c:pt>
                <c:pt idx="3683">
                  <c:v>26.709326375393839</c:v>
                </c:pt>
                <c:pt idx="3684">
                  <c:v>15.779772079772076</c:v>
                </c:pt>
                <c:pt idx="3685">
                  <c:v>3.6616809116809108</c:v>
                </c:pt>
                <c:pt idx="3686">
                  <c:v>16.78984026328493</c:v>
                </c:pt>
                <c:pt idx="3687">
                  <c:v>18.785113960113957</c:v>
                </c:pt>
                <c:pt idx="3688">
                  <c:v>3.6616809116809108</c:v>
                </c:pt>
                <c:pt idx="3689">
                  <c:v>18.819658119658119</c:v>
                </c:pt>
                <c:pt idx="3690">
                  <c:v>28.78416521598114</c:v>
                </c:pt>
                <c:pt idx="3691">
                  <c:v>15.710683760683761</c:v>
                </c:pt>
                <c:pt idx="3692">
                  <c:v>18.819658119658119</c:v>
                </c:pt>
                <c:pt idx="3693">
                  <c:v>4.9743589743589745</c:v>
                </c:pt>
                <c:pt idx="3694">
                  <c:v>18.785113960113957</c:v>
                </c:pt>
                <c:pt idx="3695">
                  <c:v>9.9763532763532758</c:v>
                </c:pt>
                <c:pt idx="3696">
                  <c:v>18.819658119658119</c:v>
                </c:pt>
                <c:pt idx="3697">
                  <c:v>5.2507122507122501</c:v>
                </c:pt>
                <c:pt idx="3698">
                  <c:v>5.2507122507122501</c:v>
                </c:pt>
                <c:pt idx="3699">
                  <c:v>3.7307692307692304</c:v>
                </c:pt>
                <c:pt idx="3700">
                  <c:v>15.710683760683761</c:v>
                </c:pt>
                <c:pt idx="3701">
                  <c:v>18.819658119658119</c:v>
                </c:pt>
                <c:pt idx="3702">
                  <c:v>18.819658119658119</c:v>
                </c:pt>
                <c:pt idx="3703">
                  <c:v>6.943376068376069</c:v>
                </c:pt>
                <c:pt idx="3704">
                  <c:v>11.226851851851851</c:v>
                </c:pt>
                <c:pt idx="3705">
                  <c:v>15.779772079772076</c:v>
                </c:pt>
                <c:pt idx="3706">
                  <c:v>16.850950263284926</c:v>
                </c:pt>
                <c:pt idx="3707">
                  <c:v>15.779772079772076</c:v>
                </c:pt>
                <c:pt idx="3708">
                  <c:v>15.710683760683761</c:v>
                </c:pt>
                <c:pt idx="3709">
                  <c:v>6.943376068376069</c:v>
                </c:pt>
                <c:pt idx="3710">
                  <c:v>18.716025641025638</c:v>
                </c:pt>
                <c:pt idx="3711">
                  <c:v>15.779772079772076</c:v>
                </c:pt>
                <c:pt idx="3712">
                  <c:v>10.149074074074072</c:v>
                </c:pt>
                <c:pt idx="3713">
                  <c:v>15.779772079772076</c:v>
                </c:pt>
                <c:pt idx="3714">
                  <c:v>16.78984026328493</c:v>
                </c:pt>
                <c:pt idx="3715">
                  <c:v>10.149074074074072</c:v>
                </c:pt>
                <c:pt idx="3716">
                  <c:v>3.6962250712250713</c:v>
                </c:pt>
                <c:pt idx="3717">
                  <c:v>5.2507122507122501</c:v>
                </c:pt>
                <c:pt idx="3718">
                  <c:v>11.565384615384614</c:v>
                </c:pt>
                <c:pt idx="3719">
                  <c:v>15.779772079772076</c:v>
                </c:pt>
                <c:pt idx="3720">
                  <c:v>3.6616809116809108</c:v>
                </c:pt>
                <c:pt idx="3721">
                  <c:v>15.710683760683761</c:v>
                </c:pt>
                <c:pt idx="3722">
                  <c:v>15.710683760683761</c:v>
                </c:pt>
                <c:pt idx="3723">
                  <c:v>18.819658119658119</c:v>
                </c:pt>
                <c:pt idx="3724">
                  <c:v>3.6616809116809108</c:v>
                </c:pt>
                <c:pt idx="3725">
                  <c:v>3.6616809116809108</c:v>
                </c:pt>
                <c:pt idx="3726">
                  <c:v>11.392663817663816</c:v>
                </c:pt>
                <c:pt idx="3727">
                  <c:v>15.779772079772076</c:v>
                </c:pt>
                <c:pt idx="3728">
                  <c:v>3.6616809116809108</c:v>
                </c:pt>
                <c:pt idx="3729">
                  <c:v>15.710683760683761</c:v>
                </c:pt>
                <c:pt idx="3730">
                  <c:v>18.819658119658119</c:v>
                </c:pt>
                <c:pt idx="3731">
                  <c:v>21.123075598728072</c:v>
                </c:pt>
                <c:pt idx="3732">
                  <c:v>17.245546263284929</c:v>
                </c:pt>
                <c:pt idx="3733">
                  <c:v>18.819658119658119</c:v>
                </c:pt>
                <c:pt idx="3734">
                  <c:v>8.2215099715099722</c:v>
                </c:pt>
                <c:pt idx="3735">
                  <c:v>8.2215099715099722</c:v>
                </c:pt>
                <c:pt idx="3736">
                  <c:v>15.779772079772076</c:v>
                </c:pt>
                <c:pt idx="3737">
                  <c:v>11.323575498575499</c:v>
                </c:pt>
                <c:pt idx="3738">
                  <c:v>15.779772079772076</c:v>
                </c:pt>
                <c:pt idx="3739">
                  <c:v>8.2215099715099722</c:v>
                </c:pt>
                <c:pt idx="3740">
                  <c:v>15.710683760683761</c:v>
                </c:pt>
                <c:pt idx="3741">
                  <c:v>11.496296296296295</c:v>
                </c:pt>
                <c:pt idx="3742">
                  <c:v>24.85185883632672</c:v>
                </c:pt>
                <c:pt idx="3743">
                  <c:v>16.071354079772078</c:v>
                </c:pt>
                <c:pt idx="3744">
                  <c:v>15.779772079772076</c:v>
                </c:pt>
                <c:pt idx="3745">
                  <c:v>18.819658119658119</c:v>
                </c:pt>
                <c:pt idx="3746">
                  <c:v>3.6616809116809108</c:v>
                </c:pt>
                <c:pt idx="3747">
                  <c:v>19.905670119658119</c:v>
                </c:pt>
                <c:pt idx="3748">
                  <c:v>3.7307692307692304</c:v>
                </c:pt>
                <c:pt idx="3749">
                  <c:v>15.779772079772076</c:v>
                </c:pt>
                <c:pt idx="3750">
                  <c:v>18.846986815310292</c:v>
                </c:pt>
                <c:pt idx="3751">
                  <c:v>16.888482079772078</c:v>
                </c:pt>
                <c:pt idx="3752">
                  <c:v>15.779772079772076</c:v>
                </c:pt>
                <c:pt idx="3753">
                  <c:v>3.6616809116809108</c:v>
                </c:pt>
                <c:pt idx="3754">
                  <c:v>18.785113960113957</c:v>
                </c:pt>
                <c:pt idx="3755">
                  <c:v>15.779772079772076</c:v>
                </c:pt>
                <c:pt idx="3756">
                  <c:v>20.409475079629839</c:v>
                </c:pt>
                <c:pt idx="3757">
                  <c:v>3.6616809116809108</c:v>
                </c:pt>
                <c:pt idx="3758">
                  <c:v>26.136764841555117</c:v>
                </c:pt>
                <c:pt idx="3759">
                  <c:v>3.6616809116809108</c:v>
                </c:pt>
                <c:pt idx="3760">
                  <c:v>11.634472934472933</c:v>
                </c:pt>
                <c:pt idx="3761">
                  <c:v>3.7307692307692304</c:v>
                </c:pt>
                <c:pt idx="3762">
                  <c:v>24.984206395817434</c:v>
                </c:pt>
                <c:pt idx="3763">
                  <c:v>18.819658119658119</c:v>
                </c:pt>
                <c:pt idx="3764">
                  <c:v>13.430769230769229</c:v>
                </c:pt>
                <c:pt idx="3765">
                  <c:v>15.779772079772076</c:v>
                </c:pt>
                <c:pt idx="3766">
                  <c:v>8.1178774928774917</c:v>
                </c:pt>
                <c:pt idx="3767">
                  <c:v>15.779772079772076</c:v>
                </c:pt>
                <c:pt idx="3768">
                  <c:v>5.2507122507122501</c:v>
                </c:pt>
                <c:pt idx="3769">
                  <c:v>18.819658119658119</c:v>
                </c:pt>
                <c:pt idx="3770">
                  <c:v>3.6616809116809108</c:v>
                </c:pt>
                <c:pt idx="3771">
                  <c:v>5.2507122507122501</c:v>
                </c:pt>
                <c:pt idx="3772">
                  <c:v>18.819658119658119</c:v>
                </c:pt>
                <c:pt idx="3773">
                  <c:v>15.779772079772076</c:v>
                </c:pt>
                <c:pt idx="3774">
                  <c:v>15.779772079772076</c:v>
                </c:pt>
                <c:pt idx="3775">
                  <c:v>21.554513821812325</c:v>
                </c:pt>
                <c:pt idx="3776">
                  <c:v>15.779772079772076</c:v>
                </c:pt>
                <c:pt idx="3777">
                  <c:v>8.2215099715099722</c:v>
                </c:pt>
                <c:pt idx="3778">
                  <c:v>10.149074074074072</c:v>
                </c:pt>
                <c:pt idx="3779">
                  <c:v>10.777777777777777</c:v>
                </c:pt>
                <c:pt idx="3780">
                  <c:v>18.68148148148148</c:v>
                </c:pt>
                <c:pt idx="3781">
                  <c:v>25.361290227133619</c:v>
                </c:pt>
                <c:pt idx="3782">
                  <c:v>18.819658119658119</c:v>
                </c:pt>
                <c:pt idx="3783">
                  <c:v>5.3543447293447288</c:v>
                </c:pt>
                <c:pt idx="3784">
                  <c:v>18.819658119658119</c:v>
                </c:pt>
                <c:pt idx="3785">
                  <c:v>18.819658119658119</c:v>
                </c:pt>
                <c:pt idx="3786">
                  <c:v>18.819658119658119</c:v>
                </c:pt>
                <c:pt idx="3787">
                  <c:v>21.236798800757288</c:v>
                </c:pt>
                <c:pt idx="3788">
                  <c:v>10.812321937321936</c:v>
                </c:pt>
                <c:pt idx="3789">
                  <c:v>15.779772079772076</c:v>
                </c:pt>
                <c:pt idx="3790">
                  <c:v>18.131243340270036</c:v>
                </c:pt>
                <c:pt idx="3791">
                  <c:v>18.819658119658119</c:v>
                </c:pt>
                <c:pt idx="3792">
                  <c:v>15.779772079772076</c:v>
                </c:pt>
                <c:pt idx="3793">
                  <c:v>15.779772079772076</c:v>
                </c:pt>
                <c:pt idx="3794">
                  <c:v>3.6616809116809108</c:v>
                </c:pt>
                <c:pt idx="3795">
                  <c:v>11.392663817663816</c:v>
                </c:pt>
                <c:pt idx="3796">
                  <c:v>19.561708119658118</c:v>
                </c:pt>
                <c:pt idx="3797">
                  <c:v>3.6616809116809108</c:v>
                </c:pt>
                <c:pt idx="3798">
                  <c:v>29.550650155272805</c:v>
                </c:pt>
                <c:pt idx="3799">
                  <c:v>15.779772079772076</c:v>
                </c:pt>
                <c:pt idx="3800">
                  <c:v>5.2507122507122501</c:v>
                </c:pt>
                <c:pt idx="3801">
                  <c:v>16.78984026328493</c:v>
                </c:pt>
                <c:pt idx="3802">
                  <c:v>16.78984026328493</c:v>
                </c:pt>
                <c:pt idx="3803">
                  <c:v>15.779772079772076</c:v>
                </c:pt>
                <c:pt idx="3804">
                  <c:v>20.589646641397248</c:v>
                </c:pt>
                <c:pt idx="3805">
                  <c:v>3.6616809116809108</c:v>
                </c:pt>
                <c:pt idx="3806">
                  <c:v>3.6616809116809108</c:v>
                </c:pt>
                <c:pt idx="3807">
                  <c:v>15.779772079772076</c:v>
                </c:pt>
                <c:pt idx="3808">
                  <c:v>3.7307692307692304</c:v>
                </c:pt>
                <c:pt idx="3809">
                  <c:v>22.809268119658118</c:v>
                </c:pt>
                <c:pt idx="3810">
                  <c:v>3.6616809116809108</c:v>
                </c:pt>
                <c:pt idx="3811">
                  <c:v>3.6616809116809108</c:v>
                </c:pt>
                <c:pt idx="3812">
                  <c:v>3.6962250712250713</c:v>
                </c:pt>
                <c:pt idx="3813">
                  <c:v>17.357290263284927</c:v>
                </c:pt>
                <c:pt idx="3814">
                  <c:v>3.6616809116809108</c:v>
                </c:pt>
                <c:pt idx="3815">
                  <c:v>15.779772079772076</c:v>
                </c:pt>
                <c:pt idx="3816">
                  <c:v>3.6616809116809108</c:v>
                </c:pt>
                <c:pt idx="3817">
                  <c:v>18.819658119658119</c:v>
                </c:pt>
                <c:pt idx="3818">
                  <c:v>11.392663817663816</c:v>
                </c:pt>
                <c:pt idx="3819">
                  <c:v>15.779772079772076</c:v>
                </c:pt>
                <c:pt idx="3820">
                  <c:v>15.779772079772076</c:v>
                </c:pt>
                <c:pt idx="3821">
                  <c:v>8.2215099715099722</c:v>
                </c:pt>
                <c:pt idx="3822">
                  <c:v>18.856096380527685</c:v>
                </c:pt>
                <c:pt idx="3823">
                  <c:v>18.819658119658119</c:v>
                </c:pt>
                <c:pt idx="3824">
                  <c:v>3.6616809116809108</c:v>
                </c:pt>
                <c:pt idx="3825">
                  <c:v>18.785113960113957</c:v>
                </c:pt>
                <c:pt idx="3826">
                  <c:v>18.819658119658119</c:v>
                </c:pt>
                <c:pt idx="3827">
                  <c:v>18.819658119658119</c:v>
                </c:pt>
                <c:pt idx="3828">
                  <c:v>18.819658119658119</c:v>
                </c:pt>
                <c:pt idx="3829">
                  <c:v>18.819658119658119</c:v>
                </c:pt>
                <c:pt idx="3830">
                  <c:v>18.819658119658119</c:v>
                </c:pt>
                <c:pt idx="3831">
                  <c:v>15.779772079772076</c:v>
                </c:pt>
                <c:pt idx="3832">
                  <c:v>3.6616809116809108</c:v>
                </c:pt>
                <c:pt idx="3833">
                  <c:v>19.039654119658117</c:v>
                </c:pt>
                <c:pt idx="3834">
                  <c:v>18.819658119658119</c:v>
                </c:pt>
                <c:pt idx="3835">
                  <c:v>3.7307692307692304</c:v>
                </c:pt>
                <c:pt idx="3836">
                  <c:v>18.819658119658119</c:v>
                </c:pt>
                <c:pt idx="3837">
                  <c:v>15.779772079772076</c:v>
                </c:pt>
                <c:pt idx="3838">
                  <c:v>17.67878200241536</c:v>
                </c:pt>
                <c:pt idx="3839">
                  <c:v>8.6360398860398853</c:v>
                </c:pt>
                <c:pt idx="3840">
                  <c:v>15.779772079772076</c:v>
                </c:pt>
                <c:pt idx="3841">
                  <c:v>18.819658119658119</c:v>
                </c:pt>
                <c:pt idx="3842">
                  <c:v>8.1869658119658126</c:v>
                </c:pt>
                <c:pt idx="3843">
                  <c:v>3.6616809116809108</c:v>
                </c:pt>
                <c:pt idx="3844">
                  <c:v>15.779772079772076</c:v>
                </c:pt>
                <c:pt idx="3845">
                  <c:v>3.7307692307692304</c:v>
                </c:pt>
                <c:pt idx="3846">
                  <c:v>18.819658119658119</c:v>
                </c:pt>
                <c:pt idx="3847">
                  <c:v>3.6616809116809108</c:v>
                </c:pt>
                <c:pt idx="3848">
                  <c:v>34.736424113731672</c:v>
                </c:pt>
                <c:pt idx="3849">
                  <c:v>3.6616809116809108</c:v>
                </c:pt>
                <c:pt idx="3850">
                  <c:v>17.221208949337292</c:v>
                </c:pt>
                <c:pt idx="3851">
                  <c:v>3.6616809116809108</c:v>
                </c:pt>
                <c:pt idx="3852">
                  <c:v>18.819658119658119</c:v>
                </c:pt>
                <c:pt idx="3853">
                  <c:v>13.327136752136751</c:v>
                </c:pt>
                <c:pt idx="3854">
                  <c:v>8.3171641310541293</c:v>
                </c:pt>
                <c:pt idx="3855">
                  <c:v>3.6616809116809108</c:v>
                </c:pt>
                <c:pt idx="3856">
                  <c:v>5.4076096125356115</c:v>
                </c:pt>
                <c:pt idx="3857">
                  <c:v>4.9052706552706544</c:v>
                </c:pt>
                <c:pt idx="3858">
                  <c:v>10.149074074074072</c:v>
                </c:pt>
                <c:pt idx="3859">
                  <c:v>18.819658119658119</c:v>
                </c:pt>
                <c:pt idx="3860">
                  <c:v>3.6616809116809108</c:v>
                </c:pt>
                <c:pt idx="3861">
                  <c:v>8.1869658119658126</c:v>
                </c:pt>
                <c:pt idx="3862">
                  <c:v>8.2215099715099722</c:v>
                </c:pt>
                <c:pt idx="3863">
                  <c:v>15.779772079772076</c:v>
                </c:pt>
                <c:pt idx="3864">
                  <c:v>8.2215099715099722</c:v>
                </c:pt>
                <c:pt idx="3865">
                  <c:v>8.4633190883190874</c:v>
                </c:pt>
                <c:pt idx="3866">
                  <c:v>24.988350174183548</c:v>
                </c:pt>
                <c:pt idx="3867">
                  <c:v>47.715633282448813</c:v>
                </c:pt>
                <c:pt idx="3868">
                  <c:v>3.6616809116809108</c:v>
                </c:pt>
                <c:pt idx="3869">
                  <c:v>18.819658119658119</c:v>
                </c:pt>
                <c:pt idx="3870">
                  <c:v>24.524056433826413</c:v>
                </c:pt>
                <c:pt idx="3871">
                  <c:v>15.710683760683761</c:v>
                </c:pt>
                <c:pt idx="3872">
                  <c:v>15.779772079772076</c:v>
                </c:pt>
                <c:pt idx="3873">
                  <c:v>3.6616809116809108</c:v>
                </c:pt>
                <c:pt idx="3874">
                  <c:v>3.6616809116809108</c:v>
                </c:pt>
                <c:pt idx="3875">
                  <c:v>18.819658119658119</c:v>
                </c:pt>
                <c:pt idx="3876">
                  <c:v>8.2215099715099722</c:v>
                </c:pt>
                <c:pt idx="3877">
                  <c:v>16.78984026328493</c:v>
                </c:pt>
                <c:pt idx="3878">
                  <c:v>8.2215099715099722</c:v>
                </c:pt>
                <c:pt idx="3879">
                  <c:v>63.296417377930347</c:v>
                </c:pt>
                <c:pt idx="3880">
                  <c:v>15.779772079772076</c:v>
                </c:pt>
                <c:pt idx="3881">
                  <c:v>3.6616809116809108</c:v>
                </c:pt>
                <c:pt idx="3882">
                  <c:v>8.7051282051282044</c:v>
                </c:pt>
                <c:pt idx="3883">
                  <c:v>22.952361063807317</c:v>
                </c:pt>
                <c:pt idx="3884">
                  <c:v>3.6616809116809108</c:v>
                </c:pt>
                <c:pt idx="3885">
                  <c:v>18.819658119658119</c:v>
                </c:pt>
                <c:pt idx="3886">
                  <c:v>15.779772079772076</c:v>
                </c:pt>
                <c:pt idx="3887">
                  <c:v>18.819658119658119</c:v>
                </c:pt>
                <c:pt idx="3888">
                  <c:v>15.779772079772076</c:v>
                </c:pt>
                <c:pt idx="3889">
                  <c:v>18.819658119658119</c:v>
                </c:pt>
                <c:pt idx="3890">
                  <c:v>18.819658119658119</c:v>
                </c:pt>
                <c:pt idx="3891">
                  <c:v>27.375166513064034</c:v>
                </c:pt>
                <c:pt idx="3892">
                  <c:v>3.7307692307692304</c:v>
                </c:pt>
                <c:pt idx="3893">
                  <c:v>3.6616809116809108</c:v>
                </c:pt>
                <c:pt idx="3894">
                  <c:v>15.779772079772076</c:v>
                </c:pt>
                <c:pt idx="3895">
                  <c:v>46.456767282448808</c:v>
                </c:pt>
                <c:pt idx="3896">
                  <c:v>15.779772079772076</c:v>
                </c:pt>
                <c:pt idx="3897">
                  <c:v>3.6616809116809108</c:v>
                </c:pt>
                <c:pt idx="3898">
                  <c:v>3.6616809116809108</c:v>
                </c:pt>
                <c:pt idx="3899">
                  <c:v>18.819658119658119</c:v>
                </c:pt>
                <c:pt idx="3900">
                  <c:v>3.6616809116809108</c:v>
                </c:pt>
                <c:pt idx="3901">
                  <c:v>3.6616809116809108</c:v>
                </c:pt>
                <c:pt idx="3902">
                  <c:v>5.2507122507122501</c:v>
                </c:pt>
                <c:pt idx="3903">
                  <c:v>24.246613846649506</c:v>
                </c:pt>
                <c:pt idx="3904">
                  <c:v>12.947150997150999</c:v>
                </c:pt>
                <c:pt idx="3905">
                  <c:v>5.2507122507122501</c:v>
                </c:pt>
                <c:pt idx="3906">
                  <c:v>5.2507122507122501</c:v>
                </c:pt>
                <c:pt idx="3907">
                  <c:v>3.6616809116809108</c:v>
                </c:pt>
                <c:pt idx="3908">
                  <c:v>24.889545894998509</c:v>
                </c:pt>
                <c:pt idx="3909">
                  <c:v>3.7307692307692304</c:v>
                </c:pt>
                <c:pt idx="3910">
                  <c:v>8.2215099715099722</c:v>
                </c:pt>
                <c:pt idx="3911">
                  <c:v>3.6616809116809108</c:v>
                </c:pt>
                <c:pt idx="3912">
                  <c:v>28.515607755552349</c:v>
                </c:pt>
                <c:pt idx="3913">
                  <c:v>15.779772079772076</c:v>
                </c:pt>
                <c:pt idx="3914">
                  <c:v>3.7307692307692304</c:v>
                </c:pt>
                <c:pt idx="3915">
                  <c:v>15.779772079772076</c:v>
                </c:pt>
                <c:pt idx="3916">
                  <c:v>21.845934220575746</c:v>
                </c:pt>
                <c:pt idx="3917">
                  <c:v>5.2507122507122501</c:v>
                </c:pt>
                <c:pt idx="3918">
                  <c:v>3.6616809116809108</c:v>
                </c:pt>
                <c:pt idx="3919">
                  <c:v>5.2161680911680905</c:v>
                </c:pt>
                <c:pt idx="3920">
                  <c:v>3.6616809116809108</c:v>
                </c:pt>
                <c:pt idx="3921">
                  <c:v>21.2630934230489</c:v>
                </c:pt>
                <c:pt idx="3922">
                  <c:v>3.6962250712250713</c:v>
                </c:pt>
                <c:pt idx="3923">
                  <c:v>36.492975551941221</c:v>
                </c:pt>
                <c:pt idx="3924">
                  <c:v>13.292592592592591</c:v>
                </c:pt>
                <c:pt idx="3925">
                  <c:v>8.2215099715099722</c:v>
                </c:pt>
                <c:pt idx="3926">
                  <c:v>3.6616809116809108</c:v>
                </c:pt>
                <c:pt idx="3927">
                  <c:v>27.826838354970231</c:v>
                </c:pt>
                <c:pt idx="3928">
                  <c:v>3.6616809116809108</c:v>
                </c:pt>
                <c:pt idx="3929">
                  <c:v>18.819658119658119</c:v>
                </c:pt>
                <c:pt idx="3930">
                  <c:v>36.833598599359505</c:v>
                </c:pt>
                <c:pt idx="3931">
                  <c:v>5.2507122507122501</c:v>
                </c:pt>
                <c:pt idx="3932">
                  <c:v>8.25605413105413</c:v>
                </c:pt>
                <c:pt idx="3933">
                  <c:v>3.7307692307692304</c:v>
                </c:pt>
                <c:pt idx="3934">
                  <c:v>3.7307692307692304</c:v>
                </c:pt>
                <c:pt idx="3935">
                  <c:v>14.199028297472964</c:v>
                </c:pt>
                <c:pt idx="3936">
                  <c:v>3.6616809116809108</c:v>
                </c:pt>
                <c:pt idx="3937">
                  <c:v>15.779772079772076</c:v>
                </c:pt>
                <c:pt idx="3938">
                  <c:v>18.819658119658119</c:v>
                </c:pt>
                <c:pt idx="3939">
                  <c:v>15.779772079772076</c:v>
                </c:pt>
                <c:pt idx="3940">
                  <c:v>8.6360398860398853</c:v>
                </c:pt>
                <c:pt idx="3941">
                  <c:v>75.602621964356857</c:v>
                </c:pt>
                <c:pt idx="3942">
                  <c:v>3.7307692307692304</c:v>
                </c:pt>
                <c:pt idx="3943">
                  <c:v>15.779772079772076</c:v>
                </c:pt>
                <c:pt idx="3944">
                  <c:v>50.111526532099759</c:v>
                </c:pt>
                <c:pt idx="3945">
                  <c:v>3.7307692307692304</c:v>
                </c:pt>
                <c:pt idx="3946">
                  <c:v>3.6616809116809108</c:v>
                </c:pt>
                <c:pt idx="3947">
                  <c:v>18.804851351418304</c:v>
                </c:pt>
                <c:pt idx="3948">
                  <c:v>11.33048433048433</c:v>
                </c:pt>
                <c:pt idx="3949">
                  <c:v>11.649327147796873</c:v>
                </c:pt>
                <c:pt idx="3950">
                  <c:v>6.943376068376069</c:v>
                </c:pt>
                <c:pt idx="3951">
                  <c:v>9.9763532763532758</c:v>
                </c:pt>
                <c:pt idx="3952">
                  <c:v>8.1869658119658126</c:v>
                </c:pt>
                <c:pt idx="3953">
                  <c:v>18.616536940759275</c:v>
                </c:pt>
                <c:pt idx="3954">
                  <c:v>15.779772079772076</c:v>
                </c:pt>
                <c:pt idx="3955">
                  <c:v>8.1524216524216513</c:v>
                </c:pt>
                <c:pt idx="3956">
                  <c:v>17.521414263284925</c:v>
                </c:pt>
                <c:pt idx="3957">
                  <c:v>3.6962250712250713</c:v>
                </c:pt>
                <c:pt idx="3958">
                  <c:v>15.779772079772076</c:v>
                </c:pt>
                <c:pt idx="3959">
                  <c:v>27.010657744798735</c:v>
                </c:pt>
                <c:pt idx="3960">
                  <c:v>23.933080623440265</c:v>
                </c:pt>
                <c:pt idx="3961">
                  <c:v>5.2507122507122501</c:v>
                </c:pt>
                <c:pt idx="3962">
                  <c:v>3.6616809116809108</c:v>
                </c:pt>
                <c:pt idx="3963">
                  <c:v>55.160050197860244</c:v>
                </c:pt>
                <c:pt idx="3964">
                  <c:v>15.779772079772076</c:v>
                </c:pt>
                <c:pt idx="3965">
                  <c:v>3.6616809116809108</c:v>
                </c:pt>
                <c:pt idx="3966">
                  <c:v>25.938859843798916</c:v>
                </c:pt>
                <c:pt idx="3967">
                  <c:v>3.6616809116809108</c:v>
                </c:pt>
                <c:pt idx="3968">
                  <c:v>36.763366098543862</c:v>
                </c:pt>
                <c:pt idx="3969">
                  <c:v>29.23701202819262</c:v>
                </c:pt>
                <c:pt idx="3970">
                  <c:v>15.779772079772076</c:v>
                </c:pt>
                <c:pt idx="3971">
                  <c:v>18.819658119658119</c:v>
                </c:pt>
                <c:pt idx="3972">
                  <c:v>18.819658119658119</c:v>
                </c:pt>
                <c:pt idx="3973">
                  <c:v>39.566342839147708</c:v>
                </c:pt>
                <c:pt idx="3974">
                  <c:v>18.819658119658119</c:v>
                </c:pt>
                <c:pt idx="3975">
                  <c:v>15.779772079772076</c:v>
                </c:pt>
                <c:pt idx="3976">
                  <c:v>21.857204731228258</c:v>
                </c:pt>
                <c:pt idx="3977">
                  <c:v>46.252485282448809</c:v>
                </c:pt>
                <c:pt idx="3978">
                  <c:v>31.222186012045341</c:v>
                </c:pt>
                <c:pt idx="3979">
                  <c:v>21.281914052585869</c:v>
                </c:pt>
                <c:pt idx="3980">
                  <c:v>19.334728119658116</c:v>
                </c:pt>
                <c:pt idx="3981">
                  <c:v>3.7307692307692304</c:v>
                </c:pt>
                <c:pt idx="3982">
                  <c:v>3.6616809116809108</c:v>
                </c:pt>
                <c:pt idx="3983">
                  <c:v>8.2215099715099722</c:v>
                </c:pt>
                <c:pt idx="3984">
                  <c:v>13.292592592592591</c:v>
                </c:pt>
                <c:pt idx="3985">
                  <c:v>3.6616809116809108</c:v>
                </c:pt>
                <c:pt idx="3986">
                  <c:v>25.492449562231961</c:v>
                </c:pt>
                <c:pt idx="3987">
                  <c:v>37.524802622808828</c:v>
                </c:pt>
                <c:pt idx="3988">
                  <c:v>17.489929948965685</c:v>
                </c:pt>
                <c:pt idx="3989">
                  <c:v>4.1798433048433044</c:v>
                </c:pt>
                <c:pt idx="3990">
                  <c:v>3.6616809116809108</c:v>
                </c:pt>
                <c:pt idx="3991">
                  <c:v>15.779772079772076</c:v>
                </c:pt>
                <c:pt idx="3992">
                  <c:v>16.994122263284929</c:v>
                </c:pt>
                <c:pt idx="3993">
                  <c:v>4.1798433048433044</c:v>
                </c:pt>
                <c:pt idx="3994">
                  <c:v>33.657639399010868</c:v>
                </c:pt>
                <c:pt idx="3995">
                  <c:v>194.31414123838945</c:v>
                </c:pt>
                <c:pt idx="3996">
                  <c:v>115.77451401479173</c:v>
                </c:pt>
                <c:pt idx="3997">
                  <c:v>5.2507122507122501</c:v>
                </c:pt>
                <c:pt idx="3998">
                  <c:v>12.410426454025885</c:v>
                </c:pt>
                <c:pt idx="3999">
                  <c:v>24.355170367892036</c:v>
                </c:pt>
                <c:pt idx="4000">
                  <c:v>15.779772079772076</c:v>
                </c:pt>
                <c:pt idx="4001">
                  <c:v>4.9052706552706544</c:v>
                </c:pt>
                <c:pt idx="4002">
                  <c:v>3.6616809116809108</c:v>
                </c:pt>
                <c:pt idx="4003">
                  <c:v>18.819658119658119</c:v>
                </c:pt>
                <c:pt idx="4004">
                  <c:v>3.6616809116809108</c:v>
                </c:pt>
                <c:pt idx="4005">
                  <c:v>125.00061925782877</c:v>
                </c:pt>
                <c:pt idx="4006">
                  <c:v>193.87040768210761</c:v>
                </c:pt>
                <c:pt idx="4007">
                  <c:v>3.6616809116809108</c:v>
                </c:pt>
                <c:pt idx="4008">
                  <c:v>3.6616809116809108</c:v>
                </c:pt>
                <c:pt idx="4009">
                  <c:v>15.779772079772076</c:v>
                </c:pt>
                <c:pt idx="4010">
                  <c:v>3.6616809116809108</c:v>
                </c:pt>
                <c:pt idx="4011">
                  <c:v>26.566701156029236</c:v>
                </c:pt>
                <c:pt idx="4012">
                  <c:v>15.779772079772076</c:v>
                </c:pt>
                <c:pt idx="4013">
                  <c:v>3.6616809116809108</c:v>
                </c:pt>
                <c:pt idx="4014">
                  <c:v>15.779772079772076</c:v>
                </c:pt>
                <c:pt idx="4015">
                  <c:v>15.779772079772076</c:v>
                </c:pt>
                <c:pt idx="4016">
                  <c:v>3.6616809116809108</c:v>
                </c:pt>
                <c:pt idx="4017">
                  <c:v>18.819658119658119</c:v>
                </c:pt>
                <c:pt idx="4018">
                  <c:v>34.054333478147399</c:v>
                </c:pt>
                <c:pt idx="4019">
                  <c:v>5.2507122507122501</c:v>
                </c:pt>
                <c:pt idx="4020">
                  <c:v>23.090753030729143</c:v>
                </c:pt>
                <c:pt idx="4021">
                  <c:v>8.3251424501424491</c:v>
                </c:pt>
                <c:pt idx="4022">
                  <c:v>24.701920139262793</c:v>
                </c:pt>
                <c:pt idx="4023">
                  <c:v>8.1869658119658126</c:v>
                </c:pt>
                <c:pt idx="4024">
                  <c:v>5.2507122507122501</c:v>
                </c:pt>
                <c:pt idx="4025">
                  <c:v>3.6616809116809108</c:v>
                </c:pt>
                <c:pt idx="4026">
                  <c:v>16.842220263284929</c:v>
                </c:pt>
                <c:pt idx="4027">
                  <c:v>32.797281705759545</c:v>
                </c:pt>
                <c:pt idx="4028">
                  <c:v>112.82240035613302</c:v>
                </c:pt>
                <c:pt idx="4029">
                  <c:v>33.537664030563853</c:v>
                </c:pt>
                <c:pt idx="4030">
                  <c:v>27.099517093245581</c:v>
                </c:pt>
                <c:pt idx="4031">
                  <c:v>28.42112541693497</c:v>
                </c:pt>
                <c:pt idx="4032">
                  <c:v>15.710683760683761</c:v>
                </c:pt>
                <c:pt idx="4033">
                  <c:v>3.6616809116809108</c:v>
                </c:pt>
                <c:pt idx="4034">
                  <c:v>10.777777777777777</c:v>
                </c:pt>
                <c:pt idx="4035">
                  <c:v>192.68491418524934</c:v>
                </c:pt>
                <c:pt idx="4036">
                  <c:v>18.819658119658119</c:v>
                </c:pt>
                <c:pt idx="4037">
                  <c:v>3.6616809116809108</c:v>
                </c:pt>
                <c:pt idx="4038">
                  <c:v>3.6616809116809108</c:v>
                </c:pt>
                <c:pt idx="4039">
                  <c:v>15.779772079772076</c:v>
                </c:pt>
                <c:pt idx="4040">
                  <c:v>8.3942307692307683</c:v>
                </c:pt>
                <c:pt idx="4041">
                  <c:v>3.6616809116809108</c:v>
                </c:pt>
                <c:pt idx="4042">
                  <c:v>118.92657556397717</c:v>
                </c:pt>
                <c:pt idx="4043">
                  <c:v>133.06937966889123</c:v>
                </c:pt>
                <c:pt idx="4044">
                  <c:v>25.927785857408089</c:v>
                </c:pt>
                <c:pt idx="4045">
                  <c:v>24.143253320572409</c:v>
                </c:pt>
                <c:pt idx="4046">
                  <c:v>3.6962250712250713</c:v>
                </c:pt>
                <c:pt idx="4047">
                  <c:v>3.6962250712250713</c:v>
                </c:pt>
                <c:pt idx="4048">
                  <c:v>6.943376068376069</c:v>
                </c:pt>
                <c:pt idx="4049">
                  <c:v>41.943922577955824</c:v>
                </c:pt>
                <c:pt idx="4050">
                  <c:v>15.779772079772076</c:v>
                </c:pt>
                <c:pt idx="4051">
                  <c:v>62.669609654290717</c:v>
                </c:pt>
                <c:pt idx="4052">
                  <c:v>3.6616809116809108</c:v>
                </c:pt>
                <c:pt idx="4053">
                  <c:v>3.6616809116809108</c:v>
                </c:pt>
                <c:pt idx="4054">
                  <c:v>3.9034900284900282</c:v>
                </c:pt>
                <c:pt idx="4055">
                  <c:v>11.125855160531181</c:v>
                </c:pt>
                <c:pt idx="4056">
                  <c:v>3.6616809116809108</c:v>
                </c:pt>
                <c:pt idx="4057">
                  <c:v>15.779772079772076</c:v>
                </c:pt>
                <c:pt idx="4058">
                  <c:v>3.7307692307692304</c:v>
                </c:pt>
                <c:pt idx="4059">
                  <c:v>15.779772079772076</c:v>
                </c:pt>
                <c:pt idx="4060">
                  <c:v>5.2507122507122501</c:v>
                </c:pt>
                <c:pt idx="4061">
                  <c:v>3.7307692307692304</c:v>
                </c:pt>
                <c:pt idx="4062">
                  <c:v>9.9763532763532758</c:v>
                </c:pt>
                <c:pt idx="4063">
                  <c:v>32.505857980850045</c:v>
                </c:pt>
                <c:pt idx="4064">
                  <c:v>15.779772079772076</c:v>
                </c:pt>
                <c:pt idx="4065">
                  <c:v>18.819658119658119</c:v>
                </c:pt>
                <c:pt idx="4066">
                  <c:v>11.309575341255371</c:v>
                </c:pt>
                <c:pt idx="4067">
                  <c:v>39.785521782290495</c:v>
                </c:pt>
                <c:pt idx="4068">
                  <c:v>16.824384422829088</c:v>
                </c:pt>
                <c:pt idx="4069">
                  <c:v>18.819658119658119</c:v>
                </c:pt>
                <c:pt idx="4070">
                  <c:v>16.78984026328493</c:v>
                </c:pt>
                <c:pt idx="4071">
                  <c:v>15.779772079772076</c:v>
                </c:pt>
                <c:pt idx="4072">
                  <c:v>35.193040480573728</c:v>
                </c:pt>
                <c:pt idx="4073">
                  <c:v>11.21994301994302</c:v>
                </c:pt>
                <c:pt idx="4074">
                  <c:v>8.2905982905982896</c:v>
                </c:pt>
                <c:pt idx="4075">
                  <c:v>5.2507122507122501</c:v>
                </c:pt>
                <c:pt idx="4076">
                  <c:v>3.7307692307692304</c:v>
                </c:pt>
                <c:pt idx="4077">
                  <c:v>18.819658119658119</c:v>
                </c:pt>
                <c:pt idx="4078">
                  <c:v>15.779772079772076</c:v>
                </c:pt>
                <c:pt idx="4079">
                  <c:v>6.943376068376069</c:v>
                </c:pt>
                <c:pt idx="4080">
                  <c:v>3.6616809116809108</c:v>
                </c:pt>
                <c:pt idx="4081">
                  <c:v>14.431246297472962</c:v>
                </c:pt>
                <c:pt idx="4082">
                  <c:v>5.2507122507122501</c:v>
                </c:pt>
                <c:pt idx="4083">
                  <c:v>16.78984026328493</c:v>
                </c:pt>
                <c:pt idx="4084">
                  <c:v>37.12882070841038</c:v>
                </c:pt>
                <c:pt idx="4085">
                  <c:v>36.331692786200911</c:v>
                </c:pt>
                <c:pt idx="4086">
                  <c:v>3.6616809116809108</c:v>
                </c:pt>
                <c:pt idx="4087">
                  <c:v>4.0071225071225065</c:v>
                </c:pt>
                <c:pt idx="4088">
                  <c:v>52.786115643830975</c:v>
                </c:pt>
                <c:pt idx="4089">
                  <c:v>18.819658119658119</c:v>
                </c:pt>
                <c:pt idx="4090">
                  <c:v>15.779772079772076</c:v>
                </c:pt>
                <c:pt idx="4091">
                  <c:v>38.134860870233666</c:v>
                </c:pt>
                <c:pt idx="4092">
                  <c:v>86.823690389483218</c:v>
                </c:pt>
                <c:pt idx="4093">
                  <c:v>82.819999424561757</c:v>
                </c:pt>
                <c:pt idx="4094">
                  <c:v>27.356388428343909</c:v>
                </c:pt>
                <c:pt idx="4095">
                  <c:v>8.1754954928774932</c:v>
                </c:pt>
                <c:pt idx="4096">
                  <c:v>153.92361739725499</c:v>
                </c:pt>
                <c:pt idx="4097">
                  <c:v>18.819658119658119</c:v>
                </c:pt>
                <c:pt idx="4098">
                  <c:v>15.779772079772076</c:v>
                </c:pt>
                <c:pt idx="4099">
                  <c:v>11.254487179487178</c:v>
                </c:pt>
                <c:pt idx="4100">
                  <c:v>8.1869658119658126</c:v>
                </c:pt>
                <c:pt idx="4101">
                  <c:v>5.2507122507122501</c:v>
                </c:pt>
                <c:pt idx="4102">
                  <c:v>18.819658119658119</c:v>
                </c:pt>
                <c:pt idx="4103">
                  <c:v>25.24526443288249</c:v>
                </c:pt>
                <c:pt idx="4104">
                  <c:v>17.685538263284926</c:v>
                </c:pt>
                <c:pt idx="4105">
                  <c:v>5.2507122507122501</c:v>
                </c:pt>
                <c:pt idx="4106">
                  <c:v>15.779772079772076</c:v>
                </c:pt>
                <c:pt idx="4107">
                  <c:v>3.6616809116809108</c:v>
                </c:pt>
                <c:pt idx="4108">
                  <c:v>3.6616809116809108</c:v>
                </c:pt>
                <c:pt idx="4109">
                  <c:v>13.813364243988431</c:v>
                </c:pt>
                <c:pt idx="4110">
                  <c:v>10.777777777777777</c:v>
                </c:pt>
                <c:pt idx="4111">
                  <c:v>15.779772079772076</c:v>
                </c:pt>
                <c:pt idx="4112">
                  <c:v>189.97707434877427</c:v>
                </c:pt>
                <c:pt idx="4113">
                  <c:v>27.645563498754367</c:v>
                </c:pt>
                <c:pt idx="4114">
                  <c:v>15.779772079772076</c:v>
                </c:pt>
                <c:pt idx="4115">
                  <c:v>11.323575498575499</c:v>
                </c:pt>
                <c:pt idx="4116">
                  <c:v>3.6616809116809108</c:v>
                </c:pt>
                <c:pt idx="4117">
                  <c:v>4.9052706552706544</c:v>
                </c:pt>
                <c:pt idx="4118">
                  <c:v>15.779772079772076</c:v>
                </c:pt>
                <c:pt idx="4119">
                  <c:v>43.703250221207185</c:v>
                </c:pt>
                <c:pt idx="4120">
                  <c:v>15.710683760683761</c:v>
                </c:pt>
                <c:pt idx="4121">
                  <c:v>15.779772079772076</c:v>
                </c:pt>
                <c:pt idx="4122">
                  <c:v>29.581987685529988</c:v>
                </c:pt>
                <c:pt idx="4123">
                  <c:v>76.806850233310044</c:v>
                </c:pt>
                <c:pt idx="4124">
                  <c:v>18.750569800569796</c:v>
                </c:pt>
                <c:pt idx="4125">
                  <c:v>8.25605413105413</c:v>
                </c:pt>
                <c:pt idx="4126">
                  <c:v>18.819658119658119</c:v>
                </c:pt>
                <c:pt idx="4127">
                  <c:v>27.96772681941804</c:v>
                </c:pt>
                <c:pt idx="4128">
                  <c:v>29.664672974423624</c:v>
                </c:pt>
                <c:pt idx="4129">
                  <c:v>15.779772079772076</c:v>
                </c:pt>
                <c:pt idx="4130">
                  <c:v>15.779772079772076</c:v>
                </c:pt>
                <c:pt idx="4131">
                  <c:v>26.965845736967207</c:v>
                </c:pt>
                <c:pt idx="4132">
                  <c:v>18.819658119658119</c:v>
                </c:pt>
                <c:pt idx="4133">
                  <c:v>15.779772079772076</c:v>
                </c:pt>
                <c:pt idx="4134">
                  <c:v>3.6616809116809108</c:v>
                </c:pt>
                <c:pt idx="4135">
                  <c:v>60.92594072795255</c:v>
                </c:pt>
                <c:pt idx="4136">
                  <c:v>32.808834736967206</c:v>
                </c:pt>
                <c:pt idx="4137">
                  <c:v>18.819658119658119</c:v>
                </c:pt>
                <c:pt idx="4138">
                  <c:v>12.947150997150999</c:v>
                </c:pt>
                <c:pt idx="4139">
                  <c:v>15.779772079772076</c:v>
                </c:pt>
                <c:pt idx="4140">
                  <c:v>15.779772079772076</c:v>
                </c:pt>
                <c:pt idx="4141">
                  <c:v>3.6616809116809108</c:v>
                </c:pt>
                <c:pt idx="4142">
                  <c:v>3.6616809116809108</c:v>
                </c:pt>
                <c:pt idx="4143">
                  <c:v>5.2507122507122501</c:v>
                </c:pt>
                <c:pt idx="4144">
                  <c:v>15.779772079772076</c:v>
                </c:pt>
                <c:pt idx="4145">
                  <c:v>13.18896011396011</c:v>
                </c:pt>
                <c:pt idx="4146">
                  <c:v>3.7307692307692304</c:v>
                </c:pt>
                <c:pt idx="4147">
                  <c:v>15.779772079772076</c:v>
                </c:pt>
                <c:pt idx="4148">
                  <c:v>15.779772079772076</c:v>
                </c:pt>
                <c:pt idx="4149">
                  <c:v>26.109545427854716</c:v>
                </c:pt>
                <c:pt idx="4150">
                  <c:v>43.398271249747616</c:v>
                </c:pt>
                <c:pt idx="4151">
                  <c:v>15.779772079772076</c:v>
                </c:pt>
                <c:pt idx="4152">
                  <c:v>74.600405406239048</c:v>
                </c:pt>
                <c:pt idx="4153">
                  <c:v>13.016239316239314</c:v>
                </c:pt>
                <c:pt idx="4154">
                  <c:v>5.2507122507122501</c:v>
                </c:pt>
                <c:pt idx="4155">
                  <c:v>35.27051726384019</c:v>
                </c:pt>
                <c:pt idx="4156">
                  <c:v>41.952951248281614</c:v>
                </c:pt>
                <c:pt idx="4157">
                  <c:v>3.6616809116809108</c:v>
                </c:pt>
                <c:pt idx="4158">
                  <c:v>15.779772079772076</c:v>
                </c:pt>
                <c:pt idx="4159">
                  <c:v>3.6616809116809108</c:v>
                </c:pt>
                <c:pt idx="4160">
                  <c:v>18.819658119658119</c:v>
                </c:pt>
                <c:pt idx="4161">
                  <c:v>3.6616809116809108</c:v>
                </c:pt>
                <c:pt idx="4162">
                  <c:v>3.6616809116809108</c:v>
                </c:pt>
                <c:pt idx="4163">
                  <c:v>3.6616809116809108</c:v>
                </c:pt>
                <c:pt idx="4164">
                  <c:v>4.9743589743589745</c:v>
                </c:pt>
                <c:pt idx="4165">
                  <c:v>18.819658119658119</c:v>
                </c:pt>
                <c:pt idx="4166">
                  <c:v>16.78984026328493</c:v>
                </c:pt>
                <c:pt idx="4167">
                  <c:v>12.501627597560029</c:v>
                </c:pt>
                <c:pt idx="4168">
                  <c:v>3.6616809116809108</c:v>
                </c:pt>
                <c:pt idx="4169">
                  <c:v>121.54891079540914</c:v>
                </c:pt>
                <c:pt idx="4170">
                  <c:v>8.2215099715099722</c:v>
                </c:pt>
                <c:pt idx="4171">
                  <c:v>3.6616809116809108</c:v>
                </c:pt>
                <c:pt idx="4172">
                  <c:v>3.6616809116809108</c:v>
                </c:pt>
                <c:pt idx="4173">
                  <c:v>26.87237539814922</c:v>
                </c:pt>
                <c:pt idx="4174">
                  <c:v>3.6616809116809108</c:v>
                </c:pt>
                <c:pt idx="4175">
                  <c:v>3.6616809116809108</c:v>
                </c:pt>
                <c:pt idx="4176">
                  <c:v>3.6616809116809108</c:v>
                </c:pt>
                <c:pt idx="4177">
                  <c:v>68.619667524776375</c:v>
                </c:pt>
                <c:pt idx="4178">
                  <c:v>9.5800497975969297</c:v>
                </c:pt>
                <c:pt idx="4179">
                  <c:v>18.819658119658119</c:v>
                </c:pt>
                <c:pt idx="4180">
                  <c:v>5.2507122507122501</c:v>
                </c:pt>
                <c:pt idx="4181">
                  <c:v>3.6616809116809108</c:v>
                </c:pt>
                <c:pt idx="4182">
                  <c:v>52.22507185484195</c:v>
                </c:pt>
                <c:pt idx="4183">
                  <c:v>3.6616809116809108</c:v>
                </c:pt>
                <c:pt idx="4184">
                  <c:v>3.6616809116809108</c:v>
                </c:pt>
                <c:pt idx="4185">
                  <c:v>3.6616809116809108</c:v>
                </c:pt>
                <c:pt idx="4186">
                  <c:v>15.779772079772076</c:v>
                </c:pt>
                <c:pt idx="4187">
                  <c:v>18.819658119658119</c:v>
                </c:pt>
                <c:pt idx="4188">
                  <c:v>32.277690825824685</c:v>
                </c:pt>
                <c:pt idx="4189">
                  <c:v>3.7307692307692304</c:v>
                </c:pt>
                <c:pt idx="4190">
                  <c:v>13.327136752136751</c:v>
                </c:pt>
                <c:pt idx="4191">
                  <c:v>84.87843252884754</c:v>
                </c:pt>
                <c:pt idx="4192">
                  <c:v>3.6616809116809108</c:v>
                </c:pt>
                <c:pt idx="4193">
                  <c:v>89.316976282477441</c:v>
                </c:pt>
                <c:pt idx="4194">
                  <c:v>15.779772079772076</c:v>
                </c:pt>
                <c:pt idx="4195">
                  <c:v>15.779772079772076</c:v>
                </c:pt>
                <c:pt idx="4196">
                  <c:v>18.819658119658119</c:v>
                </c:pt>
                <c:pt idx="4197">
                  <c:v>10.010897435897435</c:v>
                </c:pt>
                <c:pt idx="4198">
                  <c:v>6.943376068376069</c:v>
                </c:pt>
                <c:pt idx="4199">
                  <c:v>3.6616809116809108</c:v>
                </c:pt>
                <c:pt idx="4200">
                  <c:v>8.4950134928774919</c:v>
                </c:pt>
                <c:pt idx="4201">
                  <c:v>3.6616809116809108</c:v>
                </c:pt>
                <c:pt idx="4202">
                  <c:v>18.819658119658119</c:v>
                </c:pt>
                <c:pt idx="4203">
                  <c:v>10.743233618233617</c:v>
                </c:pt>
                <c:pt idx="4204">
                  <c:v>17.043010263284927</c:v>
                </c:pt>
                <c:pt idx="4205">
                  <c:v>4.1798433048433044</c:v>
                </c:pt>
                <c:pt idx="4206">
                  <c:v>4.1798433048433044</c:v>
                </c:pt>
                <c:pt idx="4207">
                  <c:v>18.819658119658119</c:v>
                </c:pt>
                <c:pt idx="4208">
                  <c:v>15.779772079772076</c:v>
                </c:pt>
                <c:pt idx="4209">
                  <c:v>3.6616809116809108</c:v>
                </c:pt>
                <c:pt idx="4210">
                  <c:v>82.993290923279432</c:v>
                </c:pt>
                <c:pt idx="4211">
                  <c:v>16.78984026328493</c:v>
                </c:pt>
                <c:pt idx="4212">
                  <c:v>29.539316236503492</c:v>
                </c:pt>
                <c:pt idx="4213">
                  <c:v>15.779772079772076</c:v>
                </c:pt>
                <c:pt idx="4214">
                  <c:v>3.6616809116809108</c:v>
                </c:pt>
                <c:pt idx="4215">
                  <c:v>5.2507122507122501</c:v>
                </c:pt>
                <c:pt idx="4216">
                  <c:v>3.6616809116809108</c:v>
                </c:pt>
                <c:pt idx="4217">
                  <c:v>3.6616809116809108</c:v>
                </c:pt>
                <c:pt idx="4218">
                  <c:v>59.699723831650033</c:v>
                </c:pt>
                <c:pt idx="4219">
                  <c:v>16.936504263284927</c:v>
                </c:pt>
                <c:pt idx="4220">
                  <c:v>3.6616809116809108</c:v>
                </c:pt>
                <c:pt idx="4221">
                  <c:v>18.819658119658119</c:v>
                </c:pt>
                <c:pt idx="4222">
                  <c:v>25.643067156029232</c:v>
                </c:pt>
                <c:pt idx="4223">
                  <c:v>45.698740145724813</c:v>
                </c:pt>
                <c:pt idx="4224">
                  <c:v>4.9052706552706544</c:v>
                </c:pt>
                <c:pt idx="4225">
                  <c:v>3.6616809116809108</c:v>
                </c:pt>
                <c:pt idx="4226">
                  <c:v>15.779772079772076</c:v>
                </c:pt>
                <c:pt idx="4227">
                  <c:v>3.6616809116809108</c:v>
                </c:pt>
                <c:pt idx="4228">
                  <c:v>4.1452991452991448</c:v>
                </c:pt>
                <c:pt idx="4229">
                  <c:v>30.619744973729695</c:v>
                </c:pt>
                <c:pt idx="4230">
                  <c:v>8.2215099715099722</c:v>
                </c:pt>
                <c:pt idx="4231">
                  <c:v>3.6616809116809108</c:v>
                </c:pt>
                <c:pt idx="4232">
                  <c:v>5.2507122507122501</c:v>
                </c:pt>
                <c:pt idx="4233">
                  <c:v>3.6616809116809108</c:v>
                </c:pt>
                <c:pt idx="4234">
                  <c:v>3.6616809116809108</c:v>
                </c:pt>
                <c:pt idx="4235">
                  <c:v>3.6616809116809108</c:v>
                </c:pt>
                <c:pt idx="4236">
                  <c:v>3.6616809116809108</c:v>
                </c:pt>
                <c:pt idx="4237">
                  <c:v>3.6616809116809108</c:v>
                </c:pt>
                <c:pt idx="4238">
                  <c:v>8.2215099715099722</c:v>
                </c:pt>
                <c:pt idx="4239">
                  <c:v>8.1869658119658126</c:v>
                </c:pt>
                <c:pt idx="4240">
                  <c:v>8.2215099715099722</c:v>
                </c:pt>
                <c:pt idx="4241">
                  <c:v>18.819658119658119</c:v>
                </c:pt>
                <c:pt idx="4242">
                  <c:v>184.18554220457301</c:v>
                </c:pt>
                <c:pt idx="4243">
                  <c:v>15.779772079772076</c:v>
                </c:pt>
                <c:pt idx="4244">
                  <c:v>3.6616809116809108</c:v>
                </c:pt>
                <c:pt idx="4245">
                  <c:v>18.819658119658119</c:v>
                </c:pt>
                <c:pt idx="4246">
                  <c:v>15.779772079772076</c:v>
                </c:pt>
                <c:pt idx="4247">
                  <c:v>3.6616809116809108</c:v>
                </c:pt>
                <c:pt idx="4248">
                  <c:v>13.016239316239314</c:v>
                </c:pt>
                <c:pt idx="4249">
                  <c:v>5.2507122507122501</c:v>
                </c:pt>
                <c:pt idx="4250">
                  <c:v>18.819658119658119</c:v>
                </c:pt>
                <c:pt idx="4251">
                  <c:v>15.88627807977208</c:v>
                </c:pt>
                <c:pt idx="4252">
                  <c:v>3.6616809116809108</c:v>
                </c:pt>
                <c:pt idx="4253">
                  <c:v>15.779772079772076</c:v>
                </c:pt>
                <c:pt idx="4254">
                  <c:v>35.372411123502765</c:v>
                </c:pt>
                <c:pt idx="4255">
                  <c:v>5.2507122507122501</c:v>
                </c:pt>
                <c:pt idx="4256">
                  <c:v>15.779772079772076</c:v>
                </c:pt>
                <c:pt idx="4257">
                  <c:v>3.6616809116809108</c:v>
                </c:pt>
                <c:pt idx="4258">
                  <c:v>18.819658119658119</c:v>
                </c:pt>
                <c:pt idx="4259">
                  <c:v>133.83135180140962</c:v>
                </c:pt>
                <c:pt idx="4260">
                  <c:v>3.6616809116809108</c:v>
                </c:pt>
                <c:pt idx="4261">
                  <c:v>116.57823994419697</c:v>
                </c:pt>
                <c:pt idx="4262">
                  <c:v>5.2507122507122501</c:v>
                </c:pt>
                <c:pt idx="4263">
                  <c:v>18.819658119658119</c:v>
                </c:pt>
                <c:pt idx="4264">
                  <c:v>34.632554189312138</c:v>
                </c:pt>
                <c:pt idx="4265">
                  <c:v>3.6616809116809108</c:v>
                </c:pt>
                <c:pt idx="4266">
                  <c:v>3.6616809116809108</c:v>
                </c:pt>
                <c:pt idx="4267">
                  <c:v>15.779772079772076</c:v>
                </c:pt>
                <c:pt idx="4268">
                  <c:v>3.6616809116809108</c:v>
                </c:pt>
                <c:pt idx="4269">
                  <c:v>3.6616809116809108</c:v>
                </c:pt>
                <c:pt idx="4270">
                  <c:v>3.6616809116809108</c:v>
                </c:pt>
                <c:pt idx="4271">
                  <c:v>26.193495658104474</c:v>
                </c:pt>
                <c:pt idx="4272">
                  <c:v>3.6962250712250713</c:v>
                </c:pt>
                <c:pt idx="4273">
                  <c:v>13.534401709401708</c:v>
                </c:pt>
                <c:pt idx="4274">
                  <c:v>18.819658119658119</c:v>
                </c:pt>
                <c:pt idx="4275">
                  <c:v>18.819658119658119</c:v>
                </c:pt>
                <c:pt idx="4276">
                  <c:v>3.6616809116809108</c:v>
                </c:pt>
                <c:pt idx="4277">
                  <c:v>19.189609841505359</c:v>
                </c:pt>
                <c:pt idx="4278">
                  <c:v>3.6616809116809108</c:v>
                </c:pt>
                <c:pt idx="4279">
                  <c:v>3.6616809116809108</c:v>
                </c:pt>
                <c:pt idx="4280">
                  <c:v>13.464340091633584</c:v>
                </c:pt>
                <c:pt idx="4281">
                  <c:v>18.819658119658119</c:v>
                </c:pt>
                <c:pt idx="4282">
                  <c:v>15.779772079772076</c:v>
                </c:pt>
                <c:pt idx="4283">
                  <c:v>15.779772079772076</c:v>
                </c:pt>
                <c:pt idx="4284">
                  <c:v>36.096278025923333</c:v>
                </c:pt>
                <c:pt idx="4285">
                  <c:v>13.258048433048431</c:v>
                </c:pt>
                <c:pt idx="4286">
                  <c:v>3.6616809116809108</c:v>
                </c:pt>
                <c:pt idx="4287">
                  <c:v>3.7307692307692304</c:v>
                </c:pt>
                <c:pt idx="4288">
                  <c:v>18.819658119658119</c:v>
                </c:pt>
                <c:pt idx="4289">
                  <c:v>3.7307692307692304</c:v>
                </c:pt>
                <c:pt idx="4290">
                  <c:v>15.779772079772076</c:v>
                </c:pt>
                <c:pt idx="4291">
                  <c:v>3.6962250712250713</c:v>
                </c:pt>
                <c:pt idx="4292">
                  <c:v>81.149980011285635</c:v>
                </c:pt>
                <c:pt idx="4293">
                  <c:v>3.7307692307692304</c:v>
                </c:pt>
                <c:pt idx="4294">
                  <c:v>3.6616809116809108</c:v>
                </c:pt>
                <c:pt idx="4295">
                  <c:v>17.577623420135254</c:v>
                </c:pt>
                <c:pt idx="4296">
                  <c:v>18.819658119658119</c:v>
                </c:pt>
                <c:pt idx="4297">
                  <c:v>15.779772079772076</c:v>
                </c:pt>
                <c:pt idx="4298">
                  <c:v>15.710683760683761</c:v>
                </c:pt>
                <c:pt idx="4299">
                  <c:v>18.819658119658119</c:v>
                </c:pt>
                <c:pt idx="4300">
                  <c:v>15.779772079772076</c:v>
                </c:pt>
                <c:pt idx="4301">
                  <c:v>54.847383024667025</c:v>
                </c:pt>
                <c:pt idx="4302">
                  <c:v>18.819658119658119</c:v>
                </c:pt>
                <c:pt idx="4303">
                  <c:v>39.617866804999402</c:v>
                </c:pt>
                <c:pt idx="4304">
                  <c:v>18.819658119658119</c:v>
                </c:pt>
                <c:pt idx="4305">
                  <c:v>72.817751628192653</c:v>
                </c:pt>
                <c:pt idx="4306">
                  <c:v>3.6616809116809108</c:v>
                </c:pt>
                <c:pt idx="4307">
                  <c:v>37.134882368898452</c:v>
                </c:pt>
                <c:pt idx="4308">
                  <c:v>15.779772079772076</c:v>
                </c:pt>
                <c:pt idx="4309">
                  <c:v>3.6962250712250713</c:v>
                </c:pt>
                <c:pt idx="4310">
                  <c:v>15.710683760683761</c:v>
                </c:pt>
                <c:pt idx="4311">
                  <c:v>5.3888888888888884</c:v>
                </c:pt>
                <c:pt idx="4312">
                  <c:v>15.779772079772076</c:v>
                </c:pt>
                <c:pt idx="4313">
                  <c:v>3.6616809116809108</c:v>
                </c:pt>
                <c:pt idx="4314">
                  <c:v>3.6616809116809108</c:v>
                </c:pt>
                <c:pt idx="4315">
                  <c:v>15.779772079772076</c:v>
                </c:pt>
                <c:pt idx="4316">
                  <c:v>15.377371764162042</c:v>
                </c:pt>
                <c:pt idx="4317">
                  <c:v>18.819658119658119</c:v>
                </c:pt>
                <c:pt idx="4318">
                  <c:v>15.779772079772076</c:v>
                </c:pt>
                <c:pt idx="4319">
                  <c:v>15.779772079772076</c:v>
                </c:pt>
                <c:pt idx="4320">
                  <c:v>15.779772079772076</c:v>
                </c:pt>
                <c:pt idx="4321">
                  <c:v>13.345526432151923</c:v>
                </c:pt>
                <c:pt idx="4322">
                  <c:v>3.6616809116809108</c:v>
                </c:pt>
                <c:pt idx="4323">
                  <c:v>18.819658119658119</c:v>
                </c:pt>
                <c:pt idx="4324">
                  <c:v>15.779772079772076</c:v>
                </c:pt>
                <c:pt idx="4325">
                  <c:v>3.6616809116809108</c:v>
                </c:pt>
                <c:pt idx="4326">
                  <c:v>15.710683760683761</c:v>
                </c:pt>
                <c:pt idx="4327">
                  <c:v>17.249038263284927</c:v>
                </c:pt>
                <c:pt idx="4328">
                  <c:v>3.6616809116809108</c:v>
                </c:pt>
                <c:pt idx="4329">
                  <c:v>3.6616809116809108</c:v>
                </c:pt>
                <c:pt idx="4330">
                  <c:v>15.08870121114947</c:v>
                </c:pt>
                <c:pt idx="4331">
                  <c:v>8.8019299276601028</c:v>
                </c:pt>
                <c:pt idx="4332">
                  <c:v>15.807708079772079</c:v>
                </c:pt>
                <c:pt idx="4333">
                  <c:v>3.6616809116809108</c:v>
                </c:pt>
                <c:pt idx="4334">
                  <c:v>6.943376068376069</c:v>
                </c:pt>
                <c:pt idx="4335">
                  <c:v>3.7307692307692304</c:v>
                </c:pt>
                <c:pt idx="4336">
                  <c:v>15.779772079772076</c:v>
                </c:pt>
                <c:pt idx="4337">
                  <c:v>3.6616809116809108</c:v>
                </c:pt>
                <c:pt idx="4338">
                  <c:v>18.819658119658119</c:v>
                </c:pt>
                <c:pt idx="4339">
                  <c:v>17.544567849638593</c:v>
                </c:pt>
                <c:pt idx="4340">
                  <c:v>3.7307692307692304</c:v>
                </c:pt>
                <c:pt idx="4341">
                  <c:v>51.801921647872952</c:v>
                </c:pt>
                <c:pt idx="4342">
                  <c:v>3.6616809116809108</c:v>
                </c:pt>
                <c:pt idx="4343">
                  <c:v>15.779772079772076</c:v>
                </c:pt>
                <c:pt idx="4344">
                  <c:v>3.6616809116809108</c:v>
                </c:pt>
                <c:pt idx="4345">
                  <c:v>3.7307692307692304</c:v>
                </c:pt>
                <c:pt idx="4346">
                  <c:v>74.923284729172693</c:v>
                </c:pt>
                <c:pt idx="4347">
                  <c:v>47.190871165862823</c:v>
                </c:pt>
                <c:pt idx="4348">
                  <c:v>33.447166883777058</c:v>
                </c:pt>
                <c:pt idx="4349">
                  <c:v>15.779772079772076</c:v>
                </c:pt>
                <c:pt idx="4350">
                  <c:v>3.6616809116809108</c:v>
                </c:pt>
                <c:pt idx="4351">
                  <c:v>15.779772079772076</c:v>
                </c:pt>
                <c:pt idx="4352">
                  <c:v>3.6616809116809108</c:v>
                </c:pt>
                <c:pt idx="4353">
                  <c:v>3.6616809116809108</c:v>
                </c:pt>
                <c:pt idx="4354">
                  <c:v>15.779772079772076</c:v>
                </c:pt>
                <c:pt idx="4355">
                  <c:v>61.88308751739217</c:v>
                </c:pt>
                <c:pt idx="4356">
                  <c:v>3.7307692307692304</c:v>
                </c:pt>
                <c:pt idx="4357">
                  <c:v>18.819658119658119</c:v>
                </c:pt>
                <c:pt idx="4358">
                  <c:v>30.461039886039892</c:v>
                </c:pt>
                <c:pt idx="4359">
                  <c:v>13.384176350582516</c:v>
                </c:pt>
                <c:pt idx="4360">
                  <c:v>3.6616809116809108</c:v>
                </c:pt>
                <c:pt idx="4361">
                  <c:v>3.6616809116809108</c:v>
                </c:pt>
                <c:pt idx="4362">
                  <c:v>13.334451010189172</c:v>
                </c:pt>
                <c:pt idx="4363">
                  <c:v>3.6616809116809108</c:v>
                </c:pt>
                <c:pt idx="4364">
                  <c:v>18.819658119658119</c:v>
                </c:pt>
                <c:pt idx="4365">
                  <c:v>3.6616809116809108</c:v>
                </c:pt>
                <c:pt idx="4366">
                  <c:v>15.779772079772076</c:v>
                </c:pt>
                <c:pt idx="4367">
                  <c:v>18.819658119658119</c:v>
                </c:pt>
                <c:pt idx="4368">
                  <c:v>3.6616809116809108</c:v>
                </c:pt>
                <c:pt idx="4369">
                  <c:v>5.2507122507122501</c:v>
                </c:pt>
                <c:pt idx="4370">
                  <c:v>177.98998664901742</c:v>
                </c:pt>
                <c:pt idx="4371">
                  <c:v>3.6616809116809108</c:v>
                </c:pt>
                <c:pt idx="4372">
                  <c:v>18.819658119658119</c:v>
                </c:pt>
                <c:pt idx="4373">
                  <c:v>18.819658119658119</c:v>
                </c:pt>
                <c:pt idx="4374">
                  <c:v>30.461039886039892</c:v>
                </c:pt>
                <c:pt idx="4375">
                  <c:v>136.38310863769695</c:v>
                </c:pt>
                <c:pt idx="4376">
                  <c:v>18.819658119658119</c:v>
                </c:pt>
                <c:pt idx="4377">
                  <c:v>3.6616809116809108</c:v>
                </c:pt>
                <c:pt idx="4378">
                  <c:v>15.710683760683761</c:v>
                </c:pt>
                <c:pt idx="4379">
                  <c:v>5.2507122507122501</c:v>
                </c:pt>
                <c:pt idx="4380">
                  <c:v>11.254487179487178</c:v>
                </c:pt>
                <c:pt idx="4381">
                  <c:v>18.819658119658119</c:v>
                </c:pt>
                <c:pt idx="4382">
                  <c:v>52.207125558137427</c:v>
                </c:pt>
                <c:pt idx="4383">
                  <c:v>18.819658119658119</c:v>
                </c:pt>
                <c:pt idx="4384">
                  <c:v>8.2215099715099722</c:v>
                </c:pt>
                <c:pt idx="4385">
                  <c:v>6.943376068376069</c:v>
                </c:pt>
                <c:pt idx="4386">
                  <c:v>3.6616809116809108</c:v>
                </c:pt>
                <c:pt idx="4387">
                  <c:v>15.779772079772076</c:v>
                </c:pt>
                <c:pt idx="4388">
                  <c:v>3.6616809116809108</c:v>
                </c:pt>
                <c:pt idx="4389">
                  <c:v>3.7307692307692304</c:v>
                </c:pt>
                <c:pt idx="4390">
                  <c:v>11.475720136752138</c:v>
                </c:pt>
                <c:pt idx="4391">
                  <c:v>5.3543447293447288</c:v>
                </c:pt>
                <c:pt idx="4392">
                  <c:v>16.007679889908232</c:v>
                </c:pt>
                <c:pt idx="4393">
                  <c:v>11.33048433048433</c:v>
                </c:pt>
                <c:pt idx="4394">
                  <c:v>14.767408436752998</c:v>
                </c:pt>
                <c:pt idx="4395">
                  <c:v>18.819658119658119</c:v>
                </c:pt>
                <c:pt idx="4396">
                  <c:v>3.6616809116809108</c:v>
                </c:pt>
                <c:pt idx="4397">
                  <c:v>4.1452991452991448</c:v>
                </c:pt>
                <c:pt idx="4398">
                  <c:v>3.6616809116809108</c:v>
                </c:pt>
                <c:pt idx="4399">
                  <c:v>30.461039886039892</c:v>
                </c:pt>
                <c:pt idx="4400">
                  <c:v>8.2215099715099722</c:v>
                </c:pt>
                <c:pt idx="4401">
                  <c:v>3.6616809116809108</c:v>
                </c:pt>
                <c:pt idx="4402">
                  <c:v>3.7307692307692304</c:v>
                </c:pt>
                <c:pt idx="4403">
                  <c:v>15.779772079772076</c:v>
                </c:pt>
                <c:pt idx="4404">
                  <c:v>3.7307692307692304</c:v>
                </c:pt>
                <c:pt idx="4405">
                  <c:v>13.119871794871795</c:v>
                </c:pt>
                <c:pt idx="4406">
                  <c:v>3.6616809116809108</c:v>
                </c:pt>
                <c:pt idx="4407">
                  <c:v>30.461039886039892</c:v>
                </c:pt>
                <c:pt idx="4408">
                  <c:v>5.2507122507122501</c:v>
                </c:pt>
                <c:pt idx="4409">
                  <c:v>15.779772079772076</c:v>
                </c:pt>
                <c:pt idx="4410">
                  <c:v>18.819658119658119</c:v>
                </c:pt>
                <c:pt idx="4411">
                  <c:v>3.7307692307692304</c:v>
                </c:pt>
                <c:pt idx="4412">
                  <c:v>15.779772079772076</c:v>
                </c:pt>
                <c:pt idx="4413">
                  <c:v>18.819658119658119</c:v>
                </c:pt>
                <c:pt idx="4414">
                  <c:v>18.819658119658119</c:v>
                </c:pt>
                <c:pt idx="4415">
                  <c:v>3.6616809116809108</c:v>
                </c:pt>
                <c:pt idx="4416">
                  <c:v>18.819658119658119</c:v>
                </c:pt>
                <c:pt idx="4417">
                  <c:v>18.819658119658119</c:v>
                </c:pt>
                <c:pt idx="4418">
                  <c:v>49.641689988920767</c:v>
                </c:pt>
                <c:pt idx="4419">
                  <c:v>18.819658119658119</c:v>
                </c:pt>
                <c:pt idx="4420">
                  <c:v>77.322330052658202</c:v>
                </c:pt>
                <c:pt idx="4421">
                  <c:v>18.819658119658119</c:v>
                </c:pt>
                <c:pt idx="4422">
                  <c:v>85.671839609160202</c:v>
                </c:pt>
                <c:pt idx="4423">
                  <c:v>15.779772079772076</c:v>
                </c:pt>
                <c:pt idx="4424">
                  <c:v>41.71872886782954</c:v>
                </c:pt>
                <c:pt idx="4425">
                  <c:v>15.779772079772076</c:v>
                </c:pt>
                <c:pt idx="4426">
                  <c:v>15.779772079772076</c:v>
                </c:pt>
                <c:pt idx="4427">
                  <c:v>18.819658119658119</c:v>
                </c:pt>
                <c:pt idx="4428">
                  <c:v>4.0071225071225065</c:v>
                </c:pt>
                <c:pt idx="4429">
                  <c:v>5.0434472934472936</c:v>
                </c:pt>
                <c:pt idx="4430">
                  <c:v>3.6616809116809108</c:v>
                </c:pt>
                <c:pt idx="4431">
                  <c:v>5.2507122507122501</c:v>
                </c:pt>
                <c:pt idx="4432">
                  <c:v>4.939814814814814</c:v>
                </c:pt>
                <c:pt idx="4433">
                  <c:v>3.6616809116809108</c:v>
                </c:pt>
                <c:pt idx="4434">
                  <c:v>15.779772079772076</c:v>
                </c:pt>
                <c:pt idx="4435">
                  <c:v>18.819658119658119</c:v>
                </c:pt>
                <c:pt idx="4436">
                  <c:v>3.7307692307692304</c:v>
                </c:pt>
                <c:pt idx="4437">
                  <c:v>10.777777777777777</c:v>
                </c:pt>
                <c:pt idx="4438">
                  <c:v>119.9391581324859</c:v>
                </c:pt>
                <c:pt idx="4439">
                  <c:v>5.2507122507122501</c:v>
                </c:pt>
                <c:pt idx="4440">
                  <c:v>120.14013297556001</c:v>
                </c:pt>
                <c:pt idx="4441">
                  <c:v>5.2507122507122501</c:v>
                </c:pt>
                <c:pt idx="4442">
                  <c:v>26.531293254737914</c:v>
                </c:pt>
                <c:pt idx="4443">
                  <c:v>18.819658119658119</c:v>
                </c:pt>
                <c:pt idx="4444">
                  <c:v>84.234968122971651</c:v>
                </c:pt>
                <c:pt idx="4445">
                  <c:v>30.753456929518155</c:v>
                </c:pt>
                <c:pt idx="4446">
                  <c:v>4.1798433048433044</c:v>
                </c:pt>
                <c:pt idx="4447">
                  <c:v>15.779772079772076</c:v>
                </c:pt>
                <c:pt idx="4448">
                  <c:v>5.2507122507122501</c:v>
                </c:pt>
                <c:pt idx="4449">
                  <c:v>13.085327635327635</c:v>
                </c:pt>
                <c:pt idx="4450">
                  <c:v>18.819658119658119</c:v>
                </c:pt>
                <c:pt idx="4451">
                  <c:v>3.6616809116809108</c:v>
                </c:pt>
                <c:pt idx="4452">
                  <c:v>3.6616809116809108</c:v>
                </c:pt>
                <c:pt idx="4453">
                  <c:v>3.6616809116809108</c:v>
                </c:pt>
                <c:pt idx="4454">
                  <c:v>19.193753619871472</c:v>
                </c:pt>
                <c:pt idx="4455">
                  <c:v>19.379068199083232</c:v>
                </c:pt>
                <c:pt idx="4456">
                  <c:v>173.87452805247796</c:v>
                </c:pt>
                <c:pt idx="4457">
                  <c:v>3.7307692307692304</c:v>
                </c:pt>
                <c:pt idx="4458">
                  <c:v>6.943376068376069</c:v>
                </c:pt>
                <c:pt idx="4459">
                  <c:v>18.819658119658119</c:v>
                </c:pt>
                <c:pt idx="4460">
                  <c:v>5.2507122507122501</c:v>
                </c:pt>
                <c:pt idx="4461">
                  <c:v>3.6616809116809108</c:v>
                </c:pt>
                <c:pt idx="4462">
                  <c:v>18.819658119658119</c:v>
                </c:pt>
                <c:pt idx="4463">
                  <c:v>3.7307692307692304</c:v>
                </c:pt>
                <c:pt idx="4464">
                  <c:v>18.819658119658119</c:v>
                </c:pt>
                <c:pt idx="4465">
                  <c:v>45.836369402625309</c:v>
                </c:pt>
                <c:pt idx="4466">
                  <c:v>3.7307692307692304</c:v>
                </c:pt>
                <c:pt idx="4467">
                  <c:v>30.471667712126845</c:v>
                </c:pt>
                <c:pt idx="4468">
                  <c:v>5.2507122507122501</c:v>
                </c:pt>
                <c:pt idx="4469">
                  <c:v>15.779772079772076</c:v>
                </c:pt>
                <c:pt idx="4470">
                  <c:v>145.83786078315916</c:v>
                </c:pt>
                <c:pt idx="4471">
                  <c:v>3.6616809116809108</c:v>
                </c:pt>
                <c:pt idx="4472">
                  <c:v>99.104307510252667</c:v>
                </c:pt>
                <c:pt idx="4473">
                  <c:v>173.20786138581133</c:v>
                </c:pt>
                <c:pt idx="4474">
                  <c:v>3.7307692307692304</c:v>
                </c:pt>
                <c:pt idx="4475">
                  <c:v>13.107937132668278</c:v>
                </c:pt>
                <c:pt idx="4476">
                  <c:v>3.7307692307692304</c:v>
                </c:pt>
                <c:pt idx="4477">
                  <c:v>172.89441231173726</c:v>
                </c:pt>
                <c:pt idx="4478">
                  <c:v>3.7307692307692304</c:v>
                </c:pt>
                <c:pt idx="4479">
                  <c:v>22.948168897487616</c:v>
                </c:pt>
                <c:pt idx="4480">
                  <c:v>3.6616809116809108</c:v>
                </c:pt>
                <c:pt idx="4481">
                  <c:v>172.67529194136688</c:v>
                </c:pt>
                <c:pt idx="4482">
                  <c:v>5.2161680911680905</c:v>
                </c:pt>
                <c:pt idx="4483">
                  <c:v>82.494736076735848</c:v>
                </c:pt>
                <c:pt idx="4484">
                  <c:v>172.45413453395946</c:v>
                </c:pt>
                <c:pt idx="4485">
                  <c:v>3.6616809116809108</c:v>
                </c:pt>
                <c:pt idx="4486">
                  <c:v>73.915926557459272</c:v>
                </c:pt>
                <c:pt idx="4487">
                  <c:v>18.835372119658118</c:v>
                </c:pt>
                <c:pt idx="4488">
                  <c:v>46.699276587019959</c:v>
                </c:pt>
                <c:pt idx="4489">
                  <c:v>172.32448175618168</c:v>
                </c:pt>
                <c:pt idx="4490">
                  <c:v>136.04129652776891</c:v>
                </c:pt>
                <c:pt idx="4491">
                  <c:v>114.56533547284441</c:v>
                </c:pt>
                <c:pt idx="4492">
                  <c:v>11.911741097997508</c:v>
                </c:pt>
                <c:pt idx="4493">
                  <c:v>5.3543447293447288</c:v>
                </c:pt>
                <c:pt idx="4494">
                  <c:v>3.7307692307692304</c:v>
                </c:pt>
                <c:pt idx="4495">
                  <c:v>3.6616809116809108</c:v>
                </c:pt>
                <c:pt idx="4496">
                  <c:v>18.819658119658119</c:v>
                </c:pt>
                <c:pt idx="4497">
                  <c:v>172.00434286729279</c:v>
                </c:pt>
                <c:pt idx="4498">
                  <c:v>3.6616809116809108</c:v>
                </c:pt>
                <c:pt idx="4499">
                  <c:v>3.6962250712250713</c:v>
                </c:pt>
                <c:pt idx="4500">
                  <c:v>5.2507122507122501</c:v>
                </c:pt>
                <c:pt idx="4501">
                  <c:v>18.819658119658119</c:v>
                </c:pt>
                <c:pt idx="4502">
                  <c:v>98.510324282639147</c:v>
                </c:pt>
                <c:pt idx="4503">
                  <c:v>3.7307692307692304</c:v>
                </c:pt>
                <c:pt idx="4504">
                  <c:v>3.7307692307692304</c:v>
                </c:pt>
                <c:pt idx="4505">
                  <c:v>93.145261307870996</c:v>
                </c:pt>
                <c:pt idx="4506">
                  <c:v>18.819658119658119</c:v>
                </c:pt>
                <c:pt idx="4507">
                  <c:v>6.943376068376069</c:v>
                </c:pt>
                <c:pt idx="4508">
                  <c:v>3.6616809116809108</c:v>
                </c:pt>
                <c:pt idx="4509">
                  <c:v>3.6616809116809108</c:v>
                </c:pt>
                <c:pt idx="4510">
                  <c:v>3.6616809116809108</c:v>
                </c:pt>
                <c:pt idx="4511">
                  <c:v>15.779772079772076</c:v>
                </c:pt>
                <c:pt idx="4512">
                  <c:v>164.11813051881609</c:v>
                </c:pt>
                <c:pt idx="4513">
                  <c:v>18.819658119658119</c:v>
                </c:pt>
                <c:pt idx="4514">
                  <c:v>97.324700336389853</c:v>
                </c:pt>
                <c:pt idx="4515">
                  <c:v>3.7307692307692304</c:v>
                </c:pt>
                <c:pt idx="4516">
                  <c:v>13.050783475783474</c:v>
                </c:pt>
                <c:pt idx="4517">
                  <c:v>22.940976370335889</c:v>
                </c:pt>
                <c:pt idx="4518">
                  <c:v>15.959610079772078</c:v>
                </c:pt>
                <c:pt idx="4519">
                  <c:v>171.20214379321874</c:v>
                </c:pt>
                <c:pt idx="4520">
                  <c:v>15.779772079772076</c:v>
                </c:pt>
                <c:pt idx="4521">
                  <c:v>13.223504273504272</c:v>
                </c:pt>
                <c:pt idx="4522">
                  <c:v>13.373138948099443</c:v>
                </c:pt>
                <c:pt idx="4523">
                  <c:v>18.819658119658119</c:v>
                </c:pt>
                <c:pt idx="4524">
                  <c:v>20.594388727096987</c:v>
                </c:pt>
                <c:pt idx="4525">
                  <c:v>3.6616809116809108</c:v>
                </c:pt>
                <c:pt idx="4526">
                  <c:v>5.2507122507122501</c:v>
                </c:pt>
                <c:pt idx="4527">
                  <c:v>3.6616809116809108</c:v>
                </c:pt>
                <c:pt idx="4528">
                  <c:v>18.819658119658119</c:v>
                </c:pt>
                <c:pt idx="4529">
                  <c:v>18.819658119658119</c:v>
                </c:pt>
                <c:pt idx="4530">
                  <c:v>27.984500464754479</c:v>
                </c:pt>
                <c:pt idx="4531">
                  <c:v>170.60411138581131</c:v>
                </c:pt>
                <c:pt idx="4532">
                  <c:v>26.531293254737914</c:v>
                </c:pt>
                <c:pt idx="4533">
                  <c:v>170.52378731173724</c:v>
                </c:pt>
                <c:pt idx="4534">
                  <c:v>3.6616809116809108</c:v>
                </c:pt>
                <c:pt idx="4535">
                  <c:v>26.531293254737914</c:v>
                </c:pt>
                <c:pt idx="4536">
                  <c:v>41.186760637371862</c:v>
                </c:pt>
                <c:pt idx="4537">
                  <c:v>18.819658119658119</c:v>
                </c:pt>
                <c:pt idx="4538">
                  <c:v>170.40742157099649</c:v>
                </c:pt>
                <c:pt idx="4539">
                  <c:v>18.819658119658119</c:v>
                </c:pt>
                <c:pt idx="4540">
                  <c:v>3.6616809116809108</c:v>
                </c:pt>
                <c:pt idx="4541">
                  <c:v>6.943376068376069</c:v>
                </c:pt>
                <c:pt idx="4542">
                  <c:v>5.2507122507122501</c:v>
                </c:pt>
                <c:pt idx="4543">
                  <c:v>62.637956111719028</c:v>
                </c:pt>
                <c:pt idx="4544">
                  <c:v>6.943376068376069</c:v>
                </c:pt>
                <c:pt idx="4545">
                  <c:v>18.819658119658119</c:v>
                </c:pt>
                <c:pt idx="4546">
                  <c:v>15.779772079772076</c:v>
                </c:pt>
                <c:pt idx="4547">
                  <c:v>5.2507122507122501</c:v>
                </c:pt>
                <c:pt idx="4548">
                  <c:v>5.2507122507122501</c:v>
                </c:pt>
                <c:pt idx="4549">
                  <c:v>3.7307692307692304</c:v>
                </c:pt>
                <c:pt idx="4550">
                  <c:v>3.7307692307692304</c:v>
                </c:pt>
                <c:pt idx="4551">
                  <c:v>3.6616809116809108</c:v>
                </c:pt>
                <c:pt idx="4552">
                  <c:v>3.6616809116809108</c:v>
                </c:pt>
                <c:pt idx="4553">
                  <c:v>3.6616809116809108</c:v>
                </c:pt>
                <c:pt idx="4554">
                  <c:v>18.819658119658119</c:v>
                </c:pt>
                <c:pt idx="4555">
                  <c:v>3.6616809116809108</c:v>
                </c:pt>
                <c:pt idx="4556">
                  <c:v>3.6616809116809108</c:v>
                </c:pt>
                <c:pt idx="4557">
                  <c:v>3.6616809116809108</c:v>
                </c:pt>
                <c:pt idx="4558">
                  <c:v>3.7307692307692304</c:v>
                </c:pt>
                <c:pt idx="4559">
                  <c:v>30.357407407407404</c:v>
                </c:pt>
                <c:pt idx="4560">
                  <c:v>169.53230583025578</c:v>
                </c:pt>
                <c:pt idx="4561">
                  <c:v>3.6616809116809108</c:v>
                </c:pt>
                <c:pt idx="4562">
                  <c:v>18.819658119658119</c:v>
                </c:pt>
                <c:pt idx="4563">
                  <c:v>3.6616809116809108</c:v>
                </c:pt>
                <c:pt idx="4564">
                  <c:v>169.43922712655205</c:v>
                </c:pt>
                <c:pt idx="4565">
                  <c:v>169.37350953395946</c:v>
                </c:pt>
                <c:pt idx="4566">
                  <c:v>5.2507122507122501</c:v>
                </c:pt>
                <c:pt idx="4567">
                  <c:v>169.26156508951502</c:v>
                </c:pt>
                <c:pt idx="4568">
                  <c:v>3.6616809116809108</c:v>
                </c:pt>
                <c:pt idx="4569">
                  <c:v>169.24642620062613</c:v>
                </c:pt>
                <c:pt idx="4570">
                  <c:v>3.7307692307692304</c:v>
                </c:pt>
                <c:pt idx="4571">
                  <c:v>39.979432119658114</c:v>
                </c:pt>
                <c:pt idx="4572">
                  <c:v>15.779772079772076</c:v>
                </c:pt>
                <c:pt idx="4573">
                  <c:v>30.357407407407404</c:v>
                </c:pt>
                <c:pt idx="4574">
                  <c:v>12.415470435030347</c:v>
                </c:pt>
                <c:pt idx="4575">
                  <c:v>3.6616809116809108</c:v>
                </c:pt>
                <c:pt idx="4576">
                  <c:v>15.779772079772076</c:v>
                </c:pt>
                <c:pt idx="4577">
                  <c:v>169.03485212655204</c:v>
                </c:pt>
                <c:pt idx="4578">
                  <c:v>168.98929657099649</c:v>
                </c:pt>
                <c:pt idx="4579">
                  <c:v>5.2507122507122501</c:v>
                </c:pt>
                <c:pt idx="4580">
                  <c:v>18.819658119658119</c:v>
                </c:pt>
                <c:pt idx="4581">
                  <c:v>18.819658119658119</c:v>
                </c:pt>
                <c:pt idx="4582">
                  <c:v>136.86257808490515</c:v>
                </c:pt>
                <c:pt idx="4583">
                  <c:v>168.75040768210761</c:v>
                </c:pt>
                <c:pt idx="4584">
                  <c:v>168.74929657099651</c:v>
                </c:pt>
                <c:pt idx="4585">
                  <c:v>3.6616809116809108</c:v>
                </c:pt>
                <c:pt idx="4586">
                  <c:v>168.65820860803353</c:v>
                </c:pt>
                <c:pt idx="4587">
                  <c:v>15.678435632793272</c:v>
                </c:pt>
                <c:pt idx="4588">
                  <c:v>3.6616809116809108</c:v>
                </c:pt>
                <c:pt idx="4589">
                  <c:v>26.531293254737914</c:v>
                </c:pt>
                <c:pt idx="4590">
                  <c:v>3.6616809116809108</c:v>
                </c:pt>
                <c:pt idx="4591">
                  <c:v>129.72715317369833</c:v>
                </c:pt>
                <c:pt idx="4592">
                  <c:v>160.07475900852506</c:v>
                </c:pt>
                <c:pt idx="4593">
                  <c:v>5.2507122507122501</c:v>
                </c:pt>
                <c:pt idx="4594">
                  <c:v>168.49596323766315</c:v>
                </c:pt>
                <c:pt idx="4595">
                  <c:v>18.819658119658119</c:v>
                </c:pt>
                <c:pt idx="4596">
                  <c:v>3.7307692307692304</c:v>
                </c:pt>
                <c:pt idx="4597">
                  <c:v>20.392652293571164</c:v>
                </c:pt>
                <c:pt idx="4598">
                  <c:v>18.819658119658119</c:v>
                </c:pt>
                <c:pt idx="4599">
                  <c:v>168.39818545988538</c:v>
                </c:pt>
                <c:pt idx="4600">
                  <c:v>168.39015305247798</c:v>
                </c:pt>
                <c:pt idx="4601">
                  <c:v>99.155678469049491</c:v>
                </c:pt>
                <c:pt idx="4602">
                  <c:v>58.660555472885527</c:v>
                </c:pt>
                <c:pt idx="4603">
                  <c:v>20.675883858788552</c:v>
                </c:pt>
                <c:pt idx="4604">
                  <c:v>168.28283823766316</c:v>
                </c:pt>
                <c:pt idx="4605">
                  <c:v>168.28262990432984</c:v>
                </c:pt>
                <c:pt idx="4606">
                  <c:v>168.22596323766317</c:v>
                </c:pt>
                <c:pt idx="4607">
                  <c:v>168.22151879321871</c:v>
                </c:pt>
                <c:pt idx="4608">
                  <c:v>168.20999101544095</c:v>
                </c:pt>
                <c:pt idx="4609">
                  <c:v>3.6616809116809108</c:v>
                </c:pt>
                <c:pt idx="4610">
                  <c:v>3.6616809116809108</c:v>
                </c:pt>
                <c:pt idx="4611">
                  <c:v>48.223847876975739</c:v>
                </c:pt>
                <c:pt idx="4612">
                  <c:v>168.14151879321872</c:v>
                </c:pt>
                <c:pt idx="4613">
                  <c:v>38.77710913468804</c:v>
                </c:pt>
                <c:pt idx="4614">
                  <c:v>30.903325892005679</c:v>
                </c:pt>
                <c:pt idx="4615">
                  <c:v>168.07596323766316</c:v>
                </c:pt>
                <c:pt idx="4616">
                  <c:v>32.163161333727707</c:v>
                </c:pt>
                <c:pt idx="4617">
                  <c:v>76.141634265034725</c:v>
                </c:pt>
                <c:pt idx="4618">
                  <c:v>168.0381854598854</c:v>
                </c:pt>
                <c:pt idx="4619">
                  <c:v>3.6616809116809108</c:v>
                </c:pt>
                <c:pt idx="4620">
                  <c:v>168.00485212655207</c:v>
                </c:pt>
                <c:pt idx="4621">
                  <c:v>168.00040768210761</c:v>
                </c:pt>
                <c:pt idx="4622">
                  <c:v>167.99982897840391</c:v>
                </c:pt>
                <c:pt idx="4623">
                  <c:v>167.99262990432982</c:v>
                </c:pt>
                <c:pt idx="4624">
                  <c:v>131.88296951268509</c:v>
                </c:pt>
                <c:pt idx="4625">
                  <c:v>5.2507122507122501</c:v>
                </c:pt>
                <c:pt idx="4626">
                  <c:v>167.97063684877426</c:v>
                </c:pt>
                <c:pt idx="4627">
                  <c:v>167.95596323766316</c:v>
                </c:pt>
                <c:pt idx="4628">
                  <c:v>3.7307692307692304</c:v>
                </c:pt>
                <c:pt idx="4629">
                  <c:v>167.92040768210762</c:v>
                </c:pt>
                <c:pt idx="4630">
                  <c:v>167.91929657099649</c:v>
                </c:pt>
                <c:pt idx="4631">
                  <c:v>167.90818545988537</c:v>
                </c:pt>
                <c:pt idx="4632">
                  <c:v>3.6616809116809108</c:v>
                </c:pt>
                <c:pt idx="4633">
                  <c:v>167.87485212655207</c:v>
                </c:pt>
                <c:pt idx="4634">
                  <c:v>167.87040768210761</c:v>
                </c:pt>
                <c:pt idx="4635">
                  <c:v>3.6616809116809108</c:v>
                </c:pt>
                <c:pt idx="4636">
                  <c:v>167.8492965709965</c:v>
                </c:pt>
                <c:pt idx="4637">
                  <c:v>19.839027597721657</c:v>
                </c:pt>
                <c:pt idx="4638">
                  <c:v>33.568983616171963</c:v>
                </c:pt>
                <c:pt idx="4639">
                  <c:v>46.004310264826827</c:v>
                </c:pt>
                <c:pt idx="4640">
                  <c:v>69.050631924588259</c:v>
                </c:pt>
                <c:pt idx="4641">
                  <c:v>167.78707434877427</c:v>
                </c:pt>
                <c:pt idx="4642">
                  <c:v>167.78040768210761</c:v>
                </c:pt>
                <c:pt idx="4643">
                  <c:v>3.7307692307692304</c:v>
                </c:pt>
                <c:pt idx="4644">
                  <c:v>167.76818545988539</c:v>
                </c:pt>
                <c:pt idx="4645">
                  <c:v>34.413035652809462</c:v>
                </c:pt>
                <c:pt idx="4646">
                  <c:v>167.74151879321872</c:v>
                </c:pt>
                <c:pt idx="4647">
                  <c:v>167.72262990432984</c:v>
                </c:pt>
                <c:pt idx="4648">
                  <c:v>15.779772079772076</c:v>
                </c:pt>
                <c:pt idx="4649">
                  <c:v>167.69707434877427</c:v>
                </c:pt>
                <c:pt idx="4650">
                  <c:v>167.65040768210761</c:v>
                </c:pt>
                <c:pt idx="4651">
                  <c:v>16.41791394815332</c:v>
                </c:pt>
                <c:pt idx="4652">
                  <c:v>30.357407407407404</c:v>
                </c:pt>
                <c:pt idx="4653">
                  <c:v>3.6616809116809108</c:v>
                </c:pt>
                <c:pt idx="4654">
                  <c:v>167.54155814507058</c:v>
                </c:pt>
                <c:pt idx="4655">
                  <c:v>3.6616809116809108</c:v>
                </c:pt>
                <c:pt idx="4656">
                  <c:v>167.50374101544094</c:v>
                </c:pt>
                <c:pt idx="4657">
                  <c:v>5.2507122507122501</c:v>
                </c:pt>
                <c:pt idx="4658">
                  <c:v>3.6616809116809108</c:v>
                </c:pt>
                <c:pt idx="4659">
                  <c:v>18.819658119658119</c:v>
                </c:pt>
                <c:pt idx="4660">
                  <c:v>18.819658119658119</c:v>
                </c:pt>
                <c:pt idx="4661">
                  <c:v>3.6616809116809108</c:v>
                </c:pt>
                <c:pt idx="4662">
                  <c:v>13.430769230769229</c:v>
                </c:pt>
                <c:pt idx="4663">
                  <c:v>12.947150997150999</c:v>
                </c:pt>
                <c:pt idx="4664">
                  <c:v>18.819658119658119</c:v>
                </c:pt>
                <c:pt idx="4665">
                  <c:v>18.819658119658119</c:v>
                </c:pt>
                <c:pt idx="4666">
                  <c:v>5.2507122507122501</c:v>
                </c:pt>
                <c:pt idx="4667">
                  <c:v>3.7307692307692304</c:v>
                </c:pt>
                <c:pt idx="4668">
                  <c:v>3.6616809116809108</c:v>
                </c:pt>
                <c:pt idx="4669">
                  <c:v>3.6616809116809108</c:v>
                </c:pt>
                <c:pt idx="4670">
                  <c:v>13.292592592592591</c:v>
                </c:pt>
                <c:pt idx="4671">
                  <c:v>19.376117887460076</c:v>
                </c:pt>
                <c:pt idx="4672">
                  <c:v>18.819658119658119</c:v>
                </c:pt>
                <c:pt idx="4673">
                  <c:v>25.4508969721802</c:v>
                </c:pt>
                <c:pt idx="4674">
                  <c:v>18.819658119658119</c:v>
                </c:pt>
                <c:pt idx="4675">
                  <c:v>5.2507122507122501</c:v>
                </c:pt>
                <c:pt idx="4676">
                  <c:v>18.819658119658119</c:v>
                </c:pt>
                <c:pt idx="4677">
                  <c:v>3.6616809116809108</c:v>
                </c:pt>
                <c:pt idx="4678">
                  <c:v>3.6616809116809108</c:v>
                </c:pt>
                <c:pt idx="4679">
                  <c:v>16.015967446640463</c:v>
                </c:pt>
                <c:pt idx="4680">
                  <c:v>3.6616809116809108</c:v>
                </c:pt>
                <c:pt idx="4681">
                  <c:v>18.819658119658119</c:v>
                </c:pt>
                <c:pt idx="4682">
                  <c:v>3.6616809116809108</c:v>
                </c:pt>
                <c:pt idx="4683">
                  <c:v>3.6616809116809108</c:v>
                </c:pt>
                <c:pt idx="4684">
                  <c:v>3.6616809116809108</c:v>
                </c:pt>
                <c:pt idx="4685">
                  <c:v>5.2507122507122501</c:v>
                </c:pt>
                <c:pt idx="4686">
                  <c:v>15.779772079772076</c:v>
                </c:pt>
                <c:pt idx="4687">
                  <c:v>5.2507122507122501</c:v>
                </c:pt>
                <c:pt idx="4688">
                  <c:v>18.819658119658119</c:v>
                </c:pt>
                <c:pt idx="4689">
                  <c:v>3.7307692307692304</c:v>
                </c:pt>
                <c:pt idx="4690">
                  <c:v>3.6616809116809108</c:v>
                </c:pt>
                <c:pt idx="4691">
                  <c:v>3.6616809116809108</c:v>
                </c:pt>
                <c:pt idx="4692">
                  <c:v>6.943376068376069</c:v>
                </c:pt>
                <c:pt idx="4693">
                  <c:v>30.357407407407404</c:v>
                </c:pt>
                <c:pt idx="4694">
                  <c:v>5.2507122507122501</c:v>
                </c:pt>
                <c:pt idx="4695">
                  <c:v>18.819658119658119</c:v>
                </c:pt>
                <c:pt idx="4696">
                  <c:v>35.507401157907331</c:v>
                </c:pt>
                <c:pt idx="4697">
                  <c:v>3.8344017094017087</c:v>
                </c:pt>
                <c:pt idx="4698">
                  <c:v>3.6616809116809108</c:v>
                </c:pt>
                <c:pt idx="4699">
                  <c:v>3.6616809116809108</c:v>
                </c:pt>
                <c:pt idx="4700">
                  <c:v>3.6616809116809108</c:v>
                </c:pt>
                <c:pt idx="4701">
                  <c:v>3.6616809116809108</c:v>
                </c:pt>
                <c:pt idx="4702">
                  <c:v>3.6616809116809108</c:v>
                </c:pt>
                <c:pt idx="4703">
                  <c:v>18.819658119658119</c:v>
                </c:pt>
                <c:pt idx="4704">
                  <c:v>3.7307692307692304</c:v>
                </c:pt>
                <c:pt idx="4705">
                  <c:v>3.6616809116809108</c:v>
                </c:pt>
                <c:pt idx="4706">
                  <c:v>42.217425355752518</c:v>
                </c:pt>
                <c:pt idx="4707">
                  <c:v>3.6616809116809108</c:v>
                </c:pt>
                <c:pt idx="4708">
                  <c:v>3.6616809116809108</c:v>
                </c:pt>
                <c:pt idx="4709">
                  <c:v>5.2507122507122501</c:v>
                </c:pt>
                <c:pt idx="4710">
                  <c:v>5.2507122507122501</c:v>
                </c:pt>
                <c:pt idx="4711">
                  <c:v>18.819658119658119</c:v>
                </c:pt>
                <c:pt idx="4712">
                  <c:v>3.6616809116809108</c:v>
                </c:pt>
                <c:pt idx="4713">
                  <c:v>3.6616809116809108</c:v>
                </c:pt>
                <c:pt idx="4714">
                  <c:v>3.6616809116809108</c:v>
                </c:pt>
                <c:pt idx="4715">
                  <c:v>18.819658119658119</c:v>
                </c:pt>
                <c:pt idx="4716">
                  <c:v>5.2507122507122501</c:v>
                </c:pt>
                <c:pt idx="4717">
                  <c:v>3.6616809116809108</c:v>
                </c:pt>
                <c:pt idx="4718">
                  <c:v>3.6616809116809108</c:v>
                </c:pt>
                <c:pt idx="4719">
                  <c:v>12.981695156695153</c:v>
                </c:pt>
                <c:pt idx="4720">
                  <c:v>3.7307692307692304</c:v>
                </c:pt>
                <c:pt idx="4721">
                  <c:v>5.2507122507122501</c:v>
                </c:pt>
                <c:pt idx="4722">
                  <c:v>3.7307692307692304</c:v>
                </c:pt>
                <c:pt idx="4723">
                  <c:v>16.131905552868183</c:v>
                </c:pt>
                <c:pt idx="4724">
                  <c:v>3.6616809116809108</c:v>
                </c:pt>
                <c:pt idx="4725">
                  <c:v>9.3578448698129559</c:v>
                </c:pt>
                <c:pt idx="4726">
                  <c:v>3.7307692307692304</c:v>
                </c:pt>
                <c:pt idx="4727">
                  <c:v>16.78984026328493</c:v>
                </c:pt>
                <c:pt idx="4728">
                  <c:v>3.7307692307692304</c:v>
                </c:pt>
                <c:pt idx="4729">
                  <c:v>12.947150997150999</c:v>
                </c:pt>
                <c:pt idx="4730">
                  <c:v>26.531293254737914</c:v>
                </c:pt>
                <c:pt idx="4731">
                  <c:v>15.779772079772076</c:v>
                </c:pt>
                <c:pt idx="4732">
                  <c:v>21.256199798931945</c:v>
                </c:pt>
                <c:pt idx="4733">
                  <c:v>3.6616809116809108</c:v>
                </c:pt>
                <c:pt idx="4734">
                  <c:v>5.2507122507122501</c:v>
                </c:pt>
                <c:pt idx="4735">
                  <c:v>3.6616809116809108</c:v>
                </c:pt>
                <c:pt idx="4736">
                  <c:v>13.119871794871795</c:v>
                </c:pt>
                <c:pt idx="4737">
                  <c:v>3.6616809116809108</c:v>
                </c:pt>
                <c:pt idx="4738">
                  <c:v>19.685707798175514</c:v>
                </c:pt>
                <c:pt idx="4739">
                  <c:v>20.555901255059027</c:v>
                </c:pt>
                <c:pt idx="4740">
                  <c:v>3.6616809116809108</c:v>
                </c:pt>
                <c:pt idx="4741">
                  <c:v>3.6616809116809108</c:v>
                </c:pt>
                <c:pt idx="4742">
                  <c:v>3.6616809116809108</c:v>
                </c:pt>
                <c:pt idx="4743">
                  <c:v>5.2507122507122501</c:v>
                </c:pt>
                <c:pt idx="4744">
                  <c:v>16.815058050786384</c:v>
                </c:pt>
                <c:pt idx="4745">
                  <c:v>3.6616809116809108</c:v>
                </c:pt>
                <c:pt idx="4746">
                  <c:v>3.6616809116809108</c:v>
                </c:pt>
                <c:pt idx="4747">
                  <c:v>15.779772079772076</c:v>
                </c:pt>
                <c:pt idx="4748">
                  <c:v>18.819658119658119</c:v>
                </c:pt>
                <c:pt idx="4749">
                  <c:v>17.275676069938491</c:v>
                </c:pt>
                <c:pt idx="4750">
                  <c:v>3.6616809116809108</c:v>
                </c:pt>
                <c:pt idx="4751">
                  <c:v>3.8344017094017087</c:v>
                </c:pt>
                <c:pt idx="4752">
                  <c:v>3.7307692307692304</c:v>
                </c:pt>
                <c:pt idx="4753">
                  <c:v>5.2507122507122501</c:v>
                </c:pt>
                <c:pt idx="4754">
                  <c:v>3.6616809116809108</c:v>
                </c:pt>
                <c:pt idx="4755">
                  <c:v>3.6616809116809108</c:v>
                </c:pt>
                <c:pt idx="4756">
                  <c:v>30.357407407407404</c:v>
                </c:pt>
                <c:pt idx="4757">
                  <c:v>19.101435048553729</c:v>
                </c:pt>
                <c:pt idx="4758">
                  <c:v>5.6819742507122504</c:v>
                </c:pt>
                <c:pt idx="4759">
                  <c:v>3.6616809116809108</c:v>
                </c:pt>
                <c:pt idx="4760">
                  <c:v>15.779772079772076</c:v>
                </c:pt>
                <c:pt idx="4761">
                  <c:v>3.6616809116809108</c:v>
                </c:pt>
                <c:pt idx="4762">
                  <c:v>3.6616809116809108</c:v>
                </c:pt>
                <c:pt idx="4763">
                  <c:v>5.2507122507122501</c:v>
                </c:pt>
                <c:pt idx="4764">
                  <c:v>18.819658119658119</c:v>
                </c:pt>
                <c:pt idx="4765">
                  <c:v>3.6616809116809108</c:v>
                </c:pt>
                <c:pt idx="4766">
                  <c:v>15.779772079772076</c:v>
                </c:pt>
                <c:pt idx="4767">
                  <c:v>3.6616809116809108</c:v>
                </c:pt>
                <c:pt idx="4768">
                  <c:v>3.6616809116809108</c:v>
                </c:pt>
                <c:pt idx="4769">
                  <c:v>20.924697529642991</c:v>
                </c:pt>
                <c:pt idx="4770">
                  <c:v>20.801577645402588</c:v>
                </c:pt>
                <c:pt idx="4771">
                  <c:v>3.6616809116809108</c:v>
                </c:pt>
                <c:pt idx="4772">
                  <c:v>3.6616809116809108</c:v>
                </c:pt>
                <c:pt idx="4773">
                  <c:v>18.819658119658119</c:v>
                </c:pt>
                <c:pt idx="4774">
                  <c:v>15.856700359716827</c:v>
                </c:pt>
                <c:pt idx="4775">
                  <c:v>25.996682249764017</c:v>
                </c:pt>
                <c:pt idx="4776">
                  <c:v>3.6616809116809108</c:v>
                </c:pt>
                <c:pt idx="4777">
                  <c:v>3.6616809116809108</c:v>
                </c:pt>
                <c:pt idx="4778">
                  <c:v>3.6616809116809108</c:v>
                </c:pt>
                <c:pt idx="4779">
                  <c:v>3.6616809116809108</c:v>
                </c:pt>
                <c:pt idx="4780">
                  <c:v>18.819658119658119</c:v>
                </c:pt>
                <c:pt idx="4781">
                  <c:v>18.819658119658119</c:v>
                </c:pt>
                <c:pt idx="4782">
                  <c:v>13.085327635327635</c:v>
                </c:pt>
                <c:pt idx="4783">
                  <c:v>18.819658119658119</c:v>
                </c:pt>
                <c:pt idx="4784">
                  <c:v>5.2507122507122501</c:v>
                </c:pt>
                <c:pt idx="4785">
                  <c:v>27.207341084105924</c:v>
                </c:pt>
                <c:pt idx="4786">
                  <c:v>3.6616809116809108</c:v>
                </c:pt>
                <c:pt idx="4787">
                  <c:v>15.779772079772076</c:v>
                </c:pt>
                <c:pt idx="4788">
                  <c:v>3.6616809116809108</c:v>
                </c:pt>
                <c:pt idx="4789">
                  <c:v>3.6616809116809108</c:v>
                </c:pt>
                <c:pt idx="4790">
                  <c:v>15.779772079772076</c:v>
                </c:pt>
                <c:pt idx="4791">
                  <c:v>3.6616809116809108</c:v>
                </c:pt>
                <c:pt idx="4792">
                  <c:v>3.6616809116809108</c:v>
                </c:pt>
                <c:pt idx="4793">
                  <c:v>3.6616809116809108</c:v>
                </c:pt>
                <c:pt idx="4794">
                  <c:v>18.819658119658119</c:v>
                </c:pt>
                <c:pt idx="4795">
                  <c:v>5.2507122507122501</c:v>
                </c:pt>
                <c:pt idx="4796">
                  <c:v>18.819658119658119</c:v>
                </c:pt>
                <c:pt idx="4797">
                  <c:v>3.6616809116809108</c:v>
                </c:pt>
                <c:pt idx="4798">
                  <c:v>3.9380341880341883</c:v>
                </c:pt>
                <c:pt idx="4799">
                  <c:v>3.6616809116809108</c:v>
                </c:pt>
                <c:pt idx="4800">
                  <c:v>3.7307692307692304</c:v>
                </c:pt>
                <c:pt idx="4801">
                  <c:v>29.929578477475204</c:v>
                </c:pt>
                <c:pt idx="4802">
                  <c:v>3.7307692307692304</c:v>
                </c:pt>
                <c:pt idx="4803">
                  <c:v>22.46323277021348</c:v>
                </c:pt>
                <c:pt idx="4804">
                  <c:v>3.6616809116809108</c:v>
                </c:pt>
                <c:pt idx="4805">
                  <c:v>3.6616809116809108</c:v>
                </c:pt>
                <c:pt idx="4806">
                  <c:v>25.064332117388833</c:v>
                </c:pt>
                <c:pt idx="4807">
                  <c:v>15.779772079772076</c:v>
                </c:pt>
                <c:pt idx="4808">
                  <c:v>4.9052706552706544</c:v>
                </c:pt>
                <c:pt idx="4809">
                  <c:v>3.6616809116809108</c:v>
                </c:pt>
                <c:pt idx="4810">
                  <c:v>3.7307692307692304</c:v>
                </c:pt>
                <c:pt idx="4811">
                  <c:v>3.6616809116809108</c:v>
                </c:pt>
                <c:pt idx="4812">
                  <c:v>18.819658119658119</c:v>
                </c:pt>
                <c:pt idx="4813">
                  <c:v>4.1798433048433044</c:v>
                </c:pt>
                <c:pt idx="4814">
                  <c:v>3.6616809116809108</c:v>
                </c:pt>
                <c:pt idx="4815">
                  <c:v>15.779772079772076</c:v>
                </c:pt>
                <c:pt idx="4816">
                  <c:v>18.819658119658119</c:v>
                </c:pt>
                <c:pt idx="4817">
                  <c:v>3.6616809116809108</c:v>
                </c:pt>
                <c:pt idx="4818">
                  <c:v>43.238675796018292</c:v>
                </c:pt>
                <c:pt idx="4819">
                  <c:v>3.6616809116809108</c:v>
                </c:pt>
                <c:pt idx="4820">
                  <c:v>5.2507122507122501</c:v>
                </c:pt>
                <c:pt idx="4821">
                  <c:v>18.819658119658119</c:v>
                </c:pt>
                <c:pt idx="4822">
                  <c:v>3.6616809116809108</c:v>
                </c:pt>
                <c:pt idx="4823">
                  <c:v>3.6616809116809108</c:v>
                </c:pt>
                <c:pt idx="4824">
                  <c:v>18.819658119658119</c:v>
                </c:pt>
                <c:pt idx="4825">
                  <c:v>15.779772079772076</c:v>
                </c:pt>
                <c:pt idx="4826">
                  <c:v>3.6616809116809108</c:v>
                </c:pt>
                <c:pt idx="4827">
                  <c:v>3.6616809116809108</c:v>
                </c:pt>
                <c:pt idx="4828">
                  <c:v>3.6616809116809108</c:v>
                </c:pt>
                <c:pt idx="4829">
                  <c:v>13.460960273504272</c:v>
                </c:pt>
                <c:pt idx="4830">
                  <c:v>18.819658119658119</c:v>
                </c:pt>
                <c:pt idx="4831">
                  <c:v>5.2507122507122501</c:v>
                </c:pt>
                <c:pt idx="4832">
                  <c:v>3.6616809116809108</c:v>
                </c:pt>
                <c:pt idx="4833">
                  <c:v>3.6616809116809108</c:v>
                </c:pt>
                <c:pt idx="4834">
                  <c:v>3.6616809116809108</c:v>
                </c:pt>
                <c:pt idx="4835">
                  <c:v>3.6616809116809108</c:v>
                </c:pt>
                <c:pt idx="4836">
                  <c:v>11.337919339031339</c:v>
                </c:pt>
                <c:pt idx="4837">
                  <c:v>3.6616809116809108</c:v>
                </c:pt>
                <c:pt idx="4838">
                  <c:v>13.18896011396011</c:v>
                </c:pt>
                <c:pt idx="4839">
                  <c:v>3.6616809116809108</c:v>
                </c:pt>
                <c:pt idx="4840">
                  <c:v>18.819658119658119</c:v>
                </c:pt>
                <c:pt idx="4841">
                  <c:v>5.2507122507122501</c:v>
                </c:pt>
                <c:pt idx="4842">
                  <c:v>3.6616809116809108</c:v>
                </c:pt>
                <c:pt idx="4843">
                  <c:v>3.7307692307692304</c:v>
                </c:pt>
                <c:pt idx="4844">
                  <c:v>3.9034900284900282</c:v>
                </c:pt>
                <c:pt idx="4845">
                  <c:v>3.6616809116809108</c:v>
                </c:pt>
                <c:pt idx="4846">
                  <c:v>3.6616809116809108</c:v>
                </c:pt>
                <c:pt idx="4847">
                  <c:v>3.6616809116809108</c:v>
                </c:pt>
                <c:pt idx="4848">
                  <c:v>19.47851887986992</c:v>
                </c:pt>
                <c:pt idx="4849">
                  <c:v>18.819658119658119</c:v>
                </c:pt>
                <c:pt idx="4850">
                  <c:v>6.943376068376069</c:v>
                </c:pt>
                <c:pt idx="4851">
                  <c:v>32.363511206852259</c:v>
                </c:pt>
                <c:pt idx="4852">
                  <c:v>18.819658119658119</c:v>
                </c:pt>
                <c:pt idx="4853">
                  <c:v>3.6616809116809108</c:v>
                </c:pt>
                <c:pt idx="4854">
                  <c:v>160.02581124950376</c:v>
                </c:pt>
                <c:pt idx="4855">
                  <c:v>3.6616809116809108</c:v>
                </c:pt>
                <c:pt idx="4856">
                  <c:v>3.6616809116809108</c:v>
                </c:pt>
                <c:pt idx="4857">
                  <c:v>20.601482817086254</c:v>
                </c:pt>
                <c:pt idx="4858">
                  <c:v>15.779772079772076</c:v>
                </c:pt>
                <c:pt idx="4859">
                  <c:v>3.6616809116809108</c:v>
                </c:pt>
                <c:pt idx="4860">
                  <c:v>18.819658119658119</c:v>
                </c:pt>
                <c:pt idx="4861">
                  <c:v>3.6616809116809108</c:v>
                </c:pt>
                <c:pt idx="4862">
                  <c:v>3.6616809116809108</c:v>
                </c:pt>
                <c:pt idx="4863">
                  <c:v>3.6616809116809108</c:v>
                </c:pt>
                <c:pt idx="4864">
                  <c:v>29.880562648615793</c:v>
                </c:pt>
                <c:pt idx="4865">
                  <c:v>24.057393974423618</c:v>
                </c:pt>
                <c:pt idx="4866">
                  <c:v>3.6616809116809108</c:v>
                </c:pt>
                <c:pt idx="4867">
                  <c:v>159.7386131818709</c:v>
                </c:pt>
                <c:pt idx="4868">
                  <c:v>3.6616809116809108</c:v>
                </c:pt>
                <c:pt idx="4869">
                  <c:v>30.568719475205913</c:v>
                </c:pt>
                <c:pt idx="4870">
                  <c:v>18.819658119658119</c:v>
                </c:pt>
                <c:pt idx="4871">
                  <c:v>18.819658119658119</c:v>
                </c:pt>
                <c:pt idx="4872">
                  <c:v>38.234973625550076</c:v>
                </c:pt>
                <c:pt idx="4873">
                  <c:v>26.858106842011797</c:v>
                </c:pt>
                <c:pt idx="4874">
                  <c:v>3.6616809116809108</c:v>
                </c:pt>
                <c:pt idx="4875">
                  <c:v>3.6616809116809108</c:v>
                </c:pt>
                <c:pt idx="4876">
                  <c:v>22.853044584310656</c:v>
                </c:pt>
                <c:pt idx="4877">
                  <c:v>18.819658119658119</c:v>
                </c:pt>
                <c:pt idx="4878">
                  <c:v>3.6616809116809108</c:v>
                </c:pt>
                <c:pt idx="4879">
                  <c:v>5.2507122507122501</c:v>
                </c:pt>
                <c:pt idx="4880">
                  <c:v>18.819658119658119</c:v>
                </c:pt>
                <c:pt idx="4881">
                  <c:v>24.430334027373696</c:v>
                </c:pt>
                <c:pt idx="4882">
                  <c:v>18.819658119658119</c:v>
                </c:pt>
                <c:pt idx="4883">
                  <c:v>3.6616809116809108</c:v>
                </c:pt>
                <c:pt idx="4884">
                  <c:v>3.6616809116809108</c:v>
                </c:pt>
                <c:pt idx="4885">
                  <c:v>5.2507122507122501</c:v>
                </c:pt>
                <c:pt idx="4886">
                  <c:v>15.779772079772076</c:v>
                </c:pt>
                <c:pt idx="4887">
                  <c:v>3.6616809116809108</c:v>
                </c:pt>
                <c:pt idx="4888">
                  <c:v>3.9034900284900282</c:v>
                </c:pt>
                <c:pt idx="4889">
                  <c:v>3.6616809116809108</c:v>
                </c:pt>
                <c:pt idx="4890">
                  <c:v>22.709272072821975</c:v>
                </c:pt>
                <c:pt idx="4891">
                  <c:v>3.6616809116809108</c:v>
                </c:pt>
                <c:pt idx="4892">
                  <c:v>3.6616809116809108</c:v>
                </c:pt>
                <c:pt idx="4893">
                  <c:v>30.357407407407404</c:v>
                </c:pt>
                <c:pt idx="4894">
                  <c:v>3.6616809116809108</c:v>
                </c:pt>
                <c:pt idx="4895">
                  <c:v>3.6616809116809108</c:v>
                </c:pt>
                <c:pt idx="4896">
                  <c:v>3.6616809116809108</c:v>
                </c:pt>
                <c:pt idx="4897">
                  <c:v>18.819658119658119</c:v>
                </c:pt>
                <c:pt idx="4898">
                  <c:v>20.75894639499851</c:v>
                </c:pt>
                <c:pt idx="4899">
                  <c:v>5.2507122507122501</c:v>
                </c:pt>
                <c:pt idx="4900">
                  <c:v>34.292526883639141</c:v>
                </c:pt>
                <c:pt idx="4901">
                  <c:v>3.6616809116809108</c:v>
                </c:pt>
                <c:pt idx="4902">
                  <c:v>18.819658119658119</c:v>
                </c:pt>
                <c:pt idx="4903">
                  <c:v>3.6616809116809108</c:v>
                </c:pt>
                <c:pt idx="4904">
                  <c:v>15.779772079772076</c:v>
                </c:pt>
                <c:pt idx="4905">
                  <c:v>12.947150997150999</c:v>
                </c:pt>
                <c:pt idx="4906">
                  <c:v>3.7307692307692304</c:v>
                </c:pt>
                <c:pt idx="4907">
                  <c:v>3.6616809116809108</c:v>
                </c:pt>
                <c:pt idx="4908">
                  <c:v>3.6616809116809108</c:v>
                </c:pt>
                <c:pt idx="4909">
                  <c:v>132.08815911099873</c:v>
                </c:pt>
                <c:pt idx="4910">
                  <c:v>149.35055309197622</c:v>
                </c:pt>
                <c:pt idx="4911">
                  <c:v>3.6616809116809108</c:v>
                </c:pt>
                <c:pt idx="4912">
                  <c:v>26.697163254737912</c:v>
                </c:pt>
                <c:pt idx="4913">
                  <c:v>62.448050128443185</c:v>
                </c:pt>
                <c:pt idx="4914">
                  <c:v>3.6616809116809108</c:v>
                </c:pt>
                <c:pt idx="4915">
                  <c:v>18.927910119658119</c:v>
                </c:pt>
                <c:pt idx="4916">
                  <c:v>18.819658119658119</c:v>
                </c:pt>
                <c:pt idx="4917">
                  <c:v>3.6616809116809108</c:v>
                </c:pt>
                <c:pt idx="4918">
                  <c:v>3.6616809116809108</c:v>
                </c:pt>
                <c:pt idx="4919">
                  <c:v>5.2507122507122501</c:v>
                </c:pt>
                <c:pt idx="4920">
                  <c:v>3.7653133903133904</c:v>
                </c:pt>
                <c:pt idx="4921">
                  <c:v>3.6616809116809108</c:v>
                </c:pt>
                <c:pt idx="4922">
                  <c:v>18.819658119658119</c:v>
                </c:pt>
                <c:pt idx="4923">
                  <c:v>3.6616809116809108</c:v>
                </c:pt>
                <c:pt idx="4924">
                  <c:v>18.819658119658119</c:v>
                </c:pt>
                <c:pt idx="4925">
                  <c:v>3.6616809116809108</c:v>
                </c:pt>
                <c:pt idx="4926">
                  <c:v>18.819658119658119</c:v>
                </c:pt>
                <c:pt idx="4927">
                  <c:v>7.6312432771506522</c:v>
                </c:pt>
                <c:pt idx="4928">
                  <c:v>15.779772079772076</c:v>
                </c:pt>
                <c:pt idx="4929">
                  <c:v>18.819658119658119</c:v>
                </c:pt>
                <c:pt idx="4930">
                  <c:v>26.531293254737914</c:v>
                </c:pt>
                <c:pt idx="4931">
                  <c:v>25.607167083349495</c:v>
                </c:pt>
                <c:pt idx="4932">
                  <c:v>77.644802886277461</c:v>
                </c:pt>
                <c:pt idx="4933">
                  <c:v>49.775773491380718</c:v>
                </c:pt>
                <c:pt idx="4934">
                  <c:v>129.88974567384551</c:v>
                </c:pt>
                <c:pt idx="4935">
                  <c:v>5.2507122507122501</c:v>
                </c:pt>
                <c:pt idx="4936">
                  <c:v>37.845214914971699</c:v>
                </c:pt>
                <c:pt idx="4937">
                  <c:v>18.819658119658119</c:v>
                </c:pt>
                <c:pt idx="4938">
                  <c:v>3.7307692307692304</c:v>
                </c:pt>
                <c:pt idx="4939">
                  <c:v>3.6616809116809108</c:v>
                </c:pt>
                <c:pt idx="4940">
                  <c:v>30.774376906911826</c:v>
                </c:pt>
                <c:pt idx="4941">
                  <c:v>6.943376068376069</c:v>
                </c:pt>
                <c:pt idx="4942">
                  <c:v>3.6616809116809108</c:v>
                </c:pt>
                <c:pt idx="4943">
                  <c:v>29.465860707016134</c:v>
                </c:pt>
                <c:pt idx="4944">
                  <c:v>16.78984026328493</c:v>
                </c:pt>
                <c:pt idx="4945">
                  <c:v>3.6616809116809108</c:v>
                </c:pt>
                <c:pt idx="4946">
                  <c:v>104.19740002665041</c:v>
                </c:pt>
                <c:pt idx="4947">
                  <c:v>15.779772079772076</c:v>
                </c:pt>
                <c:pt idx="4948">
                  <c:v>3.6616809116809108</c:v>
                </c:pt>
                <c:pt idx="4949">
                  <c:v>5.2507122507122501</c:v>
                </c:pt>
                <c:pt idx="4950">
                  <c:v>15.779772079772076</c:v>
                </c:pt>
                <c:pt idx="4951">
                  <c:v>3.6616809116809108</c:v>
                </c:pt>
                <c:pt idx="4952">
                  <c:v>18.819658119658119</c:v>
                </c:pt>
                <c:pt idx="4953">
                  <c:v>3.6616809116809108</c:v>
                </c:pt>
                <c:pt idx="4954">
                  <c:v>3.7307692307692304</c:v>
                </c:pt>
                <c:pt idx="4955">
                  <c:v>3.6616809116809108</c:v>
                </c:pt>
                <c:pt idx="4956">
                  <c:v>3.6616809116809108</c:v>
                </c:pt>
                <c:pt idx="4957">
                  <c:v>11.21994301994302</c:v>
                </c:pt>
                <c:pt idx="4958">
                  <c:v>3.6616809116809108</c:v>
                </c:pt>
                <c:pt idx="4959">
                  <c:v>3.6616809116809108</c:v>
                </c:pt>
                <c:pt idx="4960">
                  <c:v>3.6616809116809108</c:v>
                </c:pt>
                <c:pt idx="4961">
                  <c:v>3.6616809116809108</c:v>
                </c:pt>
                <c:pt idx="4962">
                  <c:v>26.990445019078837</c:v>
                </c:pt>
                <c:pt idx="4963">
                  <c:v>132.30121959418301</c:v>
                </c:pt>
                <c:pt idx="4964">
                  <c:v>26.49674909519376</c:v>
                </c:pt>
                <c:pt idx="4965">
                  <c:v>27.182627167781391</c:v>
                </c:pt>
                <c:pt idx="4966">
                  <c:v>3.6616809116809108</c:v>
                </c:pt>
                <c:pt idx="4967">
                  <c:v>15.779772079772076</c:v>
                </c:pt>
                <c:pt idx="4968">
                  <c:v>41.056643148708467</c:v>
                </c:pt>
                <c:pt idx="4969">
                  <c:v>3.6616809116809108</c:v>
                </c:pt>
                <c:pt idx="4970">
                  <c:v>16.78984026328493</c:v>
                </c:pt>
                <c:pt idx="4971">
                  <c:v>33.648146880626342</c:v>
                </c:pt>
                <c:pt idx="4972">
                  <c:v>38.013639856407664</c:v>
                </c:pt>
                <c:pt idx="4973">
                  <c:v>3.6616809116809108</c:v>
                </c:pt>
                <c:pt idx="4974">
                  <c:v>44.069170020871852</c:v>
                </c:pt>
                <c:pt idx="4975">
                  <c:v>5.2507122507122501</c:v>
                </c:pt>
                <c:pt idx="4976">
                  <c:v>3.6616809116809108</c:v>
                </c:pt>
                <c:pt idx="4977">
                  <c:v>39.610464498935386</c:v>
                </c:pt>
                <c:pt idx="4978">
                  <c:v>30.05065374987608</c:v>
                </c:pt>
                <c:pt idx="4979">
                  <c:v>18.785113960113957</c:v>
                </c:pt>
                <c:pt idx="4980">
                  <c:v>45.701400026923288</c:v>
                </c:pt>
                <c:pt idx="4981">
                  <c:v>18.819658119658119</c:v>
                </c:pt>
                <c:pt idx="4982">
                  <c:v>3.6616809116809108</c:v>
                </c:pt>
                <c:pt idx="4983">
                  <c:v>3.7307692307692304</c:v>
                </c:pt>
                <c:pt idx="4984">
                  <c:v>3.6616809116809108</c:v>
                </c:pt>
                <c:pt idx="4985">
                  <c:v>70.861950384583068</c:v>
                </c:pt>
                <c:pt idx="4986">
                  <c:v>40.638121533731152</c:v>
                </c:pt>
                <c:pt idx="4987">
                  <c:v>144.41652545985804</c:v>
                </c:pt>
                <c:pt idx="4988">
                  <c:v>18.819658119658119</c:v>
                </c:pt>
                <c:pt idx="4989">
                  <c:v>26.531293254737914</c:v>
                </c:pt>
                <c:pt idx="4990">
                  <c:v>5.2507122507122501</c:v>
                </c:pt>
                <c:pt idx="4991">
                  <c:v>33.151388749007587</c:v>
                </c:pt>
                <c:pt idx="4992">
                  <c:v>59.068472259903622</c:v>
                </c:pt>
                <c:pt idx="4993">
                  <c:v>3.6616809116809108</c:v>
                </c:pt>
                <c:pt idx="4994">
                  <c:v>148.7232346995464</c:v>
                </c:pt>
                <c:pt idx="4995">
                  <c:v>15.779772079772076</c:v>
                </c:pt>
                <c:pt idx="4996">
                  <c:v>3.6616809116809108</c:v>
                </c:pt>
                <c:pt idx="4997">
                  <c:v>3.6616809116809108</c:v>
                </c:pt>
                <c:pt idx="4998">
                  <c:v>26.531293254737914</c:v>
                </c:pt>
                <c:pt idx="4999">
                  <c:v>45.022239045077598</c:v>
                </c:pt>
                <c:pt idx="5000">
                  <c:v>3.7307692307692304</c:v>
                </c:pt>
                <c:pt idx="5001">
                  <c:v>18.819658119658119</c:v>
                </c:pt>
                <c:pt idx="5002">
                  <c:v>42.897631407857816</c:v>
                </c:pt>
                <c:pt idx="5003">
                  <c:v>60.643541007519218</c:v>
                </c:pt>
                <c:pt idx="5004">
                  <c:v>13.465313390313391</c:v>
                </c:pt>
                <c:pt idx="5005">
                  <c:v>44.993308632129505</c:v>
                </c:pt>
                <c:pt idx="5006">
                  <c:v>40.982055138118447</c:v>
                </c:pt>
                <c:pt idx="5007">
                  <c:v>15.779772079772076</c:v>
                </c:pt>
                <c:pt idx="5008">
                  <c:v>48.174466110498315</c:v>
                </c:pt>
                <c:pt idx="5009">
                  <c:v>18.819658119658119</c:v>
                </c:pt>
                <c:pt idx="5010">
                  <c:v>3.6616809116809108</c:v>
                </c:pt>
                <c:pt idx="5011">
                  <c:v>3.6616809116809108</c:v>
                </c:pt>
                <c:pt idx="5012">
                  <c:v>26.315795352914297</c:v>
                </c:pt>
                <c:pt idx="5013">
                  <c:v>3.7307692307692304</c:v>
                </c:pt>
                <c:pt idx="5014">
                  <c:v>122.92963730211457</c:v>
                </c:pt>
                <c:pt idx="5015">
                  <c:v>3.6616809116809108</c:v>
                </c:pt>
                <c:pt idx="5016">
                  <c:v>16.78984026328493</c:v>
                </c:pt>
                <c:pt idx="5017">
                  <c:v>3.7307692307692304</c:v>
                </c:pt>
                <c:pt idx="5018">
                  <c:v>17.11550721980667</c:v>
                </c:pt>
                <c:pt idx="5019">
                  <c:v>5.4579772079772084</c:v>
                </c:pt>
                <c:pt idx="5020">
                  <c:v>15.790399905859033</c:v>
                </c:pt>
                <c:pt idx="5021">
                  <c:v>42.589841144169888</c:v>
                </c:pt>
                <c:pt idx="5022">
                  <c:v>73.500439254737927</c:v>
                </c:pt>
                <c:pt idx="5023">
                  <c:v>50.964753189275505</c:v>
                </c:pt>
                <c:pt idx="5024">
                  <c:v>155.50137553790634</c:v>
                </c:pt>
                <c:pt idx="5025">
                  <c:v>79.474564906082037</c:v>
                </c:pt>
                <c:pt idx="5026">
                  <c:v>26.531293254737914</c:v>
                </c:pt>
                <c:pt idx="5027">
                  <c:v>26.531293254737914</c:v>
                </c:pt>
                <c:pt idx="5028">
                  <c:v>32.895463254737912</c:v>
                </c:pt>
                <c:pt idx="5029">
                  <c:v>43.476609714517842</c:v>
                </c:pt>
                <c:pt idx="5030">
                  <c:v>3.6616809116809108</c:v>
                </c:pt>
                <c:pt idx="5031">
                  <c:v>3.6616809116809108</c:v>
                </c:pt>
                <c:pt idx="5032">
                  <c:v>3.6616809116809108</c:v>
                </c:pt>
                <c:pt idx="5033">
                  <c:v>33.782580058071176</c:v>
                </c:pt>
                <c:pt idx="5034">
                  <c:v>5.2507122507122501</c:v>
                </c:pt>
                <c:pt idx="5035">
                  <c:v>3.6616809116809108</c:v>
                </c:pt>
                <c:pt idx="5036">
                  <c:v>3.6616809116809108</c:v>
                </c:pt>
                <c:pt idx="5037">
                  <c:v>3.6616809116809108</c:v>
                </c:pt>
                <c:pt idx="5038">
                  <c:v>99.646789254737939</c:v>
                </c:pt>
                <c:pt idx="5039">
                  <c:v>3.6616809116809108</c:v>
                </c:pt>
                <c:pt idx="5040">
                  <c:v>46.477984941384243</c:v>
                </c:pt>
                <c:pt idx="5041">
                  <c:v>113.69892115363147</c:v>
                </c:pt>
                <c:pt idx="5042">
                  <c:v>5.2507122507122501</c:v>
                </c:pt>
                <c:pt idx="5043">
                  <c:v>36.334084963228037</c:v>
                </c:pt>
                <c:pt idx="5044">
                  <c:v>5.2507122507122501</c:v>
                </c:pt>
                <c:pt idx="5045">
                  <c:v>22.570885907028583</c:v>
                </c:pt>
                <c:pt idx="5046">
                  <c:v>26.531293254737914</c:v>
                </c:pt>
                <c:pt idx="5047">
                  <c:v>26.531293254737914</c:v>
                </c:pt>
                <c:pt idx="5048">
                  <c:v>115.76532809801397</c:v>
                </c:pt>
                <c:pt idx="5049">
                  <c:v>15.779772079772076</c:v>
                </c:pt>
                <c:pt idx="5050">
                  <c:v>26.600381573826237</c:v>
                </c:pt>
                <c:pt idx="5051">
                  <c:v>3.6616809116809108</c:v>
                </c:pt>
                <c:pt idx="5052">
                  <c:v>42.303958456387846</c:v>
                </c:pt>
                <c:pt idx="5053">
                  <c:v>26.531293254737914</c:v>
                </c:pt>
                <c:pt idx="5054">
                  <c:v>3.6616809116809108</c:v>
                </c:pt>
                <c:pt idx="5055">
                  <c:v>15.779772079772076</c:v>
                </c:pt>
                <c:pt idx="5056">
                  <c:v>89.68458724416935</c:v>
                </c:pt>
                <c:pt idx="5057">
                  <c:v>26.531293254737914</c:v>
                </c:pt>
                <c:pt idx="5058">
                  <c:v>45.391035319661562</c:v>
                </c:pt>
                <c:pt idx="5059">
                  <c:v>44.908101889253089</c:v>
                </c:pt>
                <c:pt idx="5060">
                  <c:v>3.6616809116809108</c:v>
                </c:pt>
                <c:pt idx="5061">
                  <c:v>12.947150997150999</c:v>
                </c:pt>
                <c:pt idx="5062">
                  <c:v>63.136609508571645</c:v>
                </c:pt>
                <c:pt idx="5063">
                  <c:v>37.877233559377807</c:v>
                </c:pt>
                <c:pt idx="5064">
                  <c:v>70.685565144926301</c:v>
                </c:pt>
                <c:pt idx="5065">
                  <c:v>77.561914735697854</c:v>
                </c:pt>
                <c:pt idx="5066">
                  <c:v>5.2507122507122501</c:v>
                </c:pt>
                <c:pt idx="5067">
                  <c:v>26.531293254737914</c:v>
                </c:pt>
                <c:pt idx="5068">
                  <c:v>52.086562728671943</c:v>
                </c:pt>
                <c:pt idx="5069">
                  <c:v>28.610012466165397</c:v>
                </c:pt>
                <c:pt idx="5070">
                  <c:v>6.943376068376069</c:v>
                </c:pt>
                <c:pt idx="5071">
                  <c:v>15.779772079772076</c:v>
                </c:pt>
                <c:pt idx="5072">
                  <c:v>70.178998921967064</c:v>
                </c:pt>
                <c:pt idx="5073">
                  <c:v>26.557483254737914</c:v>
                </c:pt>
                <c:pt idx="5074">
                  <c:v>40.297266628186193</c:v>
                </c:pt>
                <c:pt idx="5075">
                  <c:v>3.6616809116809108</c:v>
                </c:pt>
                <c:pt idx="5076">
                  <c:v>26.531293254737914</c:v>
                </c:pt>
                <c:pt idx="5077">
                  <c:v>5.2507122507122501</c:v>
                </c:pt>
                <c:pt idx="5078">
                  <c:v>3.7307692307692304</c:v>
                </c:pt>
                <c:pt idx="5079">
                  <c:v>5.2507122507122501</c:v>
                </c:pt>
                <c:pt idx="5080">
                  <c:v>52.500487682122916</c:v>
                </c:pt>
                <c:pt idx="5081">
                  <c:v>45.865106662001871</c:v>
                </c:pt>
                <c:pt idx="5082">
                  <c:v>5.3543447293447288</c:v>
                </c:pt>
                <c:pt idx="5083">
                  <c:v>13.016239316239314</c:v>
                </c:pt>
                <c:pt idx="5084">
                  <c:v>42.511046272456902</c:v>
                </c:pt>
                <c:pt idx="5085">
                  <c:v>82.08552080317844</c:v>
                </c:pt>
                <c:pt idx="5086">
                  <c:v>3.7307692307692304</c:v>
                </c:pt>
                <c:pt idx="5087">
                  <c:v>3.7307692307692304</c:v>
                </c:pt>
                <c:pt idx="5088">
                  <c:v>3.7307692307692304</c:v>
                </c:pt>
                <c:pt idx="5089">
                  <c:v>3.7307692307692304</c:v>
                </c:pt>
                <c:pt idx="5090">
                  <c:v>3.6616809116809108</c:v>
                </c:pt>
                <c:pt idx="5091">
                  <c:v>18.819658119658119</c:v>
                </c:pt>
                <c:pt idx="5092">
                  <c:v>15.779772079772076</c:v>
                </c:pt>
                <c:pt idx="5093">
                  <c:v>3.6616809116809108</c:v>
                </c:pt>
                <c:pt idx="5094">
                  <c:v>42.773290009525411</c:v>
                </c:pt>
                <c:pt idx="5095">
                  <c:v>3.6616809116809108</c:v>
                </c:pt>
                <c:pt idx="5096">
                  <c:v>129.82803388587456</c:v>
                </c:pt>
                <c:pt idx="5097">
                  <c:v>64.62848120688777</c:v>
                </c:pt>
                <c:pt idx="5098">
                  <c:v>17.474272263284927</c:v>
                </c:pt>
                <c:pt idx="5099">
                  <c:v>112.70614907027429</c:v>
                </c:pt>
                <c:pt idx="5100">
                  <c:v>114.58151434450481</c:v>
                </c:pt>
                <c:pt idx="5101">
                  <c:v>3.7307692307692304</c:v>
                </c:pt>
                <c:pt idx="5102">
                  <c:v>56.856242682823229</c:v>
                </c:pt>
                <c:pt idx="5103">
                  <c:v>153.88355146383228</c:v>
                </c:pt>
                <c:pt idx="5104">
                  <c:v>45.73044483015066</c:v>
                </c:pt>
                <c:pt idx="5105">
                  <c:v>18.819658119658119</c:v>
                </c:pt>
                <c:pt idx="5106">
                  <c:v>101.50977518519552</c:v>
                </c:pt>
                <c:pt idx="5107">
                  <c:v>20.323205582856172</c:v>
                </c:pt>
                <c:pt idx="5108">
                  <c:v>26.531293254737914</c:v>
                </c:pt>
                <c:pt idx="5109">
                  <c:v>37.871801961637878</c:v>
                </c:pt>
                <c:pt idx="5110">
                  <c:v>3.6616809116809108</c:v>
                </c:pt>
                <c:pt idx="5111">
                  <c:v>153.72246350086931</c:v>
                </c:pt>
                <c:pt idx="5112">
                  <c:v>3.6616809116809108</c:v>
                </c:pt>
                <c:pt idx="5113">
                  <c:v>3.6616809116809108</c:v>
                </c:pt>
                <c:pt idx="5114">
                  <c:v>153.7110283156841</c:v>
                </c:pt>
                <c:pt idx="5115">
                  <c:v>3.6616809116809108</c:v>
                </c:pt>
                <c:pt idx="5116">
                  <c:v>39.588288093304321</c:v>
                </c:pt>
                <c:pt idx="5117">
                  <c:v>26.565837414282079</c:v>
                </c:pt>
                <c:pt idx="5118">
                  <c:v>3.6616809116809108</c:v>
                </c:pt>
                <c:pt idx="5119">
                  <c:v>66.865278534921686</c:v>
                </c:pt>
                <c:pt idx="5120">
                  <c:v>18.819658119658119</c:v>
                </c:pt>
                <c:pt idx="5121">
                  <c:v>19.151398119658118</c:v>
                </c:pt>
                <c:pt idx="5122">
                  <c:v>114.04562326703763</c:v>
                </c:pt>
                <c:pt idx="5123">
                  <c:v>37.277959660841979</c:v>
                </c:pt>
                <c:pt idx="5124">
                  <c:v>15.779772079772076</c:v>
                </c:pt>
                <c:pt idx="5125">
                  <c:v>16.050402079772081</c:v>
                </c:pt>
                <c:pt idx="5126">
                  <c:v>26.763511254737914</c:v>
                </c:pt>
                <c:pt idx="5127">
                  <c:v>105.6816766745854</c:v>
                </c:pt>
                <c:pt idx="5128">
                  <c:v>70.04749591648455</c:v>
                </c:pt>
                <c:pt idx="5129">
                  <c:v>31.861451689520521</c:v>
                </c:pt>
                <c:pt idx="5130">
                  <c:v>86.48130564196309</c:v>
                </c:pt>
                <c:pt idx="5131">
                  <c:v>46.498218654065965</c:v>
                </c:pt>
                <c:pt idx="5132">
                  <c:v>28.993653149594195</c:v>
                </c:pt>
                <c:pt idx="5133">
                  <c:v>30.581785515607478</c:v>
                </c:pt>
                <c:pt idx="5134">
                  <c:v>5.4043602507122506</c:v>
                </c:pt>
                <c:pt idx="5135">
                  <c:v>18.819658119658119</c:v>
                </c:pt>
                <c:pt idx="5136">
                  <c:v>3.6616809116809108</c:v>
                </c:pt>
                <c:pt idx="5137">
                  <c:v>13.101174837606838</c:v>
                </c:pt>
                <c:pt idx="5138">
                  <c:v>4.0762108262108256</c:v>
                </c:pt>
                <c:pt idx="5139">
                  <c:v>27.106562298216179</c:v>
                </c:pt>
                <c:pt idx="5140">
                  <c:v>26.897042298216181</c:v>
                </c:pt>
                <c:pt idx="5141">
                  <c:v>18.819658119658119</c:v>
                </c:pt>
                <c:pt idx="5142">
                  <c:v>77.722058727377146</c:v>
                </c:pt>
                <c:pt idx="5143">
                  <c:v>3.6616809116809108</c:v>
                </c:pt>
                <c:pt idx="5144">
                  <c:v>3.6616809116809108</c:v>
                </c:pt>
                <c:pt idx="5145">
                  <c:v>152.93338942679523</c:v>
                </c:pt>
                <c:pt idx="5146">
                  <c:v>3.6616809116809108</c:v>
                </c:pt>
                <c:pt idx="5147">
                  <c:v>3.6616809116809108</c:v>
                </c:pt>
                <c:pt idx="5148">
                  <c:v>26.812399254737919</c:v>
                </c:pt>
                <c:pt idx="5149">
                  <c:v>3.6962250712250713</c:v>
                </c:pt>
                <c:pt idx="5150">
                  <c:v>3.6616809116809108</c:v>
                </c:pt>
                <c:pt idx="5151">
                  <c:v>3.6616809116809108</c:v>
                </c:pt>
                <c:pt idx="5152">
                  <c:v>3.6616809116809108</c:v>
                </c:pt>
                <c:pt idx="5153">
                  <c:v>152.849292204573</c:v>
                </c:pt>
                <c:pt idx="5154">
                  <c:v>30.118400012383496</c:v>
                </c:pt>
                <c:pt idx="5155">
                  <c:v>152.83241164549804</c:v>
                </c:pt>
                <c:pt idx="5156">
                  <c:v>35.214734384054502</c:v>
                </c:pt>
                <c:pt idx="5157">
                  <c:v>3.6616809116809108</c:v>
                </c:pt>
                <c:pt idx="5158">
                  <c:v>18.819658119658119</c:v>
                </c:pt>
                <c:pt idx="5159">
                  <c:v>121.86813729050424</c:v>
                </c:pt>
                <c:pt idx="5160">
                  <c:v>152.72884062136026</c:v>
                </c:pt>
                <c:pt idx="5161">
                  <c:v>61.295750820417986</c:v>
                </c:pt>
                <c:pt idx="5162">
                  <c:v>152.72146813049895</c:v>
                </c:pt>
                <c:pt idx="5163">
                  <c:v>34.701047615119535</c:v>
                </c:pt>
                <c:pt idx="5164">
                  <c:v>3.6616809116809108</c:v>
                </c:pt>
                <c:pt idx="5165">
                  <c:v>152.69132924161005</c:v>
                </c:pt>
                <c:pt idx="5166">
                  <c:v>15.779772079772076</c:v>
                </c:pt>
                <c:pt idx="5167">
                  <c:v>152.67227831568411</c:v>
                </c:pt>
                <c:pt idx="5168">
                  <c:v>28.529324559085744</c:v>
                </c:pt>
                <c:pt idx="5169">
                  <c:v>58.413257982682033</c:v>
                </c:pt>
                <c:pt idx="5170">
                  <c:v>3.6616809116809108</c:v>
                </c:pt>
                <c:pt idx="5171">
                  <c:v>5.2507122507122501</c:v>
                </c:pt>
                <c:pt idx="5172">
                  <c:v>152.44970887123966</c:v>
                </c:pt>
                <c:pt idx="5173">
                  <c:v>4.1452991452991448</c:v>
                </c:pt>
                <c:pt idx="5174">
                  <c:v>18.819658119658119</c:v>
                </c:pt>
                <c:pt idx="5175">
                  <c:v>107.00257671541085</c:v>
                </c:pt>
                <c:pt idx="5176">
                  <c:v>12.981695156695153</c:v>
                </c:pt>
                <c:pt idx="5177">
                  <c:v>12.981695156695153</c:v>
                </c:pt>
                <c:pt idx="5178">
                  <c:v>16.78984026328493</c:v>
                </c:pt>
                <c:pt idx="5179">
                  <c:v>96.40162866026732</c:v>
                </c:pt>
                <c:pt idx="5180">
                  <c:v>74.205789157091672</c:v>
                </c:pt>
                <c:pt idx="5181">
                  <c:v>41.596213591670221</c:v>
                </c:pt>
                <c:pt idx="5182">
                  <c:v>18.819658119658119</c:v>
                </c:pt>
                <c:pt idx="5183">
                  <c:v>79.788694262699138</c:v>
                </c:pt>
                <c:pt idx="5184">
                  <c:v>152.29683850086931</c:v>
                </c:pt>
                <c:pt idx="5185">
                  <c:v>3.6616809116809108</c:v>
                </c:pt>
                <c:pt idx="5186">
                  <c:v>3.7307692307692304</c:v>
                </c:pt>
                <c:pt idx="5187">
                  <c:v>15.779772079772076</c:v>
                </c:pt>
                <c:pt idx="5188">
                  <c:v>144.92932404464526</c:v>
                </c:pt>
                <c:pt idx="5189">
                  <c:v>3.6616809116809108</c:v>
                </c:pt>
                <c:pt idx="5190">
                  <c:v>29.663395430254706</c:v>
                </c:pt>
                <c:pt idx="5191">
                  <c:v>50.582733675035797</c:v>
                </c:pt>
                <c:pt idx="5192">
                  <c:v>30.489475254737915</c:v>
                </c:pt>
                <c:pt idx="5193">
                  <c:v>18.819658119658119</c:v>
                </c:pt>
                <c:pt idx="5194">
                  <c:v>151.95852831568413</c:v>
                </c:pt>
                <c:pt idx="5195">
                  <c:v>26.578435254737919</c:v>
                </c:pt>
                <c:pt idx="5196">
                  <c:v>19.042918380527684</c:v>
                </c:pt>
                <c:pt idx="5197">
                  <c:v>151.89179220457299</c:v>
                </c:pt>
                <c:pt idx="5198">
                  <c:v>60.013508883213824</c:v>
                </c:pt>
                <c:pt idx="5199">
                  <c:v>30.061853155174138</c:v>
                </c:pt>
                <c:pt idx="5200">
                  <c:v>138.04918483937269</c:v>
                </c:pt>
                <c:pt idx="5201">
                  <c:v>18.785113960113957</c:v>
                </c:pt>
                <c:pt idx="5202">
                  <c:v>151.79987090827672</c:v>
                </c:pt>
                <c:pt idx="5203">
                  <c:v>99.595654253107341</c:v>
                </c:pt>
                <c:pt idx="5204">
                  <c:v>151.6931362831792</c:v>
                </c:pt>
                <c:pt idx="5205">
                  <c:v>151.64419961198041</c:v>
                </c:pt>
                <c:pt idx="5206">
                  <c:v>16.78984026328493</c:v>
                </c:pt>
                <c:pt idx="5207">
                  <c:v>58.008625309663529</c:v>
                </c:pt>
                <c:pt idx="5208">
                  <c:v>27.58587725473792</c:v>
                </c:pt>
                <c:pt idx="5209">
                  <c:v>15.779772079772076</c:v>
                </c:pt>
                <c:pt idx="5210">
                  <c:v>3.6616809116809108</c:v>
                </c:pt>
                <c:pt idx="5211">
                  <c:v>151.41320424161003</c:v>
                </c:pt>
                <c:pt idx="5212">
                  <c:v>18.819658119658119</c:v>
                </c:pt>
                <c:pt idx="5213">
                  <c:v>18.819658119658119</c:v>
                </c:pt>
                <c:pt idx="5214">
                  <c:v>151.37428632037407</c:v>
                </c:pt>
                <c:pt idx="5215">
                  <c:v>54.919278999785305</c:v>
                </c:pt>
                <c:pt idx="5216">
                  <c:v>42.681238831797423</c:v>
                </c:pt>
                <c:pt idx="5217">
                  <c:v>32.193267602564006</c:v>
                </c:pt>
                <c:pt idx="5218">
                  <c:v>6.9088319088319086</c:v>
                </c:pt>
                <c:pt idx="5219">
                  <c:v>25.912412749826512</c:v>
                </c:pt>
                <c:pt idx="5220">
                  <c:v>3.6616809116809108</c:v>
                </c:pt>
                <c:pt idx="5221">
                  <c:v>31.416525341694435</c:v>
                </c:pt>
                <c:pt idx="5222">
                  <c:v>4.9052706552706544</c:v>
                </c:pt>
                <c:pt idx="5223">
                  <c:v>137.76429855763993</c:v>
                </c:pt>
                <c:pt idx="5224">
                  <c:v>27.669685254737917</c:v>
                </c:pt>
                <c:pt idx="5225">
                  <c:v>151.12498664901744</c:v>
                </c:pt>
                <c:pt idx="5226">
                  <c:v>3.6616809116809108</c:v>
                </c:pt>
                <c:pt idx="5227">
                  <c:v>16.78984026328493</c:v>
                </c:pt>
                <c:pt idx="5228">
                  <c:v>35.587985335203932</c:v>
                </c:pt>
                <c:pt idx="5229">
                  <c:v>12.947150997150999</c:v>
                </c:pt>
                <c:pt idx="5230">
                  <c:v>151.00533387123969</c:v>
                </c:pt>
                <c:pt idx="5231">
                  <c:v>19.053166641397247</c:v>
                </c:pt>
                <c:pt idx="5232">
                  <c:v>3.6616809116809108</c:v>
                </c:pt>
                <c:pt idx="5233">
                  <c:v>8.5511620744275056</c:v>
                </c:pt>
                <c:pt idx="5234">
                  <c:v>18.996004119658117</c:v>
                </c:pt>
                <c:pt idx="5235">
                  <c:v>150.79977831568411</c:v>
                </c:pt>
                <c:pt idx="5236">
                  <c:v>18.819658119658119</c:v>
                </c:pt>
                <c:pt idx="5237">
                  <c:v>15.779772079772076</c:v>
                </c:pt>
                <c:pt idx="5238">
                  <c:v>18.819658119658119</c:v>
                </c:pt>
                <c:pt idx="5239">
                  <c:v>12.947150997150999</c:v>
                </c:pt>
                <c:pt idx="5240">
                  <c:v>5.2507122507122501</c:v>
                </c:pt>
                <c:pt idx="5241">
                  <c:v>3.6616809116809108</c:v>
                </c:pt>
                <c:pt idx="5242">
                  <c:v>5.3543447293447288</c:v>
                </c:pt>
                <c:pt idx="5243">
                  <c:v>3.7307692307692304</c:v>
                </c:pt>
                <c:pt idx="5244">
                  <c:v>150.70308261667034</c:v>
                </c:pt>
                <c:pt idx="5245">
                  <c:v>12.912606837606837</c:v>
                </c:pt>
                <c:pt idx="5246">
                  <c:v>150.64827368605449</c:v>
                </c:pt>
                <c:pt idx="5247">
                  <c:v>21.659502213580389</c:v>
                </c:pt>
                <c:pt idx="5248">
                  <c:v>96.787849922292679</c:v>
                </c:pt>
                <c:pt idx="5249">
                  <c:v>54.939192427751905</c:v>
                </c:pt>
                <c:pt idx="5250">
                  <c:v>3.6616809116809108</c:v>
                </c:pt>
                <c:pt idx="5251">
                  <c:v>3.6616809116809108</c:v>
                </c:pt>
                <c:pt idx="5252">
                  <c:v>150.48581998235079</c:v>
                </c:pt>
                <c:pt idx="5253">
                  <c:v>150.45113817222591</c:v>
                </c:pt>
                <c:pt idx="5254">
                  <c:v>150.42500979716559</c:v>
                </c:pt>
                <c:pt idx="5255">
                  <c:v>18.819658119658119</c:v>
                </c:pt>
                <c:pt idx="5256">
                  <c:v>21.044062119658115</c:v>
                </c:pt>
                <c:pt idx="5257">
                  <c:v>5.2507122507122501</c:v>
                </c:pt>
                <c:pt idx="5258">
                  <c:v>21.239614119658118</c:v>
                </c:pt>
                <c:pt idx="5259">
                  <c:v>150.31301905642485</c:v>
                </c:pt>
                <c:pt idx="5260">
                  <c:v>150.25815794531374</c:v>
                </c:pt>
                <c:pt idx="5261">
                  <c:v>18.750569800569796</c:v>
                </c:pt>
                <c:pt idx="5262">
                  <c:v>16.78984026328493</c:v>
                </c:pt>
                <c:pt idx="5263">
                  <c:v>150.1529496119804</c:v>
                </c:pt>
                <c:pt idx="5264">
                  <c:v>6.943376068376069</c:v>
                </c:pt>
                <c:pt idx="5265">
                  <c:v>16.78984026328493</c:v>
                </c:pt>
                <c:pt idx="5266">
                  <c:v>150.05573876950842</c:v>
                </c:pt>
                <c:pt idx="5267">
                  <c:v>46.44196076078935</c:v>
                </c:pt>
                <c:pt idx="5268">
                  <c:v>75.81864811052624</c:v>
                </c:pt>
                <c:pt idx="5269">
                  <c:v>13.050783475783474</c:v>
                </c:pt>
                <c:pt idx="5270">
                  <c:v>149.97769498235078</c:v>
                </c:pt>
                <c:pt idx="5271">
                  <c:v>15.968947384119904</c:v>
                </c:pt>
                <c:pt idx="5272">
                  <c:v>3.6616809116809108</c:v>
                </c:pt>
                <c:pt idx="5273">
                  <c:v>149.91769498235078</c:v>
                </c:pt>
                <c:pt idx="5274">
                  <c:v>64.540945805802309</c:v>
                </c:pt>
                <c:pt idx="5275">
                  <c:v>37.913412957917565</c:v>
                </c:pt>
                <c:pt idx="5276">
                  <c:v>96.477418951183154</c:v>
                </c:pt>
                <c:pt idx="5277">
                  <c:v>3.6616809116809108</c:v>
                </c:pt>
                <c:pt idx="5278">
                  <c:v>20.999799302714095</c:v>
                </c:pt>
                <c:pt idx="5279">
                  <c:v>15.779772079772076</c:v>
                </c:pt>
                <c:pt idx="5280">
                  <c:v>3.6616809116809108</c:v>
                </c:pt>
                <c:pt idx="5281">
                  <c:v>148.01130014672412</c:v>
                </c:pt>
                <c:pt idx="5282">
                  <c:v>41.435813639706829</c:v>
                </c:pt>
                <c:pt idx="5283">
                  <c:v>149.7407736860545</c:v>
                </c:pt>
                <c:pt idx="5284">
                  <c:v>18.819658119658119</c:v>
                </c:pt>
                <c:pt idx="5285">
                  <c:v>18.819658119658119</c:v>
                </c:pt>
                <c:pt idx="5286">
                  <c:v>4.9052706552706544</c:v>
                </c:pt>
                <c:pt idx="5287">
                  <c:v>3.6616809116809108</c:v>
                </c:pt>
                <c:pt idx="5288">
                  <c:v>52.989283458349512</c:v>
                </c:pt>
                <c:pt idx="5289">
                  <c:v>3.6616809116809108</c:v>
                </c:pt>
                <c:pt idx="5290">
                  <c:v>149.59081409815184</c:v>
                </c:pt>
                <c:pt idx="5291">
                  <c:v>22.909039248810259</c:v>
                </c:pt>
                <c:pt idx="5292">
                  <c:v>18.819658119658119</c:v>
                </c:pt>
                <c:pt idx="5293">
                  <c:v>149.50785113518887</c:v>
                </c:pt>
                <c:pt idx="5294">
                  <c:v>3.6616809116809108</c:v>
                </c:pt>
                <c:pt idx="5295">
                  <c:v>18.819658119658119</c:v>
                </c:pt>
                <c:pt idx="5296">
                  <c:v>3.6616809116809108</c:v>
                </c:pt>
                <c:pt idx="5297">
                  <c:v>18.821176380527682</c:v>
                </c:pt>
                <c:pt idx="5298">
                  <c:v>3.6616809116809108</c:v>
                </c:pt>
                <c:pt idx="5299">
                  <c:v>5.2507122507122501</c:v>
                </c:pt>
                <c:pt idx="5300">
                  <c:v>149.40248664901745</c:v>
                </c:pt>
                <c:pt idx="5301">
                  <c:v>149.15982461198041</c:v>
                </c:pt>
                <c:pt idx="5302">
                  <c:v>149.14829683420263</c:v>
                </c:pt>
                <c:pt idx="5303">
                  <c:v>113.70011613809574</c:v>
                </c:pt>
                <c:pt idx="5304">
                  <c:v>11.641723339031339</c:v>
                </c:pt>
                <c:pt idx="5305">
                  <c:v>5.2507122507122501</c:v>
                </c:pt>
                <c:pt idx="5306">
                  <c:v>12.912606837606837</c:v>
                </c:pt>
                <c:pt idx="5307">
                  <c:v>51.299603522588036</c:v>
                </c:pt>
                <c:pt idx="5308">
                  <c:v>49.078916983244511</c:v>
                </c:pt>
                <c:pt idx="5309">
                  <c:v>18.819658119658119</c:v>
                </c:pt>
                <c:pt idx="5310">
                  <c:v>22.383463379679988</c:v>
                </c:pt>
                <c:pt idx="5311">
                  <c:v>29.674963506256162</c:v>
                </c:pt>
                <c:pt idx="5312">
                  <c:v>3.6616809116809108</c:v>
                </c:pt>
                <c:pt idx="5313">
                  <c:v>48.262673727377148</c:v>
                </c:pt>
                <c:pt idx="5314">
                  <c:v>148.92475516753598</c:v>
                </c:pt>
                <c:pt idx="5315">
                  <c:v>3.6616809116809108</c:v>
                </c:pt>
                <c:pt idx="5316">
                  <c:v>26.214908570552687</c:v>
                </c:pt>
                <c:pt idx="5317">
                  <c:v>3.6616809116809108</c:v>
                </c:pt>
                <c:pt idx="5318">
                  <c:v>148.82109776012857</c:v>
                </c:pt>
                <c:pt idx="5319">
                  <c:v>148.82107461198041</c:v>
                </c:pt>
                <c:pt idx="5320">
                  <c:v>26.531293254737914</c:v>
                </c:pt>
                <c:pt idx="5321">
                  <c:v>16.78984026328493</c:v>
                </c:pt>
                <c:pt idx="5322">
                  <c:v>83.387210469910897</c:v>
                </c:pt>
                <c:pt idx="5323">
                  <c:v>27.735637211436099</c:v>
                </c:pt>
                <c:pt idx="5324">
                  <c:v>3.6616809116809108</c:v>
                </c:pt>
                <c:pt idx="5325">
                  <c:v>15.779772079772076</c:v>
                </c:pt>
                <c:pt idx="5326">
                  <c:v>148.73665331568412</c:v>
                </c:pt>
                <c:pt idx="5327">
                  <c:v>47.914827217300036</c:v>
                </c:pt>
                <c:pt idx="5328">
                  <c:v>28.485699115182037</c:v>
                </c:pt>
                <c:pt idx="5329">
                  <c:v>5.2507122507122501</c:v>
                </c:pt>
                <c:pt idx="5330">
                  <c:v>148.66998664901743</c:v>
                </c:pt>
                <c:pt idx="5331">
                  <c:v>148.6612597971656</c:v>
                </c:pt>
                <c:pt idx="5332">
                  <c:v>148.65109776012855</c:v>
                </c:pt>
                <c:pt idx="5333">
                  <c:v>3.6616809116809108</c:v>
                </c:pt>
                <c:pt idx="5334">
                  <c:v>117.38959137423805</c:v>
                </c:pt>
                <c:pt idx="5335">
                  <c:v>16.78984026328493</c:v>
                </c:pt>
                <c:pt idx="5336">
                  <c:v>59.104988763442236</c:v>
                </c:pt>
                <c:pt idx="5337">
                  <c:v>68.515207059462782</c:v>
                </c:pt>
                <c:pt idx="5338">
                  <c:v>3.6616809116809108</c:v>
                </c:pt>
                <c:pt idx="5339">
                  <c:v>12.947150997150999</c:v>
                </c:pt>
                <c:pt idx="5340">
                  <c:v>148.56109776012855</c:v>
                </c:pt>
                <c:pt idx="5341">
                  <c:v>48.890733332583736</c:v>
                </c:pt>
                <c:pt idx="5342">
                  <c:v>3.6616809116809108</c:v>
                </c:pt>
                <c:pt idx="5343">
                  <c:v>148.51331998235077</c:v>
                </c:pt>
                <c:pt idx="5344">
                  <c:v>3.6616809116809108</c:v>
                </c:pt>
                <c:pt idx="5345">
                  <c:v>20.901670263284927</c:v>
                </c:pt>
                <c:pt idx="5346">
                  <c:v>148.39665331568412</c:v>
                </c:pt>
                <c:pt idx="5347">
                  <c:v>25.923450152309584</c:v>
                </c:pt>
                <c:pt idx="5348">
                  <c:v>3.6616809116809108</c:v>
                </c:pt>
                <c:pt idx="5349">
                  <c:v>13.016239316239314</c:v>
                </c:pt>
                <c:pt idx="5350">
                  <c:v>18.819658119658119</c:v>
                </c:pt>
                <c:pt idx="5351">
                  <c:v>3.6616809116809108</c:v>
                </c:pt>
                <c:pt idx="5352">
                  <c:v>20.859766263284929</c:v>
                </c:pt>
                <c:pt idx="5353">
                  <c:v>148.3285746119804</c:v>
                </c:pt>
                <c:pt idx="5354">
                  <c:v>132.89050163075177</c:v>
                </c:pt>
                <c:pt idx="5355">
                  <c:v>16.78984026328493</c:v>
                </c:pt>
                <c:pt idx="5356">
                  <c:v>3.6616809116809108</c:v>
                </c:pt>
                <c:pt idx="5357">
                  <c:v>12.981695156695153</c:v>
                </c:pt>
                <c:pt idx="5358">
                  <c:v>148.25998664901743</c:v>
                </c:pt>
                <c:pt idx="5359">
                  <c:v>39.48729728386585</c:v>
                </c:pt>
                <c:pt idx="5360">
                  <c:v>19.324728611111016</c:v>
                </c:pt>
                <c:pt idx="5361">
                  <c:v>18.819658119658119</c:v>
                </c:pt>
                <c:pt idx="5362">
                  <c:v>74.672883986907493</c:v>
                </c:pt>
                <c:pt idx="5363">
                  <c:v>34.788353625726046</c:v>
                </c:pt>
                <c:pt idx="5364">
                  <c:v>148.21887553790634</c:v>
                </c:pt>
                <c:pt idx="5365">
                  <c:v>148.21776442679521</c:v>
                </c:pt>
                <c:pt idx="5366">
                  <c:v>73.7746544495498</c:v>
                </c:pt>
                <c:pt idx="5367">
                  <c:v>148.20665331568412</c:v>
                </c:pt>
                <c:pt idx="5368">
                  <c:v>35.233314442492983</c:v>
                </c:pt>
                <c:pt idx="5369">
                  <c:v>148.18887553790634</c:v>
                </c:pt>
                <c:pt idx="5370">
                  <c:v>49.885043597784154</c:v>
                </c:pt>
                <c:pt idx="5371">
                  <c:v>140.38199868578707</c:v>
                </c:pt>
                <c:pt idx="5372">
                  <c:v>59.048247453957295</c:v>
                </c:pt>
                <c:pt idx="5373">
                  <c:v>148.165542204573</c:v>
                </c:pt>
                <c:pt idx="5374">
                  <c:v>148.16443109346187</c:v>
                </c:pt>
                <c:pt idx="5375">
                  <c:v>18.819658119658119</c:v>
                </c:pt>
                <c:pt idx="5376">
                  <c:v>3.6616809116809108</c:v>
                </c:pt>
                <c:pt idx="5377">
                  <c:v>148.13776442679523</c:v>
                </c:pt>
                <c:pt idx="5378">
                  <c:v>27.706668782352988</c:v>
                </c:pt>
                <c:pt idx="5379">
                  <c:v>3.6616809116809108</c:v>
                </c:pt>
                <c:pt idx="5380">
                  <c:v>4.939814814814814</c:v>
                </c:pt>
                <c:pt idx="5381">
                  <c:v>148.11109776012856</c:v>
                </c:pt>
                <c:pt idx="5382">
                  <c:v>18.923734902266816</c:v>
                </c:pt>
                <c:pt idx="5383">
                  <c:v>104.20245564977105</c:v>
                </c:pt>
                <c:pt idx="5384">
                  <c:v>112.76999367746089</c:v>
                </c:pt>
                <c:pt idx="5385">
                  <c:v>35.917943672670688</c:v>
                </c:pt>
                <c:pt idx="5386">
                  <c:v>148.06554220457301</c:v>
                </c:pt>
                <c:pt idx="5387">
                  <c:v>56.82619240742698</c:v>
                </c:pt>
                <c:pt idx="5388">
                  <c:v>44.961893853069839</c:v>
                </c:pt>
                <c:pt idx="5389">
                  <c:v>73.49886399391923</c:v>
                </c:pt>
                <c:pt idx="5390">
                  <c:v>21.988420380527682</c:v>
                </c:pt>
                <c:pt idx="5391">
                  <c:v>75.816742010100796</c:v>
                </c:pt>
                <c:pt idx="5392">
                  <c:v>147.95776442679522</c:v>
                </c:pt>
                <c:pt idx="5393">
                  <c:v>21.210712263284929</c:v>
                </c:pt>
                <c:pt idx="5394">
                  <c:v>17.097136263284927</c:v>
                </c:pt>
                <c:pt idx="5395">
                  <c:v>5.2507122507122501</c:v>
                </c:pt>
                <c:pt idx="5396">
                  <c:v>147.94220887123967</c:v>
                </c:pt>
                <c:pt idx="5397">
                  <c:v>3.6616809116809108</c:v>
                </c:pt>
                <c:pt idx="5398">
                  <c:v>62.794873395554319</c:v>
                </c:pt>
                <c:pt idx="5399">
                  <c:v>53.416758568981173</c:v>
                </c:pt>
                <c:pt idx="5400">
                  <c:v>46.519345503000224</c:v>
                </c:pt>
                <c:pt idx="5401">
                  <c:v>147.87443109346188</c:v>
                </c:pt>
                <c:pt idx="5402">
                  <c:v>8.9655399110387002</c:v>
                </c:pt>
                <c:pt idx="5403">
                  <c:v>147.84220887123968</c:v>
                </c:pt>
                <c:pt idx="5404">
                  <c:v>51.074304780902622</c:v>
                </c:pt>
                <c:pt idx="5405">
                  <c:v>131.52773556662828</c:v>
                </c:pt>
                <c:pt idx="5406">
                  <c:v>147.82331998235077</c:v>
                </c:pt>
                <c:pt idx="5407">
                  <c:v>18.819658119658119</c:v>
                </c:pt>
                <c:pt idx="5408">
                  <c:v>3.6962250712250713</c:v>
                </c:pt>
                <c:pt idx="5409">
                  <c:v>13.016239316239314</c:v>
                </c:pt>
                <c:pt idx="5410">
                  <c:v>147.81331998235078</c:v>
                </c:pt>
                <c:pt idx="5411">
                  <c:v>58.393642029310826</c:v>
                </c:pt>
                <c:pt idx="5412">
                  <c:v>24.719208133179023</c:v>
                </c:pt>
                <c:pt idx="5413">
                  <c:v>75.227322698685285</c:v>
                </c:pt>
                <c:pt idx="5414">
                  <c:v>147.76665331568412</c:v>
                </c:pt>
                <c:pt idx="5415">
                  <c:v>145.21066000320073</c:v>
                </c:pt>
                <c:pt idx="5416">
                  <c:v>147.74998664901744</c:v>
                </c:pt>
                <c:pt idx="5417">
                  <c:v>3.6616809116809108</c:v>
                </c:pt>
                <c:pt idx="5418">
                  <c:v>15.779772079772076</c:v>
                </c:pt>
                <c:pt idx="5419">
                  <c:v>3.6616809116809108</c:v>
                </c:pt>
                <c:pt idx="5420">
                  <c:v>3.6616809116809108</c:v>
                </c:pt>
                <c:pt idx="5421">
                  <c:v>54.21487803657584</c:v>
                </c:pt>
                <c:pt idx="5422">
                  <c:v>89.733615917030349</c:v>
                </c:pt>
                <c:pt idx="5423">
                  <c:v>62.176080326561916</c:v>
                </c:pt>
                <c:pt idx="5424">
                  <c:v>147.66443109346187</c:v>
                </c:pt>
                <c:pt idx="5425">
                  <c:v>3.6616809116809108</c:v>
                </c:pt>
                <c:pt idx="5426">
                  <c:v>78.616645076364065</c:v>
                </c:pt>
                <c:pt idx="5427">
                  <c:v>20.294843217993972</c:v>
                </c:pt>
                <c:pt idx="5428">
                  <c:v>147.6066533156841</c:v>
                </c:pt>
                <c:pt idx="5429">
                  <c:v>95.256068513416793</c:v>
                </c:pt>
                <c:pt idx="5430">
                  <c:v>147.59443109346188</c:v>
                </c:pt>
                <c:pt idx="5431">
                  <c:v>6.943376068376069</c:v>
                </c:pt>
                <c:pt idx="5432">
                  <c:v>147.56220887123968</c:v>
                </c:pt>
                <c:pt idx="5433">
                  <c:v>147.54776442679523</c:v>
                </c:pt>
                <c:pt idx="5434">
                  <c:v>30.462384573421087</c:v>
                </c:pt>
                <c:pt idx="5435">
                  <c:v>15.779772079772076</c:v>
                </c:pt>
                <c:pt idx="5436">
                  <c:v>3.6616809116809108</c:v>
                </c:pt>
                <c:pt idx="5437">
                  <c:v>3.6616809116809108</c:v>
                </c:pt>
                <c:pt idx="5438">
                  <c:v>3.7307692307692304</c:v>
                </c:pt>
                <c:pt idx="5439">
                  <c:v>3.6616809116809108</c:v>
                </c:pt>
                <c:pt idx="5440">
                  <c:v>18.819658119658119</c:v>
                </c:pt>
                <c:pt idx="5441">
                  <c:v>3.6616809116809108</c:v>
                </c:pt>
                <c:pt idx="5442">
                  <c:v>18.819658119658119</c:v>
                </c:pt>
                <c:pt idx="5443">
                  <c:v>15.779772079772076</c:v>
                </c:pt>
                <c:pt idx="5444">
                  <c:v>24.434302427039057</c:v>
                </c:pt>
                <c:pt idx="5445">
                  <c:v>15.779772079772076</c:v>
                </c:pt>
                <c:pt idx="5446">
                  <c:v>5.2507122507122501</c:v>
                </c:pt>
                <c:pt idx="5447">
                  <c:v>15.779772079772076</c:v>
                </c:pt>
                <c:pt idx="5448">
                  <c:v>34.121780609437273</c:v>
                </c:pt>
                <c:pt idx="5449">
                  <c:v>3.6616809116809108</c:v>
                </c:pt>
                <c:pt idx="5450">
                  <c:v>15.779772079772076</c:v>
                </c:pt>
                <c:pt idx="5451">
                  <c:v>26.911820104430859</c:v>
                </c:pt>
                <c:pt idx="5452">
                  <c:v>3.6616809116809108</c:v>
                </c:pt>
                <c:pt idx="5453">
                  <c:v>15.779772079772076</c:v>
                </c:pt>
                <c:pt idx="5454">
                  <c:v>65.37617379959984</c:v>
                </c:pt>
                <c:pt idx="5455">
                  <c:v>3.6616809116809108</c:v>
                </c:pt>
                <c:pt idx="5456">
                  <c:v>15.83739007977208</c:v>
                </c:pt>
                <c:pt idx="5457">
                  <c:v>18.89534342400594</c:v>
                </c:pt>
                <c:pt idx="5458">
                  <c:v>68.38149416838489</c:v>
                </c:pt>
                <c:pt idx="5459">
                  <c:v>3.6616809116809108</c:v>
                </c:pt>
                <c:pt idx="5460">
                  <c:v>6.943376068376069</c:v>
                </c:pt>
                <c:pt idx="5461">
                  <c:v>3.6616809116809108</c:v>
                </c:pt>
                <c:pt idx="5462">
                  <c:v>18.890102351882021</c:v>
                </c:pt>
                <c:pt idx="5463">
                  <c:v>3.6616809116809108</c:v>
                </c:pt>
                <c:pt idx="5464">
                  <c:v>3.6616809116809108</c:v>
                </c:pt>
                <c:pt idx="5465">
                  <c:v>12.981695156695153</c:v>
                </c:pt>
                <c:pt idx="5466">
                  <c:v>3.7307692307692304</c:v>
                </c:pt>
                <c:pt idx="5467">
                  <c:v>4.9052706552706544</c:v>
                </c:pt>
                <c:pt idx="5468">
                  <c:v>72.127794005463102</c:v>
                </c:pt>
                <c:pt idx="5469">
                  <c:v>3.6616809116809108</c:v>
                </c:pt>
                <c:pt idx="5470">
                  <c:v>82.92791584352085</c:v>
                </c:pt>
                <c:pt idx="5471">
                  <c:v>4.0071225071225065</c:v>
                </c:pt>
                <c:pt idx="5472">
                  <c:v>123.83551403443145</c:v>
                </c:pt>
                <c:pt idx="5473">
                  <c:v>3.6616809116809108</c:v>
                </c:pt>
                <c:pt idx="5474">
                  <c:v>6.943376068376069</c:v>
                </c:pt>
                <c:pt idx="5475">
                  <c:v>4.9743589743589745</c:v>
                </c:pt>
                <c:pt idx="5476">
                  <c:v>15.779772079772076</c:v>
                </c:pt>
                <c:pt idx="5477">
                  <c:v>3.6616809116809108</c:v>
                </c:pt>
                <c:pt idx="5478">
                  <c:v>26.151954532741886</c:v>
                </c:pt>
                <c:pt idx="5479">
                  <c:v>21.11945511285025</c:v>
                </c:pt>
                <c:pt idx="5480">
                  <c:v>5.2507122507122501</c:v>
                </c:pt>
                <c:pt idx="5481">
                  <c:v>19.268380119658115</c:v>
                </c:pt>
                <c:pt idx="5482">
                  <c:v>18.819658119658119</c:v>
                </c:pt>
                <c:pt idx="5483">
                  <c:v>3.6616809116809108</c:v>
                </c:pt>
                <c:pt idx="5484">
                  <c:v>18.819658119658119</c:v>
                </c:pt>
                <c:pt idx="5485">
                  <c:v>20.578723489453555</c:v>
                </c:pt>
                <c:pt idx="5486">
                  <c:v>26.301793625117568</c:v>
                </c:pt>
                <c:pt idx="5487">
                  <c:v>85.589642863272715</c:v>
                </c:pt>
                <c:pt idx="5488">
                  <c:v>19.002077163136377</c:v>
                </c:pt>
                <c:pt idx="5489">
                  <c:v>3.6616809116809108</c:v>
                </c:pt>
                <c:pt idx="5490">
                  <c:v>22.231033835708402</c:v>
                </c:pt>
                <c:pt idx="5491">
                  <c:v>78.51326656659252</c:v>
                </c:pt>
                <c:pt idx="5492">
                  <c:v>15.779772079772076</c:v>
                </c:pt>
                <c:pt idx="5493">
                  <c:v>18.819658119658119</c:v>
                </c:pt>
                <c:pt idx="5494">
                  <c:v>18.819658119658119</c:v>
                </c:pt>
                <c:pt idx="5495">
                  <c:v>3.7307692307692304</c:v>
                </c:pt>
                <c:pt idx="5496">
                  <c:v>3.6616809116809108</c:v>
                </c:pt>
                <c:pt idx="5497">
                  <c:v>145.09608314308258</c:v>
                </c:pt>
                <c:pt idx="5498">
                  <c:v>5.2507122507122501</c:v>
                </c:pt>
                <c:pt idx="5499">
                  <c:v>3.6616809116809108</c:v>
                </c:pt>
                <c:pt idx="5500">
                  <c:v>3.6616809116809108</c:v>
                </c:pt>
                <c:pt idx="5501">
                  <c:v>3.6616809116809108</c:v>
                </c:pt>
                <c:pt idx="5502">
                  <c:v>5.008903133903134</c:v>
                </c:pt>
                <c:pt idx="5503">
                  <c:v>48.385580222751202</c:v>
                </c:pt>
                <c:pt idx="5504">
                  <c:v>3.6616809116809108</c:v>
                </c:pt>
                <c:pt idx="5505">
                  <c:v>3.6616809116809108</c:v>
                </c:pt>
                <c:pt idx="5506">
                  <c:v>36.553858233148418</c:v>
                </c:pt>
                <c:pt idx="5507">
                  <c:v>3.6616809116809108</c:v>
                </c:pt>
                <c:pt idx="5508">
                  <c:v>3.7307692307692304</c:v>
                </c:pt>
                <c:pt idx="5509">
                  <c:v>3.6616809116809108</c:v>
                </c:pt>
                <c:pt idx="5510">
                  <c:v>47.865040989950423</c:v>
                </c:pt>
                <c:pt idx="5511">
                  <c:v>4.9052706552706544</c:v>
                </c:pt>
                <c:pt idx="5512">
                  <c:v>82.247635407006271</c:v>
                </c:pt>
                <c:pt idx="5513">
                  <c:v>18.819658119658119</c:v>
                </c:pt>
                <c:pt idx="5514">
                  <c:v>25.406952202174722</c:v>
                </c:pt>
                <c:pt idx="5515">
                  <c:v>4.9052706552706544</c:v>
                </c:pt>
                <c:pt idx="5516">
                  <c:v>18.819658119658119</c:v>
                </c:pt>
                <c:pt idx="5517">
                  <c:v>3.6616809116809108</c:v>
                </c:pt>
                <c:pt idx="5518">
                  <c:v>3.7307692307692304</c:v>
                </c:pt>
                <c:pt idx="5519">
                  <c:v>23.359080166162098</c:v>
                </c:pt>
                <c:pt idx="5520">
                  <c:v>5.2507122507122501</c:v>
                </c:pt>
                <c:pt idx="5521">
                  <c:v>10.601123901205115</c:v>
                </c:pt>
                <c:pt idx="5522">
                  <c:v>54.327113328652615</c:v>
                </c:pt>
                <c:pt idx="5523">
                  <c:v>3.6616809116809108</c:v>
                </c:pt>
                <c:pt idx="5524">
                  <c:v>3.6616809116809108</c:v>
                </c:pt>
                <c:pt idx="5525">
                  <c:v>3.6616809116809108</c:v>
                </c:pt>
                <c:pt idx="5526">
                  <c:v>24.682920008002529</c:v>
                </c:pt>
                <c:pt idx="5527">
                  <c:v>20.170529867010615</c:v>
                </c:pt>
                <c:pt idx="5528">
                  <c:v>15.779772079772076</c:v>
                </c:pt>
                <c:pt idx="5529">
                  <c:v>18.819658119658119</c:v>
                </c:pt>
                <c:pt idx="5530">
                  <c:v>15.779772079772076</c:v>
                </c:pt>
                <c:pt idx="5531">
                  <c:v>15.779772079772076</c:v>
                </c:pt>
                <c:pt idx="5532">
                  <c:v>5.2507122507122501</c:v>
                </c:pt>
                <c:pt idx="5533">
                  <c:v>3.6616809116809108</c:v>
                </c:pt>
                <c:pt idx="5534">
                  <c:v>5.3198005698005693</c:v>
                </c:pt>
                <c:pt idx="5535">
                  <c:v>19.2185052500929</c:v>
                </c:pt>
                <c:pt idx="5536">
                  <c:v>72.671532585542693</c:v>
                </c:pt>
                <c:pt idx="5537">
                  <c:v>18.819658119658119</c:v>
                </c:pt>
                <c:pt idx="5538">
                  <c:v>3.6616809116809108</c:v>
                </c:pt>
                <c:pt idx="5539">
                  <c:v>3.6616809116809108</c:v>
                </c:pt>
                <c:pt idx="5540">
                  <c:v>14.165562794500183</c:v>
                </c:pt>
                <c:pt idx="5541">
                  <c:v>15.860088079772078</c:v>
                </c:pt>
                <c:pt idx="5542">
                  <c:v>35.26085411337646</c:v>
                </c:pt>
                <c:pt idx="5543">
                  <c:v>12.912606837606837</c:v>
                </c:pt>
                <c:pt idx="5544">
                  <c:v>18.819658119658119</c:v>
                </c:pt>
                <c:pt idx="5545">
                  <c:v>64.768121147481281</c:v>
                </c:pt>
                <c:pt idx="5546">
                  <c:v>4.939814814814814</c:v>
                </c:pt>
                <c:pt idx="5547">
                  <c:v>4.9052706552706544</c:v>
                </c:pt>
                <c:pt idx="5548">
                  <c:v>3.6616809116809108</c:v>
                </c:pt>
                <c:pt idx="5549">
                  <c:v>3.6616809116809108</c:v>
                </c:pt>
                <c:pt idx="5550">
                  <c:v>3.6616809116809108</c:v>
                </c:pt>
                <c:pt idx="5551">
                  <c:v>5.2507122507122501</c:v>
                </c:pt>
                <c:pt idx="5552">
                  <c:v>68.887698156765538</c:v>
                </c:pt>
                <c:pt idx="5553">
                  <c:v>5.2507122507122501</c:v>
                </c:pt>
                <c:pt idx="5554">
                  <c:v>21.289350025860841</c:v>
                </c:pt>
                <c:pt idx="5555">
                  <c:v>18.819658119658119</c:v>
                </c:pt>
                <c:pt idx="5556">
                  <c:v>18.819658119658119</c:v>
                </c:pt>
                <c:pt idx="5557">
                  <c:v>4.9052706552706544</c:v>
                </c:pt>
                <c:pt idx="5558">
                  <c:v>18.819658119658119</c:v>
                </c:pt>
                <c:pt idx="5559">
                  <c:v>6.0224442507122502</c:v>
                </c:pt>
                <c:pt idx="5560">
                  <c:v>12.375869506348836</c:v>
                </c:pt>
                <c:pt idx="5561">
                  <c:v>3.7307692307692304</c:v>
                </c:pt>
                <c:pt idx="5562">
                  <c:v>18.819658119658119</c:v>
                </c:pt>
                <c:pt idx="5563">
                  <c:v>15.889770079772079</c:v>
                </c:pt>
                <c:pt idx="5564">
                  <c:v>18.819658119658119</c:v>
                </c:pt>
                <c:pt idx="5565">
                  <c:v>3.6616809116809108</c:v>
                </c:pt>
                <c:pt idx="5566">
                  <c:v>3.6616809116809108</c:v>
                </c:pt>
                <c:pt idx="5567">
                  <c:v>4.9052706552706544</c:v>
                </c:pt>
                <c:pt idx="5568">
                  <c:v>3.6616809116809108</c:v>
                </c:pt>
                <c:pt idx="5569">
                  <c:v>5.2507122507122501</c:v>
                </c:pt>
                <c:pt idx="5570">
                  <c:v>3.6616809116809108</c:v>
                </c:pt>
                <c:pt idx="5571">
                  <c:v>3.6616809116809108</c:v>
                </c:pt>
                <c:pt idx="5572">
                  <c:v>3.6616809116809108</c:v>
                </c:pt>
                <c:pt idx="5573">
                  <c:v>5.2507122507122501</c:v>
                </c:pt>
                <c:pt idx="5574">
                  <c:v>4.9052706552706544</c:v>
                </c:pt>
                <c:pt idx="5575">
                  <c:v>4.9052706552706544</c:v>
                </c:pt>
                <c:pt idx="5576">
                  <c:v>13.292592592592591</c:v>
                </c:pt>
                <c:pt idx="5577">
                  <c:v>3.6616809116809108</c:v>
                </c:pt>
                <c:pt idx="5578">
                  <c:v>18.819658119658119</c:v>
                </c:pt>
                <c:pt idx="5579">
                  <c:v>15.779772079772076</c:v>
                </c:pt>
                <c:pt idx="5580">
                  <c:v>3.6616809116809108</c:v>
                </c:pt>
                <c:pt idx="5581">
                  <c:v>3.6616809116809108</c:v>
                </c:pt>
                <c:pt idx="5582">
                  <c:v>28.831807432343723</c:v>
                </c:pt>
                <c:pt idx="5583">
                  <c:v>20.898602650638846</c:v>
                </c:pt>
                <c:pt idx="5584">
                  <c:v>4.9052706552706544</c:v>
                </c:pt>
                <c:pt idx="5585">
                  <c:v>20.876134131932833</c:v>
                </c:pt>
                <c:pt idx="5586">
                  <c:v>3.7307692307692304</c:v>
                </c:pt>
                <c:pt idx="5587">
                  <c:v>25.342263771510542</c:v>
                </c:pt>
                <c:pt idx="5588">
                  <c:v>9.8219081002086099</c:v>
                </c:pt>
                <c:pt idx="5589">
                  <c:v>12.912606837606837</c:v>
                </c:pt>
                <c:pt idx="5590">
                  <c:v>18.819658119658119</c:v>
                </c:pt>
                <c:pt idx="5591">
                  <c:v>28.101150637425174</c:v>
                </c:pt>
                <c:pt idx="5592">
                  <c:v>3.6616809116809108</c:v>
                </c:pt>
                <c:pt idx="5593">
                  <c:v>3.6962250712250713</c:v>
                </c:pt>
                <c:pt idx="5594">
                  <c:v>108.70180795501854</c:v>
                </c:pt>
                <c:pt idx="5595">
                  <c:v>52.778824694349041</c:v>
                </c:pt>
                <c:pt idx="5596">
                  <c:v>3.6616809116809108</c:v>
                </c:pt>
                <c:pt idx="5597">
                  <c:v>26.640283110087637</c:v>
                </c:pt>
                <c:pt idx="5598">
                  <c:v>3.6616809116809108</c:v>
                </c:pt>
                <c:pt idx="5599">
                  <c:v>4.9052706552706544</c:v>
                </c:pt>
                <c:pt idx="5600">
                  <c:v>9.5539564390265976</c:v>
                </c:pt>
                <c:pt idx="5601">
                  <c:v>3.7307692307692304</c:v>
                </c:pt>
                <c:pt idx="5602">
                  <c:v>3.6616809116809108</c:v>
                </c:pt>
                <c:pt idx="5603">
                  <c:v>6.943376068376069</c:v>
                </c:pt>
                <c:pt idx="5604">
                  <c:v>3.7307692307692304</c:v>
                </c:pt>
                <c:pt idx="5605">
                  <c:v>5.2507122507122501</c:v>
                </c:pt>
                <c:pt idx="5606">
                  <c:v>3.6616809116809108</c:v>
                </c:pt>
                <c:pt idx="5607">
                  <c:v>3.6616809116809108</c:v>
                </c:pt>
                <c:pt idx="5608">
                  <c:v>18.819658119658119</c:v>
                </c:pt>
                <c:pt idx="5609">
                  <c:v>85.871879074097592</c:v>
                </c:pt>
                <c:pt idx="5610">
                  <c:v>3.6616809116809108</c:v>
                </c:pt>
                <c:pt idx="5611">
                  <c:v>3.6616809116809108</c:v>
                </c:pt>
                <c:pt idx="5612">
                  <c:v>9.6741260116438443</c:v>
                </c:pt>
                <c:pt idx="5613">
                  <c:v>3.6616809116809108</c:v>
                </c:pt>
                <c:pt idx="5614">
                  <c:v>4.939814814814814</c:v>
                </c:pt>
                <c:pt idx="5615">
                  <c:v>18.819658119658119</c:v>
                </c:pt>
                <c:pt idx="5616">
                  <c:v>20.070564122493906</c:v>
                </c:pt>
                <c:pt idx="5617">
                  <c:v>8.3978422748813646</c:v>
                </c:pt>
                <c:pt idx="5618">
                  <c:v>140.42719425419369</c:v>
                </c:pt>
                <c:pt idx="5619">
                  <c:v>12.947150997150999</c:v>
                </c:pt>
                <c:pt idx="5620">
                  <c:v>9.9559029405394579</c:v>
                </c:pt>
                <c:pt idx="5621">
                  <c:v>12.981695156695153</c:v>
                </c:pt>
                <c:pt idx="5622">
                  <c:v>3.6616809116809108</c:v>
                </c:pt>
                <c:pt idx="5623">
                  <c:v>4.939814814814814</c:v>
                </c:pt>
                <c:pt idx="5624">
                  <c:v>18.819658119658119</c:v>
                </c:pt>
                <c:pt idx="5625">
                  <c:v>5.0779914529914523</c:v>
                </c:pt>
                <c:pt idx="5626">
                  <c:v>3.6616809116809108</c:v>
                </c:pt>
                <c:pt idx="5627">
                  <c:v>21.373662821138911</c:v>
                </c:pt>
                <c:pt idx="5628">
                  <c:v>16.359444079772075</c:v>
                </c:pt>
                <c:pt idx="5629">
                  <c:v>3.6616809116809108</c:v>
                </c:pt>
                <c:pt idx="5630">
                  <c:v>4.9052706552706544</c:v>
                </c:pt>
                <c:pt idx="5631">
                  <c:v>82.442511971594669</c:v>
                </c:pt>
                <c:pt idx="5632">
                  <c:v>11.553053179487177</c:v>
                </c:pt>
                <c:pt idx="5633">
                  <c:v>4.9052706552706544</c:v>
                </c:pt>
                <c:pt idx="5634">
                  <c:v>3.6616809116809108</c:v>
                </c:pt>
                <c:pt idx="5635">
                  <c:v>3.7307692307692304</c:v>
                </c:pt>
                <c:pt idx="5636">
                  <c:v>3.6616809116809108</c:v>
                </c:pt>
                <c:pt idx="5637">
                  <c:v>27.724042286540485</c:v>
                </c:pt>
                <c:pt idx="5638">
                  <c:v>4.9052706552706544</c:v>
                </c:pt>
                <c:pt idx="5639">
                  <c:v>5.2507122507122501</c:v>
                </c:pt>
                <c:pt idx="5640">
                  <c:v>4.939814814814814</c:v>
                </c:pt>
                <c:pt idx="5641">
                  <c:v>3.6962250712250713</c:v>
                </c:pt>
                <c:pt idx="5642">
                  <c:v>23.197583176653445</c:v>
                </c:pt>
                <c:pt idx="5643">
                  <c:v>28.941220119658116</c:v>
                </c:pt>
                <c:pt idx="5644">
                  <c:v>4.9052706552706544</c:v>
                </c:pt>
                <c:pt idx="5645">
                  <c:v>3.6616809116809108</c:v>
                </c:pt>
                <c:pt idx="5646">
                  <c:v>19.810021149158871</c:v>
                </c:pt>
                <c:pt idx="5647">
                  <c:v>3.6616809116809108</c:v>
                </c:pt>
                <c:pt idx="5648">
                  <c:v>3.6616809116809108</c:v>
                </c:pt>
                <c:pt idx="5649">
                  <c:v>8.1934032023266141</c:v>
                </c:pt>
                <c:pt idx="5650">
                  <c:v>4.9052706552706544</c:v>
                </c:pt>
                <c:pt idx="5651">
                  <c:v>4.9052706552706544</c:v>
                </c:pt>
                <c:pt idx="5652">
                  <c:v>18.819658119658119</c:v>
                </c:pt>
                <c:pt idx="5653">
                  <c:v>13.341371156695157</c:v>
                </c:pt>
                <c:pt idx="5654">
                  <c:v>3.6616809116809108</c:v>
                </c:pt>
                <c:pt idx="5655">
                  <c:v>3.6616809116809108</c:v>
                </c:pt>
                <c:pt idx="5656">
                  <c:v>24.918591563386332</c:v>
                </c:pt>
                <c:pt idx="5657">
                  <c:v>4.939814814814814</c:v>
                </c:pt>
                <c:pt idx="5658">
                  <c:v>34.333289029346993</c:v>
                </c:pt>
                <c:pt idx="5659">
                  <c:v>3.6616809116809108</c:v>
                </c:pt>
                <c:pt idx="5660">
                  <c:v>91.500147440939642</c:v>
                </c:pt>
                <c:pt idx="5661">
                  <c:v>6.943376068376069</c:v>
                </c:pt>
                <c:pt idx="5662">
                  <c:v>81.004407734723372</c:v>
                </c:pt>
                <c:pt idx="5663">
                  <c:v>4.9052706552706544</c:v>
                </c:pt>
                <c:pt idx="5664">
                  <c:v>18.819658119658119</c:v>
                </c:pt>
                <c:pt idx="5665">
                  <c:v>3.6616809116809108</c:v>
                </c:pt>
                <c:pt idx="5666">
                  <c:v>3.6616809116809108</c:v>
                </c:pt>
                <c:pt idx="5667">
                  <c:v>33.211742977811113</c:v>
                </c:pt>
                <c:pt idx="5668">
                  <c:v>3.6616809116809108</c:v>
                </c:pt>
                <c:pt idx="5669">
                  <c:v>29.038021021782704</c:v>
                </c:pt>
                <c:pt idx="5670">
                  <c:v>5.2507122507122501</c:v>
                </c:pt>
                <c:pt idx="5671">
                  <c:v>28.214154504582147</c:v>
                </c:pt>
                <c:pt idx="5672">
                  <c:v>3.7307692307692304</c:v>
                </c:pt>
                <c:pt idx="5673">
                  <c:v>4.9052706552706544</c:v>
                </c:pt>
                <c:pt idx="5674">
                  <c:v>29.201908037569055</c:v>
                </c:pt>
                <c:pt idx="5675">
                  <c:v>3.6616809116809108</c:v>
                </c:pt>
                <c:pt idx="5676">
                  <c:v>5.7046722507122496</c:v>
                </c:pt>
                <c:pt idx="5677">
                  <c:v>4.939814814814814</c:v>
                </c:pt>
                <c:pt idx="5678">
                  <c:v>18.819658119658119</c:v>
                </c:pt>
                <c:pt idx="5679">
                  <c:v>25.183386939693634</c:v>
                </c:pt>
                <c:pt idx="5680">
                  <c:v>3.7307692307692304</c:v>
                </c:pt>
                <c:pt idx="5681">
                  <c:v>12.981695156695153</c:v>
                </c:pt>
                <c:pt idx="5682">
                  <c:v>3.6616809116809108</c:v>
                </c:pt>
                <c:pt idx="5683">
                  <c:v>31.395823073877676</c:v>
                </c:pt>
                <c:pt idx="5684">
                  <c:v>50.8410879528995</c:v>
                </c:pt>
                <c:pt idx="5685">
                  <c:v>13.336508997150997</c:v>
                </c:pt>
                <c:pt idx="5686">
                  <c:v>18.819658119658119</c:v>
                </c:pt>
                <c:pt idx="5687">
                  <c:v>19.176446351882021</c:v>
                </c:pt>
                <c:pt idx="5688">
                  <c:v>137.67470013839267</c:v>
                </c:pt>
                <c:pt idx="5689">
                  <c:v>3.6616809116809108</c:v>
                </c:pt>
                <c:pt idx="5690">
                  <c:v>3.6616809116809108</c:v>
                </c:pt>
                <c:pt idx="5691">
                  <c:v>18.819658119658119</c:v>
                </c:pt>
                <c:pt idx="5692">
                  <c:v>15.779772079772076</c:v>
                </c:pt>
                <c:pt idx="5693">
                  <c:v>4.9052706552706544</c:v>
                </c:pt>
                <c:pt idx="5694">
                  <c:v>3.6616809116809108</c:v>
                </c:pt>
                <c:pt idx="5695">
                  <c:v>24.922207883915178</c:v>
                </c:pt>
                <c:pt idx="5696">
                  <c:v>29.587970452520054</c:v>
                </c:pt>
                <c:pt idx="5697">
                  <c:v>16.768008079772077</c:v>
                </c:pt>
                <c:pt idx="5698">
                  <c:v>68.033188817021752</c:v>
                </c:pt>
                <c:pt idx="5699">
                  <c:v>4.9052706552706544</c:v>
                </c:pt>
                <c:pt idx="5700">
                  <c:v>100.2115276865425</c:v>
                </c:pt>
                <c:pt idx="5701">
                  <c:v>4.939814814814814</c:v>
                </c:pt>
                <c:pt idx="5702">
                  <c:v>22.393526107233761</c:v>
                </c:pt>
                <c:pt idx="5703">
                  <c:v>40.433899335931223</c:v>
                </c:pt>
                <c:pt idx="5704">
                  <c:v>5.3888888888888884</c:v>
                </c:pt>
                <c:pt idx="5705">
                  <c:v>18.819658119658119</c:v>
                </c:pt>
                <c:pt idx="5706">
                  <c:v>33.153094283138849</c:v>
                </c:pt>
                <c:pt idx="5707">
                  <c:v>107.90421678169236</c:v>
                </c:pt>
                <c:pt idx="5708">
                  <c:v>3.6616809116809108</c:v>
                </c:pt>
                <c:pt idx="5709">
                  <c:v>12.981695156695153</c:v>
                </c:pt>
                <c:pt idx="5710">
                  <c:v>4.9052706552706544</c:v>
                </c:pt>
                <c:pt idx="5711">
                  <c:v>4.939814814814814</c:v>
                </c:pt>
                <c:pt idx="5712">
                  <c:v>3.6616809116809108</c:v>
                </c:pt>
                <c:pt idx="5713">
                  <c:v>18.819658119658119</c:v>
                </c:pt>
                <c:pt idx="5714">
                  <c:v>136.83470013839263</c:v>
                </c:pt>
                <c:pt idx="5715">
                  <c:v>32.305859508857615</c:v>
                </c:pt>
                <c:pt idx="5716">
                  <c:v>31.026416709936349</c:v>
                </c:pt>
                <c:pt idx="5717">
                  <c:v>25.678156048462469</c:v>
                </c:pt>
                <c:pt idx="5718">
                  <c:v>3.6616809116809108</c:v>
                </c:pt>
                <c:pt idx="5719">
                  <c:v>26.454449587493414</c:v>
                </c:pt>
                <c:pt idx="5720">
                  <c:v>3.7307692307692304</c:v>
                </c:pt>
                <c:pt idx="5721">
                  <c:v>18.819658119658119</c:v>
                </c:pt>
                <c:pt idx="5722">
                  <c:v>3.6616809116809108</c:v>
                </c:pt>
                <c:pt idx="5723">
                  <c:v>3.6616809116809108</c:v>
                </c:pt>
                <c:pt idx="5724">
                  <c:v>18.819658119658119</c:v>
                </c:pt>
                <c:pt idx="5725">
                  <c:v>18.819658119658119</c:v>
                </c:pt>
                <c:pt idx="5726">
                  <c:v>4.9052706552706544</c:v>
                </c:pt>
                <c:pt idx="5727">
                  <c:v>3.7307692307692304</c:v>
                </c:pt>
                <c:pt idx="5728">
                  <c:v>3.6616809116809108</c:v>
                </c:pt>
                <c:pt idx="5729">
                  <c:v>64.797983650914773</c:v>
                </c:pt>
                <c:pt idx="5730">
                  <c:v>3.6616809116809108</c:v>
                </c:pt>
                <c:pt idx="5731">
                  <c:v>6.943376068376069</c:v>
                </c:pt>
                <c:pt idx="5732">
                  <c:v>135.90803347172596</c:v>
                </c:pt>
                <c:pt idx="5733">
                  <c:v>33.336747240851302</c:v>
                </c:pt>
                <c:pt idx="5734">
                  <c:v>12.973340997150999</c:v>
                </c:pt>
                <c:pt idx="5735">
                  <c:v>3.7307692307692304</c:v>
                </c:pt>
                <c:pt idx="5736">
                  <c:v>3.6616809116809108</c:v>
                </c:pt>
                <c:pt idx="5737">
                  <c:v>3.6616809116809108</c:v>
                </c:pt>
                <c:pt idx="5738">
                  <c:v>16.402228145594389</c:v>
                </c:pt>
                <c:pt idx="5739">
                  <c:v>20.442885166063434</c:v>
                </c:pt>
                <c:pt idx="5740">
                  <c:v>5.2852564102564097</c:v>
                </c:pt>
                <c:pt idx="5741">
                  <c:v>9.8025831409933151</c:v>
                </c:pt>
                <c:pt idx="5742">
                  <c:v>5.5616096866096854</c:v>
                </c:pt>
                <c:pt idx="5743">
                  <c:v>55.610600025460066</c:v>
                </c:pt>
                <c:pt idx="5744">
                  <c:v>25.231723680073824</c:v>
                </c:pt>
                <c:pt idx="5745">
                  <c:v>3.6616809116809108</c:v>
                </c:pt>
                <c:pt idx="5746">
                  <c:v>4.939814814814814</c:v>
                </c:pt>
                <c:pt idx="5747">
                  <c:v>6.943376068376069</c:v>
                </c:pt>
                <c:pt idx="5748">
                  <c:v>18.819658119658119</c:v>
                </c:pt>
                <c:pt idx="5749">
                  <c:v>5.2507122507122501</c:v>
                </c:pt>
                <c:pt idx="5750">
                  <c:v>3.6616809116809108</c:v>
                </c:pt>
                <c:pt idx="5751">
                  <c:v>18.819658119658119</c:v>
                </c:pt>
                <c:pt idx="5752">
                  <c:v>18.819658119658119</c:v>
                </c:pt>
                <c:pt idx="5753">
                  <c:v>4.939814814814814</c:v>
                </c:pt>
                <c:pt idx="5754">
                  <c:v>3.6616809116809108</c:v>
                </c:pt>
                <c:pt idx="5755">
                  <c:v>3.6616809116809108</c:v>
                </c:pt>
                <c:pt idx="5756">
                  <c:v>3.6616809116809108</c:v>
                </c:pt>
                <c:pt idx="5757">
                  <c:v>3.7307692307692304</c:v>
                </c:pt>
                <c:pt idx="5758">
                  <c:v>20.236830320868407</c:v>
                </c:pt>
                <c:pt idx="5759">
                  <c:v>30.989106540101449</c:v>
                </c:pt>
                <c:pt idx="5760">
                  <c:v>4.9052706552706544</c:v>
                </c:pt>
                <c:pt idx="5761">
                  <c:v>3.6616809116809108</c:v>
                </c:pt>
                <c:pt idx="5762">
                  <c:v>3.6616809116809108</c:v>
                </c:pt>
                <c:pt idx="5763">
                  <c:v>31.010252658137365</c:v>
                </c:pt>
                <c:pt idx="5764">
                  <c:v>3.6616809116809108</c:v>
                </c:pt>
                <c:pt idx="5765">
                  <c:v>18.819658119658119</c:v>
                </c:pt>
                <c:pt idx="5766">
                  <c:v>3.6616809116809108</c:v>
                </c:pt>
                <c:pt idx="5767">
                  <c:v>4.9052706552706544</c:v>
                </c:pt>
                <c:pt idx="5768">
                  <c:v>5.2507122507122501</c:v>
                </c:pt>
                <c:pt idx="5769">
                  <c:v>3.6616809116809108</c:v>
                </c:pt>
                <c:pt idx="5770">
                  <c:v>87.362114990599736</c:v>
                </c:pt>
                <c:pt idx="5771">
                  <c:v>12.947150997150999</c:v>
                </c:pt>
                <c:pt idx="5772">
                  <c:v>5.181623931623931</c:v>
                </c:pt>
                <c:pt idx="5773">
                  <c:v>28.146014537569055</c:v>
                </c:pt>
                <c:pt idx="5774">
                  <c:v>18.819658119658119</c:v>
                </c:pt>
                <c:pt idx="5775">
                  <c:v>18.819658119658119</c:v>
                </c:pt>
                <c:pt idx="5776">
                  <c:v>3.7307692307692304</c:v>
                </c:pt>
                <c:pt idx="5777">
                  <c:v>3.6616809116809108</c:v>
                </c:pt>
                <c:pt idx="5778">
                  <c:v>12.912606837606837</c:v>
                </c:pt>
                <c:pt idx="5779">
                  <c:v>4.9052706552706544</c:v>
                </c:pt>
                <c:pt idx="5780">
                  <c:v>18.819658119658119</c:v>
                </c:pt>
                <c:pt idx="5781">
                  <c:v>18.819658119658119</c:v>
                </c:pt>
                <c:pt idx="5782">
                  <c:v>5.2507122507122501</c:v>
                </c:pt>
                <c:pt idx="5783">
                  <c:v>8.6754754254108644</c:v>
                </c:pt>
                <c:pt idx="5784">
                  <c:v>3.6616809116809108</c:v>
                </c:pt>
                <c:pt idx="5785">
                  <c:v>15.779772079772076</c:v>
                </c:pt>
                <c:pt idx="5786">
                  <c:v>3.6616809116809108</c:v>
                </c:pt>
                <c:pt idx="5787">
                  <c:v>4.9052706552706544</c:v>
                </c:pt>
                <c:pt idx="5788">
                  <c:v>5.2507122507122501</c:v>
                </c:pt>
                <c:pt idx="5789">
                  <c:v>3.6616809116809108</c:v>
                </c:pt>
                <c:pt idx="5790">
                  <c:v>4.9052706552706544</c:v>
                </c:pt>
                <c:pt idx="5791">
                  <c:v>3.6616809116809108</c:v>
                </c:pt>
                <c:pt idx="5792">
                  <c:v>3.7307692307692304</c:v>
                </c:pt>
                <c:pt idx="5793">
                  <c:v>4.9052706552706544</c:v>
                </c:pt>
                <c:pt idx="5794">
                  <c:v>18.819658119658119</c:v>
                </c:pt>
                <c:pt idx="5795">
                  <c:v>10.613369768135993</c:v>
                </c:pt>
                <c:pt idx="5796">
                  <c:v>18.819658119658119</c:v>
                </c:pt>
                <c:pt idx="5797">
                  <c:v>3.6616809116809108</c:v>
                </c:pt>
                <c:pt idx="5798">
                  <c:v>5.2507122507122501</c:v>
                </c:pt>
                <c:pt idx="5799">
                  <c:v>3.6616809116809108</c:v>
                </c:pt>
                <c:pt idx="5800">
                  <c:v>18.819658119658119</c:v>
                </c:pt>
                <c:pt idx="5801">
                  <c:v>29.916867216185118</c:v>
                </c:pt>
                <c:pt idx="5802">
                  <c:v>5.2507122507122501</c:v>
                </c:pt>
                <c:pt idx="5803">
                  <c:v>3.6616809116809108</c:v>
                </c:pt>
                <c:pt idx="5804">
                  <c:v>88.770066024249459</c:v>
                </c:pt>
                <c:pt idx="5805">
                  <c:v>3.6616809116809108</c:v>
                </c:pt>
                <c:pt idx="5806">
                  <c:v>16.429284079772078</c:v>
                </c:pt>
                <c:pt idx="5807">
                  <c:v>3.6616809116809108</c:v>
                </c:pt>
                <c:pt idx="5808">
                  <c:v>3.7307692307692304</c:v>
                </c:pt>
                <c:pt idx="5809">
                  <c:v>5.2507122507122501</c:v>
                </c:pt>
                <c:pt idx="5810">
                  <c:v>3.7653133903133904</c:v>
                </c:pt>
                <c:pt idx="5811">
                  <c:v>132.38692236061485</c:v>
                </c:pt>
                <c:pt idx="5812">
                  <c:v>3.6616809116809108</c:v>
                </c:pt>
                <c:pt idx="5813">
                  <c:v>3.6616809116809108</c:v>
                </c:pt>
                <c:pt idx="5814">
                  <c:v>3.6616809116809108</c:v>
                </c:pt>
                <c:pt idx="5815">
                  <c:v>3.6616809116809108</c:v>
                </c:pt>
                <c:pt idx="5816">
                  <c:v>3.6616809116809108</c:v>
                </c:pt>
                <c:pt idx="5817">
                  <c:v>3.7307692307692304</c:v>
                </c:pt>
                <c:pt idx="5818">
                  <c:v>3.6616809116809108</c:v>
                </c:pt>
                <c:pt idx="5819">
                  <c:v>131.9324779161704</c:v>
                </c:pt>
                <c:pt idx="5820">
                  <c:v>18.819658119658119</c:v>
                </c:pt>
                <c:pt idx="5821">
                  <c:v>15.784326862380773</c:v>
                </c:pt>
                <c:pt idx="5822">
                  <c:v>18.819658119658119</c:v>
                </c:pt>
                <c:pt idx="5823">
                  <c:v>17.837369392884391</c:v>
                </c:pt>
                <c:pt idx="5824">
                  <c:v>3.6616809116809108</c:v>
                </c:pt>
                <c:pt idx="5825">
                  <c:v>55.804372259619619</c:v>
                </c:pt>
                <c:pt idx="5826">
                  <c:v>5.2507122507122501</c:v>
                </c:pt>
                <c:pt idx="5827">
                  <c:v>3.6616809116809108</c:v>
                </c:pt>
                <c:pt idx="5828">
                  <c:v>18.819658119658119</c:v>
                </c:pt>
                <c:pt idx="5829">
                  <c:v>18.819658119658119</c:v>
                </c:pt>
                <c:pt idx="5830">
                  <c:v>3.6616809116809108</c:v>
                </c:pt>
                <c:pt idx="5831">
                  <c:v>106.12736277804147</c:v>
                </c:pt>
                <c:pt idx="5832">
                  <c:v>18.819658119658119</c:v>
                </c:pt>
                <c:pt idx="5833">
                  <c:v>3.6616809116809108</c:v>
                </c:pt>
                <c:pt idx="5834">
                  <c:v>3.6616809116809108</c:v>
                </c:pt>
                <c:pt idx="5835">
                  <c:v>3.6616809116809108</c:v>
                </c:pt>
                <c:pt idx="5836">
                  <c:v>18.819658119658119</c:v>
                </c:pt>
                <c:pt idx="5837">
                  <c:v>108.30828555501581</c:v>
                </c:pt>
                <c:pt idx="5838">
                  <c:v>3.6616809116809108</c:v>
                </c:pt>
                <c:pt idx="5839">
                  <c:v>18.819658119658119</c:v>
                </c:pt>
                <c:pt idx="5840">
                  <c:v>41.862533746343644</c:v>
                </c:pt>
                <c:pt idx="5841">
                  <c:v>130.66136680505932</c:v>
                </c:pt>
                <c:pt idx="5842">
                  <c:v>3.7307692307692304</c:v>
                </c:pt>
                <c:pt idx="5843">
                  <c:v>3.6616809116809108</c:v>
                </c:pt>
                <c:pt idx="5844">
                  <c:v>12.852404018451711</c:v>
                </c:pt>
                <c:pt idx="5845">
                  <c:v>5.2507122507122501</c:v>
                </c:pt>
                <c:pt idx="5846">
                  <c:v>3.6616809116809108</c:v>
                </c:pt>
                <c:pt idx="5847">
                  <c:v>5.0434472934472936</c:v>
                </c:pt>
                <c:pt idx="5848">
                  <c:v>18.819658119658119</c:v>
                </c:pt>
                <c:pt idx="5849">
                  <c:v>3.6616809116809108</c:v>
                </c:pt>
                <c:pt idx="5850">
                  <c:v>15.779772079772076</c:v>
                </c:pt>
                <c:pt idx="5851">
                  <c:v>11.906904075940366</c:v>
                </c:pt>
                <c:pt idx="5852">
                  <c:v>41.028457355466841</c:v>
                </c:pt>
                <c:pt idx="5853">
                  <c:v>15.779772079772076</c:v>
                </c:pt>
                <c:pt idx="5854">
                  <c:v>5.2507122507122501</c:v>
                </c:pt>
                <c:pt idx="5855">
                  <c:v>4.9052706552706544</c:v>
                </c:pt>
                <c:pt idx="5856">
                  <c:v>6.943376068376069</c:v>
                </c:pt>
                <c:pt idx="5857">
                  <c:v>18.819658119658119</c:v>
                </c:pt>
                <c:pt idx="5858">
                  <c:v>3.6616809116809108</c:v>
                </c:pt>
                <c:pt idx="5859">
                  <c:v>3.6616809116809108</c:v>
                </c:pt>
                <c:pt idx="5860">
                  <c:v>18.819658119658119</c:v>
                </c:pt>
                <c:pt idx="5861">
                  <c:v>4.939814814814814</c:v>
                </c:pt>
                <c:pt idx="5862">
                  <c:v>3.7949953903133906</c:v>
                </c:pt>
                <c:pt idx="5863">
                  <c:v>5.2507122507122501</c:v>
                </c:pt>
                <c:pt idx="5864">
                  <c:v>3.6616809116809108</c:v>
                </c:pt>
                <c:pt idx="5865">
                  <c:v>13.727855635327634</c:v>
                </c:pt>
                <c:pt idx="5866">
                  <c:v>3.7307692307692304</c:v>
                </c:pt>
                <c:pt idx="5867">
                  <c:v>4.9052706552706544</c:v>
                </c:pt>
                <c:pt idx="5868">
                  <c:v>4.9052706552706544</c:v>
                </c:pt>
                <c:pt idx="5869">
                  <c:v>18.819658119658119</c:v>
                </c:pt>
                <c:pt idx="5870">
                  <c:v>13.150062837606837</c:v>
                </c:pt>
                <c:pt idx="5871">
                  <c:v>4.9052706552706544</c:v>
                </c:pt>
                <c:pt idx="5872">
                  <c:v>18.819658119658119</c:v>
                </c:pt>
                <c:pt idx="5873">
                  <c:v>4.2834757834757822</c:v>
                </c:pt>
                <c:pt idx="5874">
                  <c:v>3.6616809116809108</c:v>
                </c:pt>
                <c:pt idx="5875">
                  <c:v>4.9052706552706544</c:v>
                </c:pt>
                <c:pt idx="5876">
                  <c:v>3.6616809116809108</c:v>
                </c:pt>
                <c:pt idx="5877">
                  <c:v>43.319216073943451</c:v>
                </c:pt>
                <c:pt idx="5878">
                  <c:v>47.477065112159593</c:v>
                </c:pt>
                <c:pt idx="5879">
                  <c:v>3.6616809116809108</c:v>
                </c:pt>
                <c:pt idx="5880">
                  <c:v>39.38684872930753</c:v>
                </c:pt>
                <c:pt idx="5881">
                  <c:v>3.6616809116809108</c:v>
                </c:pt>
                <c:pt idx="5882">
                  <c:v>106.11462162531181</c:v>
                </c:pt>
                <c:pt idx="5883">
                  <c:v>22.192693709673247</c:v>
                </c:pt>
                <c:pt idx="5884">
                  <c:v>3.6616809116809108</c:v>
                </c:pt>
                <c:pt idx="5885">
                  <c:v>4.9052706552706544</c:v>
                </c:pt>
                <c:pt idx="5886">
                  <c:v>4.939814814814814</c:v>
                </c:pt>
                <c:pt idx="5887">
                  <c:v>5.2507122507122501</c:v>
                </c:pt>
                <c:pt idx="5888">
                  <c:v>3.6616809116809108</c:v>
                </c:pt>
                <c:pt idx="5889">
                  <c:v>4.939814814814814</c:v>
                </c:pt>
                <c:pt idx="5890">
                  <c:v>18.819658119658119</c:v>
                </c:pt>
                <c:pt idx="5891">
                  <c:v>40.815135645179396</c:v>
                </c:pt>
                <c:pt idx="5892">
                  <c:v>4.0581323475783462</c:v>
                </c:pt>
                <c:pt idx="5893">
                  <c:v>3.6616809116809108</c:v>
                </c:pt>
                <c:pt idx="5894">
                  <c:v>4.9052706552706544</c:v>
                </c:pt>
                <c:pt idx="5895">
                  <c:v>18.819658119658119</c:v>
                </c:pt>
                <c:pt idx="5896">
                  <c:v>19.616381560656603</c:v>
                </c:pt>
                <c:pt idx="5897">
                  <c:v>15.779772079772076</c:v>
                </c:pt>
                <c:pt idx="5898">
                  <c:v>3.6616809116809108</c:v>
                </c:pt>
                <c:pt idx="5899">
                  <c:v>4.9052706552706544</c:v>
                </c:pt>
                <c:pt idx="5900">
                  <c:v>4.9052706552706544</c:v>
                </c:pt>
                <c:pt idx="5901">
                  <c:v>19.664988906344956</c:v>
                </c:pt>
                <c:pt idx="5902">
                  <c:v>3.6616809116809108</c:v>
                </c:pt>
                <c:pt idx="5903">
                  <c:v>19.14037633468887</c:v>
                </c:pt>
                <c:pt idx="5904">
                  <c:v>4.9052706552706544</c:v>
                </c:pt>
                <c:pt idx="5905">
                  <c:v>4.9052706552706544</c:v>
                </c:pt>
                <c:pt idx="5906">
                  <c:v>3.6616809116809108</c:v>
                </c:pt>
                <c:pt idx="5907">
                  <c:v>4.9052706552706544</c:v>
                </c:pt>
                <c:pt idx="5908">
                  <c:v>30.416814307177241</c:v>
                </c:pt>
                <c:pt idx="5909">
                  <c:v>3.6616809116809108</c:v>
                </c:pt>
                <c:pt idx="5910">
                  <c:v>18.877276119658116</c:v>
                </c:pt>
                <c:pt idx="5911">
                  <c:v>13.209050997150998</c:v>
                </c:pt>
                <c:pt idx="5912">
                  <c:v>16.495632079772079</c:v>
                </c:pt>
                <c:pt idx="5913">
                  <c:v>4.9052706552706544</c:v>
                </c:pt>
                <c:pt idx="5914">
                  <c:v>4.9052706552706544</c:v>
                </c:pt>
                <c:pt idx="5915">
                  <c:v>3.6616809116809108</c:v>
                </c:pt>
                <c:pt idx="5916">
                  <c:v>4.9052706552706544</c:v>
                </c:pt>
                <c:pt idx="5917">
                  <c:v>3.6616809116809108</c:v>
                </c:pt>
                <c:pt idx="5918">
                  <c:v>17.479610520783496</c:v>
                </c:pt>
                <c:pt idx="5919">
                  <c:v>15.779772079772076</c:v>
                </c:pt>
                <c:pt idx="5920">
                  <c:v>4.9052706552706544</c:v>
                </c:pt>
                <c:pt idx="5921">
                  <c:v>4.9052706552706544</c:v>
                </c:pt>
                <c:pt idx="5922">
                  <c:v>4.9052706552706544</c:v>
                </c:pt>
                <c:pt idx="5923">
                  <c:v>4.9052706552706544</c:v>
                </c:pt>
                <c:pt idx="5924">
                  <c:v>3.6616809116809108</c:v>
                </c:pt>
                <c:pt idx="5925">
                  <c:v>18.819658119658119</c:v>
                </c:pt>
                <c:pt idx="5926">
                  <c:v>8.2735150328605105</c:v>
                </c:pt>
                <c:pt idx="5927">
                  <c:v>4.9052706552706544</c:v>
                </c:pt>
                <c:pt idx="5928">
                  <c:v>3.6616809116809108</c:v>
                </c:pt>
                <c:pt idx="5929">
                  <c:v>9.4047804178465686</c:v>
                </c:pt>
                <c:pt idx="5930">
                  <c:v>18.819658119658119</c:v>
                </c:pt>
                <c:pt idx="5931">
                  <c:v>4.9052706552706544</c:v>
                </c:pt>
                <c:pt idx="5932">
                  <c:v>12.981695156695153</c:v>
                </c:pt>
                <c:pt idx="5933">
                  <c:v>3.7307692307692304</c:v>
                </c:pt>
                <c:pt idx="5934">
                  <c:v>4.9052706552706544</c:v>
                </c:pt>
                <c:pt idx="5935">
                  <c:v>4.9052706552706544</c:v>
                </c:pt>
                <c:pt idx="5936">
                  <c:v>18.819658119658119</c:v>
                </c:pt>
                <c:pt idx="5937">
                  <c:v>4.9052706552706544</c:v>
                </c:pt>
                <c:pt idx="5938">
                  <c:v>22.362588622683838</c:v>
                </c:pt>
                <c:pt idx="5939">
                  <c:v>12.484287917846567</c:v>
                </c:pt>
                <c:pt idx="5940">
                  <c:v>20.619851476692915</c:v>
                </c:pt>
                <c:pt idx="5941">
                  <c:v>4.9052706552706544</c:v>
                </c:pt>
                <c:pt idx="5942">
                  <c:v>4.9052706552706544</c:v>
                </c:pt>
                <c:pt idx="5943">
                  <c:v>3.6616809116809108</c:v>
                </c:pt>
                <c:pt idx="5944">
                  <c:v>4.9052706552706544</c:v>
                </c:pt>
                <c:pt idx="5945">
                  <c:v>4.9052706552706544</c:v>
                </c:pt>
                <c:pt idx="5946">
                  <c:v>4.9052706552706544</c:v>
                </c:pt>
                <c:pt idx="5947">
                  <c:v>18.819658119658119</c:v>
                </c:pt>
                <c:pt idx="5948">
                  <c:v>3.6616809116809108</c:v>
                </c:pt>
                <c:pt idx="5949">
                  <c:v>3.6616809116809108</c:v>
                </c:pt>
                <c:pt idx="5950">
                  <c:v>15.779772079772076</c:v>
                </c:pt>
                <c:pt idx="5951">
                  <c:v>18.819658119658119</c:v>
                </c:pt>
                <c:pt idx="5952">
                  <c:v>3.6616809116809108</c:v>
                </c:pt>
                <c:pt idx="5953">
                  <c:v>4.9052706552706544</c:v>
                </c:pt>
                <c:pt idx="5954">
                  <c:v>3.6616809116809108</c:v>
                </c:pt>
                <c:pt idx="5955">
                  <c:v>3.6616809116809108</c:v>
                </c:pt>
                <c:pt idx="5956">
                  <c:v>18.279359745443102</c:v>
                </c:pt>
                <c:pt idx="5957">
                  <c:v>4.9052706552706544</c:v>
                </c:pt>
                <c:pt idx="5958">
                  <c:v>16.353896737816306</c:v>
                </c:pt>
                <c:pt idx="5959">
                  <c:v>3.6616809116809108</c:v>
                </c:pt>
                <c:pt idx="5960">
                  <c:v>49.682763923362394</c:v>
                </c:pt>
                <c:pt idx="5961">
                  <c:v>3.6616809116809108</c:v>
                </c:pt>
                <c:pt idx="5962">
                  <c:v>3.6616809116809108</c:v>
                </c:pt>
                <c:pt idx="5963">
                  <c:v>18.819658119658119</c:v>
                </c:pt>
                <c:pt idx="5964">
                  <c:v>13.474818837606838</c:v>
                </c:pt>
                <c:pt idx="5965">
                  <c:v>13.919061968041621</c:v>
                </c:pt>
                <c:pt idx="5966">
                  <c:v>3.6616809116809108</c:v>
                </c:pt>
                <c:pt idx="5967">
                  <c:v>18.819658119658119</c:v>
                </c:pt>
                <c:pt idx="5968">
                  <c:v>13.016239316239314</c:v>
                </c:pt>
                <c:pt idx="5969">
                  <c:v>4.9052706552706544</c:v>
                </c:pt>
                <c:pt idx="5970">
                  <c:v>3.6616809116809108</c:v>
                </c:pt>
                <c:pt idx="5971">
                  <c:v>3.7307692307692304</c:v>
                </c:pt>
                <c:pt idx="5972">
                  <c:v>22.055949023591552</c:v>
                </c:pt>
                <c:pt idx="5973">
                  <c:v>3.6616809116809108</c:v>
                </c:pt>
                <c:pt idx="5974">
                  <c:v>4.9052706552706544</c:v>
                </c:pt>
                <c:pt idx="5975">
                  <c:v>30.461039886039892</c:v>
                </c:pt>
                <c:pt idx="5976">
                  <c:v>4.9052706552706544</c:v>
                </c:pt>
                <c:pt idx="5977">
                  <c:v>18.689115497025256</c:v>
                </c:pt>
                <c:pt idx="5978">
                  <c:v>16.300080079772076</c:v>
                </c:pt>
                <c:pt idx="5979">
                  <c:v>5.2507122507122501</c:v>
                </c:pt>
                <c:pt idx="5980">
                  <c:v>18.819658119658119</c:v>
                </c:pt>
                <c:pt idx="5981">
                  <c:v>18.819658119658119</c:v>
                </c:pt>
                <c:pt idx="5982">
                  <c:v>4.9052706552706544</c:v>
                </c:pt>
                <c:pt idx="5983">
                  <c:v>13.069370997150997</c:v>
                </c:pt>
                <c:pt idx="5984">
                  <c:v>3.6616809116809108</c:v>
                </c:pt>
                <c:pt idx="5985">
                  <c:v>5.2507122507122501</c:v>
                </c:pt>
                <c:pt idx="5986">
                  <c:v>4.9052706552706544</c:v>
                </c:pt>
                <c:pt idx="5987">
                  <c:v>18.819658119658119</c:v>
                </c:pt>
                <c:pt idx="5988">
                  <c:v>3.6616809116809108</c:v>
                </c:pt>
                <c:pt idx="5989">
                  <c:v>18.952045773368507</c:v>
                </c:pt>
                <c:pt idx="5990">
                  <c:v>16.028398781738794</c:v>
                </c:pt>
                <c:pt idx="5991">
                  <c:v>3.6616809116809108</c:v>
                </c:pt>
                <c:pt idx="5992">
                  <c:v>3.6616809116809108</c:v>
                </c:pt>
                <c:pt idx="5993">
                  <c:v>4.9052706552706544</c:v>
                </c:pt>
                <c:pt idx="5994">
                  <c:v>17.355392805175185</c:v>
                </c:pt>
                <c:pt idx="5995">
                  <c:v>18.819658119658119</c:v>
                </c:pt>
                <c:pt idx="5996">
                  <c:v>18.819658119658119</c:v>
                </c:pt>
                <c:pt idx="5997">
                  <c:v>3.6616809116809108</c:v>
                </c:pt>
                <c:pt idx="5998">
                  <c:v>30.461039886039892</c:v>
                </c:pt>
                <c:pt idx="5999">
                  <c:v>18.819658119658119</c:v>
                </c:pt>
                <c:pt idx="6000">
                  <c:v>3.7307692307692304</c:v>
                </c:pt>
                <c:pt idx="6001">
                  <c:v>18.819658119658119</c:v>
                </c:pt>
                <c:pt idx="6002">
                  <c:v>3.7307692307692304</c:v>
                </c:pt>
                <c:pt idx="6003">
                  <c:v>4.9052706552706544</c:v>
                </c:pt>
                <c:pt idx="6004">
                  <c:v>11.240474234034162</c:v>
                </c:pt>
                <c:pt idx="6005">
                  <c:v>3.6616809116809108</c:v>
                </c:pt>
                <c:pt idx="6006">
                  <c:v>3.6616809116809108</c:v>
                </c:pt>
                <c:pt idx="6007">
                  <c:v>4.9052706552706544</c:v>
                </c:pt>
                <c:pt idx="6008">
                  <c:v>25.035350239391661</c:v>
                </c:pt>
                <c:pt idx="6009">
                  <c:v>4.9052706552706544</c:v>
                </c:pt>
                <c:pt idx="6010">
                  <c:v>4.9052706552706544</c:v>
                </c:pt>
                <c:pt idx="6011">
                  <c:v>4.9052706552706544</c:v>
                </c:pt>
                <c:pt idx="6012">
                  <c:v>3.6616809116809108</c:v>
                </c:pt>
                <c:pt idx="6013">
                  <c:v>18.819658119658119</c:v>
                </c:pt>
                <c:pt idx="6014">
                  <c:v>4.9052706552706544</c:v>
                </c:pt>
                <c:pt idx="6015">
                  <c:v>18.819658119658119</c:v>
                </c:pt>
                <c:pt idx="6016">
                  <c:v>3.6616809116809108</c:v>
                </c:pt>
                <c:pt idx="6017">
                  <c:v>4.9052706552706544</c:v>
                </c:pt>
                <c:pt idx="6018">
                  <c:v>20.010569791572379</c:v>
                </c:pt>
                <c:pt idx="6019">
                  <c:v>3.6616809116809108</c:v>
                </c:pt>
                <c:pt idx="6020">
                  <c:v>16.368174079772078</c:v>
                </c:pt>
                <c:pt idx="6021">
                  <c:v>3.6616809116809108</c:v>
                </c:pt>
                <c:pt idx="6022">
                  <c:v>24.518680702865378</c:v>
                </c:pt>
                <c:pt idx="6023">
                  <c:v>29.674264087888073</c:v>
                </c:pt>
                <c:pt idx="6024">
                  <c:v>30.461039886039892</c:v>
                </c:pt>
                <c:pt idx="6025">
                  <c:v>3.7307692307692304</c:v>
                </c:pt>
                <c:pt idx="6026">
                  <c:v>3.6616809116809108</c:v>
                </c:pt>
                <c:pt idx="6027">
                  <c:v>3.6616809116809108</c:v>
                </c:pt>
                <c:pt idx="6028">
                  <c:v>23.070019949231227</c:v>
                </c:pt>
                <c:pt idx="6029">
                  <c:v>5.2507122507122501</c:v>
                </c:pt>
                <c:pt idx="6030">
                  <c:v>4.9052706552706544</c:v>
                </c:pt>
                <c:pt idx="6031">
                  <c:v>12.725393721211494</c:v>
                </c:pt>
                <c:pt idx="6032">
                  <c:v>4.939814814814814</c:v>
                </c:pt>
                <c:pt idx="6033">
                  <c:v>5.181623931623931</c:v>
                </c:pt>
                <c:pt idx="6034">
                  <c:v>12.981695156695153</c:v>
                </c:pt>
                <c:pt idx="6035">
                  <c:v>3.6616809116809108</c:v>
                </c:pt>
                <c:pt idx="6036">
                  <c:v>3.6616809116809108</c:v>
                </c:pt>
                <c:pt idx="6037">
                  <c:v>13.016239316239314</c:v>
                </c:pt>
                <c:pt idx="6038">
                  <c:v>18.819658119658119</c:v>
                </c:pt>
                <c:pt idx="6039">
                  <c:v>3.6616809116809108</c:v>
                </c:pt>
                <c:pt idx="6040">
                  <c:v>4.9052706552706544</c:v>
                </c:pt>
                <c:pt idx="6041">
                  <c:v>18.819658119658119</c:v>
                </c:pt>
                <c:pt idx="6042">
                  <c:v>19.805877370792761</c:v>
                </c:pt>
                <c:pt idx="6043">
                  <c:v>4.939814814814814</c:v>
                </c:pt>
                <c:pt idx="6044">
                  <c:v>3.6616809116809108</c:v>
                </c:pt>
                <c:pt idx="6045">
                  <c:v>33.440300925925925</c:v>
                </c:pt>
                <c:pt idx="6046">
                  <c:v>3.6616809116809108</c:v>
                </c:pt>
                <c:pt idx="6047">
                  <c:v>3.6616809116809108</c:v>
                </c:pt>
                <c:pt idx="6048">
                  <c:v>3.6962250712250713</c:v>
                </c:pt>
                <c:pt idx="6049">
                  <c:v>13.151808837606838</c:v>
                </c:pt>
                <c:pt idx="6050">
                  <c:v>22.71480978380335</c:v>
                </c:pt>
                <c:pt idx="6051">
                  <c:v>30.461039886039892</c:v>
                </c:pt>
                <c:pt idx="6052">
                  <c:v>4.9052706552706544</c:v>
                </c:pt>
                <c:pt idx="6053">
                  <c:v>18.906958119658118</c:v>
                </c:pt>
                <c:pt idx="6054">
                  <c:v>18.831804206614638</c:v>
                </c:pt>
                <c:pt idx="6055">
                  <c:v>18.819658119658119</c:v>
                </c:pt>
                <c:pt idx="6056">
                  <c:v>18.819658119658119</c:v>
                </c:pt>
                <c:pt idx="6057">
                  <c:v>3.6616809116809108</c:v>
                </c:pt>
                <c:pt idx="6058">
                  <c:v>3.6616809116809108</c:v>
                </c:pt>
                <c:pt idx="6059">
                  <c:v>4.9052706552706544</c:v>
                </c:pt>
                <c:pt idx="6060">
                  <c:v>20.998481217993973</c:v>
                </c:pt>
                <c:pt idx="6061">
                  <c:v>30.03462577200003</c:v>
                </c:pt>
                <c:pt idx="6062">
                  <c:v>14.949155871704358</c:v>
                </c:pt>
                <c:pt idx="6063">
                  <c:v>11.427207977207978</c:v>
                </c:pt>
                <c:pt idx="6064">
                  <c:v>18.819658119658119</c:v>
                </c:pt>
                <c:pt idx="6065">
                  <c:v>23.370388874779643</c:v>
                </c:pt>
                <c:pt idx="6066">
                  <c:v>4.9052706552706544</c:v>
                </c:pt>
                <c:pt idx="6067">
                  <c:v>5.2507122507122501</c:v>
                </c:pt>
                <c:pt idx="6068">
                  <c:v>18.819658119658119</c:v>
                </c:pt>
                <c:pt idx="6069">
                  <c:v>3.6616809116809108</c:v>
                </c:pt>
                <c:pt idx="6070">
                  <c:v>5.2507122507122501</c:v>
                </c:pt>
                <c:pt idx="6071">
                  <c:v>33.691397664487887</c:v>
                </c:pt>
                <c:pt idx="6072">
                  <c:v>26.981693036450853</c:v>
                </c:pt>
                <c:pt idx="6073">
                  <c:v>26.330326411844691</c:v>
                </c:pt>
                <c:pt idx="6074">
                  <c:v>3.6616809116809108</c:v>
                </c:pt>
                <c:pt idx="6075">
                  <c:v>15.779772079772076</c:v>
                </c:pt>
                <c:pt idx="6076">
                  <c:v>3.6616809116809108</c:v>
                </c:pt>
                <c:pt idx="6077">
                  <c:v>16.64055007977208</c:v>
                </c:pt>
                <c:pt idx="6078">
                  <c:v>3.6616809116809108</c:v>
                </c:pt>
                <c:pt idx="6079">
                  <c:v>30.461039886039892</c:v>
                </c:pt>
                <c:pt idx="6080">
                  <c:v>20.131052040989431</c:v>
                </c:pt>
                <c:pt idx="6081">
                  <c:v>13.085327635327635</c:v>
                </c:pt>
                <c:pt idx="6082">
                  <c:v>29.833502721776117</c:v>
                </c:pt>
                <c:pt idx="6083">
                  <c:v>30.461039886039892</c:v>
                </c:pt>
                <c:pt idx="6084">
                  <c:v>3.6616809116809108</c:v>
                </c:pt>
                <c:pt idx="6085">
                  <c:v>28.316485173644782</c:v>
                </c:pt>
                <c:pt idx="6086">
                  <c:v>62.908850443266417</c:v>
                </c:pt>
                <c:pt idx="6087">
                  <c:v>3.6616809116809108</c:v>
                </c:pt>
                <c:pt idx="6088">
                  <c:v>30.461039886039892</c:v>
                </c:pt>
                <c:pt idx="6089">
                  <c:v>30.461039886039892</c:v>
                </c:pt>
                <c:pt idx="6090">
                  <c:v>23.163641447347324</c:v>
                </c:pt>
                <c:pt idx="6091">
                  <c:v>3.6616809116809108</c:v>
                </c:pt>
                <c:pt idx="6092">
                  <c:v>18.819658119658119</c:v>
                </c:pt>
                <c:pt idx="6093">
                  <c:v>3.6616809116809108</c:v>
                </c:pt>
                <c:pt idx="6094">
                  <c:v>4.9052706552706544</c:v>
                </c:pt>
                <c:pt idx="6095">
                  <c:v>5.1470797720797723</c:v>
                </c:pt>
                <c:pt idx="6096">
                  <c:v>27.80802285678265</c:v>
                </c:pt>
                <c:pt idx="6097">
                  <c:v>16.823880079772078</c:v>
                </c:pt>
                <c:pt idx="6098">
                  <c:v>5.181623931623931</c:v>
                </c:pt>
                <c:pt idx="6099">
                  <c:v>18.819658119658119</c:v>
                </c:pt>
                <c:pt idx="6100">
                  <c:v>3.6616809116809108</c:v>
                </c:pt>
                <c:pt idx="6101">
                  <c:v>3.6616809116809108</c:v>
                </c:pt>
                <c:pt idx="6102">
                  <c:v>95.994371179183943</c:v>
                </c:pt>
                <c:pt idx="6103">
                  <c:v>3.6616809116809108</c:v>
                </c:pt>
                <c:pt idx="6104">
                  <c:v>35.534927654884896</c:v>
                </c:pt>
                <c:pt idx="6105">
                  <c:v>30.461039886039892</c:v>
                </c:pt>
                <c:pt idx="6106">
                  <c:v>28.561681058387315</c:v>
                </c:pt>
                <c:pt idx="6107">
                  <c:v>21.950680075397941</c:v>
                </c:pt>
                <c:pt idx="6108">
                  <c:v>4.9052706552706544</c:v>
                </c:pt>
                <c:pt idx="6109">
                  <c:v>20.691676641848876</c:v>
                </c:pt>
                <c:pt idx="6110">
                  <c:v>3.6616809116809108</c:v>
                </c:pt>
                <c:pt idx="6111">
                  <c:v>3.6616809116809108</c:v>
                </c:pt>
                <c:pt idx="6112">
                  <c:v>85.574035220416945</c:v>
                </c:pt>
                <c:pt idx="6113">
                  <c:v>36.240111615875968</c:v>
                </c:pt>
                <c:pt idx="6114">
                  <c:v>3.6616809116809108</c:v>
                </c:pt>
                <c:pt idx="6115">
                  <c:v>19.190990985987732</c:v>
                </c:pt>
                <c:pt idx="6116">
                  <c:v>4.9052706552706544</c:v>
                </c:pt>
                <c:pt idx="6117">
                  <c:v>30.461039886039892</c:v>
                </c:pt>
                <c:pt idx="6118">
                  <c:v>30.461039886039892</c:v>
                </c:pt>
                <c:pt idx="6119">
                  <c:v>21.917597150889396</c:v>
                </c:pt>
                <c:pt idx="6120">
                  <c:v>116.64380976303343</c:v>
                </c:pt>
                <c:pt idx="6121">
                  <c:v>18.819658119658119</c:v>
                </c:pt>
                <c:pt idx="6122">
                  <c:v>116.50100783066628</c:v>
                </c:pt>
                <c:pt idx="6123">
                  <c:v>19.849539851034329</c:v>
                </c:pt>
                <c:pt idx="6124">
                  <c:v>43.717192982962018</c:v>
                </c:pt>
                <c:pt idx="6125">
                  <c:v>19.739576916934968</c:v>
                </c:pt>
                <c:pt idx="6126">
                  <c:v>18.819658119658119</c:v>
                </c:pt>
                <c:pt idx="6127">
                  <c:v>32.002444146889587</c:v>
                </c:pt>
                <c:pt idx="6128">
                  <c:v>22.427799520720999</c:v>
                </c:pt>
                <c:pt idx="6129">
                  <c:v>3.6616809116809108</c:v>
                </c:pt>
                <c:pt idx="6130">
                  <c:v>67.838574770639227</c:v>
                </c:pt>
                <c:pt idx="6131">
                  <c:v>18.819658119658119</c:v>
                </c:pt>
                <c:pt idx="6132">
                  <c:v>20.129092083349494</c:v>
                </c:pt>
                <c:pt idx="6133">
                  <c:v>3.7307692307692304</c:v>
                </c:pt>
                <c:pt idx="6134">
                  <c:v>3.6616809116809108</c:v>
                </c:pt>
                <c:pt idx="6135">
                  <c:v>33.884038547159406</c:v>
                </c:pt>
                <c:pt idx="6136">
                  <c:v>4.939814814814814</c:v>
                </c:pt>
                <c:pt idx="6137">
                  <c:v>103.58564545125728</c:v>
                </c:pt>
                <c:pt idx="6138">
                  <c:v>18.819658119658119</c:v>
                </c:pt>
                <c:pt idx="6139">
                  <c:v>30.461039886039892</c:v>
                </c:pt>
                <c:pt idx="6140">
                  <c:v>4.9052706552706544</c:v>
                </c:pt>
                <c:pt idx="6141">
                  <c:v>22.60791350921939</c:v>
                </c:pt>
                <c:pt idx="6142">
                  <c:v>29.764846752789737</c:v>
                </c:pt>
                <c:pt idx="6143">
                  <c:v>40.904888061413033</c:v>
                </c:pt>
                <c:pt idx="6144">
                  <c:v>115.4009269902445</c:v>
                </c:pt>
                <c:pt idx="6145">
                  <c:v>30.461039886039892</c:v>
                </c:pt>
                <c:pt idx="6146">
                  <c:v>3.6616809116809108</c:v>
                </c:pt>
                <c:pt idx="6147">
                  <c:v>3.6616809116809108</c:v>
                </c:pt>
                <c:pt idx="6148">
                  <c:v>13.37116259259259</c:v>
                </c:pt>
                <c:pt idx="6149">
                  <c:v>3.6616809116809108</c:v>
                </c:pt>
                <c:pt idx="6150">
                  <c:v>27.644854770154723</c:v>
                </c:pt>
                <c:pt idx="6151">
                  <c:v>115.15617573567518</c:v>
                </c:pt>
                <c:pt idx="6152">
                  <c:v>13.401486837606837</c:v>
                </c:pt>
                <c:pt idx="6153">
                  <c:v>30.467112929518152</c:v>
                </c:pt>
                <c:pt idx="6154">
                  <c:v>19.299808119658117</c:v>
                </c:pt>
                <c:pt idx="6155">
                  <c:v>30.461039886039892</c:v>
                </c:pt>
                <c:pt idx="6156">
                  <c:v>114.73515721715665</c:v>
                </c:pt>
                <c:pt idx="6157">
                  <c:v>114.72599643468894</c:v>
                </c:pt>
                <c:pt idx="6158">
                  <c:v>60.761522192481856</c:v>
                </c:pt>
                <c:pt idx="6159">
                  <c:v>30.461039886039892</c:v>
                </c:pt>
                <c:pt idx="6160">
                  <c:v>32.636956605398019</c:v>
                </c:pt>
                <c:pt idx="6161">
                  <c:v>30.461039886039892</c:v>
                </c:pt>
                <c:pt idx="6162">
                  <c:v>41.326096693788223</c:v>
                </c:pt>
                <c:pt idx="6163">
                  <c:v>19.084859935089284</c:v>
                </c:pt>
                <c:pt idx="6164">
                  <c:v>5.008903133903134</c:v>
                </c:pt>
                <c:pt idx="6165">
                  <c:v>3.6616809116809108</c:v>
                </c:pt>
                <c:pt idx="6166">
                  <c:v>18.819658119658119</c:v>
                </c:pt>
                <c:pt idx="6167">
                  <c:v>18.819658119658119</c:v>
                </c:pt>
                <c:pt idx="6168">
                  <c:v>114.39761680505931</c:v>
                </c:pt>
                <c:pt idx="6169">
                  <c:v>4.9052706552706544</c:v>
                </c:pt>
                <c:pt idx="6170">
                  <c:v>114.23988532357784</c:v>
                </c:pt>
                <c:pt idx="6171">
                  <c:v>30.889005423960501</c:v>
                </c:pt>
                <c:pt idx="6172">
                  <c:v>3.6616809116809108</c:v>
                </c:pt>
                <c:pt idx="6173">
                  <c:v>30.930790421473546</c:v>
                </c:pt>
                <c:pt idx="6174">
                  <c:v>4.9052706552706544</c:v>
                </c:pt>
                <c:pt idx="6175">
                  <c:v>35.697010523591544</c:v>
                </c:pt>
                <c:pt idx="6176">
                  <c:v>114.1383343976519</c:v>
                </c:pt>
                <c:pt idx="6177">
                  <c:v>114.11423717542968</c:v>
                </c:pt>
                <c:pt idx="6178">
                  <c:v>32.644811084980887</c:v>
                </c:pt>
                <c:pt idx="6179">
                  <c:v>3.6616809116809108</c:v>
                </c:pt>
                <c:pt idx="6180">
                  <c:v>3.6616809116809108</c:v>
                </c:pt>
                <c:pt idx="6181">
                  <c:v>113.98803347172597</c:v>
                </c:pt>
                <c:pt idx="6182">
                  <c:v>30.461039886039892</c:v>
                </c:pt>
                <c:pt idx="6183">
                  <c:v>30.461039886039892</c:v>
                </c:pt>
                <c:pt idx="6184">
                  <c:v>30.461039886039892</c:v>
                </c:pt>
                <c:pt idx="6185">
                  <c:v>90.566209850627544</c:v>
                </c:pt>
                <c:pt idx="6186">
                  <c:v>5.2507122507122501</c:v>
                </c:pt>
                <c:pt idx="6187">
                  <c:v>67.510707537325814</c:v>
                </c:pt>
                <c:pt idx="6188">
                  <c:v>13.016239316239314</c:v>
                </c:pt>
                <c:pt idx="6189">
                  <c:v>19.503676014580176</c:v>
                </c:pt>
                <c:pt idx="6190">
                  <c:v>113.71831124950376</c:v>
                </c:pt>
                <c:pt idx="6191">
                  <c:v>113.71333439765192</c:v>
                </c:pt>
                <c:pt idx="6192">
                  <c:v>18.819658119658119</c:v>
                </c:pt>
                <c:pt idx="6193">
                  <c:v>18.819658119658119</c:v>
                </c:pt>
                <c:pt idx="6194">
                  <c:v>60.995920004957668</c:v>
                </c:pt>
                <c:pt idx="6195">
                  <c:v>24.11211886631996</c:v>
                </c:pt>
                <c:pt idx="6196">
                  <c:v>30.461039886039892</c:v>
                </c:pt>
                <c:pt idx="6197">
                  <c:v>3.6616809116809108</c:v>
                </c:pt>
                <c:pt idx="6198">
                  <c:v>32.901052204003449</c:v>
                </c:pt>
                <c:pt idx="6199">
                  <c:v>18.819658119658119</c:v>
                </c:pt>
                <c:pt idx="6200">
                  <c:v>113.48477594660832</c:v>
                </c:pt>
                <c:pt idx="6201">
                  <c:v>3.6616809116809108</c:v>
                </c:pt>
                <c:pt idx="6202">
                  <c:v>62.189753386796312</c:v>
                </c:pt>
                <c:pt idx="6203">
                  <c:v>3.6616809116809108</c:v>
                </c:pt>
                <c:pt idx="6204">
                  <c:v>3.6616809116809108</c:v>
                </c:pt>
                <c:pt idx="6205">
                  <c:v>32.696972677067983</c:v>
                </c:pt>
                <c:pt idx="6206">
                  <c:v>113.35569550876302</c:v>
                </c:pt>
                <c:pt idx="6207">
                  <c:v>13.629461156695154</c:v>
                </c:pt>
                <c:pt idx="6208">
                  <c:v>11.502795019943019</c:v>
                </c:pt>
                <c:pt idx="6209">
                  <c:v>113.32202232341992</c:v>
                </c:pt>
                <c:pt idx="6210">
                  <c:v>32.835895986451071</c:v>
                </c:pt>
                <c:pt idx="6211">
                  <c:v>92.96615715039276</c:v>
                </c:pt>
                <c:pt idx="6212">
                  <c:v>62.540399366953245</c:v>
                </c:pt>
                <c:pt idx="6213">
                  <c:v>30.461039886039892</c:v>
                </c:pt>
                <c:pt idx="6214">
                  <c:v>29.199775409337782</c:v>
                </c:pt>
                <c:pt idx="6215">
                  <c:v>113.16532513839266</c:v>
                </c:pt>
                <c:pt idx="6216">
                  <c:v>64.343594734578048</c:v>
                </c:pt>
                <c:pt idx="6217">
                  <c:v>33.579783863708769</c:v>
                </c:pt>
                <c:pt idx="6218">
                  <c:v>113.15555661987413</c:v>
                </c:pt>
                <c:pt idx="6219">
                  <c:v>5.2507122507122501</c:v>
                </c:pt>
                <c:pt idx="6220">
                  <c:v>112.26500341505692</c:v>
                </c:pt>
                <c:pt idx="6221">
                  <c:v>4.939814814814814</c:v>
                </c:pt>
                <c:pt idx="6222">
                  <c:v>101.44614209930026</c:v>
                </c:pt>
                <c:pt idx="6223">
                  <c:v>113.00886680505931</c:v>
                </c:pt>
                <c:pt idx="6224">
                  <c:v>31.604722715086783</c:v>
                </c:pt>
                <c:pt idx="6225">
                  <c:v>34.591597192831372</c:v>
                </c:pt>
                <c:pt idx="6226">
                  <c:v>3.6616809116809108</c:v>
                </c:pt>
                <c:pt idx="6227">
                  <c:v>112.87703810135561</c:v>
                </c:pt>
                <c:pt idx="6228">
                  <c:v>112.87048129123073</c:v>
                </c:pt>
                <c:pt idx="6229">
                  <c:v>3.6616809116809108</c:v>
                </c:pt>
                <c:pt idx="6230">
                  <c:v>3.6962250712250713</c:v>
                </c:pt>
                <c:pt idx="6231">
                  <c:v>44.669859048553725</c:v>
                </c:pt>
                <c:pt idx="6232">
                  <c:v>112.75865847172598</c:v>
                </c:pt>
                <c:pt idx="6233">
                  <c:v>30.888033936000877</c:v>
                </c:pt>
                <c:pt idx="6234">
                  <c:v>3.6616809116809108</c:v>
                </c:pt>
                <c:pt idx="6235">
                  <c:v>103.38912697926946</c:v>
                </c:pt>
                <c:pt idx="6236">
                  <c:v>46.304368694663189</c:v>
                </c:pt>
                <c:pt idx="6237">
                  <c:v>112.65215384209635</c:v>
                </c:pt>
                <c:pt idx="6238">
                  <c:v>42.377055960807887</c:v>
                </c:pt>
                <c:pt idx="6239">
                  <c:v>61.131917262485395</c:v>
                </c:pt>
                <c:pt idx="6240">
                  <c:v>112.54192236061486</c:v>
                </c:pt>
                <c:pt idx="6241">
                  <c:v>84.933563105103573</c:v>
                </c:pt>
                <c:pt idx="6242">
                  <c:v>112.52886680505931</c:v>
                </c:pt>
                <c:pt idx="6243">
                  <c:v>18.819658119658119</c:v>
                </c:pt>
                <c:pt idx="6244">
                  <c:v>28.138583807444469</c:v>
                </c:pt>
                <c:pt idx="6245">
                  <c:v>77.959183641489972</c:v>
                </c:pt>
                <c:pt idx="6246">
                  <c:v>24.968607319980421</c:v>
                </c:pt>
                <c:pt idx="6247">
                  <c:v>112.44104273098525</c:v>
                </c:pt>
                <c:pt idx="6248">
                  <c:v>112.43221740234183</c:v>
                </c:pt>
                <c:pt idx="6249">
                  <c:v>22.829302214968251</c:v>
                </c:pt>
                <c:pt idx="6250">
                  <c:v>20.804008270754117</c:v>
                </c:pt>
                <c:pt idx="6251">
                  <c:v>33.009463581198737</c:v>
                </c:pt>
                <c:pt idx="6252">
                  <c:v>112.32893624950376</c:v>
                </c:pt>
                <c:pt idx="6253">
                  <c:v>112.3082590690085</c:v>
                </c:pt>
                <c:pt idx="6254">
                  <c:v>17.979664578080346</c:v>
                </c:pt>
                <c:pt idx="6255">
                  <c:v>112.2470553653048</c:v>
                </c:pt>
                <c:pt idx="6256">
                  <c:v>92.547055040412559</c:v>
                </c:pt>
                <c:pt idx="6257">
                  <c:v>36.102229784559782</c:v>
                </c:pt>
                <c:pt idx="6258">
                  <c:v>37.157774794380344</c:v>
                </c:pt>
                <c:pt idx="6259">
                  <c:v>112.18851958283709</c:v>
                </c:pt>
                <c:pt idx="6260">
                  <c:v>112.1684732865408</c:v>
                </c:pt>
                <c:pt idx="6261">
                  <c:v>112.1014131013556</c:v>
                </c:pt>
                <c:pt idx="6262">
                  <c:v>112.08599643468895</c:v>
                </c:pt>
                <c:pt idx="6263">
                  <c:v>54.071717118300427</c:v>
                </c:pt>
                <c:pt idx="6264">
                  <c:v>18.819658119658119</c:v>
                </c:pt>
                <c:pt idx="6265">
                  <c:v>91.010415045982057</c:v>
                </c:pt>
                <c:pt idx="6266">
                  <c:v>111.95511092086036</c:v>
                </c:pt>
                <c:pt idx="6267">
                  <c:v>5.4925213675213671</c:v>
                </c:pt>
                <c:pt idx="6268">
                  <c:v>111.75388406900851</c:v>
                </c:pt>
                <c:pt idx="6269">
                  <c:v>111.70854273098523</c:v>
                </c:pt>
                <c:pt idx="6270">
                  <c:v>111.69057976802227</c:v>
                </c:pt>
                <c:pt idx="6271">
                  <c:v>111.67057388382332</c:v>
                </c:pt>
                <c:pt idx="6272">
                  <c:v>88.551604010157078</c:v>
                </c:pt>
                <c:pt idx="6273">
                  <c:v>111.58583439765192</c:v>
                </c:pt>
                <c:pt idx="6274">
                  <c:v>28.701138535886226</c:v>
                </c:pt>
                <c:pt idx="6275">
                  <c:v>107.47419689321974</c:v>
                </c:pt>
                <c:pt idx="6276">
                  <c:v>83.767651039020691</c:v>
                </c:pt>
                <c:pt idx="6277">
                  <c:v>79.733555701277098</c:v>
                </c:pt>
                <c:pt idx="6278">
                  <c:v>110.93862065771974</c:v>
                </c:pt>
                <c:pt idx="6279">
                  <c:v>21.384656928281416</c:v>
                </c:pt>
                <c:pt idx="6280">
                  <c:v>3.6616809116809108</c:v>
                </c:pt>
                <c:pt idx="6281">
                  <c:v>111.46546402728154</c:v>
                </c:pt>
                <c:pt idx="6282">
                  <c:v>111.35916184678628</c:v>
                </c:pt>
                <c:pt idx="6283">
                  <c:v>111.35557976802228</c:v>
                </c:pt>
                <c:pt idx="6284">
                  <c:v>111.34643624950377</c:v>
                </c:pt>
                <c:pt idx="6285">
                  <c:v>60.415685487983716</c:v>
                </c:pt>
                <c:pt idx="6286">
                  <c:v>111.33722328654079</c:v>
                </c:pt>
                <c:pt idx="6287">
                  <c:v>3.7307692307692304</c:v>
                </c:pt>
                <c:pt idx="6288">
                  <c:v>111.30912143468893</c:v>
                </c:pt>
                <c:pt idx="6289">
                  <c:v>111.29747791617044</c:v>
                </c:pt>
                <c:pt idx="6290">
                  <c:v>41.730736816329824</c:v>
                </c:pt>
                <c:pt idx="6291">
                  <c:v>111.29171402728154</c:v>
                </c:pt>
                <c:pt idx="6292">
                  <c:v>111.27444550876302</c:v>
                </c:pt>
                <c:pt idx="6293">
                  <c:v>4.9052706552706544</c:v>
                </c:pt>
                <c:pt idx="6294">
                  <c:v>22.218892380527684</c:v>
                </c:pt>
                <c:pt idx="6295">
                  <c:v>4.9052706552706544</c:v>
                </c:pt>
                <c:pt idx="6296">
                  <c:v>111.24185291617043</c:v>
                </c:pt>
                <c:pt idx="6297">
                  <c:v>36.523292170128556</c:v>
                </c:pt>
                <c:pt idx="6298">
                  <c:v>61.897211570477253</c:v>
                </c:pt>
                <c:pt idx="6299">
                  <c:v>52.472304516182426</c:v>
                </c:pt>
                <c:pt idx="6300">
                  <c:v>3.6616809116809108</c:v>
                </c:pt>
                <c:pt idx="6301">
                  <c:v>5.5318182507122504</c:v>
                </c:pt>
                <c:pt idx="6302">
                  <c:v>111.13819550876302</c:v>
                </c:pt>
                <c:pt idx="6303">
                  <c:v>18.819658119658119</c:v>
                </c:pt>
                <c:pt idx="6304">
                  <c:v>107.00367487539248</c:v>
                </c:pt>
                <c:pt idx="6305">
                  <c:v>111.11784828654081</c:v>
                </c:pt>
                <c:pt idx="6306">
                  <c:v>111.0870090690085</c:v>
                </c:pt>
                <c:pt idx="6307">
                  <c:v>3.6616809116809108</c:v>
                </c:pt>
                <c:pt idx="6308">
                  <c:v>24.112819827380275</c:v>
                </c:pt>
                <c:pt idx="6309">
                  <c:v>36.104549678054624</c:v>
                </c:pt>
                <c:pt idx="6310">
                  <c:v>111.04826495320746</c:v>
                </c:pt>
                <c:pt idx="6311">
                  <c:v>3.6616809116809108</c:v>
                </c:pt>
                <c:pt idx="6312">
                  <c:v>38.389492320427834</c:v>
                </c:pt>
                <c:pt idx="6313">
                  <c:v>111.01068962456407</c:v>
                </c:pt>
                <c:pt idx="6314">
                  <c:v>110.99534828654079</c:v>
                </c:pt>
                <c:pt idx="6315">
                  <c:v>3.6962250712250713</c:v>
                </c:pt>
                <c:pt idx="6316">
                  <c:v>53.422580888309177</c:v>
                </c:pt>
                <c:pt idx="6317">
                  <c:v>110.87733314308259</c:v>
                </c:pt>
                <c:pt idx="6318">
                  <c:v>104.39513155298114</c:v>
                </c:pt>
                <c:pt idx="6319">
                  <c:v>110.85240258752702</c:v>
                </c:pt>
                <c:pt idx="6320">
                  <c:v>110.8496306939482</c:v>
                </c:pt>
                <c:pt idx="6321">
                  <c:v>18.831804206614638</c:v>
                </c:pt>
                <c:pt idx="6322">
                  <c:v>103.24002716831323</c:v>
                </c:pt>
                <c:pt idx="6323">
                  <c:v>110.78125106431857</c:v>
                </c:pt>
                <c:pt idx="6324">
                  <c:v>110.7546769902445</c:v>
                </c:pt>
                <c:pt idx="6325">
                  <c:v>22.981666641397251</c:v>
                </c:pt>
                <c:pt idx="6326">
                  <c:v>54.364303496544395</c:v>
                </c:pt>
                <c:pt idx="6327">
                  <c:v>51.364533087809271</c:v>
                </c:pt>
                <c:pt idx="6328">
                  <c:v>63.055157224960162</c:v>
                </c:pt>
                <c:pt idx="6329">
                  <c:v>46.510232334701797</c:v>
                </c:pt>
                <c:pt idx="6330">
                  <c:v>110.60157513839266</c:v>
                </c:pt>
                <c:pt idx="6331">
                  <c:v>3.6616809116809108</c:v>
                </c:pt>
                <c:pt idx="6332">
                  <c:v>110.59009365691116</c:v>
                </c:pt>
                <c:pt idx="6333">
                  <c:v>110.58780199024451</c:v>
                </c:pt>
                <c:pt idx="6334">
                  <c:v>110.57203810135562</c:v>
                </c:pt>
                <c:pt idx="6335">
                  <c:v>110.56861217542968</c:v>
                </c:pt>
                <c:pt idx="6336">
                  <c:v>19.509328119658118</c:v>
                </c:pt>
                <c:pt idx="6337">
                  <c:v>110.53722328654081</c:v>
                </c:pt>
                <c:pt idx="6338">
                  <c:v>110.5366445828371</c:v>
                </c:pt>
                <c:pt idx="6339">
                  <c:v>18.819658119658119</c:v>
                </c:pt>
                <c:pt idx="6340">
                  <c:v>109.38016037006946</c:v>
                </c:pt>
                <c:pt idx="6341">
                  <c:v>110.4608806939482</c:v>
                </c:pt>
                <c:pt idx="6342">
                  <c:v>110.45541184678629</c:v>
                </c:pt>
                <c:pt idx="6343">
                  <c:v>3.6616809116809108</c:v>
                </c:pt>
                <c:pt idx="6344">
                  <c:v>18.819658119658119</c:v>
                </c:pt>
                <c:pt idx="6345">
                  <c:v>110.41277884209636</c:v>
                </c:pt>
                <c:pt idx="6346">
                  <c:v>4.767094017094017</c:v>
                </c:pt>
                <c:pt idx="6347">
                  <c:v>110.39237943937887</c:v>
                </c:pt>
                <c:pt idx="6348">
                  <c:v>110.38400569394821</c:v>
                </c:pt>
                <c:pt idx="6349">
                  <c:v>76.857841814172588</c:v>
                </c:pt>
                <c:pt idx="6350">
                  <c:v>27.758897054152133</c:v>
                </c:pt>
                <c:pt idx="6351">
                  <c:v>110.23115847172599</c:v>
                </c:pt>
                <c:pt idx="6352">
                  <c:v>110.18247791617043</c:v>
                </c:pt>
                <c:pt idx="6353">
                  <c:v>30.378117479972925</c:v>
                </c:pt>
                <c:pt idx="6354">
                  <c:v>110.13478684678628</c:v>
                </c:pt>
                <c:pt idx="6355">
                  <c:v>28.557304875486505</c:v>
                </c:pt>
                <c:pt idx="6356">
                  <c:v>4.939814814814814</c:v>
                </c:pt>
                <c:pt idx="6357">
                  <c:v>78.780010957900686</c:v>
                </c:pt>
                <c:pt idx="6358">
                  <c:v>5.4925213675213671</c:v>
                </c:pt>
                <c:pt idx="6359">
                  <c:v>109.94842110604554</c:v>
                </c:pt>
                <c:pt idx="6360">
                  <c:v>18.819658119658119</c:v>
                </c:pt>
                <c:pt idx="6361">
                  <c:v>5.0434472934472936</c:v>
                </c:pt>
                <c:pt idx="6362">
                  <c:v>109.86629736061487</c:v>
                </c:pt>
                <c:pt idx="6363">
                  <c:v>58.317992127702723</c:v>
                </c:pt>
                <c:pt idx="6364">
                  <c:v>3.6616809116809108</c:v>
                </c:pt>
                <c:pt idx="6365">
                  <c:v>109.85488532357783</c:v>
                </c:pt>
                <c:pt idx="6366">
                  <c:v>109.82287143468895</c:v>
                </c:pt>
                <c:pt idx="6367">
                  <c:v>3.6616809116809108</c:v>
                </c:pt>
                <c:pt idx="6368">
                  <c:v>109.79706124950376</c:v>
                </c:pt>
                <c:pt idx="6369">
                  <c:v>109.78321865691116</c:v>
                </c:pt>
                <c:pt idx="6370">
                  <c:v>13.268039156695155</c:v>
                </c:pt>
                <c:pt idx="6371">
                  <c:v>109.75733902728155</c:v>
                </c:pt>
                <c:pt idx="6372">
                  <c:v>4.9052706552706544</c:v>
                </c:pt>
                <c:pt idx="6373">
                  <c:v>42.11915912510829</c:v>
                </c:pt>
                <c:pt idx="6374">
                  <c:v>78.998506575640121</c:v>
                </c:pt>
                <c:pt idx="6375">
                  <c:v>13.085327635327635</c:v>
                </c:pt>
                <c:pt idx="6376">
                  <c:v>18.819658119658119</c:v>
                </c:pt>
                <c:pt idx="6377">
                  <c:v>109.66048129123072</c:v>
                </c:pt>
                <c:pt idx="6378">
                  <c:v>54.680853652566228</c:v>
                </c:pt>
                <c:pt idx="6379">
                  <c:v>3.9133475498575492</c:v>
                </c:pt>
                <c:pt idx="6380">
                  <c:v>103.42600621373846</c:v>
                </c:pt>
                <c:pt idx="6381">
                  <c:v>31.675271878357059</c:v>
                </c:pt>
                <c:pt idx="6382">
                  <c:v>109.62277884209635</c:v>
                </c:pt>
                <c:pt idx="6383">
                  <c:v>90.656580627612243</c:v>
                </c:pt>
                <c:pt idx="6384">
                  <c:v>109.5477093976519</c:v>
                </c:pt>
                <c:pt idx="6385">
                  <c:v>12.981695156695153</c:v>
                </c:pt>
                <c:pt idx="6386">
                  <c:v>109.51583439765191</c:v>
                </c:pt>
                <c:pt idx="6387">
                  <c:v>109.44953221715666</c:v>
                </c:pt>
                <c:pt idx="6388">
                  <c:v>109.39527295789739</c:v>
                </c:pt>
                <c:pt idx="6389">
                  <c:v>109.3947695828371</c:v>
                </c:pt>
                <c:pt idx="6390">
                  <c:v>109.38551032357783</c:v>
                </c:pt>
                <c:pt idx="6391">
                  <c:v>3.7307692307692304</c:v>
                </c:pt>
                <c:pt idx="6392">
                  <c:v>109.33321277271222</c:v>
                </c:pt>
                <c:pt idx="6393">
                  <c:v>3.7307692307692304</c:v>
                </c:pt>
                <c:pt idx="6394">
                  <c:v>44.50664837397364</c:v>
                </c:pt>
                <c:pt idx="6395">
                  <c:v>109.23235629123073</c:v>
                </c:pt>
                <c:pt idx="6396">
                  <c:v>4.9052706552706544</c:v>
                </c:pt>
                <c:pt idx="6397">
                  <c:v>109.17316647641591</c:v>
                </c:pt>
                <c:pt idx="6398">
                  <c:v>63.45154274749472</c:v>
                </c:pt>
                <c:pt idx="6399">
                  <c:v>3.6616809116809108</c:v>
                </c:pt>
                <c:pt idx="6400">
                  <c:v>19.540756119658116</c:v>
                </c:pt>
                <c:pt idx="6401">
                  <c:v>51.595166399977373</c:v>
                </c:pt>
                <c:pt idx="6402">
                  <c:v>109.08016310135562</c:v>
                </c:pt>
                <c:pt idx="6403">
                  <c:v>109.07108902728153</c:v>
                </c:pt>
                <c:pt idx="6404">
                  <c:v>109.05532513839265</c:v>
                </c:pt>
                <c:pt idx="6405">
                  <c:v>15.779772079772076</c:v>
                </c:pt>
                <c:pt idx="6406">
                  <c:v>109.02245476802227</c:v>
                </c:pt>
                <c:pt idx="6407">
                  <c:v>3.6616809116809108</c:v>
                </c:pt>
                <c:pt idx="6408">
                  <c:v>109.01310291617042</c:v>
                </c:pt>
                <c:pt idx="6409">
                  <c:v>109.00745476802227</c:v>
                </c:pt>
                <c:pt idx="6410">
                  <c:v>108.99398254580005</c:v>
                </c:pt>
                <c:pt idx="6411">
                  <c:v>108.95902884209634</c:v>
                </c:pt>
                <c:pt idx="6412">
                  <c:v>22.43717663327385</c:v>
                </c:pt>
                <c:pt idx="6413">
                  <c:v>108.92666773098524</c:v>
                </c:pt>
                <c:pt idx="6414">
                  <c:v>90.6110348533375</c:v>
                </c:pt>
                <c:pt idx="6415">
                  <c:v>108.90020939765191</c:v>
                </c:pt>
                <c:pt idx="6416">
                  <c:v>108.87256462456405</c:v>
                </c:pt>
                <c:pt idx="6417">
                  <c:v>4.9052706552706544</c:v>
                </c:pt>
                <c:pt idx="6418">
                  <c:v>16.303572079772078</c:v>
                </c:pt>
                <c:pt idx="6419">
                  <c:v>108.83566647641591</c:v>
                </c:pt>
                <c:pt idx="6420">
                  <c:v>108.82136680505931</c:v>
                </c:pt>
                <c:pt idx="6421">
                  <c:v>32.932795360202746</c:v>
                </c:pt>
                <c:pt idx="6422">
                  <c:v>108.75310291617043</c:v>
                </c:pt>
                <c:pt idx="6423">
                  <c:v>94.990093983443415</c:v>
                </c:pt>
                <c:pt idx="6424">
                  <c:v>31.124746008068296</c:v>
                </c:pt>
                <c:pt idx="6425">
                  <c:v>108.6677729578974</c:v>
                </c:pt>
                <c:pt idx="6426">
                  <c:v>108.65608314308258</c:v>
                </c:pt>
                <c:pt idx="6427">
                  <c:v>3.6616809116809108</c:v>
                </c:pt>
                <c:pt idx="6428">
                  <c:v>108.64319550876301</c:v>
                </c:pt>
                <c:pt idx="6429">
                  <c:v>67.069202695232647</c:v>
                </c:pt>
                <c:pt idx="6430">
                  <c:v>108.64025569394821</c:v>
                </c:pt>
                <c:pt idx="6431">
                  <c:v>108.56581124950377</c:v>
                </c:pt>
                <c:pt idx="6432">
                  <c:v>108.54803347172599</c:v>
                </c:pt>
                <c:pt idx="6433">
                  <c:v>32.465148014514391</c:v>
                </c:pt>
                <c:pt idx="6434">
                  <c:v>20.930034774752055</c:v>
                </c:pt>
                <c:pt idx="6435">
                  <c:v>108.51692236061487</c:v>
                </c:pt>
                <c:pt idx="6436">
                  <c:v>108.51229273098524</c:v>
                </c:pt>
                <c:pt idx="6437">
                  <c:v>3.6616809116809108</c:v>
                </c:pt>
                <c:pt idx="6438">
                  <c:v>22.913510679504419</c:v>
                </c:pt>
                <c:pt idx="6439">
                  <c:v>108.45163869863813</c:v>
                </c:pt>
                <c:pt idx="6440">
                  <c:v>22.234539597721657</c:v>
                </c:pt>
                <c:pt idx="6441">
                  <c:v>108.43965384209636</c:v>
                </c:pt>
                <c:pt idx="6442">
                  <c:v>108.43803347172597</c:v>
                </c:pt>
                <c:pt idx="6443">
                  <c:v>101.5176835651792</c:v>
                </c:pt>
                <c:pt idx="6444">
                  <c:v>3.6616809116809108</c:v>
                </c:pt>
                <c:pt idx="6445">
                  <c:v>108.42914458283708</c:v>
                </c:pt>
                <c:pt idx="6446">
                  <c:v>108.41358902728153</c:v>
                </c:pt>
                <c:pt idx="6447">
                  <c:v>3.6616809116809108</c:v>
                </c:pt>
                <c:pt idx="6448">
                  <c:v>108.39274980974925</c:v>
                </c:pt>
                <c:pt idx="6449">
                  <c:v>74.486451288207348</c:v>
                </c:pt>
                <c:pt idx="6450">
                  <c:v>80.434342361107198</c:v>
                </c:pt>
                <c:pt idx="6451">
                  <c:v>108.36358902728153</c:v>
                </c:pt>
                <c:pt idx="6452">
                  <c:v>18.819658119658119</c:v>
                </c:pt>
                <c:pt idx="6453">
                  <c:v>20.316627275482627</c:v>
                </c:pt>
                <c:pt idx="6454">
                  <c:v>23.573033528097238</c:v>
                </c:pt>
                <c:pt idx="6455">
                  <c:v>108.31719425419369</c:v>
                </c:pt>
                <c:pt idx="6456">
                  <c:v>108.31196865691118</c:v>
                </c:pt>
                <c:pt idx="6457">
                  <c:v>108.29610629123073</c:v>
                </c:pt>
                <c:pt idx="6458">
                  <c:v>4.9052706552706544</c:v>
                </c:pt>
                <c:pt idx="6459">
                  <c:v>108.27854273098525</c:v>
                </c:pt>
                <c:pt idx="6460">
                  <c:v>108.2672232865408</c:v>
                </c:pt>
                <c:pt idx="6461">
                  <c:v>108.26715384209635</c:v>
                </c:pt>
                <c:pt idx="6462">
                  <c:v>108.26479273098525</c:v>
                </c:pt>
                <c:pt idx="6463">
                  <c:v>22.340262544232814</c:v>
                </c:pt>
                <c:pt idx="6464">
                  <c:v>108.25203221715665</c:v>
                </c:pt>
                <c:pt idx="6465">
                  <c:v>12.981695156695153</c:v>
                </c:pt>
                <c:pt idx="6466">
                  <c:v>48.54762209445213</c:v>
                </c:pt>
                <c:pt idx="6467">
                  <c:v>4.9052706552706544</c:v>
                </c:pt>
                <c:pt idx="6468">
                  <c:v>26.972259132672587</c:v>
                </c:pt>
                <c:pt idx="6469">
                  <c:v>108.20199180505932</c:v>
                </c:pt>
                <c:pt idx="6470">
                  <c:v>108.19941647641592</c:v>
                </c:pt>
                <c:pt idx="6471">
                  <c:v>23.633658304786049</c:v>
                </c:pt>
                <c:pt idx="6472">
                  <c:v>21.892244397422964</c:v>
                </c:pt>
                <c:pt idx="6473">
                  <c:v>88.890473559558131</c:v>
                </c:pt>
                <c:pt idx="6474">
                  <c:v>3.6616809116809108</c:v>
                </c:pt>
                <c:pt idx="6475">
                  <c:v>108.14052758752702</c:v>
                </c:pt>
                <c:pt idx="6476">
                  <c:v>72.128142125773792</c:v>
                </c:pt>
                <c:pt idx="6477">
                  <c:v>108.13274980974926</c:v>
                </c:pt>
                <c:pt idx="6478">
                  <c:v>108.13274980974926</c:v>
                </c:pt>
                <c:pt idx="6479">
                  <c:v>108.12803347172598</c:v>
                </c:pt>
                <c:pt idx="6480">
                  <c:v>88.521473258870401</c:v>
                </c:pt>
                <c:pt idx="6481">
                  <c:v>19.699642119658119</c:v>
                </c:pt>
                <c:pt idx="6482">
                  <c:v>108.10838069394819</c:v>
                </c:pt>
                <c:pt idx="6483">
                  <c:v>22.607071546284445</c:v>
                </c:pt>
                <c:pt idx="6484">
                  <c:v>108.10136680505931</c:v>
                </c:pt>
                <c:pt idx="6485">
                  <c:v>108.09421402728154</c:v>
                </c:pt>
                <c:pt idx="6486">
                  <c:v>108.08719425419369</c:v>
                </c:pt>
                <c:pt idx="6487">
                  <c:v>22.275569276995483</c:v>
                </c:pt>
                <c:pt idx="6488">
                  <c:v>108.07719425419369</c:v>
                </c:pt>
                <c:pt idx="6489">
                  <c:v>108.0702556939482</c:v>
                </c:pt>
                <c:pt idx="6490">
                  <c:v>108.04010291617043</c:v>
                </c:pt>
                <c:pt idx="6491">
                  <c:v>108.03581124950377</c:v>
                </c:pt>
                <c:pt idx="6492">
                  <c:v>18.831804206614638</c:v>
                </c:pt>
                <c:pt idx="6493">
                  <c:v>108.03210754580006</c:v>
                </c:pt>
                <c:pt idx="6494">
                  <c:v>108.03136680505931</c:v>
                </c:pt>
                <c:pt idx="6495">
                  <c:v>44.430912609068102</c:v>
                </c:pt>
                <c:pt idx="6496">
                  <c:v>108.0171942541937</c:v>
                </c:pt>
                <c:pt idx="6497">
                  <c:v>51.270930343561297</c:v>
                </c:pt>
                <c:pt idx="6498">
                  <c:v>108.01386092086035</c:v>
                </c:pt>
                <c:pt idx="6499">
                  <c:v>108.0091445828371</c:v>
                </c:pt>
                <c:pt idx="6500">
                  <c:v>12.947150997150999</c:v>
                </c:pt>
                <c:pt idx="6501">
                  <c:v>22.267552641397248</c:v>
                </c:pt>
                <c:pt idx="6502">
                  <c:v>107.99803347172598</c:v>
                </c:pt>
                <c:pt idx="6503">
                  <c:v>107.99497203197147</c:v>
                </c:pt>
                <c:pt idx="6504">
                  <c:v>107.99136680505931</c:v>
                </c:pt>
                <c:pt idx="6505">
                  <c:v>18.854578119658118</c:v>
                </c:pt>
                <c:pt idx="6506">
                  <c:v>48.237065819355536</c:v>
                </c:pt>
                <c:pt idx="6507">
                  <c:v>21.659944641397249</c:v>
                </c:pt>
                <c:pt idx="6508">
                  <c:v>23.851781945745074</c:v>
                </c:pt>
                <c:pt idx="6509">
                  <c:v>107.95941647641591</c:v>
                </c:pt>
                <c:pt idx="6510">
                  <c:v>107.95803347172598</c:v>
                </c:pt>
                <c:pt idx="6511">
                  <c:v>107.94465384209636</c:v>
                </c:pt>
                <c:pt idx="6512">
                  <c:v>69.072466547948153</c:v>
                </c:pt>
                <c:pt idx="6513">
                  <c:v>107.93052758752702</c:v>
                </c:pt>
                <c:pt idx="6514">
                  <c:v>107.91470013839265</c:v>
                </c:pt>
                <c:pt idx="6515">
                  <c:v>4.9743589743589745</c:v>
                </c:pt>
                <c:pt idx="6516">
                  <c:v>107.88803347172599</c:v>
                </c:pt>
                <c:pt idx="6517">
                  <c:v>20.082967645442501</c:v>
                </c:pt>
                <c:pt idx="6518">
                  <c:v>22.238208575028768</c:v>
                </c:pt>
                <c:pt idx="6519">
                  <c:v>20.785426380527682</c:v>
                </c:pt>
                <c:pt idx="6520">
                  <c:v>19.413146293571163</c:v>
                </c:pt>
                <c:pt idx="6521">
                  <c:v>47.649838605285957</c:v>
                </c:pt>
                <c:pt idx="6522">
                  <c:v>19.27794516313638</c:v>
                </c:pt>
                <c:pt idx="6523">
                  <c:v>50.912473206666832</c:v>
                </c:pt>
                <c:pt idx="6524">
                  <c:v>107.82941647641591</c:v>
                </c:pt>
                <c:pt idx="6525">
                  <c:v>107.82274980974925</c:v>
                </c:pt>
                <c:pt idx="6526">
                  <c:v>107.81692236061487</c:v>
                </c:pt>
                <c:pt idx="6527">
                  <c:v>107.81163869863813</c:v>
                </c:pt>
                <c:pt idx="6528">
                  <c:v>85.679677422851398</c:v>
                </c:pt>
                <c:pt idx="6529">
                  <c:v>107.80358902728153</c:v>
                </c:pt>
                <c:pt idx="6530">
                  <c:v>24.229373424005946</c:v>
                </c:pt>
                <c:pt idx="6531">
                  <c:v>107.80136680505932</c:v>
                </c:pt>
                <c:pt idx="6532">
                  <c:v>86.901241848734003</c:v>
                </c:pt>
                <c:pt idx="6533">
                  <c:v>22.076783163136376</c:v>
                </c:pt>
                <c:pt idx="6534">
                  <c:v>107.7891445828371</c:v>
                </c:pt>
                <c:pt idx="6535">
                  <c:v>107.7794164764159</c:v>
                </c:pt>
                <c:pt idx="6536">
                  <c:v>107.7794164764159</c:v>
                </c:pt>
                <c:pt idx="6537">
                  <c:v>21.471676273969763</c:v>
                </c:pt>
                <c:pt idx="6538">
                  <c:v>23.724323945745073</c:v>
                </c:pt>
                <c:pt idx="6539">
                  <c:v>107.74470013839264</c:v>
                </c:pt>
                <c:pt idx="6540">
                  <c:v>107.73914458283708</c:v>
                </c:pt>
                <c:pt idx="6541">
                  <c:v>20.452306795906225</c:v>
                </c:pt>
                <c:pt idx="6542">
                  <c:v>20.452306795906225</c:v>
                </c:pt>
                <c:pt idx="6543">
                  <c:v>107.73608314308258</c:v>
                </c:pt>
                <c:pt idx="6544">
                  <c:v>107.73163869863814</c:v>
                </c:pt>
                <c:pt idx="6545">
                  <c:v>67.90821147263695</c:v>
                </c:pt>
                <c:pt idx="6546">
                  <c:v>107.72358902728153</c:v>
                </c:pt>
                <c:pt idx="6547">
                  <c:v>22.573921319355545</c:v>
                </c:pt>
                <c:pt idx="6548">
                  <c:v>107.72247791617043</c:v>
                </c:pt>
                <c:pt idx="6549">
                  <c:v>107.72136680505932</c:v>
                </c:pt>
                <c:pt idx="6550">
                  <c:v>70.230779875224215</c:v>
                </c:pt>
                <c:pt idx="6551">
                  <c:v>107.70803347172598</c:v>
                </c:pt>
                <c:pt idx="6552">
                  <c:v>4.9052706552706544</c:v>
                </c:pt>
                <c:pt idx="6553">
                  <c:v>18.827249424005942</c:v>
                </c:pt>
                <c:pt idx="6554">
                  <c:v>107.69247791617043</c:v>
                </c:pt>
                <c:pt idx="6555">
                  <c:v>107.68692236061487</c:v>
                </c:pt>
                <c:pt idx="6556">
                  <c:v>21.956498342804863</c:v>
                </c:pt>
                <c:pt idx="6557">
                  <c:v>107.68025569394821</c:v>
                </c:pt>
                <c:pt idx="6558">
                  <c:v>107.67914458283708</c:v>
                </c:pt>
                <c:pt idx="6559">
                  <c:v>107.67247791617042</c:v>
                </c:pt>
                <c:pt idx="6560">
                  <c:v>107.6683053653048</c:v>
                </c:pt>
                <c:pt idx="6561">
                  <c:v>36.726246917198075</c:v>
                </c:pt>
                <c:pt idx="6562">
                  <c:v>34.689618883454727</c:v>
                </c:pt>
                <c:pt idx="6563">
                  <c:v>107.65914458283709</c:v>
                </c:pt>
                <c:pt idx="6564">
                  <c:v>107.65692236061486</c:v>
                </c:pt>
                <c:pt idx="6565">
                  <c:v>107.65497203197147</c:v>
                </c:pt>
                <c:pt idx="6566">
                  <c:v>46.334330105121516</c:v>
                </c:pt>
                <c:pt idx="6567">
                  <c:v>107.6491445828371</c:v>
                </c:pt>
                <c:pt idx="6568">
                  <c:v>13.123496997150998</c:v>
                </c:pt>
                <c:pt idx="6569">
                  <c:v>3.6616809116809108</c:v>
                </c:pt>
                <c:pt idx="6570">
                  <c:v>42.982950404733423</c:v>
                </c:pt>
                <c:pt idx="6571">
                  <c:v>107.62470013839264</c:v>
                </c:pt>
                <c:pt idx="6572">
                  <c:v>107.61941647641591</c:v>
                </c:pt>
                <c:pt idx="6573">
                  <c:v>29.983241458439942</c:v>
                </c:pt>
                <c:pt idx="6574">
                  <c:v>3.6616809116809108</c:v>
                </c:pt>
                <c:pt idx="6575">
                  <c:v>107.61497203197148</c:v>
                </c:pt>
                <c:pt idx="6576">
                  <c:v>107.61358902728153</c:v>
                </c:pt>
                <c:pt idx="6577">
                  <c:v>82.442192245659328</c:v>
                </c:pt>
                <c:pt idx="6578">
                  <c:v>82.442192245659328</c:v>
                </c:pt>
                <c:pt idx="6579">
                  <c:v>107.60581124950376</c:v>
                </c:pt>
                <c:pt idx="6580">
                  <c:v>32.527763412659496</c:v>
                </c:pt>
                <c:pt idx="6581">
                  <c:v>107.6002556939482</c:v>
                </c:pt>
                <c:pt idx="6582">
                  <c:v>70.666238234723778</c:v>
                </c:pt>
                <c:pt idx="6583">
                  <c:v>32.798122663794146</c:v>
                </c:pt>
                <c:pt idx="6584">
                  <c:v>3.6616809116809108</c:v>
                </c:pt>
                <c:pt idx="6585">
                  <c:v>36.241329067004045</c:v>
                </c:pt>
                <c:pt idx="6586">
                  <c:v>32.569353424367719</c:v>
                </c:pt>
                <c:pt idx="6587">
                  <c:v>30.4947371714571</c:v>
                </c:pt>
                <c:pt idx="6588">
                  <c:v>107.57581124950376</c:v>
                </c:pt>
                <c:pt idx="6589">
                  <c:v>107.57386092086035</c:v>
                </c:pt>
                <c:pt idx="6590">
                  <c:v>107.5702556939482</c:v>
                </c:pt>
                <c:pt idx="6591">
                  <c:v>107.5691445828371</c:v>
                </c:pt>
                <c:pt idx="6592">
                  <c:v>4.9052706552706544</c:v>
                </c:pt>
                <c:pt idx="6593">
                  <c:v>107.56358902728154</c:v>
                </c:pt>
                <c:pt idx="6594">
                  <c:v>107.56247791617042</c:v>
                </c:pt>
                <c:pt idx="6595">
                  <c:v>78.498570543906183</c:v>
                </c:pt>
                <c:pt idx="6596">
                  <c:v>4.9052706552706544</c:v>
                </c:pt>
                <c:pt idx="6597">
                  <c:v>107.55581124950376</c:v>
                </c:pt>
                <c:pt idx="6598">
                  <c:v>21.944998119658116</c:v>
                </c:pt>
                <c:pt idx="6599">
                  <c:v>58.182913270023185</c:v>
                </c:pt>
                <c:pt idx="6600">
                  <c:v>107.54608314308258</c:v>
                </c:pt>
                <c:pt idx="6601">
                  <c:v>107.54136680505931</c:v>
                </c:pt>
                <c:pt idx="6602">
                  <c:v>31.337718013034426</c:v>
                </c:pt>
                <c:pt idx="6603">
                  <c:v>107.53136680505931</c:v>
                </c:pt>
                <c:pt idx="6604">
                  <c:v>107.53052758752703</c:v>
                </c:pt>
                <c:pt idx="6605">
                  <c:v>107.52803347172598</c:v>
                </c:pt>
                <c:pt idx="6606">
                  <c:v>107.5271942541937</c:v>
                </c:pt>
                <c:pt idx="6607">
                  <c:v>4.9052706552706544</c:v>
                </c:pt>
                <c:pt idx="6608">
                  <c:v>3.6616809116809108</c:v>
                </c:pt>
                <c:pt idx="6609">
                  <c:v>107.49163869863814</c:v>
                </c:pt>
                <c:pt idx="6610">
                  <c:v>107.49136680505931</c:v>
                </c:pt>
                <c:pt idx="6611">
                  <c:v>107.47914458283709</c:v>
                </c:pt>
                <c:pt idx="6612">
                  <c:v>99.089605815140018</c:v>
                </c:pt>
                <c:pt idx="6613">
                  <c:v>3.6616809116809108</c:v>
                </c:pt>
                <c:pt idx="6614">
                  <c:v>107.42025569394821</c:v>
                </c:pt>
                <c:pt idx="6615">
                  <c:v>107.41608314308259</c:v>
                </c:pt>
                <c:pt idx="6616">
                  <c:v>107.41358902728153</c:v>
                </c:pt>
                <c:pt idx="6617">
                  <c:v>107.38386092086036</c:v>
                </c:pt>
                <c:pt idx="6618">
                  <c:v>18.819658119658119</c:v>
                </c:pt>
                <c:pt idx="6619">
                  <c:v>23.415521054605168</c:v>
                </c:pt>
                <c:pt idx="6620">
                  <c:v>58.481066023679915</c:v>
                </c:pt>
                <c:pt idx="6621">
                  <c:v>107.30386092086036</c:v>
                </c:pt>
                <c:pt idx="6622">
                  <c:v>4.9052706552706544</c:v>
                </c:pt>
                <c:pt idx="6623">
                  <c:v>4.9052706552706544</c:v>
                </c:pt>
                <c:pt idx="6624">
                  <c:v>107.23830536530481</c:v>
                </c:pt>
                <c:pt idx="6625">
                  <c:v>52.625755798429807</c:v>
                </c:pt>
                <c:pt idx="6626">
                  <c:v>19.882394646494927</c:v>
                </c:pt>
                <c:pt idx="6627">
                  <c:v>3.6616809116809108</c:v>
                </c:pt>
                <c:pt idx="6628">
                  <c:v>32.901062042765403</c:v>
                </c:pt>
                <c:pt idx="6629">
                  <c:v>19.486806436602141</c:v>
                </c:pt>
                <c:pt idx="6630">
                  <c:v>24.242864316797668</c:v>
                </c:pt>
                <c:pt idx="6631">
                  <c:v>4.9743589743589745</c:v>
                </c:pt>
                <c:pt idx="6632">
                  <c:v>3.7307692307692304</c:v>
                </c:pt>
                <c:pt idx="6633">
                  <c:v>36.361720119658116</c:v>
                </c:pt>
                <c:pt idx="6634">
                  <c:v>4.9052706552706544</c:v>
                </c:pt>
                <c:pt idx="6635">
                  <c:v>16.053894079772078</c:v>
                </c:pt>
                <c:pt idx="6636">
                  <c:v>41.083850439819663</c:v>
                </c:pt>
                <c:pt idx="6637">
                  <c:v>3.6616809116809108</c:v>
                </c:pt>
                <c:pt idx="6638">
                  <c:v>19.736308119658119</c:v>
                </c:pt>
                <c:pt idx="6639">
                  <c:v>5.1470797720797723</c:v>
                </c:pt>
                <c:pt idx="6640">
                  <c:v>42.967007970102706</c:v>
                </c:pt>
                <c:pt idx="6641">
                  <c:v>3.6616809116809108</c:v>
                </c:pt>
                <c:pt idx="6642">
                  <c:v>18.819658119658119</c:v>
                </c:pt>
                <c:pt idx="6643">
                  <c:v>4.9052706552706544</c:v>
                </c:pt>
                <c:pt idx="6644">
                  <c:v>23.423581475147163</c:v>
                </c:pt>
                <c:pt idx="6645">
                  <c:v>3.6616809116809108</c:v>
                </c:pt>
                <c:pt idx="6646">
                  <c:v>80.134837304575612</c:v>
                </c:pt>
                <c:pt idx="6647">
                  <c:v>76.543279464113766</c:v>
                </c:pt>
                <c:pt idx="6648">
                  <c:v>3.6616809116809108</c:v>
                </c:pt>
                <c:pt idx="6649">
                  <c:v>3.6616809116809108</c:v>
                </c:pt>
                <c:pt idx="6650">
                  <c:v>27.532231818034489</c:v>
                </c:pt>
                <c:pt idx="6651">
                  <c:v>5.2507122507122501</c:v>
                </c:pt>
                <c:pt idx="6652">
                  <c:v>22.231322184685581</c:v>
                </c:pt>
                <c:pt idx="6653">
                  <c:v>5.008903133903134</c:v>
                </c:pt>
                <c:pt idx="6654">
                  <c:v>4.939814814814814</c:v>
                </c:pt>
                <c:pt idx="6655">
                  <c:v>26.89320474691014</c:v>
                </c:pt>
                <c:pt idx="6656">
                  <c:v>23.55599679212408</c:v>
                </c:pt>
                <c:pt idx="6657">
                  <c:v>64.328866942114814</c:v>
                </c:pt>
                <c:pt idx="6658">
                  <c:v>24.910167311495254</c:v>
                </c:pt>
                <c:pt idx="6659">
                  <c:v>4.9052706552706544</c:v>
                </c:pt>
                <c:pt idx="6660">
                  <c:v>5.0434472934472936</c:v>
                </c:pt>
                <c:pt idx="6661">
                  <c:v>18.819658119658119</c:v>
                </c:pt>
                <c:pt idx="6662">
                  <c:v>4.9052706552706544</c:v>
                </c:pt>
                <c:pt idx="6663">
                  <c:v>105.01329074825868</c:v>
                </c:pt>
                <c:pt idx="6664">
                  <c:v>37.868228923898009</c:v>
                </c:pt>
                <c:pt idx="6665">
                  <c:v>16.405219644989465</c:v>
                </c:pt>
                <c:pt idx="6666">
                  <c:v>3.6616809116809108</c:v>
                </c:pt>
                <c:pt idx="6667">
                  <c:v>4.939814814814814</c:v>
                </c:pt>
                <c:pt idx="6668">
                  <c:v>18.819658119658119</c:v>
                </c:pt>
                <c:pt idx="6669">
                  <c:v>16.120849384119904</c:v>
                </c:pt>
                <c:pt idx="6670">
                  <c:v>3.6616809116809108</c:v>
                </c:pt>
                <c:pt idx="6671">
                  <c:v>24.623626293604044</c:v>
                </c:pt>
                <c:pt idx="6672">
                  <c:v>21.819753656723169</c:v>
                </c:pt>
                <c:pt idx="6673">
                  <c:v>3.7307692307692304</c:v>
                </c:pt>
                <c:pt idx="6674">
                  <c:v>4.939814814814814</c:v>
                </c:pt>
                <c:pt idx="6675">
                  <c:v>24.343314681685346</c:v>
                </c:pt>
                <c:pt idx="6676">
                  <c:v>3.6616809116809108</c:v>
                </c:pt>
                <c:pt idx="6677">
                  <c:v>47.182859654541843</c:v>
                </c:pt>
                <c:pt idx="6678">
                  <c:v>4.9052706552706544</c:v>
                </c:pt>
                <c:pt idx="6679">
                  <c:v>4.939814814814814</c:v>
                </c:pt>
                <c:pt idx="6680">
                  <c:v>22.865622184711068</c:v>
                </c:pt>
                <c:pt idx="6681">
                  <c:v>3.6616809116809108</c:v>
                </c:pt>
                <c:pt idx="6682">
                  <c:v>5.2327669743589746</c:v>
                </c:pt>
                <c:pt idx="6683">
                  <c:v>44.862784261328123</c:v>
                </c:pt>
                <c:pt idx="6684">
                  <c:v>3.6616809116809108</c:v>
                </c:pt>
                <c:pt idx="6685">
                  <c:v>4.939814814814814</c:v>
                </c:pt>
                <c:pt idx="6686">
                  <c:v>3.6616809116809108</c:v>
                </c:pt>
                <c:pt idx="6687">
                  <c:v>3.6616809116809108</c:v>
                </c:pt>
                <c:pt idx="6688">
                  <c:v>3.6616809116809108</c:v>
                </c:pt>
                <c:pt idx="6689">
                  <c:v>31.341519292650286</c:v>
                </c:pt>
                <c:pt idx="6690">
                  <c:v>3.6616809116809108</c:v>
                </c:pt>
                <c:pt idx="6691">
                  <c:v>4.9052706552706544</c:v>
                </c:pt>
                <c:pt idx="6692">
                  <c:v>3.6616809116809108</c:v>
                </c:pt>
                <c:pt idx="6693">
                  <c:v>13.531309316239314</c:v>
                </c:pt>
                <c:pt idx="6694">
                  <c:v>4.9052706552706544</c:v>
                </c:pt>
                <c:pt idx="6695">
                  <c:v>3.6616809116809108</c:v>
                </c:pt>
                <c:pt idx="6696">
                  <c:v>19.659484119658117</c:v>
                </c:pt>
                <c:pt idx="6697">
                  <c:v>4.9743589743589745</c:v>
                </c:pt>
                <c:pt idx="6698">
                  <c:v>3.6616809116809108</c:v>
                </c:pt>
                <c:pt idx="6699">
                  <c:v>4.939814814814814</c:v>
                </c:pt>
                <c:pt idx="6700">
                  <c:v>23.063728641397248</c:v>
                </c:pt>
                <c:pt idx="6701">
                  <c:v>18.819658119658119</c:v>
                </c:pt>
                <c:pt idx="6702">
                  <c:v>22.39344997373297</c:v>
                </c:pt>
                <c:pt idx="6703">
                  <c:v>3.7577109116809111</c:v>
                </c:pt>
                <c:pt idx="6704">
                  <c:v>3.6616809116809108</c:v>
                </c:pt>
                <c:pt idx="6705">
                  <c:v>23.312204225828779</c:v>
                </c:pt>
                <c:pt idx="6706">
                  <c:v>3.6616809116809108</c:v>
                </c:pt>
                <c:pt idx="6707">
                  <c:v>5.008903133903134</c:v>
                </c:pt>
                <c:pt idx="6708">
                  <c:v>5.008903133903134</c:v>
                </c:pt>
                <c:pt idx="6709">
                  <c:v>95.255710853770836</c:v>
                </c:pt>
                <c:pt idx="6710">
                  <c:v>22.815341679942271</c:v>
                </c:pt>
                <c:pt idx="6711">
                  <c:v>24.154674989223334</c:v>
                </c:pt>
                <c:pt idx="6712">
                  <c:v>5.008903133903134</c:v>
                </c:pt>
                <c:pt idx="6713">
                  <c:v>31.88901475673633</c:v>
                </c:pt>
                <c:pt idx="6714">
                  <c:v>21.062357163136376</c:v>
                </c:pt>
                <c:pt idx="6715">
                  <c:v>20.026144119658117</c:v>
                </c:pt>
                <c:pt idx="6716">
                  <c:v>5.0434472934472936</c:v>
                </c:pt>
                <c:pt idx="6717">
                  <c:v>4.9052706552706544</c:v>
                </c:pt>
                <c:pt idx="6718">
                  <c:v>25.611371471562347</c:v>
                </c:pt>
                <c:pt idx="6719">
                  <c:v>4.9743589743589745</c:v>
                </c:pt>
                <c:pt idx="6720">
                  <c:v>4.939814814814814</c:v>
                </c:pt>
                <c:pt idx="6721">
                  <c:v>4.9052706552706544</c:v>
                </c:pt>
                <c:pt idx="6722">
                  <c:v>42.266604291367649</c:v>
                </c:pt>
                <c:pt idx="6723">
                  <c:v>46.203597282448818</c:v>
                </c:pt>
                <c:pt idx="6724">
                  <c:v>101.09217963714758</c:v>
                </c:pt>
                <c:pt idx="6725">
                  <c:v>25.320441249928461</c:v>
                </c:pt>
                <c:pt idx="6726">
                  <c:v>30.510993028285295</c:v>
                </c:pt>
                <c:pt idx="6727">
                  <c:v>42.476933006456775</c:v>
                </c:pt>
                <c:pt idx="6728">
                  <c:v>3.6616809116809108</c:v>
                </c:pt>
                <c:pt idx="6729">
                  <c:v>3.6616809116809108</c:v>
                </c:pt>
                <c:pt idx="6730">
                  <c:v>5.3543447293447288</c:v>
                </c:pt>
                <c:pt idx="6731">
                  <c:v>30.4003618024255</c:v>
                </c:pt>
                <c:pt idx="6732">
                  <c:v>26.398477729110194</c:v>
                </c:pt>
                <c:pt idx="6733">
                  <c:v>28.995346119658119</c:v>
                </c:pt>
                <c:pt idx="6734">
                  <c:v>3.6616809116809108</c:v>
                </c:pt>
                <c:pt idx="6735">
                  <c:v>76.159473042719952</c:v>
                </c:pt>
                <c:pt idx="6736">
                  <c:v>3.7307692307692304</c:v>
                </c:pt>
                <c:pt idx="6737">
                  <c:v>18.819658119658119</c:v>
                </c:pt>
                <c:pt idx="6738">
                  <c:v>3.6616809116809108</c:v>
                </c:pt>
                <c:pt idx="6739">
                  <c:v>62.714360987438084</c:v>
                </c:pt>
                <c:pt idx="6740">
                  <c:v>18.819658119658119</c:v>
                </c:pt>
                <c:pt idx="6741">
                  <c:v>3.7307692307692304</c:v>
                </c:pt>
                <c:pt idx="6742">
                  <c:v>28.810099333333334</c:v>
                </c:pt>
                <c:pt idx="6743">
                  <c:v>25.143948419631808</c:v>
                </c:pt>
                <c:pt idx="6744">
                  <c:v>21.407609684875506</c:v>
                </c:pt>
                <c:pt idx="6745">
                  <c:v>3.6616809116809108</c:v>
                </c:pt>
                <c:pt idx="6746">
                  <c:v>3.6616809116809108</c:v>
                </c:pt>
                <c:pt idx="6747">
                  <c:v>36.152613191124267</c:v>
                </c:pt>
                <c:pt idx="6748">
                  <c:v>4.9052706552706544</c:v>
                </c:pt>
                <c:pt idx="6749">
                  <c:v>22.440330728353771</c:v>
                </c:pt>
                <c:pt idx="6750">
                  <c:v>4.9052706552706544</c:v>
                </c:pt>
                <c:pt idx="6751">
                  <c:v>51.373949676544065</c:v>
                </c:pt>
                <c:pt idx="6752">
                  <c:v>3.6616809116809108</c:v>
                </c:pt>
                <c:pt idx="6753">
                  <c:v>25.020046781442797</c:v>
                </c:pt>
                <c:pt idx="6754">
                  <c:v>3.6616809116809108</c:v>
                </c:pt>
                <c:pt idx="6755">
                  <c:v>3.7307692307692304</c:v>
                </c:pt>
                <c:pt idx="6756">
                  <c:v>23.562475700497423</c:v>
                </c:pt>
                <c:pt idx="6757">
                  <c:v>4.9052706552706544</c:v>
                </c:pt>
                <c:pt idx="6758">
                  <c:v>4.9052706552706544</c:v>
                </c:pt>
                <c:pt idx="6759">
                  <c:v>4.9052706552706544</c:v>
                </c:pt>
                <c:pt idx="6760">
                  <c:v>46.462005282448807</c:v>
                </c:pt>
                <c:pt idx="6761">
                  <c:v>18.232315361525675</c:v>
                </c:pt>
                <c:pt idx="6762">
                  <c:v>3.6616809116809108</c:v>
                </c:pt>
                <c:pt idx="6763">
                  <c:v>98.017191405545503</c:v>
                </c:pt>
                <c:pt idx="6764">
                  <c:v>18.819658119658119</c:v>
                </c:pt>
                <c:pt idx="6765">
                  <c:v>3.6616809116809108</c:v>
                </c:pt>
                <c:pt idx="6766">
                  <c:v>4.2398495498575501</c:v>
                </c:pt>
                <c:pt idx="6767">
                  <c:v>18.65639172109287</c:v>
                </c:pt>
                <c:pt idx="6768">
                  <c:v>19.140922119658118</c:v>
                </c:pt>
                <c:pt idx="6769">
                  <c:v>3.7307692307692304</c:v>
                </c:pt>
                <c:pt idx="6770">
                  <c:v>32.622471279626545</c:v>
                </c:pt>
                <c:pt idx="6771">
                  <c:v>24.071279945843738</c:v>
                </c:pt>
                <c:pt idx="6772">
                  <c:v>46.940416513725083</c:v>
                </c:pt>
                <c:pt idx="6773">
                  <c:v>3.6616809116809108</c:v>
                </c:pt>
                <c:pt idx="6774">
                  <c:v>4.9052706552706544</c:v>
                </c:pt>
                <c:pt idx="6775">
                  <c:v>3.6616809116809108</c:v>
                </c:pt>
                <c:pt idx="6776">
                  <c:v>34.598820365958183</c:v>
                </c:pt>
                <c:pt idx="6777">
                  <c:v>30.632118390131044</c:v>
                </c:pt>
                <c:pt idx="6778">
                  <c:v>96.739959170679583</c:v>
                </c:pt>
                <c:pt idx="6779">
                  <c:v>4.9052706552706544</c:v>
                </c:pt>
                <c:pt idx="6780">
                  <c:v>4.9052706552706544</c:v>
                </c:pt>
                <c:pt idx="6781">
                  <c:v>5.0434472934472936</c:v>
                </c:pt>
                <c:pt idx="6782">
                  <c:v>5.0556692934472931</c:v>
                </c:pt>
                <c:pt idx="6783">
                  <c:v>3.9777069116809107</c:v>
                </c:pt>
                <c:pt idx="6784">
                  <c:v>3.6616809116809108</c:v>
                </c:pt>
                <c:pt idx="6785">
                  <c:v>28.751790690367841</c:v>
                </c:pt>
                <c:pt idx="6786">
                  <c:v>19.54109655118479</c:v>
                </c:pt>
                <c:pt idx="6787">
                  <c:v>3.6616809116809108</c:v>
                </c:pt>
                <c:pt idx="6788">
                  <c:v>96.31941362776773</c:v>
                </c:pt>
                <c:pt idx="6789">
                  <c:v>27.553448948310358</c:v>
                </c:pt>
                <c:pt idx="6790">
                  <c:v>5.3543447293447288</c:v>
                </c:pt>
                <c:pt idx="6791">
                  <c:v>85.853243969132635</c:v>
                </c:pt>
                <c:pt idx="6792">
                  <c:v>85.939974584261094</c:v>
                </c:pt>
                <c:pt idx="6793">
                  <c:v>3.6616809116809108</c:v>
                </c:pt>
                <c:pt idx="6794">
                  <c:v>44.723746794611031</c:v>
                </c:pt>
                <c:pt idx="6795">
                  <c:v>19.579629629629629</c:v>
                </c:pt>
                <c:pt idx="6796">
                  <c:v>4.9052706552706544</c:v>
                </c:pt>
                <c:pt idx="6797">
                  <c:v>95.756080294434398</c:v>
                </c:pt>
                <c:pt idx="6798">
                  <c:v>27.969296753151507</c:v>
                </c:pt>
                <c:pt idx="6799">
                  <c:v>4.9052706552706544</c:v>
                </c:pt>
                <c:pt idx="6800">
                  <c:v>5.0434472934472936</c:v>
                </c:pt>
                <c:pt idx="6801">
                  <c:v>20.25469700916101</c:v>
                </c:pt>
                <c:pt idx="6802">
                  <c:v>19.759222345501698</c:v>
                </c:pt>
                <c:pt idx="6803">
                  <c:v>24.572735670766455</c:v>
                </c:pt>
                <c:pt idx="6804">
                  <c:v>31.050231900721066</c:v>
                </c:pt>
                <c:pt idx="6805">
                  <c:v>4.9052706552706544</c:v>
                </c:pt>
                <c:pt idx="6806">
                  <c:v>4.9052706552706544</c:v>
                </c:pt>
                <c:pt idx="6807">
                  <c:v>26.069337626769379</c:v>
                </c:pt>
                <c:pt idx="6808">
                  <c:v>3.6616809116809108</c:v>
                </c:pt>
                <c:pt idx="6809">
                  <c:v>94.95502987869348</c:v>
                </c:pt>
                <c:pt idx="6810">
                  <c:v>94.940440506712804</c:v>
                </c:pt>
                <c:pt idx="6811">
                  <c:v>26.272976987874916</c:v>
                </c:pt>
                <c:pt idx="6812">
                  <c:v>4.9052706552706544</c:v>
                </c:pt>
                <c:pt idx="6813">
                  <c:v>64.003516375211788</c:v>
                </c:pt>
                <c:pt idx="6814">
                  <c:v>4.939814814814814</c:v>
                </c:pt>
                <c:pt idx="6815">
                  <c:v>4.939814814814814</c:v>
                </c:pt>
                <c:pt idx="6816">
                  <c:v>4.9052706552706544</c:v>
                </c:pt>
                <c:pt idx="6817">
                  <c:v>3.6616809116809108</c:v>
                </c:pt>
                <c:pt idx="6818">
                  <c:v>4.9743589743589745</c:v>
                </c:pt>
                <c:pt idx="6819">
                  <c:v>4.9052706552706544</c:v>
                </c:pt>
                <c:pt idx="6820">
                  <c:v>3.6616809116809108</c:v>
                </c:pt>
                <c:pt idx="6821">
                  <c:v>25.729265547830192</c:v>
                </c:pt>
                <c:pt idx="6822">
                  <c:v>4.9052706552706544</c:v>
                </c:pt>
                <c:pt idx="6823">
                  <c:v>94.040524738878844</c:v>
                </c:pt>
                <c:pt idx="6824">
                  <c:v>19.235877048553728</c:v>
                </c:pt>
                <c:pt idx="6825">
                  <c:v>82.676233141055789</c:v>
                </c:pt>
                <c:pt idx="6826">
                  <c:v>4.939814814814814</c:v>
                </c:pt>
                <c:pt idx="6827">
                  <c:v>5.0434472934472936</c:v>
                </c:pt>
                <c:pt idx="6828">
                  <c:v>3.6616809116809108</c:v>
                </c:pt>
                <c:pt idx="6829">
                  <c:v>31.299610899800197</c:v>
                </c:pt>
                <c:pt idx="6830">
                  <c:v>3.7307692307692304</c:v>
                </c:pt>
                <c:pt idx="6831">
                  <c:v>93.672746961101055</c:v>
                </c:pt>
                <c:pt idx="6832">
                  <c:v>4.939814814814814</c:v>
                </c:pt>
                <c:pt idx="6833">
                  <c:v>4.9052706552706544</c:v>
                </c:pt>
                <c:pt idx="6834">
                  <c:v>3.6616809116809108</c:v>
                </c:pt>
                <c:pt idx="6835">
                  <c:v>63.242790132672582</c:v>
                </c:pt>
                <c:pt idx="6836">
                  <c:v>29.20003424295615</c:v>
                </c:pt>
                <c:pt idx="6837">
                  <c:v>33.615733877304635</c:v>
                </c:pt>
                <c:pt idx="6838">
                  <c:v>55.709295919365388</c:v>
                </c:pt>
                <c:pt idx="6839">
                  <c:v>40.304885405654304</c:v>
                </c:pt>
                <c:pt idx="6840">
                  <c:v>4.9052706552706544</c:v>
                </c:pt>
                <c:pt idx="6841">
                  <c:v>93.243858072212163</c:v>
                </c:pt>
                <c:pt idx="6842">
                  <c:v>32.665847918020276</c:v>
                </c:pt>
                <c:pt idx="6843">
                  <c:v>3.6616809116809108</c:v>
                </c:pt>
                <c:pt idx="6844">
                  <c:v>4.9052706552706544</c:v>
                </c:pt>
                <c:pt idx="6845">
                  <c:v>4.939814814814814</c:v>
                </c:pt>
                <c:pt idx="6846">
                  <c:v>3.6616809116809108</c:v>
                </c:pt>
                <c:pt idx="6847">
                  <c:v>4.9052706552706544</c:v>
                </c:pt>
                <c:pt idx="6848">
                  <c:v>84.824555335321151</c:v>
                </c:pt>
                <c:pt idx="6849">
                  <c:v>4.9052706552706544</c:v>
                </c:pt>
                <c:pt idx="6850">
                  <c:v>92.644969183323283</c:v>
                </c:pt>
                <c:pt idx="6851">
                  <c:v>3.9560032307692299</c:v>
                </c:pt>
                <c:pt idx="6852">
                  <c:v>4.9052706552706544</c:v>
                </c:pt>
                <c:pt idx="6853">
                  <c:v>4.9052706552706544</c:v>
                </c:pt>
                <c:pt idx="6854">
                  <c:v>4.9052706552706544</c:v>
                </c:pt>
                <c:pt idx="6855">
                  <c:v>4.9052706552706544</c:v>
                </c:pt>
                <c:pt idx="6856">
                  <c:v>47.48541210156958</c:v>
                </c:pt>
                <c:pt idx="6857">
                  <c:v>70.988024691766</c:v>
                </c:pt>
                <c:pt idx="6858">
                  <c:v>3.6616809116809108</c:v>
                </c:pt>
                <c:pt idx="6859">
                  <c:v>4.9052706552706544</c:v>
                </c:pt>
                <c:pt idx="6860">
                  <c:v>3.6616809116809108</c:v>
                </c:pt>
                <c:pt idx="6861">
                  <c:v>12.912606837606837</c:v>
                </c:pt>
                <c:pt idx="6862">
                  <c:v>27.346273064997852</c:v>
                </c:pt>
                <c:pt idx="6863">
                  <c:v>64.990953878153235</c:v>
                </c:pt>
                <c:pt idx="6864">
                  <c:v>4.9743589743589745</c:v>
                </c:pt>
                <c:pt idx="6865">
                  <c:v>4.9052706552706544</c:v>
                </c:pt>
                <c:pt idx="6866">
                  <c:v>4.939814814814814</c:v>
                </c:pt>
                <c:pt idx="6867">
                  <c:v>91.664969183323279</c:v>
                </c:pt>
                <c:pt idx="6868">
                  <c:v>26.619530712008302</c:v>
                </c:pt>
                <c:pt idx="6869">
                  <c:v>91.600524738878846</c:v>
                </c:pt>
                <c:pt idx="6870">
                  <c:v>3.6616809116809108</c:v>
                </c:pt>
                <c:pt idx="6871">
                  <c:v>31.095064496162752</c:v>
                </c:pt>
                <c:pt idx="6872">
                  <c:v>43.567253818171565</c:v>
                </c:pt>
                <c:pt idx="6873">
                  <c:v>31.277969681718236</c:v>
                </c:pt>
                <c:pt idx="6874">
                  <c:v>91.344969183323286</c:v>
                </c:pt>
                <c:pt idx="6875">
                  <c:v>48.38544116464923</c:v>
                </c:pt>
                <c:pt idx="6876">
                  <c:v>4.1777452307692311</c:v>
                </c:pt>
                <c:pt idx="6877">
                  <c:v>31.255460287157952</c:v>
                </c:pt>
                <c:pt idx="6878">
                  <c:v>4.9052706552706544</c:v>
                </c:pt>
                <c:pt idx="6879">
                  <c:v>4.9052706552706544</c:v>
                </c:pt>
                <c:pt idx="6880">
                  <c:v>4.939814814814814</c:v>
                </c:pt>
                <c:pt idx="6881">
                  <c:v>3.6616809116809108</c:v>
                </c:pt>
                <c:pt idx="6882">
                  <c:v>3.7307692307692304</c:v>
                </c:pt>
                <c:pt idx="6883">
                  <c:v>4.9052706552706544</c:v>
                </c:pt>
                <c:pt idx="6884">
                  <c:v>54.168106800642143</c:v>
                </c:pt>
                <c:pt idx="6885">
                  <c:v>90.618302516656613</c:v>
                </c:pt>
                <c:pt idx="6886">
                  <c:v>4.9052706552706544</c:v>
                </c:pt>
                <c:pt idx="6887">
                  <c:v>4.9052706552706544</c:v>
                </c:pt>
                <c:pt idx="6888">
                  <c:v>3.6616809116809108</c:v>
                </c:pt>
                <c:pt idx="6889">
                  <c:v>90.131635849989948</c:v>
                </c:pt>
                <c:pt idx="6890">
                  <c:v>4.9052706552706544</c:v>
                </c:pt>
                <c:pt idx="6891">
                  <c:v>3.6616809116809108</c:v>
                </c:pt>
                <c:pt idx="6892">
                  <c:v>4.9052706552706544</c:v>
                </c:pt>
                <c:pt idx="6893">
                  <c:v>4.9052706552706544</c:v>
                </c:pt>
                <c:pt idx="6894">
                  <c:v>89.847191405545502</c:v>
                </c:pt>
                <c:pt idx="6895">
                  <c:v>3.6616809116809108</c:v>
                </c:pt>
                <c:pt idx="6896">
                  <c:v>81.951114295434976</c:v>
                </c:pt>
                <c:pt idx="6897">
                  <c:v>51.657300717401988</c:v>
                </c:pt>
                <c:pt idx="6898">
                  <c:v>4.9052706552706544</c:v>
                </c:pt>
                <c:pt idx="6899">
                  <c:v>89.472746961101066</c:v>
                </c:pt>
                <c:pt idx="6900">
                  <c:v>89.4560802944344</c:v>
                </c:pt>
                <c:pt idx="6901">
                  <c:v>4.9052706552706544</c:v>
                </c:pt>
                <c:pt idx="6902">
                  <c:v>4.9052706552706544</c:v>
                </c:pt>
                <c:pt idx="6903">
                  <c:v>5.4387949743589745</c:v>
                </c:pt>
                <c:pt idx="6904">
                  <c:v>4.9052706552706544</c:v>
                </c:pt>
                <c:pt idx="6905">
                  <c:v>3.6616809116809108</c:v>
                </c:pt>
                <c:pt idx="6906">
                  <c:v>4.9052706552706544</c:v>
                </c:pt>
                <c:pt idx="6907">
                  <c:v>19.130555555555553</c:v>
                </c:pt>
                <c:pt idx="6908">
                  <c:v>4.9052706552706544</c:v>
                </c:pt>
                <c:pt idx="6909">
                  <c:v>4.939814814814814</c:v>
                </c:pt>
                <c:pt idx="6910">
                  <c:v>3.6616809116809108</c:v>
                </c:pt>
                <c:pt idx="6911">
                  <c:v>4.939814814814814</c:v>
                </c:pt>
                <c:pt idx="6912">
                  <c:v>5.4816932934472931</c:v>
                </c:pt>
                <c:pt idx="6913">
                  <c:v>4.9052706552706544</c:v>
                </c:pt>
                <c:pt idx="6914">
                  <c:v>4.939814814814814</c:v>
                </c:pt>
                <c:pt idx="6915">
                  <c:v>56.306108664747896</c:v>
                </c:pt>
                <c:pt idx="6916">
                  <c:v>3.6616809116809108</c:v>
                </c:pt>
                <c:pt idx="6917">
                  <c:v>4.0527849116809112</c:v>
                </c:pt>
                <c:pt idx="6918">
                  <c:v>4.1424493903133905</c:v>
                </c:pt>
                <c:pt idx="6919">
                  <c:v>3.6616809116809108</c:v>
                </c:pt>
                <c:pt idx="6920">
                  <c:v>67.886544728463491</c:v>
                </c:pt>
                <c:pt idx="6921">
                  <c:v>4.9052706552706544</c:v>
                </c:pt>
                <c:pt idx="6922">
                  <c:v>4.9052706552706544</c:v>
                </c:pt>
                <c:pt idx="6923">
                  <c:v>4.9052706552706544</c:v>
                </c:pt>
                <c:pt idx="6924">
                  <c:v>4.939814814814814</c:v>
                </c:pt>
                <c:pt idx="6925">
                  <c:v>4.939814814814814</c:v>
                </c:pt>
                <c:pt idx="6926">
                  <c:v>4.9052706552706544</c:v>
                </c:pt>
                <c:pt idx="6927">
                  <c:v>39.46046066583321</c:v>
                </c:pt>
                <c:pt idx="6928">
                  <c:v>3.6616809116809108</c:v>
                </c:pt>
                <c:pt idx="6929">
                  <c:v>3.7552132307692303</c:v>
                </c:pt>
                <c:pt idx="6930">
                  <c:v>5.008903133903134</c:v>
                </c:pt>
                <c:pt idx="6931">
                  <c:v>51.188614735424736</c:v>
                </c:pt>
                <c:pt idx="6932">
                  <c:v>86.883858072212163</c:v>
                </c:pt>
                <c:pt idx="6933">
                  <c:v>4.9052706552706544</c:v>
                </c:pt>
                <c:pt idx="6934">
                  <c:v>19.475997150997149</c:v>
                </c:pt>
                <c:pt idx="6935">
                  <c:v>4.9052706552706544</c:v>
                </c:pt>
                <c:pt idx="6936">
                  <c:v>41.447486789657454</c:v>
                </c:pt>
                <c:pt idx="6937">
                  <c:v>4.9052706552706544</c:v>
                </c:pt>
                <c:pt idx="6938">
                  <c:v>4.939814814814814</c:v>
                </c:pt>
                <c:pt idx="6939">
                  <c:v>4.9052706552706544</c:v>
                </c:pt>
                <c:pt idx="6940">
                  <c:v>86.424969183323284</c:v>
                </c:pt>
                <c:pt idx="6941">
                  <c:v>6.0058694154824543</c:v>
                </c:pt>
                <c:pt idx="6942">
                  <c:v>21.588376050381232</c:v>
                </c:pt>
                <c:pt idx="6943">
                  <c:v>30.461039886039892</c:v>
                </c:pt>
                <c:pt idx="6944">
                  <c:v>4.9052706552706544</c:v>
                </c:pt>
                <c:pt idx="6945">
                  <c:v>4.9052706552706544</c:v>
                </c:pt>
                <c:pt idx="6946">
                  <c:v>4.939814814814814</c:v>
                </c:pt>
                <c:pt idx="6947">
                  <c:v>4.9052706552706544</c:v>
                </c:pt>
                <c:pt idx="6948">
                  <c:v>4.9743589743589745</c:v>
                </c:pt>
                <c:pt idx="6949">
                  <c:v>4.9052706552706544</c:v>
                </c:pt>
                <c:pt idx="6950">
                  <c:v>19.579629629629629</c:v>
                </c:pt>
                <c:pt idx="6951">
                  <c:v>4.9052706552706544</c:v>
                </c:pt>
                <c:pt idx="6952">
                  <c:v>3.6616809116809108</c:v>
                </c:pt>
                <c:pt idx="6953">
                  <c:v>4.939814814814814</c:v>
                </c:pt>
                <c:pt idx="6954">
                  <c:v>4.939814814814814</c:v>
                </c:pt>
                <c:pt idx="6955">
                  <c:v>3.6616809116809108</c:v>
                </c:pt>
                <c:pt idx="6956">
                  <c:v>72.062981880784676</c:v>
                </c:pt>
                <c:pt idx="6957">
                  <c:v>3.6616809116809108</c:v>
                </c:pt>
                <c:pt idx="6958">
                  <c:v>30.461039886039892</c:v>
                </c:pt>
                <c:pt idx="6959">
                  <c:v>5.0123951339031336</c:v>
                </c:pt>
                <c:pt idx="6960">
                  <c:v>8.8266406211688224</c:v>
                </c:pt>
                <c:pt idx="6961">
                  <c:v>4.9052706552706544</c:v>
                </c:pt>
                <c:pt idx="6962">
                  <c:v>4.9052706552706544</c:v>
                </c:pt>
                <c:pt idx="6963">
                  <c:v>4.9052706552706544</c:v>
                </c:pt>
                <c:pt idx="6964">
                  <c:v>4.9052706552706544</c:v>
                </c:pt>
                <c:pt idx="6965">
                  <c:v>3.6616809116809108</c:v>
                </c:pt>
                <c:pt idx="6966">
                  <c:v>4.9052706552706544</c:v>
                </c:pt>
                <c:pt idx="6967">
                  <c:v>4.9052706552706544</c:v>
                </c:pt>
                <c:pt idx="6968">
                  <c:v>30.461039886039892</c:v>
                </c:pt>
                <c:pt idx="6969">
                  <c:v>4.9052706552706544</c:v>
                </c:pt>
                <c:pt idx="6970">
                  <c:v>4.9052706552706544</c:v>
                </c:pt>
                <c:pt idx="6971">
                  <c:v>5.0857271339031342</c:v>
                </c:pt>
                <c:pt idx="6972">
                  <c:v>3.6616809116809108</c:v>
                </c:pt>
                <c:pt idx="6973">
                  <c:v>3.8250532307692304</c:v>
                </c:pt>
                <c:pt idx="6974">
                  <c:v>4.9052706552706544</c:v>
                </c:pt>
                <c:pt idx="6975">
                  <c:v>4.9052706552706544</c:v>
                </c:pt>
                <c:pt idx="6976">
                  <c:v>4.9052706552706544</c:v>
                </c:pt>
                <c:pt idx="6977">
                  <c:v>4.939814814814814</c:v>
                </c:pt>
                <c:pt idx="6978">
                  <c:v>4.9052706552706544</c:v>
                </c:pt>
                <c:pt idx="6979">
                  <c:v>4.9052706552706544</c:v>
                </c:pt>
                <c:pt idx="6980">
                  <c:v>4.9052706552706544</c:v>
                </c:pt>
                <c:pt idx="6981">
                  <c:v>4.9052706552706544</c:v>
                </c:pt>
                <c:pt idx="6982">
                  <c:v>4.9052706552706544</c:v>
                </c:pt>
                <c:pt idx="6983">
                  <c:v>4.9052706552706544</c:v>
                </c:pt>
                <c:pt idx="6984">
                  <c:v>4.9052706552706544</c:v>
                </c:pt>
                <c:pt idx="6985">
                  <c:v>4.939814814814814</c:v>
                </c:pt>
                <c:pt idx="6986">
                  <c:v>3.6616809116809108</c:v>
                </c:pt>
                <c:pt idx="6987">
                  <c:v>3.6616809116809108</c:v>
                </c:pt>
                <c:pt idx="6988">
                  <c:v>4.9052706552706544</c:v>
                </c:pt>
                <c:pt idx="6989">
                  <c:v>30.461039886039892</c:v>
                </c:pt>
                <c:pt idx="6990">
                  <c:v>5.0434472934472936</c:v>
                </c:pt>
                <c:pt idx="6991">
                  <c:v>3.6616809116809108</c:v>
                </c:pt>
                <c:pt idx="6992">
                  <c:v>30.461039886039892</c:v>
                </c:pt>
                <c:pt idx="6993">
                  <c:v>4.9052706552706544</c:v>
                </c:pt>
                <c:pt idx="6994">
                  <c:v>3.8048529116809111</c:v>
                </c:pt>
                <c:pt idx="6995">
                  <c:v>4.939814814814814</c:v>
                </c:pt>
                <c:pt idx="6996">
                  <c:v>36.051866113460143</c:v>
                </c:pt>
                <c:pt idx="6997">
                  <c:v>30.461039886039892</c:v>
                </c:pt>
                <c:pt idx="6998">
                  <c:v>30.983155960169992</c:v>
                </c:pt>
                <c:pt idx="6999">
                  <c:v>4.9052706552706544</c:v>
                </c:pt>
                <c:pt idx="7000">
                  <c:v>4.939814814814814</c:v>
                </c:pt>
                <c:pt idx="7001">
                  <c:v>4.2755212307692307</c:v>
                </c:pt>
                <c:pt idx="7002">
                  <c:v>4.9052706552706544</c:v>
                </c:pt>
                <c:pt idx="7003">
                  <c:v>4.939814814814814</c:v>
                </c:pt>
                <c:pt idx="7004">
                  <c:v>4.939814814814814</c:v>
                </c:pt>
                <c:pt idx="7005">
                  <c:v>4.9052706552706544</c:v>
                </c:pt>
                <c:pt idx="7006">
                  <c:v>4.9052706552706544</c:v>
                </c:pt>
                <c:pt idx="7007">
                  <c:v>19.545085470085471</c:v>
                </c:pt>
                <c:pt idx="7008">
                  <c:v>5.2799089743589747</c:v>
                </c:pt>
                <c:pt idx="7009">
                  <c:v>30.461039886039892</c:v>
                </c:pt>
                <c:pt idx="7010">
                  <c:v>4.9052706552706544</c:v>
                </c:pt>
                <c:pt idx="7011">
                  <c:v>4.9052706552706544</c:v>
                </c:pt>
                <c:pt idx="7012">
                  <c:v>5.0779914529914523</c:v>
                </c:pt>
                <c:pt idx="7013">
                  <c:v>33.89471066684338</c:v>
                </c:pt>
                <c:pt idx="7014">
                  <c:v>30.461039886039892</c:v>
                </c:pt>
                <c:pt idx="7015">
                  <c:v>18.151514069367025</c:v>
                </c:pt>
                <c:pt idx="7016">
                  <c:v>4.9052706552706544</c:v>
                </c:pt>
                <c:pt idx="7017">
                  <c:v>30.461039886039892</c:v>
                </c:pt>
                <c:pt idx="7018">
                  <c:v>3.6616809116809108</c:v>
                </c:pt>
                <c:pt idx="7019">
                  <c:v>4.9052706552706544</c:v>
                </c:pt>
                <c:pt idx="7020">
                  <c:v>13.064432924563361</c:v>
                </c:pt>
                <c:pt idx="7021">
                  <c:v>5.2834009743589743</c:v>
                </c:pt>
                <c:pt idx="7022">
                  <c:v>3.6616809116809108</c:v>
                </c:pt>
                <c:pt idx="7023">
                  <c:v>4.939814814814814</c:v>
                </c:pt>
                <c:pt idx="7024">
                  <c:v>30.461039886039892</c:v>
                </c:pt>
                <c:pt idx="7025">
                  <c:v>5.1125356125356118</c:v>
                </c:pt>
                <c:pt idx="7026">
                  <c:v>3.6616809116809108</c:v>
                </c:pt>
                <c:pt idx="7027">
                  <c:v>30.461039886039892</c:v>
                </c:pt>
                <c:pt idx="7028">
                  <c:v>4.9799728148148139</c:v>
                </c:pt>
                <c:pt idx="7029">
                  <c:v>4.9052706552706544</c:v>
                </c:pt>
                <c:pt idx="7030">
                  <c:v>4.9052706552706544</c:v>
                </c:pt>
                <c:pt idx="7031">
                  <c:v>12.981695156695153</c:v>
                </c:pt>
                <c:pt idx="7032">
                  <c:v>4.939814814814814</c:v>
                </c:pt>
                <c:pt idx="7033">
                  <c:v>19.900313816425118</c:v>
                </c:pt>
                <c:pt idx="7034">
                  <c:v>5.8803997720797723</c:v>
                </c:pt>
                <c:pt idx="7035">
                  <c:v>4.9052706552706544</c:v>
                </c:pt>
                <c:pt idx="7036">
                  <c:v>30.461039886039892</c:v>
                </c:pt>
                <c:pt idx="7037">
                  <c:v>4.9052706552706544</c:v>
                </c:pt>
                <c:pt idx="7038">
                  <c:v>4.939814814814814</c:v>
                </c:pt>
                <c:pt idx="7039">
                  <c:v>4.9052706552706544</c:v>
                </c:pt>
                <c:pt idx="7040">
                  <c:v>4.9052706552706544</c:v>
                </c:pt>
                <c:pt idx="7041">
                  <c:v>13.465313390313391</c:v>
                </c:pt>
                <c:pt idx="7042">
                  <c:v>19.445454034188032</c:v>
                </c:pt>
                <c:pt idx="7043">
                  <c:v>33.117201818717653</c:v>
                </c:pt>
                <c:pt idx="7044">
                  <c:v>30.461039886039892</c:v>
                </c:pt>
                <c:pt idx="7045">
                  <c:v>4.9052706552706544</c:v>
                </c:pt>
                <c:pt idx="7046">
                  <c:v>3.6616809116809108</c:v>
                </c:pt>
                <c:pt idx="7047">
                  <c:v>64.173320519247952</c:v>
                </c:pt>
                <c:pt idx="7048">
                  <c:v>77.415698155666107</c:v>
                </c:pt>
                <c:pt idx="7049">
                  <c:v>4.9052706552706544</c:v>
                </c:pt>
                <c:pt idx="7050">
                  <c:v>30.461039886039892</c:v>
                </c:pt>
                <c:pt idx="7051">
                  <c:v>4.9052706552706544</c:v>
                </c:pt>
                <c:pt idx="7052">
                  <c:v>4.9052706552706544</c:v>
                </c:pt>
                <c:pt idx="7053">
                  <c:v>3.6616809116809108</c:v>
                </c:pt>
                <c:pt idx="7054">
                  <c:v>4.9052706552706544</c:v>
                </c:pt>
                <c:pt idx="7055">
                  <c:v>23.658389033816423</c:v>
                </c:pt>
                <c:pt idx="7056">
                  <c:v>4.9052706552706544</c:v>
                </c:pt>
                <c:pt idx="7057">
                  <c:v>5.0434472934472936</c:v>
                </c:pt>
                <c:pt idx="7058">
                  <c:v>18.819658119658119</c:v>
                </c:pt>
                <c:pt idx="7059">
                  <c:v>76.628262970480932</c:v>
                </c:pt>
                <c:pt idx="7060">
                  <c:v>4.9052706552706544</c:v>
                </c:pt>
                <c:pt idx="7061">
                  <c:v>12.947150997150999</c:v>
                </c:pt>
                <c:pt idx="7062">
                  <c:v>4.5598290598290596</c:v>
                </c:pt>
                <c:pt idx="7063">
                  <c:v>3.9926692307692302</c:v>
                </c:pt>
                <c:pt idx="7064">
                  <c:v>26.553978446118933</c:v>
                </c:pt>
                <c:pt idx="7065">
                  <c:v>30.461039886039892</c:v>
                </c:pt>
                <c:pt idx="7066">
                  <c:v>4.9052706552706544</c:v>
                </c:pt>
                <c:pt idx="7067">
                  <c:v>30.684803917809937</c:v>
                </c:pt>
                <c:pt idx="7068">
                  <c:v>75.966936775915883</c:v>
                </c:pt>
                <c:pt idx="7069">
                  <c:v>19.268732193732191</c:v>
                </c:pt>
                <c:pt idx="7070">
                  <c:v>75.8649307539322</c:v>
                </c:pt>
                <c:pt idx="7071">
                  <c:v>30.461039886039892</c:v>
                </c:pt>
                <c:pt idx="7072">
                  <c:v>4.939814814814814</c:v>
                </c:pt>
                <c:pt idx="7073">
                  <c:v>41.420781600865908</c:v>
                </c:pt>
                <c:pt idx="7074">
                  <c:v>41.386232724920376</c:v>
                </c:pt>
                <c:pt idx="7075">
                  <c:v>4.9743589743589745</c:v>
                </c:pt>
                <c:pt idx="7076">
                  <c:v>30.461039886039892</c:v>
                </c:pt>
                <c:pt idx="7077">
                  <c:v>39.17571483989768</c:v>
                </c:pt>
                <c:pt idx="7078">
                  <c:v>4.9052706552706544</c:v>
                </c:pt>
                <c:pt idx="7079">
                  <c:v>32.661386198445335</c:v>
                </c:pt>
                <c:pt idx="7080">
                  <c:v>75.369100933443889</c:v>
                </c:pt>
                <c:pt idx="7081">
                  <c:v>75.362677516656618</c:v>
                </c:pt>
                <c:pt idx="7082">
                  <c:v>30.461039886039892</c:v>
                </c:pt>
                <c:pt idx="7083">
                  <c:v>12.912606837606837</c:v>
                </c:pt>
                <c:pt idx="7084">
                  <c:v>31.36023979148618</c:v>
                </c:pt>
                <c:pt idx="7085">
                  <c:v>75.279158998138101</c:v>
                </c:pt>
                <c:pt idx="7086">
                  <c:v>20.857677125330262</c:v>
                </c:pt>
                <c:pt idx="7087">
                  <c:v>75.0631981556661</c:v>
                </c:pt>
                <c:pt idx="7088">
                  <c:v>4.9052706552706544</c:v>
                </c:pt>
                <c:pt idx="7089">
                  <c:v>32.255295918566368</c:v>
                </c:pt>
                <c:pt idx="7090">
                  <c:v>74.985038627767736</c:v>
                </c:pt>
                <c:pt idx="7091">
                  <c:v>4.9628886552706541</c:v>
                </c:pt>
                <c:pt idx="7092">
                  <c:v>74.892387970480925</c:v>
                </c:pt>
                <c:pt idx="7093">
                  <c:v>35.51230571433036</c:v>
                </c:pt>
                <c:pt idx="7094">
                  <c:v>18.819658119658119</c:v>
                </c:pt>
                <c:pt idx="7095">
                  <c:v>4.939814814814814</c:v>
                </c:pt>
                <c:pt idx="7096">
                  <c:v>74.79536270184181</c:v>
                </c:pt>
                <c:pt idx="7097">
                  <c:v>5.0434472934472936</c:v>
                </c:pt>
                <c:pt idx="7098">
                  <c:v>74.763927516656622</c:v>
                </c:pt>
                <c:pt idx="7099">
                  <c:v>4.9052706552706544</c:v>
                </c:pt>
                <c:pt idx="7100">
                  <c:v>4.9052706552706544</c:v>
                </c:pt>
                <c:pt idx="7101">
                  <c:v>4.939814814814814</c:v>
                </c:pt>
                <c:pt idx="7102">
                  <c:v>5.008903133903134</c:v>
                </c:pt>
                <c:pt idx="7103">
                  <c:v>4.9052706552706544</c:v>
                </c:pt>
                <c:pt idx="7104">
                  <c:v>4.9052706552706544</c:v>
                </c:pt>
                <c:pt idx="7105">
                  <c:v>3.9034900284900282</c:v>
                </c:pt>
                <c:pt idx="7106">
                  <c:v>74.435964553693651</c:v>
                </c:pt>
                <c:pt idx="7107">
                  <c:v>4.939814814814814</c:v>
                </c:pt>
                <c:pt idx="7108">
                  <c:v>4.9052706552706544</c:v>
                </c:pt>
                <c:pt idx="7109">
                  <c:v>4.9052706552706544</c:v>
                </c:pt>
                <c:pt idx="7110">
                  <c:v>5.0672728148148138</c:v>
                </c:pt>
                <c:pt idx="7111">
                  <c:v>3.7716789116809109</c:v>
                </c:pt>
                <c:pt idx="7112">
                  <c:v>19.420767396011396</c:v>
                </c:pt>
                <c:pt idx="7113">
                  <c:v>35.120290786520052</c:v>
                </c:pt>
                <c:pt idx="7114">
                  <c:v>74.192885849989949</c:v>
                </c:pt>
                <c:pt idx="7115">
                  <c:v>74.040709924064032</c:v>
                </c:pt>
                <c:pt idx="7116">
                  <c:v>37.69508556472173</c:v>
                </c:pt>
                <c:pt idx="7117">
                  <c:v>36.817595899655629</c:v>
                </c:pt>
                <c:pt idx="7118">
                  <c:v>68.690689864859849</c:v>
                </c:pt>
                <c:pt idx="7119">
                  <c:v>4.9541586552706542</c:v>
                </c:pt>
                <c:pt idx="7120">
                  <c:v>73.880918257397354</c:v>
                </c:pt>
                <c:pt idx="7121">
                  <c:v>73.868441405545511</c:v>
                </c:pt>
                <c:pt idx="7122">
                  <c:v>4.9052706552706544</c:v>
                </c:pt>
                <c:pt idx="7123">
                  <c:v>3.6616809116809108</c:v>
                </c:pt>
                <c:pt idx="7124">
                  <c:v>13.016239316239314</c:v>
                </c:pt>
                <c:pt idx="7125">
                  <c:v>72.000103433694946</c:v>
                </c:pt>
                <c:pt idx="7126">
                  <c:v>4.9052706552706544</c:v>
                </c:pt>
                <c:pt idx="7127">
                  <c:v>5.2537189743589741</c:v>
                </c:pt>
                <c:pt idx="7128">
                  <c:v>36.098918733306874</c:v>
                </c:pt>
                <c:pt idx="7129">
                  <c:v>30.588497886039889</c:v>
                </c:pt>
                <c:pt idx="7130">
                  <c:v>4.9052706552706544</c:v>
                </c:pt>
                <c:pt idx="7131">
                  <c:v>73.638996961101071</c:v>
                </c:pt>
                <c:pt idx="7132">
                  <c:v>23.165083896940416</c:v>
                </c:pt>
                <c:pt idx="7133">
                  <c:v>30.703733886039892</c:v>
                </c:pt>
                <c:pt idx="7134">
                  <c:v>73.586010849989947</c:v>
                </c:pt>
                <c:pt idx="7135">
                  <c:v>73.556543257397365</c:v>
                </c:pt>
                <c:pt idx="7136">
                  <c:v>5.0434472934472936</c:v>
                </c:pt>
                <c:pt idx="7137">
                  <c:v>40.691705094058044</c:v>
                </c:pt>
                <c:pt idx="7138">
                  <c:v>73.471010849989952</c:v>
                </c:pt>
                <c:pt idx="7139">
                  <c:v>73.441797887026993</c:v>
                </c:pt>
                <c:pt idx="7140">
                  <c:v>4.9052706552706544</c:v>
                </c:pt>
                <c:pt idx="7141">
                  <c:v>73.410547887026993</c:v>
                </c:pt>
                <c:pt idx="7142">
                  <c:v>73.377735192703142</c:v>
                </c:pt>
                <c:pt idx="7143">
                  <c:v>21.210618236904711</c:v>
                </c:pt>
                <c:pt idx="7144">
                  <c:v>73.36851084998996</c:v>
                </c:pt>
                <c:pt idx="7145">
                  <c:v>4.7840643897444508</c:v>
                </c:pt>
                <c:pt idx="7146">
                  <c:v>73.357422887026999</c:v>
                </c:pt>
                <c:pt idx="7147">
                  <c:v>73.312654368508475</c:v>
                </c:pt>
                <c:pt idx="7148">
                  <c:v>37.506428645396596</c:v>
                </c:pt>
                <c:pt idx="7149">
                  <c:v>73.274043257397352</c:v>
                </c:pt>
                <c:pt idx="7150">
                  <c:v>73.253881220360327</c:v>
                </c:pt>
                <c:pt idx="7151">
                  <c:v>4.9052706552706544</c:v>
                </c:pt>
                <c:pt idx="7152">
                  <c:v>37.777559975824801</c:v>
                </c:pt>
                <c:pt idx="7153">
                  <c:v>73.228672887026988</c:v>
                </c:pt>
                <c:pt idx="7154">
                  <c:v>19.441452991452987</c:v>
                </c:pt>
                <c:pt idx="7155">
                  <c:v>4.9052706552706544</c:v>
                </c:pt>
                <c:pt idx="7156">
                  <c:v>62.326582783071636</c:v>
                </c:pt>
                <c:pt idx="7157">
                  <c:v>73.173603442582547</c:v>
                </c:pt>
                <c:pt idx="7158">
                  <c:v>30.701379031274385</c:v>
                </c:pt>
                <c:pt idx="7159">
                  <c:v>30.461039886039892</c:v>
                </c:pt>
                <c:pt idx="7160">
                  <c:v>73.032816405545503</c:v>
                </c:pt>
                <c:pt idx="7161">
                  <c:v>73.01077936850848</c:v>
                </c:pt>
                <c:pt idx="7162">
                  <c:v>4.9052706552706544</c:v>
                </c:pt>
                <c:pt idx="7163">
                  <c:v>4.9052706552706544</c:v>
                </c:pt>
                <c:pt idx="7164">
                  <c:v>72.957538627767732</c:v>
                </c:pt>
                <c:pt idx="7165">
                  <c:v>48.889939794511911</c:v>
                </c:pt>
                <c:pt idx="7166">
                  <c:v>72.877515479619589</c:v>
                </c:pt>
                <c:pt idx="7167">
                  <c:v>19.570630918122134</c:v>
                </c:pt>
                <c:pt idx="7168">
                  <c:v>4.939814814814814</c:v>
                </c:pt>
                <c:pt idx="7169">
                  <c:v>53.263396662597152</c:v>
                </c:pt>
                <c:pt idx="7170">
                  <c:v>72.812816405545504</c:v>
                </c:pt>
                <c:pt idx="7171">
                  <c:v>4.9052706552706544</c:v>
                </c:pt>
                <c:pt idx="7172">
                  <c:v>64.567077451673356</c:v>
                </c:pt>
                <c:pt idx="7173">
                  <c:v>72.74736482233277</c:v>
                </c:pt>
                <c:pt idx="7174">
                  <c:v>72.734112701841809</c:v>
                </c:pt>
                <c:pt idx="7175">
                  <c:v>72.730200664804769</c:v>
                </c:pt>
                <c:pt idx="7176">
                  <c:v>28.679277820310897</c:v>
                </c:pt>
                <c:pt idx="7177">
                  <c:v>4.9052706552706544</c:v>
                </c:pt>
                <c:pt idx="7178">
                  <c:v>47.70066549799148</c:v>
                </c:pt>
                <c:pt idx="7179">
                  <c:v>4.9052706552706544</c:v>
                </c:pt>
                <c:pt idx="7180">
                  <c:v>72.528557146286261</c:v>
                </c:pt>
                <c:pt idx="7181">
                  <c:v>72.52846656041487</c:v>
                </c:pt>
                <c:pt idx="7182">
                  <c:v>19.441452991452987</c:v>
                </c:pt>
                <c:pt idx="7183">
                  <c:v>72.478684266777208</c:v>
                </c:pt>
                <c:pt idx="7184">
                  <c:v>72.447885849989959</c:v>
                </c:pt>
                <c:pt idx="7185">
                  <c:v>4.9052706552706544</c:v>
                </c:pt>
                <c:pt idx="7186">
                  <c:v>30.461039886039892</c:v>
                </c:pt>
                <c:pt idx="7187">
                  <c:v>20.567889396011395</c:v>
                </c:pt>
                <c:pt idx="7188">
                  <c:v>72.412121961101064</c:v>
                </c:pt>
                <c:pt idx="7189">
                  <c:v>51.211370397254782</c:v>
                </c:pt>
                <c:pt idx="7190">
                  <c:v>72.386427516656624</c:v>
                </c:pt>
                <c:pt idx="7191">
                  <c:v>63.931542696756566</c:v>
                </c:pt>
                <c:pt idx="7192">
                  <c:v>4.9052706552706544</c:v>
                </c:pt>
                <c:pt idx="7193">
                  <c:v>56.970654098070405</c:v>
                </c:pt>
                <c:pt idx="7194">
                  <c:v>72.359807146286258</c:v>
                </c:pt>
                <c:pt idx="7195">
                  <c:v>72.346103442582546</c:v>
                </c:pt>
                <c:pt idx="7196">
                  <c:v>72.34233029443439</c:v>
                </c:pt>
                <c:pt idx="7197">
                  <c:v>72.310871961101071</c:v>
                </c:pt>
                <c:pt idx="7198">
                  <c:v>4.9052706552706544</c:v>
                </c:pt>
                <c:pt idx="7199">
                  <c:v>22.684680890262605</c:v>
                </c:pt>
                <c:pt idx="7200">
                  <c:v>23.638525889755975</c:v>
                </c:pt>
                <c:pt idx="7201">
                  <c:v>3.6616809116809108</c:v>
                </c:pt>
                <c:pt idx="7202">
                  <c:v>72.240455294434398</c:v>
                </c:pt>
                <c:pt idx="7203">
                  <c:v>72.211219183323294</c:v>
                </c:pt>
                <c:pt idx="7204">
                  <c:v>65.452417871667734</c:v>
                </c:pt>
                <c:pt idx="7205">
                  <c:v>72.118441405545525</c:v>
                </c:pt>
                <c:pt idx="7206">
                  <c:v>72.097908998138109</c:v>
                </c:pt>
                <c:pt idx="7207">
                  <c:v>72.078024738878852</c:v>
                </c:pt>
                <c:pt idx="7208">
                  <c:v>16.004425422447643</c:v>
                </c:pt>
                <c:pt idx="7209">
                  <c:v>72.06936733147144</c:v>
                </c:pt>
                <c:pt idx="7210">
                  <c:v>72.03642751665663</c:v>
                </c:pt>
                <c:pt idx="7211">
                  <c:v>71.968395109249201</c:v>
                </c:pt>
                <c:pt idx="7212">
                  <c:v>57.778387420923607</c:v>
                </c:pt>
                <c:pt idx="7213">
                  <c:v>4.9052706552706544</c:v>
                </c:pt>
                <c:pt idx="7214">
                  <c:v>4.9052706552706544</c:v>
                </c:pt>
                <c:pt idx="7215">
                  <c:v>71.844714553693649</c:v>
                </c:pt>
                <c:pt idx="7216">
                  <c:v>23.634176689808744</c:v>
                </c:pt>
                <c:pt idx="7217">
                  <c:v>71.75300159073069</c:v>
                </c:pt>
                <c:pt idx="7218">
                  <c:v>5.4800567293447289</c:v>
                </c:pt>
                <c:pt idx="7219">
                  <c:v>5.1470797720797723</c:v>
                </c:pt>
                <c:pt idx="7220">
                  <c:v>71.661219183323283</c:v>
                </c:pt>
                <c:pt idx="7221">
                  <c:v>71.6435802944344</c:v>
                </c:pt>
                <c:pt idx="7222">
                  <c:v>71.551450664804776</c:v>
                </c:pt>
                <c:pt idx="7223">
                  <c:v>4.9052706552706544</c:v>
                </c:pt>
                <c:pt idx="7224">
                  <c:v>19.475997150997149</c:v>
                </c:pt>
                <c:pt idx="7225">
                  <c:v>19.395725229344727</c:v>
                </c:pt>
                <c:pt idx="7226">
                  <c:v>71.465640479619594</c:v>
                </c:pt>
                <c:pt idx="7227">
                  <c:v>71.46513122036032</c:v>
                </c:pt>
                <c:pt idx="7228">
                  <c:v>71.433557146286248</c:v>
                </c:pt>
                <c:pt idx="7229">
                  <c:v>18.819658119658119</c:v>
                </c:pt>
                <c:pt idx="7230">
                  <c:v>71.431103442582554</c:v>
                </c:pt>
                <c:pt idx="7231">
                  <c:v>71.420825664804767</c:v>
                </c:pt>
                <c:pt idx="7232">
                  <c:v>71.420524738878839</c:v>
                </c:pt>
                <c:pt idx="7233">
                  <c:v>4.9052706552706544</c:v>
                </c:pt>
                <c:pt idx="7234">
                  <c:v>71.377515479619575</c:v>
                </c:pt>
                <c:pt idx="7235">
                  <c:v>71.338626590730698</c:v>
                </c:pt>
                <c:pt idx="7236">
                  <c:v>71.338557146286263</c:v>
                </c:pt>
                <c:pt idx="7237">
                  <c:v>4.9052706552706544</c:v>
                </c:pt>
                <c:pt idx="7238">
                  <c:v>71.260084924064031</c:v>
                </c:pt>
                <c:pt idx="7239">
                  <c:v>53.661538783658777</c:v>
                </c:pt>
                <c:pt idx="7240">
                  <c:v>18.992378917378918</c:v>
                </c:pt>
                <c:pt idx="7241">
                  <c:v>71.18716825739736</c:v>
                </c:pt>
                <c:pt idx="7242">
                  <c:v>71.164992331471439</c:v>
                </c:pt>
                <c:pt idx="7243">
                  <c:v>71.162715206932617</c:v>
                </c:pt>
                <c:pt idx="7244">
                  <c:v>13.119871794871795</c:v>
                </c:pt>
                <c:pt idx="7245">
                  <c:v>6.2167978760856153</c:v>
                </c:pt>
                <c:pt idx="7246">
                  <c:v>71.103071035175134</c:v>
                </c:pt>
                <c:pt idx="7247">
                  <c:v>4.9052706552706544</c:v>
                </c:pt>
                <c:pt idx="7248">
                  <c:v>25.153381358373096</c:v>
                </c:pt>
                <c:pt idx="7249">
                  <c:v>25.875792726691838</c:v>
                </c:pt>
                <c:pt idx="7250">
                  <c:v>5.0641566552706543</c:v>
                </c:pt>
                <c:pt idx="7251">
                  <c:v>71.025246961101061</c:v>
                </c:pt>
                <c:pt idx="7252">
                  <c:v>36.638749210232341</c:v>
                </c:pt>
                <c:pt idx="7253">
                  <c:v>19.406908831908829</c:v>
                </c:pt>
                <c:pt idx="7254">
                  <c:v>44.964410251230966</c:v>
                </c:pt>
                <c:pt idx="7255">
                  <c:v>22.733414792563714</c:v>
                </c:pt>
                <c:pt idx="7256">
                  <c:v>36.206516256065541</c:v>
                </c:pt>
                <c:pt idx="7257">
                  <c:v>4.9052706552706544</c:v>
                </c:pt>
                <c:pt idx="7258">
                  <c:v>47.414974740640957</c:v>
                </c:pt>
                <c:pt idx="7259">
                  <c:v>23.256342381270901</c:v>
                </c:pt>
                <c:pt idx="7260">
                  <c:v>25.881330437673213</c:v>
                </c:pt>
                <c:pt idx="7261">
                  <c:v>70.878209924064024</c:v>
                </c:pt>
                <c:pt idx="7262">
                  <c:v>19.274805237210451</c:v>
                </c:pt>
                <c:pt idx="7263">
                  <c:v>4.9052706552706544</c:v>
                </c:pt>
                <c:pt idx="7264">
                  <c:v>4.9743589743589745</c:v>
                </c:pt>
                <c:pt idx="7265">
                  <c:v>4.9052706552706544</c:v>
                </c:pt>
                <c:pt idx="7266">
                  <c:v>59.295508712126839</c:v>
                </c:pt>
                <c:pt idx="7267">
                  <c:v>70.813325664804765</c:v>
                </c:pt>
                <c:pt idx="7268">
                  <c:v>70.811936775915882</c:v>
                </c:pt>
                <c:pt idx="7269">
                  <c:v>63.644048415705093</c:v>
                </c:pt>
                <c:pt idx="7270">
                  <c:v>70.791682146286249</c:v>
                </c:pt>
                <c:pt idx="7271">
                  <c:v>19.165099715099714</c:v>
                </c:pt>
                <c:pt idx="7272">
                  <c:v>4.5463750938554632</c:v>
                </c:pt>
                <c:pt idx="7273">
                  <c:v>4.9052706552706544</c:v>
                </c:pt>
                <c:pt idx="7274">
                  <c:v>4.9052706552706544</c:v>
                </c:pt>
                <c:pt idx="7275">
                  <c:v>64.545314625959634</c:v>
                </c:pt>
                <c:pt idx="7276">
                  <c:v>4.9052706552706544</c:v>
                </c:pt>
                <c:pt idx="7277">
                  <c:v>54.558280903832426</c:v>
                </c:pt>
                <c:pt idx="7278">
                  <c:v>4.9052706552706544</c:v>
                </c:pt>
                <c:pt idx="7279">
                  <c:v>70.680941405545511</c:v>
                </c:pt>
                <c:pt idx="7280">
                  <c:v>4.9052706552706544</c:v>
                </c:pt>
                <c:pt idx="7281">
                  <c:v>6.121856814814814</c:v>
                </c:pt>
                <c:pt idx="7282">
                  <c:v>70.597029368508473</c:v>
                </c:pt>
                <c:pt idx="7283">
                  <c:v>8.7141550166996389</c:v>
                </c:pt>
                <c:pt idx="7284">
                  <c:v>70.58005824289333</c:v>
                </c:pt>
                <c:pt idx="7285">
                  <c:v>70.534066405545502</c:v>
                </c:pt>
                <c:pt idx="7286">
                  <c:v>12.878062678062678</c:v>
                </c:pt>
                <c:pt idx="7287">
                  <c:v>70.509483072212191</c:v>
                </c:pt>
                <c:pt idx="7288">
                  <c:v>70.502052516656619</c:v>
                </c:pt>
                <c:pt idx="7289">
                  <c:v>70.460432146286252</c:v>
                </c:pt>
                <c:pt idx="7290">
                  <c:v>19.096011396011395</c:v>
                </c:pt>
                <c:pt idx="7291">
                  <c:v>34.973387103431193</c:v>
                </c:pt>
                <c:pt idx="7292">
                  <c:v>19.579629629629629</c:v>
                </c:pt>
                <c:pt idx="7293">
                  <c:v>70.364876590730688</c:v>
                </c:pt>
                <c:pt idx="7294">
                  <c:v>70.356080294434406</c:v>
                </c:pt>
                <c:pt idx="7295">
                  <c:v>70.317469183323283</c:v>
                </c:pt>
                <c:pt idx="7296">
                  <c:v>19.406908831908829</c:v>
                </c:pt>
                <c:pt idx="7297">
                  <c:v>70.303487701841803</c:v>
                </c:pt>
                <c:pt idx="7298">
                  <c:v>48.432345988716996</c:v>
                </c:pt>
                <c:pt idx="7299">
                  <c:v>70.244506220360321</c:v>
                </c:pt>
                <c:pt idx="7300">
                  <c:v>4.939814814814814</c:v>
                </c:pt>
                <c:pt idx="7301">
                  <c:v>70.218013921718892</c:v>
                </c:pt>
                <c:pt idx="7302">
                  <c:v>4.9052706552706544</c:v>
                </c:pt>
                <c:pt idx="7303">
                  <c:v>6.1396740712444666</c:v>
                </c:pt>
                <c:pt idx="7304">
                  <c:v>13.050783475783474</c:v>
                </c:pt>
                <c:pt idx="7305">
                  <c:v>70.188881220360329</c:v>
                </c:pt>
                <c:pt idx="7306">
                  <c:v>65.386998026341146</c:v>
                </c:pt>
                <c:pt idx="7307">
                  <c:v>70.160709924064037</c:v>
                </c:pt>
                <c:pt idx="7308">
                  <c:v>19.199643874643872</c:v>
                </c:pt>
                <c:pt idx="7309">
                  <c:v>70.080316405545503</c:v>
                </c:pt>
                <c:pt idx="7310">
                  <c:v>69.438152545251882</c:v>
                </c:pt>
                <c:pt idx="7311">
                  <c:v>64.371137433384618</c:v>
                </c:pt>
                <c:pt idx="7312">
                  <c:v>4.9052706552706544</c:v>
                </c:pt>
                <c:pt idx="7313">
                  <c:v>4.9052706552706544</c:v>
                </c:pt>
                <c:pt idx="7314">
                  <c:v>69.948533998138103</c:v>
                </c:pt>
                <c:pt idx="7315">
                  <c:v>4.939814814814814</c:v>
                </c:pt>
                <c:pt idx="7316">
                  <c:v>12.947150997150999</c:v>
                </c:pt>
                <c:pt idx="7317">
                  <c:v>22.101530585618782</c:v>
                </c:pt>
                <c:pt idx="7318">
                  <c:v>69.904575664804767</c:v>
                </c:pt>
                <c:pt idx="7319">
                  <c:v>22.388743381642513</c:v>
                </c:pt>
                <c:pt idx="7320">
                  <c:v>25.494725555555554</c:v>
                </c:pt>
                <c:pt idx="7321">
                  <c:v>69.809390479619594</c:v>
                </c:pt>
                <c:pt idx="7322">
                  <c:v>19.096011396011395</c:v>
                </c:pt>
                <c:pt idx="7323">
                  <c:v>5.0434472934472936</c:v>
                </c:pt>
                <c:pt idx="7324">
                  <c:v>19.303276353276352</c:v>
                </c:pt>
                <c:pt idx="7325">
                  <c:v>4.9052706552706544</c:v>
                </c:pt>
                <c:pt idx="7326">
                  <c:v>19.268732193732191</c:v>
                </c:pt>
                <c:pt idx="7327">
                  <c:v>31.429849669897116</c:v>
                </c:pt>
                <c:pt idx="7328">
                  <c:v>13.171875954415952</c:v>
                </c:pt>
                <c:pt idx="7329">
                  <c:v>5.1737788148148143</c:v>
                </c:pt>
                <c:pt idx="7330">
                  <c:v>19.165099715099714</c:v>
                </c:pt>
                <c:pt idx="7331">
                  <c:v>69.664506220360323</c:v>
                </c:pt>
                <c:pt idx="7332">
                  <c:v>69.612932146286255</c:v>
                </c:pt>
                <c:pt idx="7333">
                  <c:v>67.262083228153784</c:v>
                </c:pt>
                <c:pt idx="7334">
                  <c:v>69.546890479619577</c:v>
                </c:pt>
                <c:pt idx="7335">
                  <c:v>69.503256220360328</c:v>
                </c:pt>
                <c:pt idx="7336">
                  <c:v>69.474645109249209</c:v>
                </c:pt>
                <c:pt idx="7337">
                  <c:v>69.470848812952923</c:v>
                </c:pt>
                <c:pt idx="7338">
                  <c:v>69.46441362776774</c:v>
                </c:pt>
                <c:pt idx="7339">
                  <c:v>69.43435556307351</c:v>
                </c:pt>
                <c:pt idx="7340">
                  <c:v>69.395709924064022</c:v>
                </c:pt>
                <c:pt idx="7341">
                  <c:v>69.380756220360325</c:v>
                </c:pt>
                <c:pt idx="7342">
                  <c:v>56.200053185782131</c:v>
                </c:pt>
                <c:pt idx="7343">
                  <c:v>19.175809805138552</c:v>
                </c:pt>
                <c:pt idx="7344">
                  <c:v>4.9052706552706544</c:v>
                </c:pt>
                <c:pt idx="7345">
                  <c:v>19.80298442735042</c:v>
                </c:pt>
                <c:pt idx="7346">
                  <c:v>51.297337354465952</c:v>
                </c:pt>
                <c:pt idx="7347">
                  <c:v>69.20783955369366</c:v>
                </c:pt>
                <c:pt idx="7348">
                  <c:v>69.204390479619576</c:v>
                </c:pt>
                <c:pt idx="7349">
                  <c:v>69.192098812952921</c:v>
                </c:pt>
                <c:pt idx="7350">
                  <c:v>69.161346303814256</c:v>
                </c:pt>
                <c:pt idx="7351">
                  <c:v>4.939814814814814</c:v>
                </c:pt>
                <c:pt idx="7352">
                  <c:v>69.138175007517958</c:v>
                </c:pt>
                <c:pt idx="7353">
                  <c:v>66.842121586530382</c:v>
                </c:pt>
                <c:pt idx="7354">
                  <c:v>69.117781488999441</c:v>
                </c:pt>
                <c:pt idx="7355">
                  <c:v>69.107793257397361</c:v>
                </c:pt>
                <c:pt idx="7356">
                  <c:v>20.659495714211825</c:v>
                </c:pt>
                <c:pt idx="7357">
                  <c:v>19.199643874643872</c:v>
                </c:pt>
                <c:pt idx="7358">
                  <c:v>4.9052706552706544</c:v>
                </c:pt>
                <c:pt idx="7359">
                  <c:v>69.050640479619574</c:v>
                </c:pt>
                <c:pt idx="7360">
                  <c:v>24.420404164251206</c:v>
                </c:pt>
                <c:pt idx="7361">
                  <c:v>27.779275273339916</c:v>
                </c:pt>
                <c:pt idx="7362">
                  <c:v>4.9052706552706544</c:v>
                </c:pt>
                <c:pt idx="7363">
                  <c:v>22.353382802427841</c:v>
                </c:pt>
                <c:pt idx="7364">
                  <c:v>68.919436775915884</c:v>
                </c:pt>
                <c:pt idx="7365">
                  <c:v>19.268732193732191</c:v>
                </c:pt>
                <c:pt idx="7366">
                  <c:v>68.915987701841814</c:v>
                </c:pt>
                <c:pt idx="7367">
                  <c:v>68.900848812952916</c:v>
                </c:pt>
                <c:pt idx="7368">
                  <c:v>68.88131177591589</c:v>
                </c:pt>
                <c:pt idx="7369">
                  <c:v>18.819658119658119</c:v>
                </c:pt>
                <c:pt idx="7370">
                  <c:v>68.850038627767731</c:v>
                </c:pt>
                <c:pt idx="7371">
                  <c:v>21.040438075752309</c:v>
                </c:pt>
                <c:pt idx="7372">
                  <c:v>68.826751590730694</c:v>
                </c:pt>
                <c:pt idx="7373">
                  <c:v>18.382954204595901</c:v>
                </c:pt>
                <c:pt idx="7374">
                  <c:v>22.485908352533134</c:v>
                </c:pt>
                <c:pt idx="7375">
                  <c:v>12.947150997150999</c:v>
                </c:pt>
                <c:pt idx="7376">
                  <c:v>23.935782744209089</c:v>
                </c:pt>
                <c:pt idx="7377">
                  <c:v>68.791785248018272</c:v>
                </c:pt>
                <c:pt idx="7378">
                  <c:v>68.760501590730698</c:v>
                </c:pt>
                <c:pt idx="7379">
                  <c:v>21.911386581347436</c:v>
                </c:pt>
                <c:pt idx="7380">
                  <c:v>68.727469183323294</c:v>
                </c:pt>
                <c:pt idx="7381">
                  <c:v>68.720767600110548</c:v>
                </c:pt>
                <c:pt idx="7382">
                  <c:v>68.690131220360328</c:v>
                </c:pt>
                <c:pt idx="7383">
                  <c:v>68.67648519270314</c:v>
                </c:pt>
                <c:pt idx="7384">
                  <c:v>60.805968543066911</c:v>
                </c:pt>
                <c:pt idx="7385">
                  <c:v>68.627214553693662</c:v>
                </c:pt>
                <c:pt idx="7386">
                  <c:v>4.9052706552706544</c:v>
                </c:pt>
                <c:pt idx="7387">
                  <c:v>68.623649738878839</c:v>
                </c:pt>
                <c:pt idx="7388">
                  <c:v>68.62354537788832</c:v>
                </c:pt>
                <c:pt idx="7389">
                  <c:v>52.667887730723969</c:v>
                </c:pt>
                <c:pt idx="7390">
                  <c:v>68.596358072212169</c:v>
                </c:pt>
                <c:pt idx="7391">
                  <c:v>20.541214119658118</c:v>
                </c:pt>
                <c:pt idx="7392">
                  <c:v>20.877174034188034</c:v>
                </c:pt>
                <c:pt idx="7393">
                  <c:v>23.974892860646598</c:v>
                </c:pt>
                <c:pt idx="7394">
                  <c:v>68.555709924064018</c:v>
                </c:pt>
                <c:pt idx="7395">
                  <c:v>20.221696119658116</c:v>
                </c:pt>
                <c:pt idx="7396">
                  <c:v>47.934437959040743</c:v>
                </c:pt>
                <c:pt idx="7397">
                  <c:v>68.529332414925364</c:v>
                </c:pt>
                <c:pt idx="7398">
                  <c:v>21.424662628514799</c:v>
                </c:pt>
                <c:pt idx="7399">
                  <c:v>56.038325298294048</c:v>
                </c:pt>
                <c:pt idx="7400">
                  <c:v>68.491901859369804</c:v>
                </c:pt>
                <c:pt idx="7401">
                  <c:v>21.581437962343614</c:v>
                </c:pt>
                <c:pt idx="7402">
                  <c:v>68.469540748258694</c:v>
                </c:pt>
                <c:pt idx="7403">
                  <c:v>68.462920377888324</c:v>
                </c:pt>
                <c:pt idx="7404">
                  <c:v>68.446045377888325</c:v>
                </c:pt>
                <c:pt idx="7405">
                  <c:v>68.436149738878839</c:v>
                </c:pt>
                <c:pt idx="7406">
                  <c:v>68.433800007517959</c:v>
                </c:pt>
                <c:pt idx="7407">
                  <c:v>3.6616809116809108</c:v>
                </c:pt>
                <c:pt idx="7408">
                  <c:v>58.461022465465007</c:v>
                </c:pt>
                <c:pt idx="7409">
                  <c:v>68.364969183323282</c:v>
                </c:pt>
                <c:pt idx="7410">
                  <c:v>68.341635849989956</c:v>
                </c:pt>
                <c:pt idx="7411">
                  <c:v>4.9052706552706544</c:v>
                </c:pt>
                <c:pt idx="7412">
                  <c:v>19.27646787464387</c:v>
                </c:pt>
                <c:pt idx="7413">
                  <c:v>68.276624081592033</c:v>
                </c:pt>
                <c:pt idx="7414">
                  <c:v>67.04086104051396</c:v>
                </c:pt>
                <c:pt idx="7415">
                  <c:v>68.266288627767736</c:v>
                </c:pt>
                <c:pt idx="7416">
                  <c:v>19.899630599033816</c:v>
                </c:pt>
                <c:pt idx="7417">
                  <c:v>68.240524738878833</c:v>
                </c:pt>
                <c:pt idx="7418">
                  <c:v>68.219413627767736</c:v>
                </c:pt>
                <c:pt idx="7419">
                  <c:v>61.122809337255568</c:v>
                </c:pt>
                <c:pt idx="7420">
                  <c:v>68.194297887026991</c:v>
                </c:pt>
                <c:pt idx="7421">
                  <c:v>19.380609396011394</c:v>
                </c:pt>
                <c:pt idx="7422">
                  <c:v>68.186242331471433</c:v>
                </c:pt>
                <c:pt idx="7423">
                  <c:v>68.17385807221217</c:v>
                </c:pt>
                <c:pt idx="7424">
                  <c:v>68.158221303814244</c:v>
                </c:pt>
                <c:pt idx="7425">
                  <c:v>68.153858072212174</c:v>
                </c:pt>
                <c:pt idx="7426">
                  <c:v>68.148302516656614</c:v>
                </c:pt>
                <c:pt idx="7427">
                  <c:v>68.147191405545513</c:v>
                </c:pt>
                <c:pt idx="7428">
                  <c:v>68.131427516656629</c:v>
                </c:pt>
                <c:pt idx="7429">
                  <c:v>4.9052706552706544</c:v>
                </c:pt>
                <c:pt idx="7430">
                  <c:v>68.114969183323282</c:v>
                </c:pt>
                <c:pt idx="7431">
                  <c:v>68.112746961101067</c:v>
                </c:pt>
                <c:pt idx="7432">
                  <c:v>68.107191405545507</c:v>
                </c:pt>
                <c:pt idx="7433">
                  <c:v>4.6427334820288682</c:v>
                </c:pt>
                <c:pt idx="7434">
                  <c:v>18.819658119658119</c:v>
                </c:pt>
                <c:pt idx="7435">
                  <c:v>68.051068526036474</c:v>
                </c:pt>
                <c:pt idx="7436">
                  <c:v>19.33782051282051</c:v>
                </c:pt>
                <c:pt idx="7437">
                  <c:v>68.018846303814243</c:v>
                </c:pt>
                <c:pt idx="7438">
                  <c:v>68.016080294434403</c:v>
                </c:pt>
                <c:pt idx="7439">
                  <c:v>68.014969183323288</c:v>
                </c:pt>
                <c:pt idx="7440">
                  <c:v>68.012272229740176</c:v>
                </c:pt>
                <c:pt idx="7441">
                  <c:v>20.522751028130131</c:v>
                </c:pt>
                <c:pt idx="7442">
                  <c:v>67.98626547961959</c:v>
                </c:pt>
                <c:pt idx="7443">
                  <c:v>67.983858072212172</c:v>
                </c:pt>
                <c:pt idx="7444">
                  <c:v>4.939814814814814</c:v>
                </c:pt>
                <c:pt idx="7445">
                  <c:v>67.971635849989951</c:v>
                </c:pt>
                <c:pt idx="7446">
                  <c:v>67.967098812952926</c:v>
                </c:pt>
                <c:pt idx="7447">
                  <c:v>67.965906488999437</c:v>
                </c:pt>
                <c:pt idx="7448">
                  <c:v>67.965119451962394</c:v>
                </c:pt>
                <c:pt idx="7449">
                  <c:v>67.963742331471423</c:v>
                </c:pt>
                <c:pt idx="7450">
                  <c:v>67.960061775915875</c:v>
                </c:pt>
                <c:pt idx="7451">
                  <c:v>22.888848475180055</c:v>
                </c:pt>
                <c:pt idx="7452">
                  <c:v>18.819658119658119</c:v>
                </c:pt>
                <c:pt idx="7453">
                  <c:v>67.944401859369805</c:v>
                </c:pt>
                <c:pt idx="7454">
                  <c:v>67.931473812952916</c:v>
                </c:pt>
                <c:pt idx="7455">
                  <c:v>37.498377389611207</c:v>
                </c:pt>
                <c:pt idx="7456">
                  <c:v>67.905512970480913</c:v>
                </c:pt>
                <c:pt idx="7457">
                  <c:v>67.896288627767731</c:v>
                </c:pt>
                <c:pt idx="7458">
                  <c:v>67.896080294434398</c:v>
                </c:pt>
                <c:pt idx="7459">
                  <c:v>67.891635849989953</c:v>
                </c:pt>
                <c:pt idx="7460">
                  <c:v>67.869957414925352</c:v>
                </c:pt>
                <c:pt idx="7461">
                  <c:v>18.830285945745075</c:v>
                </c:pt>
                <c:pt idx="7462">
                  <c:v>18.830285945745075</c:v>
                </c:pt>
                <c:pt idx="7463">
                  <c:v>4.9052706552706544</c:v>
                </c:pt>
                <c:pt idx="7464">
                  <c:v>42.759895747774884</c:v>
                </c:pt>
                <c:pt idx="7465">
                  <c:v>67.850987701841817</c:v>
                </c:pt>
                <c:pt idx="7466">
                  <c:v>21.349608157479601</c:v>
                </c:pt>
                <c:pt idx="7467">
                  <c:v>67.84440185936981</c:v>
                </c:pt>
                <c:pt idx="7468">
                  <c:v>45.788502273368501</c:v>
                </c:pt>
                <c:pt idx="7469">
                  <c:v>67.84219140554552</c:v>
                </c:pt>
                <c:pt idx="7470">
                  <c:v>67.834401859369805</c:v>
                </c:pt>
                <c:pt idx="7471">
                  <c:v>67.82773519270313</c:v>
                </c:pt>
                <c:pt idx="7472">
                  <c:v>23.575208936371922</c:v>
                </c:pt>
                <c:pt idx="7473">
                  <c:v>26.203312186227112</c:v>
                </c:pt>
                <c:pt idx="7474">
                  <c:v>24.980909109068104</c:v>
                </c:pt>
                <c:pt idx="7475">
                  <c:v>67.81267751665662</c:v>
                </c:pt>
                <c:pt idx="7476">
                  <c:v>67.797341674184622</c:v>
                </c:pt>
                <c:pt idx="7477">
                  <c:v>67.789957414925354</c:v>
                </c:pt>
                <c:pt idx="7478">
                  <c:v>67.787735192703138</c:v>
                </c:pt>
                <c:pt idx="7479">
                  <c:v>24.521497151428164</c:v>
                </c:pt>
                <c:pt idx="7480">
                  <c:v>67.774969183323279</c:v>
                </c:pt>
                <c:pt idx="7481">
                  <c:v>18.819658119658119</c:v>
                </c:pt>
                <c:pt idx="7482">
                  <c:v>67.762746961101058</c:v>
                </c:pt>
                <c:pt idx="7483">
                  <c:v>24.1527008768442</c:v>
                </c:pt>
                <c:pt idx="7484">
                  <c:v>67.743927516656626</c:v>
                </c:pt>
                <c:pt idx="7485">
                  <c:v>54.525865942877672</c:v>
                </c:pt>
                <c:pt idx="7486">
                  <c:v>67.721635849989951</c:v>
                </c:pt>
                <c:pt idx="7487">
                  <c:v>22.564062701418298</c:v>
                </c:pt>
                <c:pt idx="7488">
                  <c:v>67.718302516656621</c:v>
                </c:pt>
                <c:pt idx="7489">
                  <c:v>53.774776228583988</c:v>
                </c:pt>
                <c:pt idx="7490">
                  <c:v>67.708302516656616</c:v>
                </c:pt>
                <c:pt idx="7491">
                  <c:v>67.708302516656616</c:v>
                </c:pt>
                <c:pt idx="7492">
                  <c:v>67.70551297048091</c:v>
                </c:pt>
                <c:pt idx="7493">
                  <c:v>35.130714206614634</c:v>
                </c:pt>
                <c:pt idx="7494">
                  <c:v>67.68995741492536</c:v>
                </c:pt>
                <c:pt idx="7495">
                  <c:v>67.686624081592029</c:v>
                </c:pt>
                <c:pt idx="7496">
                  <c:v>67.685975933443885</c:v>
                </c:pt>
                <c:pt idx="7497">
                  <c:v>59.071252700596091</c:v>
                </c:pt>
                <c:pt idx="7498">
                  <c:v>20.111470380527681</c:v>
                </c:pt>
                <c:pt idx="7499">
                  <c:v>67.676832414925371</c:v>
                </c:pt>
                <c:pt idx="7500">
                  <c:v>18.956225684875509</c:v>
                </c:pt>
                <c:pt idx="7501">
                  <c:v>18.956225684875509</c:v>
                </c:pt>
                <c:pt idx="7502">
                  <c:v>67.672746961101055</c:v>
                </c:pt>
                <c:pt idx="7503">
                  <c:v>67.666276859369816</c:v>
                </c:pt>
                <c:pt idx="7504">
                  <c:v>23.604329024808418</c:v>
                </c:pt>
                <c:pt idx="7505">
                  <c:v>24.146187715724686</c:v>
                </c:pt>
                <c:pt idx="7506">
                  <c:v>19.615567715099715</c:v>
                </c:pt>
                <c:pt idx="7507">
                  <c:v>67.657191405545504</c:v>
                </c:pt>
                <c:pt idx="7508">
                  <c:v>67.656080294434403</c:v>
                </c:pt>
                <c:pt idx="7509">
                  <c:v>67.648302516656614</c:v>
                </c:pt>
                <c:pt idx="7510">
                  <c:v>67.647191405545513</c:v>
                </c:pt>
                <c:pt idx="7511">
                  <c:v>67.646080294434398</c:v>
                </c:pt>
                <c:pt idx="7512">
                  <c:v>67.624969183323287</c:v>
                </c:pt>
                <c:pt idx="7513">
                  <c:v>67.623858072212172</c:v>
                </c:pt>
                <c:pt idx="7514">
                  <c:v>67.623834924064028</c:v>
                </c:pt>
                <c:pt idx="7515">
                  <c:v>67.616624081592022</c:v>
                </c:pt>
                <c:pt idx="7516">
                  <c:v>4.9052706552706544</c:v>
                </c:pt>
                <c:pt idx="7517">
                  <c:v>12.955880997150997</c:v>
                </c:pt>
                <c:pt idx="7518">
                  <c:v>67.604969183323277</c:v>
                </c:pt>
                <c:pt idx="7519">
                  <c:v>23.233318380527685</c:v>
                </c:pt>
                <c:pt idx="7520">
                  <c:v>67.587052516656627</c:v>
                </c:pt>
                <c:pt idx="7521">
                  <c:v>67.572179637147585</c:v>
                </c:pt>
                <c:pt idx="7522">
                  <c:v>22.098152168069614</c:v>
                </c:pt>
                <c:pt idx="7523">
                  <c:v>67.55830251665661</c:v>
                </c:pt>
                <c:pt idx="7524">
                  <c:v>27.986210331613584</c:v>
                </c:pt>
                <c:pt idx="7525">
                  <c:v>58.377120858213615</c:v>
                </c:pt>
                <c:pt idx="7526">
                  <c:v>58.377120858213615</c:v>
                </c:pt>
                <c:pt idx="7527">
                  <c:v>4.9052706552706544</c:v>
                </c:pt>
                <c:pt idx="7528">
                  <c:v>20.792684845720206</c:v>
                </c:pt>
                <c:pt idx="7529">
                  <c:v>67.534969183323284</c:v>
                </c:pt>
                <c:pt idx="7530">
                  <c:v>67.534401859369808</c:v>
                </c:pt>
                <c:pt idx="7531">
                  <c:v>67.5342052944344</c:v>
                </c:pt>
                <c:pt idx="7532">
                  <c:v>67.523858072212178</c:v>
                </c:pt>
                <c:pt idx="7533">
                  <c:v>20.125642353276351</c:v>
                </c:pt>
                <c:pt idx="7534">
                  <c:v>24.580698989223333</c:v>
                </c:pt>
                <c:pt idx="7535">
                  <c:v>67.501450664804764</c:v>
                </c:pt>
                <c:pt idx="7536">
                  <c:v>67.484969183323287</c:v>
                </c:pt>
                <c:pt idx="7537">
                  <c:v>4.9052706552706544</c:v>
                </c:pt>
                <c:pt idx="7538">
                  <c:v>67.474969183323282</c:v>
                </c:pt>
                <c:pt idx="7539">
                  <c:v>17.014179709401706</c:v>
                </c:pt>
                <c:pt idx="7540">
                  <c:v>22.323613715099714</c:v>
                </c:pt>
                <c:pt idx="7541">
                  <c:v>67.465512970480916</c:v>
                </c:pt>
                <c:pt idx="7542">
                  <c:v>67.463858072212176</c:v>
                </c:pt>
                <c:pt idx="7543">
                  <c:v>23.279676443410008</c:v>
                </c:pt>
                <c:pt idx="7544">
                  <c:v>17.44533227350427</c:v>
                </c:pt>
                <c:pt idx="7545">
                  <c:v>67.44551297048092</c:v>
                </c:pt>
                <c:pt idx="7546">
                  <c:v>67.439413627767735</c:v>
                </c:pt>
                <c:pt idx="7547">
                  <c:v>62.212014863383622</c:v>
                </c:pt>
                <c:pt idx="7548">
                  <c:v>5.247110814814814</c:v>
                </c:pt>
                <c:pt idx="7549">
                  <c:v>47.331761833365931</c:v>
                </c:pt>
                <c:pt idx="7550">
                  <c:v>67.42941362776773</c:v>
                </c:pt>
                <c:pt idx="7551">
                  <c:v>67.42941362776773</c:v>
                </c:pt>
                <c:pt idx="7552">
                  <c:v>4.9052706552706544</c:v>
                </c:pt>
                <c:pt idx="7553">
                  <c:v>31.029724727038246</c:v>
                </c:pt>
                <c:pt idx="7554">
                  <c:v>67.408302516656619</c:v>
                </c:pt>
                <c:pt idx="7555">
                  <c:v>67.403858072212174</c:v>
                </c:pt>
                <c:pt idx="7556">
                  <c:v>67.402746961101059</c:v>
                </c:pt>
                <c:pt idx="7557">
                  <c:v>67.402341674184612</c:v>
                </c:pt>
                <c:pt idx="7558">
                  <c:v>67.397191405545513</c:v>
                </c:pt>
                <c:pt idx="7559">
                  <c:v>19.710570468372186</c:v>
                </c:pt>
                <c:pt idx="7560">
                  <c:v>67.392179637147578</c:v>
                </c:pt>
                <c:pt idx="7561">
                  <c:v>67.388302516656623</c:v>
                </c:pt>
                <c:pt idx="7562">
                  <c:v>67.388302516656623</c:v>
                </c:pt>
                <c:pt idx="7563">
                  <c:v>67.388302516656623</c:v>
                </c:pt>
                <c:pt idx="7564">
                  <c:v>33.509197959985691</c:v>
                </c:pt>
                <c:pt idx="7565">
                  <c:v>67.381635849989948</c:v>
                </c:pt>
                <c:pt idx="7566">
                  <c:v>16.000551505264461</c:v>
                </c:pt>
                <c:pt idx="7567">
                  <c:v>67.378302516656618</c:v>
                </c:pt>
                <c:pt idx="7568">
                  <c:v>25.914897890528898</c:v>
                </c:pt>
                <c:pt idx="7569">
                  <c:v>67.372179637147582</c:v>
                </c:pt>
                <c:pt idx="7570">
                  <c:v>67.367191405545512</c:v>
                </c:pt>
                <c:pt idx="7571">
                  <c:v>67.363684266777213</c:v>
                </c:pt>
                <c:pt idx="7572">
                  <c:v>67.359413627767736</c:v>
                </c:pt>
                <c:pt idx="7573">
                  <c:v>67.358846303814246</c:v>
                </c:pt>
                <c:pt idx="7574">
                  <c:v>67.354969183323277</c:v>
                </c:pt>
                <c:pt idx="7575">
                  <c:v>67.352746961101062</c:v>
                </c:pt>
                <c:pt idx="7576">
                  <c:v>67.352746961101062</c:v>
                </c:pt>
                <c:pt idx="7577">
                  <c:v>33.809157527077708</c:v>
                </c:pt>
                <c:pt idx="7578">
                  <c:v>67.343858072212171</c:v>
                </c:pt>
                <c:pt idx="7579">
                  <c:v>67.341635849989956</c:v>
                </c:pt>
                <c:pt idx="7580">
                  <c:v>67.339957414925365</c:v>
                </c:pt>
                <c:pt idx="7581">
                  <c:v>51.991308203260033</c:v>
                </c:pt>
                <c:pt idx="7582">
                  <c:v>51.991308203260033</c:v>
                </c:pt>
                <c:pt idx="7583">
                  <c:v>67.32995741492536</c:v>
                </c:pt>
                <c:pt idx="7584">
                  <c:v>67.32995741492536</c:v>
                </c:pt>
                <c:pt idx="7585">
                  <c:v>67.32830251665662</c:v>
                </c:pt>
                <c:pt idx="7586">
                  <c:v>67.32773519270313</c:v>
                </c:pt>
                <c:pt idx="7587">
                  <c:v>5.008903133903134</c:v>
                </c:pt>
                <c:pt idx="7588">
                  <c:v>67.314969183323285</c:v>
                </c:pt>
                <c:pt idx="7589">
                  <c:v>5.5435549743589743</c:v>
                </c:pt>
                <c:pt idx="7590">
                  <c:v>67.31052473887884</c:v>
                </c:pt>
                <c:pt idx="7591">
                  <c:v>67.306080294434395</c:v>
                </c:pt>
                <c:pt idx="7592">
                  <c:v>67.304401859369804</c:v>
                </c:pt>
                <c:pt idx="7593">
                  <c:v>67.296080294434404</c:v>
                </c:pt>
                <c:pt idx="7594">
                  <c:v>13.416824997150997</c:v>
                </c:pt>
                <c:pt idx="7595">
                  <c:v>67.282133340851288</c:v>
                </c:pt>
                <c:pt idx="7596">
                  <c:v>67.280524738878839</c:v>
                </c:pt>
                <c:pt idx="7597">
                  <c:v>67.278302516656623</c:v>
                </c:pt>
                <c:pt idx="7598">
                  <c:v>67.278302516656623</c:v>
                </c:pt>
                <c:pt idx="7599">
                  <c:v>28.282877543488944</c:v>
                </c:pt>
                <c:pt idx="7600">
                  <c:v>67.276624081592033</c:v>
                </c:pt>
                <c:pt idx="7601">
                  <c:v>29.452322112718694</c:v>
                </c:pt>
                <c:pt idx="7602">
                  <c:v>67.273290748258688</c:v>
                </c:pt>
                <c:pt idx="7603">
                  <c:v>55.885422465708245</c:v>
                </c:pt>
                <c:pt idx="7604">
                  <c:v>40.529317466464668</c:v>
                </c:pt>
                <c:pt idx="7605">
                  <c:v>67.260524738878843</c:v>
                </c:pt>
                <c:pt idx="7606">
                  <c:v>55.46542462340738</c:v>
                </c:pt>
                <c:pt idx="7607">
                  <c:v>67.258302516656613</c:v>
                </c:pt>
                <c:pt idx="7608">
                  <c:v>34.668844348856297</c:v>
                </c:pt>
                <c:pt idx="7609">
                  <c:v>67.250281488999434</c:v>
                </c:pt>
                <c:pt idx="7610">
                  <c:v>20.474692113216893</c:v>
                </c:pt>
                <c:pt idx="7611">
                  <c:v>67.242746961101062</c:v>
                </c:pt>
                <c:pt idx="7612">
                  <c:v>67.240524738878833</c:v>
                </c:pt>
                <c:pt idx="7613">
                  <c:v>55.80707334280487</c:v>
                </c:pt>
                <c:pt idx="7614">
                  <c:v>67.238302516656617</c:v>
                </c:pt>
                <c:pt idx="7615">
                  <c:v>22.586853582921943</c:v>
                </c:pt>
                <c:pt idx="7616">
                  <c:v>35.711033190170518</c:v>
                </c:pt>
                <c:pt idx="7617">
                  <c:v>53.881703224407175</c:v>
                </c:pt>
                <c:pt idx="7618">
                  <c:v>67.227191405545511</c:v>
                </c:pt>
                <c:pt idx="7619">
                  <c:v>67.220524738878837</c:v>
                </c:pt>
                <c:pt idx="7620">
                  <c:v>67.214401859369801</c:v>
                </c:pt>
                <c:pt idx="7621">
                  <c:v>36.74419475325017</c:v>
                </c:pt>
                <c:pt idx="7622">
                  <c:v>51.326735646889574</c:v>
                </c:pt>
                <c:pt idx="7623">
                  <c:v>67.20834881295292</c:v>
                </c:pt>
                <c:pt idx="7624">
                  <c:v>67.206624081592025</c:v>
                </c:pt>
                <c:pt idx="7625">
                  <c:v>67.199957414925365</c:v>
                </c:pt>
                <c:pt idx="7626">
                  <c:v>62.259922385915239</c:v>
                </c:pt>
                <c:pt idx="7627">
                  <c:v>52.149931263905962</c:v>
                </c:pt>
                <c:pt idx="7628">
                  <c:v>67.18830251665662</c:v>
                </c:pt>
                <c:pt idx="7629">
                  <c:v>5.3581031339031338</c:v>
                </c:pt>
                <c:pt idx="7630">
                  <c:v>67.170524738878839</c:v>
                </c:pt>
                <c:pt idx="7631">
                  <c:v>67.16830251665661</c:v>
                </c:pt>
                <c:pt idx="7632">
                  <c:v>67.167735192703134</c:v>
                </c:pt>
                <c:pt idx="7633">
                  <c:v>67.146080294434398</c:v>
                </c:pt>
                <c:pt idx="7634">
                  <c:v>67.145733072212181</c:v>
                </c:pt>
                <c:pt idx="7635">
                  <c:v>67.141635849989953</c:v>
                </c:pt>
                <c:pt idx="7636">
                  <c:v>67.133858072212178</c:v>
                </c:pt>
                <c:pt idx="7637">
                  <c:v>26.632248989223335</c:v>
                </c:pt>
                <c:pt idx="7638">
                  <c:v>67.126080294434402</c:v>
                </c:pt>
                <c:pt idx="7639">
                  <c:v>67.119413627767727</c:v>
                </c:pt>
                <c:pt idx="7640">
                  <c:v>67.117735192703137</c:v>
                </c:pt>
                <c:pt idx="7641">
                  <c:v>4.9052706552706544</c:v>
                </c:pt>
                <c:pt idx="7642">
                  <c:v>67.090524738878841</c:v>
                </c:pt>
                <c:pt idx="7643">
                  <c:v>5.2883346408359948</c:v>
                </c:pt>
                <c:pt idx="7644">
                  <c:v>67.088858072212176</c:v>
                </c:pt>
                <c:pt idx="7645">
                  <c:v>3.6616809116809108</c:v>
                </c:pt>
                <c:pt idx="7646">
                  <c:v>20.313359238290893</c:v>
                </c:pt>
                <c:pt idx="7647">
                  <c:v>20.148958831908832</c:v>
                </c:pt>
                <c:pt idx="7648">
                  <c:v>67.06941362776773</c:v>
                </c:pt>
                <c:pt idx="7649">
                  <c:v>38.81413173075461</c:v>
                </c:pt>
                <c:pt idx="7650">
                  <c:v>67.052179637147574</c:v>
                </c:pt>
                <c:pt idx="7651">
                  <c:v>33.86975694514053</c:v>
                </c:pt>
                <c:pt idx="7652">
                  <c:v>26.240766134393642</c:v>
                </c:pt>
                <c:pt idx="7653">
                  <c:v>17.143407475783476</c:v>
                </c:pt>
                <c:pt idx="7654">
                  <c:v>4.9052706552706544</c:v>
                </c:pt>
                <c:pt idx="7655">
                  <c:v>66.992179637147586</c:v>
                </c:pt>
                <c:pt idx="7656">
                  <c:v>16.856202358974357</c:v>
                </c:pt>
                <c:pt idx="7657">
                  <c:v>66.962746961101061</c:v>
                </c:pt>
                <c:pt idx="7658">
                  <c:v>4.9052706552706544</c:v>
                </c:pt>
                <c:pt idx="7659">
                  <c:v>32.847438710524969</c:v>
                </c:pt>
                <c:pt idx="7660">
                  <c:v>66.923290748258694</c:v>
                </c:pt>
                <c:pt idx="7661">
                  <c:v>4.2411865001831801</c:v>
                </c:pt>
                <c:pt idx="7662">
                  <c:v>66.897735192703138</c:v>
                </c:pt>
                <c:pt idx="7663">
                  <c:v>4.9052706552706544</c:v>
                </c:pt>
                <c:pt idx="7664">
                  <c:v>4.9052706552706544</c:v>
                </c:pt>
                <c:pt idx="7665">
                  <c:v>4.9052706552706544</c:v>
                </c:pt>
                <c:pt idx="7666">
                  <c:v>66.831068526036475</c:v>
                </c:pt>
                <c:pt idx="7667">
                  <c:v>4.9052706552706544</c:v>
                </c:pt>
                <c:pt idx="7668">
                  <c:v>66.779957414925363</c:v>
                </c:pt>
                <c:pt idx="7669">
                  <c:v>66.730188896406844</c:v>
                </c:pt>
                <c:pt idx="7670">
                  <c:v>4.9052706552706544</c:v>
                </c:pt>
                <c:pt idx="7671">
                  <c:v>66.701068526036465</c:v>
                </c:pt>
                <c:pt idx="7672">
                  <c:v>4.0904452307692303</c:v>
                </c:pt>
                <c:pt idx="7673">
                  <c:v>17.758751156695151</c:v>
                </c:pt>
                <c:pt idx="7674">
                  <c:v>4.9052706552706544</c:v>
                </c:pt>
                <c:pt idx="7675">
                  <c:v>66.573290748258685</c:v>
                </c:pt>
                <c:pt idx="7676">
                  <c:v>4.9052706552706544</c:v>
                </c:pt>
                <c:pt idx="7677">
                  <c:v>4.9052706552706544</c:v>
                </c:pt>
                <c:pt idx="7678">
                  <c:v>4.9052706552706544</c:v>
                </c:pt>
                <c:pt idx="7679">
                  <c:v>3.6616809116809108</c:v>
                </c:pt>
                <c:pt idx="7680">
                  <c:v>7.3902868366693806</c:v>
                </c:pt>
                <c:pt idx="7681">
                  <c:v>16.374368814814812</c:v>
                </c:pt>
                <c:pt idx="7682">
                  <c:v>23.911460436546111</c:v>
                </c:pt>
                <c:pt idx="7683">
                  <c:v>4.9227306552706542</c:v>
                </c:pt>
                <c:pt idx="7684">
                  <c:v>4.9052706552706544</c:v>
                </c:pt>
                <c:pt idx="7685">
                  <c:v>4.9052706552706544</c:v>
                </c:pt>
                <c:pt idx="7686">
                  <c:v>4.9052706552706544</c:v>
                </c:pt>
                <c:pt idx="7687">
                  <c:v>4.9052706552706544</c:v>
                </c:pt>
                <c:pt idx="7688">
                  <c:v>4.9052706552706544</c:v>
                </c:pt>
                <c:pt idx="7689">
                  <c:v>4.9052706552706544</c:v>
                </c:pt>
                <c:pt idx="7690">
                  <c:v>3.6616809116809108</c:v>
                </c:pt>
                <c:pt idx="7691">
                  <c:v>4.939814814814814</c:v>
                </c:pt>
                <c:pt idx="7692">
                  <c:v>4.9052706552706544</c:v>
                </c:pt>
                <c:pt idx="7693">
                  <c:v>4.9593966552706545</c:v>
                </c:pt>
                <c:pt idx="7694">
                  <c:v>4.9052706552706544</c:v>
                </c:pt>
                <c:pt idx="7695">
                  <c:v>4.9052706552706544</c:v>
                </c:pt>
                <c:pt idx="7696">
                  <c:v>4.9052706552706544</c:v>
                </c:pt>
                <c:pt idx="7697">
                  <c:v>4.9052706552706544</c:v>
                </c:pt>
                <c:pt idx="7698">
                  <c:v>4.9052706552706544</c:v>
                </c:pt>
                <c:pt idx="7699">
                  <c:v>4.9052706552706544</c:v>
                </c:pt>
                <c:pt idx="7700">
                  <c:v>4.9052706552706544</c:v>
                </c:pt>
                <c:pt idx="7701">
                  <c:v>5.5753733428027115</c:v>
                </c:pt>
                <c:pt idx="7702">
                  <c:v>5.288201341352349</c:v>
                </c:pt>
                <c:pt idx="7703">
                  <c:v>3.6616809116809108</c:v>
                </c:pt>
                <c:pt idx="7704">
                  <c:v>4.9052706552706544</c:v>
                </c:pt>
                <c:pt idx="7705">
                  <c:v>4.9052706552706544</c:v>
                </c:pt>
                <c:pt idx="7706">
                  <c:v>4.9052706552706544</c:v>
                </c:pt>
                <c:pt idx="7707">
                  <c:v>5.6111069101249509</c:v>
                </c:pt>
                <c:pt idx="7708">
                  <c:v>6.0219597118584884</c:v>
                </c:pt>
                <c:pt idx="7709">
                  <c:v>4.9052706552706544</c:v>
                </c:pt>
                <c:pt idx="7710">
                  <c:v>3.6616809116809108</c:v>
                </c:pt>
                <c:pt idx="7711">
                  <c:v>5.2463591339031339</c:v>
                </c:pt>
                <c:pt idx="7712">
                  <c:v>3.6616809116809108</c:v>
                </c:pt>
                <c:pt idx="7713">
                  <c:v>4.9052706552706544</c:v>
                </c:pt>
                <c:pt idx="7714">
                  <c:v>4.9052706552706544</c:v>
                </c:pt>
                <c:pt idx="7715">
                  <c:v>4.9052706552706544</c:v>
                </c:pt>
                <c:pt idx="7716">
                  <c:v>4.9052706552706544</c:v>
                </c:pt>
                <c:pt idx="7717">
                  <c:v>4.9052706552706544</c:v>
                </c:pt>
                <c:pt idx="7718">
                  <c:v>4.9052706552706544</c:v>
                </c:pt>
                <c:pt idx="7719">
                  <c:v>4.9052706552706544</c:v>
                </c:pt>
                <c:pt idx="7720">
                  <c:v>4.9052706552706544</c:v>
                </c:pt>
                <c:pt idx="7721">
                  <c:v>5.1125356125356118</c:v>
                </c:pt>
                <c:pt idx="7722">
                  <c:v>9.6008851049583832</c:v>
                </c:pt>
                <c:pt idx="7723">
                  <c:v>4.9590208148148145</c:v>
                </c:pt>
                <c:pt idx="7724">
                  <c:v>4.9743589743589745</c:v>
                </c:pt>
                <c:pt idx="7725">
                  <c:v>5.2714644389317735</c:v>
                </c:pt>
                <c:pt idx="7726">
                  <c:v>4.9052706552706544</c:v>
                </c:pt>
                <c:pt idx="7727">
                  <c:v>4.9052706552706544</c:v>
                </c:pt>
                <c:pt idx="7728">
                  <c:v>4.939814814814814</c:v>
                </c:pt>
                <c:pt idx="7729">
                  <c:v>4.9052706552706544</c:v>
                </c:pt>
                <c:pt idx="7730">
                  <c:v>4.9052706552706544</c:v>
                </c:pt>
                <c:pt idx="7731">
                  <c:v>6.8160424714582479</c:v>
                </c:pt>
                <c:pt idx="7732">
                  <c:v>5.7788891339031343</c:v>
                </c:pt>
                <c:pt idx="7733">
                  <c:v>4.9052706552706544</c:v>
                </c:pt>
                <c:pt idx="7734">
                  <c:v>5.4388664812918339</c:v>
                </c:pt>
                <c:pt idx="7735">
                  <c:v>4.9052706552706544</c:v>
                </c:pt>
                <c:pt idx="7736">
                  <c:v>6.7648564079181579</c:v>
                </c:pt>
                <c:pt idx="7737">
                  <c:v>4.9052706552706544</c:v>
                </c:pt>
                <c:pt idx="7738">
                  <c:v>4.9052706552706544</c:v>
                </c:pt>
                <c:pt idx="7739">
                  <c:v>7.2830333223791115</c:v>
                </c:pt>
                <c:pt idx="7740">
                  <c:v>12.53914651533117</c:v>
                </c:pt>
                <c:pt idx="7741">
                  <c:v>4.9052706552706544</c:v>
                </c:pt>
                <c:pt idx="7742">
                  <c:v>4.9052706552706544</c:v>
                </c:pt>
                <c:pt idx="7743">
                  <c:v>4.9052706552706544</c:v>
                </c:pt>
                <c:pt idx="7744">
                  <c:v>4.9052706552706544</c:v>
                </c:pt>
                <c:pt idx="7745">
                  <c:v>6.5332810183374921</c:v>
                </c:pt>
                <c:pt idx="7746">
                  <c:v>3.6616809116809108</c:v>
                </c:pt>
                <c:pt idx="7747">
                  <c:v>4.9052706552706544</c:v>
                </c:pt>
                <c:pt idx="7748">
                  <c:v>4.9052706552706544</c:v>
                </c:pt>
                <c:pt idx="7749">
                  <c:v>3.6616809116809108</c:v>
                </c:pt>
                <c:pt idx="7750">
                  <c:v>4.9052706552706544</c:v>
                </c:pt>
                <c:pt idx="7751">
                  <c:v>4.9052706552706544</c:v>
                </c:pt>
                <c:pt idx="7752">
                  <c:v>4.9052706552706544</c:v>
                </c:pt>
                <c:pt idx="7753">
                  <c:v>6.9461697361892316</c:v>
                </c:pt>
                <c:pt idx="7754">
                  <c:v>4.9052706552706544</c:v>
                </c:pt>
                <c:pt idx="7755">
                  <c:v>7.0981092058889441</c:v>
                </c:pt>
                <c:pt idx="7756">
                  <c:v>4.9052706552706544</c:v>
                </c:pt>
                <c:pt idx="7757">
                  <c:v>3.6616809116809108</c:v>
                </c:pt>
                <c:pt idx="7758">
                  <c:v>4.9052706552706544</c:v>
                </c:pt>
                <c:pt idx="7759">
                  <c:v>7.8447891824827263</c:v>
                </c:pt>
                <c:pt idx="7760">
                  <c:v>4.9052706552706544</c:v>
                </c:pt>
                <c:pt idx="7761">
                  <c:v>4.9052706552706544</c:v>
                </c:pt>
                <c:pt idx="7762">
                  <c:v>4.9052706552706544</c:v>
                </c:pt>
                <c:pt idx="7763">
                  <c:v>4.9052706552706544</c:v>
                </c:pt>
                <c:pt idx="7764">
                  <c:v>4.9052706552706544</c:v>
                </c:pt>
                <c:pt idx="7765">
                  <c:v>9.5812078973281434</c:v>
                </c:pt>
                <c:pt idx="7766">
                  <c:v>4.9052706552706544</c:v>
                </c:pt>
                <c:pt idx="7767">
                  <c:v>4.9052706552706544</c:v>
                </c:pt>
                <c:pt idx="7768">
                  <c:v>9.4257662573261616</c:v>
                </c:pt>
                <c:pt idx="7769">
                  <c:v>8.2720308148773114</c:v>
                </c:pt>
                <c:pt idx="7770">
                  <c:v>11.488406394996357</c:v>
                </c:pt>
                <c:pt idx="7771">
                  <c:v>11.570690937356419</c:v>
                </c:pt>
                <c:pt idx="7772">
                  <c:v>7.3583444305485513</c:v>
                </c:pt>
                <c:pt idx="7773">
                  <c:v>4.9052706552706544</c:v>
                </c:pt>
                <c:pt idx="7774">
                  <c:v>9.1437365032282933</c:v>
                </c:pt>
                <c:pt idx="7775">
                  <c:v>4.9052706552706544</c:v>
                </c:pt>
                <c:pt idx="7776">
                  <c:v>10.415110440444634</c:v>
                </c:pt>
                <c:pt idx="7777">
                  <c:v>4.9052706552706544</c:v>
                </c:pt>
                <c:pt idx="7778">
                  <c:v>9.875064187797129</c:v>
                </c:pt>
                <c:pt idx="7779">
                  <c:v>4.9052706552706544</c:v>
                </c:pt>
                <c:pt idx="7780">
                  <c:v>4.9052706552706544</c:v>
                </c:pt>
                <c:pt idx="7781">
                  <c:v>3.6616809116809108</c:v>
                </c:pt>
                <c:pt idx="7782">
                  <c:v>4.9052706552706544</c:v>
                </c:pt>
                <c:pt idx="7783">
                  <c:v>9.4983375023274768</c:v>
                </c:pt>
                <c:pt idx="7784">
                  <c:v>3.6616809116809108</c:v>
                </c:pt>
                <c:pt idx="7785">
                  <c:v>4.9605337066453741</c:v>
                </c:pt>
                <c:pt idx="7786">
                  <c:v>5.2505981922732099</c:v>
                </c:pt>
                <c:pt idx="7787">
                  <c:v>8.7377511272202604</c:v>
                </c:pt>
                <c:pt idx="7788">
                  <c:v>15.021237288257884</c:v>
                </c:pt>
                <c:pt idx="7789">
                  <c:v>4.9052706552706544</c:v>
                </c:pt>
                <c:pt idx="7790">
                  <c:v>3.6616809116809108</c:v>
                </c:pt>
                <c:pt idx="7791">
                  <c:v>10.297924938030954</c:v>
                </c:pt>
                <c:pt idx="7792">
                  <c:v>4.9052706552706544</c:v>
                </c:pt>
                <c:pt idx="7793">
                  <c:v>6.5587570887048452</c:v>
                </c:pt>
                <c:pt idx="7794">
                  <c:v>4.9052706552706544</c:v>
                </c:pt>
                <c:pt idx="7795">
                  <c:v>5.1507049743589741</c:v>
                </c:pt>
                <c:pt idx="7796">
                  <c:v>22.802442150669577</c:v>
                </c:pt>
                <c:pt idx="7797">
                  <c:v>4.9052706552706544</c:v>
                </c:pt>
                <c:pt idx="7798">
                  <c:v>4.9052706552706544</c:v>
                </c:pt>
                <c:pt idx="7799">
                  <c:v>4.9052706552706544</c:v>
                </c:pt>
                <c:pt idx="7800">
                  <c:v>4.9052706552706544</c:v>
                </c:pt>
                <c:pt idx="7801">
                  <c:v>4.9052706552706544</c:v>
                </c:pt>
                <c:pt idx="7802">
                  <c:v>6.3324097165414548</c:v>
                </c:pt>
                <c:pt idx="7803">
                  <c:v>11.69731356132899</c:v>
                </c:pt>
                <c:pt idx="7804">
                  <c:v>4.9052706552706544</c:v>
                </c:pt>
                <c:pt idx="7805">
                  <c:v>4.9052706552706544</c:v>
                </c:pt>
                <c:pt idx="7806">
                  <c:v>4.9052706552706544</c:v>
                </c:pt>
                <c:pt idx="7807">
                  <c:v>3.6616809116809108</c:v>
                </c:pt>
                <c:pt idx="7808">
                  <c:v>5.6423252934472936</c:v>
                </c:pt>
                <c:pt idx="7809">
                  <c:v>4.9052706552706544</c:v>
                </c:pt>
                <c:pt idx="7810">
                  <c:v>4.9052706552706544</c:v>
                </c:pt>
                <c:pt idx="7811">
                  <c:v>5.008903133903134</c:v>
                </c:pt>
                <c:pt idx="7812">
                  <c:v>17.253486418445679</c:v>
                </c:pt>
                <c:pt idx="7813">
                  <c:v>4.9052706552706544</c:v>
                </c:pt>
                <c:pt idx="7814">
                  <c:v>4.9052706552706544</c:v>
                </c:pt>
                <c:pt idx="7815">
                  <c:v>4.9052706552706544</c:v>
                </c:pt>
                <c:pt idx="7816">
                  <c:v>12.950703941201061</c:v>
                </c:pt>
                <c:pt idx="7817">
                  <c:v>4.9052706552706544</c:v>
                </c:pt>
                <c:pt idx="7818">
                  <c:v>4.9052706552706544</c:v>
                </c:pt>
                <c:pt idx="7819">
                  <c:v>4.9052706552706544</c:v>
                </c:pt>
                <c:pt idx="7820">
                  <c:v>3.6962250712250713</c:v>
                </c:pt>
                <c:pt idx="7821">
                  <c:v>38.969842562061757</c:v>
                </c:pt>
                <c:pt idx="7822">
                  <c:v>3.6616809116809108</c:v>
                </c:pt>
                <c:pt idx="7823">
                  <c:v>4.9052706552706544</c:v>
                </c:pt>
                <c:pt idx="7824">
                  <c:v>12.149888796660502</c:v>
                </c:pt>
                <c:pt idx="7825">
                  <c:v>6.4629126507320764</c:v>
                </c:pt>
                <c:pt idx="7826">
                  <c:v>4.9052706552706544</c:v>
                </c:pt>
                <c:pt idx="7827">
                  <c:v>4.9052706552706544</c:v>
                </c:pt>
                <c:pt idx="7828">
                  <c:v>4.9052706552706544</c:v>
                </c:pt>
                <c:pt idx="7829">
                  <c:v>15.352929758839018</c:v>
                </c:pt>
                <c:pt idx="7830">
                  <c:v>4.9052706552706544</c:v>
                </c:pt>
                <c:pt idx="7831">
                  <c:v>4.9052706552706544</c:v>
                </c:pt>
                <c:pt idx="7832">
                  <c:v>3.6616809116809108</c:v>
                </c:pt>
                <c:pt idx="7833">
                  <c:v>4.9052706552706544</c:v>
                </c:pt>
                <c:pt idx="7834">
                  <c:v>5.3556864865868414</c:v>
                </c:pt>
                <c:pt idx="7835">
                  <c:v>4.9052706552706544</c:v>
                </c:pt>
                <c:pt idx="7836">
                  <c:v>4.9052706552706544</c:v>
                </c:pt>
                <c:pt idx="7837">
                  <c:v>4.9052706552706544</c:v>
                </c:pt>
                <c:pt idx="7838">
                  <c:v>4.9052706552706544</c:v>
                </c:pt>
                <c:pt idx="7839">
                  <c:v>4.9052706552706544</c:v>
                </c:pt>
                <c:pt idx="7840">
                  <c:v>16.328832817840532</c:v>
                </c:pt>
                <c:pt idx="7841">
                  <c:v>4.9052706552706544</c:v>
                </c:pt>
                <c:pt idx="7842">
                  <c:v>4.9052706552706544</c:v>
                </c:pt>
                <c:pt idx="7843">
                  <c:v>9.4484358617134525</c:v>
                </c:pt>
                <c:pt idx="7844">
                  <c:v>8.9617959071617275</c:v>
                </c:pt>
                <c:pt idx="7845">
                  <c:v>4.9052706552706544</c:v>
                </c:pt>
                <c:pt idx="7846">
                  <c:v>3.6616809116809108</c:v>
                </c:pt>
                <c:pt idx="7847">
                  <c:v>4.9052706552706544</c:v>
                </c:pt>
                <c:pt idx="7848">
                  <c:v>4.9052706552706544</c:v>
                </c:pt>
                <c:pt idx="7849">
                  <c:v>4.9052706552706544</c:v>
                </c:pt>
                <c:pt idx="7850">
                  <c:v>4.9052706552706544</c:v>
                </c:pt>
                <c:pt idx="7851">
                  <c:v>4.9052706552706544</c:v>
                </c:pt>
                <c:pt idx="7852">
                  <c:v>3.6616809116809108</c:v>
                </c:pt>
                <c:pt idx="7853">
                  <c:v>4.9052706552706544</c:v>
                </c:pt>
                <c:pt idx="7854">
                  <c:v>4.9052706552706544</c:v>
                </c:pt>
                <c:pt idx="7855">
                  <c:v>4.9052706552706544</c:v>
                </c:pt>
                <c:pt idx="7856">
                  <c:v>3.6616809116809108</c:v>
                </c:pt>
                <c:pt idx="7857">
                  <c:v>3.6616809116809108</c:v>
                </c:pt>
                <c:pt idx="7858">
                  <c:v>4.9052706552706544</c:v>
                </c:pt>
                <c:pt idx="7859">
                  <c:v>4.9052706552706544</c:v>
                </c:pt>
                <c:pt idx="7860">
                  <c:v>19.234696523589395</c:v>
                </c:pt>
                <c:pt idx="7861">
                  <c:v>4.9052706552706544</c:v>
                </c:pt>
                <c:pt idx="7862">
                  <c:v>4.9052706552706544</c:v>
                </c:pt>
                <c:pt idx="7863">
                  <c:v>6.7021384238031798</c:v>
                </c:pt>
                <c:pt idx="7864">
                  <c:v>4.9052706552706544</c:v>
                </c:pt>
                <c:pt idx="7865">
                  <c:v>4.9052706552706544</c:v>
                </c:pt>
                <c:pt idx="7866">
                  <c:v>4.9052706552706544</c:v>
                </c:pt>
                <c:pt idx="7867">
                  <c:v>4.9052706552706544</c:v>
                </c:pt>
                <c:pt idx="7868">
                  <c:v>11.964212526615118</c:v>
                </c:pt>
                <c:pt idx="7869">
                  <c:v>4.9052706552706544</c:v>
                </c:pt>
                <c:pt idx="7870">
                  <c:v>4.9342771038334385</c:v>
                </c:pt>
                <c:pt idx="7871">
                  <c:v>4.9052706552706544</c:v>
                </c:pt>
                <c:pt idx="7872">
                  <c:v>3.6616809116809108</c:v>
                </c:pt>
                <c:pt idx="7873">
                  <c:v>3.6616809116809108</c:v>
                </c:pt>
                <c:pt idx="7874">
                  <c:v>4.9052706552706544</c:v>
                </c:pt>
                <c:pt idx="7875">
                  <c:v>4.9052706552706544</c:v>
                </c:pt>
                <c:pt idx="7876">
                  <c:v>4.9052706552706544</c:v>
                </c:pt>
                <c:pt idx="7877">
                  <c:v>4.9052706552706544</c:v>
                </c:pt>
                <c:pt idx="7878">
                  <c:v>7.5524693859192027</c:v>
                </c:pt>
                <c:pt idx="7879">
                  <c:v>4.9052706552706544</c:v>
                </c:pt>
                <c:pt idx="7880">
                  <c:v>4.9052706552706544</c:v>
                </c:pt>
                <c:pt idx="7881">
                  <c:v>4.9052706552706544</c:v>
                </c:pt>
                <c:pt idx="7882">
                  <c:v>4.9052706552706544</c:v>
                </c:pt>
                <c:pt idx="7883">
                  <c:v>9.7098412497618636</c:v>
                </c:pt>
                <c:pt idx="7884">
                  <c:v>4.9052706552706544</c:v>
                </c:pt>
                <c:pt idx="7885">
                  <c:v>3.6616809116809108</c:v>
                </c:pt>
                <c:pt idx="7886">
                  <c:v>3.6616809116809108</c:v>
                </c:pt>
                <c:pt idx="7887">
                  <c:v>4.9052706552706544</c:v>
                </c:pt>
                <c:pt idx="7888">
                  <c:v>4.9052706552706544</c:v>
                </c:pt>
                <c:pt idx="7889">
                  <c:v>4.9052706552706544</c:v>
                </c:pt>
                <c:pt idx="7890">
                  <c:v>19.640172759657947</c:v>
                </c:pt>
                <c:pt idx="7891">
                  <c:v>4.9052706552706544</c:v>
                </c:pt>
                <c:pt idx="7892">
                  <c:v>4.9052706552706544</c:v>
                </c:pt>
                <c:pt idx="7893">
                  <c:v>4.9052706552706544</c:v>
                </c:pt>
                <c:pt idx="7894">
                  <c:v>4.9052706552706544</c:v>
                </c:pt>
                <c:pt idx="7895">
                  <c:v>4.9052706552706544</c:v>
                </c:pt>
                <c:pt idx="7896">
                  <c:v>9.2995642679161747</c:v>
                </c:pt>
                <c:pt idx="7897">
                  <c:v>4.9052706552706544</c:v>
                </c:pt>
                <c:pt idx="7898">
                  <c:v>4.9052706552706544</c:v>
                </c:pt>
                <c:pt idx="7899">
                  <c:v>4.9052706552706544</c:v>
                </c:pt>
                <c:pt idx="7900">
                  <c:v>11.814004451791076</c:v>
                </c:pt>
                <c:pt idx="7901">
                  <c:v>4.9052706552706544</c:v>
                </c:pt>
                <c:pt idx="7902">
                  <c:v>4.9052706552706544</c:v>
                </c:pt>
                <c:pt idx="7903">
                  <c:v>3.6616809116809108</c:v>
                </c:pt>
                <c:pt idx="7904">
                  <c:v>5.6801572097335891</c:v>
                </c:pt>
                <c:pt idx="7905">
                  <c:v>4.9052706552706544</c:v>
                </c:pt>
                <c:pt idx="7906">
                  <c:v>4.9052706552706544</c:v>
                </c:pt>
                <c:pt idx="7907">
                  <c:v>4.9052706552706544</c:v>
                </c:pt>
                <c:pt idx="7908">
                  <c:v>4.9052706552706544</c:v>
                </c:pt>
                <c:pt idx="7909">
                  <c:v>4.9052706552706544</c:v>
                </c:pt>
                <c:pt idx="7910">
                  <c:v>4.9052706552706544</c:v>
                </c:pt>
                <c:pt idx="7911">
                  <c:v>4.9052706552706544</c:v>
                </c:pt>
                <c:pt idx="7912">
                  <c:v>3.8108569328609407</c:v>
                </c:pt>
                <c:pt idx="7913">
                  <c:v>4.9052706552706544</c:v>
                </c:pt>
                <c:pt idx="7914">
                  <c:v>4.9052706552706544</c:v>
                </c:pt>
                <c:pt idx="7915">
                  <c:v>4.9052706552706544</c:v>
                </c:pt>
                <c:pt idx="7916">
                  <c:v>3.6616809116809108</c:v>
                </c:pt>
                <c:pt idx="7917">
                  <c:v>4.9052706552706544</c:v>
                </c:pt>
                <c:pt idx="7918">
                  <c:v>3.6616809116809108</c:v>
                </c:pt>
                <c:pt idx="7919">
                  <c:v>13.976395735452195</c:v>
                </c:pt>
                <c:pt idx="7920">
                  <c:v>4.9052706552706544</c:v>
                </c:pt>
                <c:pt idx="7921">
                  <c:v>4.9052706552706544</c:v>
                </c:pt>
                <c:pt idx="7922">
                  <c:v>4.9052706552706544</c:v>
                </c:pt>
                <c:pt idx="7923">
                  <c:v>4.9052706552706544</c:v>
                </c:pt>
                <c:pt idx="7924">
                  <c:v>4.9052706552706544</c:v>
                </c:pt>
                <c:pt idx="7925">
                  <c:v>4.9052706552706544</c:v>
                </c:pt>
                <c:pt idx="7926">
                  <c:v>4.9508522172978866</c:v>
                </c:pt>
                <c:pt idx="7927">
                  <c:v>7.2879432157850257</c:v>
                </c:pt>
                <c:pt idx="7928">
                  <c:v>4.9052706552706544</c:v>
                </c:pt>
                <c:pt idx="7929">
                  <c:v>5.5434125236518952</c:v>
                </c:pt>
                <c:pt idx="7930">
                  <c:v>4.9052706552706544</c:v>
                </c:pt>
                <c:pt idx="7931">
                  <c:v>4.9052706552706544</c:v>
                </c:pt>
                <c:pt idx="7932">
                  <c:v>4.9052706552706544</c:v>
                </c:pt>
                <c:pt idx="7933">
                  <c:v>4.9052706552706544</c:v>
                </c:pt>
                <c:pt idx="7934">
                  <c:v>4.9052706552706544</c:v>
                </c:pt>
                <c:pt idx="7935">
                  <c:v>20.785225087885919</c:v>
                </c:pt>
                <c:pt idx="7936">
                  <c:v>4.9052706552706544</c:v>
                </c:pt>
                <c:pt idx="7937">
                  <c:v>4.9052706552706544</c:v>
                </c:pt>
                <c:pt idx="7938">
                  <c:v>16.109141999446145</c:v>
                </c:pt>
                <c:pt idx="7939">
                  <c:v>19.942217458536447</c:v>
                </c:pt>
                <c:pt idx="7940">
                  <c:v>4.9052706552706544</c:v>
                </c:pt>
                <c:pt idx="7941">
                  <c:v>4.9052706552706544</c:v>
                </c:pt>
                <c:pt idx="7942">
                  <c:v>21.853532093180924</c:v>
                </c:pt>
                <c:pt idx="7943">
                  <c:v>4.9052706552706544</c:v>
                </c:pt>
                <c:pt idx="7944">
                  <c:v>3.6616809116809108</c:v>
                </c:pt>
                <c:pt idx="7945">
                  <c:v>4.9052706552706544</c:v>
                </c:pt>
                <c:pt idx="7946">
                  <c:v>4.9052706552706544</c:v>
                </c:pt>
                <c:pt idx="7947">
                  <c:v>42.237533653959161</c:v>
                </c:pt>
                <c:pt idx="7948">
                  <c:v>5.659438317903029</c:v>
                </c:pt>
                <c:pt idx="7949">
                  <c:v>14.119772448008927</c:v>
                </c:pt>
                <c:pt idx="7950">
                  <c:v>4.9052706552706544</c:v>
                </c:pt>
                <c:pt idx="7951">
                  <c:v>4.939814814814814</c:v>
                </c:pt>
                <c:pt idx="7952">
                  <c:v>4.9052706552706544</c:v>
                </c:pt>
                <c:pt idx="7953">
                  <c:v>4.9052706552706544</c:v>
                </c:pt>
                <c:pt idx="7954">
                  <c:v>4.9052706552706544</c:v>
                </c:pt>
                <c:pt idx="7955">
                  <c:v>4.2625287747671434</c:v>
                </c:pt>
                <c:pt idx="7956">
                  <c:v>6.9771598383266289</c:v>
                </c:pt>
                <c:pt idx="7957">
                  <c:v>4.9052706552706544</c:v>
                </c:pt>
                <c:pt idx="7958">
                  <c:v>4.7597821787005783</c:v>
                </c:pt>
                <c:pt idx="7959">
                  <c:v>35.237375567462315</c:v>
                </c:pt>
                <c:pt idx="7960">
                  <c:v>4.9052706552706544</c:v>
                </c:pt>
                <c:pt idx="7961">
                  <c:v>5.4315305077668716</c:v>
                </c:pt>
                <c:pt idx="7962">
                  <c:v>5.2699231514885065</c:v>
                </c:pt>
                <c:pt idx="7963">
                  <c:v>19.340589800505146</c:v>
                </c:pt>
                <c:pt idx="7964">
                  <c:v>4.9052706552706544</c:v>
                </c:pt>
                <c:pt idx="7965">
                  <c:v>4.9052706552706544</c:v>
                </c:pt>
                <c:pt idx="7966">
                  <c:v>5.8956336847714104</c:v>
                </c:pt>
                <c:pt idx="7967">
                  <c:v>4.9052706552706544</c:v>
                </c:pt>
                <c:pt idx="7968">
                  <c:v>4.9052706552706544</c:v>
                </c:pt>
                <c:pt idx="7969">
                  <c:v>4.9052706552706544</c:v>
                </c:pt>
                <c:pt idx="7970">
                  <c:v>4.9052706552706544</c:v>
                </c:pt>
                <c:pt idx="7971">
                  <c:v>4.9052706552706544</c:v>
                </c:pt>
                <c:pt idx="7972">
                  <c:v>4.9052706552706544</c:v>
                </c:pt>
                <c:pt idx="7973">
                  <c:v>4.1796532074449049</c:v>
                </c:pt>
                <c:pt idx="7974">
                  <c:v>4.9052706552706544</c:v>
                </c:pt>
                <c:pt idx="7975">
                  <c:v>9.879629629629628</c:v>
                </c:pt>
                <c:pt idx="7976">
                  <c:v>46.463559793189454</c:v>
                </c:pt>
                <c:pt idx="7977">
                  <c:v>4.9052706552706544</c:v>
                </c:pt>
                <c:pt idx="7978">
                  <c:v>4.9052706552706544</c:v>
                </c:pt>
                <c:pt idx="7979">
                  <c:v>5.2740669298546186</c:v>
                </c:pt>
                <c:pt idx="7980">
                  <c:v>4.9052706552706544</c:v>
                </c:pt>
                <c:pt idx="7981">
                  <c:v>25.807575597719502</c:v>
                </c:pt>
                <c:pt idx="7982">
                  <c:v>4.9052706552706544</c:v>
                </c:pt>
                <c:pt idx="7983">
                  <c:v>4.9052706552706544</c:v>
                </c:pt>
                <c:pt idx="7984">
                  <c:v>5.2989296000512898</c:v>
                </c:pt>
                <c:pt idx="7985">
                  <c:v>4.9052706552706544</c:v>
                </c:pt>
                <c:pt idx="7986">
                  <c:v>6.6083635637426665</c:v>
                </c:pt>
                <c:pt idx="7987">
                  <c:v>4.9052706552706544</c:v>
                </c:pt>
                <c:pt idx="7988">
                  <c:v>4.9052706552706544</c:v>
                </c:pt>
                <c:pt idx="7989">
                  <c:v>4.9052706552706544</c:v>
                </c:pt>
                <c:pt idx="7990">
                  <c:v>4.9052706552706544</c:v>
                </c:pt>
                <c:pt idx="7991">
                  <c:v>4.9052706552706544</c:v>
                </c:pt>
                <c:pt idx="7992">
                  <c:v>5.0710217899151324</c:v>
                </c:pt>
                <c:pt idx="7993">
                  <c:v>5.6843009880997011</c:v>
                </c:pt>
                <c:pt idx="7994">
                  <c:v>4.9052706552706544</c:v>
                </c:pt>
                <c:pt idx="7995">
                  <c:v>5.2077664759968272</c:v>
                </c:pt>
                <c:pt idx="7996">
                  <c:v>4.9052706552706544</c:v>
                </c:pt>
                <c:pt idx="7997">
                  <c:v>4.9052706552706544</c:v>
                </c:pt>
                <c:pt idx="7998">
                  <c:v>4.9052706552706544</c:v>
                </c:pt>
                <c:pt idx="7999">
                  <c:v>4.9052706552706544</c:v>
                </c:pt>
                <c:pt idx="8000">
                  <c:v>5.6677258746352539</c:v>
                </c:pt>
                <c:pt idx="8001">
                  <c:v>4.9342771038334385</c:v>
                </c:pt>
                <c:pt idx="8002">
                  <c:v>5.3610862755429691</c:v>
                </c:pt>
                <c:pt idx="8003">
                  <c:v>4.9052706552706544</c:v>
                </c:pt>
                <c:pt idx="8004">
                  <c:v>7.196780091730564</c:v>
                </c:pt>
                <c:pt idx="8005">
                  <c:v>9.3269230769230766</c:v>
                </c:pt>
                <c:pt idx="8006">
                  <c:v>4.9052706552706544</c:v>
                </c:pt>
                <c:pt idx="8007">
                  <c:v>5.3030733784174018</c:v>
                </c:pt>
                <c:pt idx="8008">
                  <c:v>6.5959322286443305</c:v>
                </c:pt>
                <c:pt idx="8009">
                  <c:v>4.9052706552706544</c:v>
                </c:pt>
                <c:pt idx="8010">
                  <c:v>5.2864982649529537</c:v>
                </c:pt>
                <c:pt idx="8011">
                  <c:v>5.1497535788712598</c:v>
                </c:pt>
                <c:pt idx="8012">
                  <c:v>4.9052706552706544</c:v>
                </c:pt>
                <c:pt idx="8013">
                  <c:v>6.9937349517910778</c:v>
                </c:pt>
                <c:pt idx="8014">
                  <c:v>8.5269329472524991</c:v>
                </c:pt>
                <c:pt idx="8015">
                  <c:v>4.9052706552706544</c:v>
                </c:pt>
                <c:pt idx="8016">
                  <c:v>6.7451082498243604</c:v>
                </c:pt>
                <c:pt idx="8017">
                  <c:v>4.984002444226781</c:v>
                </c:pt>
                <c:pt idx="8018">
                  <c:v>9.5918839873432713</c:v>
                </c:pt>
                <c:pt idx="8019">
                  <c:v>9.6723646723646723</c:v>
                </c:pt>
                <c:pt idx="8020">
                  <c:v>4.9052706552706544</c:v>
                </c:pt>
                <c:pt idx="8021">
                  <c:v>6.3182990781148298</c:v>
                </c:pt>
                <c:pt idx="8022">
                  <c:v>4.9052706552706544</c:v>
                </c:pt>
                <c:pt idx="8023">
                  <c:v>6.0240908141208811</c:v>
                </c:pt>
                <c:pt idx="8024">
                  <c:v>5.1870475841662671</c:v>
                </c:pt>
                <c:pt idx="8025">
                  <c:v>9.879629629629628</c:v>
                </c:pt>
                <c:pt idx="8026">
                  <c:v>5.2160540327290503</c:v>
                </c:pt>
                <c:pt idx="8027">
                  <c:v>4.9052706552706544</c:v>
                </c:pt>
                <c:pt idx="8028">
                  <c:v>8.4067633746352541</c:v>
                </c:pt>
                <c:pt idx="8029">
                  <c:v>7.2879432157850257</c:v>
                </c:pt>
                <c:pt idx="8030">
                  <c:v>6.6166511204748897</c:v>
                </c:pt>
                <c:pt idx="8031">
                  <c:v>9.1070619185081743</c:v>
                </c:pt>
                <c:pt idx="8032">
                  <c:v>5.2533480380240585</c:v>
                </c:pt>
                <c:pt idx="8033">
                  <c:v>4.9743589743589745</c:v>
                </c:pt>
                <c:pt idx="8034">
                  <c:v>9.7360768148148154</c:v>
                </c:pt>
                <c:pt idx="8035">
                  <c:v>8.3570380342419099</c:v>
                </c:pt>
                <c:pt idx="8036">
                  <c:v>6.4757626560270829</c:v>
                </c:pt>
                <c:pt idx="8037">
                  <c:v>11.498022035754767</c:v>
                </c:pt>
                <c:pt idx="8038">
                  <c:v>9.8450854700854684</c:v>
                </c:pt>
                <c:pt idx="8039">
                  <c:v>5.5344253675213677</c:v>
                </c:pt>
                <c:pt idx="8040">
                  <c:v>8.564226952547509</c:v>
                </c:pt>
                <c:pt idx="8041">
                  <c:v>9.3269230769230766</c:v>
                </c:pt>
                <c:pt idx="8042">
                  <c:v>5.0434472934472936</c:v>
                </c:pt>
                <c:pt idx="8043">
                  <c:v>4.9795969743589739</c:v>
                </c:pt>
                <c:pt idx="8044">
                  <c:v>9.6994395555555553</c:v>
                </c:pt>
                <c:pt idx="8045">
                  <c:v>14.062075076923076</c:v>
                </c:pt>
                <c:pt idx="8046">
                  <c:v>4.9743589743589745</c:v>
                </c:pt>
                <c:pt idx="8047">
                  <c:v>7.0470085470085468</c:v>
                </c:pt>
                <c:pt idx="8048">
                  <c:v>11.219235857620973</c:v>
                </c:pt>
                <c:pt idx="8049">
                  <c:v>20.181341877475639</c:v>
                </c:pt>
                <c:pt idx="8050">
                  <c:v>26.994371551577295</c:v>
                </c:pt>
                <c:pt idx="8051">
                  <c:v>9.2923789173789153</c:v>
                </c:pt>
                <c:pt idx="8052">
                  <c:v>15.540280615811319</c:v>
                </c:pt>
                <c:pt idx="8053">
                  <c:v>9.1887464387464384</c:v>
                </c:pt>
                <c:pt idx="8054">
                  <c:v>9.1887464387464384</c:v>
                </c:pt>
                <c:pt idx="8055">
                  <c:v>9.2923789173789153</c:v>
                </c:pt>
                <c:pt idx="8056">
                  <c:v>9.2923789173789153</c:v>
                </c:pt>
                <c:pt idx="8057">
                  <c:v>28.818799510046297</c:v>
                </c:pt>
                <c:pt idx="8058">
                  <c:v>16.833814792755515</c:v>
                </c:pt>
                <c:pt idx="8059">
                  <c:v>12.230092729344729</c:v>
                </c:pt>
                <c:pt idx="8060">
                  <c:v>9.1887464387464384</c:v>
                </c:pt>
                <c:pt idx="8061">
                  <c:v>27.924139097782</c:v>
                </c:pt>
                <c:pt idx="8062">
                  <c:v>9.2923789173789153</c:v>
                </c:pt>
                <c:pt idx="8063">
                  <c:v>9.6852289173789163</c:v>
                </c:pt>
                <c:pt idx="8064">
                  <c:v>28.308290640077924</c:v>
                </c:pt>
                <c:pt idx="8065">
                  <c:v>21.140531022802797</c:v>
                </c:pt>
                <c:pt idx="8066">
                  <c:v>9.1887464387464384</c:v>
                </c:pt>
                <c:pt idx="8067">
                  <c:v>4.9052706552706544</c:v>
                </c:pt>
                <c:pt idx="8068">
                  <c:v>4.9052706552706544</c:v>
                </c:pt>
                <c:pt idx="8069">
                  <c:v>10.509340917378916</c:v>
                </c:pt>
                <c:pt idx="8070">
                  <c:v>9.2923789173789153</c:v>
                </c:pt>
                <c:pt idx="8071">
                  <c:v>4.9052706552706544</c:v>
                </c:pt>
                <c:pt idx="8072">
                  <c:v>10.033301396011394</c:v>
                </c:pt>
                <c:pt idx="8073">
                  <c:v>4.939814814814814</c:v>
                </c:pt>
                <c:pt idx="8074">
                  <c:v>20.541238438746436</c:v>
                </c:pt>
                <c:pt idx="8075">
                  <c:v>9.1887464387464384</c:v>
                </c:pt>
                <c:pt idx="8076">
                  <c:v>9.5410056193456327</c:v>
                </c:pt>
                <c:pt idx="8077">
                  <c:v>4.939814814814814</c:v>
                </c:pt>
                <c:pt idx="8078">
                  <c:v>9.1887464387464384</c:v>
                </c:pt>
                <c:pt idx="8079">
                  <c:v>4.939814814814814</c:v>
                </c:pt>
                <c:pt idx="8080">
                  <c:v>22.148248896955312</c:v>
                </c:pt>
                <c:pt idx="8081">
                  <c:v>7.0536312044385809</c:v>
                </c:pt>
                <c:pt idx="8082">
                  <c:v>27.84467090430056</c:v>
                </c:pt>
                <c:pt idx="8083">
                  <c:v>27.840226459856115</c:v>
                </c:pt>
                <c:pt idx="8084">
                  <c:v>23.361459314058379</c:v>
                </c:pt>
                <c:pt idx="8085">
                  <c:v>9.2923789173789153</c:v>
                </c:pt>
                <c:pt idx="8086">
                  <c:v>27.796893126522782</c:v>
                </c:pt>
                <c:pt idx="8087">
                  <c:v>27.788004237633892</c:v>
                </c:pt>
                <c:pt idx="8088">
                  <c:v>27.740226459856117</c:v>
                </c:pt>
                <c:pt idx="8089">
                  <c:v>27.731337570967227</c:v>
                </c:pt>
                <c:pt idx="8090">
                  <c:v>27.718004237633892</c:v>
                </c:pt>
                <c:pt idx="8091">
                  <c:v>27.70467090430056</c:v>
                </c:pt>
                <c:pt idx="8092">
                  <c:v>5.6302984759968266</c:v>
                </c:pt>
                <c:pt idx="8093">
                  <c:v>11.045197166244272</c:v>
                </c:pt>
                <c:pt idx="8094">
                  <c:v>27.665782015411672</c:v>
                </c:pt>
                <c:pt idx="8095">
                  <c:v>10.867014696501457</c:v>
                </c:pt>
                <c:pt idx="8096">
                  <c:v>27.658004237633893</c:v>
                </c:pt>
                <c:pt idx="8097">
                  <c:v>12.188685127976688</c:v>
                </c:pt>
                <c:pt idx="8098">
                  <c:v>12.188685127976688</c:v>
                </c:pt>
                <c:pt idx="8099">
                  <c:v>9.1887464387464384</c:v>
                </c:pt>
                <c:pt idx="8100">
                  <c:v>27.648004237633895</c:v>
                </c:pt>
                <c:pt idx="8101">
                  <c:v>27.645782015411672</c:v>
                </c:pt>
                <c:pt idx="8102">
                  <c:v>19.052920039351584</c:v>
                </c:pt>
                <c:pt idx="8103">
                  <c:v>27.635782015411671</c:v>
                </c:pt>
                <c:pt idx="8104">
                  <c:v>9.1887464387464384</c:v>
                </c:pt>
                <c:pt idx="8105">
                  <c:v>27.62355979318945</c:v>
                </c:pt>
                <c:pt idx="8106">
                  <c:v>10.688794207278963</c:v>
                </c:pt>
                <c:pt idx="8107">
                  <c:v>27.618004237633894</c:v>
                </c:pt>
                <c:pt idx="8108">
                  <c:v>27.616893126522783</c:v>
                </c:pt>
                <c:pt idx="8109">
                  <c:v>27.612448682078337</c:v>
                </c:pt>
                <c:pt idx="8110">
                  <c:v>27.608004237633892</c:v>
                </c:pt>
                <c:pt idx="8111">
                  <c:v>27.606893126522781</c:v>
                </c:pt>
                <c:pt idx="8112">
                  <c:v>9.4746671460081622</c:v>
                </c:pt>
                <c:pt idx="8113">
                  <c:v>11.778645937046086</c:v>
                </c:pt>
                <c:pt idx="8114">
                  <c:v>27.591337570967227</c:v>
                </c:pt>
                <c:pt idx="8115">
                  <c:v>27.590226459856115</c:v>
                </c:pt>
                <c:pt idx="8116">
                  <c:v>27.583559793189451</c:v>
                </c:pt>
                <c:pt idx="8117">
                  <c:v>27.580226459856117</c:v>
                </c:pt>
                <c:pt idx="8118">
                  <c:v>27.579115348745006</c:v>
                </c:pt>
                <c:pt idx="8119">
                  <c:v>9.1887464387464384</c:v>
                </c:pt>
                <c:pt idx="8120">
                  <c:v>10.06726547184185</c:v>
                </c:pt>
                <c:pt idx="8121">
                  <c:v>27.559115348745003</c:v>
                </c:pt>
                <c:pt idx="8122">
                  <c:v>27.559115348745003</c:v>
                </c:pt>
                <c:pt idx="8123">
                  <c:v>23.185382802401609</c:v>
                </c:pt>
                <c:pt idx="8124">
                  <c:v>27.550226459856116</c:v>
                </c:pt>
                <c:pt idx="8125">
                  <c:v>10.078907706707872</c:v>
                </c:pt>
                <c:pt idx="8126">
                  <c:v>27.541337570967226</c:v>
                </c:pt>
                <c:pt idx="8127">
                  <c:v>22.295925173362466</c:v>
                </c:pt>
                <c:pt idx="8128">
                  <c:v>9.4249418056148198</c:v>
                </c:pt>
                <c:pt idx="8129">
                  <c:v>27.525782015411671</c:v>
                </c:pt>
                <c:pt idx="8130">
                  <c:v>27.523559793189449</c:v>
                </c:pt>
                <c:pt idx="8131">
                  <c:v>9.1887464387464384</c:v>
                </c:pt>
                <c:pt idx="8132">
                  <c:v>27.501337570967227</c:v>
                </c:pt>
                <c:pt idx="8133">
                  <c:v>27.475782015411671</c:v>
                </c:pt>
                <c:pt idx="8134">
                  <c:v>27.461337570967228</c:v>
                </c:pt>
                <c:pt idx="8135">
                  <c:v>9.8103131936632302</c:v>
                </c:pt>
                <c:pt idx="8136">
                  <c:v>10.897543563557331</c:v>
                </c:pt>
                <c:pt idx="8137">
                  <c:v>27.445782015411673</c:v>
                </c:pt>
                <c:pt idx="8138">
                  <c:v>27.444670904300562</c:v>
                </c:pt>
                <c:pt idx="8139">
                  <c:v>11.312202054480174</c:v>
                </c:pt>
                <c:pt idx="8140">
                  <c:v>27.423559793189451</c:v>
                </c:pt>
                <c:pt idx="8141">
                  <c:v>27.420226459856117</c:v>
                </c:pt>
                <c:pt idx="8142">
                  <c:v>18.18582076231084</c:v>
                </c:pt>
                <c:pt idx="8143">
                  <c:v>9.2923789173789153</c:v>
                </c:pt>
                <c:pt idx="8144">
                  <c:v>27.401337570967229</c:v>
                </c:pt>
                <c:pt idx="8145">
                  <c:v>27.399115348745006</c:v>
                </c:pt>
                <c:pt idx="8146">
                  <c:v>8.642715067524815</c:v>
                </c:pt>
                <c:pt idx="8147">
                  <c:v>12.516238486214013</c:v>
                </c:pt>
                <c:pt idx="8148">
                  <c:v>25.699278374449914</c:v>
                </c:pt>
                <c:pt idx="8149">
                  <c:v>27.370226459856116</c:v>
                </c:pt>
                <c:pt idx="8150">
                  <c:v>9.9420679283417588</c:v>
                </c:pt>
                <c:pt idx="8151">
                  <c:v>27.368004237633894</c:v>
                </c:pt>
                <c:pt idx="8152">
                  <c:v>27.368004237633894</c:v>
                </c:pt>
                <c:pt idx="8153">
                  <c:v>27.36467090430056</c:v>
                </c:pt>
                <c:pt idx="8154">
                  <c:v>9.7591793960113939</c:v>
                </c:pt>
                <c:pt idx="8155">
                  <c:v>27.348004237633894</c:v>
                </c:pt>
                <c:pt idx="8156">
                  <c:v>9.4663795892759381</c:v>
                </c:pt>
                <c:pt idx="8157">
                  <c:v>27.343559793189449</c:v>
                </c:pt>
                <c:pt idx="8158">
                  <c:v>16.836757689247491</c:v>
                </c:pt>
                <c:pt idx="8159">
                  <c:v>4.9052706552706544</c:v>
                </c:pt>
                <c:pt idx="8160">
                  <c:v>11.054279173424968</c:v>
                </c:pt>
                <c:pt idx="8161">
                  <c:v>27.325782015411672</c:v>
                </c:pt>
                <c:pt idx="8162">
                  <c:v>27.324670904300561</c:v>
                </c:pt>
                <c:pt idx="8163">
                  <c:v>9.4953860378387223</c:v>
                </c:pt>
                <c:pt idx="8164">
                  <c:v>22.645675316017339</c:v>
                </c:pt>
                <c:pt idx="8165">
                  <c:v>27.308004237633892</c:v>
                </c:pt>
                <c:pt idx="8166">
                  <c:v>11.133762703496815</c:v>
                </c:pt>
                <c:pt idx="8167">
                  <c:v>27.295782015411671</c:v>
                </c:pt>
                <c:pt idx="8168">
                  <c:v>27.295782015411671</c:v>
                </c:pt>
                <c:pt idx="8169">
                  <c:v>27.284670904300562</c:v>
                </c:pt>
                <c:pt idx="8170">
                  <c:v>27.281337570967228</c:v>
                </c:pt>
                <c:pt idx="8171">
                  <c:v>27.279115348745005</c:v>
                </c:pt>
                <c:pt idx="8172">
                  <c:v>27.276893126522783</c:v>
                </c:pt>
                <c:pt idx="8173">
                  <c:v>24.573469911637808</c:v>
                </c:pt>
                <c:pt idx="8174">
                  <c:v>24.573469911637808</c:v>
                </c:pt>
                <c:pt idx="8175">
                  <c:v>27.27467090430056</c:v>
                </c:pt>
                <c:pt idx="8176">
                  <c:v>17.324976065639127</c:v>
                </c:pt>
                <c:pt idx="8177">
                  <c:v>9.0800582573261615</c:v>
                </c:pt>
                <c:pt idx="8178">
                  <c:v>27.266893126522781</c:v>
                </c:pt>
                <c:pt idx="8179">
                  <c:v>11.187841157354606</c:v>
                </c:pt>
                <c:pt idx="8180">
                  <c:v>27.248004237633893</c:v>
                </c:pt>
                <c:pt idx="8181">
                  <c:v>27.246893126522782</c:v>
                </c:pt>
                <c:pt idx="8182">
                  <c:v>27.246893126522782</c:v>
                </c:pt>
                <c:pt idx="8183">
                  <c:v>27.244670904300563</c:v>
                </c:pt>
                <c:pt idx="8184">
                  <c:v>27.240226459856117</c:v>
                </c:pt>
                <c:pt idx="8185">
                  <c:v>27.240226459856117</c:v>
                </c:pt>
                <c:pt idx="8186">
                  <c:v>27.23355979318945</c:v>
                </c:pt>
                <c:pt idx="8187">
                  <c:v>27.230226459856116</c:v>
                </c:pt>
                <c:pt idx="8188">
                  <c:v>27.219115348745003</c:v>
                </c:pt>
                <c:pt idx="8189">
                  <c:v>12.558946181745693</c:v>
                </c:pt>
                <c:pt idx="8190">
                  <c:v>27.21355979318945</c:v>
                </c:pt>
                <c:pt idx="8191">
                  <c:v>9.4650997150997149</c:v>
                </c:pt>
                <c:pt idx="8192">
                  <c:v>27.202448682078337</c:v>
                </c:pt>
                <c:pt idx="8193">
                  <c:v>6.0128487929408516</c:v>
                </c:pt>
                <c:pt idx="8194">
                  <c:v>27.200226459856115</c:v>
                </c:pt>
                <c:pt idx="8195">
                  <c:v>27.176893126522781</c:v>
                </c:pt>
                <c:pt idx="8196">
                  <c:v>27.165782015411672</c:v>
                </c:pt>
                <c:pt idx="8197">
                  <c:v>27.164670904300561</c:v>
                </c:pt>
                <c:pt idx="8198">
                  <c:v>27.163559793189449</c:v>
                </c:pt>
                <c:pt idx="8199">
                  <c:v>27.151337570967229</c:v>
                </c:pt>
                <c:pt idx="8200">
                  <c:v>27.148004237633895</c:v>
                </c:pt>
                <c:pt idx="8201">
                  <c:v>10.054634328307708</c:v>
                </c:pt>
                <c:pt idx="8202">
                  <c:v>27.136893126522782</c:v>
                </c:pt>
                <c:pt idx="8203">
                  <c:v>27.129115348745003</c:v>
                </c:pt>
                <c:pt idx="8204">
                  <c:v>27.119115348745005</c:v>
                </c:pt>
                <c:pt idx="8205">
                  <c:v>27.101337570967228</c:v>
                </c:pt>
                <c:pt idx="8206">
                  <c:v>27.093559793189449</c:v>
                </c:pt>
                <c:pt idx="8207">
                  <c:v>27.088004237633893</c:v>
                </c:pt>
                <c:pt idx="8208">
                  <c:v>27.083559793189451</c:v>
                </c:pt>
                <c:pt idx="8209">
                  <c:v>27.081337570967229</c:v>
                </c:pt>
                <c:pt idx="8210">
                  <c:v>27.080226459856117</c:v>
                </c:pt>
                <c:pt idx="8211">
                  <c:v>27.076893126522783</c:v>
                </c:pt>
                <c:pt idx="8212">
                  <c:v>27.076893126522783</c:v>
                </c:pt>
                <c:pt idx="8213">
                  <c:v>27.07355979318945</c:v>
                </c:pt>
                <c:pt idx="8214">
                  <c:v>27.072448682078338</c:v>
                </c:pt>
                <c:pt idx="8215">
                  <c:v>12.44721670973359</c:v>
                </c:pt>
                <c:pt idx="8216">
                  <c:v>12.44721670973359</c:v>
                </c:pt>
                <c:pt idx="8217">
                  <c:v>4.9052706552706544</c:v>
                </c:pt>
                <c:pt idx="8218">
                  <c:v>25.6583744827422</c:v>
                </c:pt>
                <c:pt idx="8219">
                  <c:v>27.031337570967228</c:v>
                </c:pt>
                <c:pt idx="8220">
                  <c:v>26.994670904300563</c:v>
                </c:pt>
                <c:pt idx="8221">
                  <c:v>26.968004237633892</c:v>
                </c:pt>
                <c:pt idx="8222">
                  <c:v>5.0779914529914523</c:v>
                </c:pt>
                <c:pt idx="8223">
                  <c:v>26.960226459856116</c:v>
                </c:pt>
                <c:pt idx="8224">
                  <c:v>26.918004237633895</c:v>
                </c:pt>
                <c:pt idx="8225">
                  <c:v>4.9052706552706544</c:v>
                </c:pt>
                <c:pt idx="8226">
                  <c:v>7.8765070047411525</c:v>
                </c:pt>
                <c:pt idx="8227">
                  <c:v>26.545764796537664</c:v>
                </c:pt>
                <c:pt idx="8228">
                  <c:v>4.9743589743589745</c:v>
                </c:pt>
                <c:pt idx="8229">
                  <c:v>26.848004237633894</c:v>
                </c:pt>
                <c:pt idx="8230">
                  <c:v>4.9052706552706544</c:v>
                </c:pt>
                <c:pt idx="8231">
                  <c:v>15.81156943345143</c:v>
                </c:pt>
                <c:pt idx="8232">
                  <c:v>11.158355603770941</c:v>
                </c:pt>
                <c:pt idx="8233">
                  <c:v>4.9052706552706544</c:v>
                </c:pt>
                <c:pt idx="8234">
                  <c:v>23.621330078498431</c:v>
                </c:pt>
                <c:pt idx="8235">
                  <c:v>26.766893126522781</c:v>
                </c:pt>
                <c:pt idx="8236">
                  <c:v>26.753559793189449</c:v>
                </c:pt>
                <c:pt idx="8237">
                  <c:v>9.7414529914529897</c:v>
                </c:pt>
                <c:pt idx="8238">
                  <c:v>26.71689312652278</c:v>
                </c:pt>
                <c:pt idx="8239">
                  <c:v>26.708004237633894</c:v>
                </c:pt>
                <c:pt idx="8240">
                  <c:v>9.2923789173789153</c:v>
                </c:pt>
                <c:pt idx="8241">
                  <c:v>9.2923789173789153</c:v>
                </c:pt>
                <c:pt idx="8242">
                  <c:v>11.265844193732192</c:v>
                </c:pt>
                <c:pt idx="8243">
                  <c:v>26.61467090430056</c:v>
                </c:pt>
                <c:pt idx="8244">
                  <c:v>26.55355979318945</c:v>
                </c:pt>
                <c:pt idx="8245">
                  <c:v>19.638093903006752</c:v>
                </c:pt>
                <c:pt idx="8246">
                  <c:v>13.232384044646588</c:v>
                </c:pt>
                <c:pt idx="8247">
                  <c:v>9.637820512820511</c:v>
                </c:pt>
                <c:pt idx="8248">
                  <c:v>4.9052706552706544</c:v>
                </c:pt>
                <c:pt idx="8249">
                  <c:v>9.1887464387464384</c:v>
                </c:pt>
                <c:pt idx="8250">
                  <c:v>9.1887464387464384</c:v>
                </c:pt>
                <c:pt idx="8251">
                  <c:v>9.1887464387464384</c:v>
                </c:pt>
                <c:pt idx="8252">
                  <c:v>9.1887464387464384</c:v>
                </c:pt>
                <c:pt idx="8253">
                  <c:v>4.9052706552706544</c:v>
                </c:pt>
                <c:pt idx="8254">
                  <c:v>9.1887464387464384</c:v>
                </c:pt>
                <c:pt idx="8255">
                  <c:v>9.1887464387464384</c:v>
                </c:pt>
                <c:pt idx="8256">
                  <c:v>9.1887464387464384</c:v>
                </c:pt>
                <c:pt idx="8257">
                  <c:v>9.1887464387464384</c:v>
                </c:pt>
                <c:pt idx="8258">
                  <c:v>9.1887464387464384</c:v>
                </c:pt>
                <c:pt idx="8259">
                  <c:v>25.687150918530037</c:v>
                </c:pt>
                <c:pt idx="8260">
                  <c:v>9.1887464387464384</c:v>
                </c:pt>
                <c:pt idx="8261">
                  <c:v>25.666468064855199</c:v>
                </c:pt>
                <c:pt idx="8262">
                  <c:v>22.331060129804186</c:v>
                </c:pt>
                <c:pt idx="8263">
                  <c:v>22.331060129804186</c:v>
                </c:pt>
                <c:pt idx="8264">
                  <c:v>22.331060129804186</c:v>
                </c:pt>
                <c:pt idx="8265">
                  <c:v>25.633241892389236</c:v>
                </c:pt>
                <c:pt idx="8266">
                  <c:v>5.1470797720797723</c:v>
                </c:pt>
                <c:pt idx="8267">
                  <c:v>9.2923789173789153</c:v>
                </c:pt>
                <c:pt idx="8268">
                  <c:v>9.1887464387464384</c:v>
                </c:pt>
                <c:pt idx="8269">
                  <c:v>9.1887464387464384</c:v>
                </c:pt>
                <c:pt idx="8270">
                  <c:v>9.1887464387464384</c:v>
                </c:pt>
                <c:pt idx="8271">
                  <c:v>9.1887464387464384</c:v>
                </c:pt>
                <c:pt idx="8272">
                  <c:v>11.937262542562637</c:v>
                </c:pt>
                <c:pt idx="8273">
                  <c:v>11.937262542562637</c:v>
                </c:pt>
                <c:pt idx="8274">
                  <c:v>11.937262542562637</c:v>
                </c:pt>
                <c:pt idx="8275">
                  <c:v>13.191636340410584</c:v>
                </c:pt>
                <c:pt idx="8276">
                  <c:v>9.1887464387464384</c:v>
                </c:pt>
                <c:pt idx="8277">
                  <c:v>6.832127595512711</c:v>
                </c:pt>
                <c:pt idx="8278">
                  <c:v>9.1887464387464384</c:v>
                </c:pt>
                <c:pt idx="8279">
                  <c:v>9.6723646723646723</c:v>
                </c:pt>
                <c:pt idx="8280">
                  <c:v>9.1887464387464384</c:v>
                </c:pt>
                <c:pt idx="8281">
                  <c:v>9.1887464387464384</c:v>
                </c:pt>
                <c:pt idx="8282">
                  <c:v>4.939814814814814</c:v>
                </c:pt>
                <c:pt idx="8283">
                  <c:v>9.1887464387464384</c:v>
                </c:pt>
                <c:pt idx="8284">
                  <c:v>9.1887464387464384</c:v>
                </c:pt>
                <c:pt idx="8285">
                  <c:v>9.1887464387464384</c:v>
                </c:pt>
                <c:pt idx="8286">
                  <c:v>4.9052706552706544</c:v>
                </c:pt>
                <c:pt idx="8287">
                  <c:v>9.1887464387464384</c:v>
                </c:pt>
                <c:pt idx="8288">
                  <c:v>5.008903133903134</c:v>
                </c:pt>
                <c:pt idx="8289">
                  <c:v>9.6032763532763514</c:v>
                </c:pt>
                <c:pt idx="8290">
                  <c:v>9.1887464387464384</c:v>
                </c:pt>
                <c:pt idx="8291">
                  <c:v>9.1887464387464384</c:v>
                </c:pt>
                <c:pt idx="8292">
                  <c:v>9.1887464387464384</c:v>
                </c:pt>
                <c:pt idx="8293">
                  <c:v>9.3614672364672344</c:v>
                </c:pt>
                <c:pt idx="8294">
                  <c:v>9.1887464387464384</c:v>
                </c:pt>
                <c:pt idx="8295">
                  <c:v>9.3269230769230766</c:v>
                </c:pt>
                <c:pt idx="8296">
                  <c:v>9.1887464387464384</c:v>
                </c:pt>
                <c:pt idx="8297">
                  <c:v>9.1887464387464384</c:v>
                </c:pt>
                <c:pt idx="8298">
                  <c:v>9.637820512820511</c:v>
                </c:pt>
                <c:pt idx="8299">
                  <c:v>9.1887464387464384</c:v>
                </c:pt>
                <c:pt idx="8300">
                  <c:v>9.1887464387464384</c:v>
                </c:pt>
                <c:pt idx="8301">
                  <c:v>9.1887464387464384</c:v>
                </c:pt>
                <c:pt idx="8302">
                  <c:v>9.1887464387464384</c:v>
                </c:pt>
                <c:pt idx="8303">
                  <c:v>14.874103220323605</c:v>
                </c:pt>
                <c:pt idx="8304">
                  <c:v>9.3614672364672344</c:v>
                </c:pt>
                <c:pt idx="8305">
                  <c:v>9.1887464387464384</c:v>
                </c:pt>
                <c:pt idx="8306">
                  <c:v>9.1887464387464384</c:v>
                </c:pt>
                <c:pt idx="8307">
                  <c:v>9.1887464387464384</c:v>
                </c:pt>
                <c:pt idx="8308">
                  <c:v>4.9052706552706544</c:v>
                </c:pt>
                <c:pt idx="8309">
                  <c:v>5.2450604812918344</c:v>
                </c:pt>
                <c:pt idx="8310">
                  <c:v>5.1125356125356118</c:v>
                </c:pt>
                <c:pt idx="8311">
                  <c:v>5.1125356125356118</c:v>
                </c:pt>
                <c:pt idx="8312">
                  <c:v>9.879629629629628</c:v>
                </c:pt>
                <c:pt idx="8313">
                  <c:v>9.1887464387464384</c:v>
                </c:pt>
                <c:pt idx="8314">
                  <c:v>4.986956814814814</c:v>
                </c:pt>
                <c:pt idx="8315">
                  <c:v>9.1887464387464384</c:v>
                </c:pt>
                <c:pt idx="8316">
                  <c:v>9.1887464387464384</c:v>
                </c:pt>
                <c:pt idx="8317">
                  <c:v>9.1887464387464384</c:v>
                </c:pt>
                <c:pt idx="8318">
                  <c:v>9.1887464387464384</c:v>
                </c:pt>
                <c:pt idx="8319">
                  <c:v>9.4650997150997149</c:v>
                </c:pt>
                <c:pt idx="8320">
                  <c:v>9.2232905982905979</c:v>
                </c:pt>
                <c:pt idx="8321">
                  <c:v>9.1887464387464384</c:v>
                </c:pt>
                <c:pt idx="8322">
                  <c:v>4.9052706552706544</c:v>
                </c:pt>
                <c:pt idx="8323">
                  <c:v>5.2444799316239319</c:v>
                </c:pt>
                <c:pt idx="8324">
                  <c:v>9.4650997150997149</c:v>
                </c:pt>
                <c:pt idx="8325">
                  <c:v>24.421337570967228</c:v>
                </c:pt>
                <c:pt idx="8326">
                  <c:v>5.162184913969595</c:v>
                </c:pt>
                <c:pt idx="8327">
                  <c:v>5.162184913969595</c:v>
                </c:pt>
                <c:pt idx="8328">
                  <c:v>5.162184913969595</c:v>
                </c:pt>
                <c:pt idx="8329">
                  <c:v>5.162184913969595</c:v>
                </c:pt>
                <c:pt idx="8330">
                  <c:v>5.162184913969595</c:v>
                </c:pt>
                <c:pt idx="8331">
                  <c:v>5.162184913969595</c:v>
                </c:pt>
                <c:pt idx="8332">
                  <c:v>5.162184913969595</c:v>
                </c:pt>
                <c:pt idx="8333">
                  <c:v>5.162184913969595</c:v>
                </c:pt>
                <c:pt idx="8334">
                  <c:v>5.162184913969595</c:v>
                </c:pt>
                <c:pt idx="8335">
                  <c:v>5.162184913969595</c:v>
                </c:pt>
                <c:pt idx="8336">
                  <c:v>5.162184913969595</c:v>
                </c:pt>
                <c:pt idx="8337">
                  <c:v>5.162184913969595</c:v>
                </c:pt>
                <c:pt idx="8338">
                  <c:v>4.9052706552706544</c:v>
                </c:pt>
                <c:pt idx="8339">
                  <c:v>4.9052706552706544</c:v>
                </c:pt>
                <c:pt idx="8340">
                  <c:v>4.9052706552706544</c:v>
                </c:pt>
                <c:pt idx="8341">
                  <c:v>4.9052706552706544</c:v>
                </c:pt>
                <c:pt idx="8342">
                  <c:v>4.9052706552706544</c:v>
                </c:pt>
                <c:pt idx="8343">
                  <c:v>4.9052706552706544</c:v>
                </c:pt>
                <c:pt idx="8344">
                  <c:v>4.9052706552706544</c:v>
                </c:pt>
                <c:pt idx="8345">
                  <c:v>4.9052706552706544</c:v>
                </c:pt>
                <c:pt idx="8346">
                  <c:v>4.9052706552706544</c:v>
                </c:pt>
                <c:pt idx="8347">
                  <c:v>4.9052706552706544</c:v>
                </c:pt>
                <c:pt idx="8348">
                  <c:v>4.9052706552706544</c:v>
                </c:pt>
                <c:pt idx="8349">
                  <c:v>4.9052706552706544</c:v>
                </c:pt>
                <c:pt idx="8350">
                  <c:v>4.9052706552706544</c:v>
                </c:pt>
                <c:pt idx="8351">
                  <c:v>4.9052706552706544</c:v>
                </c:pt>
                <c:pt idx="8352">
                  <c:v>4.9052706552706544</c:v>
                </c:pt>
                <c:pt idx="8353">
                  <c:v>4.9052706552706544</c:v>
                </c:pt>
                <c:pt idx="8354">
                  <c:v>4.9052706552706544</c:v>
                </c:pt>
                <c:pt idx="8355">
                  <c:v>4.9052706552706544</c:v>
                </c:pt>
                <c:pt idx="8356">
                  <c:v>4.9052706552706544</c:v>
                </c:pt>
                <c:pt idx="8357">
                  <c:v>4.9052706552706544</c:v>
                </c:pt>
                <c:pt idx="8358">
                  <c:v>4.9052706552706544</c:v>
                </c:pt>
                <c:pt idx="8359">
                  <c:v>4.9052706552706544</c:v>
                </c:pt>
                <c:pt idx="8360">
                  <c:v>4.9052706552706544</c:v>
                </c:pt>
                <c:pt idx="8361">
                  <c:v>4.9052706552706544</c:v>
                </c:pt>
                <c:pt idx="8362">
                  <c:v>4.9052706552706544</c:v>
                </c:pt>
                <c:pt idx="8363">
                  <c:v>4.9052706552706544</c:v>
                </c:pt>
                <c:pt idx="8364">
                  <c:v>4.9052706552706544</c:v>
                </c:pt>
                <c:pt idx="8365">
                  <c:v>4.9052706552706544</c:v>
                </c:pt>
                <c:pt idx="8366">
                  <c:v>4.9052706552706544</c:v>
                </c:pt>
                <c:pt idx="8367">
                  <c:v>4.9052706552706544</c:v>
                </c:pt>
                <c:pt idx="8368">
                  <c:v>4.9052706552706544</c:v>
                </c:pt>
                <c:pt idx="8369">
                  <c:v>4.9052706552706544</c:v>
                </c:pt>
                <c:pt idx="8370">
                  <c:v>4.9052706552706544</c:v>
                </c:pt>
                <c:pt idx="8371">
                  <c:v>4.9052706552706544</c:v>
                </c:pt>
                <c:pt idx="8372">
                  <c:v>4.9052706552706544</c:v>
                </c:pt>
                <c:pt idx="8373">
                  <c:v>4.9052706552706544</c:v>
                </c:pt>
                <c:pt idx="8374">
                  <c:v>4.9052706552706544</c:v>
                </c:pt>
                <c:pt idx="8375">
                  <c:v>4.9052706552706544</c:v>
                </c:pt>
                <c:pt idx="8376">
                  <c:v>4.9052706552706544</c:v>
                </c:pt>
                <c:pt idx="8377">
                  <c:v>4.9052706552706544</c:v>
                </c:pt>
                <c:pt idx="8378">
                  <c:v>4.9052706552706544</c:v>
                </c:pt>
                <c:pt idx="8379">
                  <c:v>4.9052706552706544</c:v>
                </c:pt>
                <c:pt idx="8380">
                  <c:v>4.9052706552706544</c:v>
                </c:pt>
                <c:pt idx="8381">
                  <c:v>4.9052706552706544</c:v>
                </c:pt>
                <c:pt idx="8382">
                  <c:v>4.9052706552706544</c:v>
                </c:pt>
                <c:pt idx="8383">
                  <c:v>4.9052706552706544</c:v>
                </c:pt>
                <c:pt idx="8384">
                  <c:v>4.9052706552706544</c:v>
                </c:pt>
                <c:pt idx="8385">
                  <c:v>4.9052706552706544</c:v>
                </c:pt>
                <c:pt idx="8386">
                  <c:v>4.9052706552706544</c:v>
                </c:pt>
                <c:pt idx="8387">
                  <c:v>4.9052706552706544</c:v>
                </c:pt>
                <c:pt idx="8388">
                  <c:v>4.9052706552706544</c:v>
                </c:pt>
                <c:pt idx="8389">
                  <c:v>4.9052706552706544</c:v>
                </c:pt>
                <c:pt idx="8390">
                  <c:v>4.9052706552706544</c:v>
                </c:pt>
                <c:pt idx="8391">
                  <c:v>4.9052706552706544</c:v>
                </c:pt>
                <c:pt idx="8392">
                  <c:v>4.9052706552706544</c:v>
                </c:pt>
                <c:pt idx="8393">
                  <c:v>4.9052706552706544</c:v>
                </c:pt>
                <c:pt idx="8394">
                  <c:v>4.9052706552706544</c:v>
                </c:pt>
                <c:pt idx="8395">
                  <c:v>4.9052706552706544</c:v>
                </c:pt>
                <c:pt idx="8396">
                  <c:v>4.9052706552706544</c:v>
                </c:pt>
                <c:pt idx="8397">
                  <c:v>4.9052706552706544</c:v>
                </c:pt>
                <c:pt idx="8398">
                  <c:v>4.9052706552706544</c:v>
                </c:pt>
                <c:pt idx="8399">
                  <c:v>4.9052706552706544</c:v>
                </c:pt>
                <c:pt idx="8400">
                  <c:v>4.9052706552706544</c:v>
                </c:pt>
                <c:pt idx="8401">
                  <c:v>4.9052706552706544</c:v>
                </c:pt>
                <c:pt idx="8402">
                  <c:v>4.9052706552706544</c:v>
                </c:pt>
                <c:pt idx="8403">
                  <c:v>4.9052706552706544</c:v>
                </c:pt>
                <c:pt idx="8404">
                  <c:v>4.9052706552706544</c:v>
                </c:pt>
                <c:pt idx="8405">
                  <c:v>4.9052706552706544</c:v>
                </c:pt>
                <c:pt idx="8406">
                  <c:v>4.9052706552706544</c:v>
                </c:pt>
                <c:pt idx="8407">
                  <c:v>4.9052706552706544</c:v>
                </c:pt>
                <c:pt idx="8408">
                  <c:v>4.9052706552706544</c:v>
                </c:pt>
                <c:pt idx="8409">
                  <c:v>4.9052706552706544</c:v>
                </c:pt>
                <c:pt idx="8410">
                  <c:v>4.9052706552706544</c:v>
                </c:pt>
                <c:pt idx="8411">
                  <c:v>4.9052706552706544</c:v>
                </c:pt>
                <c:pt idx="8412">
                  <c:v>4.9052706552706544</c:v>
                </c:pt>
                <c:pt idx="8413">
                  <c:v>4.9052706552706544</c:v>
                </c:pt>
                <c:pt idx="8414">
                  <c:v>4.9052706552706544</c:v>
                </c:pt>
                <c:pt idx="8415">
                  <c:v>4.9052706552706544</c:v>
                </c:pt>
                <c:pt idx="8416">
                  <c:v>4.9052706552706544</c:v>
                </c:pt>
                <c:pt idx="8417">
                  <c:v>4.9052706552706544</c:v>
                </c:pt>
                <c:pt idx="8418">
                  <c:v>4.9052706552706544</c:v>
                </c:pt>
                <c:pt idx="8419">
                  <c:v>4.9052706552706544</c:v>
                </c:pt>
                <c:pt idx="8420">
                  <c:v>4.9052706552706544</c:v>
                </c:pt>
                <c:pt idx="8421">
                  <c:v>4.9052706552706544</c:v>
                </c:pt>
                <c:pt idx="8422">
                  <c:v>4.9052706552706544</c:v>
                </c:pt>
                <c:pt idx="8423">
                  <c:v>4.9052706552706544</c:v>
                </c:pt>
                <c:pt idx="8424">
                  <c:v>4.9052706552706544</c:v>
                </c:pt>
                <c:pt idx="8425">
                  <c:v>4.9052706552706544</c:v>
                </c:pt>
                <c:pt idx="8426">
                  <c:v>4.9052706552706544</c:v>
                </c:pt>
                <c:pt idx="8427">
                  <c:v>4.9052706552706544</c:v>
                </c:pt>
                <c:pt idx="8428">
                  <c:v>4.9052706552706544</c:v>
                </c:pt>
                <c:pt idx="8429">
                  <c:v>4.9052706552706544</c:v>
                </c:pt>
                <c:pt idx="8430">
                  <c:v>4.9052706552706544</c:v>
                </c:pt>
                <c:pt idx="8431">
                  <c:v>4.9052706552706544</c:v>
                </c:pt>
                <c:pt idx="8432">
                  <c:v>4.9052706552706544</c:v>
                </c:pt>
                <c:pt idx="8433">
                  <c:v>4.9052706552706544</c:v>
                </c:pt>
                <c:pt idx="8434">
                  <c:v>4.9052706552706544</c:v>
                </c:pt>
                <c:pt idx="8435">
                  <c:v>4.9052706552706544</c:v>
                </c:pt>
                <c:pt idx="8436">
                  <c:v>4.9052706552706544</c:v>
                </c:pt>
                <c:pt idx="8437">
                  <c:v>4.9052706552706544</c:v>
                </c:pt>
                <c:pt idx="8438">
                  <c:v>4.9052706552706544</c:v>
                </c:pt>
                <c:pt idx="8439">
                  <c:v>4.9052706552706544</c:v>
                </c:pt>
                <c:pt idx="8440">
                  <c:v>4.9052706552706544</c:v>
                </c:pt>
                <c:pt idx="8441">
                  <c:v>4.9052706552706544</c:v>
                </c:pt>
                <c:pt idx="8442">
                  <c:v>4.9052706552706544</c:v>
                </c:pt>
                <c:pt idx="8443">
                  <c:v>4.9052706552706544</c:v>
                </c:pt>
                <c:pt idx="8444">
                  <c:v>4.9052706552706544</c:v>
                </c:pt>
                <c:pt idx="8445">
                  <c:v>4.9052706552706544</c:v>
                </c:pt>
                <c:pt idx="8446">
                  <c:v>4.9052706552706544</c:v>
                </c:pt>
                <c:pt idx="8447">
                  <c:v>4.9052706552706544</c:v>
                </c:pt>
                <c:pt idx="8448">
                  <c:v>4.9052706552706544</c:v>
                </c:pt>
                <c:pt idx="8449">
                  <c:v>4.9052706552706544</c:v>
                </c:pt>
                <c:pt idx="8450">
                  <c:v>4.9052706552706544</c:v>
                </c:pt>
                <c:pt idx="8451">
                  <c:v>4.9052706552706544</c:v>
                </c:pt>
                <c:pt idx="8452">
                  <c:v>4.9052706552706544</c:v>
                </c:pt>
                <c:pt idx="8453">
                  <c:v>4.9052706552706544</c:v>
                </c:pt>
                <c:pt idx="8454">
                  <c:v>4.9052706552706544</c:v>
                </c:pt>
                <c:pt idx="8455">
                  <c:v>4.9052706552706544</c:v>
                </c:pt>
                <c:pt idx="8456">
                  <c:v>4.9052706552706544</c:v>
                </c:pt>
                <c:pt idx="8457">
                  <c:v>4.9052706552706544</c:v>
                </c:pt>
                <c:pt idx="8458">
                  <c:v>4.9052706552706544</c:v>
                </c:pt>
                <c:pt idx="8459">
                  <c:v>4.9052706552706544</c:v>
                </c:pt>
                <c:pt idx="8460">
                  <c:v>4.9052706552706544</c:v>
                </c:pt>
                <c:pt idx="8461">
                  <c:v>4.9052706552706544</c:v>
                </c:pt>
                <c:pt idx="8462">
                  <c:v>4.9052706552706544</c:v>
                </c:pt>
                <c:pt idx="8463">
                  <c:v>4.9052706552706544</c:v>
                </c:pt>
                <c:pt idx="8464">
                  <c:v>4.9052706552706544</c:v>
                </c:pt>
                <c:pt idx="8465">
                  <c:v>4.9052706552706544</c:v>
                </c:pt>
                <c:pt idx="8466">
                  <c:v>4.9052706552706544</c:v>
                </c:pt>
                <c:pt idx="8467">
                  <c:v>4.9052706552706544</c:v>
                </c:pt>
                <c:pt idx="8468">
                  <c:v>4.9052706552706544</c:v>
                </c:pt>
                <c:pt idx="8469">
                  <c:v>4.9052706552706544</c:v>
                </c:pt>
                <c:pt idx="8470">
                  <c:v>4.9052706552706544</c:v>
                </c:pt>
                <c:pt idx="8471">
                  <c:v>4.9052706552706544</c:v>
                </c:pt>
                <c:pt idx="8472">
                  <c:v>4.9052706552706544</c:v>
                </c:pt>
                <c:pt idx="8473">
                  <c:v>4.9052706552706544</c:v>
                </c:pt>
                <c:pt idx="8474">
                  <c:v>4.9052706552706544</c:v>
                </c:pt>
                <c:pt idx="8475">
                  <c:v>4.9052706552706544</c:v>
                </c:pt>
                <c:pt idx="8476">
                  <c:v>4.9052706552706544</c:v>
                </c:pt>
                <c:pt idx="8477">
                  <c:v>4.9052706552706544</c:v>
                </c:pt>
                <c:pt idx="8478">
                  <c:v>4.9052706552706544</c:v>
                </c:pt>
                <c:pt idx="8479">
                  <c:v>4.9052706552706544</c:v>
                </c:pt>
                <c:pt idx="8480">
                  <c:v>4.9052706552706544</c:v>
                </c:pt>
                <c:pt idx="8481">
                  <c:v>4.9052706552706544</c:v>
                </c:pt>
                <c:pt idx="8482">
                  <c:v>4.9052706552706544</c:v>
                </c:pt>
                <c:pt idx="8483">
                  <c:v>4.9052706552706544</c:v>
                </c:pt>
                <c:pt idx="8484">
                  <c:v>4.9052706552706544</c:v>
                </c:pt>
                <c:pt idx="8485">
                  <c:v>4.9052706552706544</c:v>
                </c:pt>
                <c:pt idx="8486">
                  <c:v>4.9052706552706544</c:v>
                </c:pt>
                <c:pt idx="8487">
                  <c:v>4.9052706552706544</c:v>
                </c:pt>
                <c:pt idx="8488">
                  <c:v>4.9052706552706544</c:v>
                </c:pt>
                <c:pt idx="8489">
                  <c:v>4.9052706552706544</c:v>
                </c:pt>
                <c:pt idx="8490">
                  <c:v>4.9052706552706544</c:v>
                </c:pt>
                <c:pt idx="8491">
                  <c:v>4.9052706552706544</c:v>
                </c:pt>
                <c:pt idx="8492">
                  <c:v>4.9052706552706544</c:v>
                </c:pt>
                <c:pt idx="8493">
                  <c:v>4.9052706552706544</c:v>
                </c:pt>
                <c:pt idx="8494">
                  <c:v>4.9052706552706544</c:v>
                </c:pt>
                <c:pt idx="8495">
                  <c:v>4.9052706552706544</c:v>
                </c:pt>
                <c:pt idx="8496">
                  <c:v>4.9052706552706544</c:v>
                </c:pt>
                <c:pt idx="8497">
                  <c:v>4.9052706552706544</c:v>
                </c:pt>
                <c:pt idx="8498">
                  <c:v>4.9052706552706544</c:v>
                </c:pt>
                <c:pt idx="8499">
                  <c:v>4.9052706552706544</c:v>
                </c:pt>
                <c:pt idx="8500">
                  <c:v>4.9052706552706544</c:v>
                </c:pt>
                <c:pt idx="8501">
                  <c:v>4.9052706552706544</c:v>
                </c:pt>
                <c:pt idx="8502">
                  <c:v>4.9052706552706544</c:v>
                </c:pt>
                <c:pt idx="8503">
                  <c:v>4.9052706552706544</c:v>
                </c:pt>
                <c:pt idx="8504">
                  <c:v>4.9052706552706544</c:v>
                </c:pt>
                <c:pt idx="8505">
                  <c:v>4.9052706552706544</c:v>
                </c:pt>
                <c:pt idx="8506">
                  <c:v>4.9052706552706544</c:v>
                </c:pt>
                <c:pt idx="8507">
                  <c:v>4.9052706552706544</c:v>
                </c:pt>
                <c:pt idx="8508">
                  <c:v>4.9052706552706544</c:v>
                </c:pt>
                <c:pt idx="8509">
                  <c:v>4.9052706552706544</c:v>
                </c:pt>
                <c:pt idx="8510">
                  <c:v>4.9052706552706544</c:v>
                </c:pt>
                <c:pt idx="8511">
                  <c:v>4.9052706552706544</c:v>
                </c:pt>
                <c:pt idx="8512">
                  <c:v>4.9052706552706544</c:v>
                </c:pt>
                <c:pt idx="8513">
                  <c:v>4.9052706552706544</c:v>
                </c:pt>
                <c:pt idx="8514">
                  <c:v>4.9052706552706544</c:v>
                </c:pt>
                <c:pt idx="8515">
                  <c:v>4.9052706552706544</c:v>
                </c:pt>
                <c:pt idx="8516">
                  <c:v>4.9052706552706544</c:v>
                </c:pt>
                <c:pt idx="8517">
                  <c:v>4.9052706552706544</c:v>
                </c:pt>
                <c:pt idx="8518">
                  <c:v>4.9052706552706544</c:v>
                </c:pt>
                <c:pt idx="8519">
                  <c:v>4.9052706552706544</c:v>
                </c:pt>
                <c:pt idx="8520">
                  <c:v>4.9052706552706544</c:v>
                </c:pt>
                <c:pt idx="8521">
                  <c:v>4.9052706552706544</c:v>
                </c:pt>
                <c:pt idx="8522">
                  <c:v>4.9052706552706544</c:v>
                </c:pt>
                <c:pt idx="8523">
                  <c:v>4.9052706552706544</c:v>
                </c:pt>
                <c:pt idx="8524">
                  <c:v>4.9052706552706544</c:v>
                </c:pt>
                <c:pt idx="8525">
                  <c:v>4.9052706552706544</c:v>
                </c:pt>
                <c:pt idx="8526">
                  <c:v>4.9052706552706544</c:v>
                </c:pt>
                <c:pt idx="8527">
                  <c:v>4.9052706552706544</c:v>
                </c:pt>
                <c:pt idx="8528">
                  <c:v>4.9052706552706544</c:v>
                </c:pt>
                <c:pt idx="8529">
                  <c:v>4.9052706552706544</c:v>
                </c:pt>
                <c:pt idx="8530">
                  <c:v>4.9052706552706544</c:v>
                </c:pt>
                <c:pt idx="8531">
                  <c:v>4.9052706552706544</c:v>
                </c:pt>
                <c:pt idx="8532">
                  <c:v>4.9052706552706544</c:v>
                </c:pt>
                <c:pt idx="8533">
                  <c:v>4.9052706552706544</c:v>
                </c:pt>
                <c:pt idx="8534">
                  <c:v>4.9052706552706544</c:v>
                </c:pt>
                <c:pt idx="8535">
                  <c:v>4.9052706552706544</c:v>
                </c:pt>
                <c:pt idx="8536">
                  <c:v>4.9052706552706544</c:v>
                </c:pt>
                <c:pt idx="8537">
                  <c:v>4.9052706552706544</c:v>
                </c:pt>
                <c:pt idx="8538">
                  <c:v>4.9052706552706544</c:v>
                </c:pt>
                <c:pt idx="8539">
                  <c:v>4.9052706552706544</c:v>
                </c:pt>
                <c:pt idx="8540">
                  <c:v>4.9052706552706544</c:v>
                </c:pt>
                <c:pt idx="8541">
                  <c:v>4.9052706552706544</c:v>
                </c:pt>
                <c:pt idx="8542">
                  <c:v>4.9052706552706544</c:v>
                </c:pt>
                <c:pt idx="8543">
                  <c:v>4.9052706552706544</c:v>
                </c:pt>
                <c:pt idx="8544">
                  <c:v>4.9052706552706544</c:v>
                </c:pt>
                <c:pt idx="8545">
                  <c:v>4.9052706552706544</c:v>
                </c:pt>
                <c:pt idx="8546">
                  <c:v>4.9052706552706544</c:v>
                </c:pt>
                <c:pt idx="8547">
                  <c:v>4.9052706552706544</c:v>
                </c:pt>
                <c:pt idx="8548">
                  <c:v>4.9052706552706544</c:v>
                </c:pt>
                <c:pt idx="8549">
                  <c:v>4.9052706552706544</c:v>
                </c:pt>
                <c:pt idx="8550">
                  <c:v>4.9052706552706544</c:v>
                </c:pt>
                <c:pt idx="8551">
                  <c:v>4.9052706552706544</c:v>
                </c:pt>
                <c:pt idx="8552">
                  <c:v>4.9052706552706544</c:v>
                </c:pt>
                <c:pt idx="8553">
                  <c:v>4.9052706552706544</c:v>
                </c:pt>
                <c:pt idx="8554">
                  <c:v>4.9052706552706544</c:v>
                </c:pt>
                <c:pt idx="8555">
                  <c:v>4.9052706552706544</c:v>
                </c:pt>
                <c:pt idx="8556">
                  <c:v>4.9052706552706544</c:v>
                </c:pt>
                <c:pt idx="8557">
                  <c:v>4.9052706552706544</c:v>
                </c:pt>
                <c:pt idx="8558">
                  <c:v>4.9052706552706544</c:v>
                </c:pt>
                <c:pt idx="8559">
                  <c:v>4.9052706552706544</c:v>
                </c:pt>
                <c:pt idx="8560">
                  <c:v>4.9052706552706544</c:v>
                </c:pt>
                <c:pt idx="8561">
                  <c:v>4.9052706552706544</c:v>
                </c:pt>
                <c:pt idx="8562">
                  <c:v>4.9052706552706544</c:v>
                </c:pt>
                <c:pt idx="8563">
                  <c:v>4.9052706552706544</c:v>
                </c:pt>
                <c:pt idx="8564">
                  <c:v>4.9052706552706544</c:v>
                </c:pt>
                <c:pt idx="8565">
                  <c:v>4.9052706552706544</c:v>
                </c:pt>
                <c:pt idx="8566">
                  <c:v>4.9052706552706544</c:v>
                </c:pt>
                <c:pt idx="8567">
                  <c:v>4.9052706552706544</c:v>
                </c:pt>
                <c:pt idx="8568">
                  <c:v>4.9052706552706544</c:v>
                </c:pt>
                <c:pt idx="8569">
                  <c:v>4.9052706552706544</c:v>
                </c:pt>
                <c:pt idx="8570">
                  <c:v>4.9052706552706544</c:v>
                </c:pt>
                <c:pt idx="8571">
                  <c:v>4.9052706552706544</c:v>
                </c:pt>
                <c:pt idx="8572">
                  <c:v>4.9052706552706544</c:v>
                </c:pt>
                <c:pt idx="8573">
                  <c:v>4.9052706552706544</c:v>
                </c:pt>
                <c:pt idx="8574">
                  <c:v>4.9052706552706544</c:v>
                </c:pt>
                <c:pt idx="8575">
                  <c:v>4.9052706552706544</c:v>
                </c:pt>
                <c:pt idx="8576">
                  <c:v>4.9052706552706544</c:v>
                </c:pt>
                <c:pt idx="8577">
                  <c:v>4.9052706552706544</c:v>
                </c:pt>
                <c:pt idx="8578">
                  <c:v>4.9052706552706544</c:v>
                </c:pt>
                <c:pt idx="8579">
                  <c:v>4.9052706552706544</c:v>
                </c:pt>
                <c:pt idx="8580">
                  <c:v>4.9052706552706544</c:v>
                </c:pt>
                <c:pt idx="8581">
                  <c:v>4.9052706552706544</c:v>
                </c:pt>
                <c:pt idx="8582">
                  <c:v>4.9052706552706544</c:v>
                </c:pt>
                <c:pt idx="8583">
                  <c:v>4.9052706552706544</c:v>
                </c:pt>
                <c:pt idx="8584">
                  <c:v>4.9052706552706544</c:v>
                </c:pt>
                <c:pt idx="8585">
                  <c:v>4.9052706552706544</c:v>
                </c:pt>
                <c:pt idx="8586">
                  <c:v>4.9052706552706544</c:v>
                </c:pt>
                <c:pt idx="8587">
                  <c:v>4.9052706552706544</c:v>
                </c:pt>
                <c:pt idx="8588">
                  <c:v>4.9052706552706544</c:v>
                </c:pt>
                <c:pt idx="8589">
                  <c:v>4.9052706552706544</c:v>
                </c:pt>
                <c:pt idx="8590">
                  <c:v>4.9052706552706544</c:v>
                </c:pt>
                <c:pt idx="8591">
                  <c:v>4.9052706552706544</c:v>
                </c:pt>
                <c:pt idx="8592">
                  <c:v>4.9052706552706544</c:v>
                </c:pt>
                <c:pt idx="8593">
                  <c:v>4.9052706552706544</c:v>
                </c:pt>
                <c:pt idx="8594">
                  <c:v>4.9052706552706544</c:v>
                </c:pt>
                <c:pt idx="8595">
                  <c:v>4.9052706552706544</c:v>
                </c:pt>
                <c:pt idx="8596">
                  <c:v>4.9052706552706544</c:v>
                </c:pt>
                <c:pt idx="8597">
                  <c:v>4.9052706552706544</c:v>
                </c:pt>
                <c:pt idx="8598">
                  <c:v>4.9052706552706544</c:v>
                </c:pt>
                <c:pt idx="8599">
                  <c:v>4.9052706552706544</c:v>
                </c:pt>
                <c:pt idx="8600">
                  <c:v>4.9052706552706544</c:v>
                </c:pt>
                <c:pt idx="8601">
                  <c:v>4.9052706552706544</c:v>
                </c:pt>
                <c:pt idx="8602">
                  <c:v>4.9052706552706544</c:v>
                </c:pt>
                <c:pt idx="8603">
                  <c:v>4.9052706552706544</c:v>
                </c:pt>
                <c:pt idx="8604">
                  <c:v>4.9052706552706544</c:v>
                </c:pt>
                <c:pt idx="8605">
                  <c:v>4.9052706552706544</c:v>
                </c:pt>
                <c:pt idx="8606">
                  <c:v>4.9052706552706544</c:v>
                </c:pt>
                <c:pt idx="8607">
                  <c:v>4.9052706552706544</c:v>
                </c:pt>
                <c:pt idx="8608">
                  <c:v>4.9052706552706544</c:v>
                </c:pt>
                <c:pt idx="8609">
                  <c:v>4.9052706552706544</c:v>
                </c:pt>
                <c:pt idx="8610">
                  <c:v>4.9052706552706544</c:v>
                </c:pt>
                <c:pt idx="8611">
                  <c:v>4.9052706552706544</c:v>
                </c:pt>
                <c:pt idx="8612">
                  <c:v>4.9052706552706544</c:v>
                </c:pt>
                <c:pt idx="8613">
                  <c:v>4.9052706552706544</c:v>
                </c:pt>
                <c:pt idx="8614">
                  <c:v>4.9052706552706544</c:v>
                </c:pt>
                <c:pt idx="8615">
                  <c:v>4.9052706552706544</c:v>
                </c:pt>
                <c:pt idx="8616">
                  <c:v>4.9052706552706544</c:v>
                </c:pt>
                <c:pt idx="8617">
                  <c:v>4.9052706552706544</c:v>
                </c:pt>
                <c:pt idx="8618">
                  <c:v>4.9052706552706544</c:v>
                </c:pt>
                <c:pt idx="8619">
                  <c:v>4.9052706552706544</c:v>
                </c:pt>
                <c:pt idx="8620">
                  <c:v>4.9052706552706544</c:v>
                </c:pt>
                <c:pt idx="8621">
                  <c:v>4.9052706552706544</c:v>
                </c:pt>
                <c:pt idx="8622">
                  <c:v>4.9052706552706544</c:v>
                </c:pt>
                <c:pt idx="8623">
                  <c:v>4.9052706552706544</c:v>
                </c:pt>
                <c:pt idx="8624">
                  <c:v>4.9052706552706544</c:v>
                </c:pt>
                <c:pt idx="8625">
                  <c:v>4.9052706552706544</c:v>
                </c:pt>
                <c:pt idx="8626">
                  <c:v>4.9052706552706544</c:v>
                </c:pt>
                <c:pt idx="8627">
                  <c:v>4.9052706552706544</c:v>
                </c:pt>
                <c:pt idx="8628">
                  <c:v>4.9052706552706544</c:v>
                </c:pt>
                <c:pt idx="8629">
                  <c:v>4.9052706552706544</c:v>
                </c:pt>
                <c:pt idx="8630">
                  <c:v>4.9052706552706544</c:v>
                </c:pt>
                <c:pt idx="8631">
                  <c:v>4.9052706552706544</c:v>
                </c:pt>
                <c:pt idx="8632">
                  <c:v>4.9052706552706544</c:v>
                </c:pt>
                <c:pt idx="8633">
                  <c:v>4.9052706552706544</c:v>
                </c:pt>
                <c:pt idx="8634">
                  <c:v>4.9052706552706544</c:v>
                </c:pt>
                <c:pt idx="8635">
                  <c:v>4.9052706552706544</c:v>
                </c:pt>
                <c:pt idx="8636">
                  <c:v>4.9052706552706544</c:v>
                </c:pt>
                <c:pt idx="8637">
                  <c:v>4.9052706552706544</c:v>
                </c:pt>
                <c:pt idx="8638">
                  <c:v>4.9052706552706544</c:v>
                </c:pt>
                <c:pt idx="8639">
                  <c:v>4.9052706552706544</c:v>
                </c:pt>
                <c:pt idx="8640">
                  <c:v>4.9052706552706544</c:v>
                </c:pt>
                <c:pt idx="8641">
                  <c:v>4.9052706552706544</c:v>
                </c:pt>
                <c:pt idx="8642">
                  <c:v>4.9052706552706544</c:v>
                </c:pt>
                <c:pt idx="8643">
                  <c:v>4.9052706552706544</c:v>
                </c:pt>
                <c:pt idx="8644">
                  <c:v>4.9052706552706544</c:v>
                </c:pt>
                <c:pt idx="8645">
                  <c:v>4.9052706552706544</c:v>
                </c:pt>
                <c:pt idx="8646">
                  <c:v>4.9052706552706544</c:v>
                </c:pt>
                <c:pt idx="8647">
                  <c:v>4.9052706552706544</c:v>
                </c:pt>
                <c:pt idx="8648">
                  <c:v>4.9052706552706544</c:v>
                </c:pt>
                <c:pt idx="8649">
                  <c:v>4.9052706552706544</c:v>
                </c:pt>
                <c:pt idx="8650">
                  <c:v>4.9052706552706544</c:v>
                </c:pt>
                <c:pt idx="8651">
                  <c:v>4.9052706552706544</c:v>
                </c:pt>
                <c:pt idx="8652">
                  <c:v>4.9052706552706544</c:v>
                </c:pt>
                <c:pt idx="8653">
                  <c:v>4.9052706552706544</c:v>
                </c:pt>
                <c:pt idx="8654">
                  <c:v>4.9052706552706544</c:v>
                </c:pt>
                <c:pt idx="8655">
                  <c:v>4.9052706552706544</c:v>
                </c:pt>
                <c:pt idx="8656">
                  <c:v>4.9052706552706544</c:v>
                </c:pt>
                <c:pt idx="8657">
                  <c:v>4.9052706552706544</c:v>
                </c:pt>
                <c:pt idx="8658">
                  <c:v>4.9052706552706544</c:v>
                </c:pt>
                <c:pt idx="8659">
                  <c:v>4.9052706552706544</c:v>
                </c:pt>
                <c:pt idx="8660">
                  <c:v>4.9052706552706544</c:v>
                </c:pt>
                <c:pt idx="8661">
                  <c:v>4.9052706552706544</c:v>
                </c:pt>
                <c:pt idx="8662">
                  <c:v>4.9052706552706544</c:v>
                </c:pt>
                <c:pt idx="8663">
                  <c:v>4.9052706552706544</c:v>
                </c:pt>
                <c:pt idx="8664">
                  <c:v>4.9052706552706544</c:v>
                </c:pt>
                <c:pt idx="8665">
                  <c:v>4.9052706552706544</c:v>
                </c:pt>
                <c:pt idx="8666">
                  <c:v>4.9052706552706544</c:v>
                </c:pt>
                <c:pt idx="8667">
                  <c:v>4.9052706552706544</c:v>
                </c:pt>
                <c:pt idx="8668">
                  <c:v>4.9052706552706544</c:v>
                </c:pt>
                <c:pt idx="8669">
                  <c:v>4.9052706552706544</c:v>
                </c:pt>
                <c:pt idx="8670">
                  <c:v>4.9052706552706544</c:v>
                </c:pt>
                <c:pt idx="8671">
                  <c:v>4.9052706552706544</c:v>
                </c:pt>
                <c:pt idx="8672">
                  <c:v>4.9052706552706544</c:v>
                </c:pt>
                <c:pt idx="8673">
                  <c:v>4.9052706552706544</c:v>
                </c:pt>
                <c:pt idx="8674">
                  <c:v>4.9052706552706544</c:v>
                </c:pt>
                <c:pt idx="8675">
                  <c:v>4.9052706552706544</c:v>
                </c:pt>
                <c:pt idx="8676">
                  <c:v>4.9052706552706544</c:v>
                </c:pt>
                <c:pt idx="8677">
                  <c:v>4.9052706552706544</c:v>
                </c:pt>
                <c:pt idx="8678">
                  <c:v>4.9052706552706544</c:v>
                </c:pt>
                <c:pt idx="8679">
                  <c:v>4.9052706552706544</c:v>
                </c:pt>
                <c:pt idx="8680">
                  <c:v>4.9052706552706544</c:v>
                </c:pt>
                <c:pt idx="8681">
                  <c:v>4.9052706552706544</c:v>
                </c:pt>
                <c:pt idx="8682">
                  <c:v>4.9052706552706544</c:v>
                </c:pt>
                <c:pt idx="8683">
                  <c:v>4.9052706552706544</c:v>
                </c:pt>
                <c:pt idx="8684">
                  <c:v>4.9052706552706544</c:v>
                </c:pt>
                <c:pt idx="8685">
                  <c:v>4.9052706552706544</c:v>
                </c:pt>
                <c:pt idx="8686">
                  <c:v>4.9052706552706544</c:v>
                </c:pt>
                <c:pt idx="8687">
                  <c:v>4.9052706552706544</c:v>
                </c:pt>
                <c:pt idx="8688">
                  <c:v>4.9052706552706544</c:v>
                </c:pt>
                <c:pt idx="8689">
                  <c:v>4.9052706552706544</c:v>
                </c:pt>
                <c:pt idx="8690">
                  <c:v>4.9052706552706544</c:v>
                </c:pt>
                <c:pt idx="8691">
                  <c:v>4.9052706552706544</c:v>
                </c:pt>
                <c:pt idx="8692">
                  <c:v>4.9052706552706544</c:v>
                </c:pt>
                <c:pt idx="8693">
                  <c:v>4.9052706552706544</c:v>
                </c:pt>
                <c:pt idx="8694">
                  <c:v>4.9052706552706544</c:v>
                </c:pt>
                <c:pt idx="8695">
                  <c:v>4.9052706552706544</c:v>
                </c:pt>
                <c:pt idx="8696">
                  <c:v>4.9052706552706544</c:v>
                </c:pt>
                <c:pt idx="8697">
                  <c:v>4.9052706552706544</c:v>
                </c:pt>
                <c:pt idx="8698">
                  <c:v>4.9052706552706544</c:v>
                </c:pt>
                <c:pt idx="8699">
                  <c:v>4.9052706552706544</c:v>
                </c:pt>
                <c:pt idx="8700">
                  <c:v>4.9052706552706544</c:v>
                </c:pt>
                <c:pt idx="8701">
                  <c:v>4.9052706552706544</c:v>
                </c:pt>
                <c:pt idx="8702">
                  <c:v>4.9052706552706544</c:v>
                </c:pt>
                <c:pt idx="8703">
                  <c:v>4.9052706552706544</c:v>
                </c:pt>
                <c:pt idx="8704">
                  <c:v>4.9052706552706544</c:v>
                </c:pt>
                <c:pt idx="8705">
                  <c:v>4.9052706552706544</c:v>
                </c:pt>
                <c:pt idx="8706">
                  <c:v>4.9052706552706544</c:v>
                </c:pt>
                <c:pt idx="8707">
                  <c:v>4.9052706552706544</c:v>
                </c:pt>
                <c:pt idx="8708">
                  <c:v>4.9052706552706544</c:v>
                </c:pt>
                <c:pt idx="8709">
                  <c:v>4.9052706552706544</c:v>
                </c:pt>
                <c:pt idx="8710">
                  <c:v>4.9052706552706544</c:v>
                </c:pt>
                <c:pt idx="8711">
                  <c:v>4.9052706552706544</c:v>
                </c:pt>
                <c:pt idx="8712">
                  <c:v>4.9052706552706544</c:v>
                </c:pt>
                <c:pt idx="8713">
                  <c:v>4.9052706552706544</c:v>
                </c:pt>
                <c:pt idx="8714">
                  <c:v>4.9052706552706544</c:v>
                </c:pt>
                <c:pt idx="8715">
                  <c:v>4.9052706552706544</c:v>
                </c:pt>
                <c:pt idx="8716">
                  <c:v>4.9052706552706544</c:v>
                </c:pt>
                <c:pt idx="8717">
                  <c:v>4.9052706552706544</c:v>
                </c:pt>
                <c:pt idx="8718">
                  <c:v>4.9052706552706544</c:v>
                </c:pt>
                <c:pt idx="8719">
                  <c:v>4.9052706552706544</c:v>
                </c:pt>
                <c:pt idx="8720">
                  <c:v>4.9052706552706544</c:v>
                </c:pt>
                <c:pt idx="8721">
                  <c:v>4.9052706552706544</c:v>
                </c:pt>
                <c:pt idx="8722">
                  <c:v>4.9052706552706544</c:v>
                </c:pt>
                <c:pt idx="8723">
                  <c:v>4.9052706552706544</c:v>
                </c:pt>
                <c:pt idx="8724">
                  <c:v>4.9052706552706544</c:v>
                </c:pt>
                <c:pt idx="8725">
                  <c:v>4.9052706552706544</c:v>
                </c:pt>
                <c:pt idx="8726">
                  <c:v>4.9052706552706544</c:v>
                </c:pt>
                <c:pt idx="8727">
                  <c:v>4.9052706552706544</c:v>
                </c:pt>
                <c:pt idx="8728">
                  <c:v>4.9052706552706544</c:v>
                </c:pt>
                <c:pt idx="8729">
                  <c:v>4.9052706552706544</c:v>
                </c:pt>
                <c:pt idx="8730">
                  <c:v>4.9052706552706544</c:v>
                </c:pt>
                <c:pt idx="8731">
                  <c:v>4.9052706552706544</c:v>
                </c:pt>
                <c:pt idx="8732">
                  <c:v>4.9052706552706544</c:v>
                </c:pt>
                <c:pt idx="8733">
                  <c:v>4.9052706552706544</c:v>
                </c:pt>
                <c:pt idx="8734">
                  <c:v>4.9052706552706544</c:v>
                </c:pt>
                <c:pt idx="8735">
                  <c:v>4.9052706552706544</c:v>
                </c:pt>
                <c:pt idx="8736">
                  <c:v>4.9052706552706544</c:v>
                </c:pt>
                <c:pt idx="8737">
                  <c:v>4.9052706552706544</c:v>
                </c:pt>
                <c:pt idx="8738">
                  <c:v>4.9052706552706544</c:v>
                </c:pt>
                <c:pt idx="8739">
                  <c:v>4.9052706552706544</c:v>
                </c:pt>
                <c:pt idx="8740">
                  <c:v>4.9052706552706544</c:v>
                </c:pt>
                <c:pt idx="8741">
                  <c:v>4.9052706552706544</c:v>
                </c:pt>
                <c:pt idx="8742">
                  <c:v>4.9052706552706544</c:v>
                </c:pt>
                <c:pt idx="8743">
                  <c:v>4.9052706552706544</c:v>
                </c:pt>
                <c:pt idx="8744">
                  <c:v>4.9052706552706544</c:v>
                </c:pt>
                <c:pt idx="8745">
                  <c:v>4.9052706552706544</c:v>
                </c:pt>
                <c:pt idx="8746">
                  <c:v>4.9052706552706544</c:v>
                </c:pt>
                <c:pt idx="8747">
                  <c:v>4.9052706552706544</c:v>
                </c:pt>
                <c:pt idx="8748">
                  <c:v>4.9052706552706544</c:v>
                </c:pt>
                <c:pt idx="8749">
                  <c:v>4.9052706552706544</c:v>
                </c:pt>
                <c:pt idx="8750">
                  <c:v>4.9052706552706544</c:v>
                </c:pt>
                <c:pt idx="8751">
                  <c:v>4.9052706552706544</c:v>
                </c:pt>
                <c:pt idx="8752">
                  <c:v>4.9052706552706544</c:v>
                </c:pt>
                <c:pt idx="8753">
                  <c:v>4.9052706552706544</c:v>
                </c:pt>
                <c:pt idx="8754">
                  <c:v>4.9052706552706544</c:v>
                </c:pt>
                <c:pt idx="8755">
                  <c:v>4.9052706552706544</c:v>
                </c:pt>
                <c:pt idx="8756">
                  <c:v>4.9052706552706544</c:v>
                </c:pt>
                <c:pt idx="8757">
                  <c:v>4.9052706552706544</c:v>
                </c:pt>
                <c:pt idx="8758">
                  <c:v>4.9052706552706544</c:v>
                </c:pt>
                <c:pt idx="8759">
                  <c:v>4.9052706552706544</c:v>
                </c:pt>
              </c:numCache>
            </c:numRef>
          </c:val>
          <c:extLst>
            <c:ext xmlns:c16="http://schemas.microsoft.com/office/drawing/2014/chart" uri="{C3380CC4-5D6E-409C-BE32-E72D297353CC}">
              <c16:uniqueId val="{00000001-200C-486B-A7E5-5B13C194FC84}"/>
            </c:ext>
          </c:extLst>
        </c:ser>
        <c:ser>
          <c:idx val="5"/>
          <c:order val="2"/>
          <c:tx>
            <c:v>Sähkökattila</c:v>
          </c:tx>
          <c:spPr>
            <a:solidFill>
              <a:srgbClr val="CC3300"/>
            </a:solidFill>
            <a:ln w="25400">
              <a:noFill/>
            </a:ln>
            <a:effectLst/>
          </c:spPr>
          <c:val>
            <c:numRef>
              <c:f>Kuvaajia!$H$3:$H$8762</c:f>
              <c:numCache>
                <c:formatCode>0</c:formatCode>
                <c:ptCount val="8760"/>
                <c:pt idx="0">
                  <c:v>393.10872141820153</c:v>
                </c:pt>
                <c:pt idx="1">
                  <c:v>378.46305308042486</c:v>
                </c:pt>
                <c:pt idx="2">
                  <c:v>346.99470112693689</c:v>
                </c:pt>
                <c:pt idx="3">
                  <c:v>341.59661981773502</c:v>
                </c:pt>
                <c:pt idx="4">
                  <c:v>336.77931731823742</c:v>
                </c:pt>
                <c:pt idx="5">
                  <c:v>313.42150089873451</c:v>
                </c:pt>
                <c:pt idx="6">
                  <c:v>310.36251697787509</c:v>
                </c:pt>
                <c:pt idx="7">
                  <c:v>306.94306635131795</c:v>
                </c:pt>
                <c:pt idx="8">
                  <c:v>303.78333051504717</c:v>
                </c:pt>
                <c:pt idx="9">
                  <c:v>303.24899610938803</c:v>
                </c:pt>
                <c:pt idx="10">
                  <c:v>297.13768748991515</c:v>
                </c:pt>
                <c:pt idx="11">
                  <c:v>294.51277334117117</c:v>
                </c:pt>
                <c:pt idx="12">
                  <c:v>290.05859844151939</c:v>
                </c:pt>
                <c:pt idx="13">
                  <c:v>289.58982510301144</c:v>
                </c:pt>
                <c:pt idx="14">
                  <c:v>286.60675025664625</c:v>
                </c:pt>
                <c:pt idx="15">
                  <c:v>286.58590842109948</c:v>
                </c:pt>
                <c:pt idx="16">
                  <c:v>286.13038856697915</c:v>
                </c:pt>
                <c:pt idx="17">
                  <c:v>285.17013903780162</c:v>
                </c:pt>
                <c:pt idx="18">
                  <c:v>284.29600895791884</c:v>
                </c:pt>
                <c:pt idx="19">
                  <c:v>283.05804212032183</c:v>
                </c:pt>
                <c:pt idx="20">
                  <c:v>282.26790673228345</c:v>
                </c:pt>
                <c:pt idx="21">
                  <c:v>282.03524689998221</c:v>
                </c:pt>
                <c:pt idx="22">
                  <c:v>281.24408463509178</c:v>
                </c:pt>
                <c:pt idx="23">
                  <c:v>279.30351918662734</c:v>
                </c:pt>
                <c:pt idx="24">
                  <c:v>275.62411606088949</c:v>
                </c:pt>
                <c:pt idx="25">
                  <c:v>274.48178247935198</c:v>
                </c:pt>
                <c:pt idx="26">
                  <c:v>273.79307790914652</c:v>
                </c:pt>
                <c:pt idx="27">
                  <c:v>272.94799374292643</c:v>
                </c:pt>
                <c:pt idx="28">
                  <c:v>268.43125354985239</c:v>
                </c:pt>
                <c:pt idx="29">
                  <c:v>265.21281230254363</c:v>
                </c:pt>
                <c:pt idx="30">
                  <c:v>262.1901185458579</c:v>
                </c:pt>
                <c:pt idx="31">
                  <c:v>260.45824032658095</c:v>
                </c:pt>
                <c:pt idx="32">
                  <c:v>259.57882122738135</c:v>
                </c:pt>
                <c:pt idx="33">
                  <c:v>258.55230578329622</c:v>
                </c:pt>
                <c:pt idx="34">
                  <c:v>258.50210007853786</c:v>
                </c:pt>
                <c:pt idx="35">
                  <c:v>253.99590682490305</c:v>
                </c:pt>
                <c:pt idx="36">
                  <c:v>253.32376906784521</c:v>
                </c:pt>
                <c:pt idx="37">
                  <c:v>253.21363354251559</c:v>
                </c:pt>
                <c:pt idx="38">
                  <c:v>248.42213833953303</c:v>
                </c:pt>
                <c:pt idx="39">
                  <c:v>248.40560984665422</c:v>
                </c:pt>
                <c:pt idx="40">
                  <c:v>246.59854282767844</c:v>
                </c:pt>
                <c:pt idx="41">
                  <c:v>245.31357195497083</c:v>
                </c:pt>
                <c:pt idx="42">
                  <c:v>243.87827863574171</c:v>
                </c:pt>
                <c:pt idx="43">
                  <c:v>243.26565193655392</c:v>
                </c:pt>
                <c:pt idx="44">
                  <c:v>242.85805512305797</c:v>
                </c:pt>
                <c:pt idx="45">
                  <c:v>242.74020968054094</c:v>
                </c:pt>
                <c:pt idx="46">
                  <c:v>242.00929546996144</c:v>
                </c:pt>
                <c:pt idx="47">
                  <c:v>241.96462093875527</c:v>
                </c:pt>
                <c:pt idx="48">
                  <c:v>238.810757609696</c:v>
                </c:pt>
                <c:pt idx="49">
                  <c:v>234.91256642896803</c:v>
                </c:pt>
                <c:pt idx="50">
                  <c:v>234.68136329494541</c:v>
                </c:pt>
                <c:pt idx="51">
                  <c:v>233.3083692398352</c:v>
                </c:pt>
                <c:pt idx="52">
                  <c:v>230.9796376964714</c:v>
                </c:pt>
                <c:pt idx="53">
                  <c:v>230.71508200613607</c:v>
                </c:pt>
                <c:pt idx="54">
                  <c:v>230.56825257205753</c:v>
                </c:pt>
                <c:pt idx="55">
                  <c:v>230.39076171468014</c:v>
                </c:pt>
                <c:pt idx="56">
                  <c:v>229.55959091686179</c:v>
                </c:pt>
                <c:pt idx="57">
                  <c:v>228.84497964186005</c:v>
                </c:pt>
                <c:pt idx="58">
                  <c:v>228.81844393272206</c:v>
                </c:pt>
                <c:pt idx="59">
                  <c:v>228.7207545397539</c:v>
                </c:pt>
                <c:pt idx="60">
                  <c:v>228.63430556073968</c:v>
                </c:pt>
                <c:pt idx="61">
                  <c:v>226.00025022130194</c:v>
                </c:pt>
                <c:pt idx="62">
                  <c:v>224.87847186343231</c:v>
                </c:pt>
                <c:pt idx="63">
                  <c:v>224.43014873507684</c:v>
                </c:pt>
                <c:pt idx="64">
                  <c:v>224.01286044408562</c:v>
                </c:pt>
                <c:pt idx="65">
                  <c:v>223.65907423192937</c:v>
                </c:pt>
                <c:pt idx="66">
                  <c:v>223.33767500721945</c:v>
                </c:pt>
                <c:pt idx="67">
                  <c:v>223.2885262086312</c:v>
                </c:pt>
                <c:pt idx="68">
                  <c:v>220.86762589807574</c:v>
                </c:pt>
                <c:pt idx="69">
                  <c:v>220.60743305739061</c:v>
                </c:pt>
                <c:pt idx="70">
                  <c:v>220.13954107492521</c:v>
                </c:pt>
                <c:pt idx="71">
                  <c:v>215.60733920110602</c:v>
                </c:pt>
                <c:pt idx="72">
                  <c:v>213.65837177992489</c:v>
                </c:pt>
                <c:pt idx="73">
                  <c:v>210.4894450742438</c:v>
                </c:pt>
                <c:pt idx="74">
                  <c:v>210.46228845620681</c:v>
                </c:pt>
                <c:pt idx="75">
                  <c:v>210.45554185393985</c:v>
                </c:pt>
                <c:pt idx="76">
                  <c:v>210.1555227681738</c:v>
                </c:pt>
                <c:pt idx="77">
                  <c:v>209.54734084854044</c:v>
                </c:pt>
                <c:pt idx="78">
                  <c:v>209.41414647357601</c:v>
                </c:pt>
                <c:pt idx="79">
                  <c:v>209.18011924367522</c:v>
                </c:pt>
                <c:pt idx="80">
                  <c:v>208.92875208451687</c:v>
                </c:pt>
                <c:pt idx="81">
                  <c:v>208.01469461194301</c:v>
                </c:pt>
                <c:pt idx="82">
                  <c:v>207.63103880808683</c:v>
                </c:pt>
                <c:pt idx="83">
                  <c:v>206.60144011394584</c:v>
                </c:pt>
                <c:pt idx="84">
                  <c:v>206.55945492540582</c:v>
                </c:pt>
                <c:pt idx="85">
                  <c:v>203.67913878308377</c:v>
                </c:pt>
                <c:pt idx="86">
                  <c:v>203.64694758406779</c:v>
                </c:pt>
                <c:pt idx="87">
                  <c:v>202.72550836117762</c:v>
                </c:pt>
                <c:pt idx="88">
                  <c:v>201.87447230004011</c:v>
                </c:pt>
                <c:pt idx="89">
                  <c:v>199.43506496167629</c:v>
                </c:pt>
                <c:pt idx="90">
                  <c:v>198.7224875719013</c:v>
                </c:pt>
                <c:pt idx="91">
                  <c:v>195.4014227598924</c:v>
                </c:pt>
                <c:pt idx="92">
                  <c:v>194.54435322430515</c:v>
                </c:pt>
                <c:pt idx="93">
                  <c:v>194.29731208136377</c:v>
                </c:pt>
                <c:pt idx="94">
                  <c:v>193.45995214458685</c:v>
                </c:pt>
                <c:pt idx="95">
                  <c:v>192.5218754919764</c:v>
                </c:pt>
                <c:pt idx="96">
                  <c:v>192.00485506754546</c:v>
                </c:pt>
                <c:pt idx="97">
                  <c:v>191.94987490025267</c:v>
                </c:pt>
                <c:pt idx="98">
                  <c:v>191.912153331122</c:v>
                </c:pt>
                <c:pt idx="99">
                  <c:v>191.43965486786658</c:v>
                </c:pt>
                <c:pt idx="100">
                  <c:v>191.42458313260283</c:v>
                </c:pt>
                <c:pt idx="101">
                  <c:v>190.1664453618763</c:v>
                </c:pt>
                <c:pt idx="102">
                  <c:v>189.89265615515217</c:v>
                </c:pt>
                <c:pt idx="103">
                  <c:v>188.30194433086069</c:v>
                </c:pt>
                <c:pt idx="104">
                  <c:v>187.40152172902003</c:v>
                </c:pt>
                <c:pt idx="105">
                  <c:v>187.15751323001666</c:v>
                </c:pt>
                <c:pt idx="106">
                  <c:v>186.37194572877013</c:v>
                </c:pt>
                <c:pt idx="107">
                  <c:v>185.60033853346488</c:v>
                </c:pt>
                <c:pt idx="108">
                  <c:v>184.98490022780402</c:v>
                </c:pt>
                <c:pt idx="109">
                  <c:v>184.65926819689832</c:v>
                </c:pt>
                <c:pt idx="110">
                  <c:v>184.29098667158496</c:v>
                </c:pt>
                <c:pt idx="111">
                  <c:v>182.40950097811128</c:v>
                </c:pt>
                <c:pt idx="112">
                  <c:v>180.69910183954084</c:v>
                </c:pt>
                <c:pt idx="113">
                  <c:v>177.8277954752208</c:v>
                </c:pt>
                <c:pt idx="114">
                  <c:v>177.35888723150447</c:v>
                </c:pt>
                <c:pt idx="115">
                  <c:v>176.27517612798465</c:v>
                </c:pt>
                <c:pt idx="116">
                  <c:v>175.56605118280311</c:v>
                </c:pt>
                <c:pt idx="117">
                  <c:v>175.26748245985959</c:v>
                </c:pt>
                <c:pt idx="118">
                  <c:v>174.78133702730406</c:v>
                </c:pt>
                <c:pt idx="119">
                  <c:v>172.07886006048341</c:v>
                </c:pt>
                <c:pt idx="120">
                  <c:v>170.75202804598428</c:v>
                </c:pt>
                <c:pt idx="121">
                  <c:v>170.72168779190054</c:v>
                </c:pt>
                <c:pt idx="122">
                  <c:v>170.16562685857718</c:v>
                </c:pt>
                <c:pt idx="123">
                  <c:v>170.00326430656935</c:v>
                </c:pt>
                <c:pt idx="124">
                  <c:v>167.10168317889486</c:v>
                </c:pt>
                <c:pt idx="125">
                  <c:v>166.07400899869992</c:v>
                </c:pt>
                <c:pt idx="126">
                  <c:v>164.58582266727217</c:v>
                </c:pt>
                <c:pt idx="127">
                  <c:v>164.5657454039042</c:v>
                </c:pt>
                <c:pt idx="128">
                  <c:v>163.9168099208548</c:v>
                </c:pt>
                <c:pt idx="129">
                  <c:v>163.33431392059128</c:v>
                </c:pt>
                <c:pt idx="130">
                  <c:v>162.47974463438948</c:v>
                </c:pt>
                <c:pt idx="131">
                  <c:v>161.37960008225582</c:v>
                </c:pt>
                <c:pt idx="132">
                  <c:v>160.78787291568995</c:v>
                </c:pt>
                <c:pt idx="133">
                  <c:v>160.04339374302151</c:v>
                </c:pt>
                <c:pt idx="134">
                  <c:v>159.99625054055969</c:v>
                </c:pt>
                <c:pt idx="135">
                  <c:v>159.73012322517752</c:v>
                </c:pt>
                <c:pt idx="136">
                  <c:v>159.72119001769204</c:v>
                </c:pt>
                <c:pt idx="137">
                  <c:v>159.33520973685233</c:v>
                </c:pt>
                <c:pt idx="138">
                  <c:v>158.57534592507477</c:v>
                </c:pt>
                <c:pt idx="139">
                  <c:v>158.39336240431464</c:v>
                </c:pt>
                <c:pt idx="140">
                  <c:v>157.93603875324845</c:v>
                </c:pt>
                <c:pt idx="141">
                  <c:v>157.50364212358329</c:v>
                </c:pt>
                <c:pt idx="142">
                  <c:v>157.09979468517008</c:v>
                </c:pt>
                <c:pt idx="143">
                  <c:v>157.03712363467503</c:v>
                </c:pt>
                <c:pt idx="144">
                  <c:v>156.82184702795018</c:v>
                </c:pt>
                <c:pt idx="145">
                  <c:v>153.86176487947387</c:v>
                </c:pt>
                <c:pt idx="146">
                  <c:v>153.11707753757992</c:v>
                </c:pt>
                <c:pt idx="147">
                  <c:v>153.09214575222006</c:v>
                </c:pt>
                <c:pt idx="148">
                  <c:v>152.56992456319608</c:v>
                </c:pt>
                <c:pt idx="149">
                  <c:v>152.31619677895731</c:v>
                </c:pt>
                <c:pt idx="150">
                  <c:v>151.13533570386392</c:v>
                </c:pt>
                <c:pt idx="151">
                  <c:v>150.92725668234618</c:v>
                </c:pt>
                <c:pt idx="152">
                  <c:v>150.52776057337167</c:v>
                </c:pt>
                <c:pt idx="153">
                  <c:v>149.72598787740162</c:v>
                </c:pt>
                <c:pt idx="154">
                  <c:v>149.54637359962055</c:v>
                </c:pt>
                <c:pt idx="155">
                  <c:v>149.52908277625727</c:v>
                </c:pt>
                <c:pt idx="156">
                  <c:v>148.27241806529889</c:v>
                </c:pt>
                <c:pt idx="157">
                  <c:v>146.02430043871971</c:v>
                </c:pt>
                <c:pt idx="158">
                  <c:v>145.9418500602111</c:v>
                </c:pt>
                <c:pt idx="159">
                  <c:v>144.53769649637547</c:v>
                </c:pt>
                <c:pt idx="160">
                  <c:v>143.70637947295836</c:v>
                </c:pt>
                <c:pt idx="161">
                  <c:v>143.18771098056675</c:v>
                </c:pt>
                <c:pt idx="162">
                  <c:v>142.82550173363381</c:v>
                </c:pt>
                <c:pt idx="163">
                  <c:v>142.66780372612561</c:v>
                </c:pt>
                <c:pt idx="164">
                  <c:v>142.35932256723902</c:v>
                </c:pt>
                <c:pt idx="165">
                  <c:v>142.15767872875199</c:v>
                </c:pt>
                <c:pt idx="166">
                  <c:v>141.6554212028035</c:v>
                </c:pt>
                <c:pt idx="167">
                  <c:v>140.61183344321296</c:v>
                </c:pt>
                <c:pt idx="168">
                  <c:v>140.41103168587654</c:v>
                </c:pt>
                <c:pt idx="169">
                  <c:v>140.39755407662551</c:v>
                </c:pt>
                <c:pt idx="170">
                  <c:v>140.27595097257404</c:v>
                </c:pt>
                <c:pt idx="171">
                  <c:v>139.88942490740249</c:v>
                </c:pt>
                <c:pt idx="172">
                  <c:v>139.25670064925907</c:v>
                </c:pt>
                <c:pt idx="173">
                  <c:v>138.18535552213996</c:v>
                </c:pt>
                <c:pt idx="174">
                  <c:v>138.12439795120235</c:v>
                </c:pt>
                <c:pt idx="175">
                  <c:v>137.96511162693776</c:v>
                </c:pt>
                <c:pt idx="176">
                  <c:v>136.73425615397093</c:v>
                </c:pt>
                <c:pt idx="177">
                  <c:v>136.52522641203586</c:v>
                </c:pt>
                <c:pt idx="178">
                  <c:v>135.57117424954686</c:v>
                </c:pt>
                <c:pt idx="179">
                  <c:v>134.77139561812601</c:v>
                </c:pt>
                <c:pt idx="180">
                  <c:v>134.08344133127241</c:v>
                </c:pt>
                <c:pt idx="181">
                  <c:v>133.12550255778535</c:v>
                </c:pt>
                <c:pt idx="182">
                  <c:v>133.07661263747832</c:v>
                </c:pt>
                <c:pt idx="183">
                  <c:v>132.88666942837131</c:v>
                </c:pt>
                <c:pt idx="184">
                  <c:v>131.772558075044</c:v>
                </c:pt>
                <c:pt idx="185">
                  <c:v>129.73417523718672</c:v>
                </c:pt>
                <c:pt idx="186">
                  <c:v>129.45385104150523</c:v>
                </c:pt>
                <c:pt idx="187">
                  <c:v>129.44756359280507</c:v>
                </c:pt>
                <c:pt idx="188">
                  <c:v>128.85977265288852</c:v>
                </c:pt>
                <c:pt idx="189">
                  <c:v>127.33380194731524</c:v>
                </c:pt>
                <c:pt idx="190">
                  <c:v>127.18801533495594</c:v>
                </c:pt>
                <c:pt idx="191">
                  <c:v>126.79337524570826</c:v>
                </c:pt>
                <c:pt idx="192">
                  <c:v>126.74599936200116</c:v>
                </c:pt>
                <c:pt idx="193">
                  <c:v>126.31267503211268</c:v>
                </c:pt>
                <c:pt idx="194">
                  <c:v>126.1410434174901</c:v>
                </c:pt>
                <c:pt idx="195">
                  <c:v>125.40693805655872</c:v>
                </c:pt>
                <c:pt idx="196">
                  <c:v>124.80592304528204</c:v>
                </c:pt>
                <c:pt idx="197">
                  <c:v>124.41916068477633</c:v>
                </c:pt>
                <c:pt idx="198">
                  <c:v>123.21069517769968</c:v>
                </c:pt>
                <c:pt idx="199">
                  <c:v>123.19738057949087</c:v>
                </c:pt>
                <c:pt idx="200">
                  <c:v>123.15348383511127</c:v>
                </c:pt>
                <c:pt idx="201">
                  <c:v>122.95658811815986</c:v>
                </c:pt>
                <c:pt idx="202">
                  <c:v>122.74317929854112</c:v>
                </c:pt>
                <c:pt idx="203">
                  <c:v>122.58096258359831</c:v>
                </c:pt>
                <c:pt idx="204">
                  <c:v>121.81323163577781</c:v>
                </c:pt>
                <c:pt idx="205">
                  <c:v>121.08693460456834</c:v>
                </c:pt>
                <c:pt idx="206">
                  <c:v>120.76573838459069</c:v>
                </c:pt>
                <c:pt idx="207">
                  <c:v>119.61956026722044</c:v>
                </c:pt>
                <c:pt idx="208">
                  <c:v>119.4769813744299</c:v>
                </c:pt>
                <c:pt idx="209">
                  <c:v>119.47132913864357</c:v>
                </c:pt>
                <c:pt idx="210">
                  <c:v>118.98613648502851</c:v>
                </c:pt>
                <c:pt idx="211">
                  <c:v>117.91937453921958</c:v>
                </c:pt>
                <c:pt idx="212">
                  <c:v>117.91880725430815</c:v>
                </c:pt>
                <c:pt idx="213">
                  <c:v>117.15994377549703</c:v>
                </c:pt>
                <c:pt idx="214">
                  <c:v>116.9590746719856</c:v>
                </c:pt>
                <c:pt idx="215">
                  <c:v>116.77040859305077</c:v>
                </c:pt>
                <c:pt idx="216">
                  <c:v>116.70616744276333</c:v>
                </c:pt>
                <c:pt idx="217">
                  <c:v>115.08917909479271</c:v>
                </c:pt>
                <c:pt idx="218">
                  <c:v>114.6885879112466</c:v>
                </c:pt>
                <c:pt idx="219">
                  <c:v>114.66090382274979</c:v>
                </c:pt>
                <c:pt idx="220">
                  <c:v>113.90210601404453</c:v>
                </c:pt>
                <c:pt idx="221">
                  <c:v>112.60006895392928</c:v>
                </c:pt>
                <c:pt idx="222">
                  <c:v>111.72726984510859</c:v>
                </c:pt>
                <c:pt idx="223">
                  <c:v>111.26750575770063</c:v>
                </c:pt>
                <c:pt idx="224">
                  <c:v>110.90712436661391</c:v>
                </c:pt>
                <c:pt idx="225">
                  <c:v>110.86230322471152</c:v>
                </c:pt>
                <c:pt idx="226">
                  <c:v>110.55006342330097</c:v>
                </c:pt>
                <c:pt idx="227">
                  <c:v>110.5170257103664</c:v>
                </c:pt>
                <c:pt idx="228">
                  <c:v>110.36589930363624</c:v>
                </c:pt>
                <c:pt idx="229">
                  <c:v>109.85415820315291</c:v>
                </c:pt>
                <c:pt idx="230">
                  <c:v>109.84609451831238</c:v>
                </c:pt>
                <c:pt idx="231">
                  <c:v>109.21975626553035</c:v>
                </c:pt>
                <c:pt idx="232">
                  <c:v>108.88537278831302</c:v>
                </c:pt>
                <c:pt idx="233">
                  <c:v>108.85883285191426</c:v>
                </c:pt>
                <c:pt idx="234">
                  <c:v>108.69239909426972</c:v>
                </c:pt>
                <c:pt idx="235">
                  <c:v>108.19955260537728</c:v>
                </c:pt>
                <c:pt idx="236">
                  <c:v>108.02702073732002</c:v>
                </c:pt>
                <c:pt idx="237">
                  <c:v>107.1126713401797</c:v>
                </c:pt>
                <c:pt idx="238">
                  <c:v>106.68880259151052</c:v>
                </c:pt>
                <c:pt idx="239">
                  <c:v>106.64813258182966</c:v>
                </c:pt>
                <c:pt idx="240">
                  <c:v>106.60591504645464</c:v>
                </c:pt>
                <c:pt idx="241">
                  <c:v>106.08761664892631</c:v>
                </c:pt>
                <c:pt idx="242">
                  <c:v>105.87891105591427</c:v>
                </c:pt>
                <c:pt idx="243">
                  <c:v>105.51659279372711</c:v>
                </c:pt>
                <c:pt idx="244">
                  <c:v>105.30774499626938</c:v>
                </c:pt>
                <c:pt idx="245">
                  <c:v>105.17793059430903</c:v>
                </c:pt>
                <c:pt idx="246">
                  <c:v>104.84704280115363</c:v>
                </c:pt>
                <c:pt idx="247">
                  <c:v>104.70720518674852</c:v>
                </c:pt>
                <c:pt idx="248">
                  <c:v>103.87773473088112</c:v>
                </c:pt>
                <c:pt idx="249">
                  <c:v>103.62702019263315</c:v>
                </c:pt>
                <c:pt idx="250">
                  <c:v>103.55503199791838</c:v>
                </c:pt>
                <c:pt idx="251">
                  <c:v>103.55288937102682</c:v>
                </c:pt>
                <c:pt idx="252">
                  <c:v>102.72882475947085</c:v>
                </c:pt>
                <c:pt idx="253">
                  <c:v>101.77752076584068</c:v>
                </c:pt>
                <c:pt idx="254">
                  <c:v>101.73597589597097</c:v>
                </c:pt>
                <c:pt idx="255">
                  <c:v>101.19805056927498</c:v>
                </c:pt>
                <c:pt idx="256">
                  <c:v>101.19624493340876</c:v>
                </c:pt>
                <c:pt idx="257">
                  <c:v>100.44563214658137</c:v>
                </c:pt>
                <c:pt idx="258">
                  <c:v>99.99589478797634</c:v>
                </c:pt>
                <c:pt idx="259">
                  <c:v>99.829847375431996</c:v>
                </c:pt>
                <c:pt idx="260">
                  <c:v>99.386615164113778</c:v>
                </c:pt>
                <c:pt idx="261">
                  <c:v>99.300709784603669</c:v>
                </c:pt>
                <c:pt idx="262">
                  <c:v>98.711430949528506</c:v>
                </c:pt>
                <c:pt idx="263">
                  <c:v>98.444093480653237</c:v>
                </c:pt>
                <c:pt idx="264">
                  <c:v>98.088582513880851</c:v>
                </c:pt>
                <c:pt idx="265">
                  <c:v>97.472216193707311</c:v>
                </c:pt>
                <c:pt idx="266">
                  <c:v>97.280844649527694</c:v>
                </c:pt>
                <c:pt idx="267">
                  <c:v>97.218100585090042</c:v>
                </c:pt>
                <c:pt idx="268">
                  <c:v>96.674153803220634</c:v>
                </c:pt>
                <c:pt idx="269">
                  <c:v>96.273205384705989</c:v>
                </c:pt>
                <c:pt idx="270">
                  <c:v>95.844909712234369</c:v>
                </c:pt>
                <c:pt idx="271">
                  <c:v>95.333167534339623</c:v>
                </c:pt>
                <c:pt idx="272">
                  <c:v>94.990024092904207</c:v>
                </c:pt>
                <c:pt idx="273">
                  <c:v>94.52576005942376</c:v>
                </c:pt>
                <c:pt idx="274">
                  <c:v>94.45635286594711</c:v>
                </c:pt>
                <c:pt idx="275">
                  <c:v>94.205725100025631</c:v>
                </c:pt>
                <c:pt idx="276">
                  <c:v>94.055578982227019</c:v>
                </c:pt>
                <c:pt idx="277">
                  <c:v>93.575351483595</c:v>
                </c:pt>
                <c:pt idx="278">
                  <c:v>93.365073185648612</c:v>
                </c:pt>
                <c:pt idx="279">
                  <c:v>93.272299489682553</c:v>
                </c:pt>
                <c:pt idx="280">
                  <c:v>93.25726258880735</c:v>
                </c:pt>
                <c:pt idx="281">
                  <c:v>93.202798540820822</c:v>
                </c:pt>
                <c:pt idx="282">
                  <c:v>93.077824568503161</c:v>
                </c:pt>
                <c:pt idx="283">
                  <c:v>92.455292067598464</c:v>
                </c:pt>
                <c:pt idx="284">
                  <c:v>92.114820457931273</c:v>
                </c:pt>
                <c:pt idx="285">
                  <c:v>91.744652978751219</c:v>
                </c:pt>
                <c:pt idx="286">
                  <c:v>91.688541318950968</c:v>
                </c:pt>
                <c:pt idx="287">
                  <c:v>90.942438529054357</c:v>
                </c:pt>
                <c:pt idx="288">
                  <c:v>90.516903492750544</c:v>
                </c:pt>
                <c:pt idx="289">
                  <c:v>89.534009354654813</c:v>
                </c:pt>
                <c:pt idx="290">
                  <c:v>89.464662155630492</c:v>
                </c:pt>
                <c:pt idx="291">
                  <c:v>89.127730758987013</c:v>
                </c:pt>
                <c:pt idx="292">
                  <c:v>89.0390478339948</c:v>
                </c:pt>
                <c:pt idx="293">
                  <c:v>88.909336778882221</c:v>
                </c:pt>
                <c:pt idx="294">
                  <c:v>88.770357741243004</c:v>
                </c:pt>
                <c:pt idx="295">
                  <c:v>88.741081008978824</c:v>
                </c:pt>
                <c:pt idx="296">
                  <c:v>88.601433417838621</c:v>
                </c:pt>
                <c:pt idx="297">
                  <c:v>87.714322959230799</c:v>
                </c:pt>
                <c:pt idx="298">
                  <c:v>86.770626310039233</c:v>
                </c:pt>
                <c:pt idx="299">
                  <c:v>86.387899300295601</c:v>
                </c:pt>
                <c:pt idx="300">
                  <c:v>86.245006651302049</c:v>
                </c:pt>
                <c:pt idx="301">
                  <c:v>85.99609350811852</c:v>
                </c:pt>
                <c:pt idx="302">
                  <c:v>85.782776741385192</c:v>
                </c:pt>
                <c:pt idx="303">
                  <c:v>85.587585723022414</c:v>
                </c:pt>
                <c:pt idx="304">
                  <c:v>85.330668356872593</c:v>
                </c:pt>
                <c:pt idx="305">
                  <c:v>85.252880619694793</c:v>
                </c:pt>
                <c:pt idx="306">
                  <c:v>85.132114600725231</c:v>
                </c:pt>
                <c:pt idx="307">
                  <c:v>84.990311654693642</c:v>
                </c:pt>
                <c:pt idx="308">
                  <c:v>84.876095837843422</c:v>
                </c:pt>
                <c:pt idx="309">
                  <c:v>84.326804838583541</c:v>
                </c:pt>
                <c:pt idx="310">
                  <c:v>84.257973504268534</c:v>
                </c:pt>
                <c:pt idx="311">
                  <c:v>84.226616510903227</c:v>
                </c:pt>
                <c:pt idx="312">
                  <c:v>84.145458164113734</c:v>
                </c:pt>
                <c:pt idx="313">
                  <c:v>83.703547561380105</c:v>
                </c:pt>
                <c:pt idx="314">
                  <c:v>83.015115420930385</c:v>
                </c:pt>
                <c:pt idx="315">
                  <c:v>82.741878109748995</c:v>
                </c:pt>
                <c:pt idx="316">
                  <c:v>82.013669150977421</c:v>
                </c:pt>
                <c:pt idx="317">
                  <c:v>81.685577651312371</c:v>
                </c:pt>
                <c:pt idx="318">
                  <c:v>81.383486503800043</c:v>
                </c:pt>
                <c:pt idx="319">
                  <c:v>80.961452714957318</c:v>
                </c:pt>
                <c:pt idx="320">
                  <c:v>80.429272969263707</c:v>
                </c:pt>
                <c:pt idx="321">
                  <c:v>79.698501357595319</c:v>
                </c:pt>
                <c:pt idx="322">
                  <c:v>79.325565777108523</c:v>
                </c:pt>
                <c:pt idx="323">
                  <c:v>79.32176581381907</c:v>
                </c:pt>
                <c:pt idx="324">
                  <c:v>79.214008302986656</c:v>
                </c:pt>
                <c:pt idx="325">
                  <c:v>78.695612196750403</c:v>
                </c:pt>
                <c:pt idx="326">
                  <c:v>78.210569250564049</c:v>
                </c:pt>
                <c:pt idx="327">
                  <c:v>77.464981903495413</c:v>
                </c:pt>
                <c:pt idx="328">
                  <c:v>77.023608584807107</c:v>
                </c:pt>
                <c:pt idx="329">
                  <c:v>76.85385753051645</c:v>
                </c:pt>
                <c:pt idx="330">
                  <c:v>76.542967204456602</c:v>
                </c:pt>
                <c:pt idx="331">
                  <c:v>76.474788676139269</c:v>
                </c:pt>
                <c:pt idx="332">
                  <c:v>76.186392248656489</c:v>
                </c:pt>
                <c:pt idx="333">
                  <c:v>75.962406122522282</c:v>
                </c:pt>
                <c:pt idx="334">
                  <c:v>75.478532135027137</c:v>
                </c:pt>
                <c:pt idx="335">
                  <c:v>75.405511861914306</c:v>
                </c:pt>
                <c:pt idx="336">
                  <c:v>74.84486908638047</c:v>
                </c:pt>
                <c:pt idx="337">
                  <c:v>74.5012009847228</c:v>
                </c:pt>
                <c:pt idx="338">
                  <c:v>74.322543187711517</c:v>
                </c:pt>
                <c:pt idx="339">
                  <c:v>73.94316871481044</c:v>
                </c:pt>
                <c:pt idx="340">
                  <c:v>73.476382715824002</c:v>
                </c:pt>
                <c:pt idx="341">
                  <c:v>73.285426233906264</c:v>
                </c:pt>
                <c:pt idx="342">
                  <c:v>73.071053104085308</c:v>
                </c:pt>
                <c:pt idx="343">
                  <c:v>72.12382339361443</c:v>
                </c:pt>
                <c:pt idx="344">
                  <c:v>72.042577002111102</c:v>
                </c:pt>
                <c:pt idx="345">
                  <c:v>71.960489545331029</c:v>
                </c:pt>
                <c:pt idx="346">
                  <c:v>71.938709019210876</c:v>
                </c:pt>
                <c:pt idx="347">
                  <c:v>71.827905845222006</c:v>
                </c:pt>
                <c:pt idx="348">
                  <c:v>71.642169206989138</c:v>
                </c:pt>
                <c:pt idx="349">
                  <c:v>71.609443090242564</c:v>
                </c:pt>
                <c:pt idx="350">
                  <c:v>71.387204126647248</c:v>
                </c:pt>
                <c:pt idx="351">
                  <c:v>71.041931980177537</c:v>
                </c:pt>
                <c:pt idx="352">
                  <c:v>70.720195180617225</c:v>
                </c:pt>
                <c:pt idx="353">
                  <c:v>70.392228186489092</c:v>
                </c:pt>
                <c:pt idx="354">
                  <c:v>70.097982481792087</c:v>
                </c:pt>
                <c:pt idx="355">
                  <c:v>70.078926774754223</c:v>
                </c:pt>
                <c:pt idx="356">
                  <c:v>69.633217397812587</c:v>
                </c:pt>
                <c:pt idx="357">
                  <c:v>68.811091379643926</c:v>
                </c:pt>
                <c:pt idx="358">
                  <c:v>68.63269167725025</c:v>
                </c:pt>
                <c:pt idx="359">
                  <c:v>68.482356417777453</c:v>
                </c:pt>
                <c:pt idx="360">
                  <c:v>68.333897806478035</c:v>
                </c:pt>
                <c:pt idx="361">
                  <c:v>67.925294006451395</c:v>
                </c:pt>
                <c:pt idx="362">
                  <c:v>67.863570743031744</c:v>
                </c:pt>
                <c:pt idx="363">
                  <c:v>67.716741603066794</c:v>
                </c:pt>
                <c:pt idx="364">
                  <c:v>67.563171787836723</c:v>
                </c:pt>
                <c:pt idx="365">
                  <c:v>67.477690849187638</c:v>
                </c:pt>
                <c:pt idx="366">
                  <c:v>67.438255917994809</c:v>
                </c:pt>
                <c:pt idx="367">
                  <c:v>67.298926868396734</c:v>
                </c:pt>
                <c:pt idx="368">
                  <c:v>67.288791539295516</c:v>
                </c:pt>
                <c:pt idx="369">
                  <c:v>66.885900132460392</c:v>
                </c:pt>
                <c:pt idx="370">
                  <c:v>66.782488231660068</c:v>
                </c:pt>
                <c:pt idx="371">
                  <c:v>66.628610855841885</c:v>
                </c:pt>
                <c:pt idx="372">
                  <c:v>66.547218366273114</c:v>
                </c:pt>
                <c:pt idx="373">
                  <c:v>66.194606141118925</c:v>
                </c:pt>
                <c:pt idx="374">
                  <c:v>66.131440141608209</c:v>
                </c:pt>
                <c:pt idx="375">
                  <c:v>65.816468921456249</c:v>
                </c:pt>
                <c:pt idx="376">
                  <c:v>65.800396953269399</c:v>
                </c:pt>
                <c:pt idx="377">
                  <c:v>65.354950468780885</c:v>
                </c:pt>
                <c:pt idx="378">
                  <c:v>65.197950785156308</c:v>
                </c:pt>
                <c:pt idx="379">
                  <c:v>65.143164225095575</c:v>
                </c:pt>
                <c:pt idx="380">
                  <c:v>64.903515190251369</c:v>
                </c:pt>
                <c:pt idx="381">
                  <c:v>64.755661781020251</c:v>
                </c:pt>
                <c:pt idx="382">
                  <c:v>64.686858977478323</c:v>
                </c:pt>
                <c:pt idx="383">
                  <c:v>64.571292880995031</c:v>
                </c:pt>
                <c:pt idx="384">
                  <c:v>64.005350209593814</c:v>
                </c:pt>
                <c:pt idx="385">
                  <c:v>63.802524803926246</c:v>
                </c:pt>
                <c:pt idx="386">
                  <c:v>63.648073057875081</c:v>
                </c:pt>
                <c:pt idx="387">
                  <c:v>63.639756141783437</c:v>
                </c:pt>
                <c:pt idx="388">
                  <c:v>63.63956786789845</c:v>
                </c:pt>
                <c:pt idx="389">
                  <c:v>62.48696466355068</c:v>
                </c:pt>
                <c:pt idx="390">
                  <c:v>62.108415649582298</c:v>
                </c:pt>
                <c:pt idx="391">
                  <c:v>61.786655970956303</c:v>
                </c:pt>
                <c:pt idx="392">
                  <c:v>61.035175390126312</c:v>
                </c:pt>
                <c:pt idx="393">
                  <c:v>60.293773356075235</c:v>
                </c:pt>
                <c:pt idx="394">
                  <c:v>60.071971846483393</c:v>
                </c:pt>
                <c:pt idx="395">
                  <c:v>59.77585429893162</c:v>
                </c:pt>
                <c:pt idx="396">
                  <c:v>59.712110705476448</c:v>
                </c:pt>
                <c:pt idx="397">
                  <c:v>59.678727343466221</c:v>
                </c:pt>
                <c:pt idx="398">
                  <c:v>59.514033908336842</c:v>
                </c:pt>
                <c:pt idx="399">
                  <c:v>59.185107573113783</c:v>
                </c:pt>
                <c:pt idx="400">
                  <c:v>59.00627081702487</c:v>
                </c:pt>
                <c:pt idx="401">
                  <c:v>58.622606687137022</c:v>
                </c:pt>
                <c:pt idx="402">
                  <c:v>57.791543374654793</c:v>
                </c:pt>
                <c:pt idx="403">
                  <c:v>57.654348067264436</c:v>
                </c:pt>
                <c:pt idx="404">
                  <c:v>57.060518911063866</c:v>
                </c:pt>
                <c:pt idx="405">
                  <c:v>57.024547513687253</c:v>
                </c:pt>
                <c:pt idx="406">
                  <c:v>56.979921620179425</c:v>
                </c:pt>
                <c:pt idx="407">
                  <c:v>56.798643191020403</c:v>
                </c:pt>
                <c:pt idx="408">
                  <c:v>56.158390890687542</c:v>
                </c:pt>
                <c:pt idx="409">
                  <c:v>56.083324749328426</c:v>
                </c:pt>
                <c:pt idx="410">
                  <c:v>55.195784836805501</c:v>
                </c:pt>
                <c:pt idx="411">
                  <c:v>54.642911216430605</c:v>
                </c:pt>
                <c:pt idx="412">
                  <c:v>54.502800926322493</c:v>
                </c:pt>
                <c:pt idx="413">
                  <c:v>54.237598640166311</c:v>
                </c:pt>
                <c:pt idx="414">
                  <c:v>54.222629563460941</c:v>
                </c:pt>
                <c:pt idx="415">
                  <c:v>54.136589391534926</c:v>
                </c:pt>
                <c:pt idx="416">
                  <c:v>54.113098045595905</c:v>
                </c:pt>
                <c:pt idx="417">
                  <c:v>53.965488424988848</c:v>
                </c:pt>
                <c:pt idx="418">
                  <c:v>53.70152311232107</c:v>
                </c:pt>
                <c:pt idx="419">
                  <c:v>53.699658306197932</c:v>
                </c:pt>
                <c:pt idx="420">
                  <c:v>53.646903090118144</c:v>
                </c:pt>
                <c:pt idx="421">
                  <c:v>53.472327238150228</c:v>
                </c:pt>
                <c:pt idx="422">
                  <c:v>52.875086662380681</c:v>
                </c:pt>
                <c:pt idx="423">
                  <c:v>52.82421451433288</c:v>
                </c:pt>
                <c:pt idx="424">
                  <c:v>52.353674119453217</c:v>
                </c:pt>
                <c:pt idx="425">
                  <c:v>52.121981526724653</c:v>
                </c:pt>
                <c:pt idx="426">
                  <c:v>51.777022721434946</c:v>
                </c:pt>
                <c:pt idx="427">
                  <c:v>51.450288235139965</c:v>
                </c:pt>
                <c:pt idx="428">
                  <c:v>50.751175056682712</c:v>
                </c:pt>
                <c:pt idx="429">
                  <c:v>49.437400266581335</c:v>
                </c:pt>
                <c:pt idx="430">
                  <c:v>49.08118147092523</c:v>
                </c:pt>
                <c:pt idx="431">
                  <c:v>48.933697984401249</c:v>
                </c:pt>
                <c:pt idx="432">
                  <c:v>48.779395788841839</c:v>
                </c:pt>
                <c:pt idx="433">
                  <c:v>48.555868549455226</c:v>
                </c:pt>
                <c:pt idx="434">
                  <c:v>48.512096805176725</c:v>
                </c:pt>
                <c:pt idx="435">
                  <c:v>48.112600981109779</c:v>
                </c:pt>
                <c:pt idx="436">
                  <c:v>47.957929128977412</c:v>
                </c:pt>
                <c:pt idx="437">
                  <c:v>47.52371522998601</c:v>
                </c:pt>
                <c:pt idx="438">
                  <c:v>47.475241025418825</c:v>
                </c:pt>
                <c:pt idx="439">
                  <c:v>47.421685075281403</c:v>
                </c:pt>
                <c:pt idx="440">
                  <c:v>47.108424555870442</c:v>
                </c:pt>
                <c:pt idx="441">
                  <c:v>47.020877055884853</c:v>
                </c:pt>
                <c:pt idx="442">
                  <c:v>46.995342169680384</c:v>
                </c:pt>
                <c:pt idx="443">
                  <c:v>46.954879892514896</c:v>
                </c:pt>
                <c:pt idx="444">
                  <c:v>46.810584632092514</c:v>
                </c:pt>
                <c:pt idx="445">
                  <c:v>46.73765556980652</c:v>
                </c:pt>
                <c:pt idx="446">
                  <c:v>46.726638991724712</c:v>
                </c:pt>
                <c:pt idx="447">
                  <c:v>45.803919947440932</c:v>
                </c:pt>
                <c:pt idx="448">
                  <c:v>45.245681003631148</c:v>
                </c:pt>
                <c:pt idx="449">
                  <c:v>45.027808812140734</c:v>
                </c:pt>
                <c:pt idx="450">
                  <c:v>44.581365974076334</c:v>
                </c:pt>
                <c:pt idx="451">
                  <c:v>44.455088603884803</c:v>
                </c:pt>
                <c:pt idx="452">
                  <c:v>44.339249421282261</c:v>
                </c:pt>
                <c:pt idx="453">
                  <c:v>44.125267138970344</c:v>
                </c:pt>
                <c:pt idx="454">
                  <c:v>43.544662787563311</c:v>
                </c:pt>
                <c:pt idx="455">
                  <c:v>42.192521440935082</c:v>
                </c:pt>
                <c:pt idx="456">
                  <c:v>41.582289631477522</c:v>
                </c:pt>
                <c:pt idx="457">
                  <c:v>41.545381471923065</c:v>
                </c:pt>
                <c:pt idx="458">
                  <c:v>41.19722205606007</c:v>
                </c:pt>
                <c:pt idx="459">
                  <c:v>40.264182592947975</c:v>
                </c:pt>
                <c:pt idx="460">
                  <c:v>39.926725117298986</c:v>
                </c:pt>
                <c:pt idx="461">
                  <c:v>39.621205454374547</c:v>
                </c:pt>
                <c:pt idx="462">
                  <c:v>39.262670090829715</c:v>
                </c:pt>
                <c:pt idx="463">
                  <c:v>38.969592946909188</c:v>
                </c:pt>
                <c:pt idx="464">
                  <c:v>38.94546343612933</c:v>
                </c:pt>
                <c:pt idx="465">
                  <c:v>38.845502552317157</c:v>
                </c:pt>
                <c:pt idx="466">
                  <c:v>38.771234622809288</c:v>
                </c:pt>
                <c:pt idx="467">
                  <c:v>38.548420253686572</c:v>
                </c:pt>
                <c:pt idx="468">
                  <c:v>38.474260325372256</c:v>
                </c:pt>
                <c:pt idx="469">
                  <c:v>38.197615703913129</c:v>
                </c:pt>
                <c:pt idx="470">
                  <c:v>38.195324681894874</c:v>
                </c:pt>
                <c:pt idx="471">
                  <c:v>38.169840693946071</c:v>
                </c:pt>
                <c:pt idx="472">
                  <c:v>38.04439044605158</c:v>
                </c:pt>
                <c:pt idx="473">
                  <c:v>38.032374360561505</c:v>
                </c:pt>
                <c:pt idx="474">
                  <c:v>37.904959310454501</c:v>
                </c:pt>
                <c:pt idx="475">
                  <c:v>37.642639881633386</c:v>
                </c:pt>
                <c:pt idx="476">
                  <c:v>37.594476390828731</c:v>
                </c:pt>
                <c:pt idx="477">
                  <c:v>37.437672174036379</c:v>
                </c:pt>
                <c:pt idx="478">
                  <c:v>37.213376953277134</c:v>
                </c:pt>
                <c:pt idx="479">
                  <c:v>37.096246690067233</c:v>
                </c:pt>
                <c:pt idx="480">
                  <c:v>36.542956162741007</c:v>
                </c:pt>
                <c:pt idx="481">
                  <c:v>36.506796124272626</c:v>
                </c:pt>
                <c:pt idx="482">
                  <c:v>36.410966573669043</c:v>
                </c:pt>
                <c:pt idx="483">
                  <c:v>36.247755383020433</c:v>
                </c:pt>
                <c:pt idx="484">
                  <c:v>36.09299094090909</c:v>
                </c:pt>
                <c:pt idx="485">
                  <c:v>35.932854024724406</c:v>
                </c:pt>
                <c:pt idx="486">
                  <c:v>35.818855032789997</c:v>
                </c:pt>
                <c:pt idx="487">
                  <c:v>35.409522099216815</c:v>
                </c:pt>
                <c:pt idx="488">
                  <c:v>35.324883591744651</c:v>
                </c:pt>
                <c:pt idx="489">
                  <c:v>35.312937677563127</c:v>
                </c:pt>
                <c:pt idx="490">
                  <c:v>35.31027816695098</c:v>
                </c:pt>
                <c:pt idx="491">
                  <c:v>35.26985954849664</c:v>
                </c:pt>
                <c:pt idx="492">
                  <c:v>35.255440018453328</c:v>
                </c:pt>
                <c:pt idx="493">
                  <c:v>35.128636331786197</c:v>
                </c:pt>
                <c:pt idx="494">
                  <c:v>35.082173102243246</c:v>
                </c:pt>
                <c:pt idx="495">
                  <c:v>33.87474770782751</c:v>
                </c:pt>
                <c:pt idx="496">
                  <c:v>33.826159735470753</c:v>
                </c:pt>
                <c:pt idx="497">
                  <c:v>33.730276084412651</c:v>
                </c:pt>
                <c:pt idx="498">
                  <c:v>33.530803881909605</c:v>
                </c:pt>
                <c:pt idx="499">
                  <c:v>33.121089229445488</c:v>
                </c:pt>
                <c:pt idx="500">
                  <c:v>33.085783590922688</c:v>
                </c:pt>
                <c:pt idx="501">
                  <c:v>33.050672576324473</c:v>
                </c:pt>
                <c:pt idx="502">
                  <c:v>32.999007680629347</c:v>
                </c:pt>
                <c:pt idx="503">
                  <c:v>32.549982569070039</c:v>
                </c:pt>
                <c:pt idx="504">
                  <c:v>32.456503629584518</c:v>
                </c:pt>
                <c:pt idx="505">
                  <c:v>32.204536880591547</c:v>
                </c:pt>
                <c:pt idx="506">
                  <c:v>32.168385023989345</c:v>
                </c:pt>
                <c:pt idx="507">
                  <c:v>31.762167771594022</c:v>
                </c:pt>
                <c:pt idx="508">
                  <c:v>31.448313949644557</c:v>
                </c:pt>
                <c:pt idx="509">
                  <c:v>30.994556211060342</c:v>
                </c:pt>
                <c:pt idx="510">
                  <c:v>30.769539303849001</c:v>
                </c:pt>
                <c:pt idx="511">
                  <c:v>30.752275602801717</c:v>
                </c:pt>
                <c:pt idx="512">
                  <c:v>30.69941050617183</c:v>
                </c:pt>
                <c:pt idx="513">
                  <c:v>30.218113134692658</c:v>
                </c:pt>
                <c:pt idx="514">
                  <c:v>29.911917333009512</c:v>
                </c:pt>
                <c:pt idx="515">
                  <c:v>29.338213579392175</c:v>
                </c:pt>
                <c:pt idx="516">
                  <c:v>29.333938302116053</c:v>
                </c:pt>
                <c:pt idx="517">
                  <c:v>29.297716291055394</c:v>
                </c:pt>
                <c:pt idx="518">
                  <c:v>29.011802632344711</c:v>
                </c:pt>
                <c:pt idx="519">
                  <c:v>28.843578956779879</c:v>
                </c:pt>
                <c:pt idx="520">
                  <c:v>28.757270014172263</c:v>
                </c:pt>
                <c:pt idx="521">
                  <c:v>28.272617065243026</c:v>
                </c:pt>
                <c:pt idx="522">
                  <c:v>27.689292771363853</c:v>
                </c:pt>
                <c:pt idx="523">
                  <c:v>27.537485675785888</c:v>
                </c:pt>
                <c:pt idx="524">
                  <c:v>27.399871502254825</c:v>
                </c:pt>
                <c:pt idx="525">
                  <c:v>27.362077225576684</c:v>
                </c:pt>
                <c:pt idx="526">
                  <c:v>27.097300492265674</c:v>
                </c:pt>
                <c:pt idx="527">
                  <c:v>26.724603983938096</c:v>
                </c:pt>
                <c:pt idx="528">
                  <c:v>26.606174753074015</c:v>
                </c:pt>
                <c:pt idx="529">
                  <c:v>26.388564342773407</c:v>
                </c:pt>
                <c:pt idx="530">
                  <c:v>26.369097850752041</c:v>
                </c:pt>
                <c:pt idx="531">
                  <c:v>25.774797646789693</c:v>
                </c:pt>
                <c:pt idx="532">
                  <c:v>25.488244274227668</c:v>
                </c:pt>
                <c:pt idx="533">
                  <c:v>25.147368837939666</c:v>
                </c:pt>
                <c:pt idx="534">
                  <c:v>25.098211449349265</c:v>
                </c:pt>
                <c:pt idx="535">
                  <c:v>25.043134586788938</c:v>
                </c:pt>
                <c:pt idx="536">
                  <c:v>24.755724025292807</c:v>
                </c:pt>
                <c:pt idx="537">
                  <c:v>24.532859247934311</c:v>
                </c:pt>
                <c:pt idx="538">
                  <c:v>24.121915687525529</c:v>
                </c:pt>
                <c:pt idx="539">
                  <c:v>23.937199592097272</c:v>
                </c:pt>
                <c:pt idx="540">
                  <c:v>23.754528346181928</c:v>
                </c:pt>
                <c:pt idx="541">
                  <c:v>23.461297472442425</c:v>
                </c:pt>
                <c:pt idx="542">
                  <c:v>23.110420790506566</c:v>
                </c:pt>
                <c:pt idx="543">
                  <c:v>22.848208687046963</c:v>
                </c:pt>
                <c:pt idx="544">
                  <c:v>22.580463450937145</c:v>
                </c:pt>
                <c:pt idx="545">
                  <c:v>22.206227712499754</c:v>
                </c:pt>
                <c:pt idx="546">
                  <c:v>22.114207012744146</c:v>
                </c:pt>
                <c:pt idx="547">
                  <c:v>22.102795257315961</c:v>
                </c:pt>
                <c:pt idx="548">
                  <c:v>21.923230956420127</c:v>
                </c:pt>
                <c:pt idx="549">
                  <c:v>21.646200234758567</c:v>
                </c:pt>
                <c:pt idx="550">
                  <c:v>21.603008578330787</c:v>
                </c:pt>
                <c:pt idx="551">
                  <c:v>21.453884498661296</c:v>
                </c:pt>
                <c:pt idx="552">
                  <c:v>21.42533834737867</c:v>
                </c:pt>
                <c:pt idx="553">
                  <c:v>21.273411909412516</c:v>
                </c:pt>
                <c:pt idx="554">
                  <c:v>20.999787063176541</c:v>
                </c:pt>
                <c:pt idx="555">
                  <c:v>20.782037136908968</c:v>
                </c:pt>
                <c:pt idx="556">
                  <c:v>20.763711781845075</c:v>
                </c:pt>
                <c:pt idx="557">
                  <c:v>20.284400985409604</c:v>
                </c:pt>
                <c:pt idx="558">
                  <c:v>20.131419929694857</c:v>
                </c:pt>
                <c:pt idx="559">
                  <c:v>19.96038765209687</c:v>
                </c:pt>
                <c:pt idx="560">
                  <c:v>19.944960126209025</c:v>
                </c:pt>
                <c:pt idx="561">
                  <c:v>19.762000986735529</c:v>
                </c:pt>
                <c:pt idx="562">
                  <c:v>19.534197100498773</c:v>
                </c:pt>
                <c:pt idx="563">
                  <c:v>19.223481906414918</c:v>
                </c:pt>
                <c:pt idx="564">
                  <c:v>19.04019966506155</c:v>
                </c:pt>
                <c:pt idx="565">
                  <c:v>18.999880059983866</c:v>
                </c:pt>
                <c:pt idx="566">
                  <c:v>18.943316109791624</c:v>
                </c:pt>
                <c:pt idx="567">
                  <c:v>18.860963144659877</c:v>
                </c:pt>
                <c:pt idx="568">
                  <c:v>18.855028444625532</c:v>
                </c:pt>
                <c:pt idx="569">
                  <c:v>18.760427790549784</c:v>
                </c:pt>
                <c:pt idx="570">
                  <c:v>18.467872475871786</c:v>
                </c:pt>
                <c:pt idx="571">
                  <c:v>18.384336222628747</c:v>
                </c:pt>
                <c:pt idx="572">
                  <c:v>18.174311325875181</c:v>
                </c:pt>
                <c:pt idx="573">
                  <c:v>18.110679590051404</c:v>
                </c:pt>
                <c:pt idx="574">
                  <c:v>18.100662640702808</c:v>
                </c:pt>
                <c:pt idx="575">
                  <c:v>17.673955127265572</c:v>
                </c:pt>
                <c:pt idx="576">
                  <c:v>17.492583081663497</c:v>
                </c:pt>
                <c:pt idx="577">
                  <c:v>17.45680477777239</c:v>
                </c:pt>
                <c:pt idx="578">
                  <c:v>17.448648369835212</c:v>
                </c:pt>
                <c:pt idx="579">
                  <c:v>17.406382426917162</c:v>
                </c:pt>
                <c:pt idx="580">
                  <c:v>17.370828853913963</c:v>
                </c:pt>
                <c:pt idx="581">
                  <c:v>17.342725311191828</c:v>
                </c:pt>
                <c:pt idx="582">
                  <c:v>17.326281316307018</c:v>
                </c:pt>
                <c:pt idx="583">
                  <c:v>17.301094219096058</c:v>
                </c:pt>
                <c:pt idx="584">
                  <c:v>17.115748209456456</c:v>
                </c:pt>
                <c:pt idx="585">
                  <c:v>17.099662070843749</c:v>
                </c:pt>
                <c:pt idx="586">
                  <c:v>17.021665380162972</c:v>
                </c:pt>
                <c:pt idx="587">
                  <c:v>16.924887482040219</c:v>
                </c:pt>
                <c:pt idx="588">
                  <c:v>16.789611379502389</c:v>
                </c:pt>
                <c:pt idx="589">
                  <c:v>16.600624950527845</c:v>
                </c:pt>
                <c:pt idx="590">
                  <c:v>16.567616694898788</c:v>
                </c:pt>
                <c:pt idx="591">
                  <c:v>16.451219141780086</c:v>
                </c:pt>
                <c:pt idx="592">
                  <c:v>16.431388661499795</c:v>
                </c:pt>
                <c:pt idx="593">
                  <c:v>16.282016489327987</c:v>
                </c:pt>
                <c:pt idx="594">
                  <c:v>16.243222534575068</c:v>
                </c:pt>
                <c:pt idx="595">
                  <c:v>16.186039355325875</c:v>
                </c:pt>
                <c:pt idx="596">
                  <c:v>16.005443129228865</c:v>
                </c:pt>
                <c:pt idx="597">
                  <c:v>15.909608627004332</c:v>
                </c:pt>
                <c:pt idx="598">
                  <c:v>15.802900521144124</c:v>
                </c:pt>
                <c:pt idx="599">
                  <c:v>15.732857828222166</c:v>
                </c:pt>
                <c:pt idx="600">
                  <c:v>15.578989753102178</c:v>
                </c:pt>
                <c:pt idx="601">
                  <c:v>15.483738982157263</c:v>
                </c:pt>
                <c:pt idx="602">
                  <c:v>15.363385244420613</c:v>
                </c:pt>
                <c:pt idx="603">
                  <c:v>15.116194134599368</c:v>
                </c:pt>
                <c:pt idx="604">
                  <c:v>15.04382561635191</c:v>
                </c:pt>
                <c:pt idx="605">
                  <c:v>15.006461685728766</c:v>
                </c:pt>
                <c:pt idx="606">
                  <c:v>14.865566713060332</c:v>
                </c:pt>
                <c:pt idx="607">
                  <c:v>14.745774278002045</c:v>
                </c:pt>
                <c:pt idx="608">
                  <c:v>14.285821927479674</c:v>
                </c:pt>
                <c:pt idx="609">
                  <c:v>14.279812439399507</c:v>
                </c:pt>
                <c:pt idx="610">
                  <c:v>14.015785196454942</c:v>
                </c:pt>
                <c:pt idx="611">
                  <c:v>13.987457612329422</c:v>
                </c:pt>
                <c:pt idx="612">
                  <c:v>13.8654222134561</c:v>
                </c:pt>
                <c:pt idx="613">
                  <c:v>13.659641269944245</c:v>
                </c:pt>
                <c:pt idx="614">
                  <c:v>13.626678029881191</c:v>
                </c:pt>
                <c:pt idx="615">
                  <c:v>13.394619769927999</c:v>
                </c:pt>
                <c:pt idx="616">
                  <c:v>13.370412130253158</c:v>
                </c:pt>
                <c:pt idx="617">
                  <c:v>13.005272538788518</c:v>
                </c:pt>
                <c:pt idx="618">
                  <c:v>12.763517351036626</c:v>
                </c:pt>
                <c:pt idx="619">
                  <c:v>12.755795660623789</c:v>
                </c:pt>
                <c:pt idx="620">
                  <c:v>12.651829891111106</c:v>
                </c:pt>
                <c:pt idx="621">
                  <c:v>12.498029801029361</c:v>
                </c:pt>
                <c:pt idx="622">
                  <c:v>12.361749659405632</c:v>
                </c:pt>
                <c:pt idx="623">
                  <c:v>12.350724700045248</c:v>
                </c:pt>
                <c:pt idx="624">
                  <c:v>12.012635788028945</c:v>
                </c:pt>
                <c:pt idx="625">
                  <c:v>11.592460511913487</c:v>
                </c:pt>
                <c:pt idx="626">
                  <c:v>11.521844397579002</c:v>
                </c:pt>
                <c:pt idx="627">
                  <c:v>11.486023869057703</c:v>
                </c:pt>
                <c:pt idx="628">
                  <c:v>11.485827143980373</c:v>
                </c:pt>
                <c:pt idx="629">
                  <c:v>11.260042970227857</c:v>
                </c:pt>
                <c:pt idx="630">
                  <c:v>11.218635172380004</c:v>
                </c:pt>
                <c:pt idx="631">
                  <c:v>11.185095064990833</c:v>
                </c:pt>
                <c:pt idx="632">
                  <c:v>11.015748985561004</c:v>
                </c:pt>
                <c:pt idx="633">
                  <c:v>10.997238274343545</c:v>
                </c:pt>
                <c:pt idx="634">
                  <c:v>10.87777624628194</c:v>
                </c:pt>
                <c:pt idx="635">
                  <c:v>10.849058865899337</c:v>
                </c:pt>
                <c:pt idx="636">
                  <c:v>10.847749941429356</c:v>
                </c:pt>
                <c:pt idx="637">
                  <c:v>9.8834698630663524</c:v>
                </c:pt>
                <c:pt idx="638">
                  <c:v>9.7472546011016448</c:v>
                </c:pt>
                <c:pt idx="639">
                  <c:v>9.4946738127341632</c:v>
                </c:pt>
                <c:pt idx="640">
                  <c:v>9.4339336879104394</c:v>
                </c:pt>
                <c:pt idx="641">
                  <c:v>9.3566568840488458</c:v>
                </c:pt>
                <c:pt idx="642">
                  <c:v>9.0307869063435078</c:v>
                </c:pt>
                <c:pt idx="643">
                  <c:v>8.822417787639381</c:v>
                </c:pt>
                <c:pt idx="644">
                  <c:v>7.7574653230624335</c:v>
                </c:pt>
                <c:pt idx="645">
                  <c:v>7.5309432982058979</c:v>
                </c:pt>
                <c:pt idx="646">
                  <c:v>6.476688252286408</c:v>
                </c:pt>
                <c:pt idx="647">
                  <c:v>6.2569079104657703</c:v>
                </c:pt>
                <c:pt idx="648">
                  <c:v>6.1937868648466292</c:v>
                </c:pt>
                <c:pt idx="649">
                  <c:v>5.962087737690581</c:v>
                </c:pt>
                <c:pt idx="650">
                  <c:v>5.9547639050629755</c:v>
                </c:pt>
                <c:pt idx="651">
                  <c:v>5.8640655697435022</c:v>
                </c:pt>
                <c:pt idx="652">
                  <c:v>5.8003366665893736</c:v>
                </c:pt>
                <c:pt idx="653">
                  <c:v>5.7389859236797065</c:v>
                </c:pt>
                <c:pt idx="654">
                  <c:v>4.9106480991844137</c:v>
                </c:pt>
                <c:pt idx="655">
                  <c:v>4.7531457128611123</c:v>
                </c:pt>
                <c:pt idx="656">
                  <c:v>4.312745304920611</c:v>
                </c:pt>
                <c:pt idx="657">
                  <c:v>4.2077390525269038</c:v>
                </c:pt>
                <c:pt idx="658">
                  <c:v>4.188911641947584</c:v>
                </c:pt>
                <c:pt idx="659">
                  <c:v>3.8767652676364719</c:v>
                </c:pt>
                <c:pt idx="660">
                  <c:v>3.6643101744780893</c:v>
                </c:pt>
                <c:pt idx="661">
                  <c:v>3.6521137796344192</c:v>
                </c:pt>
                <c:pt idx="662">
                  <c:v>3.6075374933003559</c:v>
                </c:pt>
                <c:pt idx="663">
                  <c:v>3.565439095745603</c:v>
                </c:pt>
                <c:pt idx="664">
                  <c:v>3.5286512139466595</c:v>
                </c:pt>
                <c:pt idx="665">
                  <c:v>3.3872783562487143</c:v>
                </c:pt>
                <c:pt idx="666">
                  <c:v>3.2803227727973763</c:v>
                </c:pt>
                <c:pt idx="667">
                  <c:v>2.7821764368203503</c:v>
                </c:pt>
                <c:pt idx="668">
                  <c:v>2.6264213034011163</c:v>
                </c:pt>
                <c:pt idx="669">
                  <c:v>2.3127992150398313</c:v>
                </c:pt>
                <c:pt idx="670">
                  <c:v>2.3112679353148451</c:v>
                </c:pt>
                <c:pt idx="671">
                  <c:v>1.8316987376945235</c:v>
                </c:pt>
                <c:pt idx="672">
                  <c:v>1.6835057906162092</c:v>
                </c:pt>
                <c:pt idx="673">
                  <c:v>1.2211283211099158</c:v>
                </c:pt>
                <c:pt idx="674">
                  <c:v>1.1732910359111202</c:v>
                </c:pt>
                <c:pt idx="675">
                  <c:v>1.1025652886324906</c:v>
                </c:pt>
                <c:pt idx="676">
                  <c:v>0.91923128476696547</c:v>
                </c:pt>
                <c:pt idx="677">
                  <c:v>0.90451469958190955</c:v>
                </c:pt>
                <c:pt idx="678">
                  <c:v>0.80458543089480372</c:v>
                </c:pt>
                <c:pt idx="679">
                  <c:v>0.78672850389631321</c:v>
                </c:pt>
                <c:pt idx="680">
                  <c:v>0.7571698735780501</c:v>
                </c:pt>
                <c:pt idx="681">
                  <c:v>0.67381216124374532</c:v>
                </c:pt>
                <c:pt idx="682">
                  <c:v>0.5735105185718794</c:v>
                </c:pt>
                <c:pt idx="683">
                  <c:v>0.48401279887792725</c:v>
                </c:pt>
                <c:pt idx="684">
                  <c:v>0.4248266184990257</c:v>
                </c:pt>
                <c:pt idx="685">
                  <c:v>0.29301114168947606</c:v>
                </c:pt>
                <c:pt idx="686">
                  <c:v>0.18881461617650075</c:v>
                </c:pt>
                <c:pt idx="687">
                  <c:v>6.74186165567221E-2</c:v>
                </c:pt>
                <c:pt idx="688">
                  <c:v>0</c:v>
                </c:pt>
                <c:pt idx="689">
                  <c:v>0</c:v>
                </c:pt>
                <c:pt idx="690">
                  <c:v>0</c:v>
                </c:pt>
                <c:pt idx="691">
                  <c:v>0</c:v>
                </c:pt>
                <c:pt idx="692">
                  <c:v>0</c:v>
                </c:pt>
                <c:pt idx="693">
                  <c:v>5.6843418860808015E-14</c:v>
                </c:pt>
                <c:pt idx="694">
                  <c:v>0</c:v>
                </c:pt>
                <c:pt idx="695">
                  <c:v>0</c:v>
                </c:pt>
                <c:pt idx="696">
                  <c:v>0</c:v>
                </c:pt>
                <c:pt idx="697">
                  <c:v>0</c:v>
                </c:pt>
                <c:pt idx="698">
                  <c:v>0</c:v>
                </c:pt>
                <c:pt idx="699">
                  <c:v>5.6843418860808015E-14</c:v>
                </c:pt>
                <c:pt idx="700">
                  <c:v>0</c:v>
                </c:pt>
                <c:pt idx="701">
                  <c:v>0</c:v>
                </c:pt>
                <c:pt idx="702">
                  <c:v>0</c:v>
                </c:pt>
                <c:pt idx="703">
                  <c:v>0</c:v>
                </c:pt>
                <c:pt idx="704">
                  <c:v>0</c:v>
                </c:pt>
                <c:pt idx="705">
                  <c:v>0</c:v>
                </c:pt>
                <c:pt idx="706">
                  <c:v>0</c:v>
                </c:pt>
                <c:pt idx="707">
                  <c:v>0</c:v>
                </c:pt>
                <c:pt idx="708">
                  <c:v>0</c:v>
                </c:pt>
                <c:pt idx="709">
                  <c:v>0</c:v>
                </c:pt>
                <c:pt idx="710">
                  <c:v>0</c:v>
                </c:pt>
                <c:pt idx="711">
                  <c:v>5.6843418860808015E-14</c:v>
                </c:pt>
                <c:pt idx="712">
                  <c:v>0</c:v>
                </c:pt>
                <c:pt idx="713">
                  <c:v>0</c:v>
                </c:pt>
                <c:pt idx="714">
                  <c:v>0</c:v>
                </c:pt>
                <c:pt idx="715">
                  <c:v>0</c:v>
                </c:pt>
                <c:pt idx="716">
                  <c:v>0</c:v>
                </c:pt>
                <c:pt idx="717">
                  <c:v>5.6843418860808015E-14</c:v>
                </c:pt>
                <c:pt idx="718">
                  <c:v>5.6843418860808015E-14</c:v>
                </c:pt>
                <c:pt idx="719">
                  <c:v>0</c:v>
                </c:pt>
                <c:pt idx="720">
                  <c:v>0</c:v>
                </c:pt>
                <c:pt idx="721">
                  <c:v>5.6843418860808015E-14</c:v>
                </c:pt>
                <c:pt idx="722">
                  <c:v>0</c:v>
                </c:pt>
                <c:pt idx="723">
                  <c:v>0</c:v>
                </c:pt>
                <c:pt idx="724">
                  <c:v>5.6843418860808015E-14</c:v>
                </c:pt>
                <c:pt idx="725">
                  <c:v>0</c:v>
                </c:pt>
                <c:pt idx="726">
                  <c:v>0</c:v>
                </c:pt>
                <c:pt idx="727">
                  <c:v>0</c:v>
                </c:pt>
                <c:pt idx="728">
                  <c:v>0</c:v>
                </c:pt>
                <c:pt idx="729">
                  <c:v>5.6843418860808015E-14</c:v>
                </c:pt>
                <c:pt idx="730">
                  <c:v>0</c:v>
                </c:pt>
                <c:pt idx="731">
                  <c:v>0</c:v>
                </c:pt>
                <c:pt idx="732">
                  <c:v>0</c:v>
                </c:pt>
                <c:pt idx="733">
                  <c:v>0</c:v>
                </c:pt>
                <c:pt idx="734">
                  <c:v>0</c:v>
                </c:pt>
                <c:pt idx="735">
                  <c:v>0</c:v>
                </c:pt>
                <c:pt idx="736">
                  <c:v>0</c:v>
                </c:pt>
                <c:pt idx="737">
                  <c:v>0</c:v>
                </c:pt>
                <c:pt idx="738">
                  <c:v>0</c:v>
                </c:pt>
                <c:pt idx="739">
                  <c:v>5.6843418860808015E-14</c:v>
                </c:pt>
                <c:pt idx="740">
                  <c:v>0</c:v>
                </c:pt>
                <c:pt idx="741">
                  <c:v>0</c:v>
                </c:pt>
                <c:pt idx="742">
                  <c:v>5.6843418860808015E-14</c:v>
                </c:pt>
                <c:pt idx="743">
                  <c:v>0</c:v>
                </c:pt>
                <c:pt idx="744">
                  <c:v>5.6843418860808015E-14</c:v>
                </c:pt>
                <c:pt idx="745">
                  <c:v>0</c:v>
                </c:pt>
                <c:pt idx="746">
                  <c:v>5.6843418860808015E-14</c:v>
                </c:pt>
                <c:pt idx="747">
                  <c:v>5.6843418860808015E-14</c:v>
                </c:pt>
                <c:pt idx="748">
                  <c:v>5.6843418860808015E-14</c:v>
                </c:pt>
                <c:pt idx="749">
                  <c:v>5.6843418860808015E-14</c:v>
                </c:pt>
                <c:pt idx="750">
                  <c:v>0</c:v>
                </c:pt>
                <c:pt idx="751">
                  <c:v>0</c:v>
                </c:pt>
                <c:pt idx="752">
                  <c:v>5.6843418860808015E-14</c:v>
                </c:pt>
                <c:pt idx="753">
                  <c:v>5.6843418860808015E-14</c:v>
                </c:pt>
                <c:pt idx="754">
                  <c:v>0</c:v>
                </c:pt>
                <c:pt idx="755">
                  <c:v>0</c:v>
                </c:pt>
                <c:pt idx="756">
                  <c:v>5.6843418860808015E-14</c:v>
                </c:pt>
                <c:pt idx="757">
                  <c:v>0</c:v>
                </c:pt>
                <c:pt idx="758">
                  <c:v>0</c:v>
                </c:pt>
                <c:pt idx="759">
                  <c:v>0</c:v>
                </c:pt>
                <c:pt idx="760">
                  <c:v>0</c:v>
                </c:pt>
                <c:pt idx="761">
                  <c:v>0</c:v>
                </c:pt>
                <c:pt idx="762">
                  <c:v>5.6843418860808015E-14</c:v>
                </c:pt>
                <c:pt idx="763">
                  <c:v>0</c:v>
                </c:pt>
                <c:pt idx="764">
                  <c:v>0</c:v>
                </c:pt>
                <c:pt idx="765">
                  <c:v>0</c:v>
                </c:pt>
                <c:pt idx="766">
                  <c:v>5.6843418860808015E-14</c:v>
                </c:pt>
                <c:pt idx="767">
                  <c:v>5.6843418860808015E-14</c:v>
                </c:pt>
                <c:pt idx="768">
                  <c:v>0</c:v>
                </c:pt>
                <c:pt idx="769">
                  <c:v>5.6843418860808015E-14</c:v>
                </c:pt>
                <c:pt idx="770">
                  <c:v>0</c:v>
                </c:pt>
                <c:pt idx="771">
                  <c:v>5.6843418860808015E-14</c:v>
                </c:pt>
                <c:pt idx="772">
                  <c:v>0</c:v>
                </c:pt>
                <c:pt idx="773">
                  <c:v>0</c:v>
                </c:pt>
                <c:pt idx="774">
                  <c:v>0</c:v>
                </c:pt>
                <c:pt idx="775">
                  <c:v>0</c:v>
                </c:pt>
                <c:pt idx="776">
                  <c:v>0</c:v>
                </c:pt>
                <c:pt idx="777">
                  <c:v>5.6843418860808015E-14</c:v>
                </c:pt>
                <c:pt idx="778">
                  <c:v>5.6843418860808015E-14</c:v>
                </c:pt>
                <c:pt idx="779">
                  <c:v>0</c:v>
                </c:pt>
                <c:pt idx="780">
                  <c:v>5.6843418860808015E-14</c:v>
                </c:pt>
                <c:pt idx="781">
                  <c:v>5.6843418860808015E-14</c:v>
                </c:pt>
                <c:pt idx="782">
                  <c:v>0</c:v>
                </c:pt>
                <c:pt idx="783">
                  <c:v>0</c:v>
                </c:pt>
                <c:pt idx="784">
                  <c:v>0</c:v>
                </c:pt>
                <c:pt idx="785">
                  <c:v>0</c:v>
                </c:pt>
                <c:pt idx="786">
                  <c:v>0</c:v>
                </c:pt>
                <c:pt idx="787">
                  <c:v>0</c:v>
                </c:pt>
                <c:pt idx="788">
                  <c:v>0</c:v>
                </c:pt>
                <c:pt idx="789">
                  <c:v>5.6843418860808015E-14</c:v>
                </c:pt>
                <c:pt idx="790">
                  <c:v>0</c:v>
                </c:pt>
                <c:pt idx="791">
                  <c:v>5.6843418860808015E-14</c:v>
                </c:pt>
                <c:pt idx="792">
                  <c:v>5.6843418860808015E-14</c:v>
                </c:pt>
                <c:pt idx="793">
                  <c:v>0</c:v>
                </c:pt>
                <c:pt idx="794">
                  <c:v>0</c:v>
                </c:pt>
                <c:pt idx="795">
                  <c:v>5.6843418860808015E-14</c:v>
                </c:pt>
                <c:pt idx="796">
                  <c:v>0</c:v>
                </c:pt>
                <c:pt idx="797">
                  <c:v>0</c:v>
                </c:pt>
                <c:pt idx="798">
                  <c:v>0</c:v>
                </c:pt>
                <c:pt idx="799">
                  <c:v>0</c:v>
                </c:pt>
                <c:pt idx="800">
                  <c:v>0</c:v>
                </c:pt>
                <c:pt idx="801">
                  <c:v>0</c:v>
                </c:pt>
                <c:pt idx="802">
                  <c:v>0</c:v>
                </c:pt>
                <c:pt idx="803">
                  <c:v>0</c:v>
                </c:pt>
                <c:pt idx="804">
                  <c:v>5.6843418860808015E-14</c:v>
                </c:pt>
                <c:pt idx="805">
                  <c:v>0</c:v>
                </c:pt>
                <c:pt idx="806">
                  <c:v>0</c:v>
                </c:pt>
                <c:pt idx="807">
                  <c:v>0</c:v>
                </c:pt>
                <c:pt idx="808">
                  <c:v>5.6843418860808015E-14</c:v>
                </c:pt>
                <c:pt idx="809">
                  <c:v>0</c:v>
                </c:pt>
                <c:pt idx="810">
                  <c:v>0</c:v>
                </c:pt>
                <c:pt idx="811">
                  <c:v>0</c:v>
                </c:pt>
                <c:pt idx="812">
                  <c:v>0</c:v>
                </c:pt>
                <c:pt idx="813">
                  <c:v>0</c:v>
                </c:pt>
                <c:pt idx="814">
                  <c:v>0</c:v>
                </c:pt>
                <c:pt idx="815">
                  <c:v>5.6843418860808015E-14</c:v>
                </c:pt>
                <c:pt idx="816">
                  <c:v>0</c:v>
                </c:pt>
                <c:pt idx="817">
                  <c:v>0</c:v>
                </c:pt>
                <c:pt idx="818">
                  <c:v>0</c:v>
                </c:pt>
                <c:pt idx="819">
                  <c:v>0</c:v>
                </c:pt>
                <c:pt idx="820">
                  <c:v>0</c:v>
                </c:pt>
                <c:pt idx="821">
                  <c:v>0</c:v>
                </c:pt>
                <c:pt idx="822">
                  <c:v>5.6843418860808015E-14</c:v>
                </c:pt>
                <c:pt idx="823">
                  <c:v>0</c:v>
                </c:pt>
                <c:pt idx="824">
                  <c:v>0</c:v>
                </c:pt>
                <c:pt idx="825">
                  <c:v>5.6843418860808015E-14</c:v>
                </c:pt>
                <c:pt idx="826">
                  <c:v>0</c:v>
                </c:pt>
                <c:pt idx="827">
                  <c:v>0</c:v>
                </c:pt>
                <c:pt idx="828">
                  <c:v>0</c:v>
                </c:pt>
                <c:pt idx="829">
                  <c:v>0</c:v>
                </c:pt>
                <c:pt idx="830">
                  <c:v>0</c:v>
                </c:pt>
                <c:pt idx="831">
                  <c:v>0</c:v>
                </c:pt>
                <c:pt idx="832">
                  <c:v>0</c:v>
                </c:pt>
                <c:pt idx="833">
                  <c:v>0</c:v>
                </c:pt>
                <c:pt idx="834">
                  <c:v>0</c:v>
                </c:pt>
                <c:pt idx="835">
                  <c:v>5.6843418860808015E-14</c:v>
                </c:pt>
                <c:pt idx="836">
                  <c:v>0</c:v>
                </c:pt>
                <c:pt idx="837">
                  <c:v>0</c:v>
                </c:pt>
                <c:pt idx="838">
                  <c:v>0</c:v>
                </c:pt>
                <c:pt idx="839">
                  <c:v>0</c:v>
                </c:pt>
                <c:pt idx="840">
                  <c:v>0</c:v>
                </c:pt>
                <c:pt idx="841">
                  <c:v>5.6843418860808015E-14</c:v>
                </c:pt>
                <c:pt idx="842">
                  <c:v>5.6843418860808015E-14</c:v>
                </c:pt>
                <c:pt idx="843">
                  <c:v>0</c:v>
                </c:pt>
                <c:pt idx="844">
                  <c:v>0</c:v>
                </c:pt>
                <c:pt idx="845">
                  <c:v>0</c:v>
                </c:pt>
                <c:pt idx="846">
                  <c:v>0</c:v>
                </c:pt>
                <c:pt idx="847">
                  <c:v>0</c:v>
                </c:pt>
                <c:pt idx="848">
                  <c:v>0</c:v>
                </c:pt>
                <c:pt idx="849">
                  <c:v>0</c:v>
                </c:pt>
                <c:pt idx="850">
                  <c:v>0</c:v>
                </c:pt>
                <c:pt idx="851">
                  <c:v>0</c:v>
                </c:pt>
                <c:pt idx="852">
                  <c:v>5.6843418860808015E-14</c:v>
                </c:pt>
                <c:pt idx="853">
                  <c:v>0</c:v>
                </c:pt>
                <c:pt idx="854">
                  <c:v>0</c:v>
                </c:pt>
                <c:pt idx="855">
                  <c:v>0</c:v>
                </c:pt>
                <c:pt idx="856">
                  <c:v>0</c:v>
                </c:pt>
                <c:pt idx="857">
                  <c:v>0</c:v>
                </c:pt>
                <c:pt idx="858">
                  <c:v>5.6843418860808015E-14</c:v>
                </c:pt>
                <c:pt idx="859">
                  <c:v>0</c:v>
                </c:pt>
                <c:pt idx="860">
                  <c:v>0</c:v>
                </c:pt>
                <c:pt idx="861">
                  <c:v>5.6843418860808015E-14</c:v>
                </c:pt>
                <c:pt idx="862">
                  <c:v>0</c:v>
                </c:pt>
                <c:pt idx="863">
                  <c:v>5.6843418860808015E-14</c:v>
                </c:pt>
                <c:pt idx="864">
                  <c:v>0</c:v>
                </c:pt>
                <c:pt idx="865">
                  <c:v>0</c:v>
                </c:pt>
                <c:pt idx="866">
                  <c:v>0</c:v>
                </c:pt>
                <c:pt idx="867">
                  <c:v>0</c:v>
                </c:pt>
                <c:pt idx="868">
                  <c:v>5.6843418860808015E-14</c:v>
                </c:pt>
                <c:pt idx="869">
                  <c:v>0</c:v>
                </c:pt>
                <c:pt idx="870">
                  <c:v>5.6843418860808015E-14</c:v>
                </c:pt>
                <c:pt idx="871">
                  <c:v>0</c:v>
                </c:pt>
                <c:pt idx="872">
                  <c:v>0</c:v>
                </c:pt>
                <c:pt idx="873">
                  <c:v>0</c:v>
                </c:pt>
                <c:pt idx="874">
                  <c:v>0</c:v>
                </c:pt>
                <c:pt idx="875">
                  <c:v>5.6843418860808015E-14</c:v>
                </c:pt>
                <c:pt idx="876">
                  <c:v>0</c:v>
                </c:pt>
                <c:pt idx="877">
                  <c:v>0</c:v>
                </c:pt>
                <c:pt idx="878">
                  <c:v>0</c:v>
                </c:pt>
                <c:pt idx="879">
                  <c:v>0</c:v>
                </c:pt>
                <c:pt idx="880">
                  <c:v>0</c:v>
                </c:pt>
                <c:pt idx="881">
                  <c:v>0</c:v>
                </c:pt>
                <c:pt idx="882">
                  <c:v>0</c:v>
                </c:pt>
                <c:pt idx="883">
                  <c:v>0</c:v>
                </c:pt>
                <c:pt idx="884">
                  <c:v>0</c:v>
                </c:pt>
                <c:pt idx="885">
                  <c:v>0</c:v>
                </c:pt>
                <c:pt idx="886">
                  <c:v>0</c:v>
                </c:pt>
                <c:pt idx="887">
                  <c:v>0</c:v>
                </c:pt>
                <c:pt idx="888">
                  <c:v>5.6843418860808015E-14</c:v>
                </c:pt>
                <c:pt idx="889">
                  <c:v>0</c:v>
                </c:pt>
                <c:pt idx="890">
                  <c:v>5.6843418860808015E-14</c:v>
                </c:pt>
                <c:pt idx="891">
                  <c:v>0</c:v>
                </c:pt>
                <c:pt idx="892">
                  <c:v>5.6843418860808015E-14</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5.6843418860808015E-14</c:v>
                </c:pt>
                <c:pt idx="915">
                  <c:v>0</c:v>
                </c:pt>
                <c:pt idx="916">
                  <c:v>0</c:v>
                </c:pt>
                <c:pt idx="917">
                  <c:v>0</c:v>
                </c:pt>
                <c:pt idx="918">
                  <c:v>5.6843418860808015E-14</c:v>
                </c:pt>
                <c:pt idx="919">
                  <c:v>0</c:v>
                </c:pt>
                <c:pt idx="920">
                  <c:v>0</c:v>
                </c:pt>
                <c:pt idx="921">
                  <c:v>0</c:v>
                </c:pt>
                <c:pt idx="922">
                  <c:v>0</c:v>
                </c:pt>
                <c:pt idx="923">
                  <c:v>0</c:v>
                </c:pt>
                <c:pt idx="924">
                  <c:v>0</c:v>
                </c:pt>
                <c:pt idx="925">
                  <c:v>0</c:v>
                </c:pt>
                <c:pt idx="926">
                  <c:v>0</c:v>
                </c:pt>
                <c:pt idx="927">
                  <c:v>0</c:v>
                </c:pt>
                <c:pt idx="928">
                  <c:v>0</c:v>
                </c:pt>
                <c:pt idx="929">
                  <c:v>0</c:v>
                </c:pt>
                <c:pt idx="930">
                  <c:v>5.6843418860808015E-14</c:v>
                </c:pt>
                <c:pt idx="931">
                  <c:v>0</c:v>
                </c:pt>
                <c:pt idx="932">
                  <c:v>0</c:v>
                </c:pt>
                <c:pt idx="933">
                  <c:v>0</c:v>
                </c:pt>
                <c:pt idx="934">
                  <c:v>0</c:v>
                </c:pt>
                <c:pt idx="935">
                  <c:v>5.6843418860808015E-14</c:v>
                </c:pt>
                <c:pt idx="936">
                  <c:v>5.6843418860808015E-14</c:v>
                </c:pt>
                <c:pt idx="937">
                  <c:v>0</c:v>
                </c:pt>
                <c:pt idx="938">
                  <c:v>5.6843418860808015E-14</c:v>
                </c:pt>
                <c:pt idx="939">
                  <c:v>0</c:v>
                </c:pt>
                <c:pt idx="940">
                  <c:v>0</c:v>
                </c:pt>
                <c:pt idx="941">
                  <c:v>0</c:v>
                </c:pt>
                <c:pt idx="942">
                  <c:v>0</c:v>
                </c:pt>
                <c:pt idx="943">
                  <c:v>0</c:v>
                </c:pt>
                <c:pt idx="944">
                  <c:v>0</c:v>
                </c:pt>
                <c:pt idx="945">
                  <c:v>5.6843418860808015E-14</c:v>
                </c:pt>
                <c:pt idx="946">
                  <c:v>5.6843418860808015E-14</c:v>
                </c:pt>
                <c:pt idx="947">
                  <c:v>0</c:v>
                </c:pt>
                <c:pt idx="948">
                  <c:v>0</c:v>
                </c:pt>
                <c:pt idx="949">
                  <c:v>0</c:v>
                </c:pt>
                <c:pt idx="950">
                  <c:v>5.6843418860808015E-14</c:v>
                </c:pt>
                <c:pt idx="951">
                  <c:v>0</c:v>
                </c:pt>
                <c:pt idx="952">
                  <c:v>0</c:v>
                </c:pt>
                <c:pt idx="953">
                  <c:v>0</c:v>
                </c:pt>
                <c:pt idx="954">
                  <c:v>5.6843418860808015E-14</c:v>
                </c:pt>
                <c:pt idx="955">
                  <c:v>0</c:v>
                </c:pt>
                <c:pt idx="956">
                  <c:v>0</c:v>
                </c:pt>
                <c:pt idx="957">
                  <c:v>0</c:v>
                </c:pt>
                <c:pt idx="958">
                  <c:v>0</c:v>
                </c:pt>
                <c:pt idx="959">
                  <c:v>0</c:v>
                </c:pt>
                <c:pt idx="960">
                  <c:v>0</c:v>
                </c:pt>
                <c:pt idx="961">
                  <c:v>0</c:v>
                </c:pt>
                <c:pt idx="962">
                  <c:v>0</c:v>
                </c:pt>
                <c:pt idx="963">
                  <c:v>0</c:v>
                </c:pt>
                <c:pt idx="964">
                  <c:v>0</c:v>
                </c:pt>
                <c:pt idx="965">
                  <c:v>0</c:v>
                </c:pt>
                <c:pt idx="966">
                  <c:v>0</c:v>
                </c:pt>
                <c:pt idx="967">
                  <c:v>5.6843418860808015E-14</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5.6843418860808015E-14</c:v>
                </c:pt>
                <c:pt idx="982">
                  <c:v>0</c:v>
                </c:pt>
                <c:pt idx="983">
                  <c:v>0</c:v>
                </c:pt>
                <c:pt idx="984">
                  <c:v>0</c:v>
                </c:pt>
                <c:pt idx="985">
                  <c:v>5.6843418860808015E-14</c:v>
                </c:pt>
                <c:pt idx="986">
                  <c:v>0</c:v>
                </c:pt>
                <c:pt idx="987">
                  <c:v>0</c:v>
                </c:pt>
                <c:pt idx="988">
                  <c:v>5.6843418860808015E-14</c:v>
                </c:pt>
                <c:pt idx="989">
                  <c:v>5.6843418860808015E-14</c:v>
                </c:pt>
                <c:pt idx="990">
                  <c:v>5.6843418860808015E-14</c:v>
                </c:pt>
                <c:pt idx="991">
                  <c:v>0</c:v>
                </c:pt>
                <c:pt idx="992">
                  <c:v>0</c:v>
                </c:pt>
                <c:pt idx="993">
                  <c:v>0</c:v>
                </c:pt>
                <c:pt idx="994">
                  <c:v>0</c:v>
                </c:pt>
                <c:pt idx="995">
                  <c:v>0</c:v>
                </c:pt>
                <c:pt idx="996">
                  <c:v>5.6843418860808015E-14</c:v>
                </c:pt>
                <c:pt idx="997">
                  <c:v>0</c:v>
                </c:pt>
                <c:pt idx="998">
                  <c:v>0</c:v>
                </c:pt>
                <c:pt idx="999">
                  <c:v>0</c:v>
                </c:pt>
                <c:pt idx="1000">
                  <c:v>0</c:v>
                </c:pt>
                <c:pt idx="1001">
                  <c:v>0</c:v>
                </c:pt>
                <c:pt idx="1002">
                  <c:v>0</c:v>
                </c:pt>
                <c:pt idx="1003">
                  <c:v>0</c:v>
                </c:pt>
                <c:pt idx="1004">
                  <c:v>5.6843418860808015E-14</c:v>
                </c:pt>
                <c:pt idx="1005">
                  <c:v>0</c:v>
                </c:pt>
                <c:pt idx="1006">
                  <c:v>0</c:v>
                </c:pt>
                <c:pt idx="1007">
                  <c:v>0</c:v>
                </c:pt>
                <c:pt idx="1008">
                  <c:v>0</c:v>
                </c:pt>
                <c:pt idx="1009">
                  <c:v>0</c:v>
                </c:pt>
                <c:pt idx="1010">
                  <c:v>5.6843418860808015E-14</c:v>
                </c:pt>
                <c:pt idx="1011">
                  <c:v>0</c:v>
                </c:pt>
                <c:pt idx="1012">
                  <c:v>5.6843418860808015E-14</c:v>
                </c:pt>
                <c:pt idx="1013">
                  <c:v>0</c:v>
                </c:pt>
                <c:pt idx="1014">
                  <c:v>0</c:v>
                </c:pt>
                <c:pt idx="1015">
                  <c:v>0</c:v>
                </c:pt>
                <c:pt idx="1016">
                  <c:v>0</c:v>
                </c:pt>
                <c:pt idx="1017">
                  <c:v>0</c:v>
                </c:pt>
                <c:pt idx="1018">
                  <c:v>0</c:v>
                </c:pt>
                <c:pt idx="1019">
                  <c:v>0</c:v>
                </c:pt>
                <c:pt idx="1020">
                  <c:v>0</c:v>
                </c:pt>
                <c:pt idx="1021">
                  <c:v>0</c:v>
                </c:pt>
                <c:pt idx="1022">
                  <c:v>0</c:v>
                </c:pt>
                <c:pt idx="1023">
                  <c:v>0</c:v>
                </c:pt>
                <c:pt idx="1024">
                  <c:v>5.6843418860808015E-14</c:v>
                </c:pt>
                <c:pt idx="1025">
                  <c:v>0</c:v>
                </c:pt>
                <c:pt idx="1026">
                  <c:v>0</c:v>
                </c:pt>
                <c:pt idx="1027">
                  <c:v>0</c:v>
                </c:pt>
                <c:pt idx="1028">
                  <c:v>0</c:v>
                </c:pt>
                <c:pt idx="1029">
                  <c:v>0</c:v>
                </c:pt>
                <c:pt idx="1030">
                  <c:v>0</c:v>
                </c:pt>
                <c:pt idx="1031">
                  <c:v>0</c:v>
                </c:pt>
                <c:pt idx="1032">
                  <c:v>0</c:v>
                </c:pt>
                <c:pt idx="1033">
                  <c:v>0</c:v>
                </c:pt>
                <c:pt idx="1034">
                  <c:v>5.6843418860808015E-14</c:v>
                </c:pt>
                <c:pt idx="1035">
                  <c:v>0</c:v>
                </c:pt>
                <c:pt idx="1036">
                  <c:v>0</c:v>
                </c:pt>
                <c:pt idx="1037">
                  <c:v>0</c:v>
                </c:pt>
                <c:pt idx="1038">
                  <c:v>0</c:v>
                </c:pt>
                <c:pt idx="1039">
                  <c:v>0</c:v>
                </c:pt>
                <c:pt idx="1040">
                  <c:v>0</c:v>
                </c:pt>
                <c:pt idx="1041">
                  <c:v>0</c:v>
                </c:pt>
                <c:pt idx="1042">
                  <c:v>0</c:v>
                </c:pt>
                <c:pt idx="1043">
                  <c:v>5.6843418860808015E-14</c:v>
                </c:pt>
                <c:pt idx="1044">
                  <c:v>0</c:v>
                </c:pt>
                <c:pt idx="1045">
                  <c:v>0</c:v>
                </c:pt>
                <c:pt idx="1046">
                  <c:v>0</c:v>
                </c:pt>
                <c:pt idx="1047">
                  <c:v>0</c:v>
                </c:pt>
                <c:pt idx="1048">
                  <c:v>0</c:v>
                </c:pt>
                <c:pt idx="1049">
                  <c:v>0</c:v>
                </c:pt>
                <c:pt idx="1050">
                  <c:v>0</c:v>
                </c:pt>
                <c:pt idx="1051">
                  <c:v>0</c:v>
                </c:pt>
                <c:pt idx="1052">
                  <c:v>0</c:v>
                </c:pt>
                <c:pt idx="1053">
                  <c:v>0</c:v>
                </c:pt>
                <c:pt idx="1054">
                  <c:v>5.6843418860808015E-14</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5.6843418860808015E-14</c:v>
                </c:pt>
                <c:pt idx="1068">
                  <c:v>0</c:v>
                </c:pt>
                <c:pt idx="1069">
                  <c:v>0</c:v>
                </c:pt>
                <c:pt idx="1070">
                  <c:v>0</c:v>
                </c:pt>
                <c:pt idx="1071">
                  <c:v>0</c:v>
                </c:pt>
                <c:pt idx="1072">
                  <c:v>0</c:v>
                </c:pt>
                <c:pt idx="1073">
                  <c:v>0</c:v>
                </c:pt>
                <c:pt idx="1074">
                  <c:v>0</c:v>
                </c:pt>
                <c:pt idx="1075">
                  <c:v>5.6843418860808015E-14</c:v>
                </c:pt>
                <c:pt idx="1076">
                  <c:v>0</c:v>
                </c:pt>
                <c:pt idx="1077">
                  <c:v>0</c:v>
                </c:pt>
                <c:pt idx="1078">
                  <c:v>0</c:v>
                </c:pt>
                <c:pt idx="1079">
                  <c:v>0</c:v>
                </c:pt>
                <c:pt idx="1080">
                  <c:v>0</c:v>
                </c:pt>
                <c:pt idx="1081">
                  <c:v>0</c:v>
                </c:pt>
                <c:pt idx="1082">
                  <c:v>0</c:v>
                </c:pt>
                <c:pt idx="1083">
                  <c:v>0</c:v>
                </c:pt>
                <c:pt idx="1084">
                  <c:v>5.6843418860808015E-14</c:v>
                </c:pt>
                <c:pt idx="1085">
                  <c:v>0</c:v>
                </c:pt>
                <c:pt idx="1086">
                  <c:v>0</c:v>
                </c:pt>
                <c:pt idx="1087">
                  <c:v>0</c:v>
                </c:pt>
                <c:pt idx="1088">
                  <c:v>0</c:v>
                </c:pt>
                <c:pt idx="1089">
                  <c:v>0</c:v>
                </c:pt>
                <c:pt idx="1090">
                  <c:v>0</c:v>
                </c:pt>
                <c:pt idx="1091">
                  <c:v>0</c:v>
                </c:pt>
                <c:pt idx="1092">
                  <c:v>0</c:v>
                </c:pt>
                <c:pt idx="1093">
                  <c:v>0</c:v>
                </c:pt>
                <c:pt idx="1094">
                  <c:v>0</c:v>
                </c:pt>
                <c:pt idx="1095">
                  <c:v>5.6843418860808015E-14</c:v>
                </c:pt>
                <c:pt idx="1096">
                  <c:v>0</c:v>
                </c:pt>
                <c:pt idx="1097">
                  <c:v>0</c:v>
                </c:pt>
                <c:pt idx="1098">
                  <c:v>5.6843418860808015E-14</c:v>
                </c:pt>
                <c:pt idx="1099">
                  <c:v>0</c:v>
                </c:pt>
                <c:pt idx="1100">
                  <c:v>0</c:v>
                </c:pt>
                <c:pt idx="1101">
                  <c:v>0</c:v>
                </c:pt>
                <c:pt idx="1102">
                  <c:v>0</c:v>
                </c:pt>
                <c:pt idx="1103">
                  <c:v>0</c:v>
                </c:pt>
                <c:pt idx="1104">
                  <c:v>5.6843418860808015E-14</c:v>
                </c:pt>
                <c:pt idx="1105">
                  <c:v>0</c:v>
                </c:pt>
                <c:pt idx="1106">
                  <c:v>0</c:v>
                </c:pt>
                <c:pt idx="1107">
                  <c:v>0</c:v>
                </c:pt>
                <c:pt idx="1108">
                  <c:v>0</c:v>
                </c:pt>
                <c:pt idx="1109">
                  <c:v>0</c:v>
                </c:pt>
                <c:pt idx="1110">
                  <c:v>0</c:v>
                </c:pt>
                <c:pt idx="1111">
                  <c:v>0</c:v>
                </c:pt>
                <c:pt idx="1112">
                  <c:v>5.6843418860808015E-14</c:v>
                </c:pt>
                <c:pt idx="1113">
                  <c:v>0</c:v>
                </c:pt>
                <c:pt idx="1114">
                  <c:v>0</c:v>
                </c:pt>
                <c:pt idx="1115">
                  <c:v>0</c:v>
                </c:pt>
                <c:pt idx="1116">
                  <c:v>0</c:v>
                </c:pt>
                <c:pt idx="1117">
                  <c:v>0</c:v>
                </c:pt>
                <c:pt idx="1118">
                  <c:v>0</c:v>
                </c:pt>
                <c:pt idx="1119">
                  <c:v>5.6843418860808015E-14</c:v>
                </c:pt>
                <c:pt idx="1120">
                  <c:v>0</c:v>
                </c:pt>
                <c:pt idx="1121">
                  <c:v>5.6843418860808015E-14</c:v>
                </c:pt>
                <c:pt idx="1122">
                  <c:v>5.6843418860808015E-14</c:v>
                </c:pt>
                <c:pt idx="1123">
                  <c:v>0</c:v>
                </c:pt>
                <c:pt idx="1124">
                  <c:v>0</c:v>
                </c:pt>
                <c:pt idx="1125">
                  <c:v>0</c:v>
                </c:pt>
                <c:pt idx="1126">
                  <c:v>0</c:v>
                </c:pt>
                <c:pt idx="1127">
                  <c:v>0</c:v>
                </c:pt>
                <c:pt idx="1128">
                  <c:v>0</c:v>
                </c:pt>
                <c:pt idx="1129">
                  <c:v>0</c:v>
                </c:pt>
                <c:pt idx="1130">
                  <c:v>0</c:v>
                </c:pt>
                <c:pt idx="1131">
                  <c:v>0</c:v>
                </c:pt>
                <c:pt idx="1132">
                  <c:v>5.6843418860808015E-14</c:v>
                </c:pt>
                <c:pt idx="1133">
                  <c:v>0</c:v>
                </c:pt>
                <c:pt idx="1134">
                  <c:v>0</c:v>
                </c:pt>
                <c:pt idx="1135">
                  <c:v>0</c:v>
                </c:pt>
                <c:pt idx="1136">
                  <c:v>0</c:v>
                </c:pt>
                <c:pt idx="1137">
                  <c:v>5.6843418860808015E-14</c:v>
                </c:pt>
                <c:pt idx="1138">
                  <c:v>0</c:v>
                </c:pt>
                <c:pt idx="1139">
                  <c:v>0</c:v>
                </c:pt>
                <c:pt idx="1140">
                  <c:v>0</c:v>
                </c:pt>
                <c:pt idx="1141">
                  <c:v>5.6843418860808015E-14</c:v>
                </c:pt>
                <c:pt idx="1142">
                  <c:v>0</c:v>
                </c:pt>
                <c:pt idx="1143">
                  <c:v>0</c:v>
                </c:pt>
                <c:pt idx="1144">
                  <c:v>0</c:v>
                </c:pt>
                <c:pt idx="1145">
                  <c:v>5.6843418860808015E-14</c:v>
                </c:pt>
                <c:pt idx="1146">
                  <c:v>0</c:v>
                </c:pt>
                <c:pt idx="1147">
                  <c:v>5.6843418860808015E-14</c:v>
                </c:pt>
                <c:pt idx="1148">
                  <c:v>0</c:v>
                </c:pt>
                <c:pt idx="1149">
                  <c:v>0</c:v>
                </c:pt>
                <c:pt idx="1150">
                  <c:v>0</c:v>
                </c:pt>
                <c:pt idx="1151">
                  <c:v>5.6843418860808015E-14</c:v>
                </c:pt>
                <c:pt idx="1152">
                  <c:v>0</c:v>
                </c:pt>
                <c:pt idx="1153">
                  <c:v>0</c:v>
                </c:pt>
                <c:pt idx="1154">
                  <c:v>5.6843418860808015E-14</c:v>
                </c:pt>
                <c:pt idx="1155">
                  <c:v>0</c:v>
                </c:pt>
                <c:pt idx="1156">
                  <c:v>0</c:v>
                </c:pt>
                <c:pt idx="1157">
                  <c:v>5.6843418860808015E-14</c:v>
                </c:pt>
                <c:pt idx="1158">
                  <c:v>5.6843418860808015E-14</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5.6843418860808015E-14</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5.6843418860808015E-14</c:v>
                </c:pt>
                <c:pt idx="1194">
                  <c:v>5.6843418860808015E-14</c:v>
                </c:pt>
                <c:pt idx="1195">
                  <c:v>0</c:v>
                </c:pt>
                <c:pt idx="1196">
                  <c:v>0</c:v>
                </c:pt>
                <c:pt idx="1197">
                  <c:v>5.6843418860808015E-14</c:v>
                </c:pt>
                <c:pt idx="1198">
                  <c:v>0</c:v>
                </c:pt>
                <c:pt idx="1199">
                  <c:v>0</c:v>
                </c:pt>
                <c:pt idx="1200">
                  <c:v>0</c:v>
                </c:pt>
                <c:pt idx="1201">
                  <c:v>0</c:v>
                </c:pt>
                <c:pt idx="1202">
                  <c:v>0</c:v>
                </c:pt>
                <c:pt idx="1203">
                  <c:v>0</c:v>
                </c:pt>
                <c:pt idx="1204">
                  <c:v>0</c:v>
                </c:pt>
                <c:pt idx="1205">
                  <c:v>5.6843418860808015E-14</c:v>
                </c:pt>
                <c:pt idx="1206">
                  <c:v>0</c:v>
                </c:pt>
                <c:pt idx="1207">
                  <c:v>0</c:v>
                </c:pt>
                <c:pt idx="1208">
                  <c:v>5.6843418860808015E-14</c:v>
                </c:pt>
                <c:pt idx="1209">
                  <c:v>0</c:v>
                </c:pt>
                <c:pt idx="1210">
                  <c:v>0</c:v>
                </c:pt>
                <c:pt idx="1211">
                  <c:v>0</c:v>
                </c:pt>
                <c:pt idx="1212">
                  <c:v>5.6843418860808015E-14</c:v>
                </c:pt>
                <c:pt idx="1213">
                  <c:v>0</c:v>
                </c:pt>
                <c:pt idx="1214">
                  <c:v>0</c:v>
                </c:pt>
                <c:pt idx="1215">
                  <c:v>0</c:v>
                </c:pt>
                <c:pt idx="1216">
                  <c:v>0</c:v>
                </c:pt>
                <c:pt idx="1217">
                  <c:v>0</c:v>
                </c:pt>
                <c:pt idx="1218">
                  <c:v>0</c:v>
                </c:pt>
                <c:pt idx="1219">
                  <c:v>0</c:v>
                </c:pt>
                <c:pt idx="1220">
                  <c:v>0</c:v>
                </c:pt>
                <c:pt idx="1221">
                  <c:v>5.6843418860808015E-14</c:v>
                </c:pt>
                <c:pt idx="1222">
                  <c:v>0</c:v>
                </c:pt>
                <c:pt idx="1223">
                  <c:v>0</c:v>
                </c:pt>
                <c:pt idx="1224">
                  <c:v>0</c:v>
                </c:pt>
                <c:pt idx="1225">
                  <c:v>0</c:v>
                </c:pt>
                <c:pt idx="1226">
                  <c:v>0</c:v>
                </c:pt>
                <c:pt idx="1227">
                  <c:v>0</c:v>
                </c:pt>
                <c:pt idx="1228">
                  <c:v>0</c:v>
                </c:pt>
                <c:pt idx="1229">
                  <c:v>0</c:v>
                </c:pt>
                <c:pt idx="1230">
                  <c:v>5.6843418860808015E-14</c:v>
                </c:pt>
                <c:pt idx="1231">
                  <c:v>0</c:v>
                </c:pt>
                <c:pt idx="1232">
                  <c:v>5.6843418860808015E-14</c:v>
                </c:pt>
                <c:pt idx="1233">
                  <c:v>0</c:v>
                </c:pt>
                <c:pt idx="1234">
                  <c:v>0</c:v>
                </c:pt>
                <c:pt idx="1235">
                  <c:v>5.6843418860808015E-14</c:v>
                </c:pt>
                <c:pt idx="1236">
                  <c:v>0</c:v>
                </c:pt>
                <c:pt idx="1237">
                  <c:v>0</c:v>
                </c:pt>
                <c:pt idx="1238">
                  <c:v>0</c:v>
                </c:pt>
                <c:pt idx="1239">
                  <c:v>0</c:v>
                </c:pt>
                <c:pt idx="1240">
                  <c:v>5.6843418860808015E-14</c:v>
                </c:pt>
                <c:pt idx="1241">
                  <c:v>5.6843418860808015E-14</c:v>
                </c:pt>
                <c:pt idx="1242">
                  <c:v>0</c:v>
                </c:pt>
                <c:pt idx="1243">
                  <c:v>0</c:v>
                </c:pt>
                <c:pt idx="1244">
                  <c:v>0</c:v>
                </c:pt>
                <c:pt idx="1245">
                  <c:v>0</c:v>
                </c:pt>
                <c:pt idx="1246">
                  <c:v>5.6843418860808015E-14</c:v>
                </c:pt>
                <c:pt idx="1247">
                  <c:v>0</c:v>
                </c:pt>
                <c:pt idx="1248">
                  <c:v>0</c:v>
                </c:pt>
                <c:pt idx="1249">
                  <c:v>5.6843418860808015E-14</c:v>
                </c:pt>
                <c:pt idx="1250">
                  <c:v>0</c:v>
                </c:pt>
                <c:pt idx="1251">
                  <c:v>0</c:v>
                </c:pt>
                <c:pt idx="1252">
                  <c:v>0</c:v>
                </c:pt>
                <c:pt idx="1253">
                  <c:v>0</c:v>
                </c:pt>
                <c:pt idx="1254">
                  <c:v>5.6843418860808015E-14</c:v>
                </c:pt>
                <c:pt idx="1255">
                  <c:v>0</c:v>
                </c:pt>
                <c:pt idx="1256">
                  <c:v>0</c:v>
                </c:pt>
                <c:pt idx="1257">
                  <c:v>0</c:v>
                </c:pt>
                <c:pt idx="1258">
                  <c:v>0</c:v>
                </c:pt>
                <c:pt idx="1259">
                  <c:v>5.6843418860808015E-14</c:v>
                </c:pt>
                <c:pt idx="1260">
                  <c:v>0</c:v>
                </c:pt>
                <c:pt idx="1261">
                  <c:v>0</c:v>
                </c:pt>
                <c:pt idx="1262">
                  <c:v>0</c:v>
                </c:pt>
                <c:pt idx="1263">
                  <c:v>5.6843418860808015E-14</c:v>
                </c:pt>
                <c:pt idx="1264">
                  <c:v>5.6843418860808015E-14</c:v>
                </c:pt>
                <c:pt idx="1265">
                  <c:v>5.6843418860808015E-14</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5.6843418860808015E-14</c:v>
                </c:pt>
                <c:pt idx="1295">
                  <c:v>0</c:v>
                </c:pt>
                <c:pt idx="1296">
                  <c:v>0</c:v>
                </c:pt>
                <c:pt idx="1297">
                  <c:v>0</c:v>
                </c:pt>
                <c:pt idx="1298">
                  <c:v>0</c:v>
                </c:pt>
                <c:pt idx="1299">
                  <c:v>0</c:v>
                </c:pt>
                <c:pt idx="1300">
                  <c:v>5.6843418860808015E-14</c:v>
                </c:pt>
                <c:pt idx="1301">
                  <c:v>5.6843418860808015E-14</c:v>
                </c:pt>
                <c:pt idx="1302">
                  <c:v>0</c:v>
                </c:pt>
                <c:pt idx="1303">
                  <c:v>0</c:v>
                </c:pt>
                <c:pt idx="1304">
                  <c:v>0</c:v>
                </c:pt>
                <c:pt idx="1305">
                  <c:v>5.6843418860808015E-14</c:v>
                </c:pt>
                <c:pt idx="1306">
                  <c:v>0</c:v>
                </c:pt>
                <c:pt idx="1307">
                  <c:v>0</c:v>
                </c:pt>
                <c:pt idx="1308">
                  <c:v>5.6843418860808015E-14</c:v>
                </c:pt>
                <c:pt idx="1309">
                  <c:v>5.6843418860808015E-14</c:v>
                </c:pt>
                <c:pt idx="1310">
                  <c:v>0</c:v>
                </c:pt>
                <c:pt idx="1311">
                  <c:v>5.6843418860808015E-14</c:v>
                </c:pt>
                <c:pt idx="1312">
                  <c:v>0</c:v>
                </c:pt>
                <c:pt idx="1313">
                  <c:v>0</c:v>
                </c:pt>
                <c:pt idx="1314">
                  <c:v>0</c:v>
                </c:pt>
                <c:pt idx="1315">
                  <c:v>0</c:v>
                </c:pt>
                <c:pt idx="1316">
                  <c:v>0</c:v>
                </c:pt>
                <c:pt idx="1317">
                  <c:v>0</c:v>
                </c:pt>
                <c:pt idx="1318">
                  <c:v>0</c:v>
                </c:pt>
                <c:pt idx="1319">
                  <c:v>5.6843418860808015E-14</c:v>
                </c:pt>
                <c:pt idx="1320">
                  <c:v>0</c:v>
                </c:pt>
                <c:pt idx="1321">
                  <c:v>5.6843418860808015E-14</c:v>
                </c:pt>
                <c:pt idx="1322">
                  <c:v>0</c:v>
                </c:pt>
                <c:pt idx="1323">
                  <c:v>0</c:v>
                </c:pt>
                <c:pt idx="1324">
                  <c:v>0</c:v>
                </c:pt>
                <c:pt idx="1325">
                  <c:v>0</c:v>
                </c:pt>
                <c:pt idx="1326">
                  <c:v>5.6843418860808015E-14</c:v>
                </c:pt>
                <c:pt idx="1327">
                  <c:v>0</c:v>
                </c:pt>
                <c:pt idx="1328">
                  <c:v>0</c:v>
                </c:pt>
                <c:pt idx="1329">
                  <c:v>0</c:v>
                </c:pt>
                <c:pt idx="1330">
                  <c:v>0</c:v>
                </c:pt>
                <c:pt idx="1331">
                  <c:v>0</c:v>
                </c:pt>
                <c:pt idx="1332">
                  <c:v>0</c:v>
                </c:pt>
                <c:pt idx="1333">
                  <c:v>0</c:v>
                </c:pt>
                <c:pt idx="1334">
                  <c:v>0</c:v>
                </c:pt>
                <c:pt idx="1335">
                  <c:v>0</c:v>
                </c:pt>
                <c:pt idx="1336">
                  <c:v>5.6843418860808015E-14</c:v>
                </c:pt>
                <c:pt idx="1337">
                  <c:v>0</c:v>
                </c:pt>
                <c:pt idx="1338">
                  <c:v>5.6843418860808015E-14</c:v>
                </c:pt>
                <c:pt idx="1339">
                  <c:v>0</c:v>
                </c:pt>
                <c:pt idx="1340">
                  <c:v>0</c:v>
                </c:pt>
                <c:pt idx="1341">
                  <c:v>0</c:v>
                </c:pt>
                <c:pt idx="1342">
                  <c:v>5.6843418860808015E-14</c:v>
                </c:pt>
                <c:pt idx="1343">
                  <c:v>0</c:v>
                </c:pt>
                <c:pt idx="1344">
                  <c:v>0</c:v>
                </c:pt>
                <c:pt idx="1345">
                  <c:v>0</c:v>
                </c:pt>
                <c:pt idx="1346">
                  <c:v>0</c:v>
                </c:pt>
                <c:pt idx="1347">
                  <c:v>0</c:v>
                </c:pt>
                <c:pt idx="1348">
                  <c:v>0</c:v>
                </c:pt>
                <c:pt idx="1349">
                  <c:v>0</c:v>
                </c:pt>
                <c:pt idx="1350">
                  <c:v>5.6843418860808015E-14</c:v>
                </c:pt>
                <c:pt idx="1351">
                  <c:v>0</c:v>
                </c:pt>
                <c:pt idx="1352">
                  <c:v>0</c:v>
                </c:pt>
                <c:pt idx="1353">
                  <c:v>0</c:v>
                </c:pt>
                <c:pt idx="1354">
                  <c:v>0</c:v>
                </c:pt>
                <c:pt idx="1355">
                  <c:v>5.6843418860808015E-14</c:v>
                </c:pt>
                <c:pt idx="1356">
                  <c:v>0</c:v>
                </c:pt>
                <c:pt idx="1357">
                  <c:v>0</c:v>
                </c:pt>
                <c:pt idx="1358">
                  <c:v>0</c:v>
                </c:pt>
                <c:pt idx="1359">
                  <c:v>0</c:v>
                </c:pt>
                <c:pt idx="1360">
                  <c:v>0</c:v>
                </c:pt>
                <c:pt idx="1361">
                  <c:v>0</c:v>
                </c:pt>
                <c:pt idx="1362">
                  <c:v>5.6843418860808015E-14</c:v>
                </c:pt>
                <c:pt idx="1363">
                  <c:v>0</c:v>
                </c:pt>
                <c:pt idx="1364">
                  <c:v>0</c:v>
                </c:pt>
                <c:pt idx="1365">
                  <c:v>0</c:v>
                </c:pt>
                <c:pt idx="1366">
                  <c:v>5.6843418860808015E-14</c:v>
                </c:pt>
                <c:pt idx="1367">
                  <c:v>0</c:v>
                </c:pt>
                <c:pt idx="1368">
                  <c:v>5.6843418860808015E-14</c:v>
                </c:pt>
                <c:pt idx="1369">
                  <c:v>5.6843418860808015E-14</c:v>
                </c:pt>
                <c:pt idx="1370">
                  <c:v>0</c:v>
                </c:pt>
                <c:pt idx="1371">
                  <c:v>0</c:v>
                </c:pt>
                <c:pt idx="1372">
                  <c:v>0</c:v>
                </c:pt>
                <c:pt idx="1373">
                  <c:v>0</c:v>
                </c:pt>
                <c:pt idx="1374">
                  <c:v>0</c:v>
                </c:pt>
                <c:pt idx="1375">
                  <c:v>0</c:v>
                </c:pt>
                <c:pt idx="1376">
                  <c:v>0</c:v>
                </c:pt>
                <c:pt idx="1377">
                  <c:v>5.6843418860808015E-14</c:v>
                </c:pt>
                <c:pt idx="1378">
                  <c:v>0</c:v>
                </c:pt>
                <c:pt idx="1379">
                  <c:v>0</c:v>
                </c:pt>
                <c:pt idx="1380">
                  <c:v>5.6843418860808015E-14</c:v>
                </c:pt>
                <c:pt idx="1381">
                  <c:v>0</c:v>
                </c:pt>
                <c:pt idx="1382">
                  <c:v>5.6843418860808015E-14</c:v>
                </c:pt>
                <c:pt idx="1383">
                  <c:v>0</c:v>
                </c:pt>
                <c:pt idx="1384">
                  <c:v>0</c:v>
                </c:pt>
                <c:pt idx="1385">
                  <c:v>0</c:v>
                </c:pt>
                <c:pt idx="1386">
                  <c:v>0</c:v>
                </c:pt>
                <c:pt idx="1387">
                  <c:v>0</c:v>
                </c:pt>
                <c:pt idx="1388">
                  <c:v>0</c:v>
                </c:pt>
                <c:pt idx="1389">
                  <c:v>5.6843418860808015E-14</c:v>
                </c:pt>
                <c:pt idx="1390">
                  <c:v>0</c:v>
                </c:pt>
                <c:pt idx="1391">
                  <c:v>0</c:v>
                </c:pt>
                <c:pt idx="1392">
                  <c:v>0</c:v>
                </c:pt>
                <c:pt idx="1393">
                  <c:v>0</c:v>
                </c:pt>
                <c:pt idx="1394">
                  <c:v>5.6843418860808015E-14</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5.6843418860808015E-14</c:v>
                </c:pt>
                <c:pt idx="1410">
                  <c:v>0</c:v>
                </c:pt>
                <c:pt idx="1411">
                  <c:v>0</c:v>
                </c:pt>
                <c:pt idx="1412">
                  <c:v>5.6843418860808015E-14</c:v>
                </c:pt>
                <c:pt idx="1413">
                  <c:v>0</c:v>
                </c:pt>
                <c:pt idx="1414">
                  <c:v>0</c:v>
                </c:pt>
                <c:pt idx="1415">
                  <c:v>5.6843418860808015E-14</c:v>
                </c:pt>
                <c:pt idx="1416">
                  <c:v>0</c:v>
                </c:pt>
                <c:pt idx="1417">
                  <c:v>5.6843418860808015E-14</c:v>
                </c:pt>
                <c:pt idx="1418">
                  <c:v>0</c:v>
                </c:pt>
                <c:pt idx="1419">
                  <c:v>0</c:v>
                </c:pt>
                <c:pt idx="1420">
                  <c:v>0</c:v>
                </c:pt>
                <c:pt idx="1421">
                  <c:v>0</c:v>
                </c:pt>
                <c:pt idx="1422">
                  <c:v>0</c:v>
                </c:pt>
                <c:pt idx="1423">
                  <c:v>0</c:v>
                </c:pt>
                <c:pt idx="1424">
                  <c:v>0</c:v>
                </c:pt>
                <c:pt idx="1425">
                  <c:v>0</c:v>
                </c:pt>
                <c:pt idx="1426">
                  <c:v>5.6843418860808015E-14</c:v>
                </c:pt>
                <c:pt idx="1427">
                  <c:v>0</c:v>
                </c:pt>
                <c:pt idx="1428">
                  <c:v>0</c:v>
                </c:pt>
                <c:pt idx="1429">
                  <c:v>0</c:v>
                </c:pt>
                <c:pt idx="1430">
                  <c:v>5.6843418860808015E-14</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5.6843418860808015E-14</c:v>
                </c:pt>
                <c:pt idx="1445">
                  <c:v>5.6843418860808015E-14</c:v>
                </c:pt>
                <c:pt idx="1446">
                  <c:v>0</c:v>
                </c:pt>
                <c:pt idx="1447">
                  <c:v>0</c:v>
                </c:pt>
                <c:pt idx="1448">
                  <c:v>0</c:v>
                </c:pt>
                <c:pt idx="1449">
                  <c:v>0</c:v>
                </c:pt>
                <c:pt idx="1450">
                  <c:v>0</c:v>
                </c:pt>
                <c:pt idx="1451">
                  <c:v>0</c:v>
                </c:pt>
                <c:pt idx="1452">
                  <c:v>0</c:v>
                </c:pt>
                <c:pt idx="1453">
                  <c:v>0</c:v>
                </c:pt>
                <c:pt idx="1454">
                  <c:v>0</c:v>
                </c:pt>
                <c:pt idx="1455">
                  <c:v>0</c:v>
                </c:pt>
                <c:pt idx="1456">
                  <c:v>5.6843418860808015E-14</c:v>
                </c:pt>
                <c:pt idx="1457">
                  <c:v>0</c:v>
                </c:pt>
                <c:pt idx="1458">
                  <c:v>0</c:v>
                </c:pt>
                <c:pt idx="1459">
                  <c:v>0</c:v>
                </c:pt>
                <c:pt idx="1460">
                  <c:v>0</c:v>
                </c:pt>
                <c:pt idx="1461">
                  <c:v>0</c:v>
                </c:pt>
                <c:pt idx="1462">
                  <c:v>0</c:v>
                </c:pt>
                <c:pt idx="1463">
                  <c:v>5.6843418860808015E-14</c:v>
                </c:pt>
                <c:pt idx="1464">
                  <c:v>0</c:v>
                </c:pt>
                <c:pt idx="1465">
                  <c:v>0</c:v>
                </c:pt>
                <c:pt idx="1466">
                  <c:v>5.6843418860808015E-14</c:v>
                </c:pt>
                <c:pt idx="1467">
                  <c:v>0</c:v>
                </c:pt>
                <c:pt idx="1468">
                  <c:v>0</c:v>
                </c:pt>
                <c:pt idx="1469">
                  <c:v>0</c:v>
                </c:pt>
                <c:pt idx="1470">
                  <c:v>0</c:v>
                </c:pt>
                <c:pt idx="1471">
                  <c:v>0</c:v>
                </c:pt>
                <c:pt idx="1472">
                  <c:v>0</c:v>
                </c:pt>
                <c:pt idx="1473">
                  <c:v>5.6843418860808015E-14</c:v>
                </c:pt>
                <c:pt idx="1474">
                  <c:v>5.6843418860808015E-14</c:v>
                </c:pt>
                <c:pt idx="1475">
                  <c:v>0</c:v>
                </c:pt>
                <c:pt idx="1476">
                  <c:v>0</c:v>
                </c:pt>
                <c:pt idx="1477">
                  <c:v>5.6843418860808015E-14</c:v>
                </c:pt>
                <c:pt idx="1478">
                  <c:v>5.6843418860808015E-14</c:v>
                </c:pt>
                <c:pt idx="1479">
                  <c:v>0</c:v>
                </c:pt>
                <c:pt idx="1480">
                  <c:v>5.6843418860808015E-14</c:v>
                </c:pt>
                <c:pt idx="1481">
                  <c:v>0</c:v>
                </c:pt>
                <c:pt idx="1482">
                  <c:v>0</c:v>
                </c:pt>
                <c:pt idx="1483">
                  <c:v>5.6843418860808015E-14</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5.6843418860808015E-14</c:v>
                </c:pt>
                <c:pt idx="1498">
                  <c:v>0</c:v>
                </c:pt>
                <c:pt idx="1499">
                  <c:v>0</c:v>
                </c:pt>
                <c:pt idx="1500">
                  <c:v>0</c:v>
                </c:pt>
                <c:pt idx="1501">
                  <c:v>0</c:v>
                </c:pt>
                <c:pt idx="1502">
                  <c:v>0</c:v>
                </c:pt>
                <c:pt idx="1503">
                  <c:v>0</c:v>
                </c:pt>
                <c:pt idx="1504">
                  <c:v>0</c:v>
                </c:pt>
                <c:pt idx="1505">
                  <c:v>5.6843418860808015E-14</c:v>
                </c:pt>
                <c:pt idx="1506">
                  <c:v>0</c:v>
                </c:pt>
                <c:pt idx="1507">
                  <c:v>0</c:v>
                </c:pt>
                <c:pt idx="1508">
                  <c:v>5.6843418860808015E-14</c:v>
                </c:pt>
                <c:pt idx="1509">
                  <c:v>0</c:v>
                </c:pt>
                <c:pt idx="1510">
                  <c:v>0</c:v>
                </c:pt>
                <c:pt idx="1511">
                  <c:v>0</c:v>
                </c:pt>
                <c:pt idx="1512">
                  <c:v>0</c:v>
                </c:pt>
                <c:pt idx="1513">
                  <c:v>0</c:v>
                </c:pt>
                <c:pt idx="1514">
                  <c:v>5.6843418860808015E-14</c:v>
                </c:pt>
                <c:pt idx="1515">
                  <c:v>0</c:v>
                </c:pt>
                <c:pt idx="1516">
                  <c:v>0</c:v>
                </c:pt>
                <c:pt idx="1517">
                  <c:v>0</c:v>
                </c:pt>
                <c:pt idx="1518">
                  <c:v>5.6843418860808015E-14</c:v>
                </c:pt>
                <c:pt idx="1519">
                  <c:v>0</c:v>
                </c:pt>
                <c:pt idx="1520">
                  <c:v>0</c:v>
                </c:pt>
                <c:pt idx="1521">
                  <c:v>0</c:v>
                </c:pt>
                <c:pt idx="1522">
                  <c:v>0</c:v>
                </c:pt>
                <c:pt idx="1523">
                  <c:v>0</c:v>
                </c:pt>
                <c:pt idx="1524">
                  <c:v>0</c:v>
                </c:pt>
                <c:pt idx="1525">
                  <c:v>0</c:v>
                </c:pt>
                <c:pt idx="1526">
                  <c:v>5.6843418860808015E-14</c:v>
                </c:pt>
                <c:pt idx="1527">
                  <c:v>0</c:v>
                </c:pt>
                <c:pt idx="1528">
                  <c:v>0</c:v>
                </c:pt>
                <c:pt idx="1529">
                  <c:v>0</c:v>
                </c:pt>
                <c:pt idx="1530">
                  <c:v>5.6843418860808015E-14</c:v>
                </c:pt>
                <c:pt idx="1531">
                  <c:v>0</c:v>
                </c:pt>
                <c:pt idx="1532">
                  <c:v>0</c:v>
                </c:pt>
                <c:pt idx="1533">
                  <c:v>5.6843418860808015E-14</c:v>
                </c:pt>
                <c:pt idx="1534">
                  <c:v>5.6843418860808015E-14</c:v>
                </c:pt>
                <c:pt idx="1535">
                  <c:v>0</c:v>
                </c:pt>
                <c:pt idx="1536">
                  <c:v>0</c:v>
                </c:pt>
                <c:pt idx="1537">
                  <c:v>0</c:v>
                </c:pt>
                <c:pt idx="1538">
                  <c:v>0</c:v>
                </c:pt>
                <c:pt idx="1539">
                  <c:v>5.6843418860808015E-14</c:v>
                </c:pt>
                <c:pt idx="1540">
                  <c:v>0</c:v>
                </c:pt>
                <c:pt idx="1541">
                  <c:v>0</c:v>
                </c:pt>
                <c:pt idx="1542">
                  <c:v>0</c:v>
                </c:pt>
                <c:pt idx="1543">
                  <c:v>0</c:v>
                </c:pt>
                <c:pt idx="1544">
                  <c:v>0</c:v>
                </c:pt>
                <c:pt idx="1545">
                  <c:v>0</c:v>
                </c:pt>
                <c:pt idx="1546">
                  <c:v>5.6843418860808015E-14</c:v>
                </c:pt>
                <c:pt idx="1547">
                  <c:v>0</c:v>
                </c:pt>
                <c:pt idx="1548">
                  <c:v>0</c:v>
                </c:pt>
                <c:pt idx="1549">
                  <c:v>0</c:v>
                </c:pt>
                <c:pt idx="1550">
                  <c:v>0</c:v>
                </c:pt>
                <c:pt idx="1551">
                  <c:v>0</c:v>
                </c:pt>
                <c:pt idx="1552">
                  <c:v>5.6843418860808015E-14</c:v>
                </c:pt>
                <c:pt idx="1553">
                  <c:v>0</c:v>
                </c:pt>
                <c:pt idx="1554">
                  <c:v>5.6843418860808015E-14</c:v>
                </c:pt>
                <c:pt idx="1555">
                  <c:v>0</c:v>
                </c:pt>
                <c:pt idx="1556">
                  <c:v>0</c:v>
                </c:pt>
                <c:pt idx="1557">
                  <c:v>0</c:v>
                </c:pt>
                <c:pt idx="1558">
                  <c:v>5.6843418860808015E-14</c:v>
                </c:pt>
                <c:pt idx="1559">
                  <c:v>5.6843418860808015E-14</c:v>
                </c:pt>
                <c:pt idx="1560">
                  <c:v>0</c:v>
                </c:pt>
                <c:pt idx="1561">
                  <c:v>0</c:v>
                </c:pt>
                <c:pt idx="1562">
                  <c:v>0</c:v>
                </c:pt>
                <c:pt idx="1563">
                  <c:v>0</c:v>
                </c:pt>
                <c:pt idx="1564">
                  <c:v>5.6843418860808015E-14</c:v>
                </c:pt>
                <c:pt idx="1565">
                  <c:v>0</c:v>
                </c:pt>
                <c:pt idx="1566">
                  <c:v>0</c:v>
                </c:pt>
                <c:pt idx="1567">
                  <c:v>5.6843418860808015E-14</c:v>
                </c:pt>
                <c:pt idx="1568">
                  <c:v>0</c:v>
                </c:pt>
                <c:pt idx="1569">
                  <c:v>0</c:v>
                </c:pt>
                <c:pt idx="1570">
                  <c:v>0</c:v>
                </c:pt>
                <c:pt idx="1571">
                  <c:v>0</c:v>
                </c:pt>
                <c:pt idx="1572">
                  <c:v>5.6843418860808015E-14</c:v>
                </c:pt>
                <c:pt idx="1573">
                  <c:v>0</c:v>
                </c:pt>
                <c:pt idx="1574">
                  <c:v>0</c:v>
                </c:pt>
                <c:pt idx="1575">
                  <c:v>0</c:v>
                </c:pt>
                <c:pt idx="1576">
                  <c:v>5.6843418860808015E-14</c:v>
                </c:pt>
                <c:pt idx="1577">
                  <c:v>0</c:v>
                </c:pt>
                <c:pt idx="1578">
                  <c:v>0</c:v>
                </c:pt>
                <c:pt idx="1579">
                  <c:v>5.6843418860808015E-14</c:v>
                </c:pt>
                <c:pt idx="1580">
                  <c:v>0</c:v>
                </c:pt>
                <c:pt idx="1581">
                  <c:v>5.6843418860808015E-14</c:v>
                </c:pt>
                <c:pt idx="1582">
                  <c:v>5.6843418860808015E-14</c:v>
                </c:pt>
                <c:pt idx="1583">
                  <c:v>0</c:v>
                </c:pt>
                <c:pt idx="1584">
                  <c:v>0</c:v>
                </c:pt>
                <c:pt idx="1585">
                  <c:v>0</c:v>
                </c:pt>
                <c:pt idx="1586">
                  <c:v>0</c:v>
                </c:pt>
                <c:pt idx="1587">
                  <c:v>5.6843418860808015E-14</c:v>
                </c:pt>
                <c:pt idx="1588">
                  <c:v>5.6843418860808015E-14</c:v>
                </c:pt>
                <c:pt idx="1589">
                  <c:v>0</c:v>
                </c:pt>
                <c:pt idx="1590">
                  <c:v>0</c:v>
                </c:pt>
                <c:pt idx="1591">
                  <c:v>0</c:v>
                </c:pt>
                <c:pt idx="1592">
                  <c:v>0</c:v>
                </c:pt>
                <c:pt idx="1593">
                  <c:v>0</c:v>
                </c:pt>
                <c:pt idx="1594">
                  <c:v>0</c:v>
                </c:pt>
                <c:pt idx="1595">
                  <c:v>0</c:v>
                </c:pt>
                <c:pt idx="1596">
                  <c:v>5.6843418860808015E-14</c:v>
                </c:pt>
                <c:pt idx="1597">
                  <c:v>0</c:v>
                </c:pt>
                <c:pt idx="1598">
                  <c:v>5.6843418860808015E-14</c:v>
                </c:pt>
                <c:pt idx="1599">
                  <c:v>0</c:v>
                </c:pt>
                <c:pt idx="1600">
                  <c:v>5.6843418860808015E-14</c:v>
                </c:pt>
                <c:pt idx="1601">
                  <c:v>0</c:v>
                </c:pt>
                <c:pt idx="1602">
                  <c:v>0</c:v>
                </c:pt>
                <c:pt idx="1603">
                  <c:v>5.6843418860808015E-14</c:v>
                </c:pt>
                <c:pt idx="1604">
                  <c:v>0</c:v>
                </c:pt>
                <c:pt idx="1605">
                  <c:v>0</c:v>
                </c:pt>
                <c:pt idx="1606">
                  <c:v>0</c:v>
                </c:pt>
                <c:pt idx="1607">
                  <c:v>0</c:v>
                </c:pt>
                <c:pt idx="1608">
                  <c:v>0</c:v>
                </c:pt>
                <c:pt idx="1609">
                  <c:v>0</c:v>
                </c:pt>
                <c:pt idx="1610">
                  <c:v>0</c:v>
                </c:pt>
                <c:pt idx="1611">
                  <c:v>0</c:v>
                </c:pt>
                <c:pt idx="1612">
                  <c:v>0</c:v>
                </c:pt>
                <c:pt idx="1613">
                  <c:v>5.6843418860808015E-14</c:v>
                </c:pt>
                <c:pt idx="1614">
                  <c:v>0</c:v>
                </c:pt>
                <c:pt idx="1615">
                  <c:v>5.6843418860808015E-14</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5.6843418860808015E-14</c:v>
                </c:pt>
                <c:pt idx="1633">
                  <c:v>0</c:v>
                </c:pt>
                <c:pt idx="1634">
                  <c:v>5.6843418860808015E-14</c:v>
                </c:pt>
                <c:pt idx="1635">
                  <c:v>5.6843418860808015E-14</c:v>
                </c:pt>
                <c:pt idx="1636">
                  <c:v>0</c:v>
                </c:pt>
                <c:pt idx="1637">
                  <c:v>0</c:v>
                </c:pt>
                <c:pt idx="1638">
                  <c:v>0</c:v>
                </c:pt>
                <c:pt idx="1639">
                  <c:v>5.6843418860808015E-14</c:v>
                </c:pt>
                <c:pt idx="1640">
                  <c:v>0</c:v>
                </c:pt>
                <c:pt idx="1641">
                  <c:v>5.6843418860808015E-14</c:v>
                </c:pt>
                <c:pt idx="1642">
                  <c:v>0</c:v>
                </c:pt>
                <c:pt idx="1643">
                  <c:v>5.6843418860808015E-14</c:v>
                </c:pt>
                <c:pt idx="1644">
                  <c:v>0</c:v>
                </c:pt>
                <c:pt idx="1645">
                  <c:v>0</c:v>
                </c:pt>
                <c:pt idx="1646">
                  <c:v>0</c:v>
                </c:pt>
                <c:pt idx="1647">
                  <c:v>5.6843418860808015E-14</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5.6843418860808015E-14</c:v>
                </c:pt>
                <c:pt idx="1686">
                  <c:v>5.6843418860808015E-14</c:v>
                </c:pt>
                <c:pt idx="1687">
                  <c:v>0</c:v>
                </c:pt>
                <c:pt idx="1688">
                  <c:v>0</c:v>
                </c:pt>
                <c:pt idx="1689">
                  <c:v>0</c:v>
                </c:pt>
                <c:pt idx="1690">
                  <c:v>0</c:v>
                </c:pt>
                <c:pt idx="1691">
                  <c:v>0</c:v>
                </c:pt>
                <c:pt idx="1692">
                  <c:v>0</c:v>
                </c:pt>
                <c:pt idx="1693">
                  <c:v>0</c:v>
                </c:pt>
                <c:pt idx="1694">
                  <c:v>0</c:v>
                </c:pt>
                <c:pt idx="1695">
                  <c:v>0</c:v>
                </c:pt>
                <c:pt idx="1696">
                  <c:v>5.6843418860808015E-14</c:v>
                </c:pt>
                <c:pt idx="1697">
                  <c:v>0</c:v>
                </c:pt>
                <c:pt idx="1698">
                  <c:v>5.6843418860808015E-14</c:v>
                </c:pt>
                <c:pt idx="1699">
                  <c:v>5.6843418860808015E-14</c:v>
                </c:pt>
                <c:pt idx="1700">
                  <c:v>5.6843418860808015E-14</c:v>
                </c:pt>
                <c:pt idx="1701">
                  <c:v>0</c:v>
                </c:pt>
                <c:pt idx="1702">
                  <c:v>5.6843418860808015E-14</c:v>
                </c:pt>
                <c:pt idx="1703">
                  <c:v>0</c:v>
                </c:pt>
                <c:pt idx="1704">
                  <c:v>0</c:v>
                </c:pt>
                <c:pt idx="1705">
                  <c:v>0</c:v>
                </c:pt>
                <c:pt idx="1706">
                  <c:v>0</c:v>
                </c:pt>
                <c:pt idx="1707">
                  <c:v>0</c:v>
                </c:pt>
                <c:pt idx="1708">
                  <c:v>0</c:v>
                </c:pt>
                <c:pt idx="1709">
                  <c:v>5.6843418860808015E-14</c:v>
                </c:pt>
                <c:pt idx="1710">
                  <c:v>0</c:v>
                </c:pt>
                <c:pt idx="1711">
                  <c:v>5.6843418860808015E-14</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5.6843418860808015E-14</c:v>
                </c:pt>
                <c:pt idx="1758">
                  <c:v>0</c:v>
                </c:pt>
                <c:pt idx="1759">
                  <c:v>0</c:v>
                </c:pt>
                <c:pt idx="1760">
                  <c:v>0</c:v>
                </c:pt>
                <c:pt idx="1761">
                  <c:v>0</c:v>
                </c:pt>
                <c:pt idx="1762">
                  <c:v>0</c:v>
                </c:pt>
                <c:pt idx="1763">
                  <c:v>5.6843418860808015E-14</c:v>
                </c:pt>
                <c:pt idx="1764">
                  <c:v>5.6843418860808015E-14</c:v>
                </c:pt>
                <c:pt idx="1765">
                  <c:v>0</c:v>
                </c:pt>
                <c:pt idx="1766">
                  <c:v>0</c:v>
                </c:pt>
                <c:pt idx="1767">
                  <c:v>0</c:v>
                </c:pt>
                <c:pt idx="1768">
                  <c:v>0</c:v>
                </c:pt>
                <c:pt idx="1769">
                  <c:v>0</c:v>
                </c:pt>
                <c:pt idx="1770">
                  <c:v>0</c:v>
                </c:pt>
                <c:pt idx="1771">
                  <c:v>0</c:v>
                </c:pt>
                <c:pt idx="1772">
                  <c:v>5.6843418860808015E-14</c:v>
                </c:pt>
                <c:pt idx="1773">
                  <c:v>0</c:v>
                </c:pt>
                <c:pt idx="1774">
                  <c:v>5.6843418860808015E-14</c:v>
                </c:pt>
                <c:pt idx="1775">
                  <c:v>5.6843418860808015E-14</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5.6843418860808015E-14</c:v>
                </c:pt>
                <c:pt idx="1795">
                  <c:v>0</c:v>
                </c:pt>
                <c:pt idx="1796">
                  <c:v>0</c:v>
                </c:pt>
                <c:pt idx="1797">
                  <c:v>0</c:v>
                </c:pt>
                <c:pt idx="1798">
                  <c:v>5.6843418860808015E-14</c:v>
                </c:pt>
                <c:pt idx="1799">
                  <c:v>0</c:v>
                </c:pt>
                <c:pt idx="1800">
                  <c:v>0</c:v>
                </c:pt>
                <c:pt idx="1801">
                  <c:v>0</c:v>
                </c:pt>
                <c:pt idx="1802">
                  <c:v>0</c:v>
                </c:pt>
                <c:pt idx="1803">
                  <c:v>0</c:v>
                </c:pt>
                <c:pt idx="1804">
                  <c:v>0</c:v>
                </c:pt>
                <c:pt idx="1805">
                  <c:v>0</c:v>
                </c:pt>
                <c:pt idx="1806">
                  <c:v>0</c:v>
                </c:pt>
                <c:pt idx="1807">
                  <c:v>0</c:v>
                </c:pt>
                <c:pt idx="1808">
                  <c:v>0</c:v>
                </c:pt>
                <c:pt idx="1809">
                  <c:v>5.6843418860808015E-14</c:v>
                </c:pt>
                <c:pt idx="1810">
                  <c:v>5.6843418860808015E-14</c:v>
                </c:pt>
                <c:pt idx="1811">
                  <c:v>0</c:v>
                </c:pt>
                <c:pt idx="1812">
                  <c:v>0</c:v>
                </c:pt>
                <c:pt idx="1813">
                  <c:v>0</c:v>
                </c:pt>
                <c:pt idx="1814">
                  <c:v>0</c:v>
                </c:pt>
                <c:pt idx="1815">
                  <c:v>0</c:v>
                </c:pt>
                <c:pt idx="1816">
                  <c:v>0</c:v>
                </c:pt>
                <c:pt idx="1817">
                  <c:v>5.6843418860808015E-14</c:v>
                </c:pt>
                <c:pt idx="1818">
                  <c:v>5.6843418860808015E-14</c:v>
                </c:pt>
                <c:pt idx="1819">
                  <c:v>0</c:v>
                </c:pt>
                <c:pt idx="1820">
                  <c:v>0</c:v>
                </c:pt>
                <c:pt idx="1821">
                  <c:v>5.6843418860808015E-14</c:v>
                </c:pt>
                <c:pt idx="1822">
                  <c:v>0</c:v>
                </c:pt>
                <c:pt idx="1823">
                  <c:v>0</c:v>
                </c:pt>
                <c:pt idx="1824">
                  <c:v>0</c:v>
                </c:pt>
                <c:pt idx="1825">
                  <c:v>0</c:v>
                </c:pt>
                <c:pt idx="1826">
                  <c:v>0</c:v>
                </c:pt>
                <c:pt idx="1827">
                  <c:v>0</c:v>
                </c:pt>
                <c:pt idx="1828">
                  <c:v>0</c:v>
                </c:pt>
                <c:pt idx="1829">
                  <c:v>0</c:v>
                </c:pt>
                <c:pt idx="1830">
                  <c:v>0</c:v>
                </c:pt>
                <c:pt idx="1831">
                  <c:v>0</c:v>
                </c:pt>
                <c:pt idx="1832">
                  <c:v>5.6843418860808015E-14</c:v>
                </c:pt>
                <c:pt idx="1833">
                  <c:v>0</c:v>
                </c:pt>
                <c:pt idx="1834">
                  <c:v>0</c:v>
                </c:pt>
                <c:pt idx="1835">
                  <c:v>0</c:v>
                </c:pt>
                <c:pt idx="1836">
                  <c:v>0</c:v>
                </c:pt>
                <c:pt idx="1837">
                  <c:v>0</c:v>
                </c:pt>
                <c:pt idx="1838">
                  <c:v>0</c:v>
                </c:pt>
                <c:pt idx="1839">
                  <c:v>0</c:v>
                </c:pt>
                <c:pt idx="1840">
                  <c:v>0</c:v>
                </c:pt>
                <c:pt idx="1841">
                  <c:v>0</c:v>
                </c:pt>
                <c:pt idx="1842">
                  <c:v>0</c:v>
                </c:pt>
                <c:pt idx="1843">
                  <c:v>0</c:v>
                </c:pt>
                <c:pt idx="1844">
                  <c:v>5.6843418860808015E-14</c:v>
                </c:pt>
                <c:pt idx="1845">
                  <c:v>0</c:v>
                </c:pt>
                <c:pt idx="1846">
                  <c:v>0</c:v>
                </c:pt>
                <c:pt idx="1847">
                  <c:v>0</c:v>
                </c:pt>
                <c:pt idx="1848">
                  <c:v>0</c:v>
                </c:pt>
                <c:pt idx="1849">
                  <c:v>0</c:v>
                </c:pt>
                <c:pt idx="1850">
                  <c:v>0</c:v>
                </c:pt>
                <c:pt idx="1851">
                  <c:v>0</c:v>
                </c:pt>
                <c:pt idx="1852">
                  <c:v>0</c:v>
                </c:pt>
                <c:pt idx="1853">
                  <c:v>0</c:v>
                </c:pt>
                <c:pt idx="1854">
                  <c:v>0</c:v>
                </c:pt>
                <c:pt idx="1855">
                  <c:v>5.6843418860808015E-14</c:v>
                </c:pt>
                <c:pt idx="1856">
                  <c:v>0</c:v>
                </c:pt>
                <c:pt idx="1857">
                  <c:v>0</c:v>
                </c:pt>
                <c:pt idx="1858">
                  <c:v>0</c:v>
                </c:pt>
                <c:pt idx="1859">
                  <c:v>0</c:v>
                </c:pt>
                <c:pt idx="1860">
                  <c:v>0</c:v>
                </c:pt>
                <c:pt idx="1861">
                  <c:v>0</c:v>
                </c:pt>
                <c:pt idx="1862">
                  <c:v>5.6843418860808015E-14</c:v>
                </c:pt>
                <c:pt idx="1863">
                  <c:v>0</c:v>
                </c:pt>
                <c:pt idx="1864">
                  <c:v>0</c:v>
                </c:pt>
                <c:pt idx="1865">
                  <c:v>0</c:v>
                </c:pt>
                <c:pt idx="1866">
                  <c:v>5.6843418860808015E-14</c:v>
                </c:pt>
                <c:pt idx="1867">
                  <c:v>0</c:v>
                </c:pt>
                <c:pt idx="1868">
                  <c:v>0</c:v>
                </c:pt>
                <c:pt idx="1869">
                  <c:v>0</c:v>
                </c:pt>
                <c:pt idx="1870">
                  <c:v>0</c:v>
                </c:pt>
                <c:pt idx="1871">
                  <c:v>0</c:v>
                </c:pt>
                <c:pt idx="1872">
                  <c:v>5.6843418860808015E-14</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5.6843418860808015E-14</c:v>
                </c:pt>
                <c:pt idx="1887">
                  <c:v>0</c:v>
                </c:pt>
                <c:pt idx="1888">
                  <c:v>0</c:v>
                </c:pt>
                <c:pt idx="1889">
                  <c:v>0</c:v>
                </c:pt>
                <c:pt idx="1890">
                  <c:v>0</c:v>
                </c:pt>
                <c:pt idx="1891">
                  <c:v>0</c:v>
                </c:pt>
                <c:pt idx="1892">
                  <c:v>0</c:v>
                </c:pt>
                <c:pt idx="1893">
                  <c:v>5.6843418860808015E-14</c:v>
                </c:pt>
                <c:pt idx="1894">
                  <c:v>0</c:v>
                </c:pt>
                <c:pt idx="1895">
                  <c:v>0</c:v>
                </c:pt>
                <c:pt idx="1896">
                  <c:v>0</c:v>
                </c:pt>
                <c:pt idx="1897">
                  <c:v>0</c:v>
                </c:pt>
                <c:pt idx="1898">
                  <c:v>0</c:v>
                </c:pt>
                <c:pt idx="1899">
                  <c:v>0</c:v>
                </c:pt>
                <c:pt idx="1900">
                  <c:v>0</c:v>
                </c:pt>
                <c:pt idx="1901">
                  <c:v>5.6843418860808015E-14</c:v>
                </c:pt>
                <c:pt idx="1902">
                  <c:v>0</c:v>
                </c:pt>
                <c:pt idx="1903">
                  <c:v>5.6843418860808015E-14</c:v>
                </c:pt>
                <c:pt idx="1904">
                  <c:v>0</c:v>
                </c:pt>
                <c:pt idx="1905">
                  <c:v>0</c:v>
                </c:pt>
                <c:pt idx="1906">
                  <c:v>0</c:v>
                </c:pt>
                <c:pt idx="1907">
                  <c:v>0</c:v>
                </c:pt>
                <c:pt idx="1908">
                  <c:v>0</c:v>
                </c:pt>
                <c:pt idx="1909">
                  <c:v>0</c:v>
                </c:pt>
                <c:pt idx="1910">
                  <c:v>0</c:v>
                </c:pt>
                <c:pt idx="1911">
                  <c:v>5.6843418860808015E-14</c:v>
                </c:pt>
                <c:pt idx="1912">
                  <c:v>0</c:v>
                </c:pt>
                <c:pt idx="1913">
                  <c:v>0</c:v>
                </c:pt>
                <c:pt idx="1914">
                  <c:v>5.6843418860808015E-14</c:v>
                </c:pt>
                <c:pt idx="1915">
                  <c:v>0</c:v>
                </c:pt>
                <c:pt idx="1916">
                  <c:v>5.6843418860808015E-14</c:v>
                </c:pt>
                <c:pt idx="1917">
                  <c:v>0</c:v>
                </c:pt>
                <c:pt idx="1918">
                  <c:v>5.6843418860808015E-14</c:v>
                </c:pt>
                <c:pt idx="1919">
                  <c:v>5.6843418860808015E-14</c:v>
                </c:pt>
                <c:pt idx="1920">
                  <c:v>0</c:v>
                </c:pt>
                <c:pt idx="1921">
                  <c:v>0</c:v>
                </c:pt>
                <c:pt idx="1922">
                  <c:v>0</c:v>
                </c:pt>
                <c:pt idx="1923">
                  <c:v>0</c:v>
                </c:pt>
                <c:pt idx="1924">
                  <c:v>0</c:v>
                </c:pt>
                <c:pt idx="1925">
                  <c:v>0</c:v>
                </c:pt>
                <c:pt idx="1926">
                  <c:v>0</c:v>
                </c:pt>
                <c:pt idx="1927">
                  <c:v>0</c:v>
                </c:pt>
                <c:pt idx="1928">
                  <c:v>0</c:v>
                </c:pt>
                <c:pt idx="1929">
                  <c:v>0</c:v>
                </c:pt>
                <c:pt idx="1930">
                  <c:v>0</c:v>
                </c:pt>
                <c:pt idx="1931">
                  <c:v>5.6843418860808015E-14</c:v>
                </c:pt>
                <c:pt idx="1932">
                  <c:v>5.6843418860808015E-14</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5.6843418860808015E-14</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5.6843418860808015E-14</c:v>
                </c:pt>
                <c:pt idx="1969">
                  <c:v>5.6843418860808015E-14</c:v>
                </c:pt>
                <c:pt idx="1970">
                  <c:v>0</c:v>
                </c:pt>
                <c:pt idx="1971">
                  <c:v>0</c:v>
                </c:pt>
                <c:pt idx="1972">
                  <c:v>5.6843418860808015E-14</c:v>
                </c:pt>
                <c:pt idx="1973">
                  <c:v>0</c:v>
                </c:pt>
                <c:pt idx="1974">
                  <c:v>0</c:v>
                </c:pt>
                <c:pt idx="1975">
                  <c:v>0</c:v>
                </c:pt>
                <c:pt idx="1976">
                  <c:v>0</c:v>
                </c:pt>
                <c:pt idx="1977">
                  <c:v>0</c:v>
                </c:pt>
                <c:pt idx="1978">
                  <c:v>5.6843418860808015E-14</c:v>
                </c:pt>
                <c:pt idx="1979">
                  <c:v>0</c:v>
                </c:pt>
                <c:pt idx="1980">
                  <c:v>0</c:v>
                </c:pt>
                <c:pt idx="1981">
                  <c:v>5.6843418860808015E-14</c:v>
                </c:pt>
                <c:pt idx="1982">
                  <c:v>0</c:v>
                </c:pt>
                <c:pt idx="1983">
                  <c:v>0</c:v>
                </c:pt>
                <c:pt idx="1984">
                  <c:v>0</c:v>
                </c:pt>
                <c:pt idx="1985">
                  <c:v>0</c:v>
                </c:pt>
                <c:pt idx="1986">
                  <c:v>0</c:v>
                </c:pt>
                <c:pt idx="1987">
                  <c:v>5.6843418860808015E-14</c:v>
                </c:pt>
                <c:pt idx="1988">
                  <c:v>0</c:v>
                </c:pt>
                <c:pt idx="1989">
                  <c:v>5.6843418860808015E-14</c:v>
                </c:pt>
                <c:pt idx="1990">
                  <c:v>0</c:v>
                </c:pt>
                <c:pt idx="1991">
                  <c:v>0</c:v>
                </c:pt>
                <c:pt idx="1992">
                  <c:v>0</c:v>
                </c:pt>
                <c:pt idx="1993">
                  <c:v>0</c:v>
                </c:pt>
                <c:pt idx="1994">
                  <c:v>0</c:v>
                </c:pt>
                <c:pt idx="1995">
                  <c:v>0</c:v>
                </c:pt>
                <c:pt idx="1996">
                  <c:v>0</c:v>
                </c:pt>
                <c:pt idx="1997">
                  <c:v>5.6843418860808015E-14</c:v>
                </c:pt>
                <c:pt idx="1998">
                  <c:v>0</c:v>
                </c:pt>
                <c:pt idx="1999">
                  <c:v>0</c:v>
                </c:pt>
                <c:pt idx="2000">
                  <c:v>5.6843418860808015E-14</c:v>
                </c:pt>
                <c:pt idx="2001">
                  <c:v>5.6843418860808015E-14</c:v>
                </c:pt>
                <c:pt idx="2002">
                  <c:v>0</c:v>
                </c:pt>
                <c:pt idx="2003">
                  <c:v>0</c:v>
                </c:pt>
                <c:pt idx="2004">
                  <c:v>0</c:v>
                </c:pt>
                <c:pt idx="2005">
                  <c:v>5.6843418860808015E-14</c:v>
                </c:pt>
                <c:pt idx="2006">
                  <c:v>0</c:v>
                </c:pt>
                <c:pt idx="2007">
                  <c:v>0</c:v>
                </c:pt>
                <c:pt idx="2008">
                  <c:v>0</c:v>
                </c:pt>
                <c:pt idx="2009">
                  <c:v>0</c:v>
                </c:pt>
                <c:pt idx="2010">
                  <c:v>0</c:v>
                </c:pt>
                <c:pt idx="2011">
                  <c:v>0</c:v>
                </c:pt>
                <c:pt idx="2012">
                  <c:v>0</c:v>
                </c:pt>
                <c:pt idx="2013">
                  <c:v>0</c:v>
                </c:pt>
                <c:pt idx="2014">
                  <c:v>0</c:v>
                </c:pt>
                <c:pt idx="2015">
                  <c:v>0</c:v>
                </c:pt>
                <c:pt idx="2016">
                  <c:v>5.6843418860808015E-14</c:v>
                </c:pt>
                <c:pt idx="2017">
                  <c:v>5.6843418860808015E-14</c:v>
                </c:pt>
                <c:pt idx="2018">
                  <c:v>0</c:v>
                </c:pt>
                <c:pt idx="2019">
                  <c:v>0</c:v>
                </c:pt>
                <c:pt idx="2020">
                  <c:v>5.6843418860808015E-14</c:v>
                </c:pt>
                <c:pt idx="2021">
                  <c:v>0</c:v>
                </c:pt>
                <c:pt idx="2022">
                  <c:v>0</c:v>
                </c:pt>
                <c:pt idx="2023">
                  <c:v>0</c:v>
                </c:pt>
                <c:pt idx="2024">
                  <c:v>5.6843418860808015E-14</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5.6843418860808015E-14</c:v>
                </c:pt>
                <c:pt idx="2040">
                  <c:v>5.6843418860808015E-14</c:v>
                </c:pt>
                <c:pt idx="2041">
                  <c:v>0</c:v>
                </c:pt>
                <c:pt idx="2042">
                  <c:v>0</c:v>
                </c:pt>
                <c:pt idx="2043">
                  <c:v>0</c:v>
                </c:pt>
                <c:pt idx="2044">
                  <c:v>5.6843418860808015E-14</c:v>
                </c:pt>
                <c:pt idx="2045">
                  <c:v>0</c:v>
                </c:pt>
                <c:pt idx="2046">
                  <c:v>0</c:v>
                </c:pt>
                <c:pt idx="2047">
                  <c:v>0</c:v>
                </c:pt>
                <c:pt idx="2048">
                  <c:v>0</c:v>
                </c:pt>
                <c:pt idx="2049">
                  <c:v>0</c:v>
                </c:pt>
                <c:pt idx="2050">
                  <c:v>0</c:v>
                </c:pt>
                <c:pt idx="2051">
                  <c:v>5.6843418860808015E-14</c:v>
                </c:pt>
                <c:pt idx="2052">
                  <c:v>0</c:v>
                </c:pt>
                <c:pt idx="2053">
                  <c:v>0</c:v>
                </c:pt>
                <c:pt idx="2054">
                  <c:v>0</c:v>
                </c:pt>
                <c:pt idx="2055">
                  <c:v>0</c:v>
                </c:pt>
                <c:pt idx="2056">
                  <c:v>0</c:v>
                </c:pt>
                <c:pt idx="2057">
                  <c:v>0</c:v>
                </c:pt>
                <c:pt idx="2058">
                  <c:v>0</c:v>
                </c:pt>
                <c:pt idx="2059">
                  <c:v>0</c:v>
                </c:pt>
                <c:pt idx="2060">
                  <c:v>5.6843418860808015E-14</c:v>
                </c:pt>
                <c:pt idx="2061">
                  <c:v>5.6843418860808015E-14</c:v>
                </c:pt>
                <c:pt idx="2062">
                  <c:v>0</c:v>
                </c:pt>
                <c:pt idx="2063">
                  <c:v>0</c:v>
                </c:pt>
                <c:pt idx="2064">
                  <c:v>0</c:v>
                </c:pt>
                <c:pt idx="2065">
                  <c:v>0</c:v>
                </c:pt>
                <c:pt idx="2066">
                  <c:v>0</c:v>
                </c:pt>
                <c:pt idx="2067">
                  <c:v>5.6843418860808015E-14</c:v>
                </c:pt>
                <c:pt idx="2068">
                  <c:v>5.6843418860808015E-14</c:v>
                </c:pt>
                <c:pt idx="2069">
                  <c:v>0</c:v>
                </c:pt>
                <c:pt idx="2070">
                  <c:v>0</c:v>
                </c:pt>
                <c:pt idx="2071">
                  <c:v>0</c:v>
                </c:pt>
                <c:pt idx="2072">
                  <c:v>0</c:v>
                </c:pt>
                <c:pt idx="2073">
                  <c:v>5.6843418860808015E-14</c:v>
                </c:pt>
                <c:pt idx="2074">
                  <c:v>0</c:v>
                </c:pt>
                <c:pt idx="2075">
                  <c:v>0</c:v>
                </c:pt>
                <c:pt idx="2076">
                  <c:v>0</c:v>
                </c:pt>
                <c:pt idx="2077">
                  <c:v>0</c:v>
                </c:pt>
                <c:pt idx="2078">
                  <c:v>0</c:v>
                </c:pt>
                <c:pt idx="2079">
                  <c:v>0</c:v>
                </c:pt>
                <c:pt idx="2080">
                  <c:v>0</c:v>
                </c:pt>
                <c:pt idx="2081">
                  <c:v>0</c:v>
                </c:pt>
                <c:pt idx="2082">
                  <c:v>0</c:v>
                </c:pt>
                <c:pt idx="2083">
                  <c:v>0</c:v>
                </c:pt>
                <c:pt idx="2084">
                  <c:v>0</c:v>
                </c:pt>
                <c:pt idx="2085">
                  <c:v>5.6843418860808015E-14</c:v>
                </c:pt>
                <c:pt idx="2086">
                  <c:v>0</c:v>
                </c:pt>
                <c:pt idx="2087">
                  <c:v>5.6843418860808015E-14</c:v>
                </c:pt>
                <c:pt idx="2088">
                  <c:v>0</c:v>
                </c:pt>
                <c:pt idx="2089">
                  <c:v>0</c:v>
                </c:pt>
                <c:pt idx="2090">
                  <c:v>0</c:v>
                </c:pt>
                <c:pt idx="2091">
                  <c:v>5.6843418860808015E-14</c:v>
                </c:pt>
                <c:pt idx="2092">
                  <c:v>0</c:v>
                </c:pt>
                <c:pt idx="2093">
                  <c:v>0</c:v>
                </c:pt>
                <c:pt idx="2094">
                  <c:v>5.6843418860808015E-14</c:v>
                </c:pt>
                <c:pt idx="2095">
                  <c:v>0</c:v>
                </c:pt>
                <c:pt idx="2096">
                  <c:v>0</c:v>
                </c:pt>
                <c:pt idx="2097">
                  <c:v>0</c:v>
                </c:pt>
                <c:pt idx="2098">
                  <c:v>0</c:v>
                </c:pt>
                <c:pt idx="2099">
                  <c:v>0</c:v>
                </c:pt>
                <c:pt idx="2100">
                  <c:v>0</c:v>
                </c:pt>
                <c:pt idx="2101">
                  <c:v>5.6843418860808015E-14</c:v>
                </c:pt>
                <c:pt idx="2102">
                  <c:v>0</c:v>
                </c:pt>
                <c:pt idx="2103">
                  <c:v>0</c:v>
                </c:pt>
                <c:pt idx="2104">
                  <c:v>5.6843418860808015E-14</c:v>
                </c:pt>
                <c:pt idx="2105">
                  <c:v>0</c:v>
                </c:pt>
                <c:pt idx="2106">
                  <c:v>0</c:v>
                </c:pt>
                <c:pt idx="2107">
                  <c:v>0</c:v>
                </c:pt>
                <c:pt idx="2108">
                  <c:v>0</c:v>
                </c:pt>
                <c:pt idx="2109">
                  <c:v>0</c:v>
                </c:pt>
                <c:pt idx="2110">
                  <c:v>0</c:v>
                </c:pt>
                <c:pt idx="2111">
                  <c:v>0</c:v>
                </c:pt>
                <c:pt idx="2112">
                  <c:v>0</c:v>
                </c:pt>
                <c:pt idx="2113">
                  <c:v>0</c:v>
                </c:pt>
                <c:pt idx="2114">
                  <c:v>0</c:v>
                </c:pt>
                <c:pt idx="2115">
                  <c:v>0</c:v>
                </c:pt>
                <c:pt idx="2116">
                  <c:v>5.6843418860808015E-14</c:v>
                </c:pt>
                <c:pt idx="2117">
                  <c:v>0</c:v>
                </c:pt>
                <c:pt idx="2118">
                  <c:v>0</c:v>
                </c:pt>
                <c:pt idx="2119">
                  <c:v>0</c:v>
                </c:pt>
                <c:pt idx="2120">
                  <c:v>0</c:v>
                </c:pt>
                <c:pt idx="2121">
                  <c:v>0</c:v>
                </c:pt>
                <c:pt idx="2122">
                  <c:v>0</c:v>
                </c:pt>
                <c:pt idx="2123">
                  <c:v>5.6843418860808015E-14</c:v>
                </c:pt>
                <c:pt idx="2124">
                  <c:v>0</c:v>
                </c:pt>
                <c:pt idx="2125">
                  <c:v>0</c:v>
                </c:pt>
                <c:pt idx="2126">
                  <c:v>0</c:v>
                </c:pt>
                <c:pt idx="2127">
                  <c:v>0</c:v>
                </c:pt>
                <c:pt idx="2128">
                  <c:v>0</c:v>
                </c:pt>
                <c:pt idx="2129">
                  <c:v>0</c:v>
                </c:pt>
                <c:pt idx="2130">
                  <c:v>0</c:v>
                </c:pt>
                <c:pt idx="2131">
                  <c:v>0</c:v>
                </c:pt>
                <c:pt idx="2132">
                  <c:v>5.6843418860808015E-14</c:v>
                </c:pt>
                <c:pt idx="2133">
                  <c:v>0</c:v>
                </c:pt>
                <c:pt idx="2134">
                  <c:v>0</c:v>
                </c:pt>
                <c:pt idx="2135">
                  <c:v>0</c:v>
                </c:pt>
                <c:pt idx="2136">
                  <c:v>0</c:v>
                </c:pt>
                <c:pt idx="2137">
                  <c:v>0</c:v>
                </c:pt>
                <c:pt idx="2138">
                  <c:v>0</c:v>
                </c:pt>
                <c:pt idx="2139">
                  <c:v>0</c:v>
                </c:pt>
                <c:pt idx="2140">
                  <c:v>5.6843418860808015E-14</c:v>
                </c:pt>
                <c:pt idx="2141">
                  <c:v>0</c:v>
                </c:pt>
                <c:pt idx="2142">
                  <c:v>0</c:v>
                </c:pt>
                <c:pt idx="2143">
                  <c:v>0</c:v>
                </c:pt>
                <c:pt idx="2144">
                  <c:v>0</c:v>
                </c:pt>
                <c:pt idx="2145">
                  <c:v>0</c:v>
                </c:pt>
                <c:pt idx="2146">
                  <c:v>0</c:v>
                </c:pt>
                <c:pt idx="2147">
                  <c:v>0</c:v>
                </c:pt>
                <c:pt idx="2148">
                  <c:v>5.6843418860808015E-14</c:v>
                </c:pt>
                <c:pt idx="2149">
                  <c:v>0</c:v>
                </c:pt>
                <c:pt idx="2150">
                  <c:v>0</c:v>
                </c:pt>
                <c:pt idx="2151">
                  <c:v>0</c:v>
                </c:pt>
                <c:pt idx="2152">
                  <c:v>0</c:v>
                </c:pt>
                <c:pt idx="2153">
                  <c:v>0</c:v>
                </c:pt>
                <c:pt idx="2154">
                  <c:v>0</c:v>
                </c:pt>
                <c:pt idx="2155">
                  <c:v>0</c:v>
                </c:pt>
                <c:pt idx="2156">
                  <c:v>0</c:v>
                </c:pt>
                <c:pt idx="2157">
                  <c:v>5.6843418860808015E-14</c:v>
                </c:pt>
                <c:pt idx="2158">
                  <c:v>5.6843418860808015E-14</c:v>
                </c:pt>
                <c:pt idx="2159">
                  <c:v>0</c:v>
                </c:pt>
                <c:pt idx="2160">
                  <c:v>5.6843418860808015E-14</c:v>
                </c:pt>
                <c:pt idx="2161">
                  <c:v>0</c:v>
                </c:pt>
                <c:pt idx="2162">
                  <c:v>5.6843418860808015E-14</c:v>
                </c:pt>
                <c:pt idx="2163">
                  <c:v>5.6843418860808015E-14</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5.6843418860808015E-14</c:v>
                </c:pt>
                <c:pt idx="2179">
                  <c:v>0</c:v>
                </c:pt>
                <c:pt idx="2180">
                  <c:v>0</c:v>
                </c:pt>
                <c:pt idx="2181">
                  <c:v>5.6843418860808015E-14</c:v>
                </c:pt>
                <c:pt idx="2182">
                  <c:v>0</c:v>
                </c:pt>
                <c:pt idx="2183">
                  <c:v>0</c:v>
                </c:pt>
                <c:pt idx="2184">
                  <c:v>0</c:v>
                </c:pt>
                <c:pt idx="2185">
                  <c:v>0</c:v>
                </c:pt>
                <c:pt idx="2186">
                  <c:v>0</c:v>
                </c:pt>
                <c:pt idx="2187">
                  <c:v>0</c:v>
                </c:pt>
                <c:pt idx="2188">
                  <c:v>0</c:v>
                </c:pt>
                <c:pt idx="2189">
                  <c:v>5.6843418860808015E-14</c:v>
                </c:pt>
                <c:pt idx="2190">
                  <c:v>0</c:v>
                </c:pt>
                <c:pt idx="2191">
                  <c:v>0</c:v>
                </c:pt>
                <c:pt idx="2192">
                  <c:v>0</c:v>
                </c:pt>
                <c:pt idx="2193">
                  <c:v>5.6843418860808015E-14</c:v>
                </c:pt>
                <c:pt idx="2194">
                  <c:v>0</c:v>
                </c:pt>
                <c:pt idx="2195">
                  <c:v>5.6843418860808015E-14</c:v>
                </c:pt>
                <c:pt idx="2196">
                  <c:v>0</c:v>
                </c:pt>
                <c:pt idx="2197">
                  <c:v>0</c:v>
                </c:pt>
                <c:pt idx="2198">
                  <c:v>0</c:v>
                </c:pt>
                <c:pt idx="2199">
                  <c:v>0</c:v>
                </c:pt>
                <c:pt idx="2200">
                  <c:v>5.6843418860808015E-14</c:v>
                </c:pt>
                <c:pt idx="2201">
                  <c:v>0</c:v>
                </c:pt>
                <c:pt idx="2202">
                  <c:v>0</c:v>
                </c:pt>
                <c:pt idx="2203">
                  <c:v>0</c:v>
                </c:pt>
                <c:pt idx="2204">
                  <c:v>0</c:v>
                </c:pt>
                <c:pt idx="2205">
                  <c:v>0</c:v>
                </c:pt>
                <c:pt idx="2206">
                  <c:v>0</c:v>
                </c:pt>
                <c:pt idx="2207">
                  <c:v>0</c:v>
                </c:pt>
                <c:pt idx="2208">
                  <c:v>0</c:v>
                </c:pt>
                <c:pt idx="2209">
                  <c:v>0</c:v>
                </c:pt>
                <c:pt idx="2210">
                  <c:v>0</c:v>
                </c:pt>
                <c:pt idx="2211">
                  <c:v>5.6843418860808015E-14</c:v>
                </c:pt>
                <c:pt idx="2212">
                  <c:v>0</c:v>
                </c:pt>
                <c:pt idx="2213">
                  <c:v>0</c:v>
                </c:pt>
                <c:pt idx="2214">
                  <c:v>0</c:v>
                </c:pt>
                <c:pt idx="2215">
                  <c:v>5.6843418860808015E-14</c:v>
                </c:pt>
                <c:pt idx="2216">
                  <c:v>0</c:v>
                </c:pt>
                <c:pt idx="2217">
                  <c:v>0</c:v>
                </c:pt>
                <c:pt idx="2218">
                  <c:v>0</c:v>
                </c:pt>
                <c:pt idx="2219">
                  <c:v>0</c:v>
                </c:pt>
                <c:pt idx="2220">
                  <c:v>0</c:v>
                </c:pt>
                <c:pt idx="2221">
                  <c:v>0</c:v>
                </c:pt>
                <c:pt idx="2222">
                  <c:v>0</c:v>
                </c:pt>
                <c:pt idx="2223">
                  <c:v>0</c:v>
                </c:pt>
                <c:pt idx="2224">
                  <c:v>5.6843418860808015E-14</c:v>
                </c:pt>
                <c:pt idx="2225">
                  <c:v>0</c:v>
                </c:pt>
                <c:pt idx="2226">
                  <c:v>5.6843418860808015E-14</c:v>
                </c:pt>
                <c:pt idx="2227">
                  <c:v>0</c:v>
                </c:pt>
                <c:pt idx="2228">
                  <c:v>0</c:v>
                </c:pt>
                <c:pt idx="2229">
                  <c:v>0</c:v>
                </c:pt>
                <c:pt idx="2230">
                  <c:v>5.6843418860808015E-14</c:v>
                </c:pt>
                <c:pt idx="2231">
                  <c:v>5.6843418860808015E-14</c:v>
                </c:pt>
                <c:pt idx="2232">
                  <c:v>0</c:v>
                </c:pt>
                <c:pt idx="2233">
                  <c:v>0</c:v>
                </c:pt>
                <c:pt idx="2234">
                  <c:v>0</c:v>
                </c:pt>
                <c:pt idx="2235">
                  <c:v>0</c:v>
                </c:pt>
                <c:pt idx="2236">
                  <c:v>0</c:v>
                </c:pt>
                <c:pt idx="2237">
                  <c:v>0</c:v>
                </c:pt>
                <c:pt idx="2238">
                  <c:v>0</c:v>
                </c:pt>
                <c:pt idx="2239">
                  <c:v>0</c:v>
                </c:pt>
                <c:pt idx="2240">
                  <c:v>5.6843418860808015E-14</c:v>
                </c:pt>
                <c:pt idx="2241">
                  <c:v>0</c:v>
                </c:pt>
                <c:pt idx="2242">
                  <c:v>0</c:v>
                </c:pt>
                <c:pt idx="2243">
                  <c:v>0</c:v>
                </c:pt>
                <c:pt idx="2244">
                  <c:v>5.6843418860808015E-14</c:v>
                </c:pt>
                <c:pt idx="2245">
                  <c:v>5.6843418860808015E-14</c:v>
                </c:pt>
                <c:pt idx="2246">
                  <c:v>0</c:v>
                </c:pt>
                <c:pt idx="2247">
                  <c:v>0</c:v>
                </c:pt>
                <c:pt idx="2248">
                  <c:v>0</c:v>
                </c:pt>
                <c:pt idx="2249">
                  <c:v>0</c:v>
                </c:pt>
                <c:pt idx="2250">
                  <c:v>0</c:v>
                </c:pt>
                <c:pt idx="2251">
                  <c:v>5.6843418860808015E-14</c:v>
                </c:pt>
                <c:pt idx="2252">
                  <c:v>0</c:v>
                </c:pt>
                <c:pt idx="2253">
                  <c:v>0</c:v>
                </c:pt>
                <c:pt idx="2254">
                  <c:v>5.6843418860808015E-14</c:v>
                </c:pt>
                <c:pt idx="2255">
                  <c:v>5.6843418860808015E-14</c:v>
                </c:pt>
                <c:pt idx="2256">
                  <c:v>5.6843418860808015E-14</c:v>
                </c:pt>
                <c:pt idx="2257">
                  <c:v>5.6843418860808015E-14</c:v>
                </c:pt>
                <c:pt idx="2258">
                  <c:v>0</c:v>
                </c:pt>
                <c:pt idx="2259">
                  <c:v>0</c:v>
                </c:pt>
                <c:pt idx="2260">
                  <c:v>0</c:v>
                </c:pt>
                <c:pt idx="2261">
                  <c:v>5.6843418860808015E-14</c:v>
                </c:pt>
                <c:pt idx="2262">
                  <c:v>0</c:v>
                </c:pt>
                <c:pt idx="2263">
                  <c:v>5.6843418860808015E-14</c:v>
                </c:pt>
                <c:pt idx="2264">
                  <c:v>0</c:v>
                </c:pt>
                <c:pt idx="2265">
                  <c:v>0</c:v>
                </c:pt>
                <c:pt idx="2266">
                  <c:v>0</c:v>
                </c:pt>
                <c:pt idx="2267">
                  <c:v>0</c:v>
                </c:pt>
                <c:pt idx="2268">
                  <c:v>5.6843418860808015E-14</c:v>
                </c:pt>
                <c:pt idx="2269">
                  <c:v>0</c:v>
                </c:pt>
                <c:pt idx="2270">
                  <c:v>0</c:v>
                </c:pt>
                <c:pt idx="2271">
                  <c:v>5.6843418860808015E-14</c:v>
                </c:pt>
                <c:pt idx="2272">
                  <c:v>0</c:v>
                </c:pt>
                <c:pt idx="2273">
                  <c:v>0</c:v>
                </c:pt>
                <c:pt idx="2274">
                  <c:v>0</c:v>
                </c:pt>
                <c:pt idx="2275">
                  <c:v>0</c:v>
                </c:pt>
                <c:pt idx="2276">
                  <c:v>0</c:v>
                </c:pt>
                <c:pt idx="2277">
                  <c:v>0</c:v>
                </c:pt>
                <c:pt idx="2278">
                  <c:v>5.6843418860808015E-14</c:v>
                </c:pt>
                <c:pt idx="2279">
                  <c:v>0</c:v>
                </c:pt>
                <c:pt idx="2280">
                  <c:v>5.6843418860808015E-14</c:v>
                </c:pt>
                <c:pt idx="2281">
                  <c:v>5.6843418860808015E-14</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5.6843418860808015E-14</c:v>
                </c:pt>
                <c:pt idx="2298">
                  <c:v>0</c:v>
                </c:pt>
                <c:pt idx="2299">
                  <c:v>0</c:v>
                </c:pt>
                <c:pt idx="2300">
                  <c:v>0</c:v>
                </c:pt>
                <c:pt idx="2301">
                  <c:v>0</c:v>
                </c:pt>
                <c:pt idx="2302">
                  <c:v>0</c:v>
                </c:pt>
                <c:pt idx="2303">
                  <c:v>0</c:v>
                </c:pt>
                <c:pt idx="2304">
                  <c:v>5.6843418860808015E-14</c:v>
                </c:pt>
                <c:pt idx="2305">
                  <c:v>0</c:v>
                </c:pt>
                <c:pt idx="2306">
                  <c:v>0</c:v>
                </c:pt>
                <c:pt idx="2307">
                  <c:v>5.6843418860808015E-14</c:v>
                </c:pt>
                <c:pt idx="2308">
                  <c:v>0</c:v>
                </c:pt>
                <c:pt idx="2309">
                  <c:v>5.6843418860808015E-14</c:v>
                </c:pt>
                <c:pt idx="2310">
                  <c:v>0</c:v>
                </c:pt>
                <c:pt idx="2311">
                  <c:v>0</c:v>
                </c:pt>
                <c:pt idx="2312">
                  <c:v>0</c:v>
                </c:pt>
                <c:pt idx="2313">
                  <c:v>0</c:v>
                </c:pt>
                <c:pt idx="2314">
                  <c:v>0</c:v>
                </c:pt>
                <c:pt idx="2315">
                  <c:v>5.6843418860808015E-14</c:v>
                </c:pt>
                <c:pt idx="2316">
                  <c:v>0</c:v>
                </c:pt>
                <c:pt idx="2317">
                  <c:v>0</c:v>
                </c:pt>
                <c:pt idx="2318">
                  <c:v>0</c:v>
                </c:pt>
                <c:pt idx="2319">
                  <c:v>0</c:v>
                </c:pt>
                <c:pt idx="2320">
                  <c:v>0</c:v>
                </c:pt>
                <c:pt idx="2321">
                  <c:v>5.6843418860808015E-14</c:v>
                </c:pt>
                <c:pt idx="2322">
                  <c:v>0</c:v>
                </c:pt>
                <c:pt idx="2323">
                  <c:v>0</c:v>
                </c:pt>
                <c:pt idx="2324">
                  <c:v>0</c:v>
                </c:pt>
                <c:pt idx="2325">
                  <c:v>0</c:v>
                </c:pt>
                <c:pt idx="2326">
                  <c:v>0</c:v>
                </c:pt>
                <c:pt idx="2327">
                  <c:v>0</c:v>
                </c:pt>
                <c:pt idx="2328">
                  <c:v>5.6843418860808015E-14</c:v>
                </c:pt>
                <c:pt idx="2329">
                  <c:v>0</c:v>
                </c:pt>
                <c:pt idx="2330">
                  <c:v>0</c:v>
                </c:pt>
                <c:pt idx="2331">
                  <c:v>5.6843418860808015E-14</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5.6843418860808015E-14</c:v>
                </c:pt>
                <c:pt idx="2348">
                  <c:v>0</c:v>
                </c:pt>
                <c:pt idx="2349">
                  <c:v>5.6843418860808015E-14</c:v>
                </c:pt>
                <c:pt idx="2350">
                  <c:v>0</c:v>
                </c:pt>
                <c:pt idx="2351">
                  <c:v>0</c:v>
                </c:pt>
                <c:pt idx="2352">
                  <c:v>0</c:v>
                </c:pt>
                <c:pt idx="2353">
                  <c:v>0</c:v>
                </c:pt>
                <c:pt idx="2354">
                  <c:v>5.6843418860808015E-14</c:v>
                </c:pt>
                <c:pt idx="2355">
                  <c:v>5.6843418860808015E-14</c:v>
                </c:pt>
                <c:pt idx="2356">
                  <c:v>5.6843418860808015E-14</c:v>
                </c:pt>
                <c:pt idx="2357">
                  <c:v>0</c:v>
                </c:pt>
                <c:pt idx="2358">
                  <c:v>0</c:v>
                </c:pt>
                <c:pt idx="2359">
                  <c:v>0</c:v>
                </c:pt>
                <c:pt idx="2360">
                  <c:v>0</c:v>
                </c:pt>
                <c:pt idx="2361">
                  <c:v>0</c:v>
                </c:pt>
                <c:pt idx="2362">
                  <c:v>5.6843418860808015E-14</c:v>
                </c:pt>
                <c:pt idx="2363">
                  <c:v>0</c:v>
                </c:pt>
                <c:pt idx="2364">
                  <c:v>5.6843418860808015E-14</c:v>
                </c:pt>
                <c:pt idx="2365">
                  <c:v>0</c:v>
                </c:pt>
                <c:pt idx="2366">
                  <c:v>0</c:v>
                </c:pt>
                <c:pt idx="2367">
                  <c:v>5.6843418860808015E-14</c:v>
                </c:pt>
                <c:pt idx="2368">
                  <c:v>5.6843418860808015E-14</c:v>
                </c:pt>
                <c:pt idx="2369">
                  <c:v>0</c:v>
                </c:pt>
                <c:pt idx="2370">
                  <c:v>0</c:v>
                </c:pt>
                <c:pt idx="2371">
                  <c:v>5.6843418860808015E-14</c:v>
                </c:pt>
                <c:pt idx="2372">
                  <c:v>5.6843418860808015E-14</c:v>
                </c:pt>
                <c:pt idx="2373">
                  <c:v>0</c:v>
                </c:pt>
                <c:pt idx="2374">
                  <c:v>5.6843418860808015E-14</c:v>
                </c:pt>
                <c:pt idx="2375">
                  <c:v>0</c:v>
                </c:pt>
                <c:pt idx="2376">
                  <c:v>0</c:v>
                </c:pt>
                <c:pt idx="2377">
                  <c:v>0</c:v>
                </c:pt>
                <c:pt idx="2378">
                  <c:v>0</c:v>
                </c:pt>
                <c:pt idx="2379">
                  <c:v>5.6843418860808015E-14</c:v>
                </c:pt>
                <c:pt idx="2380">
                  <c:v>5.6843418860808015E-14</c:v>
                </c:pt>
                <c:pt idx="2381">
                  <c:v>0</c:v>
                </c:pt>
                <c:pt idx="2382">
                  <c:v>5.6843418860808015E-14</c:v>
                </c:pt>
                <c:pt idx="2383">
                  <c:v>5.6843418860808015E-14</c:v>
                </c:pt>
                <c:pt idx="2384">
                  <c:v>0</c:v>
                </c:pt>
                <c:pt idx="2385">
                  <c:v>0</c:v>
                </c:pt>
                <c:pt idx="2386">
                  <c:v>0</c:v>
                </c:pt>
                <c:pt idx="2387">
                  <c:v>0</c:v>
                </c:pt>
                <c:pt idx="2388">
                  <c:v>0</c:v>
                </c:pt>
                <c:pt idx="2389">
                  <c:v>0</c:v>
                </c:pt>
                <c:pt idx="2390">
                  <c:v>0</c:v>
                </c:pt>
                <c:pt idx="2391">
                  <c:v>0</c:v>
                </c:pt>
                <c:pt idx="2392">
                  <c:v>0</c:v>
                </c:pt>
                <c:pt idx="2393">
                  <c:v>0</c:v>
                </c:pt>
                <c:pt idx="2394">
                  <c:v>5.6843418860808015E-14</c:v>
                </c:pt>
                <c:pt idx="2395">
                  <c:v>0</c:v>
                </c:pt>
                <c:pt idx="2396">
                  <c:v>0</c:v>
                </c:pt>
                <c:pt idx="2397">
                  <c:v>0</c:v>
                </c:pt>
                <c:pt idx="2398">
                  <c:v>0</c:v>
                </c:pt>
                <c:pt idx="2399">
                  <c:v>5.6843418860808015E-14</c:v>
                </c:pt>
                <c:pt idx="2400">
                  <c:v>0</c:v>
                </c:pt>
                <c:pt idx="2401">
                  <c:v>0</c:v>
                </c:pt>
                <c:pt idx="2402">
                  <c:v>5.6843418860808015E-14</c:v>
                </c:pt>
                <c:pt idx="2403">
                  <c:v>0</c:v>
                </c:pt>
                <c:pt idx="2404">
                  <c:v>0</c:v>
                </c:pt>
                <c:pt idx="2405">
                  <c:v>0</c:v>
                </c:pt>
                <c:pt idx="2406">
                  <c:v>5.6843418860808015E-14</c:v>
                </c:pt>
                <c:pt idx="2407">
                  <c:v>5.6843418860808015E-14</c:v>
                </c:pt>
                <c:pt idx="2408">
                  <c:v>0</c:v>
                </c:pt>
                <c:pt idx="2409">
                  <c:v>0</c:v>
                </c:pt>
                <c:pt idx="2410">
                  <c:v>0</c:v>
                </c:pt>
                <c:pt idx="2411">
                  <c:v>0</c:v>
                </c:pt>
                <c:pt idx="2412">
                  <c:v>0</c:v>
                </c:pt>
                <c:pt idx="2413">
                  <c:v>0</c:v>
                </c:pt>
                <c:pt idx="2414">
                  <c:v>5.6843418860808015E-14</c:v>
                </c:pt>
                <c:pt idx="2415">
                  <c:v>0</c:v>
                </c:pt>
                <c:pt idx="2416">
                  <c:v>0</c:v>
                </c:pt>
                <c:pt idx="2417">
                  <c:v>5.6843418860808015E-14</c:v>
                </c:pt>
                <c:pt idx="2418">
                  <c:v>5.6843418860808015E-14</c:v>
                </c:pt>
                <c:pt idx="2419">
                  <c:v>5.6843418860808015E-14</c:v>
                </c:pt>
                <c:pt idx="2420">
                  <c:v>0</c:v>
                </c:pt>
                <c:pt idx="2421">
                  <c:v>0</c:v>
                </c:pt>
                <c:pt idx="2422">
                  <c:v>0</c:v>
                </c:pt>
                <c:pt idx="2423">
                  <c:v>0</c:v>
                </c:pt>
                <c:pt idx="2424">
                  <c:v>0</c:v>
                </c:pt>
                <c:pt idx="2425">
                  <c:v>5.6843418860808015E-14</c:v>
                </c:pt>
                <c:pt idx="2426">
                  <c:v>0</c:v>
                </c:pt>
                <c:pt idx="2427">
                  <c:v>0</c:v>
                </c:pt>
                <c:pt idx="2428">
                  <c:v>0</c:v>
                </c:pt>
                <c:pt idx="2429">
                  <c:v>0</c:v>
                </c:pt>
                <c:pt idx="2430">
                  <c:v>0</c:v>
                </c:pt>
                <c:pt idx="2431">
                  <c:v>0</c:v>
                </c:pt>
                <c:pt idx="2432">
                  <c:v>0</c:v>
                </c:pt>
                <c:pt idx="2433">
                  <c:v>0</c:v>
                </c:pt>
                <c:pt idx="2434">
                  <c:v>0</c:v>
                </c:pt>
                <c:pt idx="2435">
                  <c:v>0</c:v>
                </c:pt>
                <c:pt idx="2436">
                  <c:v>0</c:v>
                </c:pt>
                <c:pt idx="2437">
                  <c:v>5.6843418860808015E-14</c:v>
                </c:pt>
                <c:pt idx="2438">
                  <c:v>0</c:v>
                </c:pt>
                <c:pt idx="2439">
                  <c:v>0</c:v>
                </c:pt>
                <c:pt idx="2440">
                  <c:v>0</c:v>
                </c:pt>
                <c:pt idx="2441">
                  <c:v>5.6843418860808015E-14</c:v>
                </c:pt>
                <c:pt idx="2442">
                  <c:v>0</c:v>
                </c:pt>
                <c:pt idx="2443">
                  <c:v>0</c:v>
                </c:pt>
                <c:pt idx="2444">
                  <c:v>0</c:v>
                </c:pt>
                <c:pt idx="2445">
                  <c:v>5.6843418860808015E-14</c:v>
                </c:pt>
                <c:pt idx="2446">
                  <c:v>0</c:v>
                </c:pt>
                <c:pt idx="2447">
                  <c:v>5.6843418860808015E-14</c:v>
                </c:pt>
                <c:pt idx="2448">
                  <c:v>5.6843418860808015E-14</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5.6843418860808015E-14</c:v>
                </c:pt>
                <c:pt idx="2478">
                  <c:v>0</c:v>
                </c:pt>
                <c:pt idx="2479">
                  <c:v>0</c:v>
                </c:pt>
                <c:pt idx="2480">
                  <c:v>5.6843418860808015E-14</c:v>
                </c:pt>
                <c:pt idx="2481">
                  <c:v>0</c:v>
                </c:pt>
                <c:pt idx="2482">
                  <c:v>0</c:v>
                </c:pt>
                <c:pt idx="2483">
                  <c:v>0</c:v>
                </c:pt>
                <c:pt idx="2484">
                  <c:v>0</c:v>
                </c:pt>
                <c:pt idx="2485">
                  <c:v>0</c:v>
                </c:pt>
                <c:pt idx="2486">
                  <c:v>0</c:v>
                </c:pt>
                <c:pt idx="2487">
                  <c:v>5.6843418860808015E-14</c:v>
                </c:pt>
                <c:pt idx="2488">
                  <c:v>0</c:v>
                </c:pt>
                <c:pt idx="2489">
                  <c:v>0</c:v>
                </c:pt>
                <c:pt idx="2490">
                  <c:v>0</c:v>
                </c:pt>
                <c:pt idx="2491">
                  <c:v>0</c:v>
                </c:pt>
                <c:pt idx="2492">
                  <c:v>0</c:v>
                </c:pt>
                <c:pt idx="2493">
                  <c:v>5.6843418860808015E-14</c:v>
                </c:pt>
                <c:pt idx="2494">
                  <c:v>0</c:v>
                </c:pt>
                <c:pt idx="2495">
                  <c:v>5.6843418860808015E-14</c:v>
                </c:pt>
                <c:pt idx="2496">
                  <c:v>0</c:v>
                </c:pt>
                <c:pt idx="2497">
                  <c:v>0</c:v>
                </c:pt>
                <c:pt idx="2498">
                  <c:v>0</c:v>
                </c:pt>
                <c:pt idx="2499">
                  <c:v>0</c:v>
                </c:pt>
                <c:pt idx="2500">
                  <c:v>0</c:v>
                </c:pt>
                <c:pt idx="2501">
                  <c:v>0</c:v>
                </c:pt>
                <c:pt idx="2502">
                  <c:v>0</c:v>
                </c:pt>
                <c:pt idx="2503">
                  <c:v>0</c:v>
                </c:pt>
                <c:pt idx="2504">
                  <c:v>5.6843418860808015E-14</c:v>
                </c:pt>
                <c:pt idx="2505">
                  <c:v>5.6843418860808015E-14</c:v>
                </c:pt>
                <c:pt idx="2506">
                  <c:v>0</c:v>
                </c:pt>
                <c:pt idx="2507">
                  <c:v>0</c:v>
                </c:pt>
                <c:pt idx="2508">
                  <c:v>0</c:v>
                </c:pt>
                <c:pt idx="2509">
                  <c:v>5.6843418860808015E-14</c:v>
                </c:pt>
                <c:pt idx="2510">
                  <c:v>0</c:v>
                </c:pt>
                <c:pt idx="2511">
                  <c:v>0</c:v>
                </c:pt>
                <c:pt idx="2512">
                  <c:v>5.6843418860808015E-14</c:v>
                </c:pt>
                <c:pt idx="2513">
                  <c:v>5.6843418860808015E-14</c:v>
                </c:pt>
                <c:pt idx="2514">
                  <c:v>0</c:v>
                </c:pt>
                <c:pt idx="2515">
                  <c:v>0</c:v>
                </c:pt>
                <c:pt idx="2516">
                  <c:v>5.6843418860808015E-14</c:v>
                </c:pt>
                <c:pt idx="2517">
                  <c:v>0</c:v>
                </c:pt>
                <c:pt idx="2518">
                  <c:v>0</c:v>
                </c:pt>
                <c:pt idx="2519">
                  <c:v>5.6843418860808015E-14</c:v>
                </c:pt>
                <c:pt idx="2520">
                  <c:v>0</c:v>
                </c:pt>
                <c:pt idx="2521">
                  <c:v>0</c:v>
                </c:pt>
                <c:pt idx="2522">
                  <c:v>5.6843418860808015E-14</c:v>
                </c:pt>
                <c:pt idx="2523">
                  <c:v>5.6843418860808015E-14</c:v>
                </c:pt>
                <c:pt idx="2524">
                  <c:v>0</c:v>
                </c:pt>
                <c:pt idx="2525">
                  <c:v>0</c:v>
                </c:pt>
                <c:pt idx="2526">
                  <c:v>5.6843418860808015E-14</c:v>
                </c:pt>
                <c:pt idx="2527">
                  <c:v>0</c:v>
                </c:pt>
                <c:pt idx="2528">
                  <c:v>0</c:v>
                </c:pt>
                <c:pt idx="2529">
                  <c:v>0</c:v>
                </c:pt>
                <c:pt idx="2530">
                  <c:v>0</c:v>
                </c:pt>
                <c:pt idx="2531">
                  <c:v>0</c:v>
                </c:pt>
                <c:pt idx="2532">
                  <c:v>0</c:v>
                </c:pt>
                <c:pt idx="2533">
                  <c:v>0</c:v>
                </c:pt>
                <c:pt idx="2534">
                  <c:v>0</c:v>
                </c:pt>
                <c:pt idx="2535">
                  <c:v>0</c:v>
                </c:pt>
                <c:pt idx="2536">
                  <c:v>0</c:v>
                </c:pt>
                <c:pt idx="2537">
                  <c:v>0</c:v>
                </c:pt>
                <c:pt idx="2538">
                  <c:v>5.6843418860808015E-14</c:v>
                </c:pt>
                <c:pt idx="2539">
                  <c:v>0</c:v>
                </c:pt>
                <c:pt idx="2540">
                  <c:v>0</c:v>
                </c:pt>
                <c:pt idx="2541">
                  <c:v>0</c:v>
                </c:pt>
                <c:pt idx="2542">
                  <c:v>0</c:v>
                </c:pt>
                <c:pt idx="2543">
                  <c:v>0</c:v>
                </c:pt>
                <c:pt idx="2544">
                  <c:v>0</c:v>
                </c:pt>
                <c:pt idx="2545">
                  <c:v>0</c:v>
                </c:pt>
                <c:pt idx="2546">
                  <c:v>5.6843418860808015E-14</c:v>
                </c:pt>
                <c:pt idx="2547">
                  <c:v>0</c:v>
                </c:pt>
                <c:pt idx="2548">
                  <c:v>0</c:v>
                </c:pt>
                <c:pt idx="2549">
                  <c:v>0</c:v>
                </c:pt>
                <c:pt idx="2550">
                  <c:v>0</c:v>
                </c:pt>
                <c:pt idx="2551">
                  <c:v>5.6843418860808015E-14</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5.6843418860808015E-14</c:v>
                </c:pt>
                <c:pt idx="2566">
                  <c:v>0</c:v>
                </c:pt>
                <c:pt idx="2567">
                  <c:v>0</c:v>
                </c:pt>
                <c:pt idx="2568">
                  <c:v>0</c:v>
                </c:pt>
                <c:pt idx="2569">
                  <c:v>0</c:v>
                </c:pt>
                <c:pt idx="2570">
                  <c:v>0</c:v>
                </c:pt>
                <c:pt idx="2571">
                  <c:v>0</c:v>
                </c:pt>
                <c:pt idx="2572">
                  <c:v>5.6843418860808015E-14</c:v>
                </c:pt>
                <c:pt idx="2573">
                  <c:v>0</c:v>
                </c:pt>
                <c:pt idx="2574">
                  <c:v>0</c:v>
                </c:pt>
                <c:pt idx="2575">
                  <c:v>0</c:v>
                </c:pt>
                <c:pt idx="2576">
                  <c:v>0</c:v>
                </c:pt>
                <c:pt idx="2577">
                  <c:v>0</c:v>
                </c:pt>
                <c:pt idx="2578">
                  <c:v>0</c:v>
                </c:pt>
                <c:pt idx="2579">
                  <c:v>0</c:v>
                </c:pt>
                <c:pt idx="2580">
                  <c:v>0</c:v>
                </c:pt>
                <c:pt idx="2581">
                  <c:v>2.8421709430404007E-14</c:v>
                </c:pt>
                <c:pt idx="2582">
                  <c:v>0</c:v>
                </c:pt>
                <c:pt idx="2583">
                  <c:v>0</c:v>
                </c:pt>
                <c:pt idx="2584">
                  <c:v>2.8421709430404007E-14</c:v>
                </c:pt>
                <c:pt idx="2585">
                  <c:v>0</c:v>
                </c:pt>
                <c:pt idx="2586">
                  <c:v>2.8421709430404007E-14</c:v>
                </c:pt>
                <c:pt idx="2587">
                  <c:v>0</c:v>
                </c:pt>
                <c:pt idx="2588">
                  <c:v>0</c:v>
                </c:pt>
                <c:pt idx="2589">
                  <c:v>2.8421709430404007E-14</c:v>
                </c:pt>
                <c:pt idx="2590">
                  <c:v>2.8421709430404007E-14</c:v>
                </c:pt>
                <c:pt idx="2591">
                  <c:v>2.8421709430404007E-14</c:v>
                </c:pt>
                <c:pt idx="2592">
                  <c:v>0</c:v>
                </c:pt>
                <c:pt idx="2593">
                  <c:v>2.8421709430404007E-14</c:v>
                </c:pt>
                <c:pt idx="2594">
                  <c:v>0</c:v>
                </c:pt>
                <c:pt idx="2595">
                  <c:v>2.8421709430404007E-14</c:v>
                </c:pt>
                <c:pt idx="2596">
                  <c:v>0</c:v>
                </c:pt>
                <c:pt idx="2597">
                  <c:v>2.8421709430404007E-14</c:v>
                </c:pt>
                <c:pt idx="2598">
                  <c:v>0</c:v>
                </c:pt>
                <c:pt idx="2599">
                  <c:v>5.6843418860808015E-14</c:v>
                </c:pt>
                <c:pt idx="2600">
                  <c:v>0</c:v>
                </c:pt>
                <c:pt idx="2601">
                  <c:v>0</c:v>
                </c:pt>
                <c:pt idx="2602">
                  <c:v>0</c:v>
                </c:pt>
                <c:pt idx="2603">
                  <c:v>2.8421709430404007E-14</c:v>
                </c:pt>
                <c:pt idx="2604">
                  <c:v>0</c:v>
                </c:pt>
                <c:pt idx="2605">
                  <c:v>2.8421709430404007E-14</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2.8421709430404007E-14</c:v>
                </c:pt>
                <c:pt idx="2622">
                  <c:v>2.8421709430404007E-14</c:v>
                </c:pt>
                <c:pt idx="2623">
                  <c:v>0</c:v>
                </c:pt>
                <c:pt idx="2624">
                  <c:v>2.8421709430404007E-14</c:v>
                </c:pt>
                <c:pt idx="2625">
                  <c:v>0</c:v>
                </c:pt>
                <c:pt idx="2626">
                  <c:v>0</c:v>
                </c:pt>
                <c:pt idx="2627">
                  <c:v>0</c:v>
                </c:pt>
                <c:pt idx="2628">
                  <c:v>0</c:v>
                </c:pt>
                <c:pt idx="2629">
                  <c:v>2.8421709430404007E-14</c:v>
                </c:pt>
                <c:pt idx="2630">
                  <c:v>2.8421709430404007E-14</c:v>
                </c:pt>
                <c:pt idx="2631">
                  <c:v>0</c:v>
                </c:pt>
                <c:pt idx="2632">
                  <c:v>0</c:v>
                </c:pt>
                <c:pt idx="2633">
                  <c:v>5.6843418860808015E-14</c:v>
                </c:pt>
                <c:pt idx="2634">
                  <c:v>0</c:v>
                </c:pt>
                <c:pt idx="2635">
                  <c:v>0</c:v>
                </c:pt>
                <c:pt idx="2636">
                  <c:v>0</c:v>
                </c:pt>
                <c:pt idx="2637">
                  <c:v>0</c:v>
                </c:pt>
                <c:pt idx="2638">
                  <c:v>0</c:v>
                </c:pt>
                <c:pt idx="2639">
                  <c:v>2.8421709430404007E-14</c:v>
                </c:pt>
                <c:pt idx="2640">
                  <c:v>0</c:v>
                </c:pt>
                <c:pt idx="2641">
                  <c:v>0</c:v>
                </c:pt>
                <c:pt idx="2642">
                  <c:v>0</c:v>
                </c:pt>
                <c:pt idx="2643">
                  <c:v>0</c:v>
                </c:pt>
                <c:pt idx="2644">
                  <c:v>2.8421709430404007E-14</c:v>
                </c:pt>
                <c:pt idx="2645">
                  <c:v>0</c:v>
                </c:pt>
                <c:pt idx="2646">
                  <c:v>0</c:v>
                </c:pt>
                <c:pt idx="2647">
                  <c:v>5.6843418860808015E-14</c:v>
                </c:pt>
                <c:pt idx="2648">
                  <c:v>2.8421709430404007E-14</c:v>
                </c:pt>
                <c:pt idx="2649">
                  <c:v>0</c:v>
                </c:pt>
                <c:pt idx="2650">
                  <c:v>2.8421709430404007E-14</c:v>
                </c:pt>
                <c:pt idx="2651">
                  <c:v>0</c:v>
                </c:pt>
                <c:pt idx="2652">
                  <c:v>0</c:v>
                </c:pt>
                <c:pt idx="2653">
                  <c:v>0</c:v>
                </c:pt>
                <c:pt idx="2654">
                  <c:v>0</c:v>
                </c:pt>
                <c:pt idx="2655">
                  <c:v>0</c:v>
                </c:pt>
                <c:pt idx="2656">
                  <c:v>0</c:v>
                </c:pt>
                <c:pt idx="2657">
                  <c:v>2.8421709430404007E-14</c:v>
                </c:pt>
                <c:pt idx="2658">
                  <c:v>0</c:v>
                </c:pt>
                <c:pt idx="2659">
                  <c:v>2.8421709430404007E-14</c:v>
                </c:pt>
                <c:pt idx="2660">
                  <c:v>0</c:v>
                </c:pt>
                <c:pt idx="2661">
                  <c:v>0</c:v>
                </c:pt>
                <c:pt idx="2662">
                  <c:v>0</c:v>
                </c:pt>
                <c:pt idx="2663">
                  <c:v>0</c:v>
                </c:pt>
                <c:pt idx="2664">
                  <c:v>0</c:v>
                </c:pt>
                <c:pt idx="2665">
                  <c:v>2.8421709430404007E-14</c:v>
                </c:pt>
                <c:pt idx="2666">
                  <c:v>2.8421709430404007E-14</c:v>
                </c:pt>
                <c:pt idx="2667">
                  <c:v>2.8421709430404007E-14</c:v>
                </c:pt>
                <c:pt idx="2668">
                  <c:v>0</c:v>
                </c:pt>
                <c:pt idx="2669">
                  <c:v>0</c:v>
                </c:pt>
                <c:pt idx="2670">
                  <c:v>0</c:v>
                </c:pt>
                <c:pt idx="2671">
                  <c:v>2.8421709430404007E-14</c:v>
                </c:pt>
                <c:pt idx="2672">
                  <c:v>0</c:v>
                </c:pt>
                <c:pt idx="2673">
                  <c:v>2.8421709430404007E-14</c:v>
                </c:pt>
                <c:pt idx="2674">
                  <c:v>0</c:v>
                </c:pt>
                <c:pt idx="2675">
                  <c:v>0</c:v>
                </c:pt>
                <c:pt idx="2676">
                  <c:v>0</c:v>
                </c:pt>
                <c:pt idx="2677">
                  <c:v>0</c:v>
                </c:pt>
                <c:pt idx="2678">
                  <c:v>2.8421709430404007E-14</c:v>
                </c:pt>
                <c:pt idx="2679">
                  <c:v>0</c:v>
                </c:pt>
                <c:pt idx="2680">
                  <c:v>0</c:v>
                </c:pt>
                <c:pt idx="2681">
                  <c:v>0</c:v>
                </c:pt>
                <c:pt idx="2682">
                  <c:v>0</c:v>
                </c:pt>
                <c:pt idx="2683">
                  <c:v>0</c:v>
                </c:pt>
                <c:pt idx="2684">
                  <c:v>0</c:v>
                </c:pt>
                <c:pt idx="2685">
                  <c:v>2.8421709430404007E-14</c:v>
                </c:pt>
                <c:pt idx="2686">
                  <c:v>0</c:v>
                </c:pt>
                <c:pt idx="2687">
                  <c:v>0</c:v>
                </c:pt>
                <c:pt idx="2688">
                  <c:v>0</c:v>
                </c:pt>
                <c:pt idx="2689">
                  <c:v>0</c:v>
                </c:pt>
                <c:pt idx="2690">
                  <c:v>0</c:v>
                </c:pt>
                <c:pt idx="2691">
                  <c:v>0</c:v>
                </c:pt>
                <c:pt idx="2692">
                  <c:v>2.8421709430404007E-14</c:v>
                </c:pt>
                <c:pt idx="2693">
                  <c:v>0</c:v>
                </c:pt>
                <c:pt idx="2694">
                  <c:v>2.8421709430404007E-14</c:v>
                </c:pt>
                <c:pt idx="2695">
                  <c:v>0</c:v>
                </c:pt>
                <c:pt idx="2696">
                  <c:v>0</c:v>
                </c:pt>
                <c:pt idx="2697">
                  <c:v>0</c:v>
                </c:pt>
                <c:pt idx="2698">
                  <c:v>2.8421709430404007E-14</c:v>
                </c:pt>
                <c:pt idx="2699">
                  <c:v>2.8421709430404007E-14</c:v>
                </c:pt>
                <c:pt idx="2700">
                  <c:v>0</c:v>
                </c:pt>
                <c:pt idx="2701">
                  <c:v>2.8421709430404007E-14</c:v>
                </c:pt>
                <c:pt idx="2702">
                  <c:v>2.8421709430404007E-14</c:v>
                </c:pt>
                <c:pt idx="2703">
                  <c:v>0</c:v>
                </c:pt>
                <c:pt idx="2704">
                  <c:v>0</c:v>
                </c:pt>
                <c:pt idx="2705">
                  <c:v>2.8421709430404007E-14</c:v>
                </c:pt>
                <c:pt idx="2706">
                  <c:v>0</c:v>
                </c:pt>
                <c:pt idx="2707">
                  <c:v>0</c:v>
                </c:pt>
                <c:pt idx="2708">
                  <c:v>0</c:v>
                </c:pt>
                <c:pt idx="2709">
                  <c:v>0</c:v>
                </c:pt>
                <c:pt idx="2710">
                  <c:v>0</c:v>
                </c:pt>
                <c:pt idx="2711">
                  <c:v>2.8421709430404007E-14</c:v>
                </c:pt>
                <c:pt idx="2712">
                  <c:v>2.8421709430404007E-14</c:v>
                </c:pt>
                <c:pt idx="2713">
                  <c:v>2.8421709430404007E-14</c:v>
                </c:pt>
                <c:pt idx="2714">
                  <c:v>2.8421709430404007E-14</c:v>
                </c:pt>
                <c:pt idx="2715">
                  <c:v>0</c:v>
                </c:pt>
                <c:pt idx="2716">
                  <c:v>0</c:v>
                </c:pt>
                <c:pt idx="2717">
                  <c:v>0</c:v>
                </c:pt>
                <c:pt idx="2718">
                  <c:v>2.8421709430404007E-14</c:v>
                </c:pt>
                <c:pt idx="2719">
                  <c:v>0</c:v>
                </c:pt>
                <c:pt idx="2720">
                  <c:v>2.8421709430404007E-14</c:v>
                </c:pt>
                <c:pt idx="2721">
                  <c:v>0</c:v>
                </c:pt>
                <c:pt idx="2722">
                  <c:v>5.6843418860808015E-14</c:v>
                </c:pt>
                <c:pt idx="2723">
                  <c:v>0</c:v>
                </c:pt>
                <c:pt idx="2724">
                  <c:v>2.8421709430404007E-14</c:v>
                </c:pt>
                <c:pt idx="2725">
                  <c:v>0</c:v>
                </c:pt>
                <c:pt idx="2726">
                  <c:v>5.6843418860808015E-14</c:v>
                </c:pt>
                <c:pt idx="2727">
                  <c:v>0</c:v>
                </c:pt>
                <c:pt idx="2728">
                  <c:v>5.6843418860808015E-14</c:v>
                </c:pt>
                <c:pt idx="2729">
                  <c:v>0</c:v>
                </c:pt>
                <c:pt idx="2730">
                  <c:v>0</c:v>
                </c:pt>
                <c:pt idx="2731">
                  <c:v>2.8421709430404007E-14</c:v>
                </c:pt>
                <c:pt idx="2732">
                  <c:v>0</c:v>
                </c:pt>
                <c:pt idx="2733">
                  <c:v>0</c:v>
                </c:pt>
                <c:pt idx="2734">
                  <c:v>0</c:v>
                </c:pt>
                <c:pt idx="2735">
                  <c:v>0</c:v>
                </c:pt>
                <c:pt idx="2736">
                  <c:v>2.8421709430404007E-14</c:v>
                </c:pt>
                <c:pt idx="2737">
                  <c:v>2.8421709430404007E-14</c:v>
                </c:pt>
                <c:pt idx="2738">
                  <c:v>0</c:v>
                </c:pt>
                <c:pt idx="2739">
                  <c:v>0</c:v>
                </c:pt>
                <c:pt idx="2740">
                  <c:v>2.8421709430404007E-14</c:v>
                </c:pt>
                <c:pt idx="2741">
                  <c:v>2.8421709430404007E-14</c:v>
                </c:pt>
                <c:pt idx="2742">
                  <c:v>0</c:v>
                </c:pt>
                <c:pt idx="2743">
                  <c:v>2.8421709430404007E-14</c:v>
                </c:pt>
                <c:pt idx="2744">
                  <c:v>2.8421709430404007E-14</c:v>
                </c:pt>
                <c:pt idx="2745">
                  <c:v>0</c:v>
                </c:pt>
                <c:pt idx="2746">
                  <c:v>0</c:v>
                </c:pt>
                <c:pt idx="2747">
                  <c:v>0</c:v>
                </c:pt>
                <c:pt idx="2748">
                  <c:v>0</c:v>
                </c:pt>
                <c:pt idx="2749">
                  <c:v>0</c:v>
                </c:pt>
                <c:pt idx="2750">
                  <c:v>2.8421709430404007E-14</c:v>
                </c:pt>
                <c:pt idx="2751">
                  <c:v>2.8421709430404007E-14</c:v>
                </c:pt>
                <c:pt idx="2752">
                  <c:v>0</c:v>
                </c:pt>
                <c:pt idx="2753">
                  <c:v>0</c:v>
                </c:pt>
                <c:pt idx="2754">
                  <c:v>2.8421709430404007E-14</c:v>
                </c:pt>
                <c:pt idx="2755">
                  <c:v>0</c:v>
                </c:pt>
                <c:pt idx="2756">
                  <c:v>2.8421709430404007E-14</c:v>
                </c:pt>
                <c:pt idx="2757">
                  <c:v>2.8421709430404007E-14</c:v>
                </c:pt>
                <c:pt idx="2758">
                  <c:v>0</c:v>
                </c:pt>
                <c:pt idx="2759">
                  <c:v>0</c:v>
                </c:pt>
                <c:pt idx="2760">
                  <c:v>0</c:v>
                </c:pt>
                <c:pt idx="2761">
                  <c:v>0</c:v>
                </c:pt>
                <c:pt idx="2762">
                  <c:v>0</c:v>
                </c:pt>
                <c:pt idx="2763">
                  <c:v>0</c:v>
                </c:pt>
                <c:pt idx="2764">
                  <c:v>0</c:v>
                </c:pt>
                <c:pt idx="2765">
                  <c:v>0</c:v>
                </c:pt>
                <c:pt idx="2766">
                  <c:v>0</c:v>
                </c:pt>
                <c:pt idx="2767">
                  <c:v>0</c:v>
                </c:pt>
                <c:pt idx="2768">
                  <c:v>0</c:v>
                </c:pt>
                <c:pt idx="2769">
                  <c:v>2.8421709430404007E-14</c:v>
                </c:pt>
                <c:pt idx="2770">
                  <c:v>2.8421709430404007E-14</c:v>
                </c:pt>
                <c:pt idx="2771">
                  <c:v>0</c:v>
                </c:pt>
                <c:pt idx="2772">
                  <c:v>0</c:v>
                </c:pt>
                <c:pt idx="2773">
                  <c:v>0</c:v>
                </c:pt>
                <c:pt idx="2774">
                  <c:v>0</c:v>
                </c:pt>
                <c:pt idx="2775">
                  <c:v>0</c:v>
                </c:pt>
                <c:pt idx="2776">
                  <c:v>2.8421709430404007E-14</c:v>
                </c:pt>
                <c:pt idx="2777">
                  <c:v>0</c:v>
                </c:pt>
                <c:pt idx="2778">
                  <c:v>0</c:v>
                </c:pt>
                <c:pt idx="2779">
                  <c:v>2.8421709430404007E-14</c:v>
                </c:pt>
                <c:pt idx="2780">
                  <c:v>0</c:v>
                </c:pt>
                <c:pt idx="2781">
                  <c:v>0</c:v>
                </c:pt>
                <c:pt idx="2782">
                  <c:v>0</c:v>
                </c:pt>
                <c:pt idx="2783">
                  <c:v>0</c:v>
                </c:pt>
                <c:pt idx="2784">
                  <c:v>5.6843418860808015E-14</c:v>
                </c:pt>
                <c:pt idx="2785">
                  <c:v>2.8421709430404007E-14</c:v>
                </c:pt>
                <c:pt idx="2786">
                  <c:v>0</c:v>
                </c:pt>
                <c:pt idx="2787">
                  <c:v>0</c:v>
                </c:pt>
                <c:pt idx="2788">
                  <c:v>0</c:v>
                </c:pt>
                <c:pt idx="2789">
                  <c:v>2.8421709430404007E-14</c:v>
                </c:pt>
                <c:pt idx="2790">
                  <c:v>0</c:v>
                </c:pt>
                <c:pt idx="2791">
                  <c:v>0</c:v>
                </c:pt>
                <c:pt idx="2792">
                  <c:v>0</c:v>
                </c:pt>
                <c:pt idx="2793">
                  <c:v>0</c:v>
                </c:pt>
                <c:pt idx="2794">
                  <c:v>0</c:v>
                </c:pt>
                <c:pt idx="2795">
                  <c:v>0</c:v>
                </c:pt>
                <c:pt idx="2796">
                  <c:v>0</c:v>
                </c:pt>
                <c:pt idx="2797">
                  <c:v>2.8421709430404007E-14</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2.8421709430404007E-14</c:v>
                </c:pt>
                <c:pt idx="2813">
                  <c:v>0</c:v>
                </c:pt>
                <c:pt idx="2814">
                  <c:v>0</c:v>
                </c:pt>
                <c:pt idx="2815">
                  <c:v>2.8421709430404007E-14</c:v>
                </c:pt>
                <c:pt idx="2816">
                  <c:v>0</c:v>
                </c:pt>
                <c:pt idx="2817">
                  <c:v>2.8421709430404007E-14</c:v>
                </c:pt>
                <c:pt idx="2818">
                  <c:v>0</c:v>
                </c:pt>
                <c:pt idx="2819">
                  <c:v>0</c:v>
                </c:pt>
                <c:pt idx="2820">
                  <c:v>2.8421709430404007E-14</c:v>
                </c:pt>
                <c:pt idx="2821">
                  <c:v>0</c:v>
                </c:pt>
                <c:pt idx="2822">
                  <c:v>2.8421709430404007E-14</c:v>
                </c:pt>
                <c:pt idx="2823">
                  <c:v>0</c:v>
                </c:pt>
                <c:pt idx="2824">
                  <c:v>0</c:v>
                </c:pt>
                <c:pt idx="2825">
                  <c:v>2.8421709430404007E-14</c:v>
                </c:pt>
                <c:pt idx="2826">
                  <c:v>2.8421709430404007E-14</c:v>
                </c:pt>
                <c:pt idx="2827">
                  <c:v>0</c:v>
                </c:pt>
                <c:pt idx="2828">
                  <c:v>2.8421709430404007E-14</c:v>
                </c:pt>
                <c:pt idx="2829">
                  <c:v>0</c:v>
                </c:pt>
                <c:pt idx="2830">
                  <c:v>2.8421709430404007E-14</c:v>
                </c:pt>
                <c:pt idx="2831">
                  <c:v>2.8421709430404007E-14</c:v>
                </c:pt>
                <c:pt idx="2832">
                  <c:v>2.8421709430404007E-14</c:v>
                </c:pt>
                <c:pt idx="2833">
                  <c:v>2.8421709430404007E-14</c:v>
                </c:pt>
                <c:pt idx="2834">
                  <c:v>2.8421709430404007E-14</c:v>
                </c:pt>
                <c:pt idx="2835">
                  <c:v>0</c:v>
                </c:pt>
                <c:pt idx="2836">
                  <c:v>2.8421709430404007E-14</c:v>
                </c:pt>
                <c:pt idx="2837">
                  <c:v>0</c:v>
                </c:pt>
                <c:pt idx="2838">
                  <c:v>0</c:v>
                </c:pt>
                <c:pt idx="2839">
                  <c:v>2.8421709430404007E-14</c:v>
                </c:pt>
                <c:pt idx="2840">
                  <c:v>0</c:v>
                </c:pt>
                <c:pt idx="2841">
                  <c:v>2.8421709430404007E-14</c:v>
                </c:pt>
                <c:pt idx="2842">
                  <c:v>2.8421709430404007E-14</c:v>
                </c:pt>
                <c:pt idx="2843">
                  <c:v>0</c:v>
                </c:pt>
                <c:pt idx="2844">
                  <c:v>0</c:v>
                </c:pt>
                <c:pt idx="2845">
                  <c:v>2.8421709430404007E-14</c:v>
                </c:pt>
                <c:pt idx="2846">
                  <c:v>0</c:v>
                </c:pt>
                <c:pt idx="2847">
                  <c:v>2.8421709430404007E-14</c:v>
                </c:pt>
                <c:pt idx="2848">
                  <c:v>2.8421709430404007E-14</c:v>
                </c:pt>
                <c:pt idx="2849">
                  <c:v>0</c:v>
                </c:pt>
                <c:pt idx="2850">
                  <c:v>2.8421709430404007E-14</c:v>
                </c:pt>
                <c:pt idx="2851">
                  <c:v>0</c:v>
                </c:pt>
                <c:pt idx="2852">
                  <c:v>2.8421709430404007E-14</c:v>
                </c:pt>
                <c:pt idx="2853">
                  <c:v>0</c:v>
                </c:pt>
                <c:pt idx="2854">
                  <c:v>0</c:v>
                </c:pt>
                <c:pt idx="2855">
                  <c:v>0</c:v>
                </c:pt>
                <c:pt idx="2856">
                  <c:v>0</c:v>
                </c:pt>
                <c:pt idx="2857">
                  <c:v>5.6843418860808015E-14</c:v>
                </c:pt>
                <c:pt idx="2858">
                  <c:v>2.8421709430404007E-14</c:v>
                </c:pt>
                <c:pt idx="2859">
                  <c:v>0</c:v>
                </c:pt>
                <c:pt idx="2860">
                  <c:v>0</c:v>
                </c:pt>
                <c:pt idx="2861">
                  <c:v>0</c:v>
                </c:pt>
                <c:pt idx="2862">
                  <c:v>0</c:v>
                </c:pt>
                <c:pt idx="2863">
                  <c:v>0</c:v>
                </c:pt>
                <c:pt idx="2864">
                  <c:v>0</c:v>
                </c:pt>
                <c:pt idx="2865">
                  <c:v>2.8421709430404007E-14</c:v>
                </c:pt>
                <c:pt idx="2866">
                  <c:v>0</c:v>
                </c:pt>
                <c:pt idx="2867">
                  <c:v>0</c:v>
                </c:pt>
                <c:pt idx="2868">
                  <c:v>0</c:v>
                </c:pt>
                <c:pt idx="2869">
                  <c:v>2.8421709430404007E-14</c:v>
                </c:pt>
                <c:pt idx="2870">
                  <c:v>2.8421709430404007E-14</c:v>
                </c:pt>
                <c:pt idx="2871">
                  <c:v>2.8421709430404007E-14</c:v>
                </c:pt>
                <c:pt idx="2872">
                  <c:v>2.8421709430404007E-14</c:v>
                </c:pt>
                <c:pt idx="2873">
                  <c:v>0</c:v>
                </c:pt>
                <c:pt idx="2874">
                  <c:v>2.8421709430404007E-14</c:v>
                </c:pt>
                <c:pt idx="2875">
                  <c:v>2.8421709430404007E-14</c:v>
                </c:pt>
                <c:pt idx="2876">
                  <c:v>2.8421709430404007E-14</c:v>
                </c:pt>
                <c:pt idx="2877">
                  <c:v>0</c:v>
                </c:pt>
                <c:pt idx="2878">
                  <c:v>0</c:v>
                </c:pt>
                <c:pt idx="2879">
                  <c:v>2.8421709430404007E-14</c:v>
                </c:pt>
                <c:pt idx="2880">
                  <c:v>2.8421709430404007E-14</c:v>
                </c:pt>
                <c:pt idx="2881">
                  <c:v>0</c:v>
                </c:pt>
                <c:pt idx="2882">
                  <c:v>2.8421709430404007E-14</c:v>
                </c:pt>
                <c:pt idx="2883">
                  <c:v>2.8421709430404007E-14</c:v>
                </c:pt>
                <c:pt idx="2884">
                  <c:v>2.8421709430404007E-14</c:v>
                </c:pt>
                <c:pt idx="2885">
                  <c:v>0</c:v>
                </c:pt>
                <c:pt idx="2886">
                  <c:v>0</c:v>
                </c:pt>
                <c:pt idx="2887">
                  <c:v>0</c:v>
                </c:pt>
                <c:pt idx="2888">
                  <c:v>0</c:v>
                </c:pt>
                <c:pt idx="2889">
                  <c:v>0</c:v>
                </c:pt>
                <c:pt idx="2890">
                  <c:v>2.8421709430404007E-14</c:v>
                </c:pt>
                <c:pt idx="2891">
                  <c:v>0</c:v>
                </c:pt>
                <c:pt idx="2892">
                  <c:v>0</c:v>
                </c:pt>
                <c:pt idx="2893">
                  <c:v>0</c:v>
                </c:pt>
                <c:pt idx="2894">
                  <c:v>2.8421709430404007E-14</c:v>
                </c:pt>
                <c:pt idx="2895">
                  <c:v>2.8421709430404007E-14</c:v>
                </c:pt>
                <c:pt idx="2896">
                  <c:v>0</c:v>
                </c:pt>
                <c:pt idx="2897">
                  <c:v>0</c:v>
                </c:pt>
                <c:pt idx="2898">
                  <c:v>0</c:v>
                </c:pt>
                <c:pt idx="2899">
                  <c:v>0</c:v>
                </c:pt>
                <c:pt idx="2900">
                  <c:v>0</c:v>
                </c:pt>
                <c:pt idx="2901">
                  <c:v>0</c:v>
                </c:pt>
                <c:pt idx="2902">
                  <c:v>0</c:v>
                </c:pt>
                <c:pt idx="2903">
                  <c:v>2.8421709430404007E-14</c:v>
                </c:pt>
                <c:pt idx="2904">
                  <c:v>0</c:v>
                </c:pt>
                <c:pt idx="2905">
                  <c:v>2.8421709430404007E-14</c:v>
                </c:pt>
                <c:pt idx="2906">
                  <c:v>0</c:v>
                </c:pt>
                <c:pt idx="2907">
                  <c:v>0</c:v>
                </c:pt>
                <c:pt idx="2908">
                  <c:v>0</c:v>
                </c:pt>
                <c:pt idx="2909">
                  <c:v>0</c:v>
                </c:pt>
                <c:pt idx="2910">
                  <c:v>0</c:v>
                </c:pt>
                <c:pt idx="2911">
                  <c:v>0</c:v>
                </c:pt>
                <c:pt idx="2912">
                  <c:v>5.6843418860808015E-14</c:v>
                </c:pt>
                <c:pt idx="2913">
                  <c:v>2.8421709430404007E-14</c:v>
                </c:pt>
                <c:pt idx="2914">
                  <c:v>0</c:v>
                </c:pt>
                <c:pt idx="2915">
                  <c:v>0</c:v>
                </c:pt>
                <c:pt idx="2916">
                  <c:v>0</c:v>
                </c:pt>
                <c:pt idx="2917">
                  <c:v>2.8421709430404007E-14</c:v>
                </c:pt>
                <c:pt idx="2918">
                  <c:v>2.8421709430404007E-14</c:v>
                </c:pt>
                <c:pt idx="2919">
                  <c:v>5.6843418860808015E-14</c:v>
                </c:pt>
                <c:pt idx="2920">
                  <c:v>0</c:v>
                </c:pt>
                <c:pt idx="2921">
                  <c:v>0</c:v>
                </c:pt>
                <c:pt idx="2922">
                  <c:v>0</c:v>
                </c:pt>
                <c:pt idx="2923">
                  <c:v>2.8421709430404007E-14</c:v>
                </c:pt>
                <c:pt idx="2924">
                  <c:v>0</c:v>
                </c:pt>
                <c:pt idx="2925">
                  <c:v>2.8421709430404007E-14</c:v>
                </c:pt>
                <c:pt idx="2926">
                  <c:v>0</c:v>
                </c:pt>
                <c:pt idx="2927">
                  <c:v>0</c:v>
                </c:pt>
                <c:pt idx="2928">
                  <c:v>0</c:v>
                </c:pt>
                <c:pt idx="2929">
                  <c:v>5.6843418860808015E-14</c:v>
                </c:pt>
                <c:pt idx="2930">
                  <c:v>0</c:v>
                </c:pt>
                <c:pt idx="2931">
                  <c:v>2.8421709430404007E-14</c:v>
                </c:pt>
                <c:pt idx="2932">
                  <c:v>0</c:v>
                </c:pt>
                <c:pt idx="2933">
                  <c:v>0</c:v>
                </c:pt>
                <c:pt idx="2934">
                  <c:v>0</c:v>
                </c:pt>
                <c:pt idx="2935">
                  <c:v>2.8421709430404007E-14</c:v>
                </c:pt>
                <c:pt idx="2936">
                  <c:v>2.8421709430404007E-14</c:v>
                </c:pt>
                <c:pt idx="2937">
                  <c:v>0</c:v>
                </c:pt>
                <c:pt idx="2938">
                  <c:v>0</c:v>
                </c:pt>
                <c:pt idx="2939">
                  <c:v>0</c:v>
                </c:pt>
                <c:pt idx="2940">
                  <c:v>0</c:v>
                </c:pt>
                <c:pt idx="2941">
                  <c:v>2.8421709430404007E-14</c:v>
                </c:pt>
                <c:pt idx="2942">
                  <c:v>2.8421709430404007E-14</c:v>
                </c:pt>
                <c:pt idx="2943">
                  <c:v>0</c:v>
                </c:pt>
                <c:pt idx="2944">
                  <c:v>0</c:v>
                </c:pt>
                <c:pt idx="2945">
                  <c:v>2.8421709430404007E-14</c:v>
                </c:pt>
                <c:pt idx="2946">
                  <c:v>0</c:v>
                </c:pt>
                <c:pt idx="2947">
                  <c:v>0</c:v>
                </c:pt>
                <c:pt idx="2948">
                  <c:v>0</c:v>
                </c:pt>
                <c:pt idx="2949">
                  <c:v>2.8421709430404007E-14</c:v>
                </c:pt>
                <c:pt idx="2950">
                  <c:v>0</c:v>
                </c:pt>
                <c:pt idx="2951">
                  <c:v>0</c:v>
                </c:pt>
                <c:pt idx="2952">
                  <c:v>0</c:v>
                </c:pt>
                <c:pt idx="2953">
                  <c:v>2.8421709430404007E-14</c:v>
                </c:pt>
                <c:pt idx="2954">
                  <c:v>0</c:v>
                </c:pt>
                <c:pt idx="2955">
                  <c:v>0</c:v>
                </c:pt>
                <c:pt idx="2956">
                  <c:v>0</c:v>
                </c:pt>
                <c:pt idx="2957">
                  <c:v>0</c:v>
                </c:pt>
                <c:pt idx="2958">
                  <c:v>0</c:v>
                </c:pt>
                <c:pt idx="2959">
                  <c:v>2.8421709430404007E-14</c:v>
                </c:pt>
                <c:pt idx="2960">
                  <c:v>2.8421709430404007E-14</c:v>
                </c:pt>
                <c:pt idx="2961">
                  <c:v>0</c:v>
                </c:pt>
                <c:pt idx="2962">
                  <c:v>2.8421709430404007E-14</c:v>
                </c:pt>
                <c:pt idx="2963">
                  <c:v>0</c:v>
                </c:pt>
                <c:pt idx="2964">
                  <c:v>0</c:v>
                </c:pt>
                <c:pt idx="2965">
                  <c:v>0</c:v>
                </c:pt>
                <c:pt idx="2966">
                  <c:v>5.6843418860808015E-14</c:v>
                </c:pt>
                <c:pt idx="2967">
                  <c:v>0</c:v>
                </c:pt>
                <c:pt idx="2968">
                  <c:v>0</c:v>
                </c:pt>
                <c:pt idx="2969">
                  <c:v>0</c:v>
                </c:pt>
                <c:pt idx="2970">
                  <c:v>0</c:v>
                </c:pt>
                <c:pt idx="2971">
                  <c:v>2.8421709430404007E-14</c:v>
                </c:pt>
                <c:pt idx="2972">
                  <c:v>0</c:v>
                </c:pt>
                <c:pt idx="2973">
                  <c:v>2.8421709430404007E-14</c:v>
                </c:pt>
                <c:pt idx="2974">
                  <c:v>0</c:v>
                </c:pt>
                <c:pt idx="2975">
                  <c:v>2.8421709430404007E-14</c:v>
                </c:pt>
                <c:pt idx="2976">
                  <c:v>0</c:v>
                </c:pt>
                <c:pt idx="2977">
                  <c:v>0</c:v>
                </c:pt>
                <c:pt idx="2978">
                  <c:v>0</c:v>
                </c:pt>
                <c:pt idx="2979">
                  <c:v>2.8421709430404007E-14</c:v>
                </c:pt>
                <c:pt idx="2980">
                  <c:v>0</c:v>
                </c:pt>
                <c:pt idx="2981">
                  <c:v>0</c:v>
                </c:pt>
                <c:pt idx="2982">
                  <c:v>0</c:v>
                </c:pt>
                <c:pt idx="2983">
                  <c:v>0</c:v>
                </c:pt>
                <c:pt idx="2984">
                  <c:v>0</c:v>
                </c:pt>
                <c:pt idx="2985">
                  <c:v>2.8421709430404007E-14</c:v>
                </c:pt>
                <c:pt idx="2986">
                  <c:v>0</c:v>
                </c:pt>
                <c:pt idx="2987">
                  <c:v>0</c:v>
                </c:pt>
                <c:pt idx="2988">
                  <c:v>0</c:v>
                </c:pt>
                <c:pt idx="2989">
                  <c:v>0</c:v>
                </c:pt>
                <c:pt idx="2990">
                  <c:v>2.8421709430404007E-14</c:v>
                </c:pt>
                <c:pt idx="2991">
                  <c:v>0</c:v>
                </c:pt>
                <c:pt idx="2992">
                  <c:v>0</c:v>
                </c:pt>
                <c:pt idx="2993">
                  <c:v>0</c:v>
                </c:pt>
                <c:pt idx="2994">
                  <c:v>0</c:v>
                </c:pt>
                <c:pt idx="2995">
                  <c:v>0</c:v>
                </c:pt>
                <c:pt idx="2996">
                  <c:v>0</c:v>
                </c:pt>
                <c:pt idx="2997">
                  <c:v>2.8421709430404007E-14</c:v>
                </c:pt>
                <c:pt idx="2998">
                  <c:v>0</c:v>
                </c:pt>
                <c:pt idx="2999">
                  <c:v>0</c:v>
                </c:pt>
                <c:pt idx="3000">
                  <c:v>0</c:v>
                </c:pt>
                <c:pt idx="3001">
                  <c:v>0</c:v>
                </c:pt>
                <c:pt idx="3002">
                  <c:v>0</c:v>
                </c:pt>
                <c:pt idx="3003">
                  <c:v>2.8421709430404007E-14</c:v>
                </c:pt>
                <c:pt idx="3004">
                  <c:v>0</c:v>
                </c:pt>
                <c:pt idx="3005">
                  <c:v>0</c:v>
                </c:pt>
                <c:pt idx="3006">
                  <c:v>0</c:v>
                </c:pt>
                <c:pt idx="3007">
                  <c:v>5.6843418860808015E-14</c:v>
                </c:pt>
                <c:pt idx="3008">
                  <c:v>0</c:v>
                </c:pt>
                <c:pt idx="3009">
                  <c:v>0</c:v>
                </c:pt>
                <c:pt idx="3010">
                  <c:v>0</c:v>
                </c:pt>
                <c:pt idx="3011">
                  <c:v>2.8421709430404007E-14</c:v>
                </c:pt>
                <c:pt idx="3012">
                  <c:v>0</c:v>
                </c:pt>
                <c:pt idx="3013">
                  <c:v>0</c:v>
                </c:pt>
                <c:pt idx="3014">
                  <c:v>0</c:v>
                </c:pt>
                <c:pt idx="3015">
                  <c:v>0</c:v>
                </c:pt>
                <c:pt idx="3016">
                  <c:v>0</c:v>
                </c:pt>
                <c:pt idx="3017">
                  <c:v>0</c:v>
                </c:pt>
                <c:pt idx="3018">
                  <c:v>0</c:v>
                </c:pt>
                <c:pt idx="3019">
                  <c:v>2.8421709430404007E-14</c:v>
                </c:pt>
                <c:pt idx="3020">
                  <c:v>0</c:v>
                </c:pt>
                <c:pt idx="3021">
                  <c:v>0</c:v>
                </c:pt>
                <c:pt idx="3022">
                  <c:v>0</c:v>
                </c:pt>
                <c:pt idx="3023">
                  <c:v>0</c:v>
                </c:pt>
                <c:pt idx="3024">
                  <c:v>5.6843418860808015E-14</c:v>
                </c:pt>
                <c:pt idx="3025">
                  <c:v>0</c:v>
                </c:pt>
                <c:pt idx="3026">
                  <c:v>0</c:v>
                </c:pt>
                <c:pt idx="3027">
                  <c:v>2.8421709430404007E-14</c:v>
                </c:pt>
                <c:pt idx="3028">
                  <c:v>2.8421709430404007E-14</c:v>
                </c:pt>
                <c:pt idx="3029">
                  <c:v>2.8421709430404007E-14</c:v>
                </c:pt>
                <c:pt idx="3030">
                  <c:v>0</c:v>
                </c:pt>
                <c:pt idx="3031">
                  <c:v>0</c:v>
                </c:pt>
                <c:pt idx="3032">
                  <c:v>0</c:v>
                </c:pt>
                <c:pt idx="3033">
                  <c:v>2.8421709430404007E-14</c:v>
                </c:pt>
                <c:pt idx="3034">
                  <c:v>0</c:v>
                </c:pt>
                <c:pt idx="3035">
                  <c:v>2.8421709430404007E-14</c:v>
                </c:pt>
                <c:pt idx="3036">
                  <c:v>0</c:v>
                </c:pt>
                <c:pt idx="3037">
                  <c:v>0</c:v>
                </c:pt>
                <c:pt idx="3038">
                  <c:v>0</c:v>
                </c:pt>
                <c:pt idx="3039">
                  <c:v>2.8421709430404007E-14</c:v>
                </c:pt>
                <c:pt idx="3040">
                  <c:v>0</c:v>
                </c:pt>
                <c:pt idx="3041">
                  <c:v>0</c:v>
                </c:pt>
                <c:pt idx="3042">
                  <c:v>0</c:v>
                </c:pt>
                <c:pt idx="3043">
                  <c:v>2.8421709430404007E-14</c:v>
                </c:pt>
                <c:pt idx="3044">
                  <c:v>0</c:v>
                </c:pt>
                <c:pt idx="3045">
                  <c:v>0</c:v>
                </c:pt>
                <c:pt idx="3046">
                  <c:v>0</c:v>
                </c:pt>
                <c:pt idx="3047">
                  <c:v>0</c:v>
                </c:pt>
                <c:pt idx="3048">
                  <c:v>0</c:v>
                </c:pt>
                <c:pt idx="3049">
                  <c:v>0</c:v>
                </c:pt>
                <c:pt idx="3050">
                  <c:v>0</c:v>
                </c:pt>
                <c:pt idx="3051">
                  <c:v>0</c:v>
                </c:pt>
                <c:pt idx="3052">
                  <c:v>2.8421709430404007E-14</c:v>
                </c:pt>
                <c:pt idx="3053">
                  <c:v>2.8421709430404007E-14</c:v>
                </c:pt>
                <c:pt idx="3054">
                  <c:v>0</c:v>
                </c:pt>
                <c:pt idx="3055">
                  <c:v>0</c:v>
                </c:pt>
                <c:pt idx="3056">
                  <c:v>2.8421709430404007E-14</c:v>
                </c:pt>
                <c:pt idx="3057">
                  <c:v>0</c:v>
                </c:pt>
                <c:pt idx="3058">
                  <c:v>0</c:v>
                </c:pt>
                <c:pt idx="3059">
                  <c:v>0</c:v>
                </c:pt>
                <c:pt idx="3060">
                  <c:v>0</c:v>
                </c:pt>
                <c:pt idx="3061">
                  <c:v>0</c:v>
                </c:pt>
                <c:pt idx="3062">
                  <c:v>0</c:v>
                </c:pt>
                <c:pt idx="3063">
                  <c:v>0</c:v>
                </c:pt>
                <c:pt idx="3064">
                  <c:v>0</c:v>
                </c:pt>
                <c:pt idx="3065">
                  <c:v>0</c:v>
                </c:pt>
                <c:pt idx="3066">
                  <c:v>5.6843418860808015E-14</c:v>
                </c:pt>
                <c:pt idx="3067">
                  <c:v>0</c:v>
                </c:pt>
                <c:pt idx="3068">
                  <c:v>0</c:v>
                </c:pt>
                <c:pt idx="3069">
                  <c:v>2.8421709430404007E-14</c:v>
                </c:pt>
                <c:pt idx="3070">
                  <c:v>0</c:v>
                </c:pt>
                <c:pt idx="3071">
                  <c:v>0</c:v>
                </c:pt>
                <c:pt idx="3072">
                  <c:v>2.8421709430404007E-14</c:v>
                </c:pt>
                <c:pt idx="3073">
                  <c:v>0</c:v>
                </c:pt>
                <c:pt idx="3074">
                  <c:v>2.8421709430404007E-14</c:v>
                </c:pt>
                <c:pt idx="3075">
                  <c:v>0</c:v>
                </c:pt>
                <c:pt idx="3076">
                  <c:v>0</c:v>
                </c:pt>
                <c:pt idx="3077">
                  <c:v>0</c:v>
                </c:pt>
                <c:pt idx="3078">
                  <c:v>0</c:v>
                </c:pt>
                <c:pt idx="3079">
                  <c:v>0</c:v>
                </c:pt>
                <c:pt idx="3080">
                  <c:v>0</c:v>
                </c:pt>
                <c:pt idx="3081">
                  <c:v>0</c:v>
                </c:pt>
                <c:pt idx="3082">
                  <c:v>0</c:v>
                </c:pt>
                <c:pt idx="3083">
                  <c:v>2.8421709430404007E-14</c:v>
                </c:pt>
                <c:pt idx="3084">
                  <c:v>0</c:v>
                </c:pt>
                <c:pt idx="3085">
                  <c:v>0</c:v>
                </c:pt>
                <c:pt idx="3086">
                  <c:v>0</c:v>
                </c:pt>
                <c:pt idx="3087">
                  <c:v>0</c:v>
                </c:pt>
                <c:pt idx="3088">
                  <c:v>2.8421709430404007E-14</c:v>
                </c:pt>
                <c:pt idx="3089">
                  <c:v>0</c:v>
                </c:pt>
                <c:pt idx="3090">
                  <c:v>0</c:v>
                </c:pt>
                <c:pt idx="3091">
                  <c:v>0</c:v>
                </c:pt>
                <c:pt idx="3092">
                  <c:v>2.8421709430404007E-14</c:v>
                </c:pt>
                <c:pt idx="3093">
                  <c:v>2.8421709430404007E-14</c:v>
                </c:pt>
                <c:pt idx="3094">
                  <c:v>0</c:v>
                </c:pt>
                <c:pt idx="3095">
                  <c:v>2.8421709430404007E-14</c:v>
                </c:pt>
                <c:pt idx="3096">
                  <c:v>0</c:v>
                </c:pt>
                <c:pt idx="3097">
                  <c:v>0</c:v>
                </c:pt>
                <c:pt idx="3098">
                  <c:v>0</c:v>
                </c:pt>
                <c:pt idx="3099">
                  <c:v>0</c:v>
                </c:pt>
                <c:pt idx="3100">
                  <c:v>0</c:v>
                </c:pt>
                <c:pt idx="3101">
                  <c:v>0</c:v>
                </c:pt>
                <c:pt idx="3102">
                  <c:v>0</c:v>
                </c:pt>
                <c:pt idx="3103">
                  <c:v>0</c:v>
                </c:pt>
                <c:pt idx="3104">
                  <c:v>2.8421709430404007E-14</c:v>
                </c:pt>
                <c:pt idx="3105">
                  <c:v>0</c:v>
                </c:pt>
                <c:pt idx="3106">
                  <c:v>0</c:v>
                </c:pt>
                <c:pt idx="3107">
                  <c:v>2.8421709430404007E-14</c:v>
                </c:pt>
                <c:pt idx="3108">
                  <c:v>2.8421709430404007E-14</c:v>
                </c:pt>
                <c:pt idx="3109">
                  <c:v>0</c:v>
                </c:pt>
                <c:pt idx="3110">
                  <c:v>0</c:v>
                </c:pt>
                <c:pt idx="3111">
                  <c:v>0</c:v>
                </c:pt>
                <c:pt idx="3112">
                  <c:v>2.8421709430404007E-14</c:v>
                </c:pt>
                <c:pt idx="3113">
                  <c:v>0</c:v>
                </c:pt>
                <c:pt idx="3114">
                  <c:v>2.8421709430404007E-14</c:v>
                </c:pt>
                <c:pt idx="3115">
                  <c:v>0</c:v>
                </c:pt>
                <c:pt idx="3116">
                  <c:v>0</c:v>
                </c:pt>
                <c:pt idx="3117">
                  <c:v>2.8421709430404007E-14</c:v>
                </c:pt>
                <c:pt idx="3118">
                  <c:v>2.8421709430404007E-14</c:v>
                </c:pt>
                <c:pt idx="3119">
                  <c:v>5.6843418860808015E-14</c:v>
                </c:pt>
                <c:pt idx="3120">
                  <c:v>0</c:v>
                </c:pt>
                <c:pt idx="3121">
                  <c:v>0</c:v>
                </c:pt>
                <c:pt idx="3122">
                  <c:v>0</c:v>
                </c:pt>
                <c:pt idx="3123">
                  <c:v>2.8421709430404007E-14</c:v>
                </c:pt>
                <c:pt idx="3124">
                  <c:v>2.8421709430404007E-14</c:v>
                </c:pt>
                <c:pt idx="3125">
                  <c:v>0</c:v>
                </c:pt>
                <c:pt idx="3126">
                  <c:v>0</c:v>
                </c:pt>
                <c:pt idx="3127">
                  <c:v>0</c:v>
                </c:pt>
                <c:pt idx="3128">
                  <c:v>0</c:v>
                </c:pt>
                <c:pt idx="3129">
                  <c:v>0</c:v>
                </c:pt>
                <c:pt idx="3130">
                  <c:v>0</c:v>
                </c:pt>
                <c:pt idx="3131">
                  <c:v>0</c:v>
                </c:pt>
                <c:pt idx="3132">
                  <c:v>2.8421709430404007E-14</c:v>
                </c:pt>
                <c:pt idx="3133">
                  <c:v>0</c:v>
                </c:pt>
                <c:pt idx="3134">
                  <c:v>0</c:v>
                </c:pt>
                <c:pt idx="3135">
                  <c:v>0</c:v>
                </c:pt>
                <c:pt idx="3136">
                  <c:v>0</c:v>
                </c:pt>
                <c:pt idx="3137">
                  <c:v>0</c:v>
                </c:pt>
                <c:pt idx="3138">
                  <c:v>0</c:v>
                </c:pt>
                <c:pt idx="3139">
                  <c:v>0</c:v>
                </c:pt>
                <c:pt idx="3140">
                  <c:v>0</c:v>
                </c:pt>
                <c:pt idx="3141">
                  <c:v>0</c:v>
                </c:pt>
                <c:pt idx="3142">
                  <c:v>2.8421709430404007E-14</c:v>
                </c:pt>
                <c:pt idx="3143">
                  <c:v>0</c:v>
                </c:pt>
                <c:pt idx="3144">
                  <c:v>0</c:v>
                </c:pt>
                <c:pt idx="3145">
                  <c:v>0</c:v>
                </c:pt>
                <c:pt idx="3146">
                  <c:v>2.8421709430404007E-14</c:v>
                </c:pt>
                <c:pt idx="3147">
                  <c:v>0</c:v>
                </c:pt>
                <c:pt idx="3148">
                  <c:v>5.6843418860808015E-14</c:v>
                </c:pt>
                <c:pt idx="3149">
                  <c:v>2.8421709430404007E-14</c:v>
                </c:pt>
                <c:pt idx="3150">
                  <c:v>0</c:v>
                </c:pt>
                <c:pt idx="3151">
                  <c:v>0</c:v>
                </c:pt>
                <c:pt idx="3152">
                  <c:v>0</c:v>
                </c:pt>
                <c:pt idx="3153">
                  <c:v>5.6843418860808015E-14</c:v>
                </c:pt>
                <c:pt idx="3154">
                  <c:v>0</c:v>
                </c:pt>
                <c:pt idx="3155">
                  <c:v>2.8421709430404007E-14</c:v>
                </c:pt>
                <c:pt idx="3156">
                  <c:v>0</c:v>
                </c:pt>
                <c:pt idx="3157">
                  <c:v>2.8421709430404007E-14</c:v>
                </c:pt>
                <c:pt idx="3158">
                  <c:v>0</c:v>
                </c:pt>
                <c:pt idx="3159">
                  <c:v>0</c:v>
                </c:pt>
                <c:pt idx="3160">
                  <c:v>0</c:v>
                </c:pt>
                <c:pt idx="3161">
                  <c:v>0</c:v>
                </c:pt>
                <c:pt idx="3162">
                  <c:v>2.8421709430404007E-14</c:v>
                </c:pt>
                <c:pt idx="3163">
                  <c:v>2.8421709430404007E-14</c:v>
                </c:pt>
                <c:pt idx="3164">
                  <c:v>0</c:v>
                </c:pt>
                <c:pt idx="3165">
                  <c:v>0</c:v>
                </c:pt>
                <c:pt idx="3166">
                  <c:v>0</c:v>
                </c:pt>
                <c:pt idx="3167">
                  <c:v>0</c:v>
                </c:pt>
                <c:pt idx="3168">
                  <c:v>0</c:v>
                </c:pt>
                <c:pt idx="3169">
                  <c:v>0</c:v>
                </c:pt>
                <c:pt idx="3170">
                  <c:v>0</c:v>
                </c:pt>
                <c:pt idx="3171">
                  <c:v>0</c:v>
                </c:pt>
                <c:pt idx="3172">
                  <c:v>2.8421709430404007E-14</c:v>
                </c:pt>
                <c:pt idx="3173">
                  <c:v>0</c:v>
                </c:pt>
                <c:pt idx="3174">
                  <c:v>0</c:v>
                </c:pt>
                <c:pt idx="3175">
                  <c:v>0</c:v>
                </c:pt>
                <c:pt idx="3176">
                  <c:v>0</c:v>
                </c:pt>
                <c:pt idx="3177">
                  <c:v>0</c:v>
                </c:pt>
                <c:pt idx="3178">
                  <c:v>0</c:v>
                </c:pt>
                <c:pt idx="3179">
                  <c:v>0</c:v>
                </c:pt>
                <c:pt idx="3180">
                  <c:v>0</c:v>
                </c:pt>
                <c:pt idx="3181">
                  <c:v>2.8421709430404007E-14</c:v>
                </c:pt>
                <c:pt idx="3182">
                  <c:v>5.6843418860808015E-14</c:v>
                </c:pt>
                <c:pt idx="3183">
                  <c:v>0</c:v>
                </c:pt>
                <c:pt idx="3184">
                  <c:v>2.8421709430404007E-14</c:v>
                </c:pt>
                <c:pt idx="3185">
                  <c:v>2.8421709430404007E-14</c:v>
                </c:pt>
                <c:pt idx="3186">
                  <c:v>0</c:v>
                </c:pt>
                <c:pt idx="3187">
                  <c:v>0</c:v>
                </c:pt>
                <c:pt idx="3188">
                  <c:v>0</c:v>
                </c:pt>
                <c:pt idx="3189">
                  <c:v>0</c:v>
                </c:pt>
                <c:pt idx="3190">
                  <c:v>2.8421709430404007E-14</c:v>
                </c:pt>
                <c:pt idx="3191">
                  <c:v>0</c:v>
                </c:pt>
                <c:pt idx="3192">
                  <c:v>2.8421709430404007E-14</c:v>
                </c:pt>
                <c:pt idx="3193">
                  <c:v>2.8421709430404007E-14</c:v>
                </c:pt>
                <c:pt idx="3194">
                  <c:v>0</c:v>
                </c:pt>
                <c:pt idx="3195">
                  <c:v>0</c:v>
                </c:pt>
                <c:pt idx="3196">
                  <c:v>0</c:v>
                </c:pt>
                <c:pt idx="3197">
                  <c:v>0</c:v>
                </c:pt>
                <c:pt idx="3198">
                  <c:v>2.8421709430404007E-14</c:v>
                </c:pt>
                <c:pt idx="3199">
                  <c:v>0</c:v>
                </c:pt>
                <c:pt idx="3200">
                  <c:v>0</c:v>
                </c:pt>
                <c:pt idx="3201">
                  <c:v>2.8421709430404007E-14</c:v>
                </c:pt>
                <c:pt idx="3202">
                  <c:v>0</c:v>
                </c:pt>
                <c:pt idx="3203">
                  <c:v>0</c:v>
                </c:pt>
                <c:pt idx="3204">
                  <c:v>0</c:v>
                </c:pt>
                <c:pt idx="3205">
                  <c:v>0</c:v>
                </c:pt>
                <c:pt idx="3206">
                  <c:v>0</c:v>
                </c:pt>
                <c:pt idx="3207">
                  <c:v>0</c:v>
                </c:pt>
                <c:pt idx="3208">
                  <c:v>2.8421709430404007E-14</c:v>
                </c:pt>
                <c:pt idx="3209">
                  <c:v>0</c:v>
                </c:pt>
                <c:pt idx="3210">
                  <c:v>5.6843418860808015E-14</c:v>
                </c:pt>
                <c:pt idx="3211">
                  <c:v>0</c:v>
                </c:pt>
                <c:pt idx="3212">
                  <c:v>2.8421709430404007E-14</c:v>
                </c:pt>
                <c:pt idx="3213">
                  <c:v>0</c:v>
                </c:pt>
                <c:pt idx="3214">
                  <c:v>0</c:v>
                </c:pt>
                <c:pt idx="3215">
                  <c:v>0</c:v>
                </c:pt>
                <c:pt idx="3216">
                  <c:v>2.8421709430404007E-14</c:v>
                </c:pt>
                <c:pt idx="3217">
                  <c:v>2.8421709430404007E-14</c:v>
                </c:pt>
                <c:pt idx="3218">
                  <c:v>0</c:v>
                </c:pt>
                <c:pt idx="3219">
                  <c:v>0</c:v>
                </c:pt>
                <c:pt idx="3220">
                  <c:v>0</c:v>
                </c:pt>
                <c:pt idx="3221">
                  <c:v>0</c:v>
                </c:pt>
                <c:pt idx="3222">
                  <c:v>0</c:v>
                </c:pt>
                <c:pt idx="3223">
                  <c:v>0</c:v>
                </c:pt>
                <c:pt idx="3224">
                  <c:v>0</c:v>
                </c:pt>
                <c:pt idx="3225">
                  <c:v>0</c:v>
                </c:pt>
                <c:pt idx="3226">
                  <c:v>2.8421709430404007E-14</c:v>
                </c:pt>
                <c:pt idx="3227">
                  <c:v>0</c:v>
                </c:pt>
                <c:pt idx="3228">
                  <c:v>2.8421709430404007E-14</c:v>
                </c:pt>
                <c:pt idx="3229">
                  <c:v>0</c:v>
                </c:pt>
                <c:pt idx="3230">
                  <c:v>0</c:v>
                </c:pt>
                <c:pt idx="3231">
                  <c:v>0</c:v>
                </c:pt>
                <c:pt idx="3232">
                  <c:v>0</c:v>
                </c:pt>
                <c:pt idx="3233">
                  <c:v>2.8421709430404007E-14</c:v>
                </c:pt>
                <c:pt idx="3234">
                  <c:v>0</c:v>
                </c:pt>
                <c:pt idx="3235">
                  <c:v>0</c:v>
                </c:pt>
                <c:pt idx="3236">
                  <c:v>0</c:v>
                </c:pt>
                <c:pt idx="3237">
                  <c:v>0</c:v>
                </c:pt>
                <c:pt idx="3238">
                  <c:v>0</c:v>
                </c:pt>
                <c:pt idx="3239">
                  <c:v>5.6843418860808015E-14</c:v>
                </c:pt>
                <c:pt idx="3240">
                  <c:v>0</c:v>
                </c:pt>
                <c:pt idx="3241">
                  <c:v>0</c:v>
                </c:pt>
                <c:pt idx="3242">
                  <c:v>0</c:v>
                </c:pt>
                <c:pt idx="3243">
                  <c:v>5.6843418860808015E-14</c:v>
                </c:pt>
                <c:pt idx="3244">
                  <c:v>2.8421709430404007E-14</c:v>
                </c:pt>
                <c:pt idx="3245">
                  <c:v>2.8421709430404007E-14</c:v>
                </c:pt>
                <c:pt idx="3246">
                  <c:v>0</c:v>
                </c:pt>
                <c:pt idx="3247">
                  <c:v>0</c:v>
                </c:pt>
                <c:pt idx="3248">
                  <c:v>0</c:v>
                </c:pt>
                <c:pt idx="3249">
                  <c:v>0</c:v>
                </c:pt>
                <c:pt idx="3250">
                  <c:v>2.8421709430404007E-14</c:v>
                </c:pt>
                <c:pt idx="3251">
                  <c:v>0</c:v>
                </c:pt>
                <c:pt idx="3252">
                  <c:v>0</c:v>
                </c:pt>
                <c:pt idx="3253">
                  <c:v>0</c:v>
                </c:pt>
                <c:pt idx="3254">
                  <c:v>0</c:v>
                </c:pt>
                <c:pt idx="3255">
                  <c:v>0</c:v>
                </c:pt>
                <c:pt idx="3256">
                  <c:v>0</c:v>
                </c:pt>
                <c:pt idx="3257">
                  <c:v>0</c:v>
                </c:pt>
                <c:pt idx="3258">
                  <c:v>2.8421709430404007E-14</c:v>
                </c:pt>
                <c:pt idx="3259">
                  <c:v>0</c:v>
                </c:pt>
                <c:pt idx="3260">
                  <c:v>2.8421709430404007E-14</c:v>
                </c:pt>
                <c:pt idx="3261">
                  <c:v>0</c:v>
                </c:pt>
                <c:pt idx="3262">
                  <c:v>0</c:v>
                </c:pt>
                <c:pt idx="3263">
                  <c:v>2.8421709430404007E-14</c:v>
                </c:pt>
                <c:pt idx="3264">
                  <c:v>0</c:v>
                </c:pt>
                <c:pt idx="3265">
                  <c:v>0</c:v>
                </c:pt>
                <c:pt idx="3266">
                  <c:v>2.8421709430404007E-14</c:v>
                </c:pt>
                <c:pt idx="3267">
                  <c:v>0</c:v>
                </c:pt>
                <c:pt idx="3268">
                  <c:v>0</c:v>
                </c:pt>
                <c:pt idx="3269">
                  <c:v>2.8421709430404007E-14</c:v>
                </c:pt>
                <c:pt idx="3270">
                  <c:v>0</c:v>
                </c:pt>
                <c:pt idx="3271">
                  <c:v>5.6843418860808015E-14</c:v>
                </c:pt>
                <c:pt idx="3272">
                  <c:v>0</c:v>
                </c:pt>
                <c:pt idx="3273">
                  <c:v>0</c:v>
                </c:pt>
                <c:pt idx="3274">
                  <c:v>0</c:v>
                </c:pt>
                <c:pt idx="3275">
                  <c:v>2.8421709430404007E-14</c:v>
                </c:pt>
                <c:pt idx="3276">
                  <c:v>2.8421709430404007E-14</c:v>
                </c:pt>
                <c:pt idx="3277">
                  <c:v>0</c:v>
                </c:pt>
                <c:pt idx="3278">
                  <c:v>2.8421709430404007E-14</c:v>
                </c:pt>
                <c:pt idx="3279">
                  <c:v>0</c:v>
                </c:pt>
                <c:pt idx="3280">
                  <c:v>0</c:v>
                </c:pt>
                <c:pt idx="3281">
                  <c:v>0</c:v>
                </c:pt>
                <c:pt idx="3282">
                  <c:v>0</c:v>
                </c:pt>
                <c:pt idx="3283">
                  <c:v>2.8421709430404007E-14</c:v>
                </c:pt>
                <c:pt idx="3284">
                  <c:v>2.8421709430404007E-14</c:v>
                </c:pt>
                <c:pt idx="3285">
                  <c:v>0</c:v>
                </c:pt>
                <c:pt idx="3286">
                  <c:v>0</c:v>
                </c:pt>
                <c:pt idx="3287">
                  <c:v>0</c:v>
                </c:pt>
                <c:pt idx="3288">
                  <c:v>0</c:v>
                </c:pt>
                <c:pt idx="3289">
                  <c:v>0</c:v>
                </c:pt>
                <c:pt idx="3290">
                  <c:v>0</c:v>
                </c:pt>
                <c:pt idx="3291">
                  <c:v>0</c:v>
                </c:pt>
                <c:pt idx="3292">
                  <c:v>0</c:v>
                </c:pt>
                <c:pt idx="3293">
                  <c:v>0</c:v>
                </c:pt>
                <c:pt idx="3294">
                  <c:v>2.8421709430404007E-14</c:v>
                </c:pt>
                <c:pt idx="3295">
                  <c:v>0</c:v>
                </c:pt>
                <c:pt idx="3296">
                  <c:v>0</c:v>
                </c:pt>
                <c:pt idx="3297">
                  <c:v>0</c:v>
                </c:pt>
                <c:pt idx="3298">
                  <c:v>0</c:v>
                </c:pt>
                <c:pt idx="3299">
                  <c:v>0</c:v>
                </c:pt>
                <c:pt idx="3300">
                  <c:v>0</c:v>
                </c:pt>
                <c:pt idx="3301">
                  <c:v>2.8421709430404007E-14</c:v>
                </c:pt>
                <c:pt idx="3302">
                  <c:v>2.8421709430404007E-14</c:v>
                </c:pt>
                <c:pt idx="3303">
                  <c:v>2.8421709430404007E-14</c:v>
                </c:pt>
                <c:pt idx="3304">
                  <c:v>2.8421709430404007E-14</c:v>
                </c:pt>
                <c:pt idx="3305">
                  <c:v>0</c:v>
                </c:pt>
                <c:pt idx="3306">
                  <c:v>0</c:v>
                </c:pt>
                <c:pt idx="3307">
                  <c:v>0</c:v>
                </c:pt>
                <c:pt idx="3308">
                  <c:v>5.6843418860808015E-14</c:v>
                </c:pt>
                <c:pt idx="3309">
                  <c:v>0</c:v>
                </c:pt>
                <c:pt idx="3310">
                  <c:v>0</c:v>
                </c:pt>
                <c:pt idx="3311">
                  <c:v>2.8421709430404007E-14</c:v>
                </c:pt>
                <c:pt idx="3312">
                  <c:v>2.8421709430404007E-14</c:v>
                </c:pt>
                <c:pt idx="3313">
                  <c:v>2.8421709430404007E-14</c:v>
                </c:pt>
                <c:pt idx="3314">
                  <c:v>0</c:v>
                </c:pt>
                <c:pt idx="3315">
                  <c:v>0</c:v>
                </c:pt>
                <c:pt idx="3316">
                  <c:v>0</c:v>
                </c:pt>
                <c:pt idx="3317">
                  <c:v>2.8421709430404007E-14</c:v>
                </c:pt>
                <c:pt idx="3318">
                  <c:v>2.8421709430404007E-14</c:v>
                </c:pt>
                <c:pt idx="3319">
                  <c:v>0</c:v>
                </c:pt>
                <c:pt idx="3320">
                  <c:v>0</c:v>
                </c:pt>
                <c:pt idx="3321">
                  <c:v>2.8421709430404007E-14</c:v>
                </c:pt>
                <c:pt idx="3322">
                  <c:v>2.8421709430404007E-14</c:v>
                </c:pt>
                <c:pt idx="3323">
                  <c:v>0</c:v>
                </c:pt>
                <c:pt idx="3324">
                  <c:v>2.8421709430404007E-14</c:v>
                </c:pt>
                <c:pt idx="3325">
                  <c:v>0</c:v>
                </c:pt>
                <c:pt idx="3326">
                  <c:v>0</c:v>
                </c:pt>
                <c:pt idx="3327">
                  <c:v>0</c:v>
                </c:pt>
                <c:pt idx="3328">
                  <c:v>0</c:v>
                </c:pt>
                <c:pt idx="3329">
                  <c:v>0</c:v>
                </c:pt>
                <c:pt idx="3330">
                  <c:v>2.8421709430404007E-14</c:v>
                </c:pt>
                <c:pt idx="3331">
                  <c:v>2.8421709430404007E-14</c:v>
                </c:pt>
                <c:pt idx="3332">
                  <c:v>0</c:v>
                </c:pt>
                <c:pt idx="3333">
                  <c:v>0</c:v>
                </c:pt>
                <c:pt idx="3334">
                  <c:v>0</c:v>
                </c:pt>
                <c:pt idx="3335">
                  <c:v>2.8421709430404007E-14</c:v>
                </c:pt>
                <c:pt idx="3336">
                  <c:v>0</c:v>
                </c:pt>
                <c:pt idx="3337">
                  <c:v>0</c:v>
                </c:pt>
                <c:pt idx="3338">
                  <c:v>0</c:v>
                </c:pt>
                <c:pt idx="3339">
                  <c:v>2.8421709430404007E-14</c:v>
                </c:pt>
                <c:pt idx="3340">
                  <c:v>2.8421709430404007E-14</c:v>
                </c:pt>
                <c:pt idx="3341">
                  <c:v>0</c:v>
                </c:pt>
                <c:pt idx="3342">
                  <c:v>0</c:v>
                </c:pt>
                <c:pt idx="3343">
                  <c:v>0</c:v>
                </c:pt>
                <c:pt idx="3344">
                  <c:v>0</c:v>
                </c:pt>
                <c:pt idx="3345">
                  <c:v>0</c:v>
                </c:pt>
                <c:pt idx="3346">
                  <c:v>0</c:v>
                </c:pt>
                <c:pt idx="3347">
                  <c:v>0</c:v>
                </c:pt>
                <c:pt idx="3348">
                  <c:v>2.8421709430404007E-14</c:v>
                </c:pt>
                <c:pt idx="3349">
                  <c:v>0</c:v>
                </c:pt>
                <c:pt idx="3350">
                  <c:v>2.8421709430404007E-14</c:v>
                </c:pt>
                <c:pt idx="3351">
                  <c:v>0</c:v>
                </c:pt>
                <c:pt idx="3352">
                  <c:v>0</c:v>
                </c:pt>
                <c:pt idx="3353">
                  <c:v>0</c:v>
                </c:pt>
                <c:pt idx="3354">
                  <c:v>0</c:v>
                </c:pt>
                <c:pt idx="3355">
                  <c:v>2.8421709430404007E-14</c:v>
                </c:pt>
                <c:pt idx="3356">
                  <c:v>0</c:v>
                </c:pt>
                <c:pt idx="3357">
                  <c:v>0</c:v>
                </c:pt>
                <c:pt idx="3358">
                  <c:v>2.8421709430404007E-14</c:v>
                </c:pt>
                <c:pt idx="3359">
                  <c:v>0</c:v>
                </c:pt>
                <c:pt idx="3360">
                  <c:v>0</c:v>
                </c:pt>
                <c:pt idx="3361">
                  <c:v>0</c:v>
                </c:pt>
                <c:pt idx="3362">
                  <c:v>0</c:v>
                </c:pt>
                <c:pt idx="3363">
                  <c:v>0</c:v>
                </c:pt>
                <c:pt idx="3364">
                  <c:v>0</c:v>
                </c:pt>
                <c:pt idx="3365">
                  <c:v>0</c:v>
                </c:pt>
                <c:pt idx="3366">
                  <c:v>2.8421709430404007E-14</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5.6843418860808015E-14</c:v>
                </c:pt>
                <c:pt idx="3385">
                  <c:v>2.8421709430404007E-14</c:v>
                </c:pt>
                <c:pt idx="3386">
                  <c:v>2.8421709430404007E-14</c:v>
                </c:pt>
                <c:pt idx="3387">
                  <c:v>0</c:v>
                </c:pt>
                <c:pt idx="3388">
                  <c:v>0</c:v>
                </c:pt>
                <c:pt idx="3389">
                  <c:v>5.6843418860808015E-14</c:v>
                </c:pt>
                <c:pt idx="3390">
                  <c:v>0</c:v>
                </c:pt>
                <c:pt idx="3391">
                  <c:v>2.8421709430404007E-14</c:v>
                </c:pt>
                <c:pt idx="3392">
                  <c:v>0</c:v>
                </c:pt>
                <c:pt idx="3393">
                  <c:v>0</c:v>
                </c:pt>
                <c:pt idx="3394">
                  <c:v>0</c:v>
                </c:pt>
                <c:pt idx="3395">
                  <c:v>0</c:v>
                </c:pt>
                <c:pt idx="3396">
                  <c:v>0</c:v>
                </c:pt>
                <c:pt idx="3397">
                  <c:v>0</c:v>
                </c:pt>
                <c:pt idx="3398">
                  <c:v>0</c:v>
                </c:pt>
                <c:pt idx="3399">
                  <c:v>0</c:v>
                </c:pt>
                <c:pt idx="3400">
                  <c:v>0</c:v>
                </c:pt>
                <c:pt idx="3401">
                  <c:v>0</c:v>
                </c:pt>
                <c:pt idx="3402">
                  <c:v>0</c:v>
                </c:pt>
                <c:pt idx="3403">
                  <c:v>5.6843418860808015E-14</c:v>
                </c:pt>
                <c:pt idx="3404">
                  <c:v>0</c:v>
                </c:pt>
                <c:pt idx="3405">
                  <c:v>0</c:v>
                </c:pt>
                <c:pt idx="3406">
                  <c:v>2.8421709430404007E-14</c:v>
                </c:pt>
                <c:pt idx="3407">
                  <c:v>2.8421709430404007E-14</c:v>
                </c:pt>
                <c:pt idx="3408">
                  <c:v>2.8421709430404007E-14</c:v>
                </c:pt>
                <c:pt idx="3409">
                  <c:v>0</c:v>
                </c:pt>
                <c:pt idx="3410">
                  <c:v>0</c:v>
                </c:pt>
                <c:pt idx="3411">
                  <c:v>2.8421709430404007E-14</c:v>
                </c:pt>
                <c:pt idx="3412">
                  <c:v>2.8421709430404007E-14</c:v>
                </c:pt>
                <c:pt idx="3413">
                  <c:v>0</c:v>
                </c:pt>
                <c:pt idx="3414">
                  <c:v>2.8421709430404007E-14</c:v>
                </c:pt>
                <c:pt idx="3415">
                  <c:v>0</c:v>
                </c:pt>
                <c:pt idx="3416">
                  <c:v>2.8421709430404007E-14</c:v>
                </c:pt>
                <c:pt idx="3417">
                  <c:v>2.8421709430404007E-14</c:v>
                </c:pt>
                <c:pt idx="3418">
                  <c:v>2.8421709430404007E-14</c:v>
                </c:pt>
                <c:pt idx="3419">
                  <c:v>2.8421709430404007E-14</c:v>
                </c:pt>
                <c:pt idx="3420">
                  <c:v>0</c:v>
                </c:pt>
                <c:pt idx="3421">
                  <c:v>0</c:v>
                </c:pt>
                <c:pt idx="3422">
                  <c:v>0</c:v>
                </c:pt>
                <c:pt idx="3423">
                  <c:v>0</c:v>
                </c:pt>
                <c:pt idx="3424">
                  <c:v>0</c:v>
                </c:pt>
                <c:pt idx="3425">
                  <c:v>0</c:v>
                </c:pt>
                <c:pt idx="3426">
                  <c:v>2.8421709430404007E-14</c:v>
                </c:pt>
                <c:pt idx="3427">
                  <c:v>2.8421709430404007E-14</c:v>
                </c:pt>
                <c:pt idx="3428">
                  <c:v>2.8421709430404007E-14</c:v>
                </c:pt>
                <c:pt idx="3429">
                  <c:v>0</c:v>
                </c:pt>
                <c:pt idx="3430">
                  <c:v>0</c:v>
                </c:pt>
                <c:pt idx="3431">
                  <c:v>0</c:v>
                </c:pt>
                <c:pt idx="3432">
                  <c:v>0</c:v>
                </c:pt>
                <c:pt idx="3433">
                  <c:v>2.8421709430404007E-14</c:v>
                </c:pt>
                <c:pt idx="3434">
                  <c:v>2.8421709430404007E-14</c:v>
                </c:pt>
                <c:pt idx="3435">
                  <c:v>2.8421709430404007E-14</c:v>
                </c:pt>
                <c:pt idx="3436">
                  <c:v>0</c:v>
                </c:pt>
                <c:pt idx="3437">
                  <c:v>2.8421709430404007E-14</c:v>
                </c:pt>
                <c:pt idx="3438">
                  <c:v>0</c:v>
                </c:pt>
                <c:pt idx="3439">
                  <c:v>0</c:v>
                </c:pt>
                <c:pt idx="3440">
                  <c:v>2.8421709430404007E-14</c:v>
                </c:pt>
                <c:pt idx="3441">
                  <c:v>0</c:v>
                </c:pt>
                <c:pt idx="3442">
                  <c:v>2.8421709430404007E-14</c:v>
                </c:pt>
                <c:pt idx="3443">
                  <c:v>0</c:v>
                </c:pt>
                <c:pt idx="3444">
                  <c:v>0</c:v>
                </c:pt>
                <c:pt idx="3445">
                  <c:v>2.8421709430404007E-14</c:v>
                </c:pt>
                <c:pt idx="3446">
                  <c:v>0</c:v>
                </c:pt>
                <c:pt idx="3447">
                  <c:v>0</c:v>
                </c:pt>
                <c:pt idx="3448">
                  <c:v>0</c:v>
                </c:pt>
                <c:pt idx="3449">
                  <c:v>0</c:v>
                </c:pt>
                <c:pt idx="3450">
                  <c:v>0</c:v>
                </c:pt>
                <c:pt idx="3451">
                  <c:v>0</c:v>
                </c:pt>
                <c:pt idx="3452">
                  <c:v>0</c:v>
                </c:pt>
                <c:pt idx="3453">
                  <c:v>0</c:v>
                </c:pt>
                <c:pt idx="3454">
                  <c:v>0</c:v>
                </c:pt>
                <c:pt idx="3455">
                  <c:v>2.8421709430404007E-14</c:v>
                </c:pt>
                <c:pt idx="3456">
                  <c:v>0</c:v>
                </c:pt>
                <c:pt idx="3457">
                  <c:v>0</c:v>
                </c:pt>
                <c:pt idx="3458">
                  <c:v>0</c:v>
                </c:pt>
                <c:pt idx="3459">
                  <c:v>0</c:v>
                </c:pt>
                <c:pt idx="3460">
                  <c:v>0</c:v>
                </c:pt>
                <c:pt idx="3461">
                  <c:v>0</c:v>
                </c:pt>
                <c:pt idx="3462">
                  <c:v>0</c:v>
                </c:pt>
                <c:pt idx="3463">
                  <c:v>0</c:v>
                </c:pt>
                <c:pt idx="3464">
                  <c:v>2.8421709430404007E-14</c:v>
                </c:pt>
                <c:pt idx="3465">
                  <c:v>0</c:v>
                </c:pt>
                <c:pt idx="3466">
                  <c:v>0</c:v>
                </c:pt>
                <c:pt idx="3467">
                  <c:v>2.8421709430404007E-14</c:v>
                </c:pt>
                <c:pt idx="3468">
                  <c:v>2.8421709430404007E-14</c:v>
                </c:pt>
                <c:pt idx="3469">
                  <c:v>0</c:v>
                </c:pt>
                <c:pt idx="3470">
                  <c:v>0</c:v>
                </c:pt>
                <c:pt idx="3471">
                  <c:v>0</c:v>
                </c:pt>
                <c:pt idx="3472">
                  <c:v>0</c:v>
                </c:pt>
                <c:pt idx="3473">
                  <c:v>2.8421709430404007E-14</c:v>
                </c:pt>
                <c:pt idx="3474">
                  <c:v>0</c:v>
                </c:pt>
                <c:pt idx="3475">
                  <c:v>2.8421709430404007E-14</c:v>
                </c:pt>
                <c:pt idx="3476">
                  <c:v>2.8421709430404007E-14</c:v>
                </c:pt>
                <c:pt idx="3477">
                  <c:v>0</c:v>
                </c:pt>
                <c:pt idx="3478">
                  <c:v>0</c:v>
                </c:pt>
                <c:pt idx="3479">
                  <c:v>2.8421709430404007E-14</c:v>
                </c:pt>
                <c:pt idx="3480">
                  <c:v>0</c:v>
                </c:pt>
                <c:pt idx="3481">
                  <c:v>0</c:v>
                </c:pt>
                <c:pt idx="3482">
                  <c:v>0</c:v>
                </c:pt>
                <c:pt idx="3483">
                  <c:v>0</c:v>
                </c:pt>
                <c:pt idx="3484">
                  <c:v>0</c:v>
                </c:pt>
                <c:pt idx="3485">
                  <c:v>0</c:v>
                </c:pt>
                <c:pt idx="3486">
                  <c:v>0</c:v>
                </c:pt>
                <c:pt idx="3487">
                  <c:v>0</c:v>
                </c:pt>
                <c:pt idx="3488">
                  <c:v>2.8421709430404007E-14</c:v>
                </c:pt>
                <c:pt idx="3489">
                  <c:v>0</c:v>
                </c:pt>
                <c:pt idx="3490">
                  <c:v>0</c:v>
                </c:pt>
                <c:pt idx="3491">
                  <c:v>2.8421709430404007E-14</c:v>
                </c:pt>
                <c:pt idx="3492">
                  <c:v>0</c:v>
                </c:pt>
                <c:pt idx="3493">
                  <c:v>0</c:v>
                </c:pt>
                <c:pt idx="3494">
                  <c:v>2.8421709430404007E-14</c:v>
                </c:pt>
                <c:pt idx="3495">
                  <c:v>0</c:v>
                </c:pt>
                <c:pt idx="3496">
                  <c:v>0</c:v>
                </c:pt>
                <c:pt idx="3497">
                  <c:v>0</c:v>
                </c:pt>
                <c:pt idx="3498">
                  <c:v>0</c:v>
                </c:pt>
                <c:pt idx="3499">
                  <c:v>0</c:v>
                </c:pt>
                <c:pt idx="3500">
                  <c:v>2.8421709430404007E-14</c:v>
                </c:pt>
                <c:pt idx="3501">
                  <c:v>2.8421709430404007E-14</c:v>
                </c:pt>
                <c:pt idx="3502">
                  <c:v>0</c:v>
                </c:pt>
                <c:pt idx="3503">
                  <c:v>2.8421709430404007E-14</c:v>
                </c:pt>
                <c:pt idx="3504">
                  <c:v>0</c:v>
                </c:pt>
                <c:pt idx="3505">
                  <c:v>0</c:v>
                </c:pt>
                <c:pt idx="3506">
                  <c:v>2.8421709430404007E-14</c:v>
                </c:pt>
                <c:pt idx="3507">
                  <c:v>0</c:v>
                </c:pt>
                <c:pt idx="3508">
                  <c:v>0</c:v>
                </c:pt>
                <c:pt idx="3509">
                  <c:v>0</c:v>
                </c:pt>
                <c:pt idx="3510">
                  <c:v>0</c:v>
                </c:pt>
                <c:pt idx="3511">
                  <c:v>0</c:v>
                </c:pt>
                <c:pt idx="3512">
                  <c:v>0</c:v>
                </c:pt>
                <c:pt idx="3513">
                  <c:v>2.8421709430404007E-14</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2.8421709430404007E-14</c:v>
                </c:pt>
                <c:pt idx="3528">
                  <c:v>2.8421709430404007E-14</c:v>
                </c:pt>
                <c:pt idx="3529">
                  <c:v>0</c:v>
                </c:pt>
                <c:pt idx="3530">
                  <c:v>0</c:v>
                </c:pt>
                <c:pt idx="3531">
                  <c:v>0</c:v>
                </c:pt>
                <c:pt idx="3532">
                  <c:v>0</c:v>
                </c:pt>
                <c:pt idx="3533">
                  <c:v>0</c:v>
                </c:pt>
                <c:pt idx="3534">
                  <c:v>2.8421709430404007E-14</c:v>
                </c:pt>
                <c:pt idx="3535">
                  <c:v>0</c:v>
                </c:pt>
                <c:pt idx="3536">
                  <c:v>0</c:v>
                </c:pt>
                <c:pt idx="3537">
                  <c:v>0</c:v>
                </c:pt>
                <c:pt idx="3538">
                  <c:v>0</c:v>
                </c:pt>
                <c:pt idx="3539">
                  <c:v>0</c:v>
                </c:pt>
                <c:pt idx="3540">
                  <c:v>2.8421709430404007E-14</c:v>
                </c:pt>
                <c:pt idx="3541">
                  <c:v>0</c:v>
                </c:pt>
                <c:pt idx="3542">
                  <c:v>0</c:v>
                </c:pt>
                <c:pt idx="3543">
                  <c:v>2.8421709430404007E-14</c:v>
                </c:pt>
                <c:pt idx="3544">
                  <c:v>2.8421709430404007E-14</c:v>
                </c:pt>
                <c:pt idx="3545">
                  <c:v>0</c:v>
                </c:pt>
                <c:pt idx="3546">
                  <c:v>2.8421709430404007E-14</c:v>
                </c:pt>
                <c:pt idx="3547">
                  <c:v>0</c:v>
                </c:pt>
                <c:pt idx="3548">
                  <c:v>0</c:v>
                </c:pt>
                <c:pt idx="3549">
                  <c:v>0</c:v>
                </c:pt>
                <c:pt idx="3550">
                  <c:v>2.8421709430404007E-14</c:v>
                </c:pt>
                <c:pt idx="3551">
                  <c:v>0</c:v>
                </c:pt>
                <c:pt idx="3552">
                  <c:v>0</c:v>
                </c:pt>
                <c:pt idx="3553">
                  <c:v>2.8421709430404007E-14</c:v>
                </c:pt>
                <c:pt idx="3554">
                  <c:v>2.8421709430404007E-14</c:v>
                </c:pt>
                <c:pt idx="3555">
                  <c:v>0</c:v>
                </c:pt>
                <c:pt idx="3556">
                  <c:v>0</c:v>
                </c:pt>
                <c:pt idx="3557">
                  <c:v>0</c:v>
                </c:pt>
                <c:pt idx="3558">
                  <c:v>0</c:v>
                </c:pt>
                <c:pt idx="3559">
                  <c:v>2.8421709430404007E-14</c:v>
                </c:pt>
                <c:pt idx="3560">
                  <c:v>0</c:v>
                </c:pt>
                <c:pt idx="3561">
                  <c:v>0</c:v>
                </c:pt>
                <c:pt idx="3562">
                  <c:v>2.8421709430404007E-14</c:v>
                </c:pt>
                <c:pt idx="3563">
                  <c:v>0</c:v>
                </c:pt>
                <c:pt idx="3564">
                  <c:v>0</c:v>
                </c:pt>
                <c:pt idx="3565">
                  <c:v>0</c:v>
                </c:pt>
                <c:pt idx="3566">
                  <c:v>0</c:v>
                </c:pt>
                <c:pt idx="3567">
                  <c:v>0</c:v>
                </c:pt>
                <c:pt idx="3568">
                  <c:v>0</c:v>
                </c:pt>
                <c:pt idx="3569">
                  <c:v>0</c:v>
                </c:pt>
                <c:pt idx="3570">
                  <c:v>2.8421709430404007E-14</c:v>
                </c:pt>
                <c:pt idx="3571">
                  <c:v>0</c:v>
                </c:pt>
                <c:pt idx="3572">
                  <c:v>0</c:v>
                </c:pt>
                <c:pt idx="3573">
                  <c:v>0</c:v>
                </c:pt>
                <c:pt idx="3574">
                  <c:v>0</c:v>
                </c:pt>
                <c:pt idx="3575">
                  <c:v>0</c:v>
                </c:pt>
                <c:pt idx="3576">
                  <c:v>0</c:v>
                </c:pt>
                <c:pt idx="3577">
                  <c:v>0</c:v>
                </c:pt>
                <c:pt idx="3578">
                  <c:v>2.8421709430404007E-14</c:v>
                </c:pt>
                <c:pt idx="3579">
                  <c:v>0</c:v>
                </c:pt>
                <c:pt idx="3580">
                  <c:v>2.8421709430404007E-14</c:v>
                </c:pt>
                <c:pt idx="3581">
                  <c:v>0</c:v>
                </c:pt>
                <c:pt idx="3582">
                  <c:v>0</c:v>
                </c:pt>
                <c:pt idx="3583">
                  <c:v>0</c:v>
                </c:pt>
                <c:pt idx="3584">
                  <c:v>2.8421709430404007E-14</c:v>
                </c:pt>
                <c:pt idx="3585">
                  <c:v>0</c:v>
                </c:pt>
                <c:pt idx="3586">
                  <c:v>2.8421709430404007E-14</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2.8421709430404007E-14</c:v>
                </c:pt>
                <c:pt idx="3600">
                  <c:v>0</c:v>
                </c:pt>
                <c:pt idx="3601">
                  <c:v>2.8421709430404007E-14</c:v>
                </c:pt>
                <c:pt idx="3602">
                  <c:v>2.8421709430404007E-14</c:v>
                </c:pt>
                <c:pt idx="3603">
                  <c:v>0</c:v>
                </c:pt>
                <c:pt idx="3604">
                  <c:v>0</c:v>
                </c:pt>
                <c:pt idx="3605">
                  <c:v>0</c:v>
                </c:pt>
                <c:pt idx="3606">
                  <c:v>0</c:v>
                </c:pt>
                <c:pt idx="3607">
                  <c:v>0</c:v>
                </c:pt>
                <c:pt idx="3608">
                  <c:v>0</c:v>
                </c:pt>
                <c:pt idx="3609">
                  <c:v>0</c:v>
                </c:pt>
                <c:pt idx="3610">
                  <c:v>0</c:v>
                </c:pt>
                <c:pt idx="3611">
                  <c:v>0</c:v>
                </c:pt>
                <c:pt idx="3612">
                  <c:v>2.8421709430404007E-14</c:v>
                </c:pt>
                <c:pt idx="3613">
                  <c:v>0</c:v>
                </c:pt>
                <c:pt idx="3614">
                  <c:v>0</c:v>
                </c:pt>
                <c:pt idx="3615">
                  <c:v>0</c:v>
                </c:pt>
                <c:pt idx="3616">
                  <c:v>0</c:v>
                </c:pt>
                <c:pt idx="3617">
                  <c:v>0</c:v>
                </c:pt>
                <c:pt idx="3618">
                  <c:v>0</c:v>
                </c:pt>
                <c:pt idx="3619">
                  <c:v>0</c:v>
                </c:pt>
                <c:pt idx="3620">
                  <c:v>0</c:v>
                </c:pt>
                <c:pt idx="3621">
                  <c:v>0</c:v>
                </c:pt>
                <c:pt idx="3622">
                  <c:v>2.8421709430404007E-14</c:v>
                </c:pt>
                <c:pt idx="3623">
                  <c:v>2.8421709430404007E-14</c:v>
                </c:pt>
                <c:pt idx="3624">
                  <c:v>2.8421709430404007E-14</c:v>
                </c:pt>
                <c:pt idx="3625">
                  <c:v>0</c:v>
                </c:pt>
                <c:pt idx="3626">
                  <c:v>0</c:v>
                </c:pt>
                <c:pt idx="3627">
                  <c:v>0</c:v>
                </c:pt>
                <c:pt idx="3628">
                  <c:v>0</c:v>
                </c:pt>
                <c:pt idx="3629">
                  <c:v>0</c:v>
                </c:pt>
                <c:pt idx="3630">
                  <c:v>0</c:v>
                </c:pt>
                <c:pt idx="3631">
                  <c:v>0</c:v>
                </c:pt>
                <c:pt idx="3632">
                  <c:v>0</c:v>
                </c:pt>
                <c:pt idx="3633">
                  <c:v>0</c:v>
                </c:pt>
                <c:pt idx="3634">
                  <c:v>2.8421709430404007E-14</c:v>
                </c:pt>
                <c:pt idx="3635">
                  <c:v>0</c:v>
                </c:pt>
                <c:pt idx="3636">
                  <c:v>0</c:v>
                </c:pt>
                <c:pt idx="3637">
                  <c:v>0</c:v>
                </c:pt>
                <c:pt idx="3638">
                  <c:v>0</c:v>
                </c:pt>
                <c:pt idx="3639">
                  <c:v>0</c:v>
                </c:pt>
                <c:pt idx="3640">
                  <c:v>2.8421709430404007E-14</c:v>
                </c:pt>
                <c:pt idx="3641">
                  <c:v>2.8421709430404007E-14</c:v>
                </c:pt>
                <c:pt idx="3642">
                  <c:v>0</c:v>
                </c:pt>
                <c:pt idx="3643">
                  <c:v>0</c:v>
                </c:pt>
                <c:pt idx="3644">
                  <c:v>0</c:v>
                </c:pt>
                <c:pt idx="3645">
                  <c:v>2.8421709430404007E-14</c:v>
                </c:pt>
                <c:pt idx="3646">
                  <c:v>0</c:v>
                </c:pt>
                <c:pt idx="3647">
                  <c:v>2.8421709430404007E-14</c:v>
                </c:pt>
                <c:pt idx="3648">
                  <c:v>5.6843418860808015E-14</c:v>
                </c:pt>
                <c:pt idx="3649">
                  <c:v>0</c:v>
                </c:pt>
                <c:pt idx="3650">
                  <c:v>0</c:v>
                </c:pt>
                <c:pt idx="3651">
                  <c:v>0</c:v>
                </c:pt>
                <c:pt idx="3652">
                  <c:v>0</c:v>
                </c:pt>
                <c:pt idx="3653">
                  <c:v>0</c:v>
                </c:pt>
                <c:pt idx="3654">
                  <c:v>2.8421709430404007E-14</c:v>
                </c:pt>
                <c:pt idx="3655">
                  <c:v>0</c:v>
                </c:pt>
                <c:pt idx="3656">
                  <c:v>0</c:v>
                </c:pt>
                <c:pt idx="3657">
                  <c:v>0</c:v>
                </c:pt>
                <c:pt idx="3658">
                  <c:v>0</c:v>
                </c:pt>
                <c:pt idx="3659">
                  <c:v>0</c:v>
                </c:pt>
                <c:pt idx="3660">
                  <c:v>0</c:v>
                </c:pt>
                <c:pt idx="3661">
                  <c:v>2.8421709430404007E-14</c:v>
                </c:pt>
                <c:pt idx="3662">
                  <c:v>0</c:v>
                </c:pt>
                <c:pt idx="3663">
                  <c:v>0</c:v>
                </c:pt>
                <c:pt idx="3664">
                  <c:v>2.8421709430404007E-14</c:v>
                </c:pt>
                <c:pt idx="3665">
                  <c:v>2.8421709430404007E-14</c:v>
                </c:pt>
                <c:pt idx="3666">
                  <c:v>0</c:v>
                </c:pt>
                <c:pt idx="3667">
                  <c:v>2.8421709430404007E-14</c:v>
                </c:pt>
                <c:pt idx="3668">
                  <c:v>2.8421709430404007E-14</c:v>
                </c:pt>
                <c:pt idx="3669">
                  <c:v>2.8421709430404007E-14</c:v>
                </c:pt>
                <c:pt idx="3670">
                  <c:v>0</c:v>
                </c:pt>
                <c:pt idx="3671">
                  <c:v>2.8421709430404007E-14</c:v>
                </c:pt>
                <c:pt idx="3672">
                  <c:v>0</c:v>
                </c:pt>
                <c:pt idx="3673">
                  <c:v>0</c:v>
                </c:pt>
                <c:pt idx="3674">
                  <c:v>0</c:v>
                </c:pt>
                <c:pt idx="3675">
                  <c:v>2.8421709430404007E-14</c:v>
                </c:pt>
                <c:pt idx="3676">
                  <c:v>0</c:v>
                </c:pt>
                <c:pt idx="3677">
                  <c:v>2.8421709430404007E-14</c:v>
                </c:pt>
                <c:pt idx="3678">
                  <c:v>0</c:v>
                </c:pt>
                <c:pt idx="3679">
                  <c:v>0</c:v>
                </c:pt>
                <c:pt idx="3680">
                  <c:v>0</c:v>
                </c:pt>
                <c:pt idx="3681">
                  <c:v>0</c:v>
                </c:pt>
                <c:pt idx="3682">
                  <c:v>0</c:v>
                </c:pt>
                <c:pt idx="3683">
                  <c:v>0</c:v>
                </c:pt>
                <c:pt idx="3684">
                  <c:v>0</c:v>
                </c:pt>
                <c:pt idx="3685">
                  <c:v>0</c:v>
                </c:pt>
                <c:pt idx="3686">
                  <c:v>2.8421709430404007E-14</c:v>
                </c:pt>
                <c:pt idx="3687">
                  <c:v>0</c:v>
                </c:pt>
                <c:pt idx="3688">
                  <c:v>0</c:v>
                </c:pt>
                <c:pt idx="3689">
                  <c:v>0</c:v>
                </c:pt>
                <c:pt idx="3690">
                  <c:v>2.8421709430404007E-14</c:v>
                </c:pt>
                <c:pt idx="3691">
                  <c:v>0</c:v>
                </c:pt>
                <c:pt idx="3692">
                  <c:v>0</c:v>
                </c:pt>
                <c:pt idx="3693">
                  <c:v>0</c:v>
                </c:pt>
                <c:pt idx="3694">
                  <c:v>2.8421709430404007E-14</c:v>
                </c:pt>
                <c:pt idx="3695">
                  <c:v>2.8421709430404007E-14</c:v>
                </c:pt>
                <c:pt idx="3696">
                  <c:v>2.8421709430404007E-14</c:v>
                </c:pt>
                <c:pt idx="3697">
                  <c:v>0</c:v>
                </c:pt>
                <c:pt idx="3698">
                  <c:v>0</c:v>
                </c:pt>
                <c:pt idx="3699">
                  <c:v>0</c:v>
                </c:pt>
                <c:pt idx="3700">
                  <c:v>0</c:v>
                </c:pt>
                <c:pt idx="3701">
                  <c:v>0</c:v>
                </c:pt>
                <c:pt idx="3702">
                  <c:v>0</c:v>
                </c:pt>
                <c:pt idx="3703">
                  <c:v>0</c:v>
                </c:pt>
                <c:pt idx="3704">
                  <c:v>0</c:v>
                </c:pt>
                <c:pt idx="3705">
                  <c:v>0</c:v>
                </c:pt>
                <c:pt idx="3706">
                  <c:v>0</c:v>
                </c:pt>
                <c:pt idx="3707">
                  <c:v>2.8421709430404007E-14</c:v>
                </c:pt>
                <c:pt idx="3708">
                  <c:v>0</c:v>
                </c:pt>
                <c:pt idx="3709">
                  <c:v>2.8421709430404007E-14</c:v>
                </c:pt>
                <c:pt idx="3710">
                  <c:v>5.6843418860808015E-14</c:v>
                </c:pt>
                <c:pt idx="3711">
                  <c:v>0</c:v>
                </c:pt>
                <c:pt idx="3712">
                  <c:v>2.8421709430404007E-14</c:v>
                </c:pt>
                <c:pt idx="3713">
                  <c:v>0</c:v>
                </c:pt>
                <c:pt idx="3714">
                  <c:v>0</c:v>
                </c:pt>
                <c:pt idx="3715">
                  <c:v>0</c:v>
                </c:pt>
                <c:pt idx="3716">
                  <c:v>0</c:v>
                </c:pt>
                <c:pt idx="3717">
                  <c:v>0</c:v>
                </c:pt>
                <c:pt idx="3718">
                  <c:v>2.8421709430404007E-14</c:v>
                </c:pt>
                <c:pt idx="3719">
                  <c:v>2.8421709430404007E-14</c:v>
                </c:pt>
                <c:pt idx="3720">
                  <c:v>2.8421709430404007E-14</c:v>
                </c:pt>
                <c:pt idx="3721">
                  <c:v>2.8421709430404007E-14</c:v>
                </c:pt>
                <c:pt idx="3722">
                  <c:v>0</c:v>
                </c:pt>
                <c:pt idx="3723">
                  <c:v>2.8421709430404007E-14</c:v>
                </c:pt>
                <c:pt idx="3724">
                  <c:v>0</c:v>
                </c:pt>
                <c:pt idx="3725">
                  <c:v>0</c:v>
                </c:pt>
                <c:pt idx="3726">
                  <c:v>0</c:v>
                </c:pt>
                <c:pt idx="3727">
                  <c:v>2.8421709430404007E-14</c:v>
                </c:pt>
                <c:pt idx="3728">
                  <c:v>0</c:v>
                </c:pt>
                <c:pt idx="3729">
                  <c:v>2.8421709430404007E-14</c:v>
                </c:pt>
                <c:pt idx="3730">
                  <c:v>0</c:v>
                </c:pt>
                <c:pt idx="3731">
                  <c:v>0</c:v>
                </c:pt>
                <c:pt idx="3732">
                  <c:v>0</c:v>
                </c:pt>
                <c:pt idx="3733">
                  <c:v>2.8421709430404007E-14</c:v>
                </c:pt>
                <c:pt idx="3734">
                  <c:v>0</c:v>
                </c:pt>
                <c:pt idx="3735">
                  <c:v>2.8421709430404007E-14</c:v>
                </c:pt>
                <c:pt idx="3736">
                  <c:v>0</c:v>
                </c:pt>
                <c:pt idx="3737">
                  <c:v>2.8421709430404007E-14</c:v>
                </c:pt>
                <c:pt idx="3738">
                  <c:v>0</c:v>
                </c:pt>
                <c:pt idx="3739">
                  <c:v>0</c:v>
                </c:pt>
                <c:pt idx="3740">
                  <c:v>2.8421709430404007E-14</c:v>
                </c:pt>
                <c:pt idx="3741">
                  <c:v>0</c:v>
                </c:pt>
                <c:pt idx="3742">
                  <c:v>2.8421709430404007E-14</c:v>
                </c:pt>
                <c:pt idx="3743">
                  <c:v>0</c:v>
                </c:pt>
                <c:pt idx="3744">
                  <c:v>2.8421709430404007E-14</c:v>
                </c:pt>
                <c:pt idx="3745">
                  <c:v>2.8421709430404007E-14</c:v>
                </c:pt>
                <c:pt idx="3746">
                  <c:v>0</c:v>
                </c:pt>
                <c:pt idx="3747">
                  <c:v>0</c:v>
                </c:pt>
                <c:pt idx="3748">
                  <c:v>0</c:v>
                </c:pt>
                <c:pt idx="3749">
                  <c:v>0</c:v>
                </c:pt>
                <c:pt idx="3750">
                  <c:v>0</c:v>
                </c:pt>
                <c:pt idx="3751">
                  <c:v>2.8421709430404007E-14</c:v>
                </c:pt>
                <c:pt idx="3752">
                  <c:v>0</c:v>
                </c:pt>
                <c:pt idx="3753">
                  <c:v>0</c:v>
                </c:pt>
                <c:pt idx="3754">
                  <c:v>0</c:v>
                </c:pt>
                <c:pt idx="3755">
                  <c:v>0</c:v>
                </c:pt>
                <c:pt idx="3756">
                  <c:v>0</c:v>
                </c:pt>
                <c:pt idx="3757">
                  <c:v>2.8421709430404007E-14</c:v>
                </c:pt>
                <c:pt idx="3758">
                  <c:v>2.8421709430404007E-14</c:v>
                </c:pt>
                <c:pt idx="3759">
                  <c:v>0</c:v>
                </c:pt>
                <c:pt idx="3760">
                  <c:v>2.8421709430404007E-14</c:v>
                </c:pt>
                <c:pt idx="3761">
                  <c:v>0</c:v>
                </c:pt>
                <c:pt idx="3762">
                  <c:v>2.8421709430404007E-14</c:v>
                </c:pt>
                <c:pt idx="3763">
                  <c:v>2.8421709430404007E-14</c:v>
                </c:pt>
                <c:pt idx="3764">
                  <c:v>0</c:v>
                </c:pt>
                <c:pt idx="3765">
                  <c:v>2.8421709430404007E-14</c:v>
                </c:pt>
                <c:pt idx="3766">
                  <c:v>0</c:v>
                </c:pt>
                <c:pt idx="3767">
                  <c:v>0</c:v>
                </c:pt>
                <c:pt idx="3768">
                  <c:v>0</c:v>
                </c:pt>
                <c:pt idx="3769">
                  <c:v>2.8421709430404007E-14</c:v>
                </c:pt>
                <c:pt idx="3770">
                  <c:v>0</c:v>
                </c:pt>
                <c:pt idx="3771">
                  <c:v>0</c:v>
                </c:pt>
                <c:pt idx="3772">
                  <c:v>0</c:v>
                </c:pt>
                <c:pt idx="3773">
                  <c:v>0</c:v>
                </c:pt>
                <c:pt idx="3774">
                  <c:v>5.6843418860808015E-14</c:v>
                </c:pt>
                <c:pt idx="3775">
                  <c:v>0</c:v>
                </c:pt>
                <c:pt idx="3776">
                  <c:v>2.8421709430404007E-14</c:v>
                </c:pt>
                <c:pt idx="3777">
                  <c:v>2.8421709430404007E-14</c:v>
                </c:pt>
                <c:pt idx="3778">
                  <c:v>0</c:v>
                </c:pt>
                <c:pt idx="3779">
                  <c:v>2.8421709430404007E-14</c:v>
                </c:pt>
                <c:pt idx="3780">
                  <c:v>0</c:v>
                </c:pt>
                <c:pt idx="3781">
                  <c:v>0</c:v>
                </c:pt>
                <c:pt idx="3782">
                  <c:v>0</c:v>
                </c:pt>
                <c:pt idx="3783">
                  <c:v>0</c:v>
                </c:pt>
                <c:pt idx="3784">
                  <c:v>0</c:v>
                </c:pt>
                <c:pt idx="3785">
                  <c:v>2.8421709430404007E-14</c:v>
                </c:pt>
                <c:pt idx="3786">
                  <c:v>0</c:v>
                </c:pt>
                <c:pt idx="3787">
                  <c:v>0</c:v>
                </c:pt>
                <c:pt idx="3788">
                  <c:v>0</c:v>
                </c:pt>
                <c:pt idx="3789">
                  <c:v>0</c:v>
                </c:pt>
                <c:pt idx="3790">
                  <c:v>0</c:v>
                </c:pt>
                <c:pt idx="3791">
                  <c:v>0</c:v>
                </c:pt>
                <c:pt idx="3792">
                  <c:v>0</c:v>
                </c:pt>
                <c:pt idx="3793">
                  <c:v>2.8421709430404007E-14</c:v>
                </c:pt>
                <c:pt idx="3794">
                  <c:v>0</c:v>
                </c:pt>
                <c:pt idx="3795">
                  <c:v>0</c:v>
                </c:pt>
                <c:pt idx="3796">
                  <c:v>0</c:v>
                </c:pt>
                <c:pt idx="3797">
                  <c:v>0</c:v>
                </c:pt>
                <c:pt idx="3798">
                  <c:v>0</c:v>
                </c:pt>
                <c:pt idx="3799">
                  <c:v>2.8421709430404007E-14</c:v>
                </c:pt>
                <c:pt idx="3800">
                  <c:v>0</c:v>
                </c:pt>
                <c:pt idx="3801">
                  <c:v>0</c:v>
                </c:pt>
                <c:pt idx="3802">
                  <c:v>2.8421709430404007E-14</c:v>
                </c:pt>
                <c:pt idx="3803">
                  <c:v>0</c:v>
                </c:pt>
                <c:pt idx="3804">
                  <c:v>0</c:v>
                </c:pt>
                <c:pt idx="3805">
                  <c:v>0</c:v>
                </c:pt>
                <c:pt idx="3806">
                  <c:v>0</c:v>
                </c:pt>
                <c:pt idx="3807">
                  <c:v>0</c:v>
                </c:pt>
                <c:pt idx="3808">
                  <c:v>0</c:v>
                </c:pt>
                <c:pt idx="3809">
                  <c:v>0</c:v>
                </c:pt>
                <c:pt idx="3810">
                  <c:v>0</c:v>
                </c:pt>
                <c:pt idx="3811">
                  <c:v>0</c:v>
                </c:pt>
                <c:pt idx="3812">
                  <c:v>0</c:v>
                </c:pt>
                <c:pt idx="3813">
                  <c:v>0</c:v>
                </c:pt>
                <c:pt idx="3814">
                  <c:v>2.8421709430404007E-14</c:v>
                </c:pt>
                <c:pt idx="3815">
                  <c:v>2.8421709430404007E-14</c:v>
                </c:pt>
                <c:pt idx="3816">
                  <c:v>0</c:v>
                </c:pt>
                <c:pt idx="3817">
                  <c:v>0</c:v>
                </c:pt>
                <c:pt idx="3818">
                  <c:v>2.8421709430404007E-14</c:v>
                </c:pt>
                <c:pt idx="3819">
                  <c:v>0</c:v>
                </c:pt>
                <c:pt idx="3820">
                  <c:v>0</c:v>
                </c:pt>
                <c:pt idx="3821">
                  <c:v>0</c:v>
                </c:pt>
                <c:pt idx="3822">
                  <c:v>0</c:v>
                </c:pt>
                <c:pt idx="3823">
                  <c:v>0</c:v>
                </c:pt>
                <c:pt idx="3824">
                  <c:v>0</c:v>
                </c:pt>
                <c:pt idx="3825">
                  <c:v>0</c:v>
                </c:pt>
                <c:pt idx="3826">
                  <c:v>0</c:v>
                </c:pt>
                <c:pt idx="3827">
                  <c:v>2.8421709430404007E-14</c:v>
                </c:pt>
                <c:pt idx="3828">
                  <c:v>0</c:v>
                </c:pt>
                <c:pt idx="3829">
                  <c:v>0</c:v>
                </c:pt>
                <c:pt idx="3830">
                  <c:v>2.8421709430404007E-14</c:v>
                </c:pt>
                <c:pt idx="3831">
                  <c:v>0</c:v>
                </c:pt>
                <c:pt idx="3832">
                  <c:v>2.8421709430404007E-14</c:v>
                </c:pt>
                <c:pt idx="3833">
                  <c:v>0</c:v>
                </c:pt>
                <c:pt idx="3834">
                  <c:v>0</c:v>
                </c:pt>
                <c:pt idx="3835">
                  <c:v>0</c:v>
                </c:pt>
                <c:pt idx="3836">
                  <c:v>2.8421709430404007E-14</c:v>
                </c:pt>
                <c:pt idx="3837">
                  <c:v>0</c:v>
                </c:pt>
                <c:pt idx="3838">
                  <c:v>0</c:v>
                </c:pt>
                <c:pt idx="3839">
                  <c:v>0</c:v>
                </c:pt>
                <c:pt idx="3840">
                  <c:v>0</c:v>
                </c:pt>
                <c:pt idx="3841">
                  <c:v>2.8421709430404007E-14</c:v>
                </c:pt>
                <c:pt idx="3842">
                  <c:v>0</c:v>
                </c:pt>
                <c:pt idx="3843">
                  <c:v>2.8421709430404007E-14</c:v>
                </c:pt>
                <c:pt idx="3844">
                  <c:v>0</c:v>
                </c:pt>
                <c:pt idx="3845">
                  <c:v>0</c:v>
                </c:pt>
                <c:pt idx="3846">
                  <c:v>0</c:v>
                </c:pt>
                <c:pt idx="3847">
                  <c:v>0</c:v>
                </c:pt>
                <c:pt idx="3848">
                  <c:v>0</c:v>
                </c:pt>
                <c:pt idx="3849">
                  <c:v>0</c:v>
                </c:pt>
                <c:pt idx="3850">
                  <c:v>0</c:v>
                </c:pt>
                <c:pt idx="3851">
                  <c:v>0</c:v>
                </c:pt>
                <c:pt idx="3852">
                  <c:v>0</c:v>
                </c:pt>
                <c:pt idx="3853">
                  <c:v>0</c:v>
                </c:pt>
                <c:pt idx="3854">
                  <c:v>2.8421709430404007E-14</c:v>
                </c:pt>
                <c:pt idx="3855">
                  <c:v>0</c:v>
                </c:pt>
                <c:pt idx="3856">
                  <c:v>2.8421709430404007E-14</c:v>
                </c:pt>
                <c:pt idx="3857">
                  <c:v>0</c:v>
                </c:pt>
                <c:pt idx="3858">
                  <c:v>0</c:v>
                </c:pt>
                <c:pt idx="3859">
                  <c:v>0</c:v>
                </c:pt>
                <c:pt idx="3860">
                  <c:v>2.8421709430404007E-14</c:v>
                </c:pt>
                <c:pt idx="3861">
                  <c:v>0</c:v>
                </c:pt>
                <c:pt idx="3862">
                  <c:v>0</c:v>
                </c:pt>
                <c:pt idx="3863">
                  <c:v>0</c:v>
                </c:pt>
                <c:pt idx="3864">
                  <c:v>2.8421709430404007E-14</c:v>
                </c:pt>
                <c:pt idx="3865">
                  <c:v>0</c:v>
                </c:pt>
                <c:pt idx="3866">
                  <c:v>0</c:v>
                </c:pt>
                <c:pt idx="3867">
                  <c:v>0</c:v>
                </c:pt>
                <c:pt idx="3868">
                  <c:v>0</c:v>
                </c:pt>
                <c:pt idx="3869">
                  <c:v>2.8421709430404007E-14</c:v>
                </c:pt>
                <c:pt idx="3870">
                  <c:v>0</c:v>
                </c:pt>
                <c:pt idx="3871">
                  <c:v>0</c:v>
                </c:pt>
                <c:pt idx="3872">
                  <c:v>2.8421709430404007E-14</c:v>
                </c:pt>
                <c:pt idx="3873">
                  <c:v>0</c:v>
                </c:pt>
                <c:pt idx="3874">
                  <c:v>0</c:v>
                </c:pt>
                <c:pt idx="3875">
                  <c:v>0</c:v>
                </c:pt>
                <c:pt idx="3876">
                  <c:v>2.8421709430404007E-14</c:v>
                </c:pt>
                <c:pt idx="3877">
                  <c:v>0</c:v>
                </c:pt>
                <c:pt idx="3878">
                  <c:v>0</c:v>
                </c:pt>
                <c:pt idx="3879">
                  <c:v>0</c:v>
                </c:pt>
                <c:pt idx="3880">
                  <c:v>0</c:v>
                </c:pt>
                <c:pt idx="3881">
                  <c:v>0</c:v>
                </c:pt>
                <c:pt idx="3882">
                  <c:v>2.8421709430404007E-14</c:v>
                </c:pt>
                <c:pt idx="3883">
                  <c:v>0</c:v>
                </c:pt>
                <c:pt idx="3884">
                  <c:v>0</c:v>
                </c:pt>
                <c:pt idx="3885">
                  <c:v>0</c:v>
                </c:pt>
                <c:pt idx="3886">
                  <c:v>0</c:v>
                </c:pt>
                <c:pt idx="3887">
                  <c:v>0</c:v>
                </c:pt>
                <c:pt idx="3888">
                  <c:v>0</c:v>
                </c:pt>
                <c:pt idx="3889">
                  <c:v>0</c:v>
                </c:pt>
                <c:pt idx="3890">
                  <c:v>0</c:v>
                </c:pt>
                <c:pt idx="3891">
                  <c:v>2.8421709430404007E-14</c:v>
                </c:pt>
                <c:pt idx="3892">
                  <c:v>0</c:v>
                </c:pt>
                <c:pt idx="3893">
                  <c:v>0</c:v>
                </c:pt>
                <c:pt idx="3894">
                  <c:v>0</c:v>
                </c:pt>
                <c:pt idx="3895">
                  <c:v>0</c:v>
                </c:pt>
                <c:pt idx="3896">
                  <c:v>0</c:v>
                </c:pt>
                <c:pt idx="3897">
                  <c:v>0</c:v>
                </c:pt>
                <c:pt idx="3898">
                  <c:v>0</c:v>
                </c:pt>
                <c:pt idx="3899">
                  <c:v>2.8421709430404007E-14</c:v>
                </c:pt>
                <c:pt idx="3900">
                  <c:v>0</c:v>
                </c:pt>
                <c:pt idx="3901">
                  <c:v>0</c:v>
                </c:pt>
                <c:pt idx="3902">
                  <c:v>0</c:v>
                </c:pt>
                <c:pt idx="3903">
                  <c:v>2.8421709430404007E-14</c:v>
                </c:pt>
                <c:pt idx="3904">
                  <c:v>2.8421709430404007E-14</c:v>
                </c:pt>
                <c:pt idx="3905">
                  <c:v>0</c:v>
                </c:pt>
                <c:pt idx="3906">
                  <c:v>0</c:v>
                </c:pt>
                <c:pt idx="3907">
                  <c:v>0</c:v>
                </c:pt>
                <c:pt idx="3908">
                  <c:v>0</c:v>
                </c:pt>
                <c:pt idx="3909">
                  <c:v>0</c:v>
                </c:pt>
                <c:pt idx="3910">
                  <c:v>2.8421709430404007E-14</c:v>
                </c:pt>
                <c:pt idx="3911">
                  <c:v>0</c:v>
                </c:pt>
                <c:pt idx="3912">
                  <c:v>2.8421709430404007E-14</c:v>
                </c:pt>
                <c:pt idx="3913">
                  <c:v>0</c:v>
                </c:pt>
                <c:pt idx="3914">
                  <c:v>0</c:v>
                </c:pt>
                <c:pt idx="3915">
                  <c:v>0</c:v>
                </c:pt>
                <c:pt idx="3916">
                  <c:v>0</c:v>
                </c:pt>
                <c:pt idx="3917">
                  <c:v>0</c:v>
                </c:pt>
                <c:pt idx="3918">
                  <c:v>0</c:v>
                </c:pt>
                <c:pt idx="3919">
                  <c:v>0</c:v>
                </c:pt>
                <c:pt idx="3920">
                  <c:v>0</c:v>
                </c:pt>
                <c:pt idx="3921">
                  <c:v>0</c:v>
                </c:pt>
                <c:pt idx="3922">
                  <c:v>0</c:v>
                </c:pt>
                <c:pt idx="3923">
                  <c:v>2.8421709430404007E-14</c:v>
                </c:pt>
                <c:pt idx="3924">
                  <c:v>0</c:v>
                </c:pt>
                <c:pt idx="3925">
                  <c:v>2.8421709430404007E-14</c:v>
                </c:pt>
                <c:pt idx="3926">
                  <c:v>0</c:v>
                </c:pt>
                <c:pt idx="3927">
                  <c:v>0</c:v>
                </c:pt>
                <c:pt idx="3928">
                  <c:v>0</c:v>
                </c:pt>
                <c:pt idx="3929">
                  <c:v>0</c:v>
                </c:pt>
                <c:pt idx="3930">
                  <c:v>0</c:v>
                </c:pt>
                <c:pt idx="3931">
                  <c:v>0</c:v>
                </c:pt>
                <c:pt idx="3932">
                  <c:v>0</c:v>
                </c:pt>
                <c:pt idx="3933">
                  <c:v>0</c:v>
                </c:pt>
                <c:pt idx="3934">
                  <c:v>0</c:v>
                </c:pt>
                <c:pt idx="3935">
                  <c:v>0</c:v>
                </c:pt>
                <c:pt idx="3936">
                  <c:v>2.8421709430404007E-14</c:v>
                </c:pt>
                <c:pt idx="3937">
                  <c:v>0</c:v>
                </c:pt>
                <c:pt idx="3938">
                  <c:v>0</c:v>
                </c:pt>
                <c:pt idx="3939">
                  <c:v>2.8421709430404007E-14</c:v>
                </c:pt>
                <c:pt idx="3940">
                  <c:v>2.8421709430404007E-14</c:v>
                </c:pt>
                <c:pt idx="3941">
                  <c:v>0</c:v>
                </c:pt>
                <c:pt idx="3942">
                  <c:v>0</c:v>
                </c:pt>
                <c:pt idx="3943">
                  <c:v>2.8421709430404007E-14</c:v>
                </c:pt>
                <c:pt idx="3944">
                  <c:v>0</c:v>
                </c:pt>
                <c:pt idx="3945">
                  <c:v>0</c:v>
                </c:pt>
                <c:pt idx="3946">
                  <c:v>0</c:v>
                </c:pt>
                <c:pt idx="3947">
                  <c:v>0</c:v>
                </c:pt>
                <c:pt idx="3948">
                  <c:v>0</c:v>
                </c:pt>
                <c:pt idx="3949">
                  <c:v>0</c:v>
                </c:pt>
                <c:pt idx="3950">
                  <c:v>0</c:v>
                </c:pt>
                <c:pt idx="3951">
                  <c:v>2.8421709430404007E-14</c:v>
                </c:pt>
                <c:pt idx="3952">
                  <c:v>0</c:v>
                </c:pt>
                <c:pt idx="3953">
                  <c:v>2.8421709430404007E-14</c:v>
                </c:pt>
                <c:pt idx="3954">
                  <c:v>0</c:v>
                </c:pt>
                <c:pt idx="3955">
                  <c:v>0</c:v>
                </c:pt>
                <c:pt idx="3956">
                  <c:v>0</c:v>
                </c:pt>
                <c:pt idx="3957">
                  <c:v>0</c:v>
                </c:pt>
                <c:pt idx="3958">
                  <c:v>0</c:v>
                </c:pt>
                <c:pt idx="3959">
                  <c:v>0</c:v>
                </c:pt>
                <c:pt idx="3960">
                  <c:v>2.8421709430404007E-14</c:v>
                </c:pt>
                <c:pt idx="3961">
                  <c:v>0</c:v>
                </c:pt>
                <c:pt idx="3962">
                  <c:v>0</c:v>
                </c:pt>
                <c:pt idx="3963">
                  <c:v>2.8421709430404007E-14</c:v>
                </c:pt>
                <c:pt idx="3964">
                  <c:v>2.8421709430404007E-14</c:v>
                </c:pt>
                <c:pt idx="3965">
                  <c:v>0</c:v>
                </c:pt>
                <c:pt idx="3966">
                  <c:v>0</c:v>
                </c:pt>
                <c:pt idx="3967">
                  <c:v>0</c:v>
                </c:pt>
                <c:pt idx="3968">
                  <c:v>2.8421709430404007E-14</c:v>
                </c:pt>
                <c:pt idx="3969">
                  <c:v>2.8421709430404007E-14</c:v>
                </c:pt>
                <c:pt idx="3970">
                  <c:v>0</c:v>
                </c:pt>
                <c:pt idx="3971">
                  <c:v>0</c:v>
                </c:pt>
                <c:pt idx="3972">
                  <c:v>0</c:v>
                </c:pt>
                <c:pt idx="3973">
                  <c:v>0</c:v>
                </c:pt>
                <c:pt idx="3974">
                  <c:v>0</c:v>
                </c:pt>
                <c:pt idx="3975">
                  <c:v>0</c:v>
                </c:pt>
                <c:pt idx="3976">
                  <c:v>0</c:v>
                </c:pt>
                <c:pt idx="3977">
                  <c:v>0</c:v>
                </c:pt>
                <c:pt idx="3978">
                  <c:v>2.8421709430404007E-14</c:v>
                </c:pt>
                <c:pt idx="3979">
                  <c:v>0</c:v>
                </c:pt>
                <c:pt idx="3980">
                  <c:v>2.8421709430404007E-14</c:v>
                </c:pt>
                <c:pt idx="3981">
                  <c:v>0</c:v>
                </c:pt>
                <c:pt idx="3982">
                  <c:v>0</c:v>
                </c:pt>
                <c:pt idx="3983">
                  <c:v>2.8421709430404007E-14</c:v>
                </c:pt>
                <c:pt idx="3984">
                  <c:v>0</c:v>
                </c:pt>
                <c:pt idx="3985">
                  <c:v>0</c:v>
                </c:pt>
                <c:pt idx="3986">
                  <c:v>2.8421709430404007E-14</c:v>
                </c:pt>
                <c:pt idx="3987">
                  <c:v>0</c:v>
                </c:pt>
                <c:pt idx="3988">
                  <c:v>0</c:v>
                </c:pt>
                <c:pt idx="3989">
                  <c:v>0</c:v>
                </c:pt>
                <c:pt idx="3990">
                  <c:v>0</c:v>
                </c:pt>
                <c:pt idx="3991">
                  <c:v>2.8421709430404007E-14</c:v>
                </c:pt>
                <c:pt idx="3992">
                  <c:v>0</c:v>
                </c:pt>
                <c:pt idx="3993">
                  <c:v>0</c:v>
                </c:pt>
                <c:pt idx="3994">
                  <c:v>0</c:v>
                </c:pt>
                <c:pt idx="3995">
                  <c:v>2.8421709430404007E-14</c:v>
                </c:pt>
                <c:pt idx="3996">
                  <c:v>2.8421709430404007E-14</c:v>
                </c:pt>
                <c:pt idx="3997">
                  <c:v>0</c:v>
                </c:pt>
                <c:pt idx="3998">
                  <c:v>0</c:v>
                </c:pt>
                <c:pt idx="3999">
                  <c:v>0</c:v>
                </c:pt>
                <c:pt idx="4000">
                  <c:v>2.8421709430404007E-14</c:v>
                </c:pt>
                <c:pt idx="4001">
                  <c:v>0</c:v>
                </c:pt>
                <c:pt idx="4002">
                  <c:v>0</c:v>
                </c:pt>
                <c:pt idx="4003">
                  <c:v>0</c:v>
                </c:pt>
                <c:pt idx="4004">
                  <c:v>0</c:v>
                </c:pt>
                <c:pt idx="4005">
                  <c:v>2.8421709430404007E-14</c:v>
                </c:pt>
                <c:pt idx="4006">
                  <c:v>0</c:v>
                </c:pt>
                <c:pt idx="4007">
                  <c:v>0</c:v>
                </c:pt>
                <c:pt idx="4008">
                  <c:v>0</c:v>
                </c:pt>
                <c:pt idx="4009">
                  <c:v>0</c:v>
                </c:pt>
                <c:pt idx="4010">
                  <c:v>0</c:v>
                </c:pt>
                <c:pt idx="4011">
                  <c:v>0</c:v>
                </c:pt>
                <c:pt idx="4012">
                  <c:v>0</c:v>
                </c:pt>
                <c:pt idx="4013">
                  <c:v>0</c:v>
                </c:pt>
                <c:pt idx="4014">
                  <c:v>0</c:v>
                </c:pt>
                <c:pt idx="4015">
                  <c:v>0</c:v>
                </c:pt>
                <c:pt idx="4016">
                  <c:v>2.8421709430404007E-14</c:v>
                </c:pt>
                <c:pt idx="4017">
                  <c:v>2.8421709430404007E-14</c:v>
                </c:pt>
                <c:pt idx="4018">
                  <c:v>5.6843418860808015E-14</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5.6843418860808015E-14</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c:v>
                </c:pt>
                <c:pt idx="4053">
                  <c:v>0</c:v>
                </c:pt>
                <c:pt idx="4054">
                  <c:v>0</c:v>
                </c:pt>
                <c:pt idx="4055">
                  <c:v>2.8421709430404007E-14</c:v>
                </c:pt>
                <c:pt idx="4056">
                  <c:v>2.8421709430404007E-14</c:v>
                </c:pt>
                <c:pt idx="4057">
                  <c:v>2.8421709430404007E-14</c:v>
                </c:pt>
                <c:pt idx="4058">
                  <c:v>0</c:v>
                </c:pt>
                <c:pt idx="4059">
                  <c:v>2.8421709430404007E-14</c:v>
                </c:pt>
                <c:pt idx="4060">
                  <c:v>0</c:v>
                </c:pt>
                <c:pt idx="4061">
                  <c:v>0</c:v>
                </c:pt>
                <c:pt idx="4062">
                  <c:v>0</c:v>
                </c:pt>
                <c:pt idx="4063">
                  <c:v>2.8421709430404007E-14</c:v>
                </c:pt>
                <c:pt idx="4064">
                  <c:v>0</c:v>
                </c:pt>
                <c:pt idx="4065">
                  <c:v>0</c:v>
                </c:pt>
                <c:pt idx="4066">
                  <c:v>0</c:v>
                </c:pt>
                <c:pt idx="4067">
                  <c:v>2.8421709430404007E-14</c:v>
                </c:pt>
                <c:pt idx="4068">
                  <c:v>0</c:v>
                </c:pt>
                <c:pt idx="4069">
                  <c:v>0</c:v>
                </c:pt>
                <c:pt idx="4070">
                  <c:v>0</c:v>
                </c:pt>
                <c:pt idx="4071">
                  <c:v>0</c:v>
                </c:pt>
                <c:pt idx="4072">
                  <c:v>0</c:v>
                </c:pt>
                <c:pt idx="4073">
                  <c:v>0</c:v>
                </c:pt>
                <c:pt idx="4074">
                  <c:v>2.8421709430404007E-14</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0</c:v>
                </c:pt>
                <c:pt idx="4089">
                  <c:v>2.8421709430404007E-14</c:v>
                </c:pt>
                <c:pt idx="4090">
                  <c:v>2.8421709430404007E-14</c:v>
                </c:pt>
                <c:pt idx="4091">
                  <c:v>0</c:v>
                </c:pt>
                <c:pt idx="4092">
                  <c:v>0</c:v>
                </c:pt>
                <c:pt idx="4093">
                  <c:v>2.8421709430404007E-14</c:v>
                </c:pt>
                <c:pt idx="4094">
                  <c:v>0</c:v>
                </c:pt>
                <c:pt idx="4095">
                  <c:v>0</c:v>
                </c:pt>
                <c:pt idx="4096">
                  <c:v>2.8421709430404007E-14</c:v>
                </c:pt>
                <c:pt idx="4097">
                  <c:v>2.8421709430404007E-14</c:v>
                </c:pt>
                <c:pt idx="4098">
                  <c:v>0</c:v>
                </c:pt>
                <c:pt idx="4099">
                  <c:v>0</c:v>
                </c:pt>
                <c:pt idx="4100">
                  <c:v>0</c:v>
                </c:pt>
                <c:pt idx="4101">
                  <c:v>0</c:v>
                </c:pt>
                <c:pt idx="4102">
                  <c:v>0</c:v>
                </c:pt>
                <c:pt idx="4103">
                  <c:v>0</c:v>
                </c:pt>
                <c:pt idx="4104">
                  <c:v>0</c:v>
                </c:pt>
                <c:pt idx="4105">
                  <c:v>0</c:v>
                </c:pt>
                <c:pt idx="4106">
                  <c:v>0</c:v>
                </c:pt>
                <c:pt idx="4107">
                  <c:v>0</c:v>
                </c:pt>
                <c:pt idx="4108">
                  <c:v>0</c:v>
                </c:pt>
                <c:pt idx="4109">
                  <c:v>0</c:v>
                </c:pt>
                <c:pt idx="4110">
                  <c:v>0</c:v>
                </c:pt>
                <c:pt idx="4111">
                  <c:v>0</c:v>
                </c:pt>
                <c:pt idx="4112">
                  <c:v>2.8421709430404007E-14</c:v>
                </c:pt>
                <c:pt idx="4113">
                  <c:v>0</c:v>
                </c:pt>
                <c:pt idx="4114">
                  <c:v>2.8421709430404007E-14</c:v>
                </c:pt>
                <c:pt idx="4115">
                  <c:v>0</c:v>
                </c:pt>
                <c:pt idx="4116">
                  <c:v>0</c:v>
                </c:pt>
                <c:pt idx="4117">
                  <c:v>0</c:v>
                </c:pt>
                <c:pt idx="4118">
                  <c:v>0</c:v>
                </c:pt>
                <c:pt idx="4119">
                  <c:v>0</c:v>
                </c:pt>
                <c:pt idx="4120">
                  <c:v>0</c:v>
                </c:pt>
                <c:pt idx="4121">
                  <c:v>2.8421709430404007E-14</c:v>
                </c:pt>
                <c:pt idx="4122">
                  <c:v>0</c:v>
                </c:pt>
                <c:pt idx="4123">
                  <c:v>0</c:v>
                </c:pt>
                <c:pt idx="4124">
                  <c:v>2.8421709430404007E-14</c:v>
                </c:pt>
                <c:pt idx="4125">
                  <c:v>0</c:v>
                </c:pt>
                <c:pt idx="4126">
                  <c:v>0</c:v>
                </c:pt>
                <c:pt idx="4127">
                  <c:v>0</c:v>
                </c:pt>
                <c:pt idx="4128">
                  <c:v>0</c:v>
                </c:pt>
                <c:pt idx="4129">
                  <c:v>2.8421709430404007E-14</c:v>
                </c:pt>
                <c:pt idx="4130">
                  <c:v>0</c:v>
                </c:pt>
                <c:pt idx="4131">
                  <c:v>0</c:v>
                </c:pt>
                <c:pt idx="4132">
                  <c:v>0</c:v>
                </c:pt>
                <c:pt idx="4133">
                  <c:v>0</c:v>
                </c:pt>
                <c:pt idx="4134">
                  <c:v>0</c:v>
                </c:pt>
                <c:pt idx="4135">
                  <c:v>0</c:v>
                </c:pt>
                <c:pt idx="4136">
                  <c:v>0</c:v>
                </c:pt>
                <c:pt idx="4137">
                  <c:v>0</c:v>
                </c:pt>
                <c:pt idx="4138">
                  <c:v>0</c:v>
                </c:pt>
                <c:pt idx="4139">
                  <c:v>2.8421709430404007E-14</c:v>
                </c:pt>
                <c:pt idx="4140">
                  <c:v>0</c:v>
                </c:pt>
                <c:pt idx="4141">
                  <c:v>0</c:v>
                </c:pt>
                <c:pt idx="4142">
                  <c:v>0</c:v>
                </c:pt>
                <c:pt idx="4143">
                  <c:v>0</c:v>
                </c:pt>
                <c:pt idx="4144">
                  <c:v>0</c:v>
                </c:pt>
                <c:pt idx="4145">
                  <c:v>2.8421709430404007E-14</c:v>
                </c:pt>
                <c:pt idx="4146">
                  <c:v>0</c:v>
                </c:pt>
                <c:pt idx="4147">
                  <c:v>0</c:v>
                </c:pt>
                <c:pt idx="4148">
                  <c:v>0</c:v>
                </c:pt>
                <c:pt idx="4149">
                  <c:v>2.8421709430404007E-14</c:v>
                </c:pt>
                <c:pt idx="4150">
                  <c:v>0</c:v>
                </c:pt>
                <c:pt idx="4151">
                  <c:v>2.8421709430404007E-14</c:v>
                </c:pt>
                <c:pt idx="4152">
                  <c:v>2.8421709430404007E-14</c:v>
                </c:pt>
                <c:pt idx="4153">
                  <c:v>0</c:v>
                </c:pt>
                <c:pt idx="4154">
                  <c:v>0</c:v>
                </c:pt>
                <c:pt idx="4155">
                  <c:v>0</c:v>
                </c:pt>
                <c:pt idx="4156">
                  <c:v>2.8421709430404007E-14</c:v>
                </c:pt>
                <c:pt idx="4157">
                  <c:v>0</c:v>
                </c:pt>
                <c:pt idx="4158">
                  <c:v>0</c:v>
                </c:pt>
                <c:pt idx="4159">
                  <c:v>0</c:v>
                </c:pt>
                <c:pt idx="4160">
                  <c:v>0</c:v>
                </c:pt>
                <c:pt idx="4161">
                  <c:v>0</c:v>
                </c:pt>
                <c:pt idx="4162">
                  <c:v>2.8421709430404007E-14</c:v>
                </c:pt>
                <c:pt idx="4163">
                  <c:v>0</c:v>
                </c:pt>
                <c:pt idx="4164">
                  <c:v>0</c:v>
                </c:pt>
                <c:pt idx="4165">
                  <c:v>0</c:v>
                </c:pt>
                <c:pt idx="4166">
                  <c:v>2.8421709430404007E-14</c:v>
                </c:pt>
                <c:pt idx="4167">
                  <c:v>0</c:v>
                </c:pt>
                <c:pt idx="4168">
                  <c:v>0</c:v>
                </c:pt>
                <c:pt idx="4169">
                  <c:v>0</c:v>
                </c:pt>
                <c:pt idx="4170">
                  <c:v>2.8421709430404007E-14</c:v>
                </c:pt>
                <c:pt idx="4171">
                  <c:v>0</c:v>
                </c:pt>
                <c:pt idx="4172">
                  <c:v>0</c:v>
                </c:pt>
                <c:pt idx="4173">
                  <c:v>0</c:v>
                </c:pt>
                <c:pt idx="4174">
                  <c:v>0</c:v>
                </c:pt>
                <c:pt idx="4175">
                  <c:v>0</c:v>
                </c:pt>
                <c:pt idx="4176">
                  <c:v>0</c:v>
                </c:pt>
                <c:pt idx="4177">
                  <c:v>2.8421709430404007E-14</c:v>
                </c:pt>
                <c:pt idx="4178">
                  <c:v>0</c:v>
                </c:pt>
                <c:pt idx="4179">
                  <c:v>2.8421709430404007E-14</c:v>
                </c:pt>
                <c:pt idx="4180">
                  <c:v>0</c:v>
                </c:pt>
                <c:pt idx="4181">
                  <c:v>0</c:v>
                </c:pt>
                <c:pt idx="4182">
                  <c:v>2.8421709430404007E-14</c:v>
                </c:pt>
                <c:pt idx="4183">
                  <c:v>2.8421709430404007E-14</c:v>
                </c:pt>
                <c:pt idx="4184">
                  <c:v>0</c:v>
                </c:pt>
                <c:pt idx="4185">
                  <c:v>0</c:v>
                </c:pt>
                <c:pt idx="4186">
                  <c:v>2.8421709430404007E-14</c:v>
                </c:pt>
                <c:pt idx="4187">
                  <c:v>2.8421709430404007E-14</c:v>
                </c:pt>
                <c:pt idx="4188">
                  <c:v>0</c:v>
                </c:pt>
                <c:pt idx="4189">
                  <c:v>0</c:v>
                </c:pt>
                <c:pt idx="4190">
                  <c:v>0</c:v>
                </c:pt>
                <c:pt idx="4191">
                  <c:v>0</c:v>
                </c:pt>
                <c:pt idx="4192">
                  <c:v>0</c:v>
                </c:pt>
                <c:pt idx="4193">
                  <c:v>0</c:v>
                </c:pt>
                <c:pt idx="4194">
                  <c:v>0</c:v>
                </c:pt>
                <c:pt idx="4195">
                  <c:v>2.8421709430404007E-14</c:v>
                </c:pt>
                <c:pt idx="4196">
                  <c:v>0</c:v>
                </c:pt>
                <c:pt idx="4197">
                  <c:v>0</c:v>
                </c:pt>
                <c:pt idx="4198">
                  <c:v>0</c:v>
                </c:pt>
                <c:pt idx="4199">
                  <c:v>0</c:v>
                </c:pt>
                <c:pt idx="4200">
                  <c:v>0</c:v>
                </c:pt>
                <c:pt idx="4201">
                  <c:v>0</c:v>
                </c:pt>
                <c:pt idx="4202">
                  <c:v>0</c:v>
                </c:pt>
                <c:pt idx="4203">
                  <c:v>0</c:v>
                </c:pt>
                <c:pt idx="4204">
                  <c:v>5.6843418860808015E-14</c:v>
                </c:pt>
                <c:pt idx="4205">
                  <c:v>0</c:v>
                </c:pt>
                <c:pt idx="4206">
                  <c:v>0</c:v>
                </c:pt>
                <c:pt idx="4207">
                  <c:v>2.8421709430404007E-14</c:v>
                </c:pt>
                <c:pt idx="4208">
                  <c:v>2.8421709430404007E-14</c:v>
                </c:pt>
                <c:pt idx="4209">
                  <c:v>0</c:v>
                </c:pt>
                <c:pt idx="4210">
                  <c:v>0</c:v>
                </c:pt>
                <c:pt idx="4211">
                  <c:v>0</c:v>
                </c:pt>
                <c:pt idx="4212">
                  <c:v>0</c:v>
                </c:pt>
                <c:pt idx="4213">
                  <c:v>0</c:v>
                </c:pt>
                <c:pt idx="4214">
                  <c:v>0</c:v>
                </c:pt>
                <c:pt idx="4215">
                  <c:v>0</c:v>
                </c:pt>
                <c:pt idx="4216">
                  <c:v>2.8421709430404007E-14</c:v>
                </c:pt>
                <c:pt idx="4217">
                  <c:v>2.8421709430404007E-14</c:v>
                </c:pt>
                <c:pt idx="4218">
                  <c:v>0</c:v>
                </c:pt>
                <c:pt idx="4219">
                  <c:v>2.8421709430404007E-14</c:v>
                </c:pt>
                <c:pt idx="4220">
                  <c:v>0</c:v>
                </c:pt>
                <c:pt idx="4221">
                  <c:v>0</c:v>
                </c:pt>
                <c:pt idx="4222">
                  <c:v>0</c:v>
                </c:pt>
                <c:pt idx="4223">
                  <c:v>2.8421709430404007E-14</c:v>
                </c:pt>
                <c:pt idx="4224">
                  <c:v>0</c:v>
                </c:pt>
                <c:pt idx="4225">
                  <c:v>0</c:v>
                </c:pt>
                <c:pt idx="4226">
                  <c:v>0</c:v>
                </c:pt>
                <c:pt idx="4227">
                  <c:v>0</c:v>
                </c:pt>
                <c:pt idx="4228">
                  <c:v>0</c:v>
                </c:pt>
                <c:pt idx="4229">
                  <c:v>0</c:v>
                </c:pt>
                <c:pt idx="4230">
                  <c:v>0</c:v>
                </c:pt>
                <c:pt idx="4231">
                  <c:v>0</c:v>
                </c:pt>
                <c:pt idx="4232">
                  <c:v>0</c:v>
                </c:pt>
                <c:pt idx="4233">
                  <c:v>2.8421709430404007E-14</c:v>
                </c:pt>
                <c:pt idx="4234">
                  <c:v>0</c:v>
                </c:pt>
                <c:pt idx="4235">
                  <c:v>0</c:v>
                </c:pt>
                <c:pt idx="4236">
                  <c:v>0</c:v>
                </c:pt>
                <c:pt idx="4237">
                  <c:v>0</c:v>
                </c:pt>
                <c:pt idx="4238">
                  <c:v>2.8421709430404007E-14</c:v>
                </c:pt>
                <c:pt idx="4239">
                  <c:v>0</c:v>
                </c:pt>
                <c:pt idx="4240">
                  <c:v>2.8421709430404007E-14</c:v>
                </c:pt>
                <c:pt idx="4241">
                  <c:v>0</c:v>
                </c:pt>
                <c:pt idx="4242">
                  <c:v>0</c:v>
                </c:pt>
                <c:pt idx="4243">
                  <c:v>0</c:v>
                </c:pt>
                <c:pt idx="4244">
                  <c:v>0</c:v>
                </c:pt>
                <c:pt idx="4245">
                  <c:v>0</c:v>
                </c:pt>
                <c:pt idx="4246">
                  <c:v>0</c:v>
                </c:pt>
                <c:pt idx="4247">
                  <c:v>0</c:v>
                </c:pt>
                <c:pt idx="4248">
                  <c:v>0</c:v>
                </c:pt>
                <c:pt idx="4249">
                  <c:v>2.8421709430404007E-14</c:v>
                </c:pt>
                <c:pt idx="4250">
                  <c:v>0</c:v>
                </c:pt>
                <c:pt idx="4251">
                  <c:v>2.8421709430404007E-14</c:v>
                </c:pt>
                <c:pt idx="4252">
                  <c:v>0</c:v>
                </c:pt>
                <c:pt idx="4253">
                  <c:v>2.8421709430404007E-14</c:v>
                </c:pt>
                <c:pt idx="4254">
                  <c:v>0</c:v>
                </c:pt>
                <c:pt idx="4255">
                  <c:v>0</c:v>
                </c:pt>
                <c:pt idx="4256">
                  <c:v>2.8421709430404007E-14</c:v>
                </c:pt>
                <c:pt idx="4257">
                  <c:v>0</c:v>
                </c:pt>
                <c:pt idx="4258">
                  <c:v>0</c:v>
                </c:pt>
                <c:pt idx="4259">
                  <c:v>0</c:v>
                </c:pt>
                <c:pt idx="4260">
                  <c:v>0</c:v>
                </c:pt>
                <c:pt idx="4261">
                  <c:v>2.8421709430404007E-14</c:v>
                </c:pt>
                <c:pt idx="4262">
                  <c:v>0</c:v>
                </c:pt>
                <c:pt idx="4263">
                  <c:v>2.8421709430404007E-14</c:v>
                </c:pt>
                <c:pt idx="4264">
                  <c:v>0</c:v>
                </c:pt>
                <c:pt idx="4265">
                  <c:v>0</c:v>
                </c:pt>
                <c:pt idx="4266">
                  <c:v>0</c:v>
                </c:pt>
                <c:pt idx="4267">
                  <c:v>2.8421709430404007E-14</c:v>
                </c:pt>
                <c:pt idx="4268">
                  <c:v>0</c:v>
                </c:pt>
                <c:pt idx="4269">
                  <c:v>0</c:v>
                </c:pt>
                <c:pt idx="4270">
                  <c:v>0</c:v>
                </c:pt>
                <c:pt idx="4271">
                  <c:v>0</c:v>
                </c:pt>
                <c:pt idx="4272">
                  <c:v>0</c:v>
                </c:pt>
                <c:pt idx="4273">
                  <c:v>2.8421709430404007E-14</c:v>
                </c:pt>
                <c:pt idx="4274">
                  <c:v>2.8421709430404007E-14</c:v>
                </c:pt>
                <c:pt idx="4275">
                  <c:v>0</c:v>
                </c:pt>
                <c:pt idx="4276">
                  <c:v>0</c:v>
                </c:pt>
                <c:pt idx="4277">
                  <c:v>2.8421709430404007E-14</c:v>
                </c:pt>
                <c:pt idx="4278">
                  <c:v>0</c:v>
                </c:pt>
                <c:pt idx="4279">
                  <c:v>0</c:v>
                </c:pt>
                <c:pt idx="4280">
                  <c:v>0</c:v>
                </c:pt>
                <c:pt idx="4281">
                  <c:v>0</c:v>
                </c:pt>
                <c:pt idx="4282">
                  <c:v>0</c:v>
                </c:pt>
                <c:pt idx="4283">
                  <c:v>2.8421709430404007E-14</c:v>
                </c:pt>
                <c:pt idx="4284">
                  <c:v>2.8421709430404007E-14</c:v>
                </c:pt>
                <c:pt idx="4285">
                  <c:v>2.8421709430404007E-14</c:v>
                </c:pt>
                <c:pt idx="4286">
                  <c:v>0</c:v>
                </c:pt>
                <c:pt idx="4287">
                  <c:v>0</c:v>
                </c:pt>
                <c:pt idx="4288">
                  <c:v>2.8421709430404007E-14</c:v>
                </c:pt>
                <c:pt idx="4289">
                  <c:v>0</c:v>
                </c:pt>
                <c:pt idx="4290">
                  <c:v>0</c:v>
                </c:pt>
                <c:pt idx="4291">
                  <c:v>0</c:v>
                </c:pt>
                <c:pt idx="4292">
                  <c:v>0</c:v>
                </c:pt>
                <c:pt idx="4293">
                  <c:v>0</c:v>
                </c:pt>
                <c:pt idx="4294">
                  <c:v>0</c:v>
                </c:pt>
                <c:pt idx="4295">
                  <c:v>5.6843418860808015E-14</c:v>
                </c:pt>
                <c:pt idx="4296">
                  <c:v>0</c:v>
                </c:pt>
                <c:pt idx="4297">
                  <c:v>0</c:v>
                </c:pt>
                <c:pt idx="4298">
                  <c:v>2.8421709430404007E-14</c:v>
                </c:pt>
                <c:pt idx="4299">
                  <c:v>0</c:v>
                </c:pt>
                <c:pt idx="4300">
                  <c:v>0</c:v>
                </c:pt>
                <c:pt idx="4301">
                  <c:v>0</c:v>
                </c:pt>
                <c:pt idx="4302">
                  <c:v>0</c:v>
                </c:pt>
                <c:pt idx="4303">
                  <c:v>0</c:v>
                </c:pt>
                <c:pt idx="4304">
                  <c:v>0</c:v>
                </c:pt>
                <c:pt idx="4305">
                  <c:v>2.8421709430404007E-14</c:v>
                </c:pt>
                <c:pt idx="4306">
                  <c:v>0</c:v>
                </c:pt>
                <c:pt idx="4307">
                  <c:v>2.8421709430404007E-14</c:v>
                </c:pt>
                <c:pt idx="4308">
                  <c:v>0</c:v>
                </c:pt>
                <c:pt idx="4309">
                  <c:v>0</c:v>
                </c:pt>
                <c:pt idx="4310">
                  <c:v>0</c:v>
                </c:pt>
                <c:pt idx="4311">
                  <c:v>0</c:v>
                </c:pt>
                <c:pt idx="4312">
                  <c:v>0</c:v>
                </c:pt>
                <c:pt idx="4313">
                  <c:v>0</c:v>
                </c:pt>
                <c:pt idx="4314">
                  <c:v>0</c:v>
                </c:pt>
                <c:pt idx="4315">
                  <c:v>2.8421709430404007E-14</c:v>
                </c:pt>
                <c:pt idx="4316">
                  <c:v>2.8421709430404007E-14</c:v>
                </c:pt>
                <c:pt idx="4317">
                  <c:v>0</c:v>
                </c:pt>
                <c:pt idx="4318">
                  <c:v>0</c:v>
                </c:pt>
                <c:pt idx="4319">
                  <c:v>0</c:v>
                </c:pt>
                <c:pt idx="4320">
                  <c:v>0</c:v>
                </c:pt>
                <c:pt idx="4321">
                  <c:v>0</c:v>
                </c:pt>
                <c:pt idx="4322">
                  <c:v>0</c:v>
                </c:pt>
                <c:pt idx="4323">
                  <c:v>0</c:v>
                </c:pt>
                <c:pt idx="4324">
                  <c:v>0</c:v>
                </c:pt>
                <c:pt idx="4325">
                  <c:v>0</c:v>
                </c:pt>
                <c:pt idx="4326">
                  <c:v>0</c:v>
                </c:pt>
                <c:pt idx="4327">
                  <c:v>0</c:v>
                </c:pt>
                <c:pt idx="4328">
                  <c:v>0</c:v>
                </c:pt>
                <c:pt idx="4329">
                  <c:v>0</c:v>
                </c:pt>
                <c:pt idx="4330">
                  <c:v>0</c:v>
                </c:pt>
                <c:pt idx="4331">
                  <c:v>0</c:v>
                </c:pt>
                <c:pt idx="4332">
                  <c:v>2.8421709430404007E-14</c:v>
                </c:pt>
                <c:pt idx="4333">
                  <c:v>0</c:v>
                </c:pt>
                <c:pt idx="4334">
                  <c:v>0</c:v>
                </c:pt>
                <c:pt idx="4335">
                  <c:v>0</c:v>
                </c:pt>
                <c:pt idx="4336">
                  <c:v>2.8421709430404007E-14</c:v>
                </c:pt>
                <c:pt idx="4337">
                  <c:v>0</c:v>
                </c:pt>
                <c:pt idx="4338">
                  <c:v>0</c:v>
                </c:pt>
                <c:pt idx="4339">
                  <c:v>0</c:v>
                </c:pt>
                <c:pt idx="4340">
                  <c:v>0</c:v>
                </c:pt>
                <c:pt idx="4341">
                  <c:v>2.8421709430404007E-14</c:v>
                </c:pt>
                <c:pt idx="4342">
                  <c:v>0</c:v>
                </c:pt>
                <c:pt idx="4343">
                  <c:v>0</c:v>
                </c:pt>
                <c:pt idx="4344">
                  <c:v>0</c:v>
                </c:pt>
                <c:pt idx="4345">
                  <c:v>0</c:v>
                </c:pt>
                <c:pt idx="4346">
                  <c:v>2.8421709430404007E-14</c:v>
                </c:pt>
                <c:pt idx="4347">
                  <c:v>0</c:v>
                </c:pt>
                <c:pt idx="4348">
                  <c:v>0</c:v>
                </c:pt>
                <c:pt idx="4349">
                  <c:v>2.8421709430404007E-14</c:v>
                </c:pt>
                <c:pt idx="4350">
                  <c:v>0</c:v>
                </c:pt>
                <c:pt idx="4351">
                  <c:v>0</c:v>
                </c:pt>
                <c:pt idx="4352">
                  <c:v>0</c:v>
                </c:pt>
                <c:pt idx="4353">
                  <c:v>0</c:v>
                </c:pt>
                <c:pt idx="4354">
                  <c:v>0</c:v>
                </c:pt>
                <c:pt idx="4355">
                  <c:v>2.8421709430404007E-14</c:v>
                </c:pt>
                <c:pt idx="4356">
                  <c:v>0</c:v>
                </c:pt>
                <c:pt idx="4357">
                  <c:v>0</c:v>
                </c:pt>
                <c:pt idx="4358">
                  <c:v>0</c:v>
                </c:pt>
                <c:pt idx="4359">
                  <c:v>2.8421709430404007E-14</c:v>
                </c:pt>
                <c:pt idx="4360">
                  <c:v>0</c:v>
                </c:pt>
                <c:pt idx="4361">
                  <c:v>0</c:v>
                </c:pt>
                <c:pt idx="4362">
                  <c:v>0</c:v>
                </c:pt>
                <c:pt idx="4363">
                  <c:v>0</c:v>
                </c:pt>
                <c:pt idx="4364">
                  <c:v>0</c:v>
                </c:pt>
                <c:pt idx="4365">
                  <c:v>0</c:v>
                </c:pt>
                <c:pt idx="4366">
                  <c:v>2.8421709430404007E-14</c:v>
                </c:pt>
                <c:pt idx="4367">
                  <c:v>2.8421709430404007E-14</c:v>
                </c:pt>
                <c:pt idx="4368">
                  <c:v>0</c:v>
                </c:pt>
                <c:pt idx="4369">
                  <c:v>0</c:v>
                </c:pt>
                <c:pt idx="4370">
                  <c:v>2.8421709430404007E-14</c:v>
                </c:pt>
                <c:pt idx="4371">
                  <c:v>0</c:v>
                </c:pt>
                <c:pt idx="4372">
                  <c:v>0</c:v>
                </c:pt>
                <c:pt idx="4373">
                  <c:v>0</c:v>
                </c:pt>
                <c:pt idx="4374">
                  <c:v>0</c:v>
                </c:pt>
                <c:pt idx="4375">
                  <c:v>2.8421709430404007E-14</c:v>
                </c:pt>
                <c:pt idx="4376">
                  <c:v>0</c:v>
                </c:pt>
                <c:pt idx="4377">
                  <c:v>0</c:v>
                </c:pt>
                <c:pt idx="4378">
                  <c:v>0</c:v>
                </c:pt>
                <c:pt idx="4379">
                  <c:v>0</c:v>
                </c:pt>
                <c:pt idx="4380">
                  <c:v>2.8421709430404007E-14</c:v>
                </c:pt>
                <c:pt idx="4381">
                  <c:v>2.8421709430404007E-14</c:v>
                </c:pt>
                <c:pt idx="4382">
                  <c:v>0</c:v>
                </c:pt>
                <c:pt idx="4383">
                  <c:v>0</c:v>
                </c:pt>
                <c:pt idx="4384">
                  <c:v>2.8421709430404007E-14</c:v>
                </c:pt>
                <c:pt idx="4385">
                  <c:v>0</c:v>
                </c:pt>
                <c:pt idx="4386">
                  <c:v>2.8421709430404007E-14</c:v>
                </c:pt>
                <c:pt idx="4387">
                  <c:v>0</c:v>
                </c:pt>
                <c:pt idx="4388">
                  <c:v>0</c:v>
                </c:pt>
                <c:pt idx="4389">
                  <c:v>0</c:v>
                </c:pt>
                <c:pt idx="4390">
                  <c:v>2.8421709430404007E-14</c:v>
                </c:pt>
                <c:pt idx="4391">
                  <c:v>0</c:v>
                </c:pt>
                <c:pt idx="4392">
                  <c:v>2.8421709430404007E-14</c:v>
                </c:pt>
                <c:pt idx="4393">
                  <c:v>0</c:v>
                </c:pt>
                <c:pt idx="4394">
                  <c:v>0</c:v>
                </c:pt>
                <c:pt idx="4395">
                  <c:v>0</c:v>
                </c:pt>
                <c:pt idx="4396">
                  <c:v>2.8421709430404007E-14</c:v>
                </c:pt>
                <c:pt idx="4397">
                  <c:v>0</c:v>
                </c:pt>
                <c:pt idx="4398">
                  <c:v>0</c:v>
                </c:pt>
                <c:pt idx="4399">
                  <c:v>0</c:v>
                </c:pt>
                <c:pt idx="4400">
                  <c:v>0</c:v>
                </c:pt>
                <c:pt idx="4401">
                  <c:v>0</c:v>
                </c:pt>
                <c:pt idx="4402">
                  <c:v>0</c:v>
                </c:pt>
                <c:pt idx="4403">
                  <c:v>0</c:v>
                </c:pt>
                <c:pt idx="4404">
                  <c:v>0</c:v>
                </c:pt>
                <c:pt idx="4405">
                  <c:v>0</c:v>
                </c:pt>
                <c:pt idx="4406">
                  <c:v>0</c:v>
                </c:pt>
                <c:pt idx="4407">
                  <c:v>2.8421709430404007E-14</c:v>
                </c:pt>
                <c:pt idx="4408">
                  <c:v>0</c:v>
                </c:pt>
                <c:pt idx="4409">
                  <c:v>0</c:v>
                </c:pt>
                <c:pt idx="4410">
                  <c:v>0</c:v>
                </c:pt>
                <c:pt idx="4411">
                  <c:v>0</c:v>
                </c:pt>
                <c:pt idx="4412">
                  <c:v>0</c:v>
                </c:pt>
                <c:pt idx="4413">
                  <c:v>0</c:v>
                </c:pt>
                <c:pt idx="4414">
                  <c:v>0</c:v>
                </c:pt>
                <c:pt idx="4415">
                  <c:v>0</c:v>
                </c:pt>
                <c:pt idx="4416">
                  <c:v>2.8421709430404007E-14</c:v>
                </c:pt>
                <c:pt idx="4417">
                  <c:v>0</c:v>
                </c:pt>
                <c:pt idx="4418">
                  <c:v>0</c:v>
                </c:pt>
                <c:pt idx="4419">
                  <c:v>0</c:v>
                </c:pt>
                <c:pt idx="4420">
                  <c:v>0</c:v>
                </c:pt>
                <c:pt idx="4421">
                  <c:v>0</c:v>
                </c:pt>
                <c:pt idx="4422">
                  <c:v>2.8421709430404007E-14</c:v>
                </c:pt>
                <c:pt idx="4423">
                  <c:v>0</c:v>
                </c:pt>
                <c:pt idx="4424">
                  <c:v>0</c:v>
                </c:pt>
                <c:pt idx="4425">
                  <c:v>2.8421709430404007E-14</c:v>
                </c:pt>
                <c:pt idx="4426">
                  <c:v>2.8421709430404007E-14</c:v>
                </c:pt>
                <c:pt idx="4427">
                  <c:v>0</c:v>
                </c:pt>
                <c:pt idx="4428">
                  <c:v>0</c:v>
                </c:pt>
                <c:pt idx="4429">
                  <c:v>0</c:v>
                </c:pt>
                <c:pt idx="4430">
                  <c:v>2.8421709430404007E-14</c:v>
                </c:pt>
                <c:pt idx="4431">
                  <c:v>0</c:v>
                </c:pt>
                <c:pt idx="4432">
                  <c:v>0</c:v>
                </c:pt>
                <c:pt idx="4433">
                  <c:v>0</c:v>
                </c:pt>
                <c:pt idx="4434">
                  <c:v>0</c:v>
                </c:pt>
                <c:pt idx="4435">
                  <c:v>0</c:v>
                </c:pt>
                <c:pt idx="4436">
                  <c:v>0</c:v>
                </c:pt>
                <c:pt idx="4437">
                  <c:v>0</c:v>
                </c:pt>
                <c:pt idx="4438">
                  <c:v>0</c:v>
                </c:pt>
                <c:pt idx="4439">
                  <c:v>0</c:v>
                </c:pt>
                <c:pt idx="4440">
                  <c:v>0</c:v>
                </c:pt>
                <c:pt idx="4441">
                  <c:v>0</c:v>
                </c:pt>
                <c:pt idx="4442">
                  <c:v>0</c:v>
                </c:pt>
                <c:pt idx="4443">
                  <c:v>0</c:v>
                </c:pt>
                <c:pt idx="4444">
                  <c:v>0</c:v>
                </c:pt>
                <c:pt idx="4445">
                  <c:v>2.8421709430404007E-14</c:v>
                </c:pt>
                <c:pt idx="4446">
                  <c:v>0</c:v>
                </c:pt>
                <c:pt idx="4447">
                  <c:v>0</c:v>
                </c:pt>
                <c:pt idx="4448">
                  <c:v>0</c:v>
                </c:pt>
                <c:pt idx="4449">
                  <c:v>0</c:v>
                </c:pt>
                <c:pt idx="4450">
                  <c:v>0</c:v>
                </c:pt>
                <c:pt idx="4451">
                  <c:v>0</c:v>
                </c:pt>
                <c:pt idx="4452">
                  <c:v>0</c:v>
                </c:pt>
                <c:pt idx="4453">
                  <c:v>0</c:v>
                </c:pt>
                <c:pt idx="4454">
                  <c:v>0</c:v>
                </c:pt>
                <c:pt idx="4455">
                  <c:v>0</c:v>
                </c:pt>
                <c:pt idx="4456">
                  <c:v>2.8421709430404007E-14</c:v>
                </c:pt>
                <c:pt idx="4457">
                  <c:v>0</c:v>
                </c:pt>
                <c:pt idx="4458">
                  <c:v>0</c:v>
                </c:pt>
                <c:pt idx="4459">
                  <c:v>0</c:v>
                </c:pt>
                <c:pt idx="4460">
                  <c:v>0</c:v>
                </c:pt>
                <c:pt idx="4461">
                  <c:v>0</c:v>
                </c:pt>
                <c:pt idx="4462">
                  <c:v>0</c:v>
                </c:pt>
                <c:pt idx="4463">
                  <c:v>0</c:v>
                </c:pt>
                <c:pt idx="4464">
                  <c:v>2.8421709430404007E-14</c:v>
                </c:pt>
                <c:pt idx="4465">
                  <c:v>2.8421709430404007E-14</c:v>
                </c:pt>
                <c:pt idx="4466">
                  <c:v>0</c:v>
                </c:pt>
                <c:pt idx="4467">
                  <c:v>0</c:v>
                </c:pt>
                <c:pt idx="4468">
                  <c:v>0</c:v>
                </c:pt>
                <c:pt idx="4469">
                  <c:v>0</c:v>
                </c:pt>
                <c:pt idx="4470">
                  <c:v>0</c:v>
                </c:pt>
                <c:pt idx="4471">
                  <c:v>2.8421709430404007E-14</c:v>
                </c:pt>
                <c:pt idx="4472">
                  <c:v>0</c:v>
                </c:pt>
                <c:pt idx="4473">
                  <c:v>0</c:v>
                </c:pt>
                <c:pt idx="4474">
                  <c:v>0</c:v>
                </c:pt>
                <c:pt idx="4475">
                  <c:v>2.8421709430404007E-14</c:v>
                </c:pt>
                <c:pt idx="4476">
                  <c:v>0</c:v>
                </c:pt>
                <c:pt idx="4477">
                  <c:v>0</c:v>
                </c:pt>
                <c:pt idx="4478">
                  <c:v>0</c:v>
                </c:pt>
                <c:pt idx="4479">
                  <c:v>2.8421709430404007E-14</c:v>
                </c:pt>
                <c:pt idx="4480">
                  <c:v>0</c:v>
                </c:pt>
                <c:pt idx="4481">
                  <c:v>0</c:v>
                </c:pt>
                <c:pt idx="4482">
                  <c:v>0</c:v>
                </c:pt>
                <c:pt idx="4483">
                  <c:v>2.8421709430404007E-14</c:v>
                </c:pt>
                <c:pt idx="4484">
                  <c:v>0</c:v>
                </c:pt>
                <c:pt idx="4485">
                  <c:v>0</c:v>
                </c:pt>
                <c:pt idx="4486">
                  <c:v>0</c:v>
                </c:pt>
                <c:pt idx="4487">
                  <c:v>0</c:v>
                </c:pt>
                <c:pt idx="4488">
                  <c:v>0</c:v>
                </c:pt>
                <c:pt idx="4489">
                  <c:v>0</c:v>
                </c:pt>
                <c:pt idx="4490">
                  <c:v>0</c:v>
                </c:pt>
                <c:pt idx="4491">
                  <c:v>0</c:v>
                </c:pt>
                <c:pt idx="4492">
                  <c:v>0</c:v>
                </c:pt>
                <c:pt idx="4493">
                  <c:v>0</c:v>
                </c:pt>
                <c:pt idx="4494">
                  <c:v>0</c:v>
                </c:pt>
                <c:pt idx="4495">
                  <c:v>0</c:v>
                </c:pt>
                <c:pt idx="4496">
                  <c:v>0</c:v>
                </c:pt>
                <c:pt idx="4497">
                  <c:v>0</c:v>
                </c:pt>
                <c:pt idx="4498">
                  <c:v>0</c:v>
                </c:pt>
                <c:pt idx="4499">
                  <c:v>0</c:v>
                </c:pt>
                <c:pt idx="4500">
                  <c:v>0</c:v>
                </c:pt>
                <c:pt idx="4501">
                  <c:v>0</c:v>
                </c:pt>
                <c:pt idx="4502">
                  <c:v>0</c:v>
                </c:pt>
                <c:pt idx="4503">
                  <c:v>0</c:v>
                </c:pt>
                <c:pt idx="4504">
                  <c:v>0</c:v>
                </c:pt>
                <c:pt idx="4505">
                  <c:v>0</c:v>
                </c:pt>
                <c:pt idx="4506">
                  <c:v>0</c:v>
                </c:pt>
                <c:pt idx="4507">
                  <c:v>0</c:v>
                </c:pt>
                <c:pt idx="4508">
                  <c:v>0</c:v>
                </c:pt>
                <c:pt idx="4509">
                  <c:v>0</c:v>
                </c:pt>
                <c:pt idx="4510">
                  <c:v>0</c:v>
                </c:pt>
                <c:pt idx="4511">
                  <c:v>0</c:v>
                </c:pt>
                <c:pt idx="4512">
                  <c:v>0</c:v>
                </c:pt>
                <c:pt idx="4513">
                  <c:v>0</c:v>
                </c:pt>
                <c:pt idx="4514">
                  <c:v>2.8421709430404007E-14</c:v>
                </c:pt>
                <c:pt idx="4515">
                  <c:v>0</c:v>
                </c:pt>
                <c:pt idx="4516">
                  <c:v>0</c:v>
                </c:pt>
                <c:pt idx="4517">
                  <c:v>2.8421709430404007E-14</c:v>
                </c:pt>
                <c:pt idx="4518">
                  <c:v>0</c:v>
                </c:pt>
                <c:pt idx="4519">
                  <c:v>0</c:v>
                </c:pt>
                <c:pt idx="4520">
                  <c:v>0</c:v>
                </c:pt>
                <c:pt idx="4521">
                  <c:v>0</c:v>
                </c:pt>
                <c:pt idx="4522">
                  <c:v>0</c:v>
                </c:pt>
                <c:pt idx="4523">
                  <c:v>0</c:v>
                </c:pt>
                <c:pt idx="4524">
                  <c:v>2.8421709430404007E-14</c:v>
                </c:pt>
                <c:pt idx="4525">
                  <c:v>0</c:v>
                </c:pt>
                <c:pt idx="4526">
                  <c:v>0</c:v>
                </c:pt>
                <c:pt idx="4527">
                  <c:v>0</c:v>
                </c:pt>
                <c:pt idx="4528">
                  <c:v>0</c:v>
                </c:pt>
                <c:pt idx="4529">
                  <c:v>0</c:v>
                </c:pt>
                <c:pt idx="4530">
                  <c:v>0</c:v>
                </c:pt>
                <c:pt idx="4531">
                  <c:v>2.8421709430404007E-14</c:v>
                </c:pt>
                <c:pt idx="4532">
                  <c:v>0</c:v>
                </c:pt>
                <c:pt idx="4533">
                  <c:v>0</c:v>
                </c:pt>
                <c:pt idx="4534">
                  <c:v>2.8421709430404007E-14</c:v>
                </c:pt>
                <c:pt idx="4535">
                  <c:v>0</c:v>
                </c:pt>
                <c:pt idx="4536">
                  <c:v>0</c:v>
                </c:pt>
                <c:pt idx="4537">
                  <c:v>0</c:v>
                </c:pt>
                <c:pt idx="4538">
                  <c:v>2.8421709430404007E-14</c:v>
                </c:pt>
                <c:pt idx="4539">
                  <c:v>0</c:v>
                </c:pt>
                <c:pt idx="4540">
                  <c:v>0</c:v>
                </c:pt>
                <c:pt idx="4541">
                  <c:v>0</c:v>
                </c:pt>
                <c:pt idx="4542">
                  <c:v>0</c:v>
                </c:pt>
                <c:pt idx="4543">
                  <c:v>0</c:v>
                </c:pt>
                <c:pt idx="4544">
                  <c:v>0</c:v>
                </c:pt>
                <c:pt idx="4545">
                  <c:v>0</c:v>
                </c:pt>
                <c:pt idx="4546">
                  <c:v>0</c:v>
                </c:pt>
                <c:pt idx="4547">
                  <c:v>0</c:v>
                </c:pt>
                <c:pt idx="4548">
                  <c:v>0</c:v>
                </c:pt>
                <c:pt idx="4549">
                  <c:v>0</c:v>
                </c:pt>
                <c:pt idx="4550">
                  <c:v>0</c:v>
                </c:pt>
                <c:pt idx="4551">
                  <c:v>0</c:v>
                </c:pt>
                <c:pt idx="4552">
                  <c:v>0</c:v>
                </c:pt>
                <c:pt idx="4553">
                  <c:v>0</c:v>
                </c:pt>
                <c:pt idx="4554">
                  <c:v>0</c:v>
                </c:pt>
                <c:pt idx="4555">
                  <c:v>0</c:v>
                </c:pt>
                <c:pt idx="4556">
                  <c:v>0</c:v>
                </c:pt>
                <c:pt idx="4557">
                  <c:v>0</c:v>
                </c:pt>
                <c:pt idx="4558">
                  <c:v>0</c:v>
                </c:pt>
                <c:pt idx="4559">
                  <c:v>2.8421709430404007E-14</c:v>
                </c:pt>
                <c:pt idx="4560">
                  <c:v>0</c:v>
                </c:pt>
                <c:pt idx="4561">
                  <c:v>0</c:v>
                </c:pt>
                <c:pt idx="4562">
                  <c:v>0</c:v>
                </c:pt>
                <c:pt idx="4563">
                  <c:v>0</c:v>
                </c:pt>
                <c:pt idx="4564">
                  <c:v>0</c:v>
                </c:pt>
                <c:pt idx="4565">
                  <c:v>0</c:v>
                </c:pt>
                <c:pt idx="4566">
                  <c:v>0</c:v>
                </c:pt>
                <c:pt idx="4567">
                  <c:v>0</c:v>
                </c:pt>
                <c:pt idx="4568">
                  <c:v>0</c:v>
                </c:pt>
                <c:pt idx="4569">
                  <c:v>0</c:v>
                </c:pt>
                <c:pt idx="4570">
                  <c:v>0</c:v>
                </c:pt>
                <c:pt idx="4571">
                  <c:v>0</c:v>
                </c:pt>
                <c:pt idx="4572">
                  <c:v>0</c:v>
                </c:pt>
                <c:pt idx="4573">
                  <c:v>0</c:v>
                </c:pt>
                <c:pt idx="4574">
                  <c:v>0</c:v>
                </c:pt>
                <c:pt idx="4575">
                  <c:v>0</c:v>
                </c:pt>
                <c:pt idx="4576">
                  <c:v>0</c:v>
                </c:pt>
                <c:pt idx="4577">
                  <c:v>2.8421709430404007E-14</c:v>
                </c:pt>
                <c:pt idx="4578">
                  <c:v>2.8421709430404007E-14</c:v>
                </c:pt>
                <c:pt idx="4579">
                  <c:v>0</c:v>
                </c:pt>
                <c:pt idx="4580">
                  <c:v>0</c:v>
                </c:pt>
                <c:pt idx="4581">
                  <c:v>2.8421709430404007E-14</c:v>
                </c:pt>
                <c:pt idx="4582">
                  <c:v>0</c:v>
                </c:pt>
                <c:pt idx="4583">
                  <c:v>0</c:v>
                </c:pt>
                <c:pt idx="4584">
                  <c:v>0</c:v>
                </c:pt>
                <c:pt idx="4585">
                  <c:v>0</c:v>
                </c:pt>
                <c:pt idx="4586">
                  <c:v>0</c:v>
                </c:pt>
                <c:pt idx="4587">
                  <c:v>2.8421709430404007E-14</c:v>
                </c:pt>
                <c:pt idx="4588">
                  <c:v>0</c:v>
                </c:pt>
                <c:pt idx="4589">
                  <c:v>2.8421709430404007E-14</c:v>
                </c:pt>
                <c:pt idx="4590">
                  <c:v>2.8421709430404007E-14</c:v>
                </c:pt>
                <c:pt idx="4591">
                  <c:v>0</c:v>
                </c:pt>
                <c:pt idx="4592">
                  <c:v>0</c:v>
                </c:pt>
                <c:pt idx="4593">
                  <c:v>0</c:v>
                </c:pt>
                <c:pt idx="4594">
                  <c:v>2.8421709430404007E-14</c:v>
                </c:pt>
                <c:pt idx="4595">
                  <c:v>0</c:v>
                </c:pt>
                <c:pt idx="4596">
                  <c:v>0</c:v>
                </c:pt>
                <c:pt idx="4597">
                  <c:v>0</c:v>
                </c:pt>
                <c:pt idx="4598">
                  <c:v>0</c:v>
                </c:pt>
                <c:pt idx="4599">
                  <c:v>0</c:v>
                </c:pt>
                <c:pt idx="4600">
                  <c:v>0</c:v>
                </c:pt>
                <c:pt idx="4601">
                  <c:v>0</c:v>
                </c:pt>
                <c:pt idx="4602">
                  <c:v>2.8421709430404007E-14</c:v>
                </c:pt>
                <c:pt idx="4603">
                  <c:v>0</c:v>
                </c:pt>
                <c:pt idx="4604">
                  <c:v>0</c:v>
                </c:pt>
                <c:pt idx="4605">
                  <c:v>0</c:v>
                </c:pt>
                <c:pt idx="4606">
                  <c:v>0</c:v>
                </c:pt>
                <c:pt idx="4607">
                  <c:v>2.8421709430404007E-14</c:v>
                </c:pt>
                <c:pt idx="4608">
                  <c:v>0</c:v>
                </c:pt>
                <c:pt idx="4609">
                  <c:v>0</c:v>
                </c:pt>
                <c:pt idx="4610">
                  <c:v>0</c:v>
                </c:pt>
                <c:pt idx="4611">
                  <c:v>0</c:v>
                </c:pt>
                <c:pt idx="4612">
                  <c:v>0</c:v>
                </c:pt>
                <c:pt idx="4613">
                  <c:v>0</c:v>
                </c:pt>
                <c:pt idx="4614">
                  <c:v>2.8421709430404007E-14</c:v>
                </c:pt>
                <c:pt idx="4615">
                  <c:v>2.8421709430404007E-14</c:v>
                </c:pt>
                <c:pt idx="4616">
                  <c:v>0</c:v>
                </c:pt>
                <c:pt idx="4617">
                  <c:v>0</c:v>
                </c:pt>
                <c:pt idx="4618">
                  <c:v>0</c:v>
                </c:pt>
                <c:pt idx="4619">
                  <c:v>0</c:v>
                </c:pt>
                <c:pt idx="4620">
                  <c:v>0</c:v>
                </c:pt>
                <c:pt idx="4621">
                  <c:v>0</c:v>
                </c:pt>
                <c:pt idx="4622">
                  <c:v>0</c:v>
                </c:pt>
                <c:pt idx="4623">
                  <c:v>2.8421709430404007E-14</c:v>
                </c:pt>
                <c:pt idx="4624">
                  <c:v>0</c:v>
                </c:pt>
                <c:pt idx="4625">
                  <c:v>0</c:v>
                </c:pt>
                <c:pt idx="4626">
                  <c:v>2.8421709430404007E-14</c:v>
                </c:pt>
                <c:pt idx="4627">
                  <c:v>2.8421709430404007E-14</c:v>
                </c:pt>
                <c:pt idx="4628">
                  <c:v>0</c:v>
                </c:pt>
                <c:pt idx="4629">
                  <c:v>0</c:v>
                </c:pt>
                <c:pt idx="4630">
                  <c:v>0</c:v>
                </c:pt>
                <c:pt idx="4631">
                  <c:v>2.8421709430404007E-14</c:v>
                </c:pt>
                <c:pt idx="4632">
                  <c:v>0</c:v>
                </c:pt>
                <c:pt idx="4633">
                  <c:v>0</c:v>
                </c:pt>
                <c:pt idx="4634">
                  <c:v>0</c:v>
                </c:pt>
                <c:pt idx="4635">
                  <c:v>0</c:v>
                </c:pt>
                <c:pt idx="4636">
                  <c:v>0</c:v>
                </c:pt>
                <c:pt idx="4637">
                  <c:v>0</c:v>
                </c:pt>
                <c:pt idx="4638">
                  <c:v>0</c:v>
                </c:pt>
                <c:pt idx="4639">
                  <c:v>0</c:v>
                </c:pt>
                <c:pt idx="4640">
                  <c:v>0</c:v>
                </c:pt>
                <c:pt idx="4641">
                  <c:v>2.8421709430404007E-14</c:v>
                </c:pt>
                <c:pt idx="4642">
                  <c:v>0</c:v>
                </c:pt>
                <c:pt idx="4643">
                  <c:v>0</c:v>
                </c:pt>
                <c:pt idx="4644">
                  <c:v>0</c:v>
                </c:pt>
                <c:pt idx="4645">
                  <c:v>2.8421709430404007E-14</c:v>
                </c:pt>
                <c:pt idx="4646">
                  <c:v>0</c:v>
                </c:pt>
                <c:pt idx="4647">
                  <c:v>0</c:v>
                </c:pt>
                <c:pt idx="4648">
                  <c:v>0</c:v>
                </c:pt>
                <c:pt idx="4649">
                  <c:v>0</c:v>
                </c:pt>
                <c:pt idx="4650">
                  <c:v>0</c:v>
                </c:pt>
                <c:pt idx="4651">
                  <c:v>2.8421709430404007E-14</c:v>
                </c:pt>
                <c:pt idx="4652">
                  <c:v>2.8421709430404007E-14</c:v>
                </c:pt>
                <c:pt idx="4653">
                  <c:v>0</c:v>
                </c:pt>
                <c:pt idx="4654">
                  <c:v>0</c:v>
                </c:pt>
                <c:pt idx="4655">
                  <c:v>0</c:v>
                </c:pt>
                <c:pt idx="4656">
                  <c:v>0</c:v>
                </c:pt>
                <c:pt idx="4657">
                  <c:v>0</c:v>
                </c:pt>
                <c:pt idx="4658">
                  <c:v>2.8421709430404007E-14</c:v>
                </c:pt>
                <c:pt idx="4659">
                  <c:v>0</c:v>
                </c:pt>
                <c:pt idx="4660">
                  <c:v>2.8421709430404007E-14</c:v>
                </c:pt>
                <c:pt idx="4661">
                  <c:v>0</c:v>
                </c:pt>
                <c:pt idx="4662">
                  <c:v>2.8421709430404007E-14</c:v>
                </c:pt>
                <c:pt idx="4663">
                  <c:v>0</c:v>
                </c:pt>
                <c:pt idx="4664">
                  <c:v>2.8421709430404007E-14</c:v>
                </c:pt>
                <c:pt idx="4665">
                  <c:v>0</c:v>
                </c:pt>
                <c:pt idx="4666">
                  <c:v>0</c:v>
                </c:pt>
                <c:pt idx="4667">
                  <c:v>0</c:v>
                </c:pt>
                <c:pt idx="4668">
                  <c:v>0</c:v>
                </c:pt>
                <c:pt idx="4669">
                  <c:v>2.8421709430404007E-14</c:v>
                </c:pt>
                <c:pt idx="4670">
                  <c:v>0</c:v>
                </c:pt>
                <c:pt idx="4671">
                  <c:v>0</c:v>
                </c:pt>
                <c:pt idx="4672">
                  <c:v>0</c:v>
                </c:pt>
                <c:pt idx="4673">
                  <c:v>0</c:v>
                </c:pt>
                <c:pt idx="4674">
                  <c:v>0</c:v>
                </c:pt>
                <c:pt idx="4675">
                  <c:v>0</c:v>
                </c:pt>
                <c:pt idx="4676">
                  <c:v>0</c:v>
                </c:pt>
                <c:pt idx="4677">
                  <c:v>2.8421709430404007E-14</c:v>
                </c:pt>
                <c:pt idx="4678">
                  <c:v>0</c:v>
                </c:pt>
                <c:pt idx="4679">
                  <c:v>0</c:v>
                </c:pt>
                <c:pt idx="4680">
                  <c:v>0</c:v>
                </c:pt>
                <c:pt idx="4681">
                  <c:v>2.8421709430404007E-14</c:v>
                </c:pt>
                <c:pt idx="4682">
                  <c:v>0</c:v>
                </c:pt>
                <c:pt idx="4683">
                  <c:v>0</c:v>
                </c:pt>
                <c:pt idx="4684">
                  <c:v>0</c:v>
                </c:pt>
                <c:pt idx="4685">
                  <c:v>0</c:v>
                </c:pt>
                <c:pt idx="4686">
                  <c:v>0</c:v>
                </c:pt>
                <c:pt idx="4687">
                  <c:v>0</c:v>
                </c:pt>
                <c:pt idx="4688">
                  <c:v>0</c:v>
                </c:pt>
                <c:pt idx="4689">
                  <c:v>0</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pt idx="4704">
                  <c:v>0</c:v>
                </c:pt>
                <c:pt idx="4705">
                  <c:v>2.8421709430404007E-14</c:v>
                </c:pt>
                <c:pt idx="4706">
                  <c:v>2.8421709430404007E-14</c:v>
                </c:pt>
                <c:pt idx="4707">
                  <c:v>0</c:v>
                </c:pt>
                <c:pt idx="4708">
                  <c:v>0</c:v>
                </c:pt>
                <c:pt idx="4709">
                  <c:v>0</c:v>
                </c:pt>
                <c:pt idx="4710">
                  <c:v>0</c:v>
                </c:pt>
                <c:pt idx="4711">
                  <c:v>0</c:v>
                </c:pt>
                <c:pt idx="4712">
                  <c:v>0</c:v>
                </c:pt>
                <c:pt idx="4713">
                  <c:v>0</c:v>
                </c:pt>
                <c:pt idx="4714">
                  <c:v>0</c:v>
                </c:pt>
                <c:pt idx="4715">
                  <c:v>0</c:v>
                </c:pt>
                <c:pt idx="4716">
                  <c:v>0</c:v>
                </c:pt>
                <c:pt idx="4717">
                  <c:v>0</c:v>
                </c:pt>
                <c:pt idx="4718">
                  <c:v>0</c:v>
                </c:pt>
                <c:pt idx="4719">
                  <c:v>0</c:v>
                </c:pt>
                <c:pt idx="4720">
                  <c:v>0</c:v>
                </c:pt>
                <c:pt idx="4721">
                  <c:v>0</c:v>
                </c:pt>
                <c:pt idx="4722">
                  <c:v>0</c:v>
                </c:pt>
                <c:pt idx="4723">
                  <c:v>0</c:v>
                </c:pt>
                <c:pt idx="4724">
                  <c:v>0</c:v>
                </c:pt>
                <c:pt idx="4725">
                  <c:v>0</c:v>
                </c:pt>
                <c:pt idx="4726">
                  <c:v>0</c:v>
                </c:pt>
                <c:pt idx="4727">
                  <c:v>0</c:v>
                </c:pt>
                <c:pt idx="4728">
                  <c:v>0</c:v>
                </c:pt>
                <c:pt idx="4729">
                  <c:v>0</c:v>
                </c:pt>
                <c:pt idx="4730">
                  <c:v>0</c:v>
                </c:pt>
                <c:pt idx="4731">
                  <c:v>0</c:v>
                </c:pt>
                <c:pt idx="4732">
                  <c:v>5.6843418860808015E-14</c:v>
                </c:pt>
                <c:pt idx="4733">
                  <c:v>0</c:v>
                </c:pt>
                <c:pt idx="4734">
                  <c:v>0</c:v>
                </c:pt>
                <c:pt idx="4735">
                  <c:v>0</c:v>
                </c:pt>
                <c:pt idx="4736">
                  <c:v>0</c:v>
                </c:pt>
                <c:pt idx="4737">
                  <c:v>0</c:v>
                </c:pt>
                <c:pt idx="4738">
                  <c:v>0</c:v>
                </c:pt>
                <c:pt idx="4739">
                  <c:v>0</c:v>
                </c:pt>
                <c:pt idx="4740">
                  <c:v>2.8421709430404007E-14</c:v>
                </c:pt>
                <c:pt idx="4741">
                  <c:v>0</c:v>
                </c:pt>
                <c:pt idx="4742">
                  <c:v>0</c:v>
                </c:pt>
                <c:pt idx="4743">
                  <c:v>0</c:v>
                </c:pt>
                <c:pt idx="4744">
                  <c:v>0</c:v>
                </c:pt>
                <c:pt idx="4745">
                  <c:v>0</c:v>
                </c:pt>
                <c:pt idx="4746">
                  <c:v>0</c:v>
                </c:pt>
                <c:pt idx="4747">
                  <c:v>0</c:v>
                </c:pt>
                <c:pt idx="4748">
                  <c:v>0</c:v>
                </c:pt>
                <c:pt idx="4749">
                  <c:v>0</c:v>
                </c:pt>
                <c:pt idx="4750">
                  <c:v>0</c:v>
                </c:pt>
                <c:pt idx="4751">
                  <c:v>0</c:v>
                </c:pt>
                <c:pt idx="4752">
                  <c:v>0</c:v>
                </c:pt>
                <c:pt idx="4753">
                  <c:v>0</c:v>
                </c:pt>
                <c:pt idx="4754">
                  <c:v>0</c:v>
                </c:pt>
                <c:pt idx="4755">
                  <c:v>0</c:v>
                </c:pt>
                <c:pt idx="4756">
                  <c:v>0</c:v>
                </c:pt>
                <c:pt idx="4757">
                  <c:v>0</c:v>
                </c:pt>
                <c:pt idx="4758">
                  <c:v>0</c:v>
                </c:pt>
                <c:pt idx="4759">
                  <c:v>0</c:v>
                </c:pt>
                <c:pt idx="4760">
                  <c:v>2.8421709430404007E-14</c:v>
                </c:pt>
                <c:pt idx="4761">
                  <c:v>0</c:v>
                </c:pt>
                <c:pt idx="4762">
                  <c:v>0</c:v>
                </c:pt>
                <c:pt idx="4763">
                  <c:v>0</c:v>
                </c:pt>
                <c:pt idx="4764">
                  <c:v>0</c:v>
                </c:pt>
                <c:pt idx="4765">
                  <c:v>0</c:v>
                </c:pt>
                <c:pt idx="4766">
                  <c:v>0</c:v>
                </c:pt>
                <c:pt idx="4767">
                  <c:v>2.8421709430404007E-14</c:v>
                </c:pt>
                <c:pt idx="4768">
                  <c:v>0</c:v>
                </c:pt>
                <c:pt idx="4769">
                  <c:v>0</c:v>
                </c:pt>
                <c:pt idx="4770">
                  <c:v>2.8421709430404007E-14</c:v>
                </c:pt>
                <c:pt idx="4771">
                  <c:v>0</c:v>
                </c:pt>
                <c:pt idx="4772">
                  <c:v>0</c:v>
                </c:pt>
                <c:pt idx="4773">
                  <c:v>0</c:v>
                </c:pt>
                <c:pt idx="4774">
                  <c:v>0</c:v>
                </c:pt>
                <c:pt idx="4775">
                  <c:v>0</c:v>
                </c:pt>
                <c:pt idx="4776">
                  <c:v>0</c:v>
                </c:pt>
                <c:pt idx="4777">
                  <c:v>0</c:v>
                </c:pt>
                <c:pt idx="4778">
                  <c:v>0</c:v>
                </c:pt>
                <c:pt idx="4779">
                  <c:v>0</c:v>
                </c:pt>
                <c:pt idx="4780">
                  <c:v>0</c:v>
                </c:pt>
                <c:pt idx="4781">
                  <c:v>0</c:v>
                </c:pt>
                <c:pt idx="4782">
                  <c:v>0</c:v>
                </c:pt>
                <c:pt idx="4783">
                  <c:v>0</c:v>
                </c:pt>
                <c:pt idx="4784">
                  <c:v>0</c:v>
                </c:pt>
                <c:pt idx="4785">
                  <c:v>0</c:v>
                </c:pt>
                <c:pt idx="4786">
                  <c:v>0</c:v>
                </c:pt>
                <c:pt idx="4787">
                  <c:v>0</c:v>
                </c:pt>
                <c:pt idx="4788">
                  <c:v>0</c:v>
                </c:pt>
                <c:pt idx="4789">
                  <c:v>0</c:v>
                </c:pt>
                <c:pt idx="4790">
                  <c:v>0</c:v>
                </c:pt>
                <c:pt idx="4791">
                  <c:v>0</c:v>
                </c:pt>
                <c:pt idx="4792">
                  <c:v>0</c:v>
                </c:pt>
                <c:pt idx="4793">
                  <c:v>0</c:v>
                </c:pt>
                <c:pt idx="4794">
                  <c:v>0</c:v>
                </c:pt>
                <c:pt idx="4795">
                  <c:v>0</c:v>
                </c:pt>
                <c:pt idx="4796">
                  <c:v>0</c:v>
                </c:pt>
                <c:pt idx="4797">
                  <c:v>0</c:v>
                </c:pt>
                <c:pt idx="4798">
                  <c:v>0</c:v>
                </c:pt>
                <c:pt idx="4799">
                  <c:v>0</c:v>
                </c:pt>
                <c:pt idx="4800">
                  <c:v>0</c:v>
                </c:pt>
                <c:pt idx="4801">
                  <c:v>0</c:v>
                </c:pt>
                <c:pt idx="4802">
                  <c:v>0</c:v>
                </c:pt>
                <c:pt idx="4803">
                  <c:v>0</c:v>
                </c:pt>
                <c:pt idx="4804">
                  <c:v>0</c:v>
                </c:pt>
                <c:pt idx="4805">
                  <c:v>0</c:v>
                </c:pt>
                <c:pt idx="4806">
                  <c:v>0</c:v>
                </c:pt>
                <c:pt idx="4807">
                  <c:v>0</c:v>
                </c:pt>
                <c:pt idx="4808">
                  <c:v>0</c:v>
                </c:pt>
                <c:pt idx="4809">
                  <c:v>0</c:v>
                </c:pt>
                <c:pt idx="4810">
                  <c:v>0</c:v>
                </c:pt>
                <c:pt idx="4811">
                  <c:v>0</c:v>
                </c:pt>
                <c:pt idx="4812">
                  <c:v>0</c:v>
                </c:pt>
                <c:pt idx="4813">
                  <c:v>0</c:v>
                </c:pt>
                <c:pt idx="4814">
                  <c:v>2.8421709430404007E-14</c:v>
                </c:pt>
                <c:pt idx="4815">
                  <c:v>2.8421709430404007E-14</c:v>
                </c:pt>
                <c:pt idx="4816">
                  <c:v>0</c:v>
                </c:pt>
                <c:pt idx="4817">
                  <c:v>0</c:v>
                </c:pt>
                <c:pt idx="4818">
                  <c:v>0</c:v>
                </c:pt>
                <c:pt idx="4819">
                  <c:v>0</c:v>
                </c:pt>
                <c:pt idx="4820">
                  <c:v>0</c:v>
                </c:pt>
                <c:pt idx="4821">
                  <c:v>0</c:v>
                </c:pt>
                <c:pt idx="4822">
                  <c:v>0</c:v>
                </c:pt>
                <c:pt idx="4823">
                  <c:v>0</c:v>
                </c:pt>
                <c:pt idx="4824">
                  <c:v>2.8421709430404007E-14</c:v>
                </c:pt>
                <c:pt idx="4825">
                  <c:v>0</c:v>
                </c:pt>
                <c:pt idx="4826">
                  <c:v>0</c:v>
                </c:pt>
                <c:pt idx="4827">
                  <c:v>2.8421709430404007E-14</c:v>
                </c:pt>
                <c:pt idx="4828">
                  <c:v>0</c:v>
                </c:pt>
                <c:pt idx="4829">
                  <c:v>0</c:v>
                </c:pt>
                <c:pt idx="4830">
                  <c:v>0</c:v>
                </c:pt>
                <c:pt idx="4831">
                  <c:v>0</c:v>
                </c:pt>
                <c:pt idx="4832">
                  <c:v>2.8421709430404007E-14</c:v>
                </c:pt>
                <c:pt idx="4833">
                  <c:v>0</c:v>
                </c:pt>
                <c:pt idx="4834">
                  <c:v>0</c:v>
                </c:pt>
                <c:pt idx="4835">
                  <c:v>0</c:v>
                </c:pt>
                <c:pt idx="4836">
                  <c:v>0</c:v>
                </c:pt>
                <c:pt idx="4837">
                  <c:v>0</c:v>
                </c:pt>
                <c:pt idx="4838">
                  <c:v>0</c:v>
                </c:pt>
                <c:pt idx="4839">
                  <c:v>0</c:v>
                </c:pt>
                <c:pt idx="4840">
                  <c:v>0</c:v>
                </c:pt>
                <c:pt idx="4841">
                  <c:v>0</c:v>
                </c:pt>
                <c:pt idx="4842">
                  <c:v>0</c:v>
                </c:pt>
                <c:pt idx="4843">
                  <c:v>0</c:v>
                </c:pt>
                <c:pt idx="4844">
                  <c:v>0</c:v>
                </c:pt>
                <c:pt idx="4845">
                  <c:v>0</c:v>
                </c:pt>
                <c:pt idx="4846">
                  <c:v>0</c:v>
                </c:pt>
                <c:pt idx="4847">
                  <c:v>0</c:v>
                </c:pt>
                <c:pt idx="4848">
                  <c:v>2.8421709430404007E-14</c:v>
                </c:pt>
                <c:pt idx="4849">
                  <c:v>0</c:v>
                </c:pt>
                <c:pt idx="4850">
                  <c:v>0</c:v>
                </c:pt>
                <c:pt idx="4851">
                  <c:v>0</c:v>
                </c:pt>
                <c:pt idx="4852">
                  <c:v>2.8421709430404007E-14</c:v>
                </c:pt>
                <c:pt idx="4853">
                  <c:v>0</c:v>
                </c:pt>
                <c:pt idx="4854">
                  <c:v>0</c:v>
                </c:pt>
                <c:pt idx="4855">
                  <c:v>0</c:v>
                </c:pt>
                <c:pt idx="4856">
                  <c:v>0</c:v>
                </c:pt>
                <c:pt idx="4857">
                  <c:v>2.8421709430404007E-14</c:v>
                </c:pt>
                <c:pt idx="4858">
                  <c:v>0</c:v>
                </c:pt>
                <c:pt idx="4859">
                  <c:v>0</c:v>
                </c:pt>
                <c:pt idx="4860">
                  <c:v>0</c:v>
                </c:pt>
                <c:pt idx="4861">
                  <c:v>2.8421709430404007E-14</c:v>
                </c:pt>
                <c:pt idx="4862">
                  <c:v>0</c:v>
                </c:pt>
                <c:pt idx="4863">
                  <c:v>0</c:v>
                </c:pt>
                <c:pt idx="4864">
                  <c:v>5.6843418860808015E-14</c:v>
                </c:pt>
                <c:pt idx="4865">
                  <c:v>0</c:v>
                </c:pt>
                <c:pt idx="4866">
                  <c:v>0</c:v>
                </c:pt>
                <c:pt idx="4867">
                  <c:v>0</c:v>
                </c:pt>
                <c:pt idx="4868">
                  <c:v>0</c:v>
                </c:pt>
                <c:pt idx="4869">
                  <c:v>2.8421709430404007E-14</c:v>
                </c:pt>
                <c:pt idx="4870">
                  <c:v>0</c:v>
                </c:pt>
                <c:pt idx="4871">
                  <c:v>0</c:v>
                </c:pt>
                <c:pt idx="4872">
                  <c:v>0</c:v>
                </c:pt>
                <c:pt idx="4873">
                  <c:v>0</c:v>
                </c:pt>
                <c:pt idx="4874">
                  <c:v>0</c:v>
                </c:pt>
                <c:pt idx="4875">
                  <c:v>0</c:v>
                </c:pt>
                <c:pt idx="4876">
                  <c:v>0</c:v>
                </c:pt>
                <c:pt idx="4877">
                  <c:v>0</c:v>
                </c:pt>
                <c:pt idx="4878">
                  <c:v>0</c:v>
                </c:pt>
                <c:pt idx="4879">
                  <c:v>0</c:v>
                </c:pt>
                <c:pt idx="4880">
                  <c:v>0</c:v>
                </c:pt>
                <c:pt idx="4881">
                  <c:v>2.8421709430404007E-14</c:v>
                </c:pt>
                <c:pt idx="4882">
                  <c:v>0</c:v>
                </c:pt>
                <c:pt idx="4883">
                  <c:v>0</c:v>
                </c:pt>
                <c:pt idx="4884">
                  <c:v>0</c:v>
                </c:pt>
                <c:pt idx="4885">
                  <c:v>0</c:v>
                </c:pt>
                <c:pt idx="4886">
                  <c:v>2.8421709430404007E-14</c:v>
                </c:pt>
                <c:pt idx="4887">
                  <c:v>0</c:v>
                </c:pt>
                <c:pt idx="4888">
                  <c:v>0</c:v>
                </c:pt>
                <c:pt idx="4889">
                  <c:v>0</c:v>
                </c:pt>
                <c:pt idx="4890">
                  <c:v>0</c:v>
                </c:pt>
                <c:pt idx="4891">
                  <c:v>0</c:v>
                </c:pt>
                <c:pt idx="4892">
                  <c:v>0</c:v>
                </c:pt>
                <c:pt idx="4893">
                  <c:v>0</c:v>
                </c:pt>
                <c:pt idx="4894">
                  <c:v>0</c:v>
                </c:pt>
                <c:pt idx="4895">
                  <c:v>0</c:v>
                </c:pt>
                <c:pt idx="4896">
                  <c:v>0</c:v>
                </c:pt>
                <c:pt idx="4897">
                  <c:v>0</c:v>
                </c:pt>
                <c:pt idx="4898">
                  <c:v>0</c:v>
                </c:pt>
                <c:pt idx="4899">
                  <c:v>0</c:v>
                </c:pt>
                <c:pt idx="4900">
                  <c:v>0</c:v>
                </c:pt>
                <c:pt idx="4901">
                  <c:v>0</c:v>
                </c:pt>
                <c:pt idx="4902">
                  <c:v>2.8421709430404007E-14</c:v>
                </c:pt>
                <c:pt idx="4903">
                  <c:v>0</c:v>
                </c:pt>
                <c:pt idx="4904">
                  <c:v>0</c:v>
                </c:pt>
                <c:pt idx="4905">
                  <c:v>0</c:v>
                </c:pt>
                <c:pt idx="4906">
                  <c:v>0</c:v>
                </c:pt>
                <c:pt idx="4907">
                  <c:v>0</c:v>
                </c:pt>
                <c:pt idx="4908">
                  <c:v>0</c:v>
                </c:pt>
                <c:pt idx="4909">
                  <c:v>2.8421709430404007E-14</c:v>
                </c:pt>
                <c:pt idx="4910">
                  <c:v>0</c:v>
                </c:pt>
                <c:pt idx="4911">
                  <c:v>0</c:v>
                </c:pt>
                <c:pt idx="4912">
                  <c:v>0</c:v>
                </c:pt>
                <c:pt idx="4913">
                  <c:v>0</c:v>
                </c:pt>
                <c:pt idx="4914">
                  <c:v>0</c:v>
                </c:pt>
                <c:pt idx="4915">
                  <c:v>0</c:v>
                </c:pt>
                <c:pt idx="4916">
                  <c:v>2.8421709430404007E-14</c:v>
                </c:pt>
                <c:pt idx="4917">
                  <c:v>2.8421709430404007E-14</c:v>
                </c:pt>
                <c:pt idx="4918">
                  <c:v>0</c:v>
                </c:pt>
                <c:pt idx="4919">
                  <c:v>0</c:v>
                </c:pt>
                <c:pt idx="4920">
                  <c:v>0</c:v>
                </c:pt>
                <c:pt idx="4921">
                  <c:v>0</c:v>
                </c:pt>
                <c:pt idx="4922">
                  <c:v>0</c:v>
                </c:pt>
                <c:pt idx="4923">
                  <c:v>0</c:v>
                </c:pt>
                <c:pt idx="4924">
                  <c:v>0</c:v>
                </c:pt>
                <c:pt idx="4925">
                  <c:v>0</c:v>
                </c:pt>
                <c:pt idx="4926">
                  <c:v>0</c:v>
                </c:pt>
                <c:pt idx="4927">
                  <c:v>0</c:v>
                </c:pt>
                <c:pt idx="4928">
                  <c:v>0</c:v>
                </c:pt>
                <c:pt idx="4929">
                  <c:v>0</c:v>
                </c:pt>
                <c:pt idx="4930">
                  <c:v>0</c:v>
                </c:pt>
                <c:pt idx="4931">
                  <c:v>0</c:v>
                </c:pt>
                <c:pt idx="4932">
                  <c:v>0</c:v>
                </c:pt>
                <c:pt idx="4933">
                  <c:v>2.8421709430404007E-14</c:v>
                </c:pt>
                <c:pt idx="4934">
                  <c:v>0</c:v>
                </c:pt>
                <c:pt idx="4935">
                  <c:v>0</c:v>
                </c:pt>
                <c:pt idx="4936">
                  <c:v>0</c:v>
                </c:pt>
                <c:pt idx="4937">
                  <c:v>0</c:v>
                </c:pt>
                <c:pt idx="4938">
                  <c:v>0</c:v>
                </c:pt>
                <c:pt idx="4939">
                  <c:v>0</c:v>
                </c:pt>
                <c:pt idx="4940">
                  <c:v>0</c:v>
                </c:pt>
                <c:pt idx="4941">
                  <c:v>0</c:v>
                </c:pt>
                <c:pt idx="4942">
                  <c:v>2.8421709430404007E-14</c:v>
                </c:pt>
                <c:pt idx="4943">
                  <c:v>2.8421709430404007E-14</c:v>
                </c:pt>
                <c:pt idx="4944">
                  <c:v>0</c:v>
                </c:pt>
                <c:pt idx="4945">
                  <c:v>0</c:v>
                </c:pt>
                <c:pt idx="4946">
                  <c:v>0</c:v>
                </c:pt>
                <c:pt idx="4947">
                  <c:v>0</c:v>
                </c:pt>
                <c:pt idx="4948">
                  <c:v>0</c:v>
                </c:pt>
                <c:pt idx="4949">
                  <c:v>0</c:v>
                </c:pt>
                <c:pt idx="4950">
                  <c:v>0</c:v>
                </c:pt>
                <c:pt idx="4951">
                  <c:v>0</c:v>
                </c:pt>
                <c:pt idx="4952">
                  <c:v>0</c:v>
                </c:pt>
                <c:pt idx="4953">
                  <c:v>0</c:v>
                </c:pt>
                <c:pt idx="4954">
                  <c:v>2.8421709430404007E-14</c:v>
                </c:pt>
                <c:pt idx="4955">
                  <c:v>0</c:v>
                </c:pt>
                <c:pt idx="4956">
                  <c:v>2.8421709430404007E-14</c:v>
                </c:pt>
                <c:pt idx="4957">
                  <c:v>0</c:v>
                </c:pt>
                <c:pt idx="4958">
                  <c:v>2.8421709430404007E-14</c:v>
                </c:pt>
                <c:pt idx="4959">
                  <c:v>0</c:v>
                </c:pt>
                <c:pt idx="4960">
                  <c:v>0</c:v>
                </c:pt>
                <c:pt idx="4961">
                  <c:v>0</c:v>
                </c:pt>
                <c:pt idx="4962">
                  <c:v>0</c:v>
                </c:pt>
                <c:pt idx="4963">
                  <c:v>0</c:v>
                </c:pt>
                <c:pt idx="4964">
                  <c:v>2.8421709430404007E-14</c:v>
                </c:pt>
                <c:pt idx="4965">
                  <c:v>0</c:v>
                </c:pt>
                <c:pt idx="4966">
                  <c:v>0</c:v>
                </c:pt>
                <c:pt idx="4967">
                  <c:v>0</c:v>
                </c:pt>
                <c:pt idx="4968">
                  <c:v>0</c:v>
                </c:pt>
                <c:pt idx="4969">
                  <c:v>0</c:v>
                </c:pt>
                <c:pt idx="4970">
                  <c:v>0</c:v>
                </c:pt>
                <c:pt idx="4971">
                  <c:v>0</c:v>
                </c:pt>
                <c:pt idx="4972">
                  <c:v>0</c:v>
                </c:pt>
                <c:pt idx="4973">
                  <c:v>0</c:v>
                </c:pt>
                <c:pt idx="4974">
                  <c:v>0</c:v>
                </c:pt>
                <c:pt idx="4975">
                  <c:v>0</c:v>
                </c:pt>
                <c:pt idx="4976">
                  <c:v>0</c:v>
                </c:pt>
                <c:pt idx="4977">
                  <c:v>0</c:v>
                </c:pt>
                <c:pt idx="4978">
                  <c:v>0</c:v>
                </c:pt>
                <c:pt idx="4979">
                  <c:v>2.8421709430404007E-14</c:v>
                </c:pt>
                <c:pt idx="4980">
                  <c:v>0</c:v>
                </c:pt>
                <c:pt idx="4981">
                  <c:v>0</c:v>
                </c:pt>
                <c:pt idx="4982">
                  <c:v>0</c:v>
                </c:pt>
                <c:pt idx="4983">
                  <c:v>0</c:v>
                </c:pt>
                <c:pt idx="4984">
                  <c:v>0</c:v>
                </c:pt>
                <c:pt idx="4985">
                  <c:v>0</c:v>
                </c:pt>
                <c:pt idx="4986">
                  <c:v>0</c:v>
                </c:pt>
                <c:pt idx="4987">
                  <c:v>0</c:v>
                </c:pt>
                <c:pt idx="4988">
                  <c:v>0</c:v>
                </c:pt>
                <c:pt idx="4989">
                  <c:v>0</c:v>
                </c:pt>
                <c:pt idx="4990">
                  <c:v>0</c:v>
                </c:pt>
                <c:pt idx="4991">
                  <c:v>2.8421709430404007E-14</c:v>
                </c:pt>
                <c:pt idx="4992">
                  <c:v>0</c:v>
                </c:pt>
                <c:pt idx="4993">
                  <c:v>0</c:v>
                </c:pt>
                <c:pt idx="4994">
                  <c:v>2.8421709430404007E-14</c:v>
                </c:pt>
                <c:pt idx="4995">
                  <c:v>2.8421709430404007E-14</c:v>
                </c:pt>
                <c:pt idx="4996">
                  <c:v>0</c:v>
                </c:pt>
                <c:pt idx="4997">
                  <c:v>0</c:v>
                </c:pt>
                <c:pt idx="4998">
                  <c:v>0</c:v>
                </c:pt>
                <c:pt idx="4999">
                  <c:v>0</c:v>
                </c:pt>
                <c:pt idx="5000">
                  <c:v>0</c:v>
                </c:pt>
                <c:pt idx="5001">
                  <c:v>0</c:v>
                </c:pt>
                <c:pt idx="5002">
                  <c:v>0</c:v>
                </c:pt>
                <c:pt idx="5003">
                  <c:v>0</c:v>
                </c:pt>
                <c:pt idx="5004">
                  <c:v>0</c:v>
                </c:pt>
                <c:pt idx="5005">
                  <c:v>0</c:v>
                </c:pt>
                <c:pt idx="5006">
                  <c:v>0</c:v>
                </c:pt>
                <c:pt idx="5007">
                  <c:v>0</c:v>
                </c:pt>
                <c:pt idx="5008">
                  <c:v>0</c:v>
                </c:pt>
                <c:pt idx="5009">
                  <c:v>0</c:v>
                </c:pt>
                <c:pt idx="5010">
                  <c:v>0</c:v>
                </c:pt>
                <c:pt idx="5011">
                  <c:v>0</c:v>
                </c:pt>
                <c:pt idx="5012">
                  <c:v>0</c:v>
                </c:pt>
                <c:pt idx="5013">
                  <c:v>0</c:v>
                </c:pt>
                <c:pt idx="5014">
                  <c:v>0</c:v>
                </c:pt>
                <c:pt idx="5015">
                  <c:v>2.8421709430404007E-14</c:v>
                </c:pt>
                <c:pt idx="5016">
                  <c:v>2.8421709430404007E-14</c:v>
                </c:pt>
                <c:pt idx="5017">
                  <c:v>0</c:v>
                </c:pt>
                <c:pt idx="5018">
                  <c:v>0</c:v>
                </c:pt>
                <c:pt idx="5019">
                  <c:v>2.8421709430404007E-14</c:v>
                </c:pt>
                <c:pt idx="5020">
                  <c:v>0</c:v>
                </c:pt>
                <c:pt idx="5021">
                  <c:v>0</c:v>
                </c:pt>
                <c:pt idx="5022">
                  <c:v>0</c:v>
                </c:pt>
                <c:pt idx="5023">
                  <c:v>0</c:v>
                </c:pt>
                <c:pt idx="5024">
                  <c:v>0</c:v>
                </c:pt>
                <c:pt idx="5025">
                  <c:v>0</c:v>
                </c:pt>
                <c:pt idx="5026">
                  <c:v>0</c:v>
                </c:pt>
                <c:pt idx="5027">
                  <c:v>0</c:v>
                </c:pt>
                <c:pt idx="5028">
                  <c:v>2.8421709430404007E-14</c:v>
                </c:pt>
                <c:pt idx="5029">
                  <c:v>0</c:v>
                </c:pt>
                <c:pt idx="5030">
                  <c:v>2.8421709430404007E-14</c:v>
                </c:pt>
                <c:pt idx="5031">
                  <c:v>0</c:v>
                </c:pt>
                <c:pt idx="5032">
                  <c:v>0</c:v>
                </c:pt>
                <c:pt idx="5033">
                  <c:v>0</c:v>
                </c:pt>
                <c:pt idx="5034">
                  <c:v>0</c:v>
                </c:pt>
                <c:pt idx="5035">
                  <c:v>0</c:v>
                </c:pt>
                <c:pt idx="5036">
                  <c:v>0</c:v>
                </c:pt>
                <c:pt idx="5037">
                  <c:v>0</c:v>
                </c:pt>
                <c:pt idx="5038">
                  <c:v>0</c:v>
                </c:pt>
                <c:pt idx="5039">
                  <c:v>0</c:v>
                </c:pt>
                <c:pt idx="5040">
                  <c:v>0</c:v>
                </c:pt>
                <c:pt idx="5041">
                  <c:v>0</c:v>
                </c:pt>
                <c:pt idx="5042">
                  <c:v>0</c:v>
                </c:pt>
                <c:pt idx="5043">
                  <c:v>0</c:v>
                </c:pt>
                <c:pt idx="5044">
                  <c:v>0</c:v>
                </c:pt>
                <c:pt idx="5045">
                  <c:v>0</c:v>
                </c:pt>
                <c:pt idx="5046">
                  <c:v>0</c:v>
                </c:pt>
                <c:pt idx="5047">
                  <c:v>0</c:v>
                </c:pt>
                <c:pt idx="5048">
                  <c:v>0</c:v>
                </c:pt>
                <c:pt idx="5049">
                  <c:v>2.8421709430404007E-14</c:v>
                </c:pt>
                <c:pt idx="5050">
                  <c:v>0</c:v>
                </c:pt>
                <c:pt idx="5051">
                  <c:v>0</c:v>
                </c:pt>
                <c:pt idx="5052">
                  <c:v>2.8421709430404007E-14</c:v>
                </c:pt>
                <c:pt idx="5053">
                  <c:v>0</c:v>
                </c:pt>
                <c:pt idx="5054">
                  <c:v>0</c:v>
                </c:pt>
                <c:pt idx="5055">
                  <c:v>2.8421709430404007E-14</c:v>
                </c:pt>
                <c:pt idx="5056">
                  <c:v>0</c:v>
                </c:pt>
                <c:pt idx="5057">
                  <c:v>0</c:v>
                </c:pt>
                <c:pt idx="5058">
                  <c:v>2.8421709430404007E-14</c:v>
                </c:pt>
                <c:pt idx="5059">
                  <c:v>0</c:v>
                </c:pt>
                <c:pt idx="5060">
                  <c:v>0</c:v>
                </c:pt>
                <c:pt idx="5061">
                  <c:v>0</c:v>
                </c:pt>
                <c:pt idx="5062">
                  <c:v>0</c:v>
                </c:pt>
                <c:pt idx="5063">
                  <c:v>0</c:v>
                </c:pt>
                <c:pt idx="5064">
                  <c:v>0</c:v>
                </c:pt>
                <c:pt idx="5065">
                  <c:v>0</c:v>
                </c:pt>
                <c:pt idx="5066">
                  <c:v>0</c:v>
                </c:pt>
                <c:pt idx="5067">
                  <c:v>0</c:v>
                </c:pt>
                <c:pt idx="5068">
                  <c:v>2.8421709430404007E-14</c:v>
                </c:pt>
                <c:pt idx="5069">
                  <c:v>0</c:v>
                </c:pt>
                <c:pt idx="5070">
                  <c:v>0</c:v>
                </c:pt>
                <c:pt idx="5071">
                  <c:v>2.8421709430404007E-14</c:v>
                </c:pt>
                <c:pt idx="5072">
                  <c:v>0</c:v>
                </c:pt>
                <c:pt idx="5073">
                  <c:v>0</c:v>
                </c:pt>
                <c:pt idx="5074">
                  <c:v>0</c:v>
                </c:pt>
                <c:pt idx="5075">
                  <c:v>0</c:v>
                </c:pt>
                <c:pt idx="5076">
                  <c:v>0</c:v>
                </c:pt>
                <c:pt idx="5077">
                  <c:v>0</c:v>
                </c:pt>
                <c:pt idx="5078">
                  <c:v>0</c:v>
                </c:pt>
                <c:pt idx="5079">
                  <c:v>0</c:v>
                </c:pt>
                <c:pt idx="5080">
                  <c:v>0</c:v>
                </c:pt>
                <c:pt idx="5081">
                  <c:v>0</c:v>
                </c:pt>
                <c:pt idx="5082">
                  <c:v>0</c:v>
                </c:pt>
                <c:pt idx="5083">
                  <c:v>0</c:v>
                </c:pt>
                <c:pt idx="5084">
                  <c:v>2.8421709430404007E-14</c:v>
                </c:pt>
                <c:pt idx="5085">
                  <c:v>0</c:v>
                </c:pt>
                <c:pt idx="5086">
                  <c:v>2.8421709430404007E-14</c:v>
                </c:pt>
                <c:pt idx="5087">
                  <c:v>0</c:v>
                </c:pt>
                <c:pt idx="5088">
                  <c:v>0</c:v>
                </c:pt>
                <c:pt idx="5089">
                  <c:v>0</c:v>
                </c:pt>
                <c:pt idx="5090">
                  <c:v>0</c:v>
                </c:pt>
                <c:pt idx="5091">
                  <c:v>0</c:v>
                </c:pt>
                <c:pt idx="5092">
                  <c:v>0</c:v>
                </c:pt>
                <c:pt idx="5093">
                  <c:v>0</c:v>
                </c:pt>
                <c:pt idx="5094">
                  <c:v>0</c:v>
                </c:pt>
                <c:pt idx="5095">
                  <c:v>0</c:v>
                </c:pt>
                <c:pt idx="5096">
                  <c:v>0</c:v>
                </c:pt>
                <c:pt idx="5097">
                  <c:v>0</c:v>
                </c:pt>
                <c:pt idx="5098">
                  <c:v>0</c:v>
                </c:pt>
                <c:pt idx="5099">
                  <c:v>0</c:v>
                </c:pt>
                <c:pt idx="5100">
                  <c:v>0</c:v>
                </c:pt>
                <c:pt idx="5101">
                  <c:v>0</c:v>
                </c:pt>
                <c:pt idx="5102">
                  <c:v>2.8421709430404007E-14</c:v>
                </c:pt>
                <c:pt idx="5103">
                  <c:v>2.8421709430404007E-14</c:v>
                </c:pt>
                <c:pt idx="5104">
                  <c:v>0</c:v>
                </c:pt>
                <c:pt idx="5105">
                  <c:v>2.8421709430404007E-14</c:v>
                </c:pt>
                <c:pt idx="5106">
                  <c:v>0</c:v>
                </c:pt>
                <c:pt idx="5107">
                  <c:v>0</c:v>
                </c:pt>
                <c:pt idx="5108">
                  <c:v>0</c:v>
                </c:pt>
                <c:pt idx="5109">
                  <c:v>0</c:v>
                </c:pt>
                <c:pt idx="5110">
                  <c:v>0</c:v>
                </c:pt>
                <c:pt idx="5111">
                  <c:v>0</c:v>
                </c:pt>
                <c:pt idx="5112">
                  <c:v>0</c:v>
                </c:pt>
                <c:pt idx="5113">
                  <c:v>0</c:v>
                </c:pt>
                <c:pt idx="5114">
                  <c:v>2.8421709430404007E-14</c:v>
                </c:pt>
                <c:pt idx="5115">
                  <c:v>0</c:v>
                </c:pt>
                <c:pt idx="5116">
                  <c:v>0</c:v>
                </c:pt>
                <c:pt idx="5117">
                  <c:v>2.8421709430404007E-14</c:v>
                </c:pt>
                <c:pt idx="5118">
                  <c:v>0</c:v>
                </c:pt>
                <c:pt idx="5119">
                  <c:v>0</c:v>
                </c:pt>
                <c:pt idx="5120">
                  <c:v>2.8421709430404007E-14</c:v>
                </c:pt>
                <c:pt idx="5121">
                  <c:v>0</c:v>
                </c:pt>
                <c:pt idx="5122">
                  <c:v>0</c:v>
                </c:pt>
                <c:pt idx="5123">
                  <c:v>0</c:v>
                </c:pt>
                <c:pt idx="5124">
                  <c:v>2.8421709430404007E-14</c:v>
                </c:pt>
                <c:pt idx="5125">
                  <c:v>0</c:v>
                </c:pt>
                <c:pt idx="5126">
                  <c:v>0</c:v>
                </c:pt>
                <c:pt idx="5127">
                  <c:v>0</c:v>
                </c:pt>
                <c:pt idx="5128">
                  <c:v>0</c:v>
                </c:pt>
                <c:pt idx="5129">
                  <c:v>0</c:v>
                </c:pt>
                <c:pt idx="5130">
                  <c:v>0</c:v>
                </c:pt>
                <c:pt idx="5131">
                  <c:v>0</c:v>
                </c:pt>
                <c:pt idx="5132">
                  <c:v>0</c:v>
                </c:pt>
                <c:pt idx="5133">
                  <c:v>0</c:v>
                </c:pt>
                <c:pt idx="5134">
                  <c:v>0</c:v>
                </c:pt>
                <c:pt idx="5135">
                  <c:v>0</c:v>
                </c:pt>
                <c:pt idx="5136">
                  <c:v>0</c:v>
                </c:pt>
                <c:pt idx="5137">
                  <c:v>0</c:v>
                </c:pt>
                <c:pt idx="5138">
                  <c:v>0</c:v>
                </c:pt>
                <c:pt idx="5139">
                  <c:v>2.8421709430404007E-14</c:v>
                </c:pt>
                <c:pt idx="5140">
                  <c:v>0</c:v>
                </c:pt>
                <c:pt idx="5141">
                  <c:v>2.8421709430404007E-14</c:v>
                </c:pt>
                <c:pt idx="5142">
                  <c:v>0</c:v>
                </c:pt>
                <c:pt idx="5143">
                  <c:v>0</c:v>
                </c:pt>
                <c:pt idx="5144">
                  <c:v>0</c:v>
                </c:pt>
                <c:pt idx="5145">
                  <c:v>0</c:v>
                </c:pt>
                <c:pt idx="5146">
                  <c:v>0</c:v>
                </c:pt>
                <c:pt idx="5147">
                  <c:v>0</c:v>
                </c:pt>
                <c:pt idx="5148">
                  <c:v>0</c:v>
                </c:pt>
                <c:pt idx="5149">
                  <c:v>0</c:v>
                </c:pt>
                <c:pt idx="5150">
                  <c:v>2.8421709430404007E-14</c:v>
                </c:pt>
                <c:pt idx="5151">
                  <c:v>0</c:v>
                </c:pt>
                <c:pt idx="5152">
                  <c:v>0</c:v>
                </c:pt>
                <c:pt idx="5153">
                  <c:v>0</c:v>
                </c:pt>
                <c:pt idx="5154">
                  <c:v>0</c:v>
                </c:pt>
                <c:pt idx="5155">
                  <c:v>0</c:v>
                </c:pt>
                <c:pt idx="5156">
                  <c:v>0</c:v>
                </c:pt>
                <c:pt idx="5157">
                  <c:v>0</c:v>
                </c:pt>
                <c:pt idx="5158">
                  <c:v>2.8421709430404007E-14</c:v>
                </c:pt>
                <c:pt idx="5159">
                  <c:v>0</c:v>
                </c:pt>
                <c:pt idx="5160">
                  <c:v>0</c:v>
                </c:pt>
                <c:pt idx="5161">
                  <c:v>0</c:v>
                </c:pt>
                <c:pt idx="5162">
                  <c:v>0</c:v>
                </c:pt>
                <c:pt idx="5163">
                  <c:v>0</c:v>
                </c:pt>
                <c:pt idx="5164">
                  <c:v>0</c:v>
                </c:pt>
                <c:pt idx="5165">
                  <c:v>0</c:v>
                </c:pt>
                <c:pt idx="5166">
                  <c:v>2.8421709430404007E-14</c:v>
                </c:pt>
                <c:pt idx="5167">
                  <c:v>0</c:v>
                </c:pt>
                <c:pt idx="5168">
                  <c:v>0</c:v>
                </c:pt>
                <c:pt idx="5169">
                  <c:v>0</c:v>
                </c:pt>
                <c:pt idx="5170">
                  <c:v>0</c:v>
                </c:pt>
                <c:pt idx="5171">
                  <c:v>0</c:v>
                </c:pt>
                <c:pt idx="5172">
                  <c:v>0</c:v>
                </c:pt>
                <c:pt idx="5173">
                  <c:v>0</c:v>
                </c:pt>
                <c:pt idx="5174">
                  <c:v>2.8421709430404007E-14</c:v>
                </c:pt>
                <c:pt idx="5175">
                  <c:v>0</c:v>
                </c:pt>
                <c:pt idx="5176">
                  <c:v>2.8421709430404007E-14</c:v>
                </c:pt>
                <c:pt idx="5177">
                  <c:v>0</c:v>
                </c:pt>
                <c:pt idx="5178">
                  <c:v>0</c:v>
                </c:pt>
                <c:pt idx="5179">
                  <c:v>0</c:v>
                </c:pt>
                <c:pt idx="5180">
                  <c:v>0</c:v>
                </c:pt>
                <c:pt idx="5181">
                  <c:v>0</c:v>
                </c:pt>
                <c:pt idx="5182">
                  <c:v>0</c:v>
                </c:pt>
                <c:pt idx="5183">
                  <c:v>0</c:v>
                </c:pt>
                <c:pt idx="5184">
                  <c:v>2.8421709430404007E-14</c:v>
                </c:pt>
                <c:pt idx="5185">
                  <c:v>0</c:v>
                </c:pt>
                <c:pt idx="5186">
                  <c:v>0</c:v>
                </c:pt>
                <c:pt idx="5187">
                  <c:v>2.8421709430404007E-14</c:v>
                </c:pt>
                <c:pt idx="5188">
                  <c:v>0</c:v>
                </c:pt>
                <c:pt idx="5189">
                  <c:v>0</c:v>
                </c:pt>
                <c:pt idx="5190">
                  <c:v>0</c:v>
                </c:pt>
                <c:pt idx="5191">
                  <c:v>2.8421709430404007E-14</c:v>
                </c:pt>
                <c:pt idx="5192">
                  <c:v>0</c:v>
                </c:pt>
                <c:pt idx="5193">
                  <c:v>0</c:v>
                </c:pt>
                <c:pt idx="5194">
                  <c:v>0</c:v>
                </c:pt>
                <c:pt idx="5195">
                  <c:v>0</c:v>
                </c:pt>
                <c:pt idx="5196">
                  <c:v>0</c:v>
                </c:pt>
                <c:pt idx="5197">
                  <c:v>0</c:v>
                </c:pt>
                <c:pt idx="5198">
                  <c:v>0</c:v>
                </c:pt>
                <c:pt idx="5199">
                  <c:v>2.8421709430404007E-14</c:v>
                </c:pt>
                <c:pt idx="5200">
                  <c:v>0</c:v>
                </c:pt>
                <c:pt idx="5201">
                  <c:v>2.8421709430404007E-14</c:v>
                </c:pt>
                <c:pt idx="5202">
                  <c:v>0</c:v>
                </c:pt>
                <c:pt idx="5203">
                  <c:v>0</c:v>
                </c:pt>
                <c:pt idx="5204">
                  <c:v>2.8421709430404007E-14</c:v>
                </c:pt>
                <c:pt idx="5205">
                  <c:v>0</c:v>
                </c:pt>
                <c:pt idx="5206">
                  <c:v>2.8421709430404007E-14</c:v>
                </c:pt>
                <c:pt idx="5207">
                  <c:v>0</c:v>
                </c:pt>
                <c:pt idx="5208">
                  <c:v>0</c:v>
                </c:pt>
                <c:pt idx="5209">
                  <c:v>0</c:v>
                </c:pt>
                <c:pt idx="5210">
                  <c:v>2.8421709430404007E-14</c:v>
                </c:pt>
                <c:pt idx="5211">
                  <c:v>2.8421709430404007E-14</c:v>
                </c:pt>
                <c:pt idx="5212">
                  <c:v>0</c:v>
                </c:pt>
                <c:pt idx="5213">
                  <c:v>0</c:v>
                </c:pt>
                <c:pt idx="5214">
                  <c:v>2.8421709430404007E-14</c:v>
                </c:pt>
                <c:pt idx="5215">
                  <c:v>0</c:v>
                </c:pt>
                <c:pt idx="5216">
                  <c:v>0</c:v>
                </c:pt>
                <c:pt idx="5217">
                  <c:v>0</c:v>
                </c:pt>
                <c:pt idx="5218">
                  <c:v>0</c:v>
                </c:pt>
                <c:pt idx="5219">
                  <c:v>0</c:v>
                </c:pt>
                <c:pt idx="5220">
                  <c:v>0</c:v>
                </c:pt>
                <c:pt idx="5221">
                  <c:v>0</c:v>
                </c:pt>
                <c:pt idx="5222">
                  <c:v>0</c:v>
                </c:pt>
                <c:pt idx="5223">
                  <c:v>0</c:v>
                </c:pt>
                <c:pt idx="5224">
                  <c:v>0</c:v>
                </c:pt>
                <c:pt idx="5225">
                  <c:v>0</c:v>
                </c:pt>
                <c:pt idx="5226">
                  <c:v>2.8421709430404007E-14</c:v>
                </c:pt>
                <c:pt idx="5227">
                  <c:v>0</c:v>
                </c:pt>
                <c:pt idx="5228">
                  <c:v>2.8421709430404007E-14</c:v>
                </c:pt>
                <c:pt idx="5229">
                  <c:v>0</c:v>
                </c:pt>
                <c:pt idx="5230">
                  <c:v>2.8421709430404007E-14</c:v>
                </c:pt>
                <c:pt idx="5231">
                  <c:v>0</c:v>
                </c:pt>
                <c:pt idx="5232">
                  <c:v>0</c:v>
                </c:pt>
                <c:pt idx="5233">
                  <c:v>0</c:v>
                </c:pt>
                <c:pt idx="5234">
                  <c:v>0</c:v>
                </c:pt>
                <c:pt idx="5235">
                  <c:v>0</c:v>
                </c:pt>
                <c:pt idx="5236">
                  <c:v>0</c:v>
                </c:pt>
                <c:pt idx="5237">
                  <c:v>0</c:v>
                </c:pt>
                <c:pt idx="5238">
                  <c:v>0</c:v>
                </c:pt>
                <c:pt idx="5239">
                  <c:v>0</c:v>
                </c:pt>
                <c:pt idx="5240">
                  <c:v>2.8421709430404007E-14</c:v>
                </c:pt>
                <c:pt idx="5241">
                  <c:v>0</c:v>
                </c:pt>
                <c:pt idx="5242">
                  <c:v>0</c:v>
                </c:pt>
                <c:pt idx="5243">
                  <c:v>0</c:v>
                </c:pt>
                <c:pt idx="5244">
                  <c:v>0</c:v>
                </c:pt>
                <c:pt idx="5245">
                  <c:v>0</c:v>
                </c:pt>
                <c:pt idx="5246">
                  <c:v>0</c:v>
                </c:pt>
                <c:pt idx="5247">
                  <c:v>2.8421709430404007E-14</c:v>
                </c:pt>
                <c:pt idx="5248">
                  <c:v>0</c:v>
                </c:pt>
                <c:pt idx="5249">
                  <c:v>2.8421709430404007E-14</c:v>
                </c:pt>
                <c:pt idx="5250">
                  <c:v>0</c:v>
                </c:pt>
                <c:pt idx="5251">
                  <c:v>0</c:v>
                </c:pt>
                <c:pt idx="5252">
                  <c:v>0</c:v>
                </c:pt>
                <c:pt idx="5253">
                  <c:v>0</c:v>
                </c:pt>
                <c:pt idx="5254">
                  <c:v>0</c:v>
                </c:pt>
                <c:pt idx="5255">
                  <c:v>0</c:v>
                </c:pt>
                <c:pt idx="5256">
                  <c:v>0</c:v>
                </c:pt>
                <c:pt idx="5257">
                  <c:v>0</c:v>
                </c:pt>
                <c:pt idx="5258">
                  <c:v>0</c:v>
                </c:pt>
                <c:pt idx="5259">
                  <c:v>0</c:v>
                </c:pt>
                <c:pt idx="5260">
                  <c:v>0</c:v>
                </c:pt>
                <c:pt idx="5261">
                  <c:v>0</c:v>
                </c:pt>
                <c:pt idx="5262">
                  <c:v>0</c:v>
                </c:pt>
                <c:pt idx="5263">
                  <c:v>2.8421709430404007E-14</c:v>
                </c:pt>
                <c:pt idx="5264">
                  <c:v>0</c:v>
                </c:pt>
                <c:pt idx="5265">
                  <c:v>2.8421709430404007E-14</c:v>
                </c:pt>
                <c:pt idx="5266">
                  <c:v>0</c:v>
                </c:pt>
                <c:pt idx="5267">
                  <c:v>0</c:v>
                </c:pt>
                <c:pt idx="5268">
                  <c:v>0</c:v>
                </c:pt>
                <c:pt idx="5269">
                  <c:v>0</c:v>
                </c:pt>
                <c:pt idx="5270">
                  <c:v>0</c:v>
                </c:pt>
                <c:pt idx="5271">
                  <c:v>2.8421709430404007E-14</c:v>
                </c:pt>
                <c:pt idx="5272">
                  <c:v>0</c:v>
                </c:pt>
                <c:pt idx="5273">
                  <c:v>0</c:v>
                </c:pt>
                <c:pt idx="5274">
                  <c:v>0</c:v>
                </c:pt>
                <c:pt idx="5275">
                  <c:v>0</c:v>
                </c:pt>
                <c:pt idx="5276">
                  <c:v>2.8421709430404007E-14</c:v>
                </c:pt>
                <c:pt idx="5277">
                  <c:v>2.8421709430404007E-14</c:v>
                </c:pt>
                <c:pt idx="5278">
                  <c:v>0</c:v>
                </c:pt>
                <c:pt idx="5279">
                  <c:v>2.8421709430404007E-14</c:v>
                </c:pt>
                <c:pt idx="5280">
                  <c:v>0</c:v>
                </c:pt>
                <c:pt idx="5281">
                  <c:v>0</c:v>
                </c:pt>
                <c:pt idx="5282">
                  <c:v>0</c:v>
                </c:pt>
                <c:pt idx="5283">
                  <c:v>2.8421709430404007E-14</c:v>
                </c:pt>
                <c:pt idx="5284">
                  <c:v>0</c:v>
                </c:pt>
                <c:pt idx="5285">
                  <c:v>0</c:v>
                </c:pt>
                <c:pt idx="5286">
                  <c:v>0</c:v>
                </c:pt>
                <c:pt idx="5287">
                  <c:v>0</c:v>
                </c:pt>
                <c:pt idx="5288">
                  <c:v>0</c:v>
                </c:pt>
                <c:pt idx="5289">
                  <c:v>0</c:v>
                </c:pt>
                <c:pt idx="5290">
                  <c:v>0</c:v>
                </c:pt>
                <c:pt idx="5291">
                  <c:v>2.8421709430404007E-14</c:v>
                </c:pt>
                <c:pt idx="5292">
                  <c:v>0</c:v>
                </c:pt>
                <c:pt idx="5293">
                  <c:v>2.8421709430404007E-14</c:v>
                </c:pt>
                <c:pt idx="5294">
                  <c:v>0</c:v>
                </c:pt>
                <c:pt idx="5295">
                  <c:v>0</c:v>
                </c:pt>
                <c:pt idx="5296">
                  <c:v>2.8421709430404007E-14</c:v>
                </c:pt>
                <c:pt idx="5297">
                  <c:v>0</c:v>
                </c:pt>
                <c:pt idx="5298">
                  <c:v>0</c:v>
                </c:pt>
                <c:pt idx="5299">
                  <c:v>0</c:v>
                </c:pt>
                <c:pt idx="5300">
                  <c:v>0</c:v>
                </c:pt>
                <c:pt idx="5301">
                  <c:v>0</c:v>
                </c:pt>
                <c:pt idx="5302">
                  <c:v>2.8421709430404007E-14</c:v>
                </c:pt>
                <c:pt idx="5303">
                  <c:v>0</c:v>
                </c:pt>
                <c:pt idx="5304">
                  <c:v>0</c:v>
                </c:pt>
                <c:pt idx="5305">
                  <c:v>0</c:v>
                </c:pt>
                <c:pt idx="5306">
                  <c:v>0</c:v>
                </c:pt>
                <c:pt idx="5307">
                  <c:v>0</c:v>
                </c:pt>
                <c:pt idx="5308">
                  <c:v>2.8421709430404007E-14</c:v>
                </c:pt>
                <c:pt idx="5309">
                  <c:v>0</c:v>
                </c:pt>
                <c:pt idx="5310">
                  <c:v>0</c:v>
                </c:pt>
                <c:pt idx="5311">
                  <c:v>2.8421709430404007E-14</c:v>
                </c:pt>
                <c:pt idx="5312">
                  <c:v>0</c:v>
                </c:pt>
                <c:pt idx="5313">
                  <c:v>0</c:v>
                </c:pt>
                <c:pt idx="5314">
                  <c:v>0</c:v>
                </c:pt>
                <c:pt idx="5315">
                  <c:v>0</c:v>
                </c:pt>
                <c:pt idx="5316">
                  <c:v>0</c:v>
                </c:pt>
                <c:pt idx="5317">
                  <c:v>0</c:v>
                </c:pt>
                <c:pt idx="5318">
                  <c:v>0</c:v>
                </c:pt>
                <c:pt idx="5319">
                  <c:v>0</c:v>
                </c:pt>
                <c:pt idx="5320">
                  <c:v>0</c:v>
                </c:pt>
                <c:pt idx="5321">
                  <c:v>0</c:v>
                </c:pt>
                <c:pt idx="5322">
                  <c:v>0</c:v>
                </c:pt>
                <c:pt idx="5323">
                  <c:v>0</c:v>
                </c:pt>
                <c:pt idx="5324">
                  <c:v>0</c:v>
                </c:pt>
                <c:pt idx="5325">
                  <c:v>0</c:v>
                </c:pt>
                <c:pt idx="5326">
                  <c:v>0</c:v>
                </c:pt>
                <c:pt idx="5327">
                  <c:v>0</c:v>
                </c:pt>
                <c:pt idx="5328">
                  <c:v>0</c:v>
                </c:pt>
                <c:pt idx="5329">
                  <c:v>2.8421709430404007E-14</c:v>
                </c:pt>
                <c:pt idx="5330">
                  <c:v>2.8421709430404007E-14</c:v>
                </c:pt>
                <c:pt idx="5331">
                  <c:v>0</c:v>
                </c:pt>
                <c:pt idx="5332">
                  <c:v>0</c:v>
                </c:pt>
                <c:pt idx="5333">
                  <c:v>0</c:v>
                </c:pt>
                <c:pt idx="5334">
                  <c:v>0</c:v>
                </c:pt>
                <c:pt idx="5335">
                  <c:v>0</c:v>
                </c:pt>
                <c:pt idx="5336">
                  <c:v>0</c:v>
                </c:pt>
                <c:pt idx="5337">
                  <c:v>0</c:v>
                </c:pt>
                <c:pt idx="5338">
                  <c:v>0</c:v>
                </c:pt>
                <c:pt idx="5339">
                  <c:v>2.8421709430404007E-14</c:v>
                </c:pt>
                <c:pt idx="5340">
                  <c:v>2.8421709430404007E-14</c:v>
                </c:pt>
                <c:pt idx="5341">
                  <c:v>0</c:v>
                </c:pt>
                <c:pt idx="5342">
                  <c:v>0</c:v>
                </c:pt>
                <c:pt idx="5343">
                  <c:v>0</c:v>
                </c:pt>
                <c:pt idx="5344">
                  <c:v>0</c:v>
                </c:pt>
                <c:pt idx="5345">
                  <c:v>0</c:v>
                </c:pt>
                <c:pt idx="5346">
                  <c:v>0</c:v>
                </c:pt>
                <c:pt idx="5347">
                  <c:v>0</c:v>
                </c:pt>
                <c:pt idx="5348">
                  <c:v>0</c:v>
                </c:pt>
                <c:pt idx="5349">
                  <c:v>0</c:v>
                </c:pt>
                <c:pt idx="5350">
                  <c:v>0</c:v>
                </c:pt>
                <c:pt idx="5351">
                  <c:v>0</c:v>
                </c:pt>
                <c:pt idx="5352">
                  <c:v>0</c:v>
                </c:pt>
                <c:pt idx="5353">
                  <c:v>0</c:v>
                </c:pt>
                <c:pt idx="5354">
                  <c:v>0</c:v>
                </c:pt>
                <c:pt idx="5355">
                  <c:v>0</c:v>
                </c:pt>
                <c:pt idx="5356">
                  <c:v>0</c:v>
                </c:pt>
                <c:pt idx="5357">
                  <c:v>0</c:v>
                </c:pt>
                <c:pt idx="5358">
                  <c:v>0</c:v>
                </c:pt>
                <c:pt idx="5359">
                  <c:v>2.8421709430404007E-14</c:v>
                </c:pt>
                <c:pt idx="5360">
                  <c:v>0</c:v>
                </c:pt>
                <c:pt idx="5361">
                  <c:v>2.8421709430404007E-14</c:v>
                </c:pt>
                <c:pt idx="5362">
                  <c:v>0</c:v>
                </c:pt>
                <c:pt idx="5363">
                  <c:v>0</c:v>
                </c:pt>
                <c:pt idx="5364">
                  <c:v>0</c:v>
                </c:pt>
                <c:pt idx="5365">
                  <c:v>0</c:v>
                </c:pt>
                <c:pt idx="5366">
                  <c:v>0</c:v>
                </c:pt>
                <c:pt idx="5367">
                  <c:v>0</c:v>
                </c:pt>
                <c:pt idx="5368">
                  <c:v>0</c:v>
                </c:pt>
                <c:pt idx="5369">
                  <c:v>0</c:v>
                </c:pt>
                <c:pt idx="5370">
                  <c:v>2.8421709430404007E-14</c:v>
                </c:pt>
                <c:pt idx="5371">
                  <c:v>0</c:v>
                </c:pt>
                <c:pt idx="5372">
                  <c:v>0</c:v>
                </c:pt>
                <c:pt idx="5373">
                  <c:v>0</c:v>
                </c:pt>
                <c:pt idx="5374">
                  <c:v>0</c:v>
                </c:pt>
                <c:pt idx="5375">
                  <c:v>0</c:v>
                </c:pt>
                <c:pt idx="5376">
                  <c:v>2.8421709430404007E-14</c:v>
                </c:pt>
                <c:pt idx="5377">
                  <c:v>0</c:v>
                </c:pt>
                <c:pt idx="5378">
                  <c:v>2.8421709430404007E-14</c:v>
                </c:pt>
                <c:pt idx="5379">
                  <c:v>0</c:v>
                </c:pt>
                <c:pt idx="5380">
                  <c:v>0</c:v>
                </c:pt>
                <c:pt idx="5381">
                  <c:v>0</c:v>
                </c:pt>
                <c:pt idx="5382">
                  <c:v>0</c:v>
                </c:pt>
                <c:pt idx="5383">
                  <c:v>0</c:v>
                </c:pt>
                <c:pt idx="5384">
                  <c:v>0</c:v>
                </c:pt>
                <c:pt idx="5385">
                  <c:v>2.8421709430404007E-14</c:v>
                </c:pt>
                <c:pt idx="5386">
                  <c:v>0</c:v>
                </c:pt>
                <c:pt idx="5387">
                  <c:v>2.8421709430404007E-14</c:v>
                </c:pt>
                <c:pt idx="5388">
                  <c:v>0</c:v>
                </c:pt>
                <c:pt idx="5389">
                  <c:v>0</c:v>
                </c:pt>
                <c:pt idx="5390">
                  <c:v>2.8421709430404007E-14</c:v>
                </c:pt>
                <c:pt idx="5391">
                  <c:v>0</c:v>
                </c:pt>
                <c:pt idx="5392">
                  <c:v>0</c:v>
                </c:pt>
                <c:pt idx="5393">
                  <c:v>0</c:v>
                </c:pt>
                <c:pt idx="5394">
                  <c:v>0</c:v>
                </c:pt>
                <c:pt idx="5395">
                  <c:v>0</c:v>
                </c:pt>
                <c:pt idx="5396">
                  <c:v>0</c:v>
                </c:pt>
                <c:pt idx="5397">
                  <c:v>0</c:v>
                </c:pt>
                <c:pt idx="5398">
                  <c:v>0</c:v>
                </c:pt>
                <c:pt idx="5399">
                  <c:v>2.8421709430404007E-14</c:v>
                </c:pt>
                <c:pt idx="5400">
                  <c:v>0</c:v>
                </c:pt>
                <c:pt idx="5401">
                  <c:v>2.8421709430404007E-14</c:v>
                </c:pt>
                <c:pt idx="5402">
                  <c:v>0</c:v>
                </c:pt>
                <c:pt idx="5403">
                  <c:v>0</c:v>
                </c:pt>
                <c:pt idx="5404">
                  <c:v>0</c:v>
                </c:pt>
                <c:pt idx="5405">
                  <c:v>0</c:v>
                </c:pt>
                <c:pt idx="5406">
                  <c:v>0</c:v>
                </c:pt>
                <c:pt idx="5407">
                  <c:v>0</c:v>
                </c:pt>
                <c:pt idx="5408">
                  <c:v>0</c:v>
                </c:pt>
                <c:pt idx="5409">
                  <c:v>0</c:v>
                </c:pt>
                <c:pt idx="5410">
                  <c:v>0</c:v>
                </c:pt>
                <c:pt idx="5411">
                  <c:v>0</c:v>
                </c:pt>
                <c:pt idx="5412">
                  <c:v>0</c:v>
                </c:pt>
                <c:pt idx="5413">
                  <c:v>0</c:v>
                </c:pt>
                <c:pt idx="5414">
                  <c:v>0</c:v>
                </c:pt>
                <c:pt idx="5415">
                  <c:v>0</c:v>
                </c:pt>
                <c:pt idx="5416">
                  <c:v>0</c:v>
                </c:pt>
                <c:pt idx="5417">
                  <c:v>2.8421709430404007E-14</c:v>
                </c:pt>
                <c:pt idx="5418">
                  <c:v>2.8421709430404007E-14</c:v>
                </c:pt>
                <c:pt idx="5419">
                  <c:v>0</c:v>
                </c:pt>
                <c:pt idx="5420">
                  <c:v>0</c:v>
                </c:pt>
                <c:pt idx="5421">
                  <c:v>0</c:v>
                </c:pt>
                <c:pt idx="5422">
                  <c:v>0</c:v>
                </c:pt>
                <c:pt idx="5423">
                  <c:v>0</c:v>
                </c:pt>
                <c:pt idx="5424">
                  <c:v>0</c:v>
                </c:pt>
                <c:pt idx="5425">
                  <c:v>0</c:v>
                </c:pt>
                <c:pt idx="5426">
                  <c:v>0</c:v>
                </c:pt>
                <c:pt idx="5427">
                  <c:v>2.8421709430404007E-14</c:v>
                </c:pt>
                <c:pt idx="5428">
                  <c:v>2.8421709430404007E-14</c:v>
                </c:pt>
                <c:pt idx="5429">
                  <c:v>0</c:v>
                </c:pt>
                <c:pt idx="5430">
                  <c:v>0</c:v>
                </c:pt>
                <c:pt idx="5431">
                  <c:v>0</c:v>
                </c:pt>
                <c:pt idx="5432">
                  <c:v>0</c:v>
                </c:pt>
                <c:pt idx="5433">
                  <c:v>0</c:v>
                </c:pt>
                <c:pt idx="5434">
                  <c:v>0</c:v>
                </c:pt>
                <c:pt idx="5435">
                  <c:v>2.8421709430404007E-14</c:v>
                </c:pt>
                <c:pt idx="5436">
                  <c:v>0</c:v>
                </c:pt>
                <c:pt idx="5437">
                  <c:v>0</c:v>
                </c:pt>
                <c:pt idx="5438">
                  <c:v>0</c:v>
                </c:pt>
                <c:pt idx="5439">
                  <c:v>0</c:v>
                </c:pt>
                <c:pt idx="5440">
                  <c:v>0</c:v>
                </c:pt>
                <c:pt idx="5441">
                  <c:v>0</c:v>
                </c:pt>
                <c:pt idx="5442">
                  <c:v>0</c:v>
                </c:pt>
                <c:pt idx="5443">
                  <c:v>0</c:v>
                </c:pt>
                <c:pt idx="5444">
                  <c:v>0</c:v>
                </c:pt>
                <c:pt idx="5445">
                  <c:v>0</c:v>
                </c:pt>
                <c:pt idx="5446">
                  <c:v>0</c:v>
                </c:pt>
                <c:pt idx="5447">
                  <c:v>0</c:v>
                </c:pt>
                <c:pt idx="5448">
                  <c:v>2.8421709430404007E-14</c:v>
                </c:pt>
                <c:pt idx="5449">
                  <c:v>0</c:v>
                </c:pt>
                <c:pt idx="5450">
                  <c:v>0</c:v>
                </c:pt>
                <c:pt idx="5451">
                  <c:v>2.8421709430404007E-14</c:v>
                </c:pt>
                <c:pt idx="5452">
                  <c:v>0</c:v>
                </c:pt>
                <c:pt idx="5453">
                  <c:v>0</c:v>
                </c:pt>
                <c:pt idx="5454">
                  <c:v>0</c:v>
                </c:pt>
                <c:pt idx="5455">
                  <c:v>0</c:v>
                </c:pt>
                <c:pt idx="5456">
                  <c:v>2.8421709430404007E-14</c:v>
                </c:pt>
                <c:pt idx="5457">
                  <c:v>0</c:v>
                </c:pt>
                <c:pt idx="5458">
                  <c:v>0</c:v>
                </c:pt>
                <c:pt idx="5459">
                  <c:v>0</c:v>
                </c:pt>
                <c:pt idx="5460">
                  <c:v>0</c:v>
                </c:pt>
                <c:pt idx="5461">
                  <c:v>2.8421709430404007E-14</c:v>
                </c:pt>
                <c:pt idx="5462">
                  <c:v>0</c:v>
                </c:pt>
                <c:pt idx="5463">
                  <c:v>0</c:v>
                </c:pt>
                <c:pt idx="5464">
                  <c:v>0</c:v>
                </c:pt>
                <c:pt idx="5465">
                  <c:v>2.8421709430404007E-14</c:v>
                </c:pt>
                <c:pt idx="5466">
                  <c:v>0</c:v>
                </c:pt>
                <c:pt idx="5467">
                  <c:v>0</c:v>
                </c:pt>
                <c:pt idx="5468">
                  <c:v>0</c:v>
                </c:pt>
                <c:pt idx="5469">
                  <c:v>2.8421709430404007E-14</c:v>
                </c:pt>
                <c:pt idx="5470">
                  <c:v>2.8421709430404007E-14</c:v>
                </c:pt>
                <c:pt idx="5471">
                  <c:v>0</c:v>
                </c:pt>
                <c:pt idx="5472">
                  <c:v>0</c:v>
                </c:pt>
                <c:pt idx="5473">
                  <c:v>0</c:v>
                </c:pt>
                <c:pt idx="5474">
                  <c:v>0</c:v>
                </c:pt>
                <c:pt idx="5475">
                  <c:v>0</c:v>
                </c:pt>
                <c:pt idx="5476">
                  <c:v>0</c:v>
                </c:pt>
                <c:pt idx="5477">
                  <c:v>0</c:v>
                </c:pt>
                <c:pt idx="5478">
                  <c:v>2.8421709430404007E-14</c:v>
                </c:pt>
                <c:pt idx="5479">
                  <c:v>0</c:v>
                </c:pt>
                <c:pt idx="5480">
                  <c:v>0</c:v>
                </c:pt>
                <c:pt idx="5481">
                  <c:v>0</c:v>
                </c:pt>
                <c:pt idx="5482">
                  <c:v>2.8421709430404007E-14</c:v>
                </c:pt>
                <c:pt idx="5483">
                  <c:v>0</c:v>
                </c:pt>
                <c:pt idx="5484">
                  <c:v>0</c:v>
                </c:pt>
                <c:pt idx="5485">
                  <c:v>2.8421709430404007E-14</c:v>
                </c:pt>
                <c:pt idx="5486">
                  <c:v>2.8421709430404007E-14</c:v>
                </c:pt>
                <c:pt idx="5487">
                  <c:v>0</c:v>
                </c:pt>
                <c:pt idx="5488">
                  <c:v>0</c:v>
                </c:pt>
                <c:pt idx="5489">
                  <c:v>0</c:v>
                </c:pt>
                <c:pt idx="5490">
                  <c:v>0</c:v>
                </c:pt>
                <c:pt idx="5491">
                  <c:v>0</c:v>
                </c:pt>
                <c:pt idx="5492">
                  <c:v>0</c:v>
                </c:pt>
                <c:pt idx="5493">
                  <c:v>2.8421709430404007E-14</c:v>
                </c:pt>
                <c:pt idx="5494">
                  <c:v>0</c:v>
                </c:pt>
                <c:pt idx="5495">
                  <c:v>0</c:v>
                </c:pt>
                <c:pt idx="5496">
                  <c:v>0</c:v>
                </c:pt>
                <c:pt idx="5497">
                  <c:v>0</c:v>
                </c:pt>
                <c:pt idx="5498">
                  <c:v>0</c:v>
                </c:pt>
                <c:pt idx="5499">
                  <c:v>0</c:v>
                </c:pt>
                <c:pt idx="5500">
                  <c:v>0</c:v>
                </c:pt>
                <c:pt idx="5501">
                  <c:v>0</c:v>
                </c:pt>
                <c:pt idx="5502">
                  <c:v>2.8421709430404007E-14</c:v>
                </c:pt>
                <c:pt idx="5503">
                  <c:v>0</c:v>
                </c:pt>
                <c:pt idx="5504">
                  <c:v>0</c:v>
                </c:pt>
                <c:pt idx="5505">
                  <c:v>0</c:v>
                </c:pt>
                <c:pt idx="5506">
                  <c:v>0</c:v>
                </c:pt>
                <c:pt idx="5507">
                  <c:v>0</c:v>
                </c:pt>
                <c:pt idx="5508">
                  <c:v>0</c:v>
                </c:pt>
                <c:pt idx="5509">
                  <c:v>0</c:v>
                </c:pt>
                <c:pt idx="5510">
                  <c:v>0</c:v>
                </c:pt>
                <c:pt idx="5511">
                  <c:v>0</c:v>
                </c:pt>
                <c:pt idx="5512">
                  <c:v>2.8421709430404007E-14</c:v>
                </c:pt>
                <c:pt idx="5513">
                  <c:v>2.8421709430404007E-14</c:v>
                </c:pt>
                <c:pt idx="5514">
                  <c:v>0</c:v>
                </c:pt>
                <c:pt idx="5515">
                  <c:v>0</c:v>
                </c:pt>
                <c:pt idx="5516">
                  <c:v>0</c:v>
                </c:pt>
                <c:pt idx="5517">
                  <c:v>0</c:v>
                </c:pt>
                <c:pt idx="5518">
                  <c:v>0</c:v>
                </c:pt>
                <c:pt idx="5519">
                  <c:v>0</c:v>
                </c:pt>
                <c:pt idx="5520">
                  <c:v>0</c:v>
                </c:pt>
                <c:pt idx="5521">
                  <c:v>0</c:v>
                </c:pt>
                <c:pt idx="5522">
                  <c:v>0</c:v>
                </c:pt>
                <c:pt idx="5523">
                  <c:v>0</c:v>
                </c:pt>
                <c:pt idx="5524">
                  <c:v>0</c:v>
                </c:pt>
                <c:pt idx="5525">
                  <c:v>0</c:v>
                </c:pt>
                <c:pt idx="5526">
                  <c:v>2.8421709430404007E-14</c:v>
                </c:pt>
                <c:pt idx="5527">
                  <c:v>2.8421709430404007E-14</c:v>
                </c:pt>
                <c:pt idx="5528">
                  <c:v>0</c:v>
                </c:pt>
                <c:pt idx="5529">
                  <c:v>0</c:v>
                </c:pt>
                <c:pt idx="5530">
                  <c:v>2.8421709430404007E-14</c:v>
                </c:pt>
                <c:pt idx="5531">
                  <c:v>0</c:v>
                </c:pt>
                <c:pt idx="5532">
                  <c:v>0</c:v>
                </c:pt>
                <c:pt idx="5533">
                  <c:v>0</c:v>
                </c:pt>
                <c:pt idx="5534">
                  <c:v>0</c:v>
                </c:pt>
                <c:pt idx="5535">
                  <c:v>0</c:v>
                </c:pt>
                <c:pt idx="5536">
                  <c:v>0</c:v>
                </c:pt>
                <c:pt idx="5537">
                  <c:v>2.8421709430404007E-14</c:v>
                </c:pt>
                <c:pt idx="5538">
                  <c:v>0</c:v>
                </c:pt>
                <c:pt idx="5539">
                  <c:v>0</c:v>
                </c:pt>
                <c:pt idx="5540">
                  <c:v>0</c:v>
                </c:pt>
                <c:pt idx="5541">
                  <c:v>0</c:v>
                </c:pt>
                <c:pt idx="5542">
                  <c:v>2.8421709430404007E-14</c:v>
                </c:pt>
                <c:pt idx="5543">
                  <c:v>0</c:v>
                </c:pt>
                <c:pt idx="5544">
                  <c:v>0</c:v>
                </c:pt>
                <c:pt idx="5545">
                  <c:v>2.8421709430404007E-14</c:v>
                </c:pt>
                <c:pt idx="5546">
                  <c:v>0</c:v>
                </c:pt>
                <c:pt idx="5547">
                  <c:v>0</c:v>
                </c:pt>
                <c:pt idx="5548">
                  <c:v>0</c:v>
                </c:pt>
                <c:pt idx="5549">
                  <c:v>0</c:v>
                </c:pt>
                <c:pt idx="5550">
                  <c:v>0</c:v>
                </c:pt>
                <c:pt idx="5551">
                  <c:v>0</c:v>
                </c:pt>
                <c:pt idx="5552">
                  <c:v>0</c:v>
                </c:pt>
                <c:pt idx="5553">
                  <c:v>0</c:v>
                </c:pt>
                <c:pt idx="5554">
                  <c:v>0</c:v>
                </c:pt>
                <c:pt idx="5555">
                  <c:v>2.8421709430404007E-14</c:v>
                </c:pt>
                <c:pt idx="5556">
                  <c:v>0</c:v>
                </c:pt>
                <c:pt idx="5557">
                  <c:v>0</c:v>
                </c:pt>
                <c:pt idx="5558">
                  <c:v>2.8421709430404007E-14</c:v>
                </c:pt>
                <c:pt idx="5559">
                  <c:v>0</c:v>
                </c:pt>
                <c:pt idx="5560">
                  <c:v>0</c:v>
                </c:pt>
                <c:pt idx="5561">
                  <c:v>0</c:v>
                </c:pt>
                <c:pt idx="5562">
                  <c:v>0</c:v>
                </c:pt>
                <c:pt idx="5563">
                  <c:v>0</c:v>
                </c:pt>
                <c:pt idx="5564">
                  <c:v>2.8421709430404007E-14</c:v>
                </c:pt>
                <c:pt idx="5565">
                  <c:v>0</c:v>
                </c:pt>
                <c:pt idx="5566">
                  <c:v>0</c:v>
                </c:pt>
                <c:pt idx="5567">
                  <c:v>0</c:v>
                </c:pt>
                <c:pt idx="5568">
                  <c:v>2.8421709430404007E-14</c:v>
                </c:pt>
                <c:pt idx="5569">
                  <c:v>0</c:v>
                </c:pt>
                <c:pt idx="5570">
                  <c:v>0</c:v>
                </c:pt>
                <c:pt idx="5571">
                  <c:v>0</c:v>
                </c:pt>
                <c:pt idx="5572">
                  <c:v>2.8421709430404007E-14</c:v>
                </c:pt>
                <c:pt idx="5573">
                  <c:v>0</c:v>
                </c:pt>
                <c:pt idx="5574">
                  <c:v>0</c:v>
                </c:pt>
                <c:pt idx="5575">
                  <c:v>0</c:v>
                </c:pt>
                <c:pt idx="5576">
                  <c:v>0</c:v>
                </c:pt>
                <c:pt idx="5577">
                  <c:v>0</c:v>
                </c:pt>
                <c:pt idx="5578">
                  <c:v>0</c:v>
                </c:pt>
                <c:pt idx="5579">
                  <c:v>0</c:v>
                </c:pt>
                <c:pt idx="5580">
                  <c:v>0</c:v>
                </c:pt>
                <c:pt idx="5581">
                  <c:v>0</c:v>
                </c:pt>
                <c:pt idx="5582">
                  <c:v>0</c:v>
                </c:pt>
                <c:pt idx="5583">
                  <c:v>0</c:v>
                </c:pt>
                <c:pt idx="5584">
                  <c:v>0</c:v>
                </c:pt>
                <c:pt idx="5585">
                  <c:v>0</c:v>
                </c:pt>
                <c:pt idx="5586">
                  <c:v>0</c:v>
                </c:pt>
                <c:pt idx="5587">
                  <c:v>0</c:v>
                </c:pt>
                <c:pt idx="5588">
                  <c:v>0</c:v>
                </c:pt>
                <c:pt idx="5589">
                  <c:v>0</c:v>
                </c:pt>
                <c:pt idx="5590">
                  <c:v>0</c:v>
                </c:pt>
                <c:pt idx="5591">
                  <c:v>0</c:v>
                </c:pt>
                <c:pt idx="5592">
                  <c:v>0</c:v>
                </c:pt>
                <c:pt idx="5593">
                  <c:v>0</c:v>
                </c:pt>
                <c:pt idx="5594">
                  <c:v>0</c:v>
                </c:pt>
                <c:pt idx="5595">
                  <c:v>0</c:v>
                </c:pt>
                <c:pt idx="5596">
                  <c:v>0</c:v>
                </c:pt>
                <c:pt idx="5597">
                  <c:v>0</c:v>
                </c:pt>
                <c:pt idx="5598">
                  <c:v>0</c:v>
                </c:pt>
                <c:pt idx="5599">
                  <c:v>2.8421709430404007E-14</c:v>
                </c:pt>
                <c:pt idx="5600">
                  <c:v>0</c:v>
                </c:pt>
                <c:pt idx="5601">
                  <c:v>0</c:v>
                </c:pt>
                <c:pt idx="5602">
                  <c:v>0</c:v>
                </c:pt>
                <c:pt idx="5603">
                  <c:v>0</c:v>
                </c:pt>
                <c:pt idx="5604">
                  <c:v>0</c:v>
                </c:pt>
                <c:pt idx="5605">
                  <c:v>0</c:v>
                </c:pt>
                <c:pt idx="5606">
                  <c:v>0</c:v>
                </c:pt>
                <c:pt idx="5607">
                  <c:v>0</c:v>
                </c:pt>
                <c:pt idx="5608">
                  <c:v>2.8421709430404007E-14</c:v>
                </c:pt>
                <c:pt idx="5609">
                  <c:v>0</c:v>
                </c:pt>
                <c:pt idx="5610">
                  <c:v>0</c:v>
                </c:pt>
                <c:pt idx="5611">
                  <c:v>0</c:v>
                </c:pt>
                <c:pt idx="5612">
                  <c:v>0</c:v>
                </c:pt>
                <c:pt idx="5613">
                  <c:v>0</c:v>
                </c:pt>
                <c:pt idx="5614">
                  <c:v>0</c:v>
                </c:pt>
                <c:pt idx="5615">
                  <c:v>2.8421709430404007E-14</c:v>
                </c:pt>
                <c:pt idx="5616">
                  <c:v>0</c:v>
                </c:pt>
                <c:pt idx="5617">
                  <c:v>0</c:v>
                </c:pt>
                <c:pt idx="5618">
                  <c:v>0</c:v>
                </c:pt>
                <c:pt idx="5619">
                  <c:v>0</c:v>
                </c:pt>
                <c:pt idx="5620">
                  <c:v>0</c:v>
                </c:pt>
                <c:pt idx="5621">
                  <c:v>0</c:v>
                </c:pt>
                <c:pt idx="5622">
                  <c:v>0</c:v>
                </c:pt>
                <c:pt idx="5623">
                  <c:v>0</c:v>
                </c:pt>
                <c:pt idx="5624">
                  <c:v>0</c:v>
                </c:pt>
                <c:pt idx="5625">
                  <c:v>0</c:v>
                </c:pt>
                <c:pt idx="5626">
                  <c:v>0</c:v>
                </c:pt>
                <c:pt idx="5627">
                  <c:v>0</c:v>
                </c:pt>
                <c:pt idx="5628">
                  <c:v>0</c:v>
                </c:pt>
                <c:pt idx="5629">
                  <c:v>0</c:v>
                </c:pt>
                <c:pt idx="5630">
                  <c:v>0</c:v>
                </c:pt>
                <c:pt idx="5631">
                  <c:v>2.8421709430404007E-14</c:v>
                </c:pt>
                <c:pt idx="5632">
                  <c:v>0</c:v>
                </c:pt>
                <c:pt idx="5633">
                  <c:v>0</c:v>
                </c:pt>
                <c:pt idx="5634">
                  <c:v>0</c:v>
                </c:pt>
                <c:pt idx="5635">
                  <c:v>0</c:v>
                </c:pt>
                <c:pt idx="5636">
                  <c:v>0</c:v>
                </c:pt>
                <c:pt idx="5637">
                  <c:v>0</c:v>
                </c:pt>
                <c:pt idx="5638">
                  <c:v>0</c:v>
                </c:pt>
                <c:pt idx="5639">
                  <c:v>0</c:v>
                </c:pt>
                <c:pt idx="5640">
                  <c:v>0</c:v>
                </c:pt>
                <c:pt idx="5641">
                  <c:v>0</c:v>
                </c:pt>
                <c:pt idx="5642">
                  <c:v>0</c:v>
                </c:pt>
                <c:pt idx="5643">
                  <c:v>0</c:v>
                </c:pt>
                <c:pt idx="5644">
                  <c:v>0</c:v>
                </c:pt>
                <c:pt idx="5645">
                  <c:v>0</c:v>
                </c:pt>
                <c:pt idx="5646">
                  <c:v>0</c:v>
                </c:pt>
                <c:pt idx="5647">
                  <c:v>0</c:v>
                </c:pt>
                <c:pt idx="5648">
                  <c:v>0</c:v>
                </c:pt>
                <c:pt idx="5649">
                  <c:v>0</c:v>
                </c:pt>
                <c:pt idx="5650">
                  <c:v>0</c:v>
                </c:pt>
                <c:pt idx="5651">
                  <c:v>0</c:v>
                </c:pt>
                <c:pt idx="5652">
                  <c:v>2.8421709430404007E-14</c:v>
                </c:pt>
                <c:pt idx="5653">
                  <c:v>0</c:v>
                </c:pt>
                <c:pt idx="5654">
                  <c:v>0</c:v>
                </c:pt>
                <c:pt idx="5655">
                  <c:v>0</c:v>
                </c:pt>
                <c:pt idx="5656">
                  <c:v>0</c:v>
                </c:pt>
                <c:pt idx="5657">
                  <c:v>2.8421709430404007E-14</c:v>
                </c:pt>
                <c:pt idx="5658">
                  <c:v>0</c:v>
                </c:pt>
                <c:pt idx="5659">
                  <c:v>0</c:v>
                </c:pt>
                <c:pt idx="5660">
                  <c:v>0</c:v>
                </c:pt>
                <c:pt idx="5661">
                  <c:v>0</c:v>
                </c:pt>
                <c:pt idx="5662">
                  <c:v>0</c:v>
                </c:pt>
                <c:pt idx="5663">
                  <c:v>0</c:v>
                </c:pt>
                <c:pt idx="5664">
                  <c:v>0</c:v>
                </c:pt>
                <c:pt idx="5665">
                  <c:v>0</c:v>
                </c:pt>
                <c:pt idx="5666">
                  <c:v>0</c:v>
                </c:pt>
                <c:pt idx="5667">
                  <c:v>0</c:v>
                </c:pt>
                <c:pt idx="5668">
                  <c:v>0</c:v>
                </c:pt>
                <c:pt idx="5669">
                  <c:v>0</c:v>
                </c:pt>
                <c:pt idx="5670">
                  <c:v>0</c:v>
                </c:pt>
                <c:pt idx="5671">
                  <c:v>0</c:v>
                </c:pt>
                <c:pt idx="5672">
                  <c:v>0</c:v>
                </c:pt>
                <c:pt idx="5673">
                  <c:v>0</c:v>
                </c:pt>
                <c:pt idx="5674">
                  <c:v>0</c:v>
                </c:pt>
                <c:pt idx="5675">
                  <c:v>0</c:v>
                </c:pt>
                <c:pt idx="5676">
                  <c:v>0</c:v>
                </c:pt>
                <c:pt idx="5677">
                  <c:v>0</c:v>
                </c:pt>
                <c:pt idx="5678">
                  <c:v>0</c:v>
                </c:pt>
                <c:pt idx="5679">
                  <c:v>0</c:v>
                </c:pt>
                <c:pt idx="5680">
                  <c:v>0</c:v>
                </c:pt>
                <c:pt idx="5681">
                  <c:v>0</c:v>
                </c:pt>
                <c:pt idx="5682">
                  <c:v>0</c:v>
                </c:pt>
                <c:pt idx="5683">
                  <c:v>0</c:v>
                </c:pt>
                <c:pt idx="5684">
                  <c:v>0</c:v>
                </c:pt>
                <c:pt idx="5685">
                  <c:v>0</c:v>
                </c:pt>
                <c:pt idx="5686">
                  <c:v>0</c:v>
                </c:pt>
                <c:pt idx="5687">
                  <c:v>0</c:v>
                </c:pt>
                <c:pt idx="5688">
                  <c:v>0</c:v>
                </c:pt>
                <c:pt idx="5689">
                  <c:v>0</c:v>
                </c:pt>
                <c:pt idx="5690">
                  <c:v>0</c:v>
                </c:pt>
                <c:pt idx="5691">
                  <c:v>0</c:v>
                </c:pt>
                <c:pt idx="5692">
                  <c:v>0</c:v>
                </c:pt>
                <c:pt idx="5693">
                  <c:v>0</c:v>
                </c:pt>
                <c:pt idx="5694">
                  <c:v>0</c:v>
                </c:pt>
                <c:pt idx="5695">
                  <c:v>0</c:v>
                </c:pt>
                <c:pt idx="5696">
                  <c:v>0</c:v>
                </c:pt>
                <c:pt idx="5697">
                  <c:v>2.8421709430404007E-14</c:v>
                </c:pt>
                <c:pt idx="5698">
                  <c:v>0</c:v>
                </c:pt>
                <c:pt idx="5699">
                  <c:v>0</c:v>
                </c:pt>
                <c:pt idx="5700">
                  <c:v>0</c:v>
                </c:pt>
                <c:pt idx="5701">
                  <c:v>0</c:v>
                </c:pt>
                <c:pt idx="5702">
                  <c:v>0</c:v>
                </c:pt>
                <c:pt idx="5703">
                  <c:v>0</c:v>
                </c:pt>
                <c:pt idx="5704">
                  <c:v>0</c:v>
                </c:pt>
                <c:pt idx="5705">
                  <c:v>0</c:v>
                </c:pt>
                <c:pt idx="5706">
                  <c:v>2.8421709430404007E-14</c:v>
                </c:pt>
                <c:pt idx="5707">
                  <c:v>0</c:v>
                </c:pt>
                <c:pt idx="5708">
                  <c:v>0</c:v>
                </c:pt>
                <c:pt idx="5709">
                  <c:v>0</c:v>
                </c:pt>
                <c:pt idx="5710">
                  <c:v>0</c:v>
                </c:pt>
                <c:pt idx="5711">
                  <c:v>2.8421709430404007E-14</c:v>
                </c:pt>
                <c:pt idx="5712">
                  <c:v>0</c:v>
                </c:pt>
                <c:pt idx="5713">
                  <c:v>0</c:v>
                </c:pt>
                <c:pt idx="5714">
                  <c:v>0</c:v>
                </c:pt>
                <c:pt idx="5715">
                  <c:v>0</c:v>
                </c:pt>
                <c:pt idx="5716">
                  <c:v>0</c:v>
                </c:pt>
                <c:pt idx="5717">
                  <c:v>0</c:v>
                </c:pt>
                <c:pt idx="5718">
                  <c:v>0</c:v>
                </c:pt>
                <c:pt idx="5719">
                  <c:v>0</c:v>
                </c:pt>
                <c:pt idx="5720">
                  <c:v>0</c:v>
                </c:pt>
                <c:pt idx="5721">
                  <c:v>2.8421709430404007E-14</c:v>
                </c:pt>
                <c:pt idx="5722">
                  <c:v>0</c:v>
                </c:pt>
                <c:pt idx="5723">
                  <c:v>0</c:v>
                </c:pt>
                <c:pt idx="5724">
                  <c:v>0</c:v>
                </c:pt>
                <c:pt idx="5725">
                  <c:v>0</c:v>
                </c:pt>
                <c:pt idx="5726">
                  <c:v>0</c:v>
                </c:pt>
                <c:pt idx="5727">
                  <c:v>0</c:v>
                </c:pt>
                <c:pt idx="5728">
                  <c:v>0</c:v>
                </c:pt>
                <c:pt idx="5729">
                  <c:v>0</c:v>
                </c:pt>
                <c:pt idx="5730">
                  <c:v>0</c:v>
                </c:pt>
                <c:pt idx="5731">
                  <c:v>0</c:v>
                </c:pt>
                <c:pt idx="5732">
                  <c:v>2.8421709430404007E-14</c:v>
                </c:pt>
                <c:pt idx="5733">
                  <c:v>2.8421709430404007E-14</c:v>
                </c:pt>
                <c:pt idx="5734">
                  <c:v>0</c:v>
                </c:pt>
                <c:pt idx="5735">
                  <c:v>0</c:v>
                </c:pt>
                <c:pt idx="5736">
                  <c:v>0</c:v>
                </c:pt>
                <c:pt idx="5737">
                  <c:v>0</c:v>
                </c:pt>
                <c:pt idx="5738">
                  <c:v>0</c:v>
                </c:pt>
                <c:pt idx="5739">
                  <c:v>0</c:v>
                </c:pt>
                <c:pt idx="5740">
                  <c:v>0</c:v>
                </c:pt>
                <c:pt idx="5741">
                  <c:v>0</c:v>
                </c:pt>
                <c:pt idx="5742">
                  <c:v>0</c:v>
                </c:pt>
                <c:pt idx="5743">
                  <c:v>0</c:v>
                </c:pt>
                <c:pt idx="5744">
                  <c:v>0</c:v>
                </c:pt>
                <c:pt idx="5745">
                  <c:v>2.8421709430404007E-14</c:v>
                </c:pt>
                <c:pt idx="5746">
                  <c:v>0</c:v>
                </c:pt>
                <c:pt idx="5747">
                  <c:v>0</c:v>
                </c:pt>
                <c:pt idx="5748">
                  <c:v>0</c:v>
                </c:pt>
                <c:pt idx="5749">
                  <c:v>0</c:v>
                </c:pt>
                <c:pt idx="5750">
                  <c:v>0</c:v>
                </c:pt>
                <c:pt idx="5751">
                  <c:v>2.8421709430404007E-14</c:v>
                </c:pt>
                <c:pt idx="5752">
                  <c:v>2.8421709430404007E-14</c:v>
                </c:pt>
                <c:pt idx="5753">
                  <c:v>0</c:v>
                </c:pt>
                <c:pt idx="5754">
                  <c:v>0</c:v>
                </c:pt>
                <c:pt idx="5755">
                  <c:v>0</c:v>
                </c:pt>
                <c:pt idx="5756">
                  <c:v>0</c:v>
                </c:pt>
                <c:pt idx="5757">
                  <c:v>0</c:v>
                </c:pt>
                <c:pt idx="5758">
                  <c:v>0</c:v>
                </c:pt>
                <c:pt idx="5759">
                  <c:v>0</c:v>
                </c:pt>
                <c:pt idx="5760">
                  <c:v>0</c:v>
                </c:pt>
                <c:pt idx="5761">
                  <c:v>0</c:v>
                </c:pt>
                <c:pt idx="5762">
                  <c:v>0</c:v>
                </c:pt>
                <c:pt idx="5763">
                  <c:v>0</c:v>
                </c:pt>
                <c:pt idx="5764">
                  <c:v>0</c:v>
                </c:pt>
                <c:pt idx="5765">
                  <c:v>0</c:v>
                </c:pt>
                <c:pt idx="5766">
                  <c:v>0</c:v>
                </c:pt>
                <c:pt idx="5767">
                  <c:v>0</c:v>
                </c:pt>
                <c:pt idx="5768">
                  <c:v>0</c:v>
                </c:pt>
                <c:pt idx="5769">
                  <c:v>0</c:v>
                </c:pt>
                <c:pt idx="5770">
                  <c:v>2.8421709430404007E-14</c:v>
                </c:pt>
                <c:pt idx="5771">
                  <c:v>0</c:v>
                </c:pt>
                <c:pt idx="5772">
                  <c:v>0</c:v>
                </c:pt>
                <c:pt idx="5773">
                  <c:v>0</c:v>
                </c:pt>
                <c:pt idx="5774">
                  <c:v>0</c:v>
                </c:pt>
                <c:pt idx="5775">
                  <c:v>0</c:v>
                </c:pt>
                <c:pt idx="5776">
                  <c:v>0</c:v>
                </c:pt>
                <c:pt idx="5777">
                  <c:v>0</c:v>
                </c:pt>
                <c:pt idx="5778">
                  <c:v>0</c:v>
                </c:pt>
                <c:pt idx="5779">
                  <c:v>0</c:v>
                </c:pt>
                <c:pt idx="5780">
                  <c:v>0</c:v>
                </c:pt>
                <c:pt idx="5781">
                  <c:v>0</c:v>
                </c:pt>
                <c:pt idx="5782">
                  <c:v>0</c:v>
                </c:pt>
                <c:pt idx="5783">
                  <c:v>0</c:v>
                </c:pt>
                <c:pt idx="5784">
                  <c:v>0</c:v>
                </c:pt>
                <c:pt idx="5785">
                  <c:v>0</c:v>
                </c:pt>
                <c:pt idx="5786">
                  <c:v>0</c:v>
                </c:pt>
                <c:pt idx="5787">
                  <c:v>0</c:v>
                </c:pt>
                <c:pt idx="5788">
                  <c:v>0</c:v>
                </c:pt>
                <c:pt idx="5789">
                  <c:v>0</c:v>
                </c:pt>
                <c:pt idx="5790">
                  <c:v>0</c:v>
                </c:pt>
                <c:pt idx="5791">
                  <c:v>0</c:v>
                </c:pt>
                <c:pt idx="5792">
                  <c:v>0</c:v>
                </c:pt>
                <c:pt idx="5793">
                  <c:v>0</c:v>
                </c:pt>
                <c:pt idx="5794">
                  <c:v>0</c:v>
                </c:pt>
                <c:pt idx="5795">
                  <c:v>2.8421709430404007E-14</c:v>
                </c:pt>
                <c:pt idx="5796">
                  <c:v>0</c:v>
                </c:pt>
                <c:pt idx="5797">
                  <c:v>0</c:v>
                </c:pt>
                <c:pt idx="5798">
                  <c:v>0</c:v>
                </c:pt>
                <c:pt idx="5799">
                  <c:v>0</c:v>
                </c:pt>
                <c:pt idx="5800">
                  <c:v>0</c:v>
                </c:pt>
                <c:pt idx="5801">
                  <c:v>0</c:v>
                </c:pt>
                <c:pt idx="5802">
                  <c:v>0</c:v>
                </c:pt>
                <c:pt idx="5803">
                  <c:v>0</c:v>
                </c:pt>
                <c:pt idx="5804">
                  <c:v>2.8421709430404007E-14</c:v>
                </c:pt>
                <c:pt idx="5805">
                  <c:v>0</c:v>
                </c:pt>
                <c:pt idx="5806">
                  <c:v>0</c:v>
                </c:pt>
                <c:pt idx="5807">
                  <c:v>0</c:v>
                </c:pt>
                <c:pt idx="5808">
                  <c:v>0</c:v>
                </c:pt>
                <c:pt idx="5809">
                  <c:v>0</c:v>
                </c:pt>
                <c:pt idx="5810">
                  <c:v>0</c:v>
                </c:pt>
                <c:pt idx="5811">
                  <c:v>2.8421709430404007E-14</c:v>
                </c:pt>
                <c:pt idx="5812">
                  <c:v>0</c:v>
                </c:pt>
                <c:pt idx="5813">
                  <c:v>0</c:v>
                </c:pt>
                <c:pt idx="5814">
                  <c:v>0</c:v>
                </c:pt>
                <c:pt idx="5815">
                  <c:v>0</c:v>
                </c:pt>
                <c:pt idx="5816">
                  <c:v>0</c:v>
                </c:pt>
                <c:pt idx="5817">
                  <c:v>2.8421709430404007E-14</c:v>
                </c:pt>
                <c:pt idx="5818">
                  <c:v>0</c:v>
                </c:pt>
                <c:pt idx="5819">
                  <c:v>2.8421709430404007E-14</c:v>
                </c:pt>
                <c:pt idx="5820">
                  <c:v>0</c:v>
                </c:pt>
                <c:pt idx="5821">
                  <c:v>0</c:v>
                </c:pt>
                <c:pt idx="5822">
                  <c:v>2.8421709430404007E-14</c:v>
                </c:pt>
                <c:pt idx="5823">
                  <c:v>0</c:v>
                </c:pt>
                <c:pt idx="5824">
                  <c:v>0</c:v>
                </c:pt>
                <c:pt idx="5825">
                  <c:v>0</c:v>
                </c:pt>
                <c:pt idx="5826">
                  <c:v>2.8421709430404007E-14</c:v>
                </c:pt>
                <c:pt idx="5827">
                  <c:v>0</c:v>
                </c:pt>
                <c:pt idx="5828">
                  <c:v>2.8421709430404007E-14</c:v>
                </c:pt>
                <c:pt idx="5829">
                  <c:v>0</c:v>
                </c:pt>
                <c:pt idx="5830">
                  <c:v>0</c:v>
                </c:pt>
                <c:pt idx="5831">
                  <c:v>0</c:v>
                </c:pt>
                <c:pt idx="5832">
                  <c:v>0</c:v>
                </c:pt>
                <c:pt idx="5833">
                  <c:v>0</c:v>
                </c:pt>
                <c:pt idx="5834">
                  <c:v>0</c:v>
                </c:pt>
                <c:pt idx="5835">
                  <c:v>0</c:v>
                </c:pt>
                <c:pt idx="5836">
                  <c:v>0</c:v>
                </c:pt>
                <c:pt idx="5837">
                  <c:v>0</c:v>
                </c:pt>
                <c:pt idx="5838">
                  <c:v>0</c:v>
                </c:pt>
                <c:pt idx="5839">
                  <c:v>0</c:v>
                </c:pt>
                <c:pt idx="5840">
                  <c:v>0</c:v>
                </c:pt>
                <c:pt idx="5841">
                  <c:v>0</c:v>
                </c:pt>
                <c:pt idx="5842">
                  <c:v>2.8421709430404007E-14</c:v>
                </c:pt>
                <c:pt idx="5843">
                  <c:v>0</c:v>
                </c:pt>
                <c:pt idx="5844">
                  <c:v>0</c:v>
                </c:pt>
                <c:pt idx="5845">
                  <c:v>2.8421709430404007E-14</c:v>
                </c:pt>
                <c:pt idx="5846">
                  <c:v>0</c:v>
                </c:pt>
                <c:pt idx="5847">
                  <c:v>0</c:v>
                </c:pt>
                <c:pt idx="5848">
                  <c:v>0</c:v>
                </c:pt>
                <c:pt idx="5849">
                  <c:v>0</c:v>
                </c:pt>
                <c:pt idx="5850">
                  <c:v>0</c:v>
                </c:pt>
                <c:pt idx="5851">
                  <c:v>0</c:v>
                </c:pt>
                <c:pt idx="5852">
                  <c:v>0</c:v>
                </c:pt>
                <c:pt idx="5853">
                  <c:v>0</c:v>
                </c:pt>
                <c:pt idx="5854">
                  <c:v>0</c:v>
                </c:pt>
                <c:pt idx="5855">
                  <c:v>0</c:v>
                </c:pt>
                <c:pt idx="5856">
                  <c:v>0</c:v>
                </c:pt>
                <c:pt idx="5857">
                  <c:v>0</c:v>
                </c:pt>
                <c:pt idx="5858">
                  <c:v>0</c:v>
                </c:pt>
                <c:pt idx="5859">
                  <c:v>0</c:v>
                </c:pt>
                <c:pt idx="5860">
                  <c:v>0</c:v>
                </c:pt>
                <c:pt idx="5861">
                  <c:v>0</c:v>
                </c:pt>
                <c:pt idx="5862">
                  <c:v>2.8421709430404007E-14</c:v>
                </c:pt>
                <c:pt idx="5863">
                  <c:v>2.8421709430404007E-14</c:v>
                </c:pt>
                <c:pt idx="5864">
                  <c:v>0</c:v>
                </c:pt>
                <c:pt idx="5865">
                  <c:v>0</c:v>
                </c:pt>
                <c:pt idx="5866">
                  <c:v>0</c:v>
                </c:pt>
                <c:pt idx="5867">
                  <c:v>0</c:v>
                </c:pt>
                <c:pt idx="5868">
                  <c:v>0</c:v>
                </c:pt>
                <c:pt idx="5869">
                  <c:v>0</c:v>
                </c:pt>
                <c:pt idx="5870">
                  <c:v>0</c:v>
                </c:pt>
                <c:pt idx="5871">
                  <c:v>0</c:v>
                </c:pt>
                <c:pt idx="5872">
                  <c:v>0</c:v>
                </c:pt>
                <c:pt idx="5873">
                  <c:v>0</c:v>
                </c:pt>
                <c:pt idx="5874">
                  <c:v>0</c:v>
                </c:pt>
                <c:pt idx="5875">
                  <c:v>0</c:v>
                </c:pt>
                <c:pt idx="5876">
                  <c:v>0</c:v>
                </c:pt>
                <c:pt idx="5877">
                  <c:v>2.8421709430404007E-14</c:v>
                </c:pt>
                <c:pt idx="5878">
                  <c:v>0</c:v>
                </c:pt>
                <c:pt idx="5879">
                  <c:v>0</c:v>
                </c:pt>
                <c:pt idx="5880">
                  <c:v>0</c:v>
                </c:pt>
                <c:pt idx="5881">
                  <c:v>0</c:v>
                </c:pt>
                <c:pt idx="5882">
                  <c:v>0</c:v>
                </c:pt>
                <c:pt idx="5883">
                  <c:v>0</c:v>
                </c:pt>
                <c:pt idx="5884">
                  <c:v>0</c:v>
                </c:pt>
                <c:pt idx="5885">
                  <c:v>0</c:v>
                </c:pt>
                <c:pt idx="5886">
                  <c:v>0</c:v>
                </c:pt>
                <c:pt idx="5887">
                  <c:v>0</c:v>
                </c:pt>
                <c:pt idx="5888">
                  <c:v>0</c:v>
                </c:pt>
                <c:pt idx="5889">
                  <c:v>1.4210854715202004E-14</c:v>
                </c:pt>
                <c:pt idx="5890">
                  <c:v>1.4210854715202004E-14</c:v>
                </c:pt>
                <c:pt idx="5891">
                  <c:v>0</c:v>
                </c:pt>
                <c:pt idx="5892">
                  <c:v>0</c:v>
                </c:pt>
                <c:pt idx="5893">
                  <c:v>0</c:v>
                </c:pt>
                <c:pt idx="5894">
                  <c:v>0</c:v>
                </c:pt>
                <c:pt idx="5895">
                  <c:v>0</c:v>
                </c:pt>
                <c:pt idx="5896">
                  <c:v>0</c:v>
                </c:pt>
                <c:pt idx="5897">
                  <c:v>0</c:v>
                </c:pt>
                <c:pt idx="5898">
                  <c:v>0</c:v>
                </c:pt>
                <c:pt idx="5899">
                  <c:v>0</c:v>
                </c:pt>
                <c:pt idx="5900">
                  <c:v>0</c:v>
                </c:pt>
                <c:pt idx="5901">
                  <c:v>1.4210854715202004E-14</c:v>
                </c:pt>
                <c:pt idx="5902">
                  <c:v>0</c:v>
                </c:pt>
                <c:pt idx="5903">
                  <c:v>0</c:v>
                </c:pt>
                <c:pt idx="5904">
                  <c:v>0</c:v>
                </c:pt>
                <c:pt idx="5905">
                  <c:v>0</c:v>
                </c:pt>
                <c:pt idx="5906">
                  <c:v>0</c:v>
                </c:pt>
                <c:pt idx="5907">
                  <c:v>0</c:v>
                </c:pt>
                <c:pt idx="5908">
                  <c:v>0</c:v>
                </c:pt>
                <c:pt idx="5909">
                  <c:v>0</c:v>
                </c:pt>
                <c:pt idx="5910">
                  <c:v>0</c:v>
                </c:pt>
                <c:pt idx="5911">
                  <c:v>0</c:v>
                </c:pt>
                <c:pt idx="5912">
                  <c:v>1.4210854715202004E-14</c:v>
                </c:pt>
                <c:pt idx="5913">
                  <c:v>0</c:v>
                </c:pt>
                <c:pt idx="5914">
                  <c:v>0</c:v>
                </c:pt>
                <c:pt idx="5915">
                  <c:v>0</c:v>
                </c:pt>
                <c:pt idx="5916">
                  <c:v>0</c:v>
                </c:pt>
                <c:pt idx="5917">
                  <c:v>0</c:v>
                </c:pt>
                <c:pt idx="5918">
                  <c:v>0</c:v>
                </c:pt>
                <c:pt idx="5919">
                  <c:v>0</c:v>
                </c:pt>
                <c:pt idx="5920">
                  <c:v>0</c:v>
                </c:pt>
                <c:pt idx="5921">
                  <c:v>0</c:v>
                </c:pt>
                <c:pt idx="5922">
                  <c:v>0</c:v>
                </c:pt>
                <c:pt idx="5923">
                  <c:v>0</c:v>
                </c:pt>
                <c:pt idx="5924">
                  <c:v>0</c:v>
                </c:pt>
                <c:pt idx="5925">
                  <c:v>0</c:v>
                </c:pt>
                <c:pt idx="5926">
                  <c:v>0</c:v>
                </c:pt>
                <c:pt idx="5927">
                  <c:v>0</c:v>
                </c:pt>
                <c:pt idx="5928">
                  <c:v>0</c:v>
                </c:pt>
                <c:pt idx="5929">
                  <c:v>0</c:v>
                </c:pt>
                <c:pt idx="5930">
                  <c:v>1.4210854715202004E-14</c:v>
                </c:pt>
                <c:pt idx="5931">
                  <c:v>0</c:v>
                </c:pt>
                <c:pt idx="5932">
                  <c:v>0</c:v>
                </c:pt>
                <c:pt idx="5933">
                  <c:v>0</c:v>
                </c:pt>
                <c:pt idx="5934">
                  <c:v>0</c:v>
                </c:pt>
                <c:pt idx="5935">
                  <c:v>0</c:v>
                </c:pt>
                <c:pt idx="5936">
                  <c:v>1.4210854715202004E-14</c:v>
                </c:pt>
                <c:pt idx="5937">
                  <c:v>0</c:v>
                </c:pt>
                <c:pt idx="5938">
                  <c:v>1.4210854715202004E-14</c:v>
                </c:pt>
                <c:pt idx="5939">
                  <c:v>0</c:v>
                </c:pt>
                <c:pt idx="5940">
                  <c:v>0</c:v>
                </c:pt>
                <c:pt idx="5941">
                  <c:v>0</c:v>
                </c:pt>
                <c:pt idx="5942">
                  <c:v>0</c:v>
                </c:pt>
                <c:pt idx="5943">
                  <c:v>0</c:v>
                </c:pt>
                <c:pt idx="5944">
                  <c:v>0</c:v>
                </c:pt>
                <c:pt idx="5945">
                  <c:v>0</c:v>
                </c:pt>
                <c:pt idx="5946">
                  <c:v>0</c:v>
                </c:pt>
                <c:pt idx="5947">
                  <c:v>1.4210854715202004E-14</c:v>
                </c:pt>
                <c:pt idx="5948">
                  <c:v>0</c:v>
                </c:pt>
                <c:pt idx="5949">
                  <c:v>0</c:v>
                </c:pt>
                <c:pt idx="5950">
                  <c:v>0</c:v>
                </c:pt>
                <c:pt idx="5951">
                  <c:v>1.4210854715202004E-14</c:v>
                </c:pt>
                <c:pt idx="5952">
                  <c:v>0</c:v>
                </c:pt>
                <c:pt idx="5953">
                  <c:v>0</c:v>
                </c:pt>
                <c:pt idx="5954">
                  <c:v>0</c:v>
                </c:pt>
                <c:pt idx="5955">
                  <c:v>0</c:v>
                </c:pt>
                <c:pt idx="5956">
                  <c:v>0</c:v>
                </c:pt>
                <c:pt idx="5957">
                  <c:v>0</c:v>
                </c:pt>
                <c:pt idx="5958">
                  <c:v>0</c:v>
                </c:pt>
                <c:pt idx="5959">
                  <c:v>0</c:v>
                </c:pt>
                <c:pt idx="5960">
                  <c:v>1.4210854715202004E-14</c:v>
                </c:pt>
                <c:pt idx="5961">
                  <c:v>0</c:v>
                </c:pt>
                <c:pt idx="5962">
                  <c:v>0</c:v>
                </c:pt>
                <c:pt idx="5963">
                  <c:v>1.4210854715202004E-14</c:v>
                </c:pt>
                <c:pt idx="5964">
                  <c:v>0</c:v>
                </c:pt>
                <c:pt idx="5965">
                  <c:v>0</c:v>
                </c:pt>
                <c:pt idx="5966">
                  <c:v>0</c:v>
                </c:pt>
                <c:pt idx="5967">
                  <c:v>1.4210854715202004E-14</c:v>
                </c:pt>
                <c:pt idx="5968">
                  <c:v>0</c:v>
                </c:pt>
                <c:pt idx="5969">
                  <c:v>0</c:v>
                </c:pt>
                <c:pt idx="5970">
                  <c:v>0</c:v>
                </c:pt>
                <c:pt idx="5971">
                  <c:v>0</c:v>
                </c:pt>
                <c:pt idx="5972">
                  <c:v>0</c:v>
                </c:pt>
                <c:pt idx="5973">
                  <c:v>0</c:v>
                </c:pt>
                <c:pt idx="5974">
                  <c:v>0</c:v>
                </c:pt>
                <c:pt idx="5975">
                  <c:v>2.8421709430404007E-14</c:v>
                </c:pt>
                <c:pt idx="5976">
                  <c:v>0</c:v>
                </c:pt>
                <c:pt idx="5977">
                  <c:v>0</c:v>
                </c:pt>
                <c:pt idx="5978">
                  <c:v>0</c:v>
                </c:pt>
                <c:pt idx="5979">
                  <c:v>1.4210854715202004E-14</c:v>
                </c:pt>
                <c:pt idx="5980">
                  <c:v>0</c:v>
                </c:pt>
                <c:pt idx="5981">
                  <c:v>0</c:v>
                </c:pt>
                <c:pt idx="5982">
                  <c:v>0</c:v>
                </c:pt>
                <c:pt idx="5983">
                  <c:v>0</c:v>
                </c:pt>
                <c:pt idx="5984">
                  <c:v>0</c:v>
                </c:pt>
                <c:pt idx="5985">
                  <c:v>1.4210854715202004E-14</c:v>
                </c:pt>
                <c:pt idx="5986">
                  <c:v>0</c:v>
                </c:pt>
                <c:pt idx="5987">
                  <c:v>1.4210854715202004E-14</c:v>
                </c:pt>
                <c:pt idx="5988">
                  <c:v>0</c:v>
                </c:pt>
                <c:pt idx="5989">
                  <c:v>0</c:v>
                </c:pt>
                <c:pt idx="5990">
                  <c:v>1.4210854715202004E-14</c:v>
                </c:pt>
                <c:pt idx="5991">
                  <c:v>0</c:v>
                </c:pt>
                <c:pt idx="5992">
                  <c:v>0</c:v>
                </c:pt>
                <c:pt idx="5993">
                  <c:v>0</c:v>
                </c:pt>
                <c:pt idx="5994">
                  <c:v>0</c:v>
                </c:pt>
                <c:pt idx="5995">
                  <c:v>1.4210854715202004E-14</c:v>
                </c:pt>
                <c:pt idx="5996">
                  <c:v>0</c:v>
                </c:pt>
                <c:pt idx="5997">
                  <c:v>0</c:v>
                </c:pt>
                <c:pt idx="5998">
                  <c:v>1.4210854715202004E-14</c:v>
                </c:pt>
                <c:pt idx="5999">
                  <c:v>0</c:v>
                </c:pt>
                <c:pt idx="6000">
                  <c:v>0</c:v>
                </c:pt>
                <c:pt idx="6001">
                  <c:v>0</c:v>
                </c:pt>
                <c:pt idx="6002">
                  <c:v>0</c:v>
                </c:pt>
                <c:pt idx="6003">
                  <c:v>0</c:v>
                </c:pt>
                <c:pt idx="6004">
                  <c:v>0</c:v>
                </c:pt>
                <c:pt idx="6005">
                  <c:v>0</c:v>
                </c:pt>
                <c:pt idx="6006">
                  <c:v>0</c:v>
                </c:pt>
                <c:pt idx="6007">
                  <c:v>0</c:v>
                </c:pt>
                <c:pt idx="6008">
                  <c:v>0</c:v>
                </c:pt>
                <c:pt idx="6009">
                  <c:v>0</c:v>
                </c:pt>
                <c:pt idx="6010">
                  <c:v>0</c:v>
                </c:pt>
                <c:pt idx="6011">
                  <c:v>0</c:v>
                </c:pt>
                <c:pt idx="6012">
                  <c:v>0</c:v>
                </c:pt>
                <c:pt idx="6013">
                  <c:v>1.4210854715202004E-14</c:v>
                </c:pt>
                <c:pt idx="6014">
                  <c:v>0</c:v>
                </c:pt>
                <c:pt idx="6015">
                  <c:v>0</c:v>
                </c:pt>
                <c:pt idx="6016">
                  <c:v>0</c:v>
                </c:pt>
                <c:pt idx="6017">
                  <c:v>0</c:v>
                </c:pt>
                <c:pt idx="6018">
                  <c:v>1.4210854715202004E-14</c:v>
                </c:pt>
                <c:pt idx="6019">
                  <c:v>0</c:v>
                </c:pt>
                <c:pt idx="6020">
                  <c:v>0</c:v>
                </c:pt>
                <c:pt idx="6021">
                  <c:v>0</c:v>
                </c:pt>
                <c:pt idx="6022">
                  <c:v>0</c:v>
                </c:pt>
                <c:pt idx="6023">
                  <c:v>0</c:v>
                </c:pt>
                <c:pt idx="6024">
                  <c:v>2.8421709430404007E-14</c:v>
                </c:pt>
                <c:pt idx="6025">
                  <c:v>1.4210854715202004E-14</c:v>
                </c:pt>
                <c:pt idx="6026">
                  <c:v>0</c:v>
                </c:pt>
                <c:pt idx="6027">
                  <c:v>0</c:v>
                </c:pt>
                <c:pt idx="6028">
                  <c:v>1.4210854715202004E-14</c:v>
                </c:pt>
                <c:pt idx="6029">
                  <c:v>0</c:v>
                </c:pt>
                <c:pt idx="6030">
                  <c:v>0</c:v>
                </c:pt>
                <c:pt idx="6031">
                  <c:v>0</c:v>
                </c:pt>
                <c:pt idx="6032">
                  <c:v>1.4210854715202004E-14</c:v>
                </c:pt>
                <c:pt idx="6033">
                  <c:v>0</c:v>
                </c:pt>
                <c:pt idx="6034">
                  <c:v>0</c:v>
                </c:pt>
                <c:pt idx="6035">
                  <c:v>0</c:v>
                </c:pt>
                <c:pt idx="6036">
                  <c:v>0</c:v>
                </c:pt>
                <c:pt idx="6037">
                  <c:v>0</c:v>
                </c:pt>
                <c:pt idx="6038">
                  <c:v>1.4210854715202004E-14</c:v>
                </c:pt>
                <c:pt idx="6039">
                  <c:v>0</c:v>
                </c:pt>
                <c:pt idx="6040">
                  <c:v>0</c:v>
                </c:pt>
                <c:pt idx="6041">
                  <c:v>0</c:v>
                </c:pt>
                <c:pt idx="6042">
                  <c:v>0</c:v>
                </c:pt>
                <c:pt idx="6043">
                  <c:v>0</c:v>
                </c:pt>
                <c:pt idx="6044">
                  <c:v>0</c:v>
                </c:pt>
                <c:pt idx="6045">
                  <c:v>0</c:v>
                </c:pt>
                <c:pt idx="6046">
                  <c:v>0</c:v>
                </c:pt>
                <c:pt idx="6047">
                  <c:v>0</c:v>
                </c:pt>
                <c:pt idx="6048">
                  <c:v>0</c:v>
                </c:pt>
                <c:pt idx="6049">
                  <c:v>0</c:v>
                </c:pt>
                <c:pt idx="6050">
                  <c:v>0</c:v>
                </c:pt>
                <c:pt idx="6051">
                  <c:v>0</c:v>
                </c:pt>
                <c:pt idx="6052">
                  <c:v>0</c:v>
                </c:pt>
                <c:pt idx="6053">
                  <c:v>0</c:v>
                </c:pt>
                <c:pt idx="6054">
                  <c:v>1.4210854715202004E-14</c:v>
                </c:pt>
                <c:pt idx="6055">
                  <c:v>0</c:v>
                </c:pt>
                <c:pt idx="6056">
                  <c:v>0</c:v>
                </c:pt>
                <c:pt idx="6057">
                  <c:v>0</c:v>
                </c:pt>
                <c:pt idx="6058">
                  <c:v>0</c:v>
                </c:pt>
                <c:pt idx="6059">
                  <c:v>0</c:v>
                </c:pt>
                <c:pt idx="6060">
                  <c:v>0</c:v>
                </c:pt>
                <c:pt idx="6061">
                  <c:v>0</c:v>
                </c:pt>
                <c:pt idx="6062">
                  <c:v>0</c:v>
                </c:pt>
                <c:pt idx="6063">
                  <c:v>0</c:v>
                </c:pt>
                <c:pt idx="6064">
                  <c:v>0</c:v>
                </c:pt>
                <c:pt idx="6065">
                  <c:v>0</c:v>
                </c:pt>
                <c:pt idx="6066">
                  <c:v>0</c:v>
                </c:pt>
                <c:pt idx="6067">
                  <c:v>0</c:v>
                </c:pt>
                <c:pt idx="6068">
                  <c:v>1.4210854715202004E-14</c:v>
                </c:pt>
                <c:pt idx="6069">
                  <c:v>0</c:v>
                </c:pt>
                <c:pt idx="6070">
                  <c:v>0</c:v>
                </c:pt>
                <c:pt idx="6071">
                  <c:v>0</c:v>
                </c:pt>
                <c:pt idx="6072">
                  <c:v>1.4210854715202004E-14</c:v>
                </c:pt>
                <c:pt idx="6073">
                  <c:v>0</c:v>
                </c:pt>
                <c:pt idx="6074">
                  <c:v>0</c:v>
                </c:pt>
                <c:pt idx="6075">
                  <c:v>0</c:v>
                </c:pt>
                <c:pt idx="6076">
                  <c:v>0</c:v>
                </c:pt>
                <c:pt idx="6077">
                  <c:v>0</c:v>
                </c:pt>
                <c:pt idx="6078">
                  <c:v>0</c:v>
                </c:pt>
                <c:pt idx="6079">
                  <c:v>0</c:v>
                </c:pt>
                <c:pt idx="6080">
                  <c:v>1.4210854715202004E-14</c:v>
                </c:pt>
                <c:pt idx="6081">
                  <c:v>0</c:v>
                </c:pt>
                <c:pt idx="6082">
                  <c:v>0</c:v>
                </c:pt>
                <c:pt idx="6083">
                  <c:v>0</c:v>
                </c:pt>
                <c:pt idx="6084">
                  <c:v>0</c:v>
                </c:pt>
                <c:pt idx="6085">
                  <c:v>0</c:v>
                </c:pt>
                <c:pt idx="6086">
                  <c:v>0</c:v>
                </c:pt>
                <c:pt idx="6087">
                  <c:v>0</c:v>
                </c:pt>
                <c:pt idx="6088">
                  <c:v>0</c:v>
                </c:pt>
                <c:pt idx="6089">
                  <c:v>2.8421709430404007E-14</c:v>
                </c:pt>
                <c:pt idx="6090">
                  <c:v>0</c:v>
                </c:pt>
                <c:pt idx="6091">
                  <c:v>0</c:v>
                </c:pt>
                <c:pt idx="6092">
                  <c:v>0</c:v>
                </c:pt>
                <c:pt idx="6093">
                  <c:v>0</c:v>
                </c:pt>
                <c:pt idx="6094">
                  <c:v>0</c:v>
                </c:pt>
                <c:pt idx="6095">
                  <c:v>0</c:v>
                </c:pt>
                <c:pt idx="6096">
                  <c:v>0</c:v>
                </c:pt>
                <c:pt idx="6097">
                  <c:v>1.4210854715202004E-14</c:v>
                </c:pt>
                <c:pt idx="6098">
                  <c:v>0</c:v>
                </c:pt>
                <c:pt idx="6099">
                  <c:v>0</c:v>
                </c:pt>
                <c:pt idx="6100">
                  <c:v>0</c:v>
                </c:pt>
                <c:pt idx="6101">
                  <c:v>0</c:v>
                </c:pt>
                <c:pt idx="6102">
                  <c:v>0</c:v>
                </c:pt>
                <c:pt idx="6103">
                  <c:v>0</c:v>
                </c:pt>
                <c:pt idx="6104">
                  <c:v>0</c:v>
                </c:pt>
                <c:pt idx="6105">
                  <c:v>2.8421709430404007E-14</c:v>
                </c:pt>
                <c:pt idx="6106">
                  <c:v>1.4210854715202004E-14</c:v>
                </c:pt>
                <c:pt idx="6107">
                  <c:v>0</c:v>
                </c:pt>
                <c:pt idx="6108">
                  <c:v>0</c:v>
                </c:pt>
                <c:pt idx="6109">
                  <c:v>0</c:v>
                </c:pt>
                <c:pt idx="6110">
                  <c:v>0</c:v>
                </c:pt>
                <c:pt idx="6111">
                  <c:v>0</c:v>
                </c:pt>
                <c:pt idx="6112">
                  <c:v>0</c:v>
                </c:pt>
                <c:pt idx="6113">
                  <c:v>0</c:v>
                </c:pt>
                <c:pt idx="6114">
                  <c:v>0</c:v>
                </c:pt>
                <c:pt idx="6115">
                  <c:v>0</c:v>
                </c:pt>
                <c:pt idx="6116">
                  <c:v>0</c:v>
                </c:pt>
                <c:pt idx="6117">
                  <c:v>0</c:v>
                </c:pt>
                <c:pt idx="6118">
                  <c:v>0</c:v>
                </c:pt>
                <c:pt idx="6119">
                  <c:v>0</c:v>
                </c:pt>
                <c:pt idx="6120">
                  <c:v>0</c:v>
                </c:pt>
                <c:pt idx="6121">
                  <c:v>1.4210854715202004E-14</c:v>
                </c:pt>
                <c:pt idx="6122">
                  <c:v>0</c:v>
                </c:pt>
                <c:pt idx="6123">
                  <c:v>0</c:v>
                </c:pt>
                <c:pt idx="6124">
                  <c:v>0</c:v>
                </c:pt>
                <c:pt idx="6125">
                  <c:v>0</c:v>
                </c:pt>
                <c:pt idx="6126">
                  <c:v>0</c:v>
                </c:pt>
                <c:pt idx="6127">
                  <c:v>0</c:v>
                </c:pt>
                <c:pt idx="6128">
                  <c:v>0</c:v>
                </c:pt>
                <c:pt idx="6129">
                  <c:v>0</c:v>
                </c:pt>
                <c:pt idx="6130">
                  <c:v>0</c:v>
                </c:pt>
                <c:pt idx="6131">
                  <c:v>0</c:v>
                </c:pt>
                <c:pt idx="6132">
                  <c:v>1.4210854715202004E-14</c:v>
                </c:pt>
                <c:pt idx="6133">
                  <c:v>0</c:v>
                </c:pt>
                <c:pt idx="6134">
                  <c:v>0</c:v>
                </c:pt>
                <c:pt idx="6135">
                  <c:v>1.4210854715202004E-14</c:v>
                </c:pt>
                <c:pt idx="6136">
                  <c:v>0</c:v>
                </c:pt>
                <c:pt idx="6137">
                  <c:v>0</c:v>
                </c:pt>
                <c:pt idx="6138">
                  <c:v>0</c:v>
                </c:pt>
                <c:pt idx="6139">
                  <c:v>1.4210854715202004E-14</c:v>
                </c:pt>
                <c:pt idx="6140">
                  <c:v>0</c:v>
                </c:pt>
                <c:pt idx="6141">
                  <c:v>0</c:v>
                </c:pt>
                <c:pt idx="6142">
                  <c:v>0</c:v>
                </c:pt>
                <c:pt idx="6143">
                  <c:v>0</c:v>
                </c:pt>
                <c:pt idx="6144">
                  <c:v>0</c:v>
                </c:pt>
                <c:pt idx="6145">
                  <c:v>1.4210854715202004E-14</c:v>
                </c:pt>
                <c:pt idx="6146">
                  <c:v>0</c:v>
                </c:pt>
                <c:pt idx="6147">
                  <c:v>0</c:v>
                </c:pt>
                <c:pt idx="6148">
                  <c:v>1.4210854715202004E-14</c:v>
                </c:pt>
                <c:pt idx="6149">
                  <c:v>0</c:v>
                </c:pt>
                <c:pt idx="6150">
                  <c:v>1.4210854715202004E-14</c:v>
                </c:pt>
                <c:pt idx="6151">
                  <c:v>0</c:v>
                </c:pt>
                <c:pt idx="6152">
                  <c:v>0</c:v>
                </c:pt>
                <c:pt idx="6153">
                  <c:v>0</c:v>
                </c:pt>
                <c:pt idx="6154">
                  <c:v>0</c:v>
                </c:pt>
                <c:pt idx="6155">
                  <c:v>0</c:v>
                </c:pt>
                <c:pt idx="6156">
                  <c:v>0</c:v>
                </c:pt>
                <c:pt idx="6157">
                  <c:v>0</c:v>
                </c:pt>
                <c:pt idx="6158">
                  <c:v>1.4210854715202004E-14</c:v>
                </c:pt>
                <c:pt idx="6159">
                  <c:v>1.4210854715202004E-14</c:v>
                </c:pt>
                <c:pt idx="6160">
                  <c:v>0</c:v>
                </c:pt>
                <c:pt idx="6161">
                  <c:v>0</c:v>
                </c:pt>
                <c:pt idx="6162">
                  <c:v>0</c:v>
                </c:pt>
                <c:pt idx="6163">
                  <c:v>1.4210854715202004E-14</c:v>
                </c:pt>
                <c:pt idx="6164">
                  <c:v>0</c:v>
                </c:pt>
                <c:pt idx="6165">
                  <c:v>0</c:v>
                </c:pt>
                <c:pt idx="6166">
                  <c:v>0</c:v>
                </c:pt>
                <c:pt idx="6167">
                  <c:v>0</c:v>
                </c:pt>
                <c:pt idx="6168">
                  <c:v>0</c:v>
                </c:pt>
                <c:pt idx="6169">
                  <c:v>0</c:v>
                </c:pt>
                <c:pt idx="6170">
                  <c:v>0</c:v>
                </c:pt>
                <c:pt idx="6171">
                  <c:v>0</c:v>
                </c:pt>
                <c:pt idx="6172">
                  <c:v>0</c:v>
                </c:pt>
                <c:pt idx="6173">
                  <c:v>0</c:v>
                </c:pt>
                <c:pt idx="6174">
                  <c:v>0</c:v>
                </c:pt>
                <c:pt idx="6175">
                  <c:v>0</c:v>
                </c:pt>
                <c:pt idx="6176">
                  <c:v>0</c:v>
                </c:pt>
                <c:pt idx="6177">
                  <c:v>0</c:v>
                </c:pt>
                <c:pt idx="6178">
                  <c:v>0</c:v>
                </c:pt>
                <c:pt idx="6179">
                  <c:v>0</c:v>
                </c:pt>
                <c:pt idx="6180">
                  <c:v>0</c:v>
                </c:pt>
                <c:pt idx="6181">
                  <c:v>1.4210854715202004E-14</c:v>
                </c:pt>
                <c:pt idx="6182">
                  <c:v>0</c:v>
                </c:pt>
                <c:pt idx="6183">
                  <c:v>1.4210854715202004E-14</c:v>
                </c:pt>
                <c:pt idx="6184">
                  <c:v>0</c:v>
                </c:pt>
                <c:pt idx="6185">
                  <c:v>0</c:v>
                </c:pt>
                <c:pt idx="6186">
                  <c:v>0</c:v>
                </c:pt>
                <c:pt idx="6187">
                  <c:v>0</c:v>
                </c:pt>
                <c:pt idx="6188">
                  <c:v>1.4210854715202004E-14</c:v>
                </c:pt>
                <c:pt idx="6189">
                  <c:v>0</c:v>
                </c:pt>
                <c:pt idx="6190">
                  <c:v>0</c:v>
                </c:pt>
                <c:pt idx="6191">
                  <c:v>1.4210854715202004E-14</c:v>
                </c:pt>
                <c:pt idx="6192">
                  <c:v>1.4210854715202004E-14</c:v>
                </c:pt>
                <c:pt idx="6193">
                  <c:v>0</c:v>
                </c:pt>
                <c:pt idx="6194">
                  <c:v>0</c:v>
                </c:pt>
                <c:pt idx="6195">
                  <c:v>0</c:v>
                </c:pt>
                <c:pt idx="6196">
                  <c:v>0</c:v>
                </c:pt>
                <c:pt idx="6197">
                  <c:v>0</c:v>
                </c:pt>
                <c:pt idx="6198">
                  <c:v>0</c:v>
                </c:pt>
                <c:pt idx="6199">
                  <c:v>1.4210854715202004E-14</c:v>
                </c:pt>
                <c:pt idx="6200">
                  <c:v>1.4210854715202004E-14</c:v>
                </c:pt>
                <c:pt idx="6201">
                  <c:v>0</c:v>
                </c:pt>
                <c:pt idx="6202">
                  <c:v>0</c:v>
                </c:pt>
                <c:pt idx="6203">
                  <c:v>0</c:v>
                </c:pt>
                <c:pt idx="6204">
                  <c:v>0</c:v>
                </c:pt>
                <c:pt idx="6205">
                  <c:v>0</c:v>
                </c:pt>
                <c:pt idx="6206">
                  <c:v>0</c:v>
                </c:pt>
                <c:pt idx="6207">
                  <c:v>0</c:v>
                </c:pt>
                <c:pt idx="6208">
                  <c:v>0</c:v>
                </c:pt>
                <c:pt idx="6209">
                  <c:v>0</c:v>
                </c:pt>
                <c:pt idx="6210">
                  <c:v>0</c:v>
                </c:pt>
                <c:pt idx="6211">
                  <c:v>0</c:v>
                </c:pt>
                <c:pt idx="6212">
                  <c:v>1.4210854715202004E-14</c:v>
                </c:pt>
                <c:pt idx="6213">
                  <c:v>2.8421709430404007E-14</c:v>
                </c:pt>
                <c:pt idx="6214">
                  <c:v>1.4210854715202004E-14</c:v>
                </c:pt>
                <c:pt idx="6215">
                  <c:v>1.4210854715202004E-14</c:v>
                </c:pt>
                <c:pt idx="6216">
                  <c:v>0</c:v>
                </c:pt>
                <c:pt idx="6217">
                  <c:v>1.4210854715202004E-14</c:v>
                </c:pt>
                <c:pt idx="6218">
                  <c:v>1.4210854715202004E-14</c:v>
                </c:pt>
                <c:pt idx="6219">
                  <c:v>0</c:v>
                </c:pt>
                <c:pt idx="6220">
                  <c:v>0</c:v>
                </c:pt>
                <c:pt idx="6221">
                  <c:v>0</c:v>
                </c:pt>
                <c:pt idx="6222">
                  <c:v>0</c:v>
                </c:pt>
                <c:pt idx="6223">
                  <c:v>0</c:v>
                </c:pt>
                <c:pt idx="6224">
                  <c:v>1.4210854715202004E-14</c:v>
                </c:pt>
                <c:pt idx="6225">
                  <c:v>1.4210854715202004E-14</c:v>
                </c:pt>
                <c:pt idx="6226">
                  <c:v>0</c:v>
                </c:pt>
                <c:pt idx="6227">
                  <c:v>0</c:v>
                </c:pt>
                <c:pt idx="6228">
                  <c:v>0</c:v>
                </c:pt>
                <c:pt idx="6229">
                  <c:v>0</c:v>
                </c:pt>
                <c:pt idx="6230">
                  <c:v>0</c:v>
                </c:pt>
                <c:pt idx="6231">
                  <c:v>1.4210854715202004E-14</c:v>
                </c:pt>
                <c:pt idx="6232">
                  <c:v>0</c:v>
                </c:pt>
                <c:pt idx="6233">
                  <c:v>0</c:v>
                </c:pt>
                <c:pt idx="6234">
                  <c:v>0</c:v>
                </c:pt>
                <c:pt idx="6235">
                  <c:v>1.4210854715202004E-14</c:v>
                </c:pt>
                <c:pt idx="6236">
                  <c:v>0</c:v>
                </c:pt>
                <c:pt idx="6237">
                  <c:v>0</c:v>
                </c:pt>
                <c:pt idx="6238">
                  <c:v>0</c:v>
                </c:pt>
                <c:pt idx="6239">
                  <c:v>0</c:v>
                </c:pt>
                <c:pt idx="6240">
                  <c:v>1.4210854715202004E-14</c:v>
                </c:pt>
                <c:pt idx="6241">
                  <c:v>0</c:v>
                </c:pt>
                <c:pt idx="6242">
                  <c:v>1.4210854715202004E-14</c:v>
                </c:pt>
                <c:pt idx="6243">
                  <c:v>0</c:v>
                </c:pt>
                <c:pt idx="6244">
                  <c:v>1.4210854715202004E-14</c:v>
                </c:pt>
                <c:pt idx="6245">
                  <c:v>0</c:v>
                </c:pt>
                <c:pt idx="6246">
                  <c:v>0</c:v>
                </c:pt>
                <c:pt idx="6247">
                  <c:v>1.4210854715202004E-14</c:v>
                </c:pt>
                <c:pt idx="6248">
                  <c:v>0</c:v>
                </c:pt>
                <c:pt idx="6249">
                  <c:v>0</c:v>
                </c:pt>
                <c:pt idx="6250">
                  <c:v>1.4210854715202004E-14</c:v>
                </c:pt>
                <c:pt idx="6251">
                  <c:v>0</c:v>
                </c:pt>
                <c:pt idx="6252">
                  <c:v>0</c:v>
                </c:pt>
                <c:pt idx="6253">
                  <c:v>0</c:v>
                </c:pt>
                <c:pt idx="6254">
                  <c:v>1.4210854715202004E-14</c:v>
                </c:pt>
                <c:pt idx="6255">
                  <c:v>0</c:v>
                </c:pt>
                <c:pt idx="6256">
                  <c:v>1.4210854715202004E-14</c:v>
                </c:pt>
                <c:pt idx="6257">
                  <c:v>0</c:v>
                </c:pt>
                <c:pt idx="6258">
                  <c:v>0</c:v>
                </c:pt>
                <c:pt idx="6259">
                  <c:v>0</c:v>
                </c:pt>
                <c:pt idx="6260">
                  <c:v>0</c:v>
                </c:pt>
                <c:pt idx="6261">
                  <c:v>0</c:v>
                </c:pt>
                <c:pt idx="6262">
                  <c:v>0</c:v>
                </c:pt>
                <c:pt idx="6263">
                  <c:v>0</c:v>
                </c:pt>
                <c:pt idx="6264">
                  <c:v>1.4210854715202004E-14</c:v>
                </c:pt>
                <c:pt idx="6265">
                  <c:v>0</c:v>
                </c:pt>
                <c:pt idx="6266">
                  <c:v>0</c:v>
                </c:pt>
                <c:pt idx="6267">
                  <c:v>0</c:v>
                </c:pt>
                <c:pt idx="6268">
                  <c:v>0</c:v>
                </c:pt>
                <c:pt idx="6269">
                  <c:v>1.4210854715202004E-14</c:v>
                </c:pt>
                <c:pt idx="6270">
                  <c:v>0</c:v>
                </c:pt>
                <c:pt idx="6271">
                  <c:v>0</c:v>
                </c:pt>
                <c:pt idx="6272">
                  <c:v>0</c:v>
                </c:pt>
                <c:pt idx="6273">
                  <c:v>1.4210854715202004E-14</c:v>
                </c:pt>
                <c:pt idx="6274">
                  <c:v>0</c:v>
                </c:pt>
                <c:pt idx="6275">
                  <c:v>0</c:v>
                </c:pt>
                <c:pt idx="6276">
                  <c:v>1.4210854715202004E-14</c:v>
                </c:pt>
                <c:pt idx="6277">
                  <c:v>0</c:v>
                </c:pt>
                <c:pt idx="6278">
                  <c:v>0</c:v>
                </c:pt>
                <c:pt idx="6279">
                  <c:v>0</c:v>
                </c:pt>
                <c:pt idx="6280">
                  <c:v>0</c:v>
                </c:pt>
                <c:pt idx="6281">
                  <c:v>0</c:v>
                </c:pt>
                <c:pt idx="6282">
                  <c:v>0</c:v>
                </c:pt>
                <c:pt idx="6283">
                  <c:v>0</c:v>
                </c:pt>
                <c:pt idx="6284">
                  <c:v>1.4210854715202004E-14</c:v>
                </c:pt>
                <c:pt idx="6285">
                  <c:v>0</c:v>
                </c:pt>
                <c:pt idx="6286">
                  <c:v>0</c:v>
                </c:pt>
                <c:pt idx="6287">
                  <c:v>0</c:v>
                </c:pt>
                <c:pt idx="6288">
                  <c:v>1.4210854715202004E-14</c:v>
                </c:pt>
                <c:pt idx="6289">
                  <c:v>1.4210854715202004E-14</c:v>
                </c:pt>
                <c:pt idx="6290">
                  <c:v>0</c:v>
                </c:pt>
                <c:pt idx="6291">
                  <c:v>0</c:v>
                </c:pt>
                <c:pt idx="6292">
                  <c:v>0</c:v>
                </c:pt>
                <c:pt idx="6293">
                  <c:v>0</c:v>
                </c:pt>
                <c:pt idx="6294">
                  <c:v>1.4210854715202004E-14</c:v>
                </c:pt>
                <c:pt idx="6295">
                  <c:v>0</c:v>
                </c:pt>
                <c:pt idx="6296">
                  <c:v>0</c:v>
                </c:pt>
                <c:pt idx="6297">
                  <c:v>0</c:v>
                </c:pt>
                <c:pt idx="6298">
                  <c:v>1.4210854715202004E-14</c:v>
                </c:pt>
                <c:pt idx="6299">
                  <c:v>0</c:v>
                </c:pt>
                <c:pt idx="6300">
                  <c:v>0</c:v>
                </c:pt>
                <c:pt idx="6301">
                  <c:v>0</c:v>
                </c:pt>
                <c:pt idx="6302">
                  <c:v>0</c:v>
                </c:pt>
                <c:pt idx="6303">
                  <c:v>0</c:v>
                </c:pt>
                <c:pt idx="6304">
                  <c:v>0</c:v>
                </c:pt>
                <c:pt idx="6305">
                  <c:v>0</c:v>
                </c:pt>
                <c:pt idx="6306">
                  <c:v>0</c:v>
                </c:pt>
                <c:pt idx="6307">
                  <c:v>0</c:v>
                </c:pt>
                <c:pt idx="6308">
                  <c:v>0</c:v>
                </c:pt>
                <c:pt idx="6309">
                  <c:v>0</c:v>
                </c:pt>
                <c:pt idx="6310">
                  <c:v>0</c:v>
                </c:pt>
                <c:pt idx="6311">
                  <c:v>0</c:v>
                </c:pt>
                <c:pt idx="6312">
                  <c:v>0</c:v>
                </c:pt>
                <c:pt idx="6313">
                  <c:v>0</c:v>
                </c:pt>
                <c:pt idx="6314">
                  <c:v>0</c:v>
                </c:pt>
                <c:pt idx="6315">
                  <c:v>0</c:v>
                </c:pt>
                <c:pt idx="6316">
                  <c:v>0</c:v>
                </c:pt>
                <c:pt idx="6317">
                  <c:v>1.4210854715202004E-14</c:v>
                </c:pt>
                <c:pt idx="6318">
                  <c:v>0</c:v>
                </c:pt>
                <c:pt idx="6319">
                  <c:v>0</c:v>
                </c:pt>
                <c:pt idx="6320">
                  <c:v>0</c:v>
                </c:pt>
                <c:pt idx="6321">
                  <c:v>0</c:v>
                </c:pt>
                <c:pt idx="6322">
                  <c:v>0</c:v>
                </c:pt>
                <c:pt idx="6323">
                  <c:v>1.4210854715202004E-14</c:v>
                </c:pt>
                <c:pt idx="6324">
                  <c:v>1.4210854715202004E-14</c:v>
                </c:pt>
                <c:pt idx="6325">
                  <c:v>0</c:v>
                </c:pt>
                <c:pt idx="6326">
                  <c:v>0</c:v>
                </c:pt>
                <c:pt idx="6327">
                  <c:v>1.4210854715202004E-14</c:v>
                </c:pt>
                <c:pt idx="6328">
                  <c:v>0</c:v>
                </c:pt>
                <c:pt idx="6329">
                  <c:v>0</c:v>
                </c:pt>
                <c:pt idx="6330">
                  <c:v>1.4210854715202004E-14</c:v>
                </c:pt>
                <c:pt idx="6331">
                  <c:v>0</c:v>
                </c:pt>
                <c:pt idx="6332">
                  <c:v>0</c:v>
                </c:pt>
                <c:pt idx="6333">
                  <c:v>1.4210854715202004E-14</c:v>
                </c:pt>
                <c:pt idx="6334">
                  <c:v>0</c:v>
                </c:pt>
                <c:pt idx="6335">
                  <c:v>0</c:v>
                </c:pt>
                <c:pt idx="6336">
                  <c:v>0</c:v>
                </c:pt>
                <c:pt idx="6337">
                  <c:v>1.4210854715202004E-14</c:v>
                </c:pt>
                <c:pt idx="6338">
                  <c:v>1.4210854715202004E-14</c:v>
                </c:pt>
                <c:pt idx="6339">
                  <c:v>0</c:v>
                </c:pt>
                <c:pt idx="6340">
                  <c:v>1.4210854715202004E-14</c:v>
                </c:pt>
                <c:pt idx="6341">
                  <c:v>1.4210854715202004E-14</c:v>
                </c:pt>
                <c:pt idx="6342">
                  <c:v>0</c:v>
                </c:pt>
                <c:pt idx="6343">
                  <c:v>0</c:v>
                </c:pt>
                <c:pt idx="6344">
                  <c:v>0</c:v>
                </c:pt>
                <c:pt idx="6345">
                  <c:v>1.4210854715202004E-14</c:v>
                </c:pt>
                <c:pt idx="6346">
                  <c:v>0</c:v>
                </c:pt>
                <c:pt idx="6347">
                  <c:v>1.4210854715202004E-14</c:v>
                </c:pt>
                <c:pt idx="6348">
                  <c:v>0</c:v>
                </c:pt>
                <c:pt idx="6349">
                  <c:v>0</c:v>
                </c:pt>
                <c:pt idx="6350">
                  <c:v>0</c:v>
                </c:pt>
                <c:pt idx="6351">
                  <c:v>1.4210854715202004E-14</c:v>
                </c:pt>
                <c:pt idx="6352">
                  <c:v>0</c:v>
                </c:pt>
                <c:pt idx="6353">
                  <c:v>0</c:v>
                </c:pt>
                <c:pt idx="6354">
                  <c:v>0</c:v>
                </c:pt>
                <c:pt idx="6355">
                  <c:v>0</c:v>
                </c:pt>
                <c:pt idx="6356">
                  <c:v>0</c:v>
                </c:pt>
                <c:pt idx="6357">
                  <c:v>0</c:v>
                </c:pt>
                <c:pt idx="6358">
                  <c:v>1.4210854715202004E-14</c:v>
                </c:pt>
                <c:pt idx="6359">
                  <c:v>0</c:v>
                </c:pt>
                <c:pt idx="6360">
                  <c:v>0</c:v>
                </c:pt>
                <c:pt idx="6361">
                  <c:v>0</c:v>
                </c:pt>
                <c:pt idx="6362">
                  <c:v>0</c:v>
                </c:pt>
                <c:pt idx="6363">
                  <c:v>0</c:v>
                </c:pt>
                <c:pt idx="6364">
                  <c:v>0</c:v>
                </c:pt>
                <c:pt idx="6365">
                  <c:v>0</c:v>
                </c:pt>
                <c:pt idx="6366">
                  <c:v>0</c:v>
                </c:pt>
                <c:pt idx="6367">
                  <c:v>0</c:v>
                </c:pt>
                <c:pt idx="6368">
                  <c:v>0</c:v>
                </c:pt>
                <c:pt idx="6369">
                  <c:v>1.4210854715202004E-14</c:v>
                </c:pt>
                <c:pt idx="6370">
                  <c:v>0</c:v>
                </c:pt>
                <c:pt idx="6371">
                  <c:v>0</c:v>
                </c:pt>
                <c:pt idx="6372">
                  <c:v>0</c:v>
                </c:pt>
                <c:pt idx="6373">
                  <c:v>0</c:v>
                </c:pt>
                <c:pt idx="6374">
                  <c:v>1.4210854715202004E-14</c:v>
                </c:pt>
                <c:pt idx="6375">
                  <c:v>0</c:v>
                </c:pt>
                <c:pt idx="6376">
                  <c:v>0</c:v>
                </c:pt>
                <c:pt idx="6377">
                  <c:v>0</c:v>
                </c:pt>
                <c:pt idx="6378">
                  <c:v>0</c:v>
                </c:pt>
                <c:pt idx="6379">
                  <c:v>1.4210854715202004E-14</c:v>
                </c:pt>
                <c:pt idx="6380">
                  <c:v>1.4210854715202004E-14</c:v>
                </c:pt>
                <c:pt idx="6381">
                  <c:v>0</c:v>
                </c:pt>
                <c:pt idx="6382">
                  <c:v>0</c:v>
                </c:pt>
                <c:pt idx="6383">
                  <c:v>0</c:v>
                </c:pt>
                <c:pt idx="6384">
                  <c:v>1.4210854715202004E-14</c:v>
                </c:pt>
                <c:pt idx="6385">
                  <c:v>0</c:v>
                </c:pt>
                <c:pt idx="6386">
                  <c:v>1.4210854715202004E-14</c:v>
                </c:pt>
                <c:pt idx="6387">
                  <c:v>0</c:v>
                </c:pt>
                <c:pt idx="6388">
                  <c:v>0</c:v>
                </c:pt>
                <c:pt idx="6389">
                  <c:v>1.4210854715202004E-14</c:v>
                </c:pt>
                <c:pt idx="6390">
                  <c:v>0</c:v>
                </c:pt>
                <c:pt idx="6391">
                  <c:v>1.4210854715202004E-14</c:v>
                </c:pt>
                <c:pt idx="6392">
                  <c:v>0</c:v>
                </c:pt>
                <c:pt idx="6393">
                  <c:v>1.4210854715202004E-14</c:v>
                </c:pt>
                <c:pt idx="6394">
                  <c:v>1.4210854715202004E-14</c:v>
                </c:pt>
                <c:pt idx="6395">
                  <c:v>0</c:v>
                </c:pt>
                <c:pt idx="6396">
                  <c:v>0</c:v>
                </c:pt>
                <c:pt idx="6397">
                  <c:v>0</c:v>
                </c:pt>
                <c:pt idx="6398">
                  <c:v>0</c:v>
                </c:pt>
                <c:pt idx="6399">
                  <c:v>0</c:v>
                </c:pt>
                <c:pt idx="6400">
                  <c:v>0</c:v>
                </c:pt>
                <c:pt idx="6401">
                  <c:v>0</c:v>
                </c:pt>
                <c:pt idx="6402">
                  <c:v>1.4210854715202004E-14</c:v>
                </c:pt>
                <c:pt idx="6403">
                  <c:v>1.4210854715202004E-14</c:v>
                </c:pt>
                <c:pt idx="6404">
                  <c:v>0</c:v>
                </c:pt>
                <c:pt idx="6405">
                  <c:v>1.4210854715202004E-14</c:v>
                </c:pt>
                <c:pt idx="6406">
                  <c:v>0</c:v>
                </c:pt>
                <c:pt idx="6407">
                  <c:v>0</c:v>
                </c:pt>
                <c:pt idx="6408">
                  <c:v>0</c:v>
                </c:pt>
                <c:pt idx="6409">
                  <c:v>0</c:v>
                </c:pt>
                <c:pt idx="6410">
                  <c:v>0</c:v>
                </c:pt>
                <c:pt idx="6411">
                  <c:v>1.4210854715202004E-14</c:v>
                </c:pt>
                <c:pt idx="6412">
                  <c:v>0</c:v>
                </c:pt>
                <c:pt idx="6413">
                  <c:v>0</c:v>
                </c:pt>
                <c:pt idx="6414">
                  <c:v>1.4210854715202004E-14</c:v>
                </c:pt>
                <c:pt idx="6415">
                  <c:v>0</c:v>
                </c:pt>
                <c:pt idx="6416">
                  <c:v>1.4210854715202004E-14</c:v>
                </c:pt>
                <c:pt idx="6417">
                  <c:v>0</c:v>
                </c:pt>
                <c:pt idx="6418">
                  <c:v>0</c:v>
                </c:pt>
                <c:pt idx="6419">
                  <c:v>0</c:v>
                </c:pt>
                <c:pt idx="6420">
                  <c:v>0</c:v>
                </c:pt>
                <c:pt idx="6421">
                  <c:v>0</c:v>
                </c:pt>
                <c:pt idx="6422">
                  <c:v>0</c:v>
                </c:pt>
                <c:pt idx="6423">
                  <c:v>0</c:v>
                </c:pt>
                <c:pt idx="6424">
                  <c:v>0</c:v>
                </c:pt>
                <c:pt idx="6425">
                  <c:v>0</c:v>
                </c:pt>
                <c:pt idx="6426">
                  <c:v>0</c:v>
                </c:pt>
                <c:pt idx="6427">
                  <c:v>0</c:v>
                </c:pt>
                <c:pt idx="6428">
                  <c:v>0</c:v>
                </c:pt>
                <c:pt idx="6429">
                  <c:v>0</c:v>
                </c:pt>
                <c:pt idx="6430">
                  <c:v>0</c:v>
                </c:pt>
                <c:pt idx="6431">
                  <c:v>1.4210854715202004E-14</c:v>
                </c:pt>
                <c:pt idx="6432">
                  <c:v>1.4210854715202004E-14</c:v>
                </c:pt>
                <c:pt idx="6433">
                  <c:v>0</c:v>
                </c:pt>
                <c:pt idx="6434">
                  <c:v>1.4210854715202004E-14</c:v>
                </c:pt>
                <c:pt idx="6435">
                  <c:v>0</c:v>
                </c:pt>
                <c:pt idx="6436">
                  <c:v>0</c:v>
                </c:pt>
                <c:pt idx="6437">
                  <c:v>0</c:v>
                </c:pt>
                <c:pt idx="6438">
                  <c:v>1.4210854715202004E-14</c:v>
                </c:pt>
                <c:pt idx="6439">
                  <c:v>0</c:v>
                </c:pt>
                <c:pt idx="6440">
                  <c:v>0</c:v>
                </c:pt>
                <c:pt idx="6441">
                  <c:v>1.4210854715202004E-14</c:v>
                </c:pt>
                <c:pt idx="6442">
                  <c:v>1.4210854715202004E-14</c:v>
                </c:pt>
                <c:pt idx="6443">
                  <c:v>1.4210854715202004E-14</c:v>
                </c:pt>
                <c:pt idx="6444">
                  <c:v>0</c:v>
                </c:pt>
                <c:pt idx="6445">
                  <c:v>1.4210854715202004E-14</c:v>
                </c:pt>
                <c:pt idx="6446">
                  <c:v>0</c:v>
                </c:pt>
                <c:pt idx="6447">
                  <c:v>0</c:v>
                </c:pt>
                <c:pt idx="6448">
                  <c:v>0</c:v>
                </c:pt>
                <c:pt idx="6449">
                  <c:v>1.4210854715202004E-14</c:v>
                </c:pt>
                <c:pt idx="6450">
                  <c:v>1.4210854715202004E-14</c:v>
                </c:pt>
                <c:pt idx="6451">
                  <c:v>0</c:v>
                </c:pt>
                <c:pt idx="6452">
                  <c:v>1.4210854715202004E-14</c:v>
                </c:pt>
                <c:pt idx="6453">
                  <c:v>0</c:v>
                </c:pt>
                <c:pt idx="6454">
                  <c:v>0</c:v>
                </c:pt>
                <c:pt idx="6455">
                  <c:v>0</c:v>
                </c:pt>
                <c:pt idx="6456">
                  <c:v>1.4210854715202004E-14</c:v>
                </c:pt>
                <c:pt idx="6457">
                  <c:v>0</c:v>
                </c:pt>
                <c:pt idx="6458">
                  <c:v>0</c:v>
                </c:pt>
                <c:pt idx="6459">
                  <c:v>1.4210854715202004E-14</c:v>
                </c:pt>
                <c:pt idx="6460">
                  <c:v>0</c:v>
                </c:pt>
                <c:pt idx="6461">
                  <c:v>0</c:v>
                </c:pt>
                <c:pt idx="6462">
                  <c:v>0</c:v>
                </c:pt>
                <c:pt idx="6463">
                  <c:v>0</c:v>
                </c:pt>
                <c:pt idx="6464">
                  <c:v>0</c:v>
                </c:pt>
                <c:pt idx="6465">
                  <c:v>0</c:v>
                </c:pt>
                <c:pt idx="6466">
                  <c:v>1.4210854715202004E-14</c:v>
                </c:pt>
                <c:pt idx="6467">
                  <c:v>0</c:v>
                </c:pt>
                <c:pt idx="6468">
                  <c:v>0</c:v>
                </c:pt>
                <c:pt idx="6469">
                  <c:v>1.4210854715202004E-14</c:v>
                </c:pt>
                <c:pt idx="6470">
                  <c:v>1.4210854715202004E-14</c:v>
                </c:pt>
                <c:pt idx="6471">
                  <c:v>1.4210854715202004E-14</c:v>
                </c:pt>
                <c:pt idx="6472">
                  <c:v>0</c:v>
                </c:pt>
                <c:pt idx="6473">
                  <c:v>0</c:v>
                </c:pt>
                <c:pt idx="6474">
                  <c:v>0</c:v>
                </c:pt>
                <c:pt idx="6475">
                  <c:v>1.4210854715202004E-14</c:v>
                </c:pt>
                <c:pt idx="6476">
                  <c:v>1.4210854715202004E-14</c:v>
                </c:pt>
                <c:pt idx="6477">
                  <c:v>1.4210854715202004E-14</c:v>
                </c:pt>
                <c:pt idx="6478">
                  <c:v>1.4210854715202004E-14</c:v>
                </c:pt>
                <c:pt idx="6479">
                  <c:v>0</c:v>
                </c:pt>
                <c:pt idx="6480">
                  <c:v>0</c:v>
                </c:pt>
                <c:pt idx="6481">
                  <c:v>0</c:v>
                </c:pt>
                <c:pt idx="6482">
                  <c:v>1.4210854715202004E-14</c:v>
                </c:pt>
                <c:pt idx="6483">
                  <c:v>0</c:v>
                </c:pt>
                <c:pt idx="6484">
                  <c:v>0</c:v>
                </c:pt>
                <c:pt idx="6485">
                  <c:v>0</c:v>
                </c:pt>
                <c:pt idx="6486">
                  <c:v>0</c:v>
                </c:pt>
                <c:pt idx="6487">
                  <c:v>0</c:v>
                </c:pt>
                <c:pt idx="6488">
                  <c:v>1.4210854715202004E-14</c:v>
                </c:pt>
                <c:pt idx="6489">
                  <c:v>1.4210854715202004E-14</c:v>
                </c:pt>
                <c:pt idx="6490">
                  <c:v>0</c:v>
                </c:pt>
                <c:pt idx="6491">
                  <c:v>1.4210854715202004E-14</c:v>
                </c:pt>
                <c:pt idx="6492">
                  <c:v>0</c:v>
                </c:pt>
                <c:pt idx="6493">
                  <c:v>0</c:v>
                </c:pt>
                <c:pt idx="6494">
                  <c:v>1.4210854715202004E-14</c:v>
                </c:pt>
                <c:pt idx="6495">
                  <c:v>0</c:v>
                </c:pt>
                <c:pt idx="6496">
                  <c:v>0</c:v>
                </c:pt>
                <c:pt idx="6497">
                  <c:v>0</c:v>
                </c:pt>
                <c:pt idx="6498">
                  <c:v>0</c:v>
                </c:pt>
                <c:pt idx="6499">
                  <c:v>0</c:v>
                </c:pt>
                <c:pt idx="6500">
                  <c:v>0</c:v>
                </c:pt>
                <c:pt idx="6501">
                  <c:v>0</c:v>
                </c:pt>
                <c:pt idx="6502">
                  <c:v>1.4210854715202004E-14</c:v>
                </c:pt>
                <c:pt idx="6503">
                  <c:v>0</c:v>
                </c:pt>
                <c:pt idx="6504">
                  <c:v>0</c:v>
                </c:pt>
                <c:pt idx="6505">
                  <c:v>1.4210854715202004E-14</c:v>
                </c:pt>
                <c:pt idx="6506">
                  <c:v>0</c:v>
                </c:pt>
                <c:pt idx="6507">
                  <c:v>0</c:v>
                </c:pt>
                <c:pt idx="6508">
                  <c:v>0</c:v>
                </c:pt>
                <c:pt idx="6509">
                  <c:v>0</c:v>
                </c:pt>
                <c:pt idx="6510">
                  <c:v>0</c:v>
                </c:pt>
                <c:pt idx="6511">
                  <c:v>0</c:v>
                </c:pt>
                <c:pt idx="6512">
                  <c:v>0</c:v>
                </c:pt>
                <c:pt idx="6513">
                  <c:v>0</c:v>
                </c:pt>
                <c:pt idx="6514">
                  <c:v>0</c:v>
                </c:pt>
                <c:pt idx="6515">
                  <c:v>0</c:v>
                </c:pt>
                <c:pt idx="6516">
                  <c:v>1.4210854715202004E-14</c:v>
                </c:pt>
                <c:pt idx="6517">
                  <c:v>0</c:v>
                </c:pt>
                <c:pt idx="6518">
                  <c:v>0</c:v>
                </c:pt>
                <c:pt idx="6519">
                  <c:v>0</c:v>
                </c:pt>
                <c:pt idx="6520">
                  <c:v>1.4210854715202004E-14</c:v>
                </c:pt>
                <c:pt idx="6521">
                  <c:v>0</c:v>
                </c:pt>
                <c:pt idx="6522">
                  <c:v>0</c:v>
                </c:pt>
                <c:pt idx="6523">
                  <c:v>1.4210854715202004E-14</c:v>
                </c:pt>
                <c:pt idx="6524">
                  <c:v>0</c:v>
                </c:pt>
                <c:pt idx="6525">
                  <c:v>1.4210854715202004E-14</c:v>
                </c:pt>
                <c:pt idx="6526">
                  <c:v>0</c:v>
                </c:pt>
                <c:pt idx="6527">
                  <c:v>0</c:v>
                </c:pt>
                <c:pt idx="6528">
                  <c:v>0</c:v>
                </c:pt>
                <c:pt idx="6529">
                  <c:v>0</c:v>
                </c:pt>
                <c:pt idx="6530">
                  <c:v>0</c:v>
                </c:pt>
                <c:pt idx="6531">
                  <c:v>0</c:v>
                </c:pt>
                <c:pt idx="6532">
                  <c:v>1.4210854715202004E-14</c:v>
                </c:pt>
                <c:pt idx="6533">
                  <c:v>0</c:v>
                </c:pt>
                <c:pt idx="6534">
                  <c:v>1.4210854715202004E-14</c:v>
                </c:pt>
                <c:pt idx="6535">
                  <c:v>1.4210854715202004E-14</c:v>
                </c:pt>
                <c:pt idx="6536">
                  <c:v>1.4210854715202004E-14</c:v>
                </c:pt>
                <c:pt idx="6537">
                  <c:v>0</c:v>
                </c:pt>
                <c:pt idx="6538">
                  <c:v>0</c:v>
                </c:pt>
                <c:pt idx="6539">
                  <c:v>0</c:v>
                </c:pt>
                <c:pt idx="6540">
                  <c:v>1.4210854715202004E-14</c:v>
                </c:pt>
                <c:pt idx="6541">
                  <c:v>0</c:v>
                </c:pt>
                <c:pt idx="6542">
                  <c:v>0</c:v>
                </c:pt>
                <c:pt idx="6543">
                  <c:v>0</c:v>
                </c:pt>
                <c:pt idx="6544">
                  <c:v>0</c:v>
                </c:pt>
                <c:pt idx="6545">
                  <c:v>0</c:v>
                </c:pt>
                <c:pt idx="6546">
                  <c:v>0</c:v>
                </c:pt>
                <c:pt idx="6547">
                  <c:v>0</c:v>
                </c:pt>
                <c:pt idx="6548">
                  <c:v>1.4210854715202004E-14</c:v>
                </c:pt>
                <c:pt idx="6549">
                  <c:v>0</c:v>
                </c:pt>
                <c:pt idx="6550">
                  <c:v>1.4210854715202004E-14</c:v>
                </c:pt>
                <c:pt idx="6551">
                  <c:v>0</c:v>
                </c:pt>
                <c:pt idx="6552">
                  <c:v>0</c:v>
                </c:pt>
                <c:pt idx="6553">
                  <c:v>0</c:v>
                </c:pt>
                <c:pt idx="6554">
                  <c:v>1.4210854715202004E-14</c:v>
                </c:pt>
                <c:pt idx="6555">
                  <c:v>0</c:v>
                </c:pt>
                <c:pt idx="6556">
                  <c:v>0</c:v>
                </c:pt>
                <c:pt idx="6557">
                  <c:v>1.4210854715202004E-14</c:v>
                </c:pt>
                <c:pt idx="6558">
                  <c:v>1.4210854715202004E-14</c:v>
                </c:pt>
                <c:pt idx="6559">
                  <c:v>0</c:v>
                </c:pt>
                <c:pt idx="6560">
                  <c:v>0</c:v>
                </c:pt>
                <c:pt idx="6561">
                  <c:v>1.4210854715202004E-14</c:v>
                </c:pt>
                <c:pt idx="6562">
                  <c:v>0</c:v>
                </c:pt>
                <c:pt idx="6563">
                  <c:v>0</c:v>
                </c:pt>
                <c:pt idx="6564">
                  <c:v>1.4210854715202004E-14</c:v>
                </c:pt>
                <c:pt idx="6565">
                  <c:v>0</c:v>
                </c:pt>
                <c:pt idx="6566">
                  <c:v>1.4210854715202004E-14</c:v>
                </c:pt>
                <c:pt idx="6567">
                  <c:v>0</c:v>
                </c:pt>
                <c:pt idx="6568">
                  <c:v>0</c:v>
                </c:pt>
                <c:pt idx="6569">
                  <c:v>0</c:v>
                </c:pt>
                <c:pt idx="6570">
                  <c:v>0</c:v>
                </c:pt>
                <c:pt idx="6571">
                  <c:v>1.4210854715202004E-14</c:v>
                </c:pt>
                <c:pt idx="6572">
                  <c:v>1.4210854715202004E-14</c:v>
                </c:pt>
                <c:pt idx="6573">
                  <c:v>0</c:v>
                </c:pt>
                <c:pt idx="6574">
                  <c:v>0</c:v>
                </c:pt>
                <c:pt idx="6575">
                  <c:v>0</c:v>
                </c:pt>
                <c:pt idx="6576">
                  <c:v>0</c:v>
                </c:pt>
                <c:pt idx="6577">
                  <c:v>1.4210854715202004E-14</c:v>
                </c:pt>
                <c:pt idx="6578">
                  <c:v>1.4210854715202004E-14</c:v>
                </c:pt>
                <c:pt idx="6579">
                  <c:v>0</c:v>
                </c:pt>
                <c:pt idx="6580">
                  <c:v>0</c:v>
                </c:pt>
                <c:pt idx="6581">
                  <c:v>0</c:v>
                </c:pt>
                <c:pt idx="6582">
                  <c:v>0</c:v>
                </c:pt>
                <c:pt idx="6583">
                  <c:v>0</c:v>
                </c:pt>
                <c:pt idx="6584">
                  <c:v>0</c:v>
                </c:pt>
                <c:pt idx="6585">
                  <c:v>0</c:v>
                </c:pt>
                <c:pt idx="6586">
                  <c:v>0</c:v>
                </c:pt>
                <c:pt idx="6587">
                  <c:v>0</c:v>
                </c:pt>
                <c:pt idx="6588">
                  <c:v>0</c:v>
                </c:pt>
                <c:pt idx="6589">
                  <c:v>0</c:v>
                </c:pt>
                <c:pt idx="6590">
                  <c:v>1.4210854715202004E-14</c:v>
                </c:pt>
                <c:pt idx="6591">
                  <c:v>1.4210854715202004E-14</c:v>
                </c:pt>
                <c:pt idx="6592">
                  <c:v>0</c:v>
                </c:pt>
                <c:pt idx="6593">
                  <c:v>0</c:v>
                </c:pt>
                <c:pt idx="6594">
                  <c:v>0</c:v>
                </c:pt>
                <c:pt idx="6595">
                  <c:v>0</c:v>
                </c:pt>
                <c:pt idx="6596">
                  <c:v>0</c:v>
                </c:pt>
                <c:pt idx="6597">
                  <c:v>0</c:v>
                </c:pt>
                <c:pt idx="6598">
                  <c:v>0</c:v>
                </c:pt>
                <c:pt idx="6599">
                  <c:v>1.4210854715202004E-14</c:v>
                </c:pt>
                <c:pt idx="6600">
                  <c:v>0</c:v>
                </c:pt>
                <c:pt idx="6601">
                  <c:v>0</c:v>
                </c:pt>
                <c:pt idx="6602">
                  <c:v>0</c:v>
                </c:pt>
                <c:pt idx="6603">
                  <c:v>1.4210854715202004E-14</c:v>
                </c:pt>
                <c:pt idx="6604">
                  <c:v>1.4210854715202004E-14</c:v>
                </c:pt>
                <c:pt idx="6605">
                  <c:v>0</c:v>
                </c:pt>
                <c:pt idx="6606">
                  <c:v>1.4210854715202004E-14</c:v>
                </c:pt>
                <c:pt idx="6607">
                  <c:v>0</c:v>
                </c:pt>
                <c:pt idx="6608">
                  <c:v>0</c:v>
                </c:pt>
                <c:pt idx="6609">
                  <c:v>1.4210854715202004E-14</c:v>
                </c:pt>
                <c:pt idx="6610">
                  <c:v>0</c:v>
                </c:pt>
                <c:pt idx="6611">
                  <c:v>0</c:v>
                </c:pt>
                <c:pt idx="6612">
                  <c:v>0</c:v>
                </c:pt>
                <c:pt idx="6613">
                  <c:v>0</c:v>
                </c:pt>
                <c:pt idx="6614">
                  <c:v>0</c:v>
                </c:pt>
                <c:pt idx="6615">
                  <c:v>1.4210854715202004E-14</c:v>
                </c:pt>
                <c:pt idx="6616">
                  <c:v>0</c:v>
                </c:pt>
                <c:pt idx="6617">
                  <c:v>0</c:v>
                </c:pt>
                <c:pt idx="6618">
                  <c:v>0</c:v>
                </c:pt>
                <c:pt idx="6619">
                  <c:v>0</c:v>
                </c:pt>
                <c:pt idx="6620">
                  <c:v>1.4210854715202004E-14</c:v>
                </c:pt>
                <c:pt idx="6621">
                  <c:v>0</c:v>
                </c:pt>
                <c:pt idx="6622">
                  <c:v>0</c:v>
                </c:pt>
                <c:pt idx="6623">
                  <c:v>0</c:v>
                </c:pt>
                <c:pt idx="6624">
                  <c:v>1.4210854715202004E-14</c:v>
                </c:pt>
                <c:pt idx="6625">
                  <c:v>0</c:v>
                </c:pt>
                <c:pt idx="6626">
                  <c:v>0</c:v>
                </c:pt>
                <c:pt idx="6627">
                  <c:v>0</c:v>
                </c:pt>
                <c:pt idx="6628">
                  <c:v>0</c:v>
                </c:pt>
                <c:pt idx="6629">
                  <c:v>0</c:v>
                </c:pt>
                <c:pt idx="6630">
                  <c:v>1.4210854715202004E-14</c:v>
                </c:pt>
                <c:pt idx="6631">
                  <c:v>0</c:v>
                </c:pt>
                <c:pt idx="6632">
                  <c:v>0</c:v>
                </c:pt>
                <c:pt idx="6633">
                  <c:v>0</c:v>
                </c:pt>
                <c:pt idx="6634">
                  <c:v>0</c:v>
                </c:pt>
                <c:pt idx="6635">
                  <c:v>0</c:v>
                </c:pt>
                <c:pt idx="6636">
                  <c:v>1.4210854715202004E-14</c:v>
                </c:pt>
                <c:pt idx="6637">
                  <c:v>0</c:v>
                </c:pt>
                <c:pt idx="6638">
                  <c:v>0</c:v>
                </c:pt>
                <c:pt idx="6639">
                  <c:v>0</c:v>
                </c:pt>
                <c:pt idx="6640">
                  <c:v>0</c:v>
                </c:pt>
                <c:pt idx="6641">
                  <c:v>0</c:v>
                </c:pt>
                <c:pt idx="6642">
                  <c:v>0</c:v>
                </c:pt>
                <c:pt idx="6643">
                  <c:v>0</c:v>
                </c:pt>
                <c:pt idx="6644">
                  <c:v>0</c:v>
                </c:pt>
                <c:pt idx="6645">
                  <c:v>0</c:v>
                </c:pt>
                <c:pt idx="6646">
                  <c:v>0</c:v>
                </c:pt>
                <c:pt idx="6647">
                  <c:v>0</c:v>
                </c:pt>
                <c:pt idx="6648">
                  <c:v>0</c:v>
                </c:pt>
                <c:pt idx="6649">
                  <c:v>0</c:v>
                </c:pt>
                <c:pt idx="6650">
                  <c:v>0</c:v>
                </c:pt>
                <c:pt idx="6651">
                  <c:v>1.4210854715202004E-14</c:v>
                </c:pt>
                <c:pt idx="6652">
                  <c:v>0</c:v>
                </c:pt>
                <c:pt idx="6653">
                  <c:v>0</c:v>
                </c:pt>
                <c:pt idx="6654">
                  <c:v>1.4210854715202004E-14</c:v>
                </c:pt>
                <c:pt idx="6655">
                  <c:v>1.4210854715202004E-14</c:v>
                </c:pt>
                <c:pt idx="6656">
                  <c:v>0</c:v>
                </c:pt>
                <c:pt idx="6657">
                  <c:v>0</c:v>
                </c:pt>
                <c:pt idx="6658">
                  <c:v>0</c:v>
                </c:pt>
                <c:pt idx="6659">
                  <c:v>0</c:v>
                </c:pt>
                <c:pt idx="6660">
                  <c:v>0</c:v>
                </c:pt>
                <c:pt idx="6661">
                  <c:v>0</c:v>
                </c:pt>
                <c:pt idx="6662">
                  <c:v>0</c:v>
                </c:pt>
                <c:pt idx="6663">
                  <c:v>1.4210854715202004E-14</c:v>
                </c:pt>
                <c:pt idx="6664">
                  <c:v>0</c:v>
                </c:pt>
                <c:pt idx="6665">
                  <c:v>0</c:v>
                </c:pt>
                <c:pt idx="6666">
                  <c:v>0</c:v>
                </c:pt>
                <c:pt idx="6667">
                  <c:v>0</c:v>
                </c:pt>
                <c:pt idx="6668">
                  <c:v>0</c:v>
                </c:pt>
                <c:pt idx="6669">
                  <c:v>0</c:v>
                </c:pt>
                <c:pt idx="6670">
                  <c:v>0</c:v>
                </c:pt>
                <c:pt idx="6671">
                  <c:v>0</c:v>
                </c:pt>
                <c:pt idx="6672">
                  <c:v>1.4210854715202004E-14</c:v>
                </c:pt>
                <c:pt idx="6673">
                  <c:v>1.4210854715202004E-14</c:v>
                </c:pt>
                <c:pt idx="6674">
                  <c:v>0</c:v>
                </c:pt>
                <c:pt idx="6675">
                  <c:v>0</c:v>
                </c:pt>
                <c:pt idx="6676">
                  <c:v>0</c:v>
                </c:pt>
                <c:pt idx="6677">
                  <c:v>0</c:v>
                </c:pt>
                <c:pt idx="6678">
                  <c:v>0</c:v>
                </c:pt>
                <c:pt idx="6679">
                  <c:v>0</c:v>
                </c:pt>
                <c:pt idx="6680">
                  <c:v>0</c:v>
                </c:pt>
                <c:pt idx="6681">
                  <c:v>0</c:v>
                </c:pt>
                <c:pt idx="6682">
                  <c:v>1.4210854715202004E-14</c:v>
                </c:pt>
                <c:pt idx="6683">
                  <c:v>0</c:v>
                </c:pt>
                <c:pt idx="6684">
                  <c:v>0</c:v>
                </c:pt>
                <c:pt idx="6685">
                  <c:v>0</c:v>
                </c:pt>
                <c:pt idx="6686">
                  <c:v>0</c:v>
                </c:pt>
                <c:pt idx="6687">
                  <c:v>0</c:v>
                </c:pt>
                <c:pt idx="6688">
                  <c:v>0</c:v>
                </c:pt>
                <c:pt idx="6689">
                  <c:v>0</c:v>
                </c:pt>
                <c:pt idx="6690">
                  <c:v>0</c:v>
                </c:pt>
                <c:pt idx="6691">
                  <c:v>0</c:v>
                </c:pt>
                <c:pt idx="6692">
                  <c:v>0</c:v>
                </c:pt>
                <c:pt idx="6693">
                  <c:v>0</c:v>
                </c:pt>
                <c:pt idx="6694">
                  <c:v>0</c:v>
                </c:pt>
                <c:pt idx="6695">
                  <c:v>0</c:v>
                </c:pt>
                <c:pt idx="6696">
                  <c:v>0</c:v>
                </c:pt>
                <c:pt idx="6697">
                  <c:v>0</c:v>
                </c:pt>
                <c:pt idx="6698">
                  <c:v>0</c:v>
                </c:pt>
                <c:pt idx="6699">
                  <c:v>0</c:v>
                </c:pt>
                <c:pt idx="6700">
                  <c:v>1.4210854715202004E-14</c:v>
                </c:pt>
                <c:pt idx="6701">
                  <c:v>0</c:v>
                </c:pt>
                <c:pt idx="6702">
                  <c:v>0</c:v>
                </c:pt>
                <c:pt idx="6703">
                  <c:v>0</c:v>
                </c:pt>
                <c:pt idx="6704">
                  <c:v>0</c:v>
                </c:pt>
                <c:pt idx="6705">
                  <c:v>0</c:v>
                </c:pt>
                <c:pt idx="6706">
                  <c:v>0</c:v>
                </c:pt>
                <c:pt idx="6707">
                  <c:v>0</c:v>
                </c:pt>
                <c:pt idx="6708">
                  <c:v>0</c:v>
                </c:pt>
                <c:pt idx="6709">
                  <c:v>1.4210854715202004E-14</c:v>
                </c:pt>
                <c:pt idx="6710">
                  <c:v>2.8421709430404007E-14</c:v>
                </c:pt>
                <c:pt idx="6711">
                  <c:v>0</c:v>
                </c:pt>
                <c:pt idx="6712">
                  <c:v>1.4210854715202004E-14</c:v>
                </c:pt>
                <c:pt idx="6713">
                  <c:v>1.4210854715202004E-14</c:v>
                </c:pt>
                <c:pt idx="6714">
                  <c:v>1.4210854715202004E-14</c:v>
                </c:pt>
                <c:pt idx="6715">
                  <c:v>0</c:v>
                </c:pt>
                <c:pt idx="6716">
                  <c:v>1.4210854715202004E-14</c:v>
                </c:pt>
                <c:pt idx="6717">
                  <c:v>0</c:v>
                </c:pt>
                <c:pt idx="6718">
                  <c:v>0</c:v>
                </c:pt>
                <c:pt idx="6719">
                  <c:v>0</c:v>
                </c:pt>
                <c:pt idx="6720">
                  <c:v>1.4210854715202004E-14</c:v>
                </c:pt>
                <c:pt idx="6721">
                  <c:v>0</c:v>
                </c:pt>
                <c:pt idx="6722">
                  <c:v>0</c:v>
                </c:pt>
                <c:pt idx="6723">
                  <c:v>0</c:v>
                </c:pt>
                <c:pt idx="6724">
                  <c:v>0</c:v>
                </c:pt>
                <c:pt idx="6725">
                  <c:v>0</c:v>
                </c:pt>
                <c:pt idx="6726">
                  <c:v>0</c:v>
                </c:pt>
                <c:pt idx="6727">
                  <c:v>0</c:v>
                </c:pt>
                <c:pt idx="6728">
                  <c:v>0</c:v>
                </c:pt>
                <c:pt idx="6729">
                  <c:v>0</c:v>
                </c:pt>
                <c:pt idx="6730">
                  <c:v>0</c:v>
                </c:pt>
                <c:pt idx="6731">
                  <c:v>1.4210854715202004E-14</c:v>
                </c:pt>
                <c:pt idx="6732">
                  <c:v>0</c:v>
                </c:pt>
                <c:pt idx="6733">
                  <c:v>1.4210854715202004E-14</c:v>
                </c:pt>
                <c:pt idx="6734">
                  <c:v>0</c:v>
                </c:pt>
                <c:pt idx="6735">
                  <c:v>0</c:v>
                </c:pt>
                <c:pt idx="6736">
                  <c:v>0</c:v>
                </c:pt>
                <c:pt idx="6737">
                  <c:v>0</c:v>
                </c:pt>
                <c:pt idx="6738">
                  <c:v>0</c:v>
                </c:pt>
                <c:pt idx="6739">
                  <c:v>0</c:v>
                </c:pt>
                <c:pt idx="6740">
                  <c:v>0</c:v>
                </c:pt>
                <c:pt idx="6741">
                  <c:v>0</c:v>
                </c:pt>
                <c:pt idx="6742">
                  <c:v>0</c:v>
                </c:pt>
                <c:pt idx="6743">
                  <c:v>0</c:v>
                </c:pt>
                <c:pt idx="6744">
                  <c:v>0</c:v>
                </c:pt>
                <c:pt idx="6745">
                  <c:v>0</c:v>
                </c:pt>
                <c:pt idx="6746">
                  <c:v>0</c:v>
                </c:pt>
                <c:pt idx="6747">
                  <c:v>0</c:v>
                </c:pt>
                <c:pt idx="6748">
                  <c:v>0</c:v>
                </c:pt>
                <c:pt idx="6749">
                  <c:v>1.4210854715202004E-14</c:v>
                </c:pt>
                <c:pt idx="6750">
                  <c:v>0</c:v>
                </c:pt>
                <c:pt idx="6751">
                  <c:v>0</c:v>
                </c:pt>
                <c:pt idx="6752">
                  <c:v>0</c:v>
                </c:pt>
                <c:pt idx="6753">
                  <c:v>0</c:v>
                </c:pt>
                <c:pt idx="6754">
                  <c:v>0</c:v>
                </c:pt>
                <c:pt idx="6755">
                  <c:v>0</c:v>
                </c:pt>
                <c:pt idx="6756">
                  <c:v>2.8421709430404007E-14</c:v>
                </c:pt>
                <c:pt idx="6757">
                  <c:v>0</c:v>
                </c:pt>
                <c:pt idx="6758">
                  <c:v>1.4210854715202004E-14</c:v>
                </c:pt>
                <c:pt idx="6759">
                  <c:v>0</c:v>
                </c:pt>
                <c:pt idx="6760">
                  <c:v>0</c:v>
                </c:pt>
                <c:pt idx="6761">
                  <c:v>0</c:v>
                </c:pt>
                <c:pt idx="6762">
                  <c:v>0</c:v>
                </c:pt>
                <c:pt idx="6763">
                  <c:v>0</c:v>
                </c:pt>
                <c:pt idx="6764">
                  <c:v>1.4210854715202004E-14</c:v>
                </c:pt>
                <c:pt idx="6765">
                  <c:v>0</c:v>
                </c:pt>
                <c:pt idx="6766">
                  <c:v>1.4210854715202004E-14</c:v>
                </c:pt>
                <c:pt idx="6767">
                  <c:v>0</c:v>
                </c:pt>
                <c:pt idx="6768">
                  <c:v>0</c:v>
                </c:pt>
                <c:pt idx="6769">
                  <c:v>1.4210854715202004E-14</c:v>
                </c:pt>
                <c:pt idx="6770">
                  <c:v>0</c:v>
                </c:pt>
                <c:pt idx="6771">
                  <c:v>0</c:v>
                </c:pt>
                <c:pt idx="6772">
                  <c:v>0</c:v>
                </c:pt>
                <c:pt idx="6773">
                  <c:v>0</c:v>
                </c:pt>
                <c:pt idx="6774">
                  <c:v>0</c:v>
                </c:pt>
                <c:pt idx="6775">
                  <c:v>0</c:v>
                </c:pt>
                <c:pt idx="6776">
                  <c:v>0</c:v>
                </c:pt>
                <c:pt idx="6777">
                  <c:v>0</c:v>
                </c:pt>
                <c:pt idx="6778">
                  <c:v>0</c:v>
                </c:pt>
                <c:pt idx="6779">
                  <c:v>0</c:v>
                </c:pt>
                <c:pt idx="6780">
                  <c:v>0</c:v>
                </c:pt>
                <c:pt idx="6781">
                  <c:v>1.4210854715202004E-14</c:v>
                </c:pt>
                <c:pt idx="6782">
                  <c:v>0</c:v>
                </c:pt>
                <c:pt idx="6783">
                  <c:v>0</c:v>
                </c:pt>
                <c:pt idx="6784">
                  <c:v>0</c:v>
                </c:pt>
                <c:pt idx="6785">
                  <c:v>1.4210854715202004E-14</c:v>
                </c:pt>
                <c:pt idx="6786">
                  <c:v>0</c:v>
                </c:pt>
                <c:pt idx="6787">
                  <c:v>0</c:v>
                </c:pt>
                <c:pt idx="6788">
                  <c:v>1.4210854715202004E-14</c:v>
                </c:pt>
                <c:pt idx="6789">
                  <c:v>0</c:v>
                </c:pt>
                <c:pt idx="6790">
                  <c:v>0</c:v>
                </c:pt>
                <c:pt idx="6791">
                  <c:v>0</c:v>
                </c:pt>
                <c:pt idx="6792">
                  <c:v>0</c:v>
                </c:pt>
                <c:pt idx="6793">
                  <c:v>0</c:v>
                </c:pt>
                <c:pt idx="6794">
                  <c:v>0</c:v>
                </c:pt>
                <c:pt idx="6795">
                  <c:v>0</c:v>
                </c:pt>
                <c:pt idx="6796">
                  <c:v>0</c:v>
                </c:pt>
                <c:pt idx="6797">
                  <c:v>1.4210854715202004E-14</c:v>
                </c:pt>
                <c:pt idx="6798">
                  <c:v>1.4210854715202004E-14</c:v>
                </c:pt>
                <c:pt idx="6799">
                  <c:v>0</c:v>
                </c:pt>
                <c:pt idx="6800">
                  <c:v>1.4210854715202004E-14</c:v>
                </c:pt>
                <c:pt idx="6801">
                  <c:v>0</c:v>
                </c:pt>
                <c:pt idx="6802">
                  <c:v>0</c:v>
                </c:pt>
                <c:pt idx="6803">
                  <c:v>0</c:v>
                </c:pt>
                <c:pt idx="6804">
                  <c:v>1.4210854715202004E-14</c:v>
                </c:pt>
                <c:pt idx="6805">
                  <c:v>0</c:v>
                </c:pt>
                <c:pt idx="6806">
                  <c:v>0</c:v>
                </c:pt>
                <c:pt idx="6807">
                  <c:v>0</c:v>
                </c:pt>
                <c:pt idx="6808">
                  <c:v>0</c:v>
                </c:pt>
                <c:pt idx="6809">
                  <c:v>1.4210854715202004E-14</c:v>
                </c:pt>
                <c:pt idx="6810">
                  <c:v>0</c:v>
                </c:pt>
                <c:pt idx="6811">
                  <c:v>1.4210854715202004E-14</c:v>
                </c:pt>
                <c:pt idx="6812">
                  <c:v>0</c:v>
                </c:pt>
                <c:pt idx="6813">
                  <c:v>0</c:v>
                </c:pt>
                <c:pt idx="6814">
                  <c:v>0</c:v>
                </c:pt>
                <c:pt idx="6815">
                  <c:v>1.4210854715202004E-14</c:v>
                </c:pt>
                <c:pt idx="6816">
                  <c:v>0</c:v>
                </c:pt>
                <c:pt idx="6817">
                  <c:v>0</c:v>
                </c:pt>
                <c:pt idx="6818">
                  <c:v>1.4210854715202004E-14</c:v>
                </c:pt>
                <c:pt idx="6819">
                  <c:v>0</c:v>
                </c:pt>
                <c:pt idx="6820">
                  <c:v>0</c:v>
                </c:pt>
                <c:pt idx="6821">
                  <c:v>0</c:v>
                </c:pt>
                <c:pt idx="6822">
                  <c:v>0</c:v>
                </c:pt>
                <c:pt idx="6823">
                  <c:v>0</c:v>
                </c:pt>
                <c:pt idx="6824">
                  <c:v>0</c:v>
                </c:pt>
                <c:pt idx="6825">
                  <c:v>0</c:v>
                </c:pt>
                <c:pt idx="6826">
                  <c:v>0</c:v>
                </c:pt>
                <c:pt idx="6827">
                  <c:v>1.4210854715202004E-14</c:v>
                </c:pt>
                <c:pt idx="6828">
                  <c:v>0</c:v>
                </c:pt>
                <c:pt idx="6829">
                  <c:v>0</c:v>
                </c:pt>
                <c:pt idx="6830">
                  <c:v>0</c:v>
                </c:pt>
                <c:pt idx="6831">
                  <c:v>1.4210854715202004E-14</c:v>
                </c:pt>
                <c:pt idx="6832">
                  <c:v>0</c:v>
                </c:pt>
                <c:pt idx="6833">
                  <c:v>0</c:v>
                </c:pt>
                <c:pt idx="6834">
                  <c:v>0</c:v>
                </c:pt>
                <c:pt idx="6835">
                  <c:v>0</c:v>
                </c:pt>
                <c:pt idx="6836">
                  <c:v>0</c:v>
                </c:pt>
                <c:pt idx="6837">
                  <c:v>0</c:v>
                </c:pt>
                <c:pt idx="6838">
                  <c:v>1.4210854715202004E-14</c:v>
                </c:pt>
                <c:pt idx="6839">
                  <c:v>1.4210854715202004E-14</c:v>
                </c:pt>
                <c:pt idx="6840">
                  <c:v>0</c:v>
                </c:pt>
                <c:pt idx="6841">
                  <c:v>0</c:v>
                </c:pt>
                <c:pt idx="6842">
                  <c:v>0</c:v>
                </c:pt>
                <c:pt idx="6843">
                  <c:v>0</c:v>
                </c:pt>
                <c:pt idx="6844">
                  <c:v>0</c:v>
                </c:pt>
                <c:pt idx="6845">
                  <c:v>0</c:v>
                </c:pt>
                <c:pt idx="6846">
                  <c:v>0</c:v>
                </c:pt>
                <c:pt idx="6847">
                  <c:v>0</c:v>
                </c:pt>
                <c:pt idx="6848">
                  <c:v>1.4210854715202004E-14</c:v>
                </c:pt>
                <c:pt idx="6849">
                  <c:v>0</c:v>
                </c:pt>
                <c:pt idx="6850">
                  <c:v>1.4210854715202004E-14</c:v>
                </c:pt>
                <c:pt idx="6851">
                  <c:v>0</c:v>
                </c:pt>
                <c:pt idx="6852">
                  <c:v>0</c:v>
                </c:pt>
                <c:pt idx="6853">
                  <c:v>0</c:v>
                </c:pt>
                <c:pt idx="6854">
                  <c:v>0</c:v>
                </c:pt>
                <c:pt idx="6855">
                  <c:v>0</c:v>
                </c:pt>
                <c:pt idx="6856">
                  <c:v>0</c:v>
                </c:pt>
                <c:pt idx="6857">
                  <c:v>0</c:v>
                </c:pt>
                <c:pt idx="6858">
                  <c:v>0</c:v>
                </c:pt>
                <c:pt idx="6859">
                  <c:v>0</c:v>
                </c:pt>
                <c:pt idx="6860">
                  <c:v>0</c:v>
                </c:pt>
                <c:pt idx="6861">
                  <c:v>2.8421709430404007E-14</c:v>
                </c:pt>
                <c:pt idx="6862">
                  <c:v>0</c:v>
                </c:pt>
                <c:pt idx="6863">
                  <c:v>0</c:v>
                </c:pt>
                <c:pt idx="6864">
                  <c:v>0</c:v>
                </c:pt>
                <c:pt idx="6865">
                  <c:v>0</c:v>
                </c:pt>
                <c:pt idx="6866">
                  <c:v>0</c:v>
                </c:pt>
                <c:pt idx="6867">
                  <c:v>0</c:v>
                </c:pt>
                <c:pt idx="6868">
                  <c:v>0</c:v>
                </c:pt>
                <c:pt idx="6869">
                  <c:v>0</c:v>
                </c:pt>
                <c:pt idx="6870">
                  <c:v>0</c:v>
                </c:pt>
                <c:pt idx="6871">
                  <c:v>0</c:v>
                </c:pt>
                <c:pt idx="6872">
                  <c:v>0</c:v>
                </c:pt>
                <c:pt idx="6873">
                  <c:v>1.4210854715202004E-14</c:v>
                </c:pt>
                <c:pt idx="6874">
                  <c:v>0</c:v>
                </c:pt>
                <c:pt idx="6875">
                  <c:v>1.4210854715202004E-14</c:v>
                </c:pt>
                <c:pt idx="6876">
                  <c:v>0</c:v>
                </c:pt>
                <c:pt idx="6877">
                  <c:v>0</c:v>
                </c:pt>
                <c:pt idx="6878">
                  <c:v>0</c:v>
                </c:pt>
                <c:pt idx="6879">
                  <c:v>0</c:v>
                </c:pt>
                <c:pt idx="6880">
                  <c:v>0</c:v>
                </c:pt>
                <c:pt idx="6881">
                  <c:v>0</c:v>
                </c:pt>
                <c:pt idx="6882">
                  <c:v>0</c:v>
                </c:pt>
                <c:pt idx="6883">
                  <c:v>0</c:v>
                </c:pt>
                <c:pt idx="6884">
                  <c:v>1.4210854715202004E-14</c:v>
                </c:pt>
                <c:pt idx="6885">
                  <c:v>1.4210854715202004E-14</c:v>
                </c:pt>
                <c:pt idx="6886">
                  <c:v>0</c:v>
                </c:pt>
                <c:pt idx="6887">
                  <c:v>0</c:v>
                </c:pt>
                <c:pt idx="6888">
                  <c:v>0</c:v>
                </c:pt>
                <c:pt idx="6889">
                  <c:v>0</c:v>
                </c:pt>
                <c:pt idx="6890">
                  <c:v>0</c:v>
                </c:pt>
                <c:pt idx="6891">
                  <c:v>0</c:v>
                </c:pt>
                <c:pt idx="6892">
                  <c:v>0</c:v>
                </c:pt>
                <c:pt idx="6893">
                  <c:v>0</c:v>
                </c:pt>
                <c:pt idx="6894">
                  <c:v>1.4210854715202004E-14</c:v>
                </c:pt>
                <c:pt idx="6895">
                  <c:v>0</c:v>
                </c:pt>
                <c:pt idx="6896">
                  <c:v>0</c:v>
                </c:pt>
                <c:pt idx="6897">
                  <c:v>0</c:v>
                </c:pt>
                <c:pt idx="6898">
                  <c:v>1.4210854715202004E-14</c:v>
                </c:pt>
                <c:pt idx="6899">
                  <c:v>0</c:v>
                </c:pt>
                <c:pt idx="6900">
                  <c:v>0</c:v>
                </c:pt>
                <c:pt idx="6901">
                  <c:v>0</c:v>
                </c:pt>
                <c:pt idx="6902">
                  <c:v>0</c:v>
                </c:pt>
                <c:pt idx="6903">
                  <c:v>1.4210854715202004E-14</c:v>
                </c:pt>
                <c:pt idx="6904">
                  <c:v>0</c:v>
                </c:pt>
                <c:pt idx="6905">
                  <c:v>0</c:v>
                </c:pt>
                <c:pt idx="6906">
                  <c:v>0</c:v>
                </c:pt>
                <c:pt idx="6907">
                  <c:v>0</c:v>
                </c:pt>
                <c:pt idx="6908">
                  <c:v>0</c:v>
                </c:pt>
                <c:pt idx="6909">
                  <c:v>0</c:v>
                </c:pt>
                <c:pt idx="6910">
                  <c:v>0</c:v>
                </c:pt>
                <c:pt idx="6911">
                  <c:v>0</c:v>
                </c:pt>
                <c:pt idx="6912">
                  <c:v>1.4210854715202004E-14</c:v>
                </c:pt>
                <c:pt idx="6913">
                  <c:v>0</c:v>
                </c:pt>
                <c:pt idx="6914">
                  <c:v>0</c:v>
                </c:pt>
                <c:pt idx="6915">
                  <c:v>0</c:v>
                </c:pt>
                <c:pt idx="6916">
                  <c:v>0</c:v>
                </c:pt>
                <c:pt idx="6917">
                  <c:v>0</c:v>
                </c:pt>
                <c:pt idx="6918">
                  <c:v>0</c:v>
                </c:pt>
                <c:pt idx="6919">
                  <c:v>0</c:v>
                </c:pt>
                <c:pt idx="6920">
                  <c:v>1.4210854715202004E-14</c:v>
                </c:pt>
                <c:pt idx="6921">
                  <c:v>0</c:v>
                </c:pt>
                <c:pt idx="6922">
                  <c:v>0</c:v>
                </c:pt>
                <c:pt idx="6923">
                  <c:v>0</c:v>
                </c:pt>
                <c:pt idx="6924">
                  <c:v>0</c:v>
                </c:pt>
                <c:pt idx="6925">
                  <c:v>0</c:v>
                </c:pt>
                <c:pt idx="6926">
                  <c:v>0</c:v>
                </c:pt>
                <c:pt idx="6927">
                  <c:v>0</c:v>
                </c:pt>
                <c:pt idx="6928">
                  <c:v>0</c:v>
                </c:pt>
                <c:pt idx="6929">
                  <c:v>0</c:v>
                </c:pt>
                <c:pt idx="6930">
                  <c:v>0</c:v>
                </c:pt>
                <c:pt idx="6931">
                  <c:v>0</c:v>
                </c:pt>
                <c:pt idx="6932">
                  <c:v>1.4210854715202004E-14</c:v>
                </c:pt>
                <c:pt idx="6933">
                  <c:v>0</c:v>
                </c:pt>
                <c:pt idx="6934">
                  <c:v>0</c:v>
                </c:pt>
                <c:pt idx="6935">
                  <c:v>0</c:v>
                </c:pt>
                <c:pt idx="6936">
                  <c:v>0</c:v>
                </c:pt>
                <c:pt idx="6937">
                  <c:v>0</c:v>
                </c:pt>
                <c:pt idx="6938">
                  <c:v>0</c:v>
                </c:pt>
                <c:pt idx="6939">
                  <c:v>0</c:v>
                </c:pt>
                <c:pt idx="6940">
                  <c:v>1.4210854715202004E-14</c:v>
                </c:pt>
                <c:pt idx="6941">
                  <c:v>0</c:v>
                </c:pt>
                <c:pt idx="6942">
                  <c:v>0</c:v>
                </c:pt>
                <c:pt idx="6943">
                  <c:v>0</c:v>
                </c:pt>
                <c:pt idx="6944">
                  <c:v>0</c:v>
                </c:pt>
                <c:pt idx="6945">
                  <c:v>0</c:v>
                </c:pt>
                <c:pt idx="6946">
                  <c:v>0</c:v>
                </c:pt>
                <c:pt idx="6947">
                  <c:v>0</c:v>
                </c:pt>
                <c:pt idx="6948">
                  <c:v>0</c:v>
                </c:pt>
                <c:pt idx="6949">
                  <c:v>0</c:v>
                </c:pt>
                <c:pt idx="6950">
                  <c:v>1.4210854715202004E-14</c:v>
                </c:pt>
                <c:pt idx="6951">
                  <c:v>0</c:v>
                </c:pt>
                <c:pt idx="6952">
                  <c:v>0</c:v>
                </c:pt>
                <c:pt idx="6953">
                  <c:v>0</c:v>
                </c:pt>
                <c:pt idx="6954">
                  <c:v>0</c:v>
                </c:pt>
                <c:pt idx="6955">
                  <c:v>0</c:v>
                </c:pt>
                <c:pt idx="6956">
                  <c:v>0</c:v>
                </c:pt>
                <c:pt idx="6957">
                  <c:v>0</c:v>
                </c:pt>
                <c:pt idx="6958">
                  <c:v>0</c:v>
                </c:pt>
                <c:pt idx="6959">
                  <c:v>0</c:v>
                </c:pt>
                <c:pt idx="6960">
                  <c:v>0</c:v>
                </c:pt>
                <c:pt idx="6961">
                  <c:v>0</c:v>
                </c:pt>
                <c:pt idx="6962">
                  <c:v>0</c:v>
                </c:pt>
                <c:pt idx="6963">
                  <c:v>0</c:v>
                </c:pt>
                <c:pt idx="6964">
                  <c:v>0</c:v>
                </c:pt>
                <c:pt idx="6965">
                  <c:v>0</c:v>
                </c:pt>
                <c:pt idx="6966">
                  <c:v>0</c:v>
                </c:pt>
                <c:pt idx="6967">
                  <c:v>1.4210854715202004E-14</c:v>
                </c:pt>
                <c:pt idx="6968">
                  <c:v>0</c:v>
                </c:pt>
                <c:pt idx="6969">
                  <c:v>0</c:v>
                </c:pt>
                <c:pt idx="6970">
                  <c:v>0</c:v>
                </c:pt>
                <c:pt idx="6971">
                  <c:v>0</c:v>
                </c:pt>
                <c:pt idx="6972">
                  <c:v>0</c:v>
                </c:pt>
                <c:pt idx="6973">
                  <c:v>0</c:v>
                </c:pt>
                <c:pt idx="6974">
                  <c:v>0</c:v>
                </c:pt>
                <c:pt idx="6975">
                  <c:v>0</c:v>
                </c:pt>
                <c:pt idx="6976">
                  <c:v>1.4210854715202004E-14</c:v>
                </c:pt>
                <c:pt idx="6977">
                  <c:v>0</c:v>
                </c:pt>
                <c:pt idx="6978">
                  <c:v>0</c:v>
                </c:pt>
                <c:pt idx="6979">
                  <c:v>0</c:v>
                </c:pt>
                <c:pt idx="6980">
                  <c:v>0</c:v>
                </c:pt>
                <c:pt idx="6981">
                  <c:v>0</c:v>
                </c:pt>
                <c:pt idx="6982">
                  <c:v>0</c:v>
                </c:pt>
                <c:pt idx="6983">
                  <c:v>0</c:v>
                </c:pt>
                <c:pt idx="6984">
                  <c:v>0</c:v>
                </c:pt>
                <c:pt idx="6985">
                  <c:v>0</c:v>
                </c:pt>
                <c:pt idx="6986">
                  <c:v>0</c:v>
                </c:pt>
                <c:pt idx="6987">
                  <c:v>0</c:v>
                </c:pt>
                <c:pt idx="6988">
                  <c:v>0</c:v>
                </c:pt>
                <c:pt idx="6989">
                  <c:v>0</c:v>
                </c:pt>
                <c:pt idx="6990">
                  <c:v>1.4210854715202004E-14</c:v>
                </c:pt>
                <c:pt idx="6991">
                  <c:v>0</c:v>
                </c:pt>
                <c:pt idx="6992">
                  <c:v>0</c:v>
                </c:pt>
                <c:pt idx="6993">
                  <c:v>0</c:v>
                </c:pt>
                <c:pt idx="6994">
                  <c:v>0</c:v>
                </c:pt>
                <c:pt idx="6995">
                  <c:v>0</c:v>
                </c:pt>
                <c:pt idx="6996">
                  <c:v>0</c:v>
                </c:pt>
                <c:pt idx="6997">
                  <c:v>0</c:v>
                </c:pt>
                <c:pt idx="6998">
                  <c:v>0</c:v>
                </c:pt>
                <c:pt idx="6999">
                  <c:v>0</c:v>
                </c:pt>
                <c:pt idx="7000">
                  <c:v>0</c:v>
                </c:pt>
                <c:pt idx="7001">
                  <c:v>0</c:v>
                </c:pt>
                <c:pt idx="7002">
                  <c:v>1.4210854715202004E-14</c:v>
                </c:pt>
                <c:pt idx="7003">
                  <c:v>0</c:v>
                </c:pt>
                <c:pt idx="7004">
                  <c:v>0</c:v>
                </c:pt>
                <c:pt idx="7005">
                  <c:v>0</c:v>
                </c:pt>
                <c:pt idx="7006">
                  <c:v>1.4210854715202004E-14</c:v>
                </c:pt>
                <c:pt idx="7007">
                  <c:v>0</c:v>
                </c:pt>
                <c:pt idx="7008">
                  <c:v>0</c:v>
                </c:pt>
                <c:pt idx="7009">
                  <c:v>1.4210854715202004E-14</c:v>
                </c:pt>
                <c:pt idx="7010">
                  <c:v>0</c:v>
                </c:pt>
                <c:pt idx="7011">
                  <c:v>0</c:v>
                </c:pt>
                <c:pt idx="7012">
                  <c:v>0</c:v>
                </c:pt>
                <c:pt idx="7013">
                  <c:v>0</c:v>
                </c:pt>
                <c:pt idx="7014">
                  <c:v>0</c:v>
                </c:pt>
                <c:pt idx="7015">
                  <c:v>1.4210854715202004E-14</c:v>
                </c:pt>
                <c:pt idx="7016">
                  <c:v>0</c:v>
                </c:pt>
                <c:pt idx="7017">
                  <c:v>0</c:v>
                </c:pt>
                <c:pt idx="7018">
                  <c:v>1.4210854715202004E-14</c:v>
                </c:pt>
                <c:pt idx="7019">
                  <c:v>0</c:v>
                </c:pt>
                <c:pt idx="7020">
                  <c:v>0</c:v>
                </c:pt>
                <c:pt idx="7021">
                  <c:v>0</c:v>
                </c:pt>
                <c:pt idx="7022">
                  <c:v>0</c:v>
                </c:pt>
                <c:pt idx="7023">
                  <c:v>0</c:v>
                </c:pt>
                <c:pt idx="7024">
                  <c:v>0</c:v>
                </c:pt>
                <c:pt idx="7025">
                  <c:v>0</c:v>
                </c:pt>
                <c:pt idx="7026">
                  <c:v>0</c:v>
                </c:pt>
                <c:pt idx="7027">
                  <c:v>0</c:v>
                </c:pt>
                <c:pt idx="7028">
                  <c:v>0</c:v>
                </c:pt>
                <c:pt idx="7029">
                  <c:v>0</c:v>
                </c:pt>
                <c:pt idx="7030">
                  <c:v>0</c:v>
                </c:pt>
                <c:pt idx="7031">
                  <c:v>1.4210854715202004E-14</c:v>
                </c:pt>
                <c:pt idx="7032">
                  <c:v>0</c:v>
                </c:pt>
                <c:pt idx="7033">
                  <c:v>0</c:v>
                </c:pt>
                <c:pt idx="7034">
                  <c:v>0</c:v>
                </c:pt>
                <c:pt idx="7035">
                  <c:v>0</c:v>
                </c:pt>
                <c:pt idx="7036">
                  <c:v>0</c:v>
                </c:pt>
                <c:pt idx="7037">
                  <c:v>0</c:v>
                </c:pt>
                <c:pt idx="7038">
                  <c:v>0</c:v>
                </c:pt>
                <c:pt idx="7039">
                  <c:v>0</c:v>
                </c:pt>
                <c:pt idx="7040">
                  <c:v>0</c:v>
                </c:pt>
                <c:pt idx="7041">
                  <c:v>0</c:v>
                </c:pt>
                <c:pt idx="7042">
                  <c:v>0</c:v>
                </c:pt>
                <c:pt idx="7043">
                  <c:v>0</c:v>
                </c:pt>
                <c:pt idx="7044">
                  <c:v>1.4210854715202004E-14</c:v>
                </c:pt>
                <c:pt idx="7045">
                  <c:v>0</c:v>
                </c:pt>
                <c:pt idx="7046">
                  <c:v>0</c:v>
                </c:pt>
                <c:pt idx="7047">
                  <c:v>0</c:v>
                </c:pt>
                <c:pt idx="7048">
                  <c:v>0</c:v>
                </c:pt>
                <c:pt idx="7049">
                  <c:v>0</c:v>
                </c:pt>
                <c:pt idx="7050">
                  <c:v>0</c:v>
                </c:pt>
                <c:pt idx="7051">
                  <c:v>0</c:v>
                </c:pt>
                <c:pt idx="7052">
                  <c:v>0</c:v>
                </c:pt>
                <c:pt idx="7053">
                  <c:v>0</c:v>
                </c:pt>
                <c:pt idx="7054">
                  <c:v>0</c:v>
                </c:pt>
                <c:pt idx="7055">
                  <c:v>1.4210854715202004E-14</c:v>
                </c:pt>
                <c:pt idx="7056">
                  <c:v>0</c:v>
                </c:pt>
                <c:pt idx="7057">
                  <c:v>0</c:v>
                </c:pt>
                <c:pt idx="7058">
                  <c:v>0</c:v>
                </c:pt>
                <c:pt idx="7059">
                  <c:v>1.4210854715202004E-14</c:v>
                </c:pt>
                <c:pt idx="7060">
                  <c:v>0</c:v>
                </c:pt>
                <c:pt idx="7061">
                  <c:v>1.4210854715202004E-14</c:v>
                </c:pt>
                <c:pt idx="7062">
                  <c:v>0</c:v>
                </c:pt>
                <c:pt idx="7063">
                  <c:v>0</c:v>
                </c:pt>
                <c:pt idx="7064">
                  <c:v>0</c:v>
                </c:pt>
                <c:pt idx="7065">
                  <c:v>0</c:v>
                </c:pt>
                <c:pt idx="7066">
                  <c:v>0</c:v>
                </c:pt>
                <c:pt idx="7067">
                  <c:v>1.4210854715202004E-14</c:v>
                </c:pt>
                <c:pt idx="7068">
                  <c:v>0</c:v>
                </c:pt>
                <c:pt idx="7069">
                  <c:v>0</c:v>
                </c:pt>
                <c:pt idx="7070">
                  <c:v>0</c:v>
                </c:pt>
                <c:pt idx="7071">
                  <c:v>0</c:v>
                </c:pt>
                <c:pt idx="7072">
                  <c:v>0</c:v>
                </c:pt>
                <c:pt idx="7073">
                  <c:v>0</c:v>
                </c:pt>
                <c:pt idx="7074">
                  <c:v>0</c:v>
                </c:pt>
                <c:pt idx="7075">
                  <c:v>0</c:v>
                </c:pt>
                <c:pt idx="7076">
                  <c:v>0</c:v>
                </c:pt>
                <c:pt idx="7077">
                  <c:v>0</c:v>
                </c:pt>
                <c:pt idx="7078">
                  <c:v>0</c:v>
                </c:pt>
                <c:pt idx="7079">
                  <c:v>0</c:v>
                </c:pt>
                <c:pt idx="7080">
                  <c:v>0</c:v>
                </c:pt>
                <c:pt idx="7081">
                  <c:v>0</c:v>
                </c:pt>
                <c:pt idx="7082">
                  <c:v>0</c:v>
                </c:pt>
                <c:pt idx="7083">
                  <c:v>0</c:v>
                </c:pt>
                <c:pt idx="7084">
                  <c:v>1.4210854715202004E-14</c:v>
                </c:pt>
                <c:pt idx="7085">
                  <c:v>0</c:v>
                </c:pt>
                <c:pt idx="7086">
                  <c:v>0</c:v>
                </c:pt>
                <c:pt idx="7087">
                  <c:v>0</c:v>
                </c:pt>
                <c:pt idx="7088">
                  <c:v>0</c:v>
                </c:pt>
                <c:pt idx="7089">
                  <c:v>0</c:v>
                </c:pt>
                <c:pt idx="7090">
                  <c:v>0</c:v>
                </c:pt>
                <c:pt idx="7091">
                  <c:v>0</c:v>
                </c:pt>
                <c:pt idx="7092">
                  <c:v>1.4210854715202004E-14</c:v>
                </c:pt>
                <c:pt idx="7093">
                  <c:v>0</c:v>
                </c:pt>
                <c:pt idx="7094">
                  <c:v>0</c:v>
                </c:pt>
                <c:pt idx="7095">
                  <c:v>0</c:v>
                </c:pt>
                <c:pt idx="7096">
                  <c:v>0</c:v>
                </c:pt>
                <c:pt idx="7097">
                  <c:v>0</c:v>
                </c:pt>
                <c:pt idx="7098">
                  <c:v>0</c:v>
                </c:pt>
                <c:pt idx="7099">
                  <c:v>0</c:v>
                </c:pt>
                <c:pt idx="7100">
                  <c:v>1.4210854715202004E-14</c:v>
                </c:pt>
                <c:pt idx="7101">
                  <c:v>0</c:v>
                </c:pt>
                <c:pt idx="7102">
                  <c:v>0</c:v>
                </c:pt>
                <c:pt idx="7103">
                  <c:v>0</c:v>
                </c:pt>
                <c:pt idx="7104">
                  <c:v>0</c:v>
                </c:pt>
                <c:pt idx="7105">
                  <c:v>0</c:v>
                </c:pt>
                <c:pt idx="7106">
                  <c:v>0</c:v>
                </c:pt>
                <c:pt idx="7107">
                  <c:v>0</c:v>
                </c:pt>
                <c:pt idx="7108">
                  <c:v>0</c:v>
                </c:pt>
                <c:pt idx="7109">
                  <c:v>0</c:v>
                </c:pt>
                <c:pt idx="7110">
                  <c:v>0</c:v>
                </c:pt>
                <c:pt idx="7111">
                  <c:v>0</c:v>
                </c:pt>
                <c:pt idx="7112">
                  <c:v>0</c:v>
                </c:pt>
                <c:pt idx="7113">
                  <c:v>0</c:v>
                </c:pt>
                <c:pt idx="7114">
                  <c:v>0</c:v>
                </c:pt>
                <c:pt idx="7115">
                  <c:v>0</c:v>
                </c:pt>
                <c:pt idx="7116">
                  <c:v>1.4210854715202004E-14</c:v>
                </c:pt>
                <c:pt idx="7117">
                  <c:v>0</c:v>
                </c:pt>
                <c:pt idx="7118">
                  <c:v>0</c:v>
                </c:pt>
                <c:pt idx="7119">
                  <c:v>0</c:v>
                </c:pt>
                <c:pt idx="7120">
                  <c:v>1.4210854715202004E-14</c:v>
                </c:pt>
                <c:pt idx="7121">
                  <c:v>0</c:v>
                </c:pt>
                <c:pt idx="7122">
                  <c:v>0</c:v>
                </c:pt>
                <c:pt idx="7123">
                  <c:v>0</c:v>
                </c:pt>
                <c:pt idx="7124">
                  <c:v>0</c:v>
                </c:pt>
                <c:pt idx="7125">
                  <c:v>0</c:v>
                </c:pt>
                <c:pt idx="7126">
                  <c:v>0</c:v>
                </c:pt>
                <c:pt idx="7127">
                  <c:v>0</c:v>
                </c:pt>
                <c:pt idx="7128">
                  <c:v>1.4210854715202004E-14</c:v>
                </c:pt>
                <c:pt idx="7129">
                  <c:v>0</c:v>
                </c:pt>
                <c:pt idx="7130">
                  <c:v>0</c:v>
                </c:pt>
                <c:pt idx="7131">
                  <c:v>0</c:v>
                </c:pt>
                <c:pt idx="7132">
                  <c:v>0</c:v>
                </c:pt>
                <c:pt idx="7133">
                  <c:v>0</c:v>
                </c:pt>
                <c:pt idx="7134">
                  <c:v>0</c:v>
                </c:pt>
                <c:pt idx="7135">
                  <c:v>0</c:v>
                </c:pt>
                <c:pt idx="7136">
                  <c:v>0</c:v>
                </c:pt>
                <c:pt idx="7137">
                  <c:v>0</c:v>
                </c:pt>
                <c:pt idx="7138">
                  <c:v>0</c:v>
                </c:pt>
                <c:pt idx="7139">
                  <c:v>0</c:v>
                </c:pt>
                <c:pt idx="7140">
                  <c:v>0</c:v>
                </c:pt>
                <c:pt idx="7141">
                  <c:v>0</c:v>
                </c:pt>
                <c:pt idx="7142">
                  <c:v>0</c:v>
                </c:pt>
                <c:pt idx="7143">
                  <c:v>0</c:v>
                </c:pt>
                <c:pt idx="7144">
                  <c:v>0</c:v>
                </c:pt>
                <c:pt idx="7145">
                  <c:v>0</c:v>
                </c:pt>
                <c:pt idx="7146">
                  <c:v>0</c:v>
                </c:pt>
                <c:pt idx="7147">
                  <c:v>0</c:v>
                </c:pt>
                <c:pt idx="7148">
                  <c:v>0</c:v>
                </c:pt>
                <c:pt idx="7149">
                  <c:v>1.4210854715202004E-14</c:v>
                </c:pt>
                <c:pt idx="7150">
                  <c:v>0</c:v>
                </c:pt>
                <c:pt idx="7151">
                  <c:v>0</c:v>
                </c:pt>
                <c:pt idx="7152">
                  <c:v>0</c:v>
                </c:pt>
                <c:pt idx="7153">
                  <c:v>0</c:v>
                </c:pt>
                <c:pt idx="7154">
                  <c:v>0</c:v>
                </c:pt>
                <c:pt idx="7155">
                  <c:v>0</c:v>
                </c:pt>
                <c:pt idx="7156">
                  <c:v>0</c:v>
                </c:pt>
                <c:pt idx="7157">
                  <c:v>0</c:v>
                </c:pt>
                <c:pt idx="7158">
                  <c:v>0</c:v>
                </c:pt>
                <c:pt idx="7159">
                  <c:v>0</c:v>
                </c:pt>
                <c:pt idx="7160">
                  <c:v>0</c:v>
                </c:pt>
                <c:pt idx="7161">
                  <c:v>0</c:v>
                </c:pt>
                <c:pt idx="7162">
                  <c:v>0</c:v>
                </c:pt>
                <c:pt idx="7163">
                  <c:v>0</c:v>
                </c:pt>
                <c:pt idx="7164">
                  <c:v>0</c:v>
                </c:pt>
                <c:pt idx="7165">
                  <c:v>0</c:v>
                </c:pt>
                <c:pt idx="7166">
                  <c:v>0</c:v>
                </c:pt>
                <c:pt idx="7167">
                  <c:v>0</c:v>
                </c:pt>
                <c:pt idx="7168">
                  <c:v>0</c:v>
                </c:pt>
                <c:pt idx="7169">
                  <c:v>0</c:v>
                </c:pt>
                <c:pt idx="7170">
                  <c:v>0</c:v>
                </c:pt>
                <c:pt idx="7171">
                  <c:v>0</c:v>
                </c:pt>
                <c:pt idx="7172">
                  <c:v>0</c:v>
                </c:pt>
                <c:pt idx="7173">
                  <c:v>0</c:v>
                </c:pt>
                <c:pt idx="7174">
                  <c:v>0</c:v>
                </c:pt>
                <c:pt idx="7175">
                  <c:v>0</c:v>
                </c:pt>
                <c:pt idx="7176">
                  <c:v>0</c:v>
                </c:pt>
                <c:pt idx="7177">
                  <c:v>0</c:v>
                </c:pt>
                <c:pt idx="7178">
                  <c:v>1.4210854715202004E-14</c:v>
                </c:pt>
                <c:pt idx="7179">
                  <c:v>0</c:v>
                </c:pt>
                <c:pt idx="7180">
                  <c:v>0</c:v>
                </c:pt>
                <c:pt idx="7181">
                  <c:v>0</c:v>
                </c:pt>
                <c:pt idx="7182">
                  <c:v>0</c:v>
                </c:pt>
                <c:pt idx="7183">
                  <c:v>0</c:v>
                </c:pt>
                <c:pt idx="7184">
                  <c:v>0</c:v>
                </c:pt>
                <c:pt idx="7185">
                  <c:v>0</c:v>
                </c:pt>
                <c:pt idx="7186">
                  <c:v>0</c:v>
                </c:pt>
                <c:pt idx="7187">
                  <c:v>0</c:v>
                </c:pt>
                <c:pt idx="7188">
                  <c:v>0</c:v>
                </c:pt>
                <c:pt idx="7189">
                  <c:v>0</c:v>
                </c:pt>
                <c:pt idx="7190">
                  <c:v>0</c:v>
                </c:pt>
                <c:pt idx="7191">
                  <c:v>0</c:v>
                </c:pt>
                <c:pt idx="7192">
                  <c:v>0</c:v>
                </c:pt>
                <c:pt idx="7193">
                  <c:v>0</c:v>
                </c:pt>
                <c:pt idx="7194">
                  <c:v>0</c:v>
                </c:pt>
                <c:pt idx="7195">
                  <c:v>0</c:v>
                </c:pt>
                <c:pt idx="7196">
                  <c:v>1.4210854715202004E-14</c:v>
                </c:pt>
                <c:pt idx="7197">
                  <c:v>0</c:v>
                </c:pt>
                <c:pt idx="7198">
                  <c:v>0</c:v>
                </c:pt>
                <c:pt idx="7199">
                  <c:v>0</c:v>
                </c:pt>
                <c:pt idx="7200">
                  <c:v>0</c:v>
                </c:pt>
                <c:pt idx="7201">
                  <c:v>0</c:v>
                </c:pt>
                <c:pt idx="7202">
                  <c:v>0</c:v>
                </c:pt>
                <c:pt idx="7203">
                  <c:v>0</c:v>
                </c:pt>
                <c:pt idx="7204">
                  <c:v>0</c:v>
                </c:pt>
                <c:pt idx="7205">
                  <c:v>1.4210854715202004E-14</c:v>
                </c:pt>
                <c:pt idx="7206">
                  <c:v>0</c:v>
                </c:pt>
                <c:pt idx="7207">
                  <c:v>0</c:v>
                </c:pt>
                <c:pt idx="7208">
                  <c:v>0</c:v>
                </c:pt>
                <c:pt idx="7209">
                  <c:v>0</c:v>
                </c:pt>
                <c:pt idx="7210">
                  <c:v>0</c:v>
                </c:pt>
                <c:pt idx="7211">
                  <c:v>1.4210854715202004E-14</c:v>
                </c:pt>
                <c:pt idx="7212">
                  <c:v>0</c:v>
                </c:pt>
                <c:pt idx="7213">
                  <c:v>0</c:v>
                </c:pt>
                <c:pt idx="7214">
                  <c:v>0</c:v>
                </c:pt>
                <c:pt idx="7215">
                  <c:v>1.4210854715202004E-14</c:v>
                </c:pt>
                <c:pt idx="7216">
                  <c:v>0</c:v>
                </c:pt>
                <c:pt idx="7217">
                  <c:v>0</c:v>
                </c:pt>
                <c:pt idx="7218">
                  <c:v>0</c:v>
                </c:pt>
                <c:pt idx="7219">
                  <c:v>0</c:v>
                </c:pt>
                <c:pt idx="7220">
                  <c:v>0</c:v>
                </c:pt>
                <c:pt idx="7221">
                  <c:v>0</c:v>
                </c:pt>
                <c:pt idx="7222">
                  <c:v>0</c:v>
                </c:pt>
                <c:pt idx="7223">
                  <c:v>0</c:v>
                </c:pt>
                <c:pt idx="7224">
                  <c:v>0</c:v>
                </c:pt>
                <c:pt idx="7225">
                  <c:v>0</c:v>
                </c:pt>
                <c:pt idx="7226">
                  <c:v>0</c:v>
                </c:pt>
                <c:pt idx="7227">
                  <c:v>0</c:v>
                </c:pt>
                <c:pt idx="7228">
                  <c:v>0</c:v>
                </c:pt>
                <c:pt idx="7229">
                  <c:v>0</c:v>
                </c:pt>
                <c:pt idx="7230">
                  <c:v>0</c:v>
                </c:pt>
                <c:pt idx="7231">
                  <c:v>0</c:v>
                </c:pt>
                <c:pt idx="7232">
                  <c:v>0</c:v>
                </c:pt>
                <c:pt idx="7233">
                  <c:v>0</c:v>
                </c:pt>
                <c:pt idx="7234">
                  <c:v>0</c:v>
                </c:pt>
                <c:pt idx="7235">
                  <c:v>0</c:v>
                </c:pt>
                <c:pt idx="7236">
                  <c:v>1.4210854715202004E-14</c:v>
                </c:pt>
                <c:pt idx="7237">
                  <c:v>0</c:v>
                </c:pt>
                <c:pt idx="7238">
                  <c:v>0</c:v>
                </c:pt>
                <c:pt idx="7239">
                  <c:v>0</c:v>
                </c:pt>
                <c:pt idx="7240">
                  <c:v>1.4210854715202004E-14</c:v>
                </c:pt>
                <c:pt idx="7241">
                  <c:v>0</c:v>
                </c:pt>
                <c:pt idx="7242">
                  <c:v>0</c:v>
                </c:pt>
                <c:pt idx="7243">
                  <c:v>0</c:v>
                </c:pt>
                <c:pt idx="7244">
                  <c:v>1.4210854715202004E-14</c:v>
                </c:pt>
                <c:pt idx="7245">
                  <c:v>0</c:v>
                </c:pt>
                <c:pt idx="7246">
                  <c:v>0</c:v>
                </c:pt>
                <c:pt idx="7247">
                  <c:v>0</c:v>
                </c:pt>
                <c:pt idx="7248">
                  <c:v>0</c:v>
                </c:pt>
                <c:pt idx="7249">
                  <c:v>0</c:v>
                </c:pt>
                <c:pt idx="7250">
                  <c:v>0</c:v>
                </c:pt>
                <c:pt idx="7251">
                  <c:v>0</c:v>
                </c:pt>
                <c:pt idx="7252">
                  <c:v>0</c:v>
                </c:pt>
                <c:pt idx="7253">
                  <c:v>0</c:v>
                </c:pt>
                <c:pt idx="7254">
                  <c:v>0</c:v>
                </c:pt>
                <c:pt idx="7255">
                  <c:v>0</c:v>
                </c:pt>
                <c:pt idx="7256">
                  <c:v>1.4210854715202004E-14</c:v>
                </c:pt>
                <c:pt idx="7257">
                  <c:v>0</c:v>
                </c:pt>
                <c:pt idx="7258">
                  <c:v>0</c:v>
                </c:pt>
                <c:pt idx="7259">
                  <c:v>0</c:v>
                </c:pt>
                <c:pt idx="7260">
                  <c:v>0</c:v>
                </c:pt>
                <c:pt idx="7261">
                  <c:v>1.4210854715202004E-14</c:v>
                </c:pt>
                <c:pt idx="7262">
                  <c:v>1.4210854715202004E-14</c:v>
                </c:pt>
                <c:pt idx="7263">
                  <c:v>1.4210854715202004E-14</c:v>
                </c:pt>
                <c:pt idx="7264">
                  <c:v>0</c:v>
                </c:pt>
                <c:pt idx="7265">
                  <c:v>0</c:v>
                </c:pt>
                <c:pt idx="7266">
                  <c:v>0</c:v>
                </c:pt>
                <c:pt idx="7267">
                  <c:v>1.4210854715202004E-14</c:v>
                </c:pt>
                <c:pt idx="7268">
                  <c:v>0</c:v>
                </c:pt>
                <c:pt idx="7269">
                  <c:v>0</c:v>
                </c:pt>
                <c:pt idx="7270">
                  <c:v>0</c:v>
                </c:pt>
                <c:pt idx="7271">
                  <c:v>0</c:v>
                </c:pt>
                <c:pt idx="7272">
                  <c:v>0</c:v>
                </c:pt>
                <c:pt idx="7273">
                  <c:v>0</c:v>
                </c:pt>
                <c:pt idx="7274">
                  <c:v>0</c:v>
                </c:pt>
                <c:pt idx="7275">
                  <c:v>0</c:v>
                </c:pt>
                <c:pt idx="7276">
                  <c:v>0</c:v>
                </c:pt>
                <c:pt idx="7277">
                  <c:v>0</c:v>
                </c:pt>
                <c:pt idx="7278">
                  <c:v>0</c:v>
                </c:pt>
                <c:pt idx="7279">
                  <c:v>0</c:v>
                </c:pt>
                <c:pt idx="7280">
                  <c:v>0</c:v>
                </c:pt>
                <c:pt idx="7281">
                  <c:v>0</c:v>
                </c:pt>
                <c:pt idx="7282">
                  <c:v>0</c:v>
                </c:pt>
                <c:pt idx="7283">
                  <c:v>0</c:v>
                </c:pt>
                <c:pt idx="7284">
                  <c:v>0</c:v>
                </c:pt>
                <c:pt idx="7285">
                  <c:v>0</c:v>
                </c:pt>
                <c:pt idx="7286">
                  <c:v>0</c:v>
                </c:pt>
                <c:pt idx="7287">
                  <c:v>1.4210854715202004E-14</c:v>
                </c:pt>
                <c:pt idx="7288">
                  <c:v>0</c:v>
                </c:pt>
                <c:pt idx="7289">
                  <c:v>0</c:v>
                </c:pt>
                <c:pt idx="7290">
                  <c:v>0</c:v>
                </c:pt>
                <c:pt idx="7291">
                  <c:v>0</c:v>
                </c:pt>
                <c:pt idx="7292">
                  <c:v>0</c:v>
                </c:pt>
                <c:pt idx="7293">
                  <c:v>0</c:v>
                </c:pt>
                <c:pt idx="7294">
                  <c:v>0</c:v>
                </c:pt>
                <c:pt idx="7295">
                  <c:v>0</c:v>
                </c:pt>
                <c:pt idx="7296">
                  <c:v>0</c:v>
                </c:pt>
                <c:pt idx="7297">
                  <c:v>0</c:v>
                </c:pt>
                <c:pt idx="7298">
                  <c:v>0</c:v>
                </c:pt>
                <c:pt idx="7299">
                  <c:v>0</c:v>
                </c:pt>
                <c:pt idx="7300">
                  <c:v>0</c:v>
                </c:pt>
                <c:pt idx="7301">
                  <c:v>0</c:v>
                </c:pt>
                <c:pt idx="7302">
                  <c:v>0</c:v>
                </c:pt>
                <c:pt idx="7303">
                  <c:v>0</c:v>
                </c:pt>
                <c:pt idx="7304">
                  <c:v>0</c:v>
                </c:pt>
                <c:pt idx="7305">
                  <c:v>1.4210854715202004E-14</c:v>
                </c:pt>
                <c:pt idx="7306">
                  <c:v>0</c:v>
                </c:pt>
                <c:pt idx="7307">
                  <c:v>0</c:v>
                </c:pt>
                <c:pt idx="7308">
                  <c:v>0</c:v>
                </c:pt>
                <c:pt idx="7309">
                  <c:v>1.4210854715202004E-14</c:v>
                </c:pt>
                <c:pt idx="7310">
                  <c:v>0</c:v>
                </c:pt>
                <c:pt idx="7311">
                  <c:v>0</c:v>
                </c:pt>
                <c:pt idx="7312">
                  <c:v>0</c:v>
                </c:pt>
                <c:pt idx="7313">
                  <c:v>0</c:v>
                </c:pt>
                <c:pt idx="7314">
                  <c:v>0</c:v>
                </c:pt>
                <c:pt idx="7315">
                  <c:v>0</c:v>
                </c:pt>
                <c:pt idx="7316">
                  <c:v>0</c:v>
                </c:pt>
                <c:pt idx="7317">
                  <c:v>1.4210854715202004E-14</c:v>
                </c:pt>
                <c:pt idx="7318">
                  <c:v>0</c:v>
                </c:pt>
                <c:pt idx="7319">
                  <c:v>1.4210854715202004E-14</c:v>
                </c:pt>
                <c:pt idx="7320">
                  <c:v>0</c:v>
                </c:pt>
                <c:pt idx="7321">
                  <c:v>1.4210854715202004E-14</c:v>
                </c:pt>
                <c:pt idx="7322">
                  <c:v>0</c:v>
                </c:pt>
                <c:pt idx="7323">
                  <c:v>1.4210854715202004E-14</c:v>
                </c:pt>
                <c:pt idx="7324">
                  <c:v>0</c:v>
                </c:pt>
                <c:pt idx="7325">
                  <c:v>0</c:v>
                </c:pt>
                <c:pt idx="7326">
                  <c:v>0</c:v>
                </c:pt>
                <c:pt idx="7327">
                  <c:v>0</c:v>
                </c:pt>
                <c:pt idx="7328">
                  <c:v>0</c:v>
                </c:pt>
                <c:pt idx="7329">
                  <c:v>0</c:v>
                </c:pt>
                <c:pt idx="7330">
                  <c:v>0</c:v>
                </c:pt>
                <c:pt idx="7331">
                  <c:v>0</c:v>
                </c:pt>
                <c:pt idx="7332">
                  <c:v>0</c:v>
                </c:pt>
                <c:pt idx="7333">
                  <c:v>0</c:v>
                </c:pt>
                <c:pt idx="7334">
                  <c:v>0</c:v>
                </c:pt>
                <c:pt idx="7335">
                  <c:v>0</c:v>
                </c:pt>
                <c:pt idx="7336">
                  <c:v>1.4210854715202004E-14</c:v>
                </c:pt>
                <c:pt idx="7337">
                  <c:v>1.4210854715202004E-14</c:v>
                </c:pt>
                <c:pt idx="7338">
                  <c:v>1.4210854715202004E-14</c:v>
                </c:pt>
                <c:pt idx="7339">
                  <c:v>0</c:v>
                </c:pt>
                <c:pt idx="7340">
                  <c:v>0</c:v>
                </c:pt>
                <c:pt idx="7341">
                  <c:v>0</c:v>
                </c:pt>
                <c:pt idx="7342">
                  <c:v>0</c:v>
                </c:pt>
                <c:pt idx="7343">
                  <c:v>0</c:v>
                </c:pt>
                <c:pt idx="7344">
                  <c:v>0</c:v>
                </c:pt>
                <c:pt idx="7345">
                  <c:v>0</c:v>
                </c:pt>
                <c:pt idx="7346">
                  <c:v>0</c:v>
                </c:pt>
                <c:pt idx="7347">
                  <c:v>0</c:v>
                </c:pt>
                <c:pt idx="7348">
                  <c:v>0</c:v>
                </c:pt>
                <c:pt idx="7349">
                  <c:v>0</c:v>
                </c:pt>
                <c:pt idx="7350">
                  <c:v>0</c:v>
                </c:pt>
                <c:pt idx="7351">
                  <c:v>0</c:v>
                </c:pt>
                <c:pt idx="7352">
                  <c:v>0</c:v>
                </c:pt>
                <c:pt idx="7353">
                  <c:v>1.4210854715202004E-14</c:v>
                </c:pt>
                <c:pt idx="7354">
                  <c:v>0</c:v>
                </c:pt>
                <c:pt idx="7355">
                  <c:v>0</c:v>
                </c:pt>
                <c:pt idx="7356">
                  <c:v>0</c:v>
                </c:pt>
                <c:pt idx="7357">
                  <c:v>1.4210854715202004E-14</c:v>
                </c:pt>
                <c:pt idx="7358">
                  <c:v>1.4210854715202004E-14</c:v>
                </c:pt>
                <c:pt idx="7359">
                  <c:v>1.4210854715202004E-14</c:v>
                </c:pt>
                <c:pt idx="7360">
                  <c:v>0</c:v>
                </c:pt>
                <c:pt idx="7361">
                  <c:v>1.4210854715202004E-14</c:v>
                </c:pt>
                <c:pt idx="7362">
                  <c:v>0</c:v>
                </c:pt>
                <c:pt idx="7363">
                  <c:v>0</c:v>
                </c:pt>
                <c:pt idx="7364">
                  <c:v>0</c:v>
                </c:pt>
                <c:pt idx="7365">
                  <c:v>1.4210854715202004E-14</c:v>
                </c:pt>
                <c:pt idx="7366">
                  <c:v>1.4210854715202004E-14</c:v>
                </c:pt>
                <c:pt idx="7367">
                  <c:v>0</c:v>
                </c:pt>
                <c:pt idx="7368">
                  <c:v>0</c:v>
                </c:pt>
                <c:pt idx="7369">
                  <c:v>0</c:v>
                </c:pt>
                <c:pt idx="7370">
                  <c:v>0</c:v>
                </c:pt>
                <c:pt idx="7371">
                  <c:v>0</c:v>
                </c:pt>
                <c:pt idx="7372">
                  <c:v>0</c:v>
                </c:pt>
                <c:pt idx="7373">
                  <c:v>0</c:v>
                </c:pt>
                <c:pt idx="7374">
                  <c:v>0</c:v>
                </c:pt>
                <c:pt idx="7375">
                  <c:v>0</c:v>
                </c:pt>
                <c:pt idx="7376">
                  <c:v>1.4210854715202004E-14</c:v>
                </c:pt>
                <c:pt idx="7377">
                  <c:v>0</c:v>
                </c:pt>
                <c:pt idx="7378">
                  <c:v>0</c:v>
                </c:pt>
                <c:pt idx="7379">
                  <c:v>0</c:v>
                </c:pt>
                <c:pt idx="7380">
                  <c:v>1.4210854715202004E-14</c:v>
                </c:pt>
                <c:pt idx="7381">
                  <c:v>0</c:v>
                </c:pt>
                <c:pt idx="7382">
                  <c:v>0</c:v>
                </c:pt>
                <c:pt idx="7383">
                  <c:v>0</c:v>
                </c:pt>
                <c:pt idx="7384">
                  <c:v>0</c:v>
                </c:pt>
                <c:pt idx="7385">
                  <c:v>0</c:v>
                </c:pt>
                <c:pt idx="7386">
                  <c:v>0</c:v>
                </c:pt>
                <c:pt idx="7387">
                  <c:v>0</c:v>
                </c:pt>
                <c:pt idx="7388">
                  <c:v>0</c:v>
                </c:pt>
                <c:pt idx="7389">
                  <c:v>1.4210854715202004E-14</c:v>
                </c:pt>
                <c:pt idx="7390">
                  <c:v>1.4210854715202004E-14</c:v>
                </c:pt>
                <c:pt idx="7391">
                  <c:v>0</c:v>
                </c:pt>
                <c:pt idx="7392">
                  <c:v>0</c:v>
                </c:pt>
                <c:pt idx="7393">
                  <c:v>0</c:v>
                </c:pt>
                <c:pt idx="7394">
                  <c:v>0</c:v>
                </c:pt>
                <c:pt idx="7395">
                  <c:v>1.4210854715202004E-14</c:v>
                </c:pt>
                <c:pt idx="7396">
                  <c:v>0</c:v>
                </c:pt>
                <c:pt idx="7397">
                  <c:v>0</c:v>
                </c:pt>
                <c:pt idx="7398">
                  <c:v>0</c:v>
                </c:pt>
                <c:pt idx="7399">
                  <c:v>0</c:v>
                </c:pt>
                <c:pt idx="7400">
                  <c:v>0</c:v>
                </c:pt>
                <c:pt idx="7401">
                  <c:v>1.4210854715202004E-14</c:v>
                </c:pt>
                <c:pt idx="7402">
                  <c:v>0</c:v>
                </c:pt>
                <c:pt idx="7403">
                  <c:v>0</c:v>
                </c:pt>
                <c:pt idx="7404">
                  <c:v>0</c:v>
                </c:pt>
                <c:pt idx="7405">
                  <c:v>0</c:v>
                </c:pt>
                <c:pt idx="7406">
                  <c:v>0</c:v>
                </c:pt>
                <c:pt idx="7407">
                  <c:v>0</c:v>
                </c:pt>
                <c:pt idx="7408">
                  <c:v>0</c:v>
                </c:pt>
                <c:pt idx="7409">
                  <c:v>1.4210854715202004E-14</c:v>
                </c:pt>
                <c:pt idx="7410">
                  <c:v>0</c:v>
                </c:pt>
                <c:pt idx="7411">
                  <c:v>0</c:v>
                </c:pt>
                <c:pt idx="7412">
                  <c:v>0</c:v>
                </c:pt>
                <c:pt idx="7413">
                  <c:v>0</c:v>
                </c:pt>
                <c:pt idx="7414">
                  <c:v>0</c:v>
                </c:pt>
                <c:pt idx="7415">
                  <c:v>0</c:v>
                </c:pt>
                <c:pt idx="7416">
                  <c:v>0</c:v>
                </c:pt>
                <c:pt idx="7417">
                  <c:v>0</c:v>
                </c:pt>
                <c:pt idx="7418">
                  <c:v>0</c:v>
                </c:pt>
                <c:pt idx="7419">
                  <c:v>0</c:v>
                </c:pt>
                <c:pt idx="7420">
                  <c:v>0</c:v>
                </c:pt>
                <c:pt idx="7421">
                  <c:v>0</c:v>
                </c:pt>
                <c:pt idx="7422">
                  <c:v>0</c:v>
                </c:pt>
                <c:pt idx="7423">
                  <c:v>0</c:v>
                </c:pt>
                <c:pt idx="7424">
                  <c:v>1.4210854715202004E-14</c:v>
                </c:pt>
                <c:pt idx="7425">
                  <c:v>1.4210854715202004E-14</c:v>
                </c:pt>
                <c:pt idx="7426">
                  <c:v>1.4210854715202004E-14</c:v>
                </c:pt>
                <c:pt idx="7427">
                  <c:v>0</c:v>
                </c:pt>
                <c:pt idx="7428">
                  <c:v>0</c:v>
                </c:pt>
                <c:pt idx="7429">
                  <c:v>0</c:v>
                </c:pt>
                <c:pt idx="7430">
                  <c:v>1.4210854715202004E-14</c:v>
                </c:pt>
                <c:pt idx="7431">
                  <c:v>0</c:v>
                </c:pt>
                <c:pt idx="7432">
                  <c:v>0</c:v>
                </c:pt>
                <c:pt idx="7433">
                  <c:v>0</c:v>
                </c:pt>
                <c:pt idx="7434">
                  <c:v>0</c:v>
                </c:pt>
                <c:pt idx="7435">
                  <c:v>0</c:v>
                </c:pt>
                <c:pt idx="7436">
                  <c:v>1.4210854715202004E-14</c:v>
                </c:pt>
                <c:pt idx="7437">
                  <c:v>1.4210854715202004E-14</c:v>
                </c:pt>
                <c:pt idx="7438">
                  <c:v>0</c:v>
                </c:pt>
                <c:pt idx="7439">
                  <c:v>0</c:v>
                </c:pt>
                <c:pt idx="7440">
                  <c:v>0</c:v>
                </c:pt>
                <c:pt idx="7441">
                  <c:v>0</c:v>
                </c:pt>
                <c:pt idx="7442">
                  <c:v>0</c:v>
                </c:pt>
                <c:pt idx="7443">
                  <c:v>0</c:v>
                </c:pt>
                <c:pt idx="7444">
                  <c:v>1.4210854715202004E-14</c:v>
                </c:pt>
                <c:pt idx="7445">
                  <c:v>0</c:v>
                </c:pt>
                <c:pt idx="7446">
                  <c:v>1.4210854715202004E-14</c:v>
                </c:pt>
                <c:pt idx="7447">
                  <c:v>0</c:v>
                </c:pt>
                <c:pt idx="7448">
                  <c:v>1.4210854715202004E-14</c:v>
                </c:pt>
                <c:pt idx="7449">
                  <c:v>1.4210854715202004E-14</c:v>
                </c:pt>
                <c:pt idx="7450">
                  <c:v>0</c:v>
                </c:pt>
                <c:pt idx="7451">
                  <c:v>1.4210854715202004E-14</c:v>
                </c:pt>
                <c:pt idx="7452">
                  <c:v>1.4210854715202004E-14</c:v>
                </c:pt>
                <c:pt idx="7453">
                  <c:v>0</c:v>
                </c:pt>
                <c:pt idx="7454">
                  <c:v>0</c:v>
                </c:pt>
                <c:pt idx="7455">
                  <c:v>0</c:v>
                </c:pt>
                <c:pt idx="7456">
                  <c:v>0</c:v>
                </c:pt>
                <c:pt idx="7457">
                  <c:v>0</c:v>
                </c:pt>
                <c:pt idx="7458">
                  <c:v>0</c:v>
                </c:pt>
                <c:pt idx="7459">
                  <c:v>0</c:v>
                </c:pt>
                <c:pt idx="7460">
                  <c:v>0</c:v>
                </c:pt>
                <c:pt idx="7461">
                  <c:v>0</c:v>
                </c:pt>
                <c:pt idx="7462">
                  <c:v>0</c:v>
                </c:pt>
                <c:pt idx="7463">
                  <c:v>0</c:v>
                </c:pt>
                <c:pt idx="7464">
                  <c:v>1.4210854715202004E-14</c:v>
                </c:pt>
                <c:pt idx="7465">
                  <c:v>1.4210854715202004E-14</c:v>
                </c:pt>
                <c:pt idx="7466">
                  <c:v>0</c:v>
                </c:pt>
                <c:pt idx="7467">
                  <c:v>0</c:v>
                </c:pt>
                <c:pt idx="7468">
                  <c:v>0</c:v>
                </c:pt>
                <c:pt idx="7469">
                  <c:v>0</c:v>
                </c:pt>
                <c:pt idx="7470">
                  <c:v>0</c:v>
                </c:pt>
                <c:pt idx="7471">
                  <c:v>0</c:v>
                </c:pt>
                <c:pt idx="7472">
                  <c:v>0</c:v>
                </c:pt>
                <c:pt idx="7473">
                  <c:v>0</c:v>
                </c:pt>
                <c:pt idx="7474">
                  <c:v>0</c:v>
                </c:pt>
                <c:pt idx="7475">
                  <c:v>0</c:v>
                </c:pt>
                <c:pt idx="7476">
                  <c:v>0</c:v>
                </c:pt>
                <c:pt idx="7477">
                  <c:v>1.4210854715202004E-14</c:v>
                </c:pt>
                <c:pt idx="7478">
                  <c:v>0</c:v>
                </c:pt>
                <c:pt idx="7479">
                  <c:v>1.4210854715202004E-14</c:v>
                </c:pt>
                <c:pt idx="7480">
                  <c:v>1.4210854715202004E-14</c:v>
                </c:pt>
                <c:pt idx="7481">
                  <c:v>0</c:v>
                </c:pt>
                <c:pt idx="7482">
                  <c:v>1.4210854715202004E-14</c:v>
                </c:pt>
                <c:pt idx="7483">
                  <c:v>1.4210854715202004E-14</c:v>
                </c:pt>
                <c:pt idx="7484">
                  <c:v>0</c:v>
                </c:pt>
                <c:pt idx="7485">
                  <c:v>0</c:v>
                </c:pt>
                <c:pt idx="7486">
                  <c:v>0</c:v>
                </c:pt>
                <c:pt idx="7487">
                  <c:v>1.4210854715202004E-14</c:v>
                </c:pt>
                <c:pt idx="7488">
                  <c:v>0</c:v>
                </c:pt>
                <c:pt idx="7489">
                  <c:v>0</c:v>
                </c:pt>
                <c:pt idx="7490">
                  <c:v>1.4210854715202004E-14</c:v>
                </c:pt>
                <c:pt idx="7491">
                  <c:v>1.4210854715202004E-14</c:v>
                </c:pt>
                <c:pt idx="7492">
                  <c:v>1.4210854715202004E-14</c:v>
                </c:pt>
                <c:pt idx="7493">
                  <c:v>0</c:v>
                </c:pt>
                <c:pt idx="7494">
                  <c:v>0</c:v>
                </c:pt>
                <c:pt idx="7495">
                  <c:v>0</c:v>
                </c:pt>
                <c:pt idx="7496">
                  <c:v>1.4210854715202004E-14</c:v>
                </c:pt>
                <c:pt idx="7497">
                  <c:v>0</c:v>
                </c:pt>
                <c:pt idx="7498">
                  <c:v>1.4210854715202004E-14</c:v>
                </c:pt>
                <c:pt idx="7499">
                  <c:v>1.4210854715202004E-14</c:v>
                </c:pt>
                <c:pt idx="7500">
                  <c:v>0</c:v>
                </c:pt>
                <c:pt idx="7501">
                  <c:v>0</c:v>
                </c:pt>
                <c:pt idx="7502">
                  <c:v>1.4210854715202004E-14</c:v>
                </c:pt>
                <c:pt idx="7503">
                  <c:v>0</c:v>
                </c:pt>
                <c:pt idx="7504">
                  <c:v>0</c:v>
                </c:pt>
                <c:pt idx="7505">
                  <c:v>1.4210854715202004E-14</c:v>
                </c:pt>
                <c:pt idx="7506">
                  <c:v>0</c:v>
                </c:pt>
                <c:pt idx="7507">
                  <c:v>1.4210854715202004E-14</c:v>
                </c:pt>
                <c:pt idx="7508">
                  <c:v>0</c:v>
                </c:pt>
                <c:pt idx="7509">
                  <c:v>1.4210854715202004E-14</c:v>
                </c:pt>
                <c:pt idx="7510">
                  <c:v>0</c:v>
                </c:pt>
                <c:pt idx="7511">
                  <c:v>0</c:v>
                </c:pt>
                <c:pt idx="7512">
                  <c:v>0</c:v>
                </c:pt>
                <c:pt idx="7513">
                  <c:v>1.4210854715202004E-14</c:v>
                </c:pt>
                <c:pt idx="7514">
                  <c:v>0</c:v>
                </c:pt>
                <c:pt idx="7515">
                  <c:v>0</c:v>
                </c:pt>
                <c:pt idx="7516">
                  <c:v>0</c:v>
                </c:pt>
                <c:pt idx="7517">
                  <c:v>1.4210854715202004E-14</c:v>
                </c:pt>
                <c:pt idx="7518">
                  <c:v>0</c:v>
                </c:pt>
                <c:pt idx="7519">
                  <c:v>0</c:v>
                </c:pt>
                <c:pt idx="7520">
                  <c:v>0</c:v>
                </c:pt>
                <c:pt idx="7521">
                  <c:v>0</c:v>
                </c:pt>
                <c:pt idx="7522">
                  <c:v>0</c:v>
                </c:pt>
                <c:pt idx="7523">
                  <c:v>1.4210854715202004E-14</c:v>
                </c:pt>
                <c:pt idx="7524">
                  <c:v>0</c:v>
                </c:pt>
                <c:pt idx="7525">
                  <c:v>0</c:v>
                </c:pt>
                <c:pt idx="7526">
                  <c:v>0</c:v>
                </c:pt>
                <c:pt idx="7527">
                  <c:v>0</c:v>
                </c:pt>
                <c:pt idx="7528">
                  <c:v>0</c:v>
                </c:pt>
                <c:pt idx="7529">
                  <c:v>0</c:v>
                </c:pt>
                <c:pt idx="7530">
                  <c:v>0</c:v>
                </c:pt>
                <c:pt idx="7531">
                  <c:v>0</c:v>
                </c:pt>
                <c:pt idx="7532">
                  <c:v>0</c:v>
                </c:pt>
                <c:pt idx="7533">
                  <c:v>1.4210854715202004E-14</c:v>
                </c:pt>
                <c:pt idx="7534">
                  <c:v>0</c:v>
                </c:pt>
                <c:pt idx="7535">
                  <c:v>0</c:v>
                </c:pt>
                <c:pt idx="7536">
                  <c:v>0</c:v>
                </c:pt>
                <c:pt idx="7537">
                  <c:v>0</c:v>
                </c:pt>
                <c:pt idx="7538">
                  <c:v>0</c:v>
                </c:pt>
                <c:pt idx="7539">
                  <c:v>0</c:v>
                </c:pt>
                <c:pt idx="7540">
                  <c:v>1.4210854715202004E-14</c:v>
                </c:pt>
                <c:pt idx="7541">
                  <c:v>0</c:v>
                </c:pt>
                <c:pt idx="7542">
                  <c:v>0</c:v>
                </c:pt>
                <c:pt idx="7543">
                  <c:v>0</c:v>
                </c:pt>
                <c:pt idx="7544">
                  <c:v>1.4210854715202004E-14</c:v>
                </c:pt>
                <c:pt idx="7545">
                  <c:v>0</c:v>
                </c:pt>
                <c:pt idx="7546">
                  <c:v>0</c:v>
                </c:pt>
                <c:pt idx="7547">
                  <c:v>0</c:v>
                </c:pt>
                <c:pt idx="7548">
                  <c:v>0</c:v>
                </c:pt>
                <c:pt idx="7549">
                  <c:v>0</c:v>
                </c:pt>
                <c:pt idx="7550">
                  <c:v>0</c:v>
                </c:pt>
                <c:pt idx="7551">
                  <c:v>0</c:v>
                </c:pt>
                <c:pt idx="7552">
                  <c:v>0</c:v>
                </c:pt>
                <c:pt idx="7553">
                  <c:v>0</c:v>
                </c:pt>
                <c:pt idx="7554">
                  <c:v>0</c:v>
                </c:pt>
                <c:pt idx="7555">
                  <c:v>1.4210854715202004E-14</c:v>
                </c:pt>
                <c:pt idx="7556">
                  <c:v>0</c:v>
                </c:pt>
                <c:pt idx="7557">
                  <c:v>1.4210854715202004E-14</c:v>
                </c:pt>
                <c:pt idx="7558">
                  <c:v>0</c:v>
                </c:pt>
                <c:pt idx="7559">
                  <c:v>0</c:v>
                </c:pt>
                <c:pt idx="7560">
                  <c:v>1.4210854715202004E-14</c:v>
                </c:pt>
                <c:pt idx="7561">
                  <c:v>0</c:v>
                </c:pt>
                <c:pt idx="7562">
                  <c:v>0</c:v>
                </c:pt>
                <c:pt idx="7563">
                  <c:v>0</c:v>
                </c:pt>
                <c:pt idx="7564">
                  <c:v>1.4210854715202004E-14</c:v>
                </c:pt>
                <c:pt idx="7565">
                  <c:v>0</c:v>
                </c:pt>
                <c:pt idx="7566">
                  <c:v>0</c:v>
                </c:pt>
                <c:pt idx="7567">
                  <c:v>0</c:v>
                </c:pt>
                <c:pt idx="7568">
                  <c:v>0</c:v>
                </c:pt>
                <c:pt idx="7569">
                  <c:v>0</c:v>
                </c:pt>
                <c:pt idx="7570">
                  <c:v>0</c:v>
                </c:pt>
                <c:pt idx="7571">
                  <c:v>0</c:v>
                </c:pt>
                <c:pt idx="7572">
                  <c:v>0</c:v>
                </c:pt>
                <c:pt idx="7573">
                  <c:v>1.4210854715202004E-14</c:v>
                </c:pt>
                <c:pt idx="7574">
                  <c:v>0</c:v>
                </c:pt>
                <c:pt idx="7575">
                  <c:v>0</c:v>
                </c:pt>
                <c:pt idx="7576">
                  <c:v>0</c:v>
                </c:pt>
                <c:pt idx="7577">
                  <c:v>0</c:v>
                </c:pt>
                <c:pt idx="7578">
                  <c:v>1.4210854715202004E-14</c:v>
                </c:pt>
                <c:pt idx="7579">
                  <c:v>0</c:v>
                </c:pt>
                <c:pt idx="7580">
                  <c:v>0</c:v>
                </c:pt>
                <c:pt idx="7581">
                  <c:v>0</c:v>
                </c:pt>
                <c:pt idx="7582">
                  <c:v>0</c:v>
                </c:pt>
                <c:pt idx="7583">
                  <c:v>0</c:v>
                </c:pt>
                <c:pt idx="7584">
                  <c:v>0</c:v>
                </c:pt>
                <c:pt idx="7585">
                  <c:v>0</c:v>
                </c:pt>
                <c:pt idx="7586">
                  <c:v>0</c:v>
                </c:pt>
                <c:pt idx="7587">
                  <c:v>0</c:v>
                </c:pt>
                <c:pt idx="7588">
                  <c:v>0</c:v>
                </c:pt>
                <c:pt idx="7589">
                  <c:v>0</c:v>
                </c:pt>
                <c:pt idx="7590">
                  <c:v>0</c:v>
                </c:pt>
                <c:pt idx="7591">
                  <c:v>0</c:v>
                </c:pt>
                <c:pt idx="7592">
                  <c:v>0</c:v>
                </c:pt>
                <c:pt idx="7593">
                  <c:v>0</c:v>
                </c:pt>
                <c:pt idx="7594">
                  <c:v>0</c:v>
                </c:pt>
                <c:pt idx="7595">
                  <c:v>0</c:v>
                </c:pt>
                <c:pt idx="7596">
                  <c:v>1.4210854715202004E-14</c:v>
                </c:pt>
                <c:pt idx="7597">
                  <c:v>0</c:v>
                </c:pt>
                <c:pt idx="7598">
                  <c:v>0</c:v>
                </c:pt>
                <c:pt idx="7599">
                  <c:v>0</c:v>
                </c:pt>
                <c:pt idx="7600">
                  <c:v>0</c:v>
                </c:pt>
                <c:pt idx="7601">
                  <c:v>1.4210854715202004E-14</c:v>
                </c:pt>
                <c:pt idx="7602">
                  <c:v>0</c:v>
                </c:pt>
                <c:pt idx="7603">
                  <c:v>0</c:v>
                </c:pt>
                <c:pt idx="7604">
                  <c:v>0</c:v>
                </c:pt>
                <c:pt idx="7605">
                  <c:v>0</c:v>
                </c:pt>
                <c:pt idx="7606">
                  <c:v>1.4210854715202004E-14</c:v>
                </c:pt>
                <c:pt idx="7607">
                  <c:v>0</c:v>
                </c:pt>
                <c:pt idx="7608">
                  <c:v>1.4210854715202004E-14</c:v>
                </c:pt>
                <c:pt idx="7609">
                  <c:v>0</c:v>
                </c:pt>
                <c:pt idx="7610">
                  <c:v>0</c:v>
                </c:pt>
                <c:pt idx="7611">
                  <c:v>0</c:v>
                </c:pt>
                <c:pt idx="7612">
                  <c:v>0</c:v>
                </c:pt>
                <c:pt idx="7613">
                  <c:v>0</c:v>
                </c:pt>
                <c:pt idx="7614">
                  <c:v>0</c:v>
                </c:pt>
                <c:pt idx="7615">
                  <c:v>0</c:v>
                </c:pt>
                <c:pt idx="7616">
                  <c:v>0</c:v>
                </c:pt>
                <c:pt idx="7617">
                  <c:v>0</c:v>
                </c:pt>
                <c:pt idx="7618">
                  <c:v>0</c:v>
                </c:pt>
                <c:pt idx="7619">
                  <c:v>1.4210854715202004E-14</c:v>
                </c:pt>
                <c:pt idx="7620">
                  <c:v>1.4210854715202004E-14</c:v>
                </c:pt>
                <c:pt idx="7621">
                  <c:v>0</c:v>
                </c:pt>
                <c:pt idx="7622">
                  <c:v>0</c:v>
                </c:pt>
                <c:pt idx="7623">
                  <c:v>0</c:v>
                </c:pt>
                <c:pt idx="7624">
                  <c:v>0</c:v>
                </c:pt>
                <c:pt idx="7625">
                  <c:v>0</c:v>
                </c:pt>
                <c:pt idx="7626">
                  <c:v>0</c:v>
                </c:pt>
                <c:pt idx="7627">
                  <c:v>1.4210854715202004E-14</c:v>
                </c:pt>
                <c:pt idx="7628">
                  <c:v>0</c:v>
                </c:pt>
                <c:pt idx="7629">
                  <c:v>0</c:v>
                </c:pt>
                <c:pt idx="7630">
                  <c:v>0</c:v>
                </c:pt>
                <c:pt idx="7631">
                  <c:v>0</c:v>
                </c:pt>
                <c:pt idx="7632">
                  <c:v>0</c:v>
                </c:pt>
                <c:pt idx="7633">
                  <c:v>0</c:v>
                </c:pt>
                <c:pt idx="7634">
                  <c:v>0</c:v>
                </c:pt>
                <c:pt idx="7635">
                  <c:v>0</c:v>
                </c:pt>
                <c:pt idx="7636">
                  <c:v>0</c:v>
                </c:pt>
                <c:pt idx="7637">
                  <c:v>0</c:v>
                </c:pt>
                <c:pt idx="7638">
                  <c:v>0</c:v>
                </c:pt>
                <c:pt idx="7639">
                  <c:v>0</c:v>
                </c:pt>
                <c:pt idx="7640">
                  <c:v>0</c:v>
                </c:pt>
                <c:pt idx="7641">
                  <c:v>0</c:v>
                </c:pt>
                <c:pt idx="7642">
                  <c:v>0</c:v>
                </c:pt>
                <c:pt idx="7643">
                  <c:v>0</c:v>
                </c:pt>
                <c:pt idx="7644">
                  <c:v>0</c:v>
                </c:pt>
                <c:pt idx="7645">
                  <c:v>0</c:v>
                </c:pt>
                <c:pt idx="7646">
                  <c:v>0</c:v>
                </c:pt>
                <c:pt idx="7647">
                  <c:v>0</c:v>
                </c:pt>
                <c:pt idx="7648">
                  <c:v>0</c:v>
                </c:pt>
                <c:pt idx="7649">
                  <c:v>0</c:v>
                </c:pt>
                <c:pt idx="7650">
                  <c:v>1.4210854715202004E-14</c:v>
                </c:pt>
                <c:pt idx="7651">
                  <c:v>0</c:v>
                </c:pt>
                <c:pt idx="7652">
                  <c:v>0</c:v>
                </c:pt>
                <c:pt idx="7653">
                  <c:v>0</c:v>
                </c:pt>
                <c:pt idx="7654">
                  <c:v>0</c:v>
                </c:pt>
                <c:pt idx="7655">
                  <c:v>0</c:v>
                </c:pt>
                <c:pt idx="7656">
                  <c:v>1.4210854715202004E-14</c:v>
                </c:pt>
                <c:pt idx="7657">
                  <c:v>0</c:v>
                </c:pt>
                <c:pt idx="7658">
                  <c:v>0</c:v>
                </c:pt>
                <c:pt idx="7659">
                  <c:v>0</c:v>
                </c:pt>
                <c:pt idx="7660">
                  <c:v>0</c:v>
                </c:pt>
                <c:pt idx="7661">
                  <c:v>0</c:v>
                </c:pt>
                <c:pt idx="7662">
                  <c:v>0</c:v>
                </c:pt>
                <c:pt idx="7663">
                  <c:v>0</c:v>
                </c:pt>
                <c:pt idx="7664">
                  <c:v>0</c:v>
                </c:pt>
                <c:pt idx="7665">
                  <c:v>0</c:v>
                </c:pt>
                <c:pt idx="7666">
                  <c:v>0</c:v>
                </c:pt>
                <c:pt idx="7667">
                  <c:v>0</c:v>
                </c:pt>
                <c:pt idx="7668">
                  <c:v>0</c:v>
                </c:pt>
                <c:pt idx="7669">
                  <c:v>0</c:v>
                </c:pt>
                <c:pt idx="7670">
                  <c:v>0</c:v>
                </c:pt>
                <c:pt idx="7671">
                  <c:v>0</c:v>
                </c:pt>
                <c:pt idx="7672">
                  <c:v>0</c:v>
                </c:pt>
                <c:pt idx="7673">
                  <c:v>1.4210854715202004E-14</c:v>
                </c:pt>
                <c:pt idx="7674">
                  <c:v>0</c:v>
                </c:pt>
                <c:pt idx="7675">
                  <c:v>1.4210854715202004E-14</c:v>
                </c:pt>
                <c:pt idx="7676">
                  <c:v>0</c:v>
                </c:pt>
                <c:pt idx="7677">
                  <c:v>0</c:v>
                </c:pt>
                <c:pt idx="7678">
                  <c:v>0</c:v>
                </c:pt>
                <c:pt idx="7679">
                  <c:v>0</c:v>
                </c:pt>
                <c:pt idx="7680">
                  <c:v>0</c:v>
                </c:pt>
                <c:pt idx="7681">
                  <c:v>0</c:v>
                </c:pt>
                <c:pt idx="7682">
                  <c:v>0</c:v>
                </c:pt>
                <c:pt idx="7683">
                  <c:v>0</c:v>
                </c:pt>
                <c:pt idx="7684">
                  <c:v>0</c:v>
                </c:pt>
                <c:pt idx="7685">
                  <c:v>0</c:v>
                </c:pt>
                <c:pt idx="7686">
                  <c:v>0</c:v>
                </c:pt>
                <c:pt idx="7687">
                  <c:v>0</c:v>
                </c:pt>
                <c:pt idx="7688">
                  <c:v>0</c:v>
                </c:pt>
                <c:pt idx="7689">
                  <c:v>0</c:v>
                </c:pt>
                <c:pt idx="7690">
                  <c:v>0</c:v>
                </c:pt>
                <c:pt idx="7691">
                  <c:v>0</c:v>
                </c:pt>
                <c:pt idx="7692">
                  <c:v>1.4210854715202004E-14</c:v>
                </c:pt>
                <c:pt idx="7693">
                  <c:v>0</c:v>
                </c:pt>
                <c:pt idx="7694">
                  <c:v>0</c:v>
                </c:pt>
                <c:pt idx="7695">
                  <c:v>0</c:v>
                </c:pt>
                <c:pt idx="7696">
                  <c:v>0</c:v>
                </c:pt>
                <c:pt idx="7697">
                  <c:v>0</c:v>
                </c:pt>
                <c:pt idx="7698">
                  <c:v>0</c:v>
                </c:pt>
                <c:pt idx="7699">
                  <c:v>1.4210854715202004E-14</c:v>
                </c:pt>
                <c:pt idx="7700">
                  <c:v>1.4210854715202004E-14</c:v>
                </c:pt>
                <c:pt idx="7701">
                  <c:v>0</c:v>
                </c:pt>
                <c:pt idx="7702">
                  <c:v>0</c:v>
                </c:pt>
                <c:pt idx="7703">
                  <c:v>0</c:v>
                </c:pt>
                <c:pt idx="7704">
                  <c:v>7.1054273576010019E-15</c:v>
                </c:pt>
                <c:pt idx="7705">
                  <c:v>0</c:v>
                </c:pt>
                <c:pt idx="7706">
                  <c:v>7.1054273576010019E-15</c:v>
                </c:pt>
                <c:pt idx="7707">
                  <c:v>0</c:v>
                </c:pt>
                <c:pt idx="7708">
                  <c:v>0</c:v>
                </c:pt>
                <c:pt idx="7709">
                  <c:v>0</c:v>
                </c:pt>
                <c:pt idx="7710">
                  <c:v>0</c:v>
                </c:pt>
                <c:pt idx="7711">
                  <c:v>0</c:v>
                </c:pt>
                <c:pt idx="7712">
                  <c:v>0</c:v>
                </c:pt>
                <c:pt idx="7713">
                  <c:v>7.1054273576010019E-15</c:v>
                </c:pt>
                <c:pt idx="7714">
                  <c:v>0</c:v>
                </c:pt>
                <c:pt idx="7715">
                  <c:v>7.1054273576010019E-15</c:v>
                </c:pt>
                <c:pt idx="7716">
                  <c:v>0</c:v>
                </c:pt>
                <c:pt idx="7717">
                  <c:v>0</c:v>
                </c:pt>
                <c:pt idx="7718">
                  <c:v>7.1054273576010019E-15</c:v>
                </c:pt>
                <c:pt idx="7719">
                  <c:v>0</c:v>
                </c:pt>
                <c:pt idx="7720">
                  <c:v>0</c:v>
                </c:pt>
                <c:pt idx="7721">
                  <c:v>0</c:v>
                </c:pt>
                <c:pt idx="7722">
                  <c:v>0</c:v>
                </c:pt>
                <c:pt idx="7723">
                  <c:v>0</c:v>
                </c:pt>
                <c:pt idx="7724">
                  <c:v>0</c:v>
                </c:pt>
                <c:pt idx="7725">
                  <c:v>0</c:v>
                </c:pt>
                <c:pt idx="7726">
                  <c:v>0</c:v>
                </c:pt>
                <c:pt idx="7727">
                  <c:v>0</c:v>
                </c:pt>
                <c:pt idx="7728">
                  <c:v>7.1054273576010019E-15</c:v>
                </c:pt>
                <c:pt idx="7729">
                  <c:v>7.1054273576010019E-15</c:v>
                </c:pt>
                <c:pt idx="7730">
                  <c:v>0</c:v>
                </c:pt>
                <c:pt idx="7731">
                  <c:v>0</c:v>
                </c:pt>
                <c:pt idx="7732">
                  <c:v>0</c:v>
                </c:pt>
                <c:pt idx="7733">
                  <c:v>0</c:v>
                </c:pt>
                <c:pt idx="7734">
                  <c:v>7.1054273576010019E-15</c:v>
                </c:pt>
                <c:pt idx="7735">
                  <c:v>0</c:v>
                </c:pt>
                <c:pt idx="7736">
                  <c:v>0</c:v>
                </c:pt>
                <c:pt idx="7737">
                  <c:v>0</c:v>
                </c:pt>
                <c:pt idx="7738">
                  <c:v>0</c:v>
                </c:pt>
                <c:pt idx="7739">
                  <c:v>0</c:v>
                </c:pt>
                <c:pt idx="7740">
                  <c:v>0</c:v>
                </c:pt>
                <c:pt idx="7741">
                  <c:v>0</c:v>
                </c:pt>
                <c:pt idx="7742">
                  <c:v>7.1054273576010019E-15</c:v>
                </c:pt>
                <c:pt idx="7743">
                  <c:v>0</c:v>
                </c:pt>
                <c:pt idx="7744">
                  <c:v>7.1054273576010019E-15</c:v>
                </c:pt>
                <c:pt idx="7745">
                  <c:v>0</c:v>
                </c:pt>
                <c:pt idx="7746">
                  <c:v>7.1054273576010019E-15</c:v>
                </c:pt>
                <c:pt idx="7747">
                  <c:v>0</c:v>
                </c:pt>
                <c:pt idx="7748">
                  <c:v>0</c:v>
                </c:pt>
                <c:pt idx="7749">
                  <c:v>0</c:v>
                </c:pt>
                <c:pt idx="7750">
                  <c:v>0</c:v>
                </c:pt>
                <c:pt idx="7751">
                  <c:v>0</c:v>
                </c:pt>
                <c:pt idx="7752">
                  <c:v>7.1054273576010019E-15</c:v>
                </c:pt>
                <c:pt idx="7753">
                  <c:v>0</c:v>
                </c:pt>
                <c:pt idx="7754">
                  <c:v>7.1054273576010019E-15</c:v>
                </c:pt>
                <c:pt idx="7755">
                  <c:v>0</c:v>
                </c:pt>
                <c:pt idx="7756">
                  <c:v>0</c:v>
                </c:pt>
                <c:pt idx="7757">
                  <c:v>0</c:v>
                </c:pt>
                <c:pt idx="7758">
                  <c:v>0</c:v>
                </c:pt>
                <c:pt idx="7759">
                  <c:v>0</c:v>
                </c:pt>
                <c:pt idx="7760">
                  <c:v>0</c:v>
                </c:pt>
                <c:pt idx="7761">
                  <c:v>0</c:v>
                </c:pt>
                <c:pt idx="7762">
                  <c:v>7.1054273576010019E-15</c:v>
                </c:pt>
                <c:pt idx="7763">
                  <c:v>0</c:v>
                </c:pt>
                <c:pt idx="7764">
                  <c:v>0</c:v>
                </c:pt>
                <c:pt idx="7765">
                  <c:v>0</c:v>
                </c:pt>
                <c:pt idx="7766">
                  <c:v>0</c:v>
                </c:pt>
                <c:pt idx="7767">
                  <c:v>0</c:v>
                </c:pt>
                <c:pt idx="7768">
                  <c:v>0</c:v>
                </c:pt>
                <c:pt idx="7769">
                  <c:v>0</c:v>
                </c:pt>
                <c:pt idx="7770">
                  <c:v>0</c:v>
                </c:pt>
                <c:pt idx="7771">
                  <c:v>0</c:v>
                </c:pt>
                <c:pt idx="7772">
                  <c:v>0</c:v>
                </c:pt>
                <c:pt idx="7773">
                  <c:v>7.1054273576010019E-15</c:v>
                </c:pt>
                <c:pt idx="7774">
                  <c:v>0</c:v>
                </c:pt>
                <c:pt idx="7775">
                  <c:v>0</c:v>
                </c:pt>
                <c:pt idx="7776">
                  <c:v>0</c:v>
                </c:pt>
                <c:pt idx="7777">
                  <c:v>0</c:v>
                </c:pt>
                <c:pt idx="7778">
                  <c:v>0</c:v>
                </c:pt>
                <c:pt idx="7779">
                  <c:v>0</c:v>
                </c:pt>
                <c:pt idx="7780">
                  <c:v>0</c:v>
                </c:pt>
                <c:pt idx="7781">
                  <c:v>7.1054273576010019E-15</c:v>
                </c:pt>
                <c:pt idx="7782">
                  <c:v>0</c:v>
                </c:pt>
                <c:pt idx="7783">
                  <c:v>0</c:v>
                </c:pt>
                <c:pt idx="7784">
                  <c:v>0</c:v>
                </c:pt>
                <c:pt idx="7785">
                  <c:v>0</c:v>
                </c:pt>
                <c:pt idx="7786">
                  <c:v>0</c:v>
                </c:pt>
                <c:pt idx="7787">
                  <c:v>0</c:v>
                </c:pt>
                <c:pt idx="7788">
                  <c:v>0</c:v>
                </c:pt>
                <c:pt idx="7789">
                  <c:v>0</c:v>
                </c:pt>
                <c:pt idx="7790">
                  <c:v>7.1054273576010019E-15</c:v>
                </c:pt>
                <c:pt idx="7791">
                  <c:v>0</c:v>
                </c:pt>
                <c:pt idx="7792">
                  <c:v>0</c:v>
                </c:pt>
                <c:pt idx="7793">
                  <c:v>0</c:v>
                </c:pt>
                <c:pt idx="7794">
                  <c:v>0</c:v>
                </c:pt>
                <c:pt idx="7795">
                  <c:v>0</c:v>
                </c:pt>
                <c:pt idx="7796">
                  <c:v>0</c:v>
                </c:pt>
                <c:pt idx="7797">
                  <c:v>0</c:v>
                </c:pt>
                <c:pt idx="7798">
                  <c:v>7.1054273576010019E-15</c:v>
                </c:pt>
                <c:pt idx="7799">
                  <c:v>0</c:v>
                </c:pt>
                <c:pt idx="7800">
                  <c:v>7.1054273576010019E-15</c:v>
                </c:pt>
                <c:pt idx="7801">
                  <c:v>0</c:v>
                </c:pt>
                <c:pt idx="7802">
                  <c:v>0</c:v>
                </c:pt>
                <c:pt idx="7803">
                  <c:v>0</c:v>
                </c:pt>
                <c:pt idx="7804">
                  <c:v>7.1054273576010019E-15</c:v>
                </c:pt>
                <c:pt idx="7805">
                  <c:v>7.1054273576010019E-15</c:v>
                </c:pt>
                <c:pt idx="7806">
                  <c:v>0</c:v>
                </c:pt>
                <c:pt idx="7807">
                  <c:v>7.1054273576010019E-15</c:v>
                </c:pt>
                <c:pt idx="7808">
                  <c:v>0</c:v>
                </c:pt>
                <c:pt idx="7809">
                  <c:v>0</c:v>
                </c:pt>
                <c:pt idx="7810">
                  <c:v>0</c:v>
                </c:pt>
                <c:pt idx="7811">
                  <c:v>0</c:v>
                </c:pt>
                <c:pt idx="7812">
                  <c:v>7.1054273576010019E-15</c:v>
                </c:pt>
                <c:pt idx="7813">
                  <c:v>7.1054273576010019E-15</c:v>
                </c:pt>
                <c:pt idx="7814">
                  <c:v>0</c:v>
                </c:pt>
                <c:pt idx="7815">
                  <c:v>0</c:v>
                </c:pt>
                <c:pt idx="7816">
                  <c:v>0</c:v>
                </c:pt>
                <c:pt idx="7817">
                  <c:v>0</c:v>
                </c:pt>
                <c:pt idx="7818">
                  <c:v>0</c:v>
                </c:pt>
                <c:pt idx="7819">
                  <c:v>0</c:v>
                </c:pt>
                <c:pt idx="7820">
                  <c:v>0</c:v>
                </c:pt>
                <c:pt idx="7821">
                  <c:v>0</c:v>
                </c:pt>
                <c:pt idx="7822">
                  <c:v>0</c:v>
                </c:pt>
                <c:pt idx="7823">
                  <c:v>0</c:v>
                </c:pt>
                <c:pt idx="7824">
                  <c:v>0</c:v>
                </c:pt>
                <c:pt idx="7825">
                  <c:v>0</c:v>
                </c:pt>
                <c:pt idx="7826">
                  <c:v>0</c:v>
                </c:pt>
                <c:pt idx="7827">
                  <c:v>0</c:v>
                </c:pt>
                <c:pt idx="7828">
                  <c:v>0</c:v>
                </c:pt>
                <c:pt idx="7829">
                  <c:v>0</c:v>
                </c:pt>
                <c:pt idx="7830">
                  <c:v>0</c:v>
                </c:pt>
                <c:pt idx="7831">
                  <c:v>0</c:v>
                </c:pt>
                <c:pt idx="7832">
                  <c:v>0</c:v>
                </c:pt>
                <c:pt idx="7833">
                  <c:v>0</c:v>
                </c:pt>
                <c:pt idx="7834">
                  <c:v>0</c:v>
                </c:pt>
                <c:pt idx="7835">
                  <c:v>0</c:v>
                </c:pt>
                <c:pt idx="7836">
                  <c:v>0</c:v>
                </c:pt>
                <c:pt idx="7837">
                  <c:v>0</c:v>
                </c:pt>
                <c:pt idx="7838">
                  <c:v>0</c:v>
                </c:pt>
                <c:pt idx="7839">
                  <c:v>0</c:v>
                </c:pt>
                <c:pt idx="7840">
                  <c:v>0</c:v>
                </c:pt>
                <c:pt idx="7841">
                  <c:v>0</c:v>
                </c:pt>
                <c:pt idx="7842">
                  <c:v>0</c:v>
                </c:pt>
                <c:pt idx="7843">
                  <c:v>7.1054273576010019E-15</c:v>
                </c:pt>
                <c:pt idx="7844">
                  <c:v>0</c:v>
                </c:pt>
                <c:pt idx="7845">
                  <c:v>7.1054273576010019E-15</c:v>
                </c:pt>
                <c:pt idx="7846">
                  <c:v>7.1054273576010019E-15</c:v>
                </c:pt>
                <c:pt idx="7847">
                  <c:v>0</c:v>
                </c:pt>
                <c:pt idx="7848">
                  <c:v>0</c:v>
                </c:pt>
                <c:pt idx="7849">
                  <c:v>0</c:v>
                </c:pt>
                <c:pt idx="7850">
                  <c:v>0</c:v>
                </c:pt>
                <c:pt idx="7851">
                  <c:v>7.1054273576010019E-15</c:v>
                </c:pt>
                <c:pt idx="7852">
                  <c:v>0</c:v>
                </c:pt>
                <c:pt idx="7853">
                  <c:v>0</c:v>
                </c:pt>
                <c:pt idx="7854">
                  <c:v>0</c:v>
                </c:pt>
                <c:pt idx="7855">
                  <c:v>0</c:v>
                </c:pt>
                <c:pt idx="7856">
                  <c:v>0</c:v>
                </c:pt>
                <c:pt idx="7857">
                  <c:v>0</c:v>
                </c:pt>
                <c:pt idx="7858">
                  <c:v>0</c:v>
                </c:pt>
                <c:pt idx="7859">
                  <c:v>7.1054273576010019E-15</c:v>
                </c:pt>
                <c:pt idx="7860">
                  <c:v>7.1054273576010019E-15</c:v>
                </c:pt>
                <c:pt idx="7861">
                  <c:v>7.1054273576010019E-15</c:v>
                </c:pt>
                <c:pt idx="7862">
                  <c:v>0</c:v>
                </c:pt>
                <c:pt idx="7863">
                  <c:v>0</c:v>
                </c:pt>
                <c:pt idx="7864">
                  <c:v>0</c:v>
                </c:pt>
                <c:pt idx="7865">
                  <c:v>0</c:v>
                </c:pt>
                <c:pt idx="7866">
                  <c:v>0</c:v>
                </c:pt>
                <c:pt idx="7867">
                  <c:v>0</c:v>
                </c:pt>
                <c:pt idx="7868">
                  <c:v>0</c:v>
                </c:pt>
                <c:pt idx="7869">
                  <c:v>7.1054273576010019E-15</c:v>
                </c:pt>
                <c:pt idx="7870">
                  <c:v>7.1054273576010019E-15</c:v>
                </c:pt>
                <c:pt idx="7871">
                  <c:v>0</c:v>
                </c:pt>
                <c:pt idx="7872">
                  <c:v>0</c:v>
                </c:pt>
                <c:pt idx="7873">
                  <c:v>0</c:v>
                </c:pt>
                <c:pt idx="7874">
                  <c:v>0</c:v>
                </c:pt>
                <c:pt idx="7875">
                  <c:v>0</c:v>
                </c:pt>
                <c:pt idx="7876">
                  <c:v>0</c:v>
                </c:pt>
                <c:pt idx="7877">
                  <c:v>0</c:v>
                </c:pt>
                <c:pt idx="7878">
                  <c:v>0</c:v>
                </c:pt>
                <c:pt idx="7879">
                  <c:v>7.1054273576010019E-15</c:v>
                </c:pt>
                <c:pt idx="7880">
                  <c:v>0</c:v>
                </c:pt>
                <c:pt idx="7881">
                  <c:v>7.1054273576010019E-15</c:v>
                </c:pt>
                <c:pt idx="7882">
                  <c:v>7.1054273576010019E-15</c:v>
                </c:pt>
                <c:pt idx="7883">
                  <c:v>0</c:v>
                </c:pt>
                <c:pt idx="7884">
                  <c:v>7.1054273576010019E-15</c:v>
                </c:pt>
                <c:pt idx="7885">
                  <c:v>0</c:v>
                </c:pt>
                <c:pt idx="7886">
                  <c:v>0</c:v>
                </c:pt>
                <c:pt idx="7887">
                  <c:v>0</c:v>
                </c:pt>
                <c:pt idx="7888">
                  <c:v>0</c:v>
                </c:pt>
                <c:pt idx="7889">
                  <c:v>0</c:v>
                </c:pt>
                <c:pt idx="7890">
                  <c:v>7.1054273576010019E-15</c:v>
                </c:pt>
                <c:pt idx="7891">
                  <c:v>0</c:v>
                </c:pt>
                <c:pt idx="7892">
                  <c:v>0</c:v>
                </c:pt>
                <c:pt idx="7893">
                  <c:v>0</c:v>
                </c:pt>
                <c:pt idx="7894">
                  <c:v>0</c:v>
                </c:pt>
                <c:pt idx="7895">
                  <c:v>0</c:v>
                </c:pt>
                <c:pt idx="7896">
                  <c:v>0</c:v>
                </c:pt>
                <c:pt idx="7897">
                  <c:v>0</c:v>
                </c:pt>
                <c:pt idx="7898">
                  <c:v>0</c:v>
                </c:pt>
                <c:pt idx="7899">
                  <c:v>0</c:v>
                </c:pt>
                <c:pt idx="7900">
                  <c:v>0</c:v>
                </c:pt>
                <c:pt idx="7901">
                  <c:v>7.1054273576010019E-15</c:v>
                </c:pt>
                <c:pt idx="7902">
                  <c:v>0</c:v>
                </c:pt>
                <c:pt idx="7903">
                  <c:v>0</c:v>
                </c:pt>
                <c:pt idx="7904">
                  <c:v>0</c:v>
                </c:pt>
                <c:pt idx="7905">
                  <c:v>0</c:v>
                </c:pt>
                <c:pt idx="7906">
                  <c:v>0</c:v>
                </c:pt>
                <c:pt idx="7907">
                  <c:v>0</c:v>
                </c:pt>
                <c:pt idx="7908">
                  <c:v>0</c:v>
                </c:pt>
                <c:pt idx="7909">
                  <c:v>7.1054273576010019E-15</c:v>
                </c:pt>
                <c:pt idx="7910">
                  <c:v>0</c:v>
                </c:pt>
                <c:pt idx="7911">
                  <c:v>0</c:v>
                </c:pt>
                <c:pt idx="7912">
                  <c:v>0</c:v>
                </c:pt>
                <c:pt idx="7913">
                  <c:v>7.1054273576010019E-15</c:v>
                </c:pt>
                <c:pt idx="7914">
                  <c:v>0</c:v>
                </c:pt>
                <c:pt idx="7915">
                  <c:v>0</c:v>
                </c:pt>
                <c:pt idx="7916">
                  <c:v>0</c:v>
                </c:pt>
                <c:pt idx="7917">
                  <c:v>7.1054273576010019E-15</c:v>
                </c:pt>
                <c:pt idx="7918">
                  <c:v>0</c:v>
                </c:pt>
                <c:pt idx="7919">
                  <c:v>0</c:v>
                </c:pt>
                <c:pt idx="7920">
                  <c:v>0</c:v>
                </c:pt>
                <c:pt idx="7921">
                  <c:v>0</c:v>
                </c:pt>
                <c:pt idx="7922">
                  <c:v>0</c:v>
                </c:pt>
                <c:pt idx="7923">
                  <c:v>0</c:v>
                </c:pt>
                <c:pt idx="7924">
                  <c:v>0</c:v>
                </c:pt>
                <c:pt idx="7925">
                  <c:v>0</c:v>
                </c:pt>
                <c:pt idx="7926">
                  <c:v>0</c:v>
                </c:pt>
                <c:pt idx="7927">
                  <c:v>0</c:v>
                </c:pt>
                <c:pt idx="7928">
                  <c:v>0</c:v>
                </c:pt>
                <c:pt idx="7929">
                  <c:v>0</c:v>
                </c:pt>
                <c:pt idx="7930">
                  <c:v>0</c:v>
                </c:pt>
                <c:pt idx="7931">
                  <c:v>0</c:v>
                </c:pt>
                <c:pt idx="7932">
                  <c:v>0</c:v>
                </c:pt>
                <c:pt idx="7933">
                  <c:v>0</c:v>
                </c:pt>
                <c:pt idx="7934">
                  <c:v>0</c:v>
                </c:pt>
                <c:pt idx="7935">
                  <c:v>7.1054273576010019E-15</c:v>
                </c:pt>
                <c:pt idx="7936">
                  <c:v>0</c:v>
                </c:pt>
                <c:pt idx="7937">
                  <c:v>0</c:v>
                </c:pt>
                <c:pt idx="7938">
                  <c:v>0</c:v>
                </c:pt>
                <c:pt idx="7939">
                  <c:v>0</c:v>
                </c:pt>
                <c:pt idx="7940">
                  <c:v>0</c:v>
                </c:pt>
                <c:pt idx="7941">
                  <c:v>0</c:v>
                </c:pt>
                <c:pt idx="7942">
                  <c:v>7.1054273576010019E-15</c:v>
                </c:pt>
                <c:pt idx="7943">
                  <c:v>0</c:v>
                </c:pt>
                <c:pt idx="7944">
                  <c:v>0</c:v>
                </c:pt>
                <c:pt idx="7945">
                  <c:v>0</c:v>
                </c:pt>
                <c:pt idx="7946">
                  <c:v>7.1054273576010019E-15</c:v>
                </c:pt>
                <c:pt idx="7947">
                  <c:v>0</c:v>
                </c:pt>
                <c:pt idx="7948">
                  <c:v>0</c:v>
                </c:pt>
                <c:pt idx="7949">
                  <c:v>0</c:v>
                </c:pt>
                <c:pt idx="7950">
                  <c:v>0</c:v>
                </c:pt>
                <c:pt idx="7951">
                  <c:v>7.1054273576010019E-15</c:v>
                </c:pt>
                <c:pt idx="7952">
                  <c:v>0</c:v>
                </c:pt>
                <c:pt idx="7953">
                  <c:v>0</c:v>
                </c:pt>
                <c:pt idx="7954">
                  <c:v>0</c:v>
                </c:pt>
                <c:pt idx="7955">
                  <c:v>0</c:v>
                </c:pt>
                <c:pt idx="7956">
                  <c:v>0</c:v>
                </c:pt>
                <c:pt idx="7957">
                  <c:v>7.1054273576010019E-15</c:v>
                </c:pt>
                <c:pt idx="7958">
                  <c:v>0</c:v>
                </c:pt>
                <c:pt idx="7959">
                  <c:v>0</c:v>
                </c:pt>
                <c:pt idx="7960">
                  <c:v>7.1054273576010019E-15</c:v>
                </c:pt>
                <c:pt idx="7961">
                  <c:v>0</c:v>
                </c:pt>
                <c:pt idx="7962">
                  <c:v>0</c:v>
                </c:pt>
                <c:pt idx="7963">
                  <c:v>0</c:v>
                </c:pt>
                <c:pt idx="7964">
                  <c:v>0</c:v>
                </c:pt>
                <c:pt idx="7965">
                  <c:v>0</c:v>
                </c:pt>
                <c:pt idx="7966">
                  <c:v>0</c:v>
                </c:pt>
                <c:pt idx="7967">
                  <c:v>7.1054273576010019E-15</c:v>
                </c:pt>
                <c:pt idx="7968">
                  <c:v>0</c:v>
                </c:pt>
                <c:pt idx="7969">
                  <c:v>0</c:v>
                </c:pt>
                <c:pt idx="7970">
                  <c:v>0</c:v>
                </c:pt>
                <c:pt idx="7971">
                  <c:v>0</c:v>
                </c:pt>
                <c:pt idx="7972">
                  <c:v>0</c:v>
                </c:pt>
                <c:pt idx="7973">
                  <c:v>7.1054273576010019E-15</c:v>
                </c:pt>
                <c:pt idx="7974">
                  <c:v>0</c:v>
                </c:pt>
                <c:pt idx="7975">
                  <c:v>7.1054273576010019E-15</c:v>
                </c:pt>
                <c:pt idx="7976">
                  <c:v>7.1054273576010019E-15</c:v>
                </c:pt>
                <c:pt idx="7977">
                  <c:v>0</c:v>
                </c:pt>
                <c:pt idx="7978">
                  <c:v>7.1054273576010019E-15</c:v>
                </c:pt>
                <c:pt idx="7979">
                  <c:v>0</c:v>
                </c:pt>
                <c:pt idx="7980">
                  <c:v>0</c:v>
                </c:pt>
                <c:pt idx="7981">
                  <c:v>0</c:v>
                </c:pt>
                <c:pt idx="7982">
                  <c:v>0</c:v>
                </c:pt>
                <c:pt idx="7983">
                  <c:v>0</c:v>
                </c:pt>
                <c:pt idx="7984">
                  <c:v>0</c:v>
                </c:pt>
                <c:pt idx="7985">
                  <c:v>0</c:v>
                </c:pt>
                <c:pt idx="7986">
                  <c:v>0</c:v>
                </c:pt>
                <c:pt idx="7987">
                  <c:v>0</c:v>
                </c:pt>
                <c:pt idx="7988">
                  <c:v>0</c:v>
                </c:pt>
                <c:pt idx="7989">
                  <c:v>0</c:v>
                </c:pt>
                <c:pt idx="7990">
                  <c:v>0</c:v>
                </c:pt>
                <c:pt idx="7991">
                  <c:v>0</c:v>
                </c:pt>
                <c:pt idx="7992">
                  <c:v>0</c:v>
                </c:pt>
                <c:pt idx="7993">
                  <c:v>0</c:v>
                </c:pt>
                <c:pt idx="7994">
                  <c:v>0</c:v>
                </c:pt>
                <c:pt idx="7995">
                  <c:v>0</c:v>
                </c:pt>
                <c:pt idx="7996">
                  <c:v>0</c:v>
                </c:pt>
                <c:pt idx="7997">
                  <c:v>0</c:v>
                </c:pt>
                <c:pt idx="7998">
                  <c:v>7.1054273576010019E-15</c:v>
                </c:pt>
                <c:pt idx="7999">
                  <c:v>0</c:v>
                </c:pt>
                <c:pt idx="8000">
                  <c:v>0</c:v>
                </c:pt>
                <c:pt idx="8001">
                  <c:v>0</c:v>
                </c:pt>
                <c:pt idx="8002">
                  <c:v>0</c:v>
                </c:pt>
                <c:pt idx="8003">
                  <c:v>0</c:v>
                </c:pt>
                <c:pt idx="8004">
                  <c:v>0</c:v>
                </c:pt>
                <c:pt idx="8005">
                  <c:v>0</c:v>
                </c:pt>
                <c:pt idx="8006">
                  <c:v>0</c:v>
                </c:pt>
                <c:pt idx="8007">
                  <c:v>0</c:v>
                </c:pt>
                <c:pt idx="8008">
                  <c:v>0</c:v>
                </c:pt>
                <c:pt idx="8009">
                  <c:v>0</c:v>
                </c:pt>
                <c:pt idx="8010">
                  <c:v>0</c:v>
                </c:pt>
                <c:pt idx="8011">
                  <c:v>0</c:v>
                </c:pt>
                <c:pt idx="8012">
                  <c:v>0</c:v>
                </c:pt>
                <c:pt idx="8013">
                  <c:v>0</c:v>
                </c:pt>
                <c:pt idx="8014">
                  <c:v>7.1054273576010019E-15</c:v>
                </c:pt>
                <c:pt idx="8015">
                  <c:v>0</c:v>
                </c:pt>
                <c:pt idx="8016">
                  <c:v>0</c:v>
                </c:pt>
                <c:pt idx="8017">
                  <c:v>0</c:v>
                </c:pt>
                <c:pt idx="8018">
                  <c:v>0</c:v>
                </c:pt>
                <c:pt idx="8019">
                  <c:v>7.1054273576010019E-15</c:v>
                </c:pt>
                <c:pt idx="8020">
                  <c:v>0</c:v>
                </c:pt>
                <c:pt idx="8021">
                  <c:v>0</c:v>
                </c:pt>
                <c:pt idx="8022">
                  <c:v>0</c:v>
                </c:pt>
                <c:pt idx="8023">
                  <c:v>0</c:v>
                </c:pt>
                <c:pt idx="8024">
                  <c:v>0</c:v>
                </c:pt>
                <c:pt idx="8025">
                  <c:v>0</c:v>
                </c:pt>
                <c:pt idx="8026">
                  <c:v>0</c:v>
                </c:pt>
                <c:pt idx="8027">
                  <c:v>0</c:v>
                </c:pt>
                <c:pt idx="8028">
                  <c:v>0</c:v>
                </c:pt>
                <c:pt idx="8029">
                  <c:v>0</c:v>
                </c:pt>
                <c:pt idx="8030">
                  <c:v>0</c:v>
                </c:pt>
                <c:pt idx="8031">
                  <c:v>0</c:v>
                </c:pt>
                <c:pt idx="8032">
                  <c:v>0</c:v>
                </c:pt>
                <c:pt idx="8033">
                  <c:v>0</c:v>
                </c:pt>
                <c:pt idx="8034">
                  <c:v>0</c:v>
                </c:pt>
                <c:pt idx="8035">
                  <c:v>0</c:v>
                </c:pt>
                <c:pt idx="8036">
                  <c:v>0</c:v>
                </c:pt>
                <c:pt idx="8037">
                  <c:v>0</c:v>
                </c:pt>
                <c:pt idx="8038">
                  <c:v>0</c:v>
                </c:pt>
                <c:pt idx="8039">
                  <c:v>0</c:v>
                </c:pt>
                <c:pt idx="8040">
                  <c:v>0</c:v>
                </c:pt>
                <c:pt idx="8041">
                  <c:v>0</c:v>
                </c:pt>
                <c:pt idx="8042">
                  <c:v>0</c:v>
                </c:pt>
                <c:pt idx="8043">
                  <c:v>0</c:v>
                </c:pt>
                <c:pt idx="8044">
                  <c:v>0</c:v>
                </c:pt>
                <c:pt idx="8045">
                  <c:v>0</c:v>
                </c:pt>
                <c:pt idx="8046">
                  <c:v>0</c:v>
                </c:pt>
                <c:pt idx="8047">
                  <c:v>3.5527136788005009E-15</c:v>
                </c:pt>
                <c:pt idx="8048">
                  <c:v>0</c:v>
                </c:pt>
                <c:pt idx="8049">
                  <c:v>0</c:v>
                </c:pt>
                <c:pt idx="8050">
                  <c:v>0</c:v>
                </c:pt>
                <c:pt idx="8051">
                  <c:v>0</c:v>
                </c:pt>
                <c:pt idx="8052">
                  <c:v>0</c:v>
                </c:pt>
                <c:pt idx="8053">
                  <c:v>0</c:v>
                </c:pt>
                <c:pt idx="8054">
                  <c:v>0</c:v>
                </c:pt>
                <c:pt idx="8055">
                  <c:v>3.5527136788005009E-15</c:v>
                </c:pt>
                <c:pt idx="8056">
                  <c:v>3.5527136788005009E-15</c:v>
                </c:pt>
                <c:pt idx="8057">
                  <c:v>0</c:v>
                </c:pt>
                <c:pt idx="8058">
                  <c:v>3.5527136788005009E-15</c:v>
                </c:pt>
                <c:pt idx="8059">
                  <c:v>0</c:v>
                </c:pt>
                <c:pt idx="8060">
                  <c:v>0</c:v>
                </c:pt>
                <c:pt idx="8061">
                  <c:v>3.5527136788005009E-15</c:v>
                </c:pt>
                <c:pt idx="8062">
                  <c:v>0</c:v>
                </c:pt>
                <c:pt idx="8063">
                  <c:v>0</c:v>
                </c:pt>
                <c:pt idx="8064">
                  <c:v>0</c:v>
                </c:pt>
                <c:pt idx="8065">
                  <c:v>0</c:v>
                </c:pt>
                <c:pt idx="8066">
                  <c:v>3.5527136788005009E-15</c:v>
                </c:pt>
                <c:pt idx="8067">
                  <c:v>0</c:v>
                </c:pt>
                <c:pt idx="8068">
                  <c:v>0</c:v>
                </c:pt>
                <c:pt idx="8069">
                  <c:v>0</c:v>
                </c:pt>
                <c:pt idx="8070">
                  <c:v>3.5527136788005009E-15</c:v>
                </c:pt>
                <c:pt idx="8071">
                  <c:v>0</c:v>
                </c:pt>
                <c:pt idx="8072">
                  <c:v>0</c:v>
                </c:pt>
                <c:pt idx="8073">
                  <c:v>0</c:v>
                </c:pt>
                <c:pt idx="8074">
                  <c:v>0</c:v>
                </c:pt>
                <c:pt idx="8075">
                  <c:v>0</c:v>
                </c:pt>
                <c:pt idx="8076">
                  <c:v>0</c:v>
                </c:pt>
                <c:pt idx="8077">
                  <c:v>0</c:v>
                </c:pt>
                <c:pt idx="8078">
                  <c:v>0</c:v>
                </c:pt>
                <c:pt idx="8079">
                  <c:v>0</c:v>
                </c:pt>
                <c:pt idx="8080">
                  <c:v>0</c:v>
                </c:pt>
                <c:pt idx="8081">
                  <c:v>0</c:v>
                </c:pt>
                <c:pt idx="8082">
                  <c:v>0</c:v>
                </c:pt>
                <c:pt idx="8083">
                  <c:v>0</c:v>
                </c:pt>
                <c:pt idx="8084">
                  <c:v>0</c:v>
                </c:pt>
                <c:pt idx="8085">
                  <c:v>0</c:v>
                </c:pt>
                <c:pt idx="8086">
                  <c:v>0</c:v>
                </c:pt>
                <c:pt idx="8087">
                  <c:v>0</c:v>
                </c:pt>
                <c:pt idx="8088">
                  <c:v>0</c:v>
                </c:pt>
                <c:pt idx="8089">
                  <c:v>0</c:v>
                </c:pt>
                <c:pt idx="8090">
                  <c:v>0</c:v>
                </c:pt>
                <c:pt idx="8091">
                  <c:v>0</c:v>
                </c:pt>
                <c:pt idx="8092">
                  <c:v>0</c:v>
                </c:pt>
                <c:pt idx="8093">
                  <c:v>0</c:v>
                </c:pt>
                <c:pt idx="8094">
                  <c:v>0</c:v>
                </c:pt>
                <c:pt idx="8095">
                  <c:v>0</c:v>
                </c:pt>
                <c:pt idx="8096">
                  <c:v>0</c:v>
                </c:pt>
                <c:pt idx="8097">
                  <c:v>0</c:v>
                </c:pt>
                <c:pt idx="8098">
                  <c:v>0</c:v>
                </c:pt>
                <c:pt idx="8099">
                  <c:v>0</c:v>
                </c:pt>
                <c:pt idx="8100">
                  <c:v>0</c:v>
                </c:pt>
                <c:pt idx="8101">
                  <c:v>0</c:v>
                </c:pt>
                <c:pt idx="8102">
                  <c:v>0</c:v>
                </c:pt>
                <c:pt idx="8103">
                  <c:v>0</c:v>
                </c:pt>
                <c:pt idx="8104">
                  <c:v>0</c:v>
                </c:pt>
                <c:pt idx="8105">
                  <c:v>0</c:v>
                </c:pt>
                <c:pt idx="8106">
                  <c:v>0</c:v>
                </c:pt>
                <c:pt idx="8107">
                  <c:v>0</c:v>
                </c:pt>
                <c:pt idx="8108">
                  <c:v>0</c:v>
                </c:pt>
                <c:pt idx="8109">
                  <c:v>0</c:v>
                </c:pt>
                <c:pt idx="8110">
                  <c:v>0</c:v>
                </c:pt>
                <c:pt idx="8111">
                  <c:v>0</c:v>
                </c:pt>
                <c:pt idx="8112">
                  <c:v>0</c:v>
                </c:pt>
                <c:pt idx="8113">
                  <c:v>0</c:v>
                </c:pt>
                <c:pt idx="8114">
                  <c:v>0</c:v>
                </c:pt>
                <c:pt idx="8115">
                  <c:v>0</c:v>
                </c:pt>
                <c:pt idx="8116">
                  <c:v>0</c:v>
                </c:pt>
                <c:pt idx="8117">
                  <c:v>0</c:v>
                </c:pt>
                <c:pt idx="8118">
                  <c:v>0</c:v>
                </c:pt>
                <c:pt idx="8119">
                  <c:v>0</c:v>
                </c:pt>
                <c:pt idx="8120">
                  <c:v>0</c:v>
                </c:pt>
                <c:pt idx="8121">
                  <c:v>0</c:v>
                </c:pt>
                <c:pt idx="8122">
                  <c:v>0</c:v>
                </c:pt>
                <c:pt idx="8123">
                  <c:v>0</c:v>
                </c:pt>
                <c:pt idx="8124">
                  <c:v>0</c:v>
                </c:pt>
                <c:pt idx="8125">
                  <c:v>0</c:v>
                </c:pt>
                <c:pt idx="8126">
                  <c:v>0</c:v>
                </c:pt>
                <c:pt idx="8127">
                  <c:v>0</c:v>
                </c:pt>
                <c:pt idx="8128">
                  <c:v>0</c:v>
                </c:pt>
                <c:pt idx="8129">
                  <c:v>0</c:v>
                </c:pt>
                <c:pt idx="8130">
                  <c:v>0</c:v>
                </c:pt>
                <c:pt idx="8131">
                  <c:v>0</c:v>
                </c:pt>
                <c:pt idx="8132">
                  <c:v>0</c:v>
                </c:pt>
                <c:pt idx="8133">
                  <c:v>0</c:v>
                </c:pt>
                <c:pt idx="8134">
                  <c:v>0</c:v>
                </c:pt>
                <c:pt idx="8135">
                  <c:v>0</c:v>
                </c:pt>
                <c:pt idx="8136">
                  <c:v>0</c:v>
                </c:pt>
                <c:pt idx="8137">
                  <c:v>0</c:v>
                </c:pt>
                <c:pt idx="8138">
                  <c:v>0</c:v>
                </c:pt>
                <c:pt idx="8139">
                  <c:v>0</c:v>
                </c:pt>
                <c:pt idx="8140">
                  <c:v>0</c:v>
                </c:pt>
                <c:pt idx="8141">
                  <c:v>0</c:v>
                </c:pt>
                <c:pt idx="8142">
                  <c:v>0</c:v>
                </c:pt>
                <c:pt idx="8143">
                  <c:v>0</c:v>
                </c:pt>
                <c:pt idx="8144">
                  <c:v>0</c:v>
                </c:pt>
                <c:pt idx="8145">
                  <c:v>0</c:v>
                </c:pt>
                <c:pt idx="8146">
                  <c:v>0</c:v>
                </c:pt>
                <c:pt idx="8147">
                  <c:v>0</c:v>
                </c:pt>
                <c:pt idx="8148">
                  <c:v>0</c:v>
                </c:pt>
                <c:pt idx="8149">
                  <c:v>0</c:v>
                </c:pt>
                <c:pt idx="8150">
                  <c:v>0</c:v>
                </c:pt>
                <c:pt idx="8151">
                  <c:v>0</c:v>
                </c:pt>
                <c:pt idx="8152">
                  <c:v>0</c:v>
                </c:pt>
                <c:pt idx="8153">
                  <c:v>0</c:v>
                </c:pt>
                <c:pt idx="8154">
                  <c:v>0</c:v>
                </c:pt>
                <c:pt idx="8155">
                  <c:v>0</c:v>
                </c:pt>
                <c:pt idx="8156">
                  <c:v>0</c:v>
                </c:pt>
                <c:pt idx="8157">
                  <c:v>0</c:v>
                </c:pt>
                <c:pt idx="8158">
                  <c:v>0</c:v>
                </c:pt>
                <c:pt idx="8159">
                  <c:v>0</c:v>
                </c:pt>
                <c:pt idx="8160">
                  <c:v>0</c:v>
                </c:pt>
                <c:pt idx="8161">
                  <c:v>0</c:v>
                </c:pt>
                <c:pt idx="8162">
                  <c:v>0</c:v>
                </c:pt>
                <c:pt idx="8163">
                  <c:v>0</c:v>
                </c:pt>
                <c:pt idx="8164">
                  <c:v>0</c:v>
                </c:pt>
                <c:pt idx="8165">
                  <c:v>0</c:v>
                </c:pt>
                <c:pt idx="8166">
                  <c:v>0</c:v>
                </c:pt>
                <c:pt idx="8167">
                  <c:v>0</c:v>
                </c:pt>
                <c:pt idx="8168">
                  <c:v>0</c:v>
                </c:pt>
                <c:pt idx="8169">
                  <c:v>0</c:v>
                </c:pt>
                <c:pt idx="8170">
                  <c:v>0</c:v>
                </c:pt>
                <c:pt idx="8171">
                  <c:v>0</c:v>
                </c:pt>
                <c:pt idx="8172">
                  <c:v>0</c:v>
                </c:pt>
                <c:pt idx="8173">
                  <c:v>0</c:v>
                </c:pt>
                <c:pt idx="8174">
                  <c:v>0</c:v>
                </c:pt>
                <c:pt idx="8175">
                  <c:v>0</c:v>
                </c:pt>
                <c:pt idx="8176">
                  <c:v>0</c:v>
                </c:pt>
                <c:pt idx="8177">
                  <c:v>0</c:v>
                </c:pt>
                <c:pt idx="8178">
                  <c:v>0</c:v>
                </c:pt>
                <c:pt idx="8179">
                  <c:v>3.5527136788005009E-15</c:v>
                </c:pt>
                <c:pt idx="8180">
                  <c:v>0</c:v>
                </c:pt>
                <c:pt idx="8181">
                  <c:v>0</c:v>
                </c:pt>
                <c:pt idx="8182">
                  <c:v>0</c:v>
                </c:pt>
                <c:pt idx="8183">
                  <c:v>0</c:v>
                </c:pt>
                <c:pt idx="8184">
                  <c:v>0</c:v>
                </c:pt>
                <c:pt idx="8185">
                  <c:v>0</c:v>
                </c:pt>
                <c:pt idx="8186">
                  <c:v>0</c:v>
                </c:pt>
                <c:pt idx="8187">
                  <c:v>0</c:v>
                </c:pt>
                <c:pt idx="8188">
                  <c:v>0</c:v>
                </c:pt>
                <c:pt idx="8189">
                  <c:v>0</c:v>
                </c:pt>
                <c:pt idx="8190">
                  <c:v>0</c:v>
                </c:pt>
                <c:pt idx="8191">
                  <c:v>0</c:v>
                </c:pt>
                <c:pt idx="8192">
                  <c:v>0</c:v>
                </c:pt>
                <c:pt idx="8193">
                  <c:v>0</c:v>
                </c:pt>
                <c:pt idx="8194">
                  <c:v>0</c:v>
                </c:pt>
                <c:pt idx="8195">
                  <c:v>0</c:v>
                </c:pt>
                <c:pt idx="8196">
                  <c:v>0</c:v>
                </c:pt>
                <c:pt idx="8197">
                  <c:v>0</c:v>
                </c:pt>
                <c:pt idx="8198">
                  <c:v>0</c:v>
                </c:pt>
                <c:pt idx="8199">
                  <c:v>0</c:v>
                </c:pt>
                <c:pt idx="8200">
                  <c:v>0</c:v>
                </c:pt>
                <c:pt idx="8201">
                  <c:v>3.5527136788005009E-15</c:v>
                </c:pt>
                <c:pt idx="8202">
                  <c:v>0</c:v>
                </c:pt>
                <c:pt idx="8203">
                  <c:v>0</c:v>
                </c:pt>
                <c:pt idx="8204">
                  <c:v>0</c:v>
                </c:pt>
                <c:pt idx="8205">
                  <c:v>0</c:v>
                </c:pt>
                <c:pt idx="8206">
                  <c:v>0</c:v>
                </c:pt>
                <c:pt idx="8207">
                  <c:v>0</c:v>
                </c:pt>
                <c:pt idx="8208">
                  <c:v>0</c:v>
                </c:pt>
                <c:pt idx="8209">
                  <c:v>0</c:v>
                </c:pt>
                <c:pt idx="8210">
                  <c:v>0</c:v>
                </c:pt>
                <c:pt idx="8211">
                  <c:v>0</c:v>
                </c:pt>
                <c:pt idx="8212">
                  <c:v>0</c:v>
                </c:pt>
                <c:pt idx="8213">
                  <c:v>0</c:v>
                </c:pt>
                <c:pt idx="8214">
                  <c:v>0</c:v>
                </c:pt>
                <c:pt idx="8215">
                  <c:v>0</c:v>
                </c:pt>
                <c:pt idx="8216">
                  <c:v>0</c:v>
                </c:pt>
                <c:pt idx="8217">
                  <c:v>0</c:v>
                </c:pt>
                <c:pt idx="8218">
                  <c:v>0</c:v>
                </c:pt>
                <c:pt idx="8219">
                  <c:v>0</c:v>
                </c:pt>
                <c:pt idx="8220">
                  <c:v>0</c:v>
                </c:pt>
                <c:pt idx="8221">
                  <c:v>0</c:v>
                </c:pt>
                <c:pt idx="8222">
                  <c:v>0</c:v>
                </c:pt>
                <c:pt idx="8223">
                  <c:v>0</c:v>
                </c:pt>
                <c:pt idx="8224">
                  <c:v>0</c:v>
                </c:pt>
                <c:pt idx="8225">
                  <c:v>3.5527136788005009E-15</c:v>
                </c:pt>
                <c:pt idx="8226">
                  <c:v>0</c:v>
                </c:pt>
                <c:pt idx="8227">
                  <c:v>0</c:v>
                </c:pt>
                <c:pt idx="8228">
                  <c:v>0</c:v>
                </c:pt>
                <c:pt idx="8229">
                  <c:v>0</c:v>
                </c:pt>
                <c:pt idx="8230">
                  <c:v>0</c:v>
                </c:pt>
                <c:pt idx="8231">
                  <c:v>0</c:v>
                </c:pt>
                <c:pt idx="8232">
                  <c:v>0</c:v>
                </c:pt>
                <c:pt idx="8233">
                  <c:v>0</c:v>
                </c:pt>
                <c:pt idx="8234">
                  <c:v>0</c:v>
                </c:pt>
                <c:pt idx="8235">
                  <c:v>0</c:v>
                </c:pt>
                <c:pt idx="8236">
                  <c:v>0</c:v>
                </c:pt>
                <c:pt idx="8237">
                  <c:v>3.5527136788005009E-15</c:v>
                </c:pt>
                <c:pt idx="8238">
                  <c:v>0</c:v>
                </c:pt>
                <c:pt idx="8239">
                  <c:v>0</c:v>
                </c:pt>
                <c:pt idx="8240">
                  <c:v>0</c:v>
                </c:pt>
                <c:pt idx="8241">
                  <c:v>0</c:v>
                </c:pt>
                <c:pt idx="8242">
                  <c:v>0</c:v>
                </c:pt>
                <c:pt idx="8243">
                  <c:v>0</c:v>
                </c:pt>
                <c:pt idx="8244">
                  <c:v>0</c:v>
                </c:pt>
                <c:pt idx="8245">
                  <c:v>0</c:v>
                </c:pt>
                <c:pt idx="8246">
                  <c:v>0</c:v>
                </c:pt>
                <c:pt idx="8247">
                  <c:v>3.5527136788005009E-15</c:v>
                </c:pt>
                <c:pt idx="8248">
                  <c:v>3.5527136788005009E-15</c:v>
                </c:pt>
                <c:pt idx="8249">
                  <c:v>0</c:v>
                </c:pt>
                <c:pt idx="8250">
                  <c:v>0</c:v>
                </c:pt>
                <c:pt idx="8251">
                  <c:v>0</c:v>
                </c:pt>
                <c:pt idx="8252">
                  <c:v>0</c:v>
                </c:pt>
                <c:pt idx="8253">
                  <c:v>0</c:v>
                </c:pt>
                <c:pt idx="8254">
                  <c:v>0</c:v>
                </c:pt>
                <c:pt idx="8255">
                  <c:v>0</c:v>
                </c:pt>
                <c:pt idx="8256">
                  <c:v>3.5527136788005009E-15</c:v>
                </c:pt>
                <c:pt idx="8257">
                  <c:v>3.5527136788005009E-15</c:v>
                </c:pt>
                <c:pt idx="8258">
                  <c:v>0</c:v>
                </c:pt>
                <c:pt idx="8259">
                  <c:v>0</c:v>
                </c:pt>
                <c:pt idx="8260">
                  <c:v>0</c:v>
                </c:pt>
                <c:pt idx="8261">
                  <c:v>3.5527136788005009E-15</c:v>
                </c:pt>
                <c:pt idx="8262">
                  <c:v>3.5527136788005009E-15</c:v>
                </c:pt>
                <c:pt idx="8263">
                  <c:v>3.5527136788005009E-15</c:v>
                </c:pt>
                <c:pt idx="8264">
                  <c:v>3.5527136788005009E-15</c:v>
                </c:pt>
                <c:pt idx="8265">
                  <c:v>0</c:v>
                </c:pt>
                <c:pt idx="8266">
                  <c:v>3.5527136788005009E-15</c:v>
                </c:pt>
                <c:pt idx="8267">
                  <c:v>0</c:v>
                </c:pt>
                <c:pt idx="8268">
                  <c:v>0</c:v>
                </c:pt>
                <c:pt idx="8269">
                  <c:v>0</c:v>
                </c:pt>
                <c:pt idx="8270">
                  <c:v>0</c:v>
                </c:pt>
                <c:pt idx="8271">
                  <c:v>0</c:v>
                </c:pt>
                <c:pt idx="8272">
                  <c:v>0</c:v>
                </c:pt>
                <c:pt idx="8273">
                  <c:v>0</c:v>
                </c:pt>
                <c:pt idx="8274">
                  <c:v>0</c:v>
                </c:pt>
                <c:pt idx="8275">
                  <c:v>0</c:v>
                </c:pt>
                <c:pt idx="8276">
                  <c:v>0</c:v>
                </c:pt>
                <c:pt idx="8277">
                  <c:v>3.5527136788005009E-15</c:v>
                </c:pt>
                <c:pt idx="8278">
                  <c:v>0</c:v>
                </c:pt>
                <c:pt idx="8279">
                  <c:v>0</c:v>
                </c:pt>
                <c:pt idx="8280">
                  <c:v>0</c:v>
                </c:pt>
                <c:pt idx="8281">
                  <c:v>0</c:v>
                </c:pt>
                <c:pt idx="8282">
                  <c:v>0</c:v>
                </c:pt>
                <c:pt idx="8283">
                  <c:v>0</c:v>
                </c:pt>
                <c:pt idx="8284">
                  <c:v>3.5527136788005009E-15</c:v>
                </c:pt>
                <c:pt idx="8285">
                  <c:v>0</c:v>
                </c:pt>
                <c:pt idx="8286">
                  <c:v>3.5527136788005009E-15</c:v>
                </c:pt>
                <c:pt idx="8287">
                  <c:v>0</c:v>
                </c:pt>
                <c:pt idx="8288">
                  <c:v>0</c:v>
                </c:pt>
                <c:pt idx="8289">
                  <c:v>0</c:v>
                </c:pt>
                <c:pt idx="8290">
                  <c:v>0</c:v>
                </c:pt>
                <c:pt idx="8291">
                  <c:v>0</c:v>
                </c:pt>
                <c:pt idx="8292">
                  <c:v>0</c:v>
                </c:pt>
                <c:pt idx="8293">
                  <c:v>0</c:v>
                </c:pt>
                <c:pt idx="8294">
                  <c:v>3.5527136788005009E-15</c:v>
                </c:pt>
                <c:pt idx="8295">
                  <c:v>0</c:v>
                </c:pt>
                <c:pt idx="8296">
                  <c:v>0</c:v>
                </c:pt>
                <c:pt idx="8297">
                  <c:v>0</c:v>
                </c:pt>
                <c:pt idx="8298">
                  <c:v>0</c:v>
                </c:pt>
                <c:pt idx="8299">
                  <c:v>0</c:v>
                </c:pt>
                <c:pt idx="8300">
                  <c:v>0</c:v>
                </c:pt>
                <c:pt idx="8301">
                  <c:v>3.5527136788005009E-15</c:v>
                </c:pt>
                <c:pt idx="8302">
                  <c:v>0</c:v>
                </c:pt>
                <c:pt idx="8303">
                  <c:v>0</c:v>
                </c:pt>
                <c:pt idx="8304">
                  <c:v>3.5527136788005009E-15</c:v>
                </c:pt>
                <c:pt idx="8305">
                  <c:v>3.5527136788005009E-15</c:v>
                </c:pt>
                <c:pt idx="8306">
                  <c:v>0</c:v>
                </c:pt>
                <c:pt idx="8307">
                  <c:v>3.5527136788005009E-15</c:v>
                </c:pt>
                <c:pt idx="8308">
                  <c:v>0</c:v>
                </c:pt>
                <c:pt idx="8309">
                  <c:v>0</c:v>
                </c:pt>
                <c:pt idx="8310">
                  <c:v>0</c:v>
                </c:pt>
                <c:pt idx="8311">
                  <c:v>0</c:v>
                </c:pt>
                <c:pt idx="8312">
                  <c:v>0</c:v>
                </c:pt>
                <c:pt idx="8313">
                  <c:v>3.5527136788005009E-15</c:v>
                </c:pt>
                <c:pt idx="8314">
                  <c:v>0</c:v>
                </c:pt>
                <c:pt idx="8315">
                  <c:v>0</c:v>
                </c:pt>
                <c:pt idx="8316">
                  <c:v>0</c:v>
                </c:pt>
                <c:pt idx="8317">
                  <c:v>0</c:v>
                </c:pt>
                <c:pt idx="8318">
                  <c:v>0</c:v>
                </c:pt>
                <c:pt idx="8319">
                  <c:v>0</c:v>
                </c:pt>
                <c:pt idx="8320">
                  <c:v>0</c:v>
                </c:pt>
                <c:pt idx="8321">
                  <c:v>0</c:v>
                </c:pt>
                <c:pt idx="8322">
                  <c:v>0</c:v>
                </c:pt>
                <c:pt idx="8323">
                  <c:v>0</c:v>
                </c:pt>
                <c:pt idx="8324">
                  <c:v>0</c:v>
                </c:pt>
                <c:pt idx="8325">
                  <c:v>0</c:v>
                </c:pt>
                <c:pt idx="8326">
                  <c:v>0</c:v>
                </c:pt>
                <c:pt idx="8327">
                  <c:v>0</c:v>
                </c:pt>
                <c:pt idx="8328">
                  <c:v>0</c:v>
                </c:pt>
                <c:pt idx="8329">
                  <c:v>0</c:v>
                </c:pt>
                <c:pt idx="8330">
                  <c:v>0</c:v>
                </c:pt>
                <c:pt idx="8331">
                  <c:v>0</c:v>
                </c:pt>
                <c:pt idx="8332">
                  <c:v>0</c:v>
                </c:pt>
                <c:pt idx="8333">
                  <c:v>0</c:v>
                </c:pt>
                <c:pt idx="8334">
                  <c:v>0</c:v>
                </c:pt>
                <c:pt idx="8335">
                  <c:v>0</c:v>
                </c:pt>
                <c:pt idx="8336">
                  <c:v>0</c:v>
                </c:pt>
                <c:pt idx="8337">
                  <c:v>0</c:v>
                </c:pt>
                <c:pt idx="8338">
                  <c:v>0</c:v>
                </c:pt>
                <c:pt idx="8339">
                  <c:v>0</c:v>
                </c:pt>
                <c:pt idx="8340">
                  <c:v>0</c:v>
                </c:pt>
                <c:pt idx="8341">
                  <c:v>0</c:v>
                </c:pt>
                <c:pt idx="8342">
                  <c:v>0</c:v>
                </c:pt>
                <c:pt idx="8343">
                  <c:v>0</c:v>
                </c:pt>
                <c:pt idx="8344">
                  <c:v>0</c:v>
                </c:pt>
                <c:pt idx="8345">
                  <c:v>0</c:v>
                </c:pt>
                <c:pt idx="8346">
                  <c:v>0</c:v>
                </c:pt>
                <c:pt idx="8347">
                  <c:v>0</c:v>
                </c:pt>
                <c:pt idx="8348">
                  <c:v>0</c:v>
                </c:pt>
                <c:pt idx="8349">
                  <c:v>0</c:v>
                </c:pt>
                <c:pt idx="8350">
                  <c:v>0</c:v>
                </c:pt>
                <c:pt idx="8351">
                  <c:v>0</c:v>
                </c:pt>
                <c:pt idx="8352">
                  <c:v>0</c:v>
                </c:pt>
                <c:pt idx="8353">
                  <c:v>0</c:v>
                </c:pt>
                <c:pt idx="8354">
                  <c:v>0</c:v>
                </c:pt>
                <c:pt idx="8355">
                  <c:v>0</c:v>
                </c:pt>
                <c:pt idx="8356">
                  <c:v>0</c:v>
                </c:pt>
                <c:pt idx="8357">
                  <c:v>0</c:v>
                </c:pt>
                <c:pt idx="8358">
                  <c:v>0</c:v>
                </c:pt>
                <c:pt idx="8359">
                  <c:v>0</c:v>
                </c:pt>
                <c:pt idx="8360">
                  <c:v>0</c:v>
                </c:pt>
                <c:pt idx="8361">
                  <c:v>0</c:v>
                </c:pt>
                <c:pt idx="8362">
                  <c:v>0</c:v>
                </c:pt>
                <c:pt idx="8363">
                  <c:v>0</c:v>
                </c:pt>
                <c:pt idx="8364">
                  <c:v>0</c:v>
                </c:pt>
                <c:pt idx="8365">
                  <c:v>0</c:v>
                </c:pt>
                <c:pt idx="8366">
                  <c:v>0</c:v>
                </c:pt>
                <c:pt idx="8367">
                  <c:v>0</c:v>
                </c:pt>
                <c:pt idx="8368">
                  <c:v>0</c:v>
                </c:pt>
                <c:pt idx="8369">
                  <c:v>0</c:v>
                </c:pt>
                <c:pt idx="8370">
                  <c:v>0</c:v>
                </c:pt>
                <c:pt idx="8371">
                  <c:v>0</c:v>
                </c:pt>
                <c:pt idx="8372">
                  <c:v>0</c:v>
                </c:pt>
                <c:pt idx="8373">
                  <c:v>0</c:v>
                </c:pt>
                <c:pt idx="8374">
                  <c:v>0</c:v>
                </c:pt>
                <c:pt idx="8375">
                  <c:v>0</c:v>
                </c:pt>
                <c:pt idx="8376">
                  <c:v>0</c:v>
                </c:pt>
                <c:pt idx="8377">
                  <c:v>0</c:v>
                </c:pt>
                <c:pt idx="8378">
                  <c:v>0</c:v>
                </c:pt>
                <c:pt idx="8379">
                  <c:v>0</c:v>
                </c:pt>
                <c:pt idx="8380">
                  <c:v>0</c:v>
                </c:pt>
                <c:pt idx="8381">
                  <c:v>0</c:v>
                </c:pt>
                <c:pt idx="8382">
                  <c:v>0</c:v>
                </c:pt>
                <c:pt idx="8383">
                  <c:v>0</c:v>
                </c:pt>
                <c:pt idx="8384">
                  <c:v>0</c:v>
                </c:pt>
                <c:pt idx="8385">
                  <c:v>0</c:v>
                </c:pt>
                <c:pt idx="8386">
                  <c:v>0</c:v>
                </c:pt>
                <c:pt idx="8387">
                  <c:v>0</c:v>
                </c:pt>
                <c:pt idx="8388">
                  <c:v>0</c:v>
                </c:pt>
                <c:pt idx="8389">
                  <c:v>0</c:v>
                </c:pt>
                <c:pt idx="8390">
                  <c:v>0</c:v>
                </c:pt>
                <c:pt idx="8391">
                  <c:v>0</c:v>
                </c:pt>
                <c:pt idx="8392">
                  <c:v>0</c:v>
                </c:pt>
                <c:pt idx="8393">
                  <c:v>0</c:v>
                </c:pt>
                <c:pt idx="8394">
                  <c:v>0</c:v>
                </c:pt>
                <c:pt idx="8395">
                  <c:v>0</c:v>
                </c:pt>
                <c:pt idx="8396">
                  <c:v>0</c:v>
                </c:pt>
                <c:pt idx="8397">
                  <c:v>0</c:v>
                </c:pt>
                <c:pt idx="8398">
                  <c:v>0</c:v>
                </c:pt>
                <c:pt idx="8399">
                  <c:v>0</c:v>
                </c:pt>
                <c:pt idx="8400">
                  <c:v>0</c:v>
                </c:pt>
                <c:pt idx="8401">
                  <c:v>0</c:v>
                </c:pt>
                <c:pt idx="8402">
                  <c:v>0</c:v>
                </c:pt>
                <c:pt idx="8403">
                  <c:v>0</c:v>
                </c:pt>
                <c:pt idx="8404">
                  <c:v>0</c:v>
                </c:pt>
                <c:pt idx="8405">
                  <c:v>0</c:v>
                </c:pt>
                <c:pt idx="8406">
                  <c:v>0</c:v>
                </c:pt>
                <c:pt idx="8407">
                  <c:v>0</c:v>
                </c:pt>
                <c:pt idx="8408">
                  <c:v>0</c:v>
                </c:pt>
                <c:pt idx="8409">
                  <c:v>0</c:v>
                </c:pt>
                <c:pt idx="8410">
                  <c:v>0</c:v>
                </c:pt>
                <c:pt idx="8411">
                  <c:v>0</c:v>
                </c:pt>
                <c:pt idx="8412">
                  <c:v>0</c:v>
                </c:pt>
                <c:pt idx="8413">
                  <c:v>0</c:v>
                </c:pt>
                <c:pt idx="8414">
                  <c:v>0</c:v>
                </c:pt>
                <c:pt idx="8415">
                  <c:v>0</c:v>
                </c:pt>
                <c:pt idx="8416">
                  <c:v>0</c:v>
                </c:pt>
                <c:pt idx="8417">
                  <c:v>0</c:v>
                </c:pt>
                <c:pt idx="8418">
                  <c:v>0</c:v>
                </c:pt>
                <c:pt idx="8419">
                  <c:v>0</c:v>
                </c:pt>
                <c:pt idx="8420">
                  <c:v>0</c:v>
                </c:pt>
                <c:pt idx="8421">
                  <c:v>0</c:v>
                </c:pt>
                <c:pt idx="8422">
                  <c:v>0</c:v>
                </c:pt>
                <c:pt idx="8423">
                  <c:v>0</c:v>
                </c:pt>
                <c:pt idx="8424">
                  <c:v>0</c:v>
                </c:pt>
                <c:pt idx="8425">
                  <c:v>0</c:v>
                </c:pt>
                <c:pt idx="8426">
                  <c:v>0</c:v>
                </c:pt>
                <c:pt idx="8427">
                  <c:v>0</c:v>
                </c:pt>
                <c:pt idx="8428">
                  <c:v>0</c:v>
                </c:pt>
                <c:pt idx="8429">
                  <c:v>0</c:v>
                </c:pt>
                <c:pt idx="8430">
                  <c:v>0</c:v>
                </c:pt>
                <c:pt idx="8431">
                  <c:v>0</c:v>
                </c:pt>
                <c:pt idx="8432">
                  <c:v>0</c:v>
                </c:pt>
                <c:pt idx="8433">
                  <c:v>0</c:v>
                </c:pt>
                <c:pt idx="8434">
                  <c:v>0</c:v>
                </c:pt>
                <c:pt idx="8435">
                  <c:v>0</c:v>
                </c:pt>
                <c:pt idx="8436">
                  <c:v>0</c:v>
                </c:pt>
                <c:pt idx="8437">
                  <c:v>0</c:v>
                </c:pt>
                <c:pt idx="8438">
                  <c:v>0</c:v>
                </c:pt>
                <c:pt idx="8439">
                  <c:v>0</c:v>
                </c:pt>
                <c:pt idx="8440">
                  <c:v>0</c:v>
                </c:pt>
                <c:pt idx="8441">
                  <c:v>0</c:v>
                </c:pt>
                <c:pt idx="8442">
                  <c:v>0</c:v>
                </c:pt>
                <c:pt idx="8443">
                  <c:v>0</c:v>
                </c:pt>
                <c:pt idx="8444">
                  <c:v>0</c:v>
                </c:pt>
                <c:pt idx="8445">
                  <c:v>0</c:v>
                </c:pt>
                <c:pt idx="8446">
                  <c:v>0</c:v>
                </c:pt>
                <c:pt idx="8447">
                  <c:v>0</c:v>
                </c:pt>
                <c:pt idx="8448">
                  <c:v>0</c:v>
                </c:pt>
                <c:pt idx="8449">
                  <c:v>0</c:v>
                </c:pt>
                <c:pt idx="8450">
                  <c:v>0</c:v>
                </c:pt>
                <c:pt idx="8451">
                  <c:v>0</c:v>
                </c:pt>
                <c:pt idx="8452">
                  <c:v>0</c:v>
                </c:pt>
                <c:pt idx="8453">
                  <c:v>0</c:v>
                </c:pt>
                <c:pt idx="8454">
                  <c:v>0</c:v>
                </c:pt>
                <c:pt idx="8455">
                  <c:v>0</c:v>
                </c:pt>
                <c:pt idx="8456">
                  <c:v>0</c:v>
                </c:pt>
                <c:pt idx="8457">
                  <c:v>0</c:v>
                </c:pt>
                <c:pt idx="8458">
                  <c:v>0</c:v>
                </c:pt>
                <c:pt idx="8459">
                  <c:v>0</c:v>
                </c:pt>
                <c:pt idx="8460">
                  <c:v>0</c:v>
                </c:pt>
                <c:pt idx="8461">
                  <c:v>0</c:v>
                </c:pt>
                <c:pt idx="8462">
                  <c:v>0</c:v>
                </c:pt>
                <c:pt idx="8463">
                  <c:v>0</c:v>
                </c:pt>
                <c:pt idx="8464">
                  <c:v>0</c:v>
                </c:pt>
                <c:pt idx="8465">
                  <c:v>0</c:v>
                </c:pt>
                <c:pt idx="8466">
                  <c:v>0</c:v>
                </c:pt>
                <c:pt idx="8467">
                  <c:v>0</c:v>
                </c:pt>
                <c:pt idx="8468">
                  <c:v>0</c:v>
                </c:pt>
                <c:pt idx="8469">
                  <c:v>0</c:v>
                </c:pt>
                <c:pt idx="8470">
                  <c:v>0</c:v>
                </c:pt>
                <c:pt idx="8471">
                  <c:v>0</c:v>
                </c:pt>
                <c:pt idx="8472">
                  <c:v>0</c:v>
                </c:pt>
                <c:pt idx="8473">
                  <c:v>0</c:v>
                </c:pt>
                <c:pt idx="8474">
                  <c:v>0</c:v>
                </c:pt>
                <c:pt idx="8475">
                  <c:v>0</c:v>
                </c:pt>
                <c:pt idx="8476">
                  <c:v>0</c:v>
                </c:pt>
                <c:pt idx="8477">
                  <c:v>0</c:v>
                </c:pt>
                <c:pt idx="8478">
                  <c:v>0</c:v>
                </c:pt>
                <c:pt idx="8479">
                  <c:v>0</c:v>
                </c:pt>
                <c:pt idx="8480">
                  <c:v>0</c:v>
                </c:pt>
                <c:pt idx="8481">
                  <c:v>0</c:v>
                </c:pt>
                <c:pt idx="8482">
                  <c:v>0</c:v>
                </c:pt>
                <c:pt idx="8483">
                  <c:v>0</c:v>
                </c:pt>
                <c:pt idx="8484">
                  <c:v>0</c:v>
                </c:pt>
                <c:pt idx="8485">
                  <c:v>0</c:v>
                </c:pt>
                <c:pt idx="8486">
                  <c:v>0</c:v>
                </c:pt>
                <c:pt idx="8487">
                  <c:v>0</c:v>
                </c:pt>
                <c:pt idx="8488">
                  <c:v>0</c:v>
                </c:pt>
                <c:pt idx="8489">
                  <c:v>0</c:v>
                </c:pt>
                <c:pt idx="8490">
                  <c:v>0</c:v>
                </c:pt>
                <c:pt idx="8491">
                  <c:v>0</c:v>
                </c:pt>
                <c:pt idx="8492">
                  <c:v>0</c:v>
                </c:pt>
                <c:pt idx="8493">
                  <c:v>0</c:v>
                </c:pt>
                <c:pt idx="8494">
                  <c:v>0</c:v>
                </c:pt>
                <c:pt idx="8495">
                  <c:v>0</c:v>
                </c:pt>
                <c:pt idx="8496">
                  <c:v>0</c:v>
                </c:pt>
                <c:pt idx="8497">
                  <c:v>0</c:v>
                </c:pt>
                <c:pt idx="8498">
                  <c:v>0</c:v>
                </c:pt>
                <c:pt idx="8499">
                  <c:v>0</c:v>
                </c:pt>
                <c:pt idx="8500">
                  <c:v>0</c:v>
                </c:pt>
                <c:pt idx="8501">
                  <c:v>0</c:v>
                </c:pt>
                <c:pt idx="8502">
                  <c:v>0</c:v>
                </c:pt>
                <c:pt idx="8503">
                  <c:v>0</c:v>
                </c:pt>
                <c:pt idx="8504">
                  <c:v>0</c:v>
                </c:pt>
                <c:pt idx="8505">
                  <c:v>0</c:v>
                </c:pt>
                <c:pt idx="8506">
                  <c:v>0</c:v>
                </c:pt>
                <c:pt idx="8507">
                  <c:v>0</c:v>
                </c:pt>
                <c:pt idx="8508">
                  <c:v>0</c:v>
                </c:pt>
                <c:pt idx="8509">
                  <c:v>0</c:v>
                </c:pt>
                <c:pt idx="8510">
                  <c:v>0</c:v>
                </c:pt>
                <c:pt idx="8511">
                  <c:v>0</c:v>
                </c:pt>
                <c:pt idx="8512">
                  <c:v>0</c:v>
                </c:pt>
                <c:pt idx="8513">
                  <c:v>0</c:v>
                </c:pt>
                <c:pt idx="8514">
                  <c:v>0</c:v>
                </c:pt>
                <c:pt idx="8515">
                  <c:v>0</c:v>
                </c:pt>
                <c:pt idx="8516">
                  <c:v>0</c:v>
                </c:pt>
                <c:pt idx="8517">
                  <c:v>0</c:v>
                </c:pt>
                <c:pt idx="8518">
                  <c:v>0</c:v>
                </c:pt>
                <c:pt idx="8519">
                  <c:v>0</c:v>
                </c:pt>
                <c:pt idx="8520">
                  <c:v>0</c:v>
                </c:pt>
                <c:pt idx="8521">
                  <c:v>0</c:v>
                </c:pt>
                <c:pt idx="8522">
                  <c:v>0</c:v>
                </c:pt>
                <c:pt idx="8523">
                  <c:v>0</c:v>
                </c:pt>
                <c:pt idx="8524">
                  <c:v>0</c:v>
                </c:pt>
                <c:pt idx="8525">
                  <c:v>0</c:v>
                </c:pt>
                <c:pt idx="8526">
                  <c:v>0</c:v>
                </c:pt>
                <c:pt idx="8527">
                  <c:v>0</c:v>
                </c:pt>
                <c:pt idx="8528">
                  <c:v>0</c:v>
                </c:pt>
                <c:pt idx="8529">
                  <c:v>0</c:v>
                </c:pt>
                <c:pt idx="8530">
                  <c:v>0</c:v>
                </c:pt>
                <c:pt idx="8531">
                  <c:v>0</c:v>
                </c:pt>
                <c:pt idx="8532">
                  <c:v>0</c:v>
                </c:pt>
                <c:pt idx="8533">
                  <c:v>0</c:v>
                </c:pt>
                <c:pt idx="8534">
                  <c:v>0</c:v>
                </c:pt>
                <c:pt idx="8535">
                  <c:v>0</c:v>
                </c:pt>
                <c:pt idx="8536">
                  <c:v>0</c:v>
                </c:pt>
                <c:pt idx="8537">
                  <c:v>0</c:v>
                </c:pt>
                <c:pt idx="8538">
                  <c:v>0</c:v>
                </c:pt>
                <c:pt idx="8539">
                  <c:v>0</c:v>
                </c:pt>
                <c:pt idx="8540">
                  <c:v>0</c:v>
                </c:pt>
                <c:pt idx="8541">
                  <c:v>0</c:v>
                </c:pt>
                <c:pt idx="8542">
                  <c:v>0</c:v>
                </c:pt>
                <c:pt idx="8543">
                  <c:v>0</c:v>
                </c:pt>
                <c:pt idx="8544">
                  <c:v>0</c:v>
                </c:pt>
                <c:pt idx="8545">
                  <c:v>0</c:v>
                </c:pt>
                <c:pt idx="8546">
                  <c:v>0</c:v>
                </c:pt>
                <c:pt idx="8547">
                  <c:v>0</c:v>
                </c:pt>
                <c:pt idx="8548">
                  <c:v>0</c:v>
                </c:pt>
                <c:pt idx="8549">
                  <c:v>0</c:v>
                </c:pt>
                <c:pt idx="8550">
                  <c:v>0</c:v>
                </c:pt>
                <c:pt idx="8551">
                  <c:v>0</c:v>
                </c:pt>
                <c:pt idx="8552">
                  <c:v>0</c:v>
                </c:pt>
                <c:pt idx="8553">
                  <c:v>0</c:v>
                </c:pt>
                <c:pt idx="8554">
                  <c:v>0</c:v>
                </c:pt>
                <c:pt idx="8555">
                  <c:v>0</c:v>
                </c:pt>
                <c:pt idx="8556">
                  <c:v>0</c:v>
                </c:pt>
                <c:pt idx="8557">
                  <c:v>0</c:v>
                </c:pt>
                <c:pt idx="8558">
                  <c:v>0</c:v>
                </c:pt>
                <c:pt idx="8559">
                  <c:v>0</c:v>
                </c:pt>
                <c:pt idx="8560">
                  <c:v>0</c:v>
                </c:pt>
                <c:pt idx="8561">
                  <c:v>0</c:v>
                </c:pt>
                <c:pt idx="8562">
                  <c:v>0</c:v>
                </c:pt>
                <c:pt idx="8563">
                  <c:v>0</c:v>
                </c:pt>
                <c:pt idx="8564">
                  <c:v>0</c:v>
                </c:pt>
                <c:pt idx="8565">
                  <c:v>0</c:v>
                </c:pt>
                <c:pt idx="8566">
                  <c:v>0</c:v>
                </c:pt>
                <c:pt idx="8567">
                  <c:v>0</c:v>
                </c:pt>
                <c:pt idx="8568">
                  <c:v>0</c:v>
                </c:pt>
                <c:pt idx="8569">
                  <c:v>0</c:v>
                </c:pt>
                <c:pt idx="8570">
                  <c:v>0</c:v>
                </c:pt>
                <c:pt idx="8571">
                  <c:v>0</c:v>
                </c:pt>
                <c:pt idx="8572">
                  <c:v>0</c:v>
                </c:pt>
                <c:pt idx="8573">
                  <c:v>0</c:v>
                </c:pt>
                <c:pt idx="8574">
                  <c:v>0</c:v>
                </c:pt>
                <c:pt idx="8575">
                  <c:v>0</c:v>
                </c:pt>
                <c:pt idx="8576">
                  <c:v>0</c:v>
                </c:pt>
                <c:pt idx="8577">
                  <c:v>0</c:v>
                </c:pt>
                <c:pt idx="8578">
                  <c:v>0</c:v>
                </c:pt>
                <c:pt idx="8579">
                  <c:v>0</c:v>
                </c:pt>
                <c:pt idx="8580">
                  <c:v>0</c:v>
                </c:pt>
                <c:pt idx="8581">
                  <c:v>0</c:v>
                </c:pt>
                <c:pt idx="8582">
                  <c:v>0</c:v>
                </c:pt>
                <c:pt idx="8583">
                  <c:v>0</c:v>
                </c:pt>
                <c:pt idx="8584">
                  <c:v>0</c:v>
                </c:pt>
                <c:pt idx="8585">
                  <c:v>0</c:v>
                </c:pt>
                <c:pt idx="8586">
                  <c:v>0</c:v>
                </c:pt>
                <c:pt idx="8587">
                  <c:v>0</c:v>
                </c:pt>
                <c:pt idx="8588">
                  <c:v>0</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0</c:v>
                </c:pt>
                <c:pt idx="8602">
                  <c:v>0</c:v>
                </c:pt>
                <c:pt idx="8603">
                  <c:v>0</c:v>
                </c:pt>
                <c:pt idx="8604">
                  <c:v>0</c:v>
                </c:pt>
                <c:pt idx="8605">
                  <c:v>0</c:v>
                </c:pt>
                <c:pt idx="8606">
                  <c:v>0</c:v>
                </c:pt>
                <c:pt idx="8607">
                  <c:v>0</c:v>
                </c:pt>
                <c:pt idx="8608">
                  <c:v>0</c:v>
                </c:pt>
                <c:pt idx="8609">
                  <c:v>0</c:v>
                </c:pt>
                <c:pt idx="8610">
                  <c:v>0</c:v>
                </c:pt>
                <c:pt idx="8611">
                  <c:v>0</c:v>
                </c:pt>
                <c:pt idx="8612">
                  <c:v>0</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0</c:v>
                </c:pt>
                <c:pt idx="8628">
                  <c:v>0</c:v>
                </c:pt>
                <c:pt idx="8629">
                  <c:v>0</c:v>
                </c:pt>
                <c:pt idx="8630">
                  <c:v>0</c:v>
                </c:pt>
                <c:pt idx="8631">
                  <c:v>0</c:v>
                </c:pt>
                <c:pt idx="8632">
                  <c:v>0</c:v>
                </c:pt>
                <c:pt idx="8633">
                  <c:v>0</c:v>
                </c:pt>
                <c:pt idx="8634">
                  <c:v>0</c:v>
                </c:pt>
                <c:pt idx="8635">
                  <c:v>0</c:v>
                </c:pt>
                <c:pt idx="8636">
                  <c:v>0</c:v>
                </c:pt>
                <c:pt idx="8637">
                  <c:v>0</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0</c:v>
                </c:pt>
                <c:pt idx="8652">
                  <c:v>0</c:v>
                </c:pt>
                <c:pt idx="8653">
                  <c:v>0</c:v>
                </c:pt>
                <c:pt idx="8654">
                  <c:v>0</c:v>
                </c:pt>
                <c:pt idx="8655">
                  <c:v>0</c:v>
                </c:pt>
                <c:pt idx="8656">
                  <c:v>0</c:v>
                </c:pt>
                <c:pt idx="8657">
                  <c:v>0</c:v>
                </c:pt>
                <c:pt idx="8658">
                  <c:v>0</c:v>
                </c:pt>
                <c:pt idx="8659">
                  <c:v>0</c:v>
                </c:pt>
                <c:pt idx="8660">
                  <c:v>0</c:v>
                </c:pt>
                <c:pt idx="8661">
                  <c:v>0</c:v>
                </c:pt>
                <c:pt idx="8662">
                  <c:v>0</c:v>
                </c:pt>
                <c:pt idx="8663">
                  <c:v>0</c:v>
                </c:pt>
                <c:pt idx="8664">
                  <c:v>0</c:v>
                </c:pt>
                <c:pt idx="8665">
                  <c:v>0</c:v>
                </c:pt>
                <c:pt idx="8666">
                  <c:v>0</c:v>
                </c:pt>
                <c:pt idx="8667">
                  <c:v>0</c:v>
                </c:pt>
                <c:pt idx="8668">
                  <c:v>0</c:v>
                </c:pt>
                <c:pt idx="8669">
                  <c:v>0</c:v>
                </c:pt>
                <c:pt idx="8670">
                  <c:v>0</c:v>
                </c:pt>
                <c:pt idx="8671">
                  <c:v>0</c:v>
                </c:pt>
                <c:pt idx="8672">
                  <c:v>0</c:v>
                </c:pt>
                <c:pt idx="8673">
                  <c:v>0</c:v>
                </c:pt>
                <c:pt idx="8674">
                  <c:v>0</c:v>
                </c:pt>
                <c:pt idx="8675">
                  <c:v>0</c:v>
                </c:pt>
                <c:pt idx="8676">
                  <c:v>0</c:v>
                </c:pt>
                <c:pt idx="8677">
                  <c:v>0</c:v>
                </c:pt>
                <c:pt idx="8678">
                  <c:v>0</c:v>
                </c:pt>
                <c:pt idx="8679">
                  <c:v>0</c:v>
                </c:pt>
                <c:pt idx="8680">
                  <c:v>0</c:v>
                </c:pt>
                <c:pt idx="8681">
                  <c:v>0</c:v>
                </c:pt>
                <c:pt idx="8682">
                  <c:v>0</c:v>
                </c:pt>
                <c:pt idx="8683">
                  <c:v>0</c:v>
                </c:pt>
                <c:pt idx="8684">
                  <c:v>0</c:v>
                </c:pt>
                <c:pt idx="8685">
                  <c:v>0</c:v>
                </c:pt>
                <c:pt idx="8686">
                  <c:v>0</c:v>
                </c:pt>
                <c:pt idx="8687">
                  <c:v>0</c:v>
                </c:pt>
                <c:pt idx="8688">
                  <c:v>0</c:v>
                </c:pt>
                <c:pt idx="8689">
                  <c:v>0</c:v>
                </c:pt>
                <c:pt idx="8690">
                  <c:v>0</c:v>
                </c:pt>
                <c:pt idx="8691">
                  <c:v>0</c:v>
                </c:pt>
                <c:pt idx="8692">
                  <c:v>0</c:v>
                </c:pt>
                <c:pt idx="8693">
                  <c:v>0</c:v>
                </c:pt>
                <c:pt idx="8694">
                  <c:v>0</c:v>
                </c:pt>
                <c:pt idx="8695">
                  <c:v>0</c:v>
                </c:pt>
                <c:pt idx="8696">
                  <c:v>0</c:v>
                </c:pt>
                <c:pt idx="8697">
                  <c:v>0</c:v>
                </c:pt>
                <c:pt idx="8698">
                  <c:v>0</c:v>
                </c:pt>
                <c:pt idx="8699">
                  <c:v>0</c:v>
                </c:pt>
                <c:pt idx="8700">
                  <c:v>0</c:v>
                </c:pt>
                <c:pt idx="8701">
                  <c:v>0</c:v>
                </c:pt>
                <c:pt idx="8702">
                  <c:v>0</c:v>
                </c:pt>
                <c:pt idx="8703">
                  <c:v>0</c:v>
                </c:pt>
                <c:pt idx="8704">
                  <c:v>0</c:v>
                </c:pt>
                <c:pt idx="8705">
                  <c:v>0</c:v>
                </c:pt>
                <c:pt idx="8706">
                  <c:v>0</c:v>
                </c:pt>
                <c:pt idx="8707">
                  <c:v>0</c:v>
                </c:pt>
                <c:pt idx="8708">
                  <c:v>0</c:v>
                </c:pt>
                <c:pt idx="8709">
                  <c:v>0</c:v>
                </c:pt>
                <c:pt idx="8710">
                  <c:v>0</c:v>
                </c:pt>
                <c:pt idx="8711">
                  <c:v>0</c:v>
                </c:pt>
                <c:pt idx="8712">
                  <c:v>0</c:v>
                </c:pt>
                <c:pt idx="8713">
                  <c:v>0</c:v>
                </c:pt>
                <c:pt idx="8714">
                  <c:v>0</c:v>
                </c:pt>
                <c:pt idx="8715">
                  <c:v>0</c:v>
                </c:pt>
                <c:pt idx="8716">
                  <c:v>0</c:v>
                </c:pt>
                <c:pt idx="8717">
                  <c:v>0</c:v>
                </c:pt>
                <c:pt idx="8718">
                  <c:v>0</c:v>
                </c:pt>
                <c:pt idx="8719">
                  <c:v>0</c:v>
                </c:pt>
                <c:pt idx="8720">
                  <c:v>0</c:v>
                </c:pt>
                <c:pt idx="8721">
                  <c:v>0</c:v>
                </c:pt>
                <c:pt idx="8722">
                  <c:v>0</c:v>
                </c:pt>
                <c:pt idx="8723">
                  <c:v>0</c:v>
                </c:pt>
                <c:pt idx="8724">
                  <c:v>0</c:v>
                </c:pt>
                <c:pt idx="8725">
                  <c:v>0</c:v>
                </c:pt>
                <c:pt idx="8726">
                  <c:v>0</c:v>
                </c:pt>
                <c:pt idx="8727">
                  <c:v>0</c:v>
                </c:pt>
                <c:pt idx="8728">
                  <c:v>0</c:v>
                </c:pt>
                <c:pt idx="8729">
                  <c:v>0</c:v>
                </c:pt>
                <c:pt idx="8730">
                  <c:v>0</c:v>
                </c:pt>
                <c:pt idx="8731">
                  <c:v>0</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0</c:v>
                </c:pt>
                <c:pt idx="8748">
                  <c:v>0</c:v>
                </c:pt>
                <c:pt idx="8749">
                  <c:v>0</c:v>
                </c:pt>
                <c:pt idx="8750">
                  <c:v>0</c:v>
                </c:pt>
                <c:pt idx="8751">
                  <c:v>0</c:v>
                </c:pt>
                <c:pt idx="8752">
                  <c:v>0</c:v>
                </c:pt>
                <c:pt idx="8753">
                  <c:v>0</c:v>
                </c:pt>
                <c:pt idx="8754">
                  <c:v>0</c:v>
                </c:pt>
                <c:pt idx="8755">
                  <c:v>0</c:v>
                </c:pt>
                <c:pt idx="8756">
                  <c:v>0</c:v>
                </c:pt>
                <c:pt idx="8757">
                  <c:v>0</c:v>
                </c:pt>
                <c:pt idx="8758">
                  <c:v>0</c:v>
                </c:pt>
                <c:pt idx="8759">
                  <c:v>0</c:v>
                </c:pt>
              </c:numCache>
            </c:numRef>
          </c:val>
          <c:extLst>
            <c:ext xmlns:c16="http://schemas.microsoft.com/office/drawing/2014/chart" uri="{C3380CC4-5D6E-409C-BE32-E72D297353CC}">
              <c16:uniqueId val="{00000002-200C-486B-A7E5-5B13C194FC84}"/>
            </c:ext>
          </c:extLst>
        </c:ser>
        <c:dLbls>
          <c:showLegendKey val="0"/>
          <c:showVal val="0"/>
          <c:showCatName val="0"/>
          <c:showSerName val="0"/>
          <c:showPercent val="0"/>
          <c:showBubbleSize val="0"/>
        </c:dLbls>
        <c:axId val="767859952"/>
        <c:axId val="767857984"/>
        <c:extLst>
          <c:ext xmlns:c15="http://schemas.microsoft.com/office/drawing/2012/chart" uri="{02D57815-91ED-43cb-92C2-25804820EDAC}">
            <c15:filteredAreaSeries>
              <c15:ser>
                <c:idx val="1"/>
                <c:order val="3"/>
                <c:tx>
                  <c:v>IVLP</c:v>
                </c:tx>
                <c:spPr>
                  <a:solidFill>
                    <a:schemeClr val="accent2"/>
                  </a:solidFill>
                  <a:ln w="25400">
                    <a:noFill/>
                  </a:ln>
                  <a:effectLst/>
                </c:spPr>
                <c:val>
                  <c:numRef>
                    <c:extLst>
                      <c:ext uri="{02D57815-91ED-43cb-92C2-25804820EDAC}">
                        <c15:formulaRef>
                          <c15:sqref>Kuvaajia!$K$3:$K$8762</c15:sqref>
                        </c15:formulaRef>
                      </c:ext>
                    </c:extLst>
                    <c:numCache>
                      <c:formatCode>General</c:formatCode>
                      <c:ptCount val="87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-5.6843418860808015E-14</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-5.6843418860808015E-14</c:v>
                      </c:pt>
                      <c:pt idx="712">
                        <c:v>0</c:v>
                      </c:pt>
                      <c:pt idx="713">
                        <c:v>0</c:v>
                      </c:pt>
                      <c:pt idx="714">
                        <c:v>0</c:v>
                      </c:pt>
                      <c:pt idx="715">
                        <c:v>0</c:v>
                      </c:pt>
                      <c:pt idx="716">
                        <c:v>0</c:v>
                      </c:pt>
                      <c:pt idx="717">
                        <c:v>0</c:v>
                      </c:pt>
                      <c:pt idx="718">
                        <c:v>-5.6843418860808015E-14</c:v>
                      </c:pt>
                      <c:pt idx="719">
                        <c:v>0</c:v>
                      </c:pt>
                      <c:pt idx="720">
                        <c:v>0</c:v>
                      </c:pt>
                      <c:pt idx="721">
                        <c:v>0</c:v>
                      </c:pt>
                      <c:pt idx="722">
                        <c:v>0</c:v>
                      </c:pt>
                      <c:pt idx="723">
                        <c:v>0</c:v>
                      </c:pt>
                      <c:pt idx="724">
                        <c:v>-5.6843418860808015E-14</c:v>
                      </c:pt>
                      <c:pt idx="725">
                        <c:v>0</c:v>
                      </c:pt>
                      <c:pt idx="726">
                        <c:v>0</c:v>
                      </c:pt>
                      <c:pt idx="727">
                        <c:v>0</c:v>
                      </c:pt>
                      <c:pt idx="728">
                        <c:v>0</c:v>
                      </c:pt>
                      <c:pt idx="729">
                        <c:v>-5.6843418860808015E-14</c:v>
                      </c:pt>
                      <c:pt idx="730">
                        <c:v>0</c:v>
                      </c:pt>
                      <c:pt idx="731">
                        <c:v>0</c:v>
                      </c:pt>
                      <c:pt idx="732">
                        <c:v>0</c:v>
                      </c:pt>
                      <c:pt idx="733">
                        <c:v>0</c:v>
                      </c:pt>
                      <c:pt idx="734">
                        <c:v>0</c:v>
                      </c:pt>
                      <c:pt idx="735">
                        <c:v>0</c:v>
                      </c:pt>
                      <c:pt idx="736">
                        <c:v>0</c:v>
                      </c:pt>
                      <c:pt idx="737">
                        <c:v>0</c:v>
                      </c:pt>
                      <c:pt idx="738">
                        <c:v>0</c:v>
                      </c:pt>
                      <c:pt idx="739">
                        <c:v>-5.6843418860808015E-14</c:v>
                      </c:pt>
                      <c:pt idx="740">
                        <c:v>0</c:v>
                      </c:pt>
                      <c:pt idx="741">
                        <c:v>0</c:v>
                      </c:pt>
                      <c:pt idx="742">
                        <c:v>-5.6843418860808015E-14</c:v>
                      </c:pt>
                      <c:pt idx="743">
                        <c:v>0</c:v>
                      </c:pt>
                      <c:pt idx="744">
                        <c:v>0</c:v>
                      </c:pt>
                      <c:pt idx="745">
                        <c:v>0</c:v>
                      </c:pt>
                      <c:pt idx="746">
                        <c:v>-5.6843418860808015E-14</c:v>
                      </c:pt>
                      <c:pt idx="747">
                        <c:v>-5.6843418860808015E-14</c:v>
                      </c:pt>
                      <c:pt idx="748">
                        <c:v>0</c:v>
                      </c:pt>
                      <c:pt idx="749">
                        <c:v>-5.6843418860808015E-14</c:v>
                      </c:pt>
                      <c:pt idx="750">
                        <c:v>0</c:v>
                      </c:pt>
                      <c:pt idx="751">
                        <c:v>0</c:v>
                      </c:pt>
                      <c:pt idx="752">
                        <c:v>0</c:v>
                      </c:pt>
                      <c:pt idx="753">
                        <c:v>0</c:v>
                      </c:pt>
                      <c:pt idx="754">
                        <c:v>0</c:v>
                      </c:pt>
                      <c:pt idx="755">
                        <c:v>0</c:v>
                      </c:pt>
                      <c:pt idx="756">
                        <c:v>-5.6843418860808015E-14</c:v>
                      </c:pt>
                      <c:pt idx="757">
                        <c:v>0</c:v>
                      </c:pt>
                      <c:pt idx="758">
                        <c:v>0</c:v>
                      </c:pt>
                      <c:pt idx="759">
                        <c:v>0</c:v>
                      </c:pt>
                      <c:pt idx="760">
                        <c:v>0</c:v>
                      </c:pt>
                      <c:pt idx="761">
                        <c:v>0</c:v>
                      </c:pt>
                      <c:pt idx="762">
                        <c:v>0</c:v>
                      </c:pt>
                      <c:pt idx="763">
                        <c:v>0</c:v>
                      </c:pt>
                      <c:pt idx="764">
                        <c:v>0</c:v>
                      </c:pt>
                      <c:pt idx="765">
                        <c:v>0</c:v>
                      </c:pt>
                      <c:pt idx="766">
                        <c:v>0</c:v>
                      </c:pt>
                      <c:pt idx="767">
                        <c:v>0</c:v>
                      </c:pt>
                      <c:pt idx="768">
                        <c:v>0</c:v>
                      </c:pt>
                      <c:pt idx="769">
                        <c:v>-5.6843418860808015E-14</c:v>
                      </c:pt>
                      <c:pt idx="770">
                        <c:v>0</c:v>
                      </c:pt>
                      <c:pt idx="771">
                        <c:v>-5.6843418860808015E-14</c:v>
                      </c:pt>
                      <c:pt idx="772">
                        <c:v>0</c:v>
                      </c:pt>
                      <c:pt idx="773">
                        <c:v>0</c:v>
                      </c:pt>
                      <c:pt idx="774">
                        <c:v>0</c:v>
                      </c:pt>
                      <c:pt idx="775">
                        <c:v>0</c:v>
                      </c:pt>
                      <c:pt idx="776">
                        <c:v>0</c:v>
                      </c:pt>
                      <c:pt idx="777">
                        <c:v>-5.6843418860808015E-14</c:v>
                      </c:pt>
                      <c:pt idx="778">
                        <c:v>-5.6843418860808015E-14</c:v>
                      </c:pt>
                      <c:pt idx="779">
                        <c:v>0</c:v>
                      </c:pt>
                      <c:pt idx="780">
                        <c:v>-5.6843418860808015E-14</c:v>
                      </c:pt>
                      <c:pt idx="781">
                        <c:v>-5.6843418860808015E-14</c:v>
                      </c:pt>
                      <c:pt idx="782">
                        <c:v>0</c:v>
                      </c:pt>
                      <c:pt idx="783">
                        <c:v>0</c:v>
                      </c:pt>
                      <c:pt idx="784">
                        <c:v>0</c:v>
                      </c:pt>
                      <c:pt idx="785">
                        <c:v>0</c:v>
                      </c:pt>
                      <c:pt idx="786">
                        <c:v>0</c:v>
                      </c:pt>
                      <c:pt idx="787">
                        <c:v>0</c:v>
                      </c:pt>
                      <c:pt idx="788">
                        <c:v>0</c:v>
                      </c:pt>
                      <c:pt idx="789">
                        <c:v>-5.6843418860808015E-14</c:v>
                      </c:pt>
                      <c:pt idx="790">
                        <c:v>0</c:v>
                      </c:pt>
                      <c:pt idx="791">
                        <c:v>-5.6843418860808015E-14</c:v>
                      </c:pt>
                      <c:pt idx="792">
                        <c:v>0</c:v>
                      </c:pt>
                      <c:pt idx="793">
                        <c:v>0</c:v>
                      </c:pt>
                      <c:pt idx="794">
                        <c:v>0</c:v>
                      </c:pt>
                      <c:pt idx="795">
                        <c:v>-5.6843418860808015E-14</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-5.6843418860808015E-14</c:v>
                      </c:pt>
                      <c:pt idx="826">
                        <c:v>0</c:v>
                      </c:pt>
                      <c:pt idx="827">
                        <c:v>0</c:v>
                      </c:pt>
                      <c:pt idx="828">
                        <c:v>0</c:v>
                      </c:pt>
                      <c:pt idx="829">
                        <c:v>0</c:v>
                      </c:pt>
                      <c:pt idx="830">
                        <c:v>0</c:v>
                      </c:pt>
                      <c:pt idx="831">
                        <c:v>0</c:v>
                      </c:pt>
                      <c:pt idx="832">
                        <c:v>0</c:v>
                      </c:pt>
                      <c:pt idx="833">
                        <c:v>0</c:v>
                      </c:pt>
                      <c:pt idx="834">
                        <c:v>0</c:v>
                      </c:pt>
                      <c:pt idx="835">
                        <c:v>-5.6843418860808015E-14</c:v>
                      </c:pt>
                      <c:pt idx="836">
                        <c:v>0</c:v>
                      </c:pt>
                      <c:pt idx="837">
                        <c:v>0</c:v>
                      </c:pt>
                      <c:pt idx="838">
                        <c:v>0</c:v>
                      </c:pt>
                      <c:pt idx="839">
                        <c:v>0</c:v>
                      </c:pt>
                      <c:pt idx="840">
                        <c:v>0</c:v>
                      </c:pt>
                      <c:pt idx="841">
                        <c:v>-5.6843418860808015E-14</c:v>
                      </c:pt>
                      <c:pt idx="842">
                        <c:v>-5.6843418860808015E-14</c:v>
                      </c:pt>
                      <c:pt idx="843">
                        <c:v>0</c:v>
                      </c:pt>
                      <c:pt idx="844">
                        <c:v>0</c:v>
                      </c:pt>
                      <c:pt idx="845">
                        <c:v>0</c:v>
                      </c:pt>
                      <c:pt idx="846">
                        <c:v>0</c:v>
                      </c:pt>
                      <c:pt idx="847">
                        <c:v>0</c:v>
                      </c:pt>
                      <c:pt idx="848">
                        <c:v>0</c:v>
                      </c:pt>
                      <c:pt idx="849">
                        <c:v>0</c:v>
                      </c:pt>
                      <c:pt idx="850">
                        <c:v>0</c:v>
                      </c:pt>
                      <c:pt idx="851">
                        <c:v>0</c:v>
                      </c:pt>
                      <c:pt idx="852">
                        <c:v>-5.6843418860808015E-14</c:v>
                      </c:pt>
                      <c:pt idx="853">
                        <c:v>0</c:v>
                      </c:pt>
                      <c:pt idx="854">
                        <c:v>0</c:v>
                      </c:pt>
                      <c:pt idx="855">
                        <c:v>0</c:v>
                      </c:pt>
                      <c:pt idx="856">
                        <c:v>0</c:v>
                      </c:pt>
                      <c:pt idx="857">
                        <c:v>0</c:v>
                      </c:pt>
                      <c:pt idx="858">
                        <c:v>0</c:v>
                      </c:pt>
                      <c:pt idx="859">
                        <c:v>0</c:v>
                      </c:pt>
                      <c:pt idx="860">
                        <c:v>0</c:v>
                      </c:pt>
                      <c:pt idx="861">
                        <c:v>0</c:v>
                      </c:pt>
                      <c:pt idx="862">
                        <c:v>0</c:v>
                      </c:pt>
                      <c:pt idx="863">
                        <c:v>-5.6843418860808015E-14</c:v>
                      </c:pt>
                      <c:pt idx="864">
                        <c:v>0</c:v>
                      </c:pt>
                      <c:pt idx="865">
                        <c:v>0</c:v>
                      </c:pt>
                      <c:pt idx="866">
                        <c:v>0</c:v>
                      </c:pt>
                      <c:pt idx="867">
                        <c:v>0</c:v>
                      </c:pt>
                      <c:pt idx="868">
                        <c:v>-5.6843418860808015E-14</c:v>
                      </c:pt>
                      <c:pt idx="869">
                        <c:v>0</c:v>
                      </c:pt>
                      <c:pt idx="870">
                        <c:v>-5.6843418860808015E-14</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-5.6843418860808015E-14</c:v>
                      </c:pt>
                      <c:pt idx="889">
                        <c:v>0</c:v>
                      </c:pt>
                      <c:pt idx="890">
                        <c:v>-5.6843418860808015E-14</c:v>
                      </c:pt>
                      <c:pt idx="891">
                        <c:v>0</c:v>
                      </c:pt>
                      <c:pt idx="892">
                        <c:v>-5.6843418860808015E-14</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-5.6843418860808015E-14</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-5.6843418860808015E-14</c:v>
                      </c:pt>
                      <c:pt idx="939">
                        <c:v>0</c:v>
                      </c:pt>
                      <c:pt idx="940">
                        <c:v>0</c:v>
                      </c:pt>
                      <c:pt idx="941">
                        <c:v>0</c:v>
                      </c:pt>
                      <c:pt idx="942">
                        <c:v>0</c:v>
                      </c:pt>
                      <c:pt idx="943">
                        <c:v>0</c:v>
                      </c:pt>
                      <c:pt idx="944">
                        <c:v>0</c:v>
                      </c:pt>
                      <c:pt idx="945">
                        <c:v>-5.6843418860808015E-14</c:v>
                      </c:pt>
                      <c:pt idx="946">
                        <c:v>0</c:v>
                      </c:pt>
                      <c:pt idx="947">
                        <c:v>0</c:v>
                      </c:pt>
                      <c:pt idx="948">
                        <c:v>0</c:v>
                      </c:pt>
                      <c:pt idx="949">
                        <c:v>0</c:v>
                      </c:pt>
                      <c:pt idx="950">
                        <c:v>0</c:v>
                      </c:pt>
                      <c:pt idx="951">
                        <c:v>0</c:v>
                      </c:pt>
                      <c:pt idx="952">
                        <c:v>0</c:v>
                      </c:pt>
                      <c:pt idx="953">
                        <c:v>0</c:v>
                      </c:pt>
                      <c:pt idx="954">
                        <c:v>-5.6843418860808015E-14</c:v>
                      </c:pt>
                      <c:pt idx="955">
                        <c:v>0</c:v>
                      </c:pt>
                      <c:pt idx="956">
                        <c:v>0</c:v>
                      </c:pt>
                      <c:pt idx="957">
                        <c:v>0</c:v>
                      </c:pt>
                      <c:pt idx="958">
                        <c:v>0</c:v>
                      </c:pt>
                      <c:pt idx="959">
                        <c:v>0</c:v>
                      </c:pt>
                      <c:pt idx="960">
                        <c:v>0</c:v>
                      </c:pt>
                      <c:pt idx="961">
                        <c:v>0</c:v>
                      </c:pt>
                      <c:pt idx="962">
                        <c:v>0</c:v>
                      </c:pt>
                      <c:pt idx="963">
                        <c:v>0</c:v>
                      </c:pt>
                      <c:pt idx="964">
                        <c:v>0</c:v>
                      </c:pt>
                      <c:pt idx="965">
                        <c:v>0</c:v>
                      </c:pt>
                      <c:pt idx="966">
                        <c:v>0</c:v>
                      </c:pt>
                      <c:pt idx="967">
                        <c:v>-5.6843418860808015E-14</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-5.6843418860808015E-14</c:v>
                      </c:pt>
                      <c:pt idx="982">
                        <c:v>0</c:v>
                      </c:pt>
                      <c:pt idx="983">
                        <c:v>0</c:v>
                      </c:pt>
                      <c:pt idx="984">
                        <c:v>0</c:v>
                      </c:pt>
                      <c:pt idx="985">
                        <c:v>-5.6843418860808015E-14</c:v>
                      </c:pt>
                      <c:pt idx="986">
                        <c:v>0</c:v>
                      </c:pt>
                      <c:pt idx="987">
                        <c:v>0</c:v>
                      </c:pt>
                      <c:pt idx="988">
                        <c:v>0</c:v>
                      </c:pt>
                      <c:pt idx="989">
                        <c:v>-5.6843418860808015E-14</c:v>
                      </c:pt>
                      <c:pt idx="990">
                        <c:v>-5.6843418860808015E-14</c:v>
                      </c:pt>
                      <c:pt idx="991">
                        <c:v>0</c:v>
                      </c:pt>
                      <c:pt idx="992">
                        <c:v>0</c:v>
                      </c:pt>
                      <c:pt idx="993">
                        <c:v>0</c:v>
                      </c:pt>
                      <c:pt idx="994">
                        <c:v>0</c:v>
                      </c:pt>
                      <c:pt idx="995">
                        <c:v>0</c:v>
                      </c:pt>
                      <c:pt idx="996">
                        <c:v>-5.6843418860808015E-14</c:v>
                      </c:pt>
                      <c:pt idx="997">
                        <c:v>0</c:v>
                      </c:pt>
                      <c:pt idx="998">
                        <c:v>0</c:v>
                      </c:pt>
                      <c:pt idx="999">
                        <c:v>0</c:v>
                      </c:pt>
                      <c:pt idx="1000">
                        <c:v>0</c:v>
                      </c:pt>
                      <c:pt idx="1001">
                        <c:v>0</c:v>
                      </c:pt>
                      <c:pt idx="1002">
                        <c:v>0</c:v>
                      </c:pt>
                      <c:pt idx="1003">
                        <c:v>0</c:v>
                      </c:pt>
                      <c:pt idx="1004">
                        <c:v>-5.6843418860808015E-14</c:v>
                      </c:pt>
                      <c:pt idx="1005">
                        <c:v>0</c:v>
                      </c:pt>
                      <c:pt idx="1006">
                        <c:v>0</c:v>
                      </c:pt>
                      <c:pt idx="1007">
                        <c:v>0</c:v>
                      </c:pt>
                      <c:pt idx="1008">
                        <c:v>0</c:v>
                      </c:pt>
                      <c:pt idx="1009">
                        <c:v>0</c:v>
                      </c:pt>
                      <c:pt idx="1010">
                        <c:v>-5.6843418860808015E-14</c:v>
                      </c:pt>
                      <c:pt idx="1011">
                        <c:v>0</c:v>
                      </c:pt>
                      <c:pt idx="1012">
                        <c:v>-5.6843418860808015E-14</c:v>
                      </c:pt>
                      <c:pt idx="1013">
                        <c:v>0</c:v>
                      </c:pt>
                      <c:pt idx="1014">
                        <c:v>0</c:v>
                      </c:pt>
                      <c:pt idx="1015">
                        <c:v>0</c:v>
                      </c:pt>
                      <c:pt idx="1016">
                        <c:v>0</c:v>
                      </c:pt>
                      <c:pt idx="1017">
                        <c:v>0</c:v>
                      </c:pt>
                      <c:pt idx="1018">
                        <c:v>0</c:v>
                      </c:pt>
                      <c:pt idx="1019">
                        <c:v>0</c:v>
                      </c:pt>
                      <c:pt idx="1020">
                        <c:v>0</c:v>
                      </c:pt>
                      <c:pt idx="1021">
                        <c:v>0</c:v>
                      </c:pt>
                      <c:pt idx="1022">
                        <c:v>0</c:v>
                      </c:pt>
                      <c:pt idx="1023">
                        <c:v>0</c:v>
                      </c:pt>
                      <c:pt idx="1024">
                        <c:v>-5.6843418860808015E-14</c:v>
                      </c:pt>
                      <c:pt idx="1025">
                        <c:v>0</c:v>
                      </c:pt>
                      <c:pt idx="1026">
                        <c:v>0</c:v>
                      </c:pt>
                      <c:pt idx="1027">
                        <c:v>0</c:v>
                      </c:pt>
                      <c:pt idx="1028">
                        <c:v>0</c:v>
                      </c:pt>
                      <c:pt idx="1029">
                        <c:v>0</c:v>
                      </c:pt>
                      <c:pt idx="1030">
                        <c:v>0</c:v>
                      </c:pt>
                      <c:pt idx="1031">
                        <c:v>0</c:v>
                      </c:pt>
                      <c:pt idx="1032">
                        <c:v>0</c:v>
                      </c:pt>
                      <c:pt idx="1033">
                        <c:v>0</c:v>
                      </c:pt>
                      <c:pt idx="1034">
                        <c:v>-5.6843418860808015E-14</c:v>
                      </c:pt>
                      <c:pt idx="1035">
                        <c:v>0</c:v>
                      </c:pt>
                      <c:pt idx="1036">
                        <c:v>0</c:v>
                      </c:pt>
                      <c:pt idx="1037">
                        <c:v>0</c:v>
                      </c:pt>
                      <c:pt idx="1038">
                        <c:v>0</c:v>
                      </c:pt>
                      <c:pt idx="1039">
                        <c:v>0</c:v>
                      </c:pt>
                      <c:pt idx="1040">
                        <c:v>0</c:v>
                      </c:pt>
                      <c:pt idx="1041">
                        <c:v>0</c:v>
                      </c:pt>
                      <c:pt idx="1042">
                        <c:v>0</c:v>
                      </c:pt>
                      <c:pt idx="1043">
                        <c:v>-5.6843418860808015E-14</c:v>
                      </c:pt>
                      <c:pt idx="1044">
                        <c:v>0</c:v>
                      </c:pt>
                      <c:pt idx="1045">
                        <c:v>0</c:v>
                      </c:pt>
                      <c:pt idx="1046">
                        <c:v>0</c:v>
                      </c:pt>
                      <c:pt idx="1047">
                        <c:v>0</c:v>
                      </c:pt>
                      <c:pt idx="1048">
                        <c:v>0</c:v>
                      </c:pt>
                      <c:pt idx="1049">
                        <c:v>0</c:v>
                      </c:pt>
                      <c:pt idx="1050">
                        <c:v>0</c:v>
                      </c:pt>
                      <c:pt idx="1051">
                        <c:v>0</c:v>
                      </c:pt>
                      <c:pt idx="1052">
                        <c:v>0</c:v>
                      </c:pt>
                      <c:pt idx="1053">
                        <c:v>0</c:v>
                      </c:pt>
                      <c:pt idx="1054">
                        <c:v>-5.6843418860808015E-14</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-5.6843418860808015E-14</c:v>
                      </c:pt>
                      <c:pt idx="1068">
                        <c:v>0</c:v>
                      </c:pt>
                      <c:pt idx="1069">
                        <c:v>0</c:v>
                      </c:pt>
                      <c:pt idx="1070">
                        <c:v>0</c:v>
                      </c:pt>
                      <c:pt idx="1071">
                        <c:v>0</c:v>
                      </c:pt>
                      <c:pt idx="1072">
                        <c:v>0</c:v>
                      </c:pt>
                      <c:pt idx="1073">
                        <c:v>0</c:v>
                      </c:pt>
                      <c:pt idx="1074">
                        <c:v>0</c:v>
                      </c:pt>
                      <c:pt idx="1075">
                        <c:v>-5.6843418860808015E-14</c:v>
                      </c:pt>
                      <c:pt idx="1076">
                        <c:v>0</c:v>
                      </c:pt>
                      <c:pt idx="1077">
                        <c:v>0</c:v>
                      </c:pt>
                      <c:pt idx="1078">
                        <c:v>0</c:v>
                      </c:pt>
                      <c:pt idx="1079">
                        <c:v>0</c:v>
                      </c:pt>
                      <c:pt idx="1080">
                        <c:v>0</c:v>
                      </c:pt>
                      <c:pt idx="1081">
                        <c:v>0</c:v>
                      </c:pt>
                      <c:pt idx="1082">
                        <c:v>0</c:v>
                      </c:pt>
                      <c:pt idx="1083">
                        <c:v>0</c:v>
                      </c:pt>
                      <c:pt idx="1084">
                        <c:v>-5.6843418860808015E-14</c:v>
                      </c:pt>
                      <c:pt idx="1085">
                        <c:v>0</c:v>
                      </c:pt>
                      <c:pt idx="1086">
                        <c:v>0</c:v>
                      </c:pt>
                      <c:pt idx="1087">
                        <c:v>0</c:v>
                      </c:pt>
                      <c:pt idx="1088">
                        <c:v>0</c:v>
                      </c:pt>
                      <c:pt idx="1089">
                        <c:v>0</c:v>
                      </c:pt>
                      <c:pt idx="1090">
                        <c:v>0</c:v>
                      </c:pt>
                      <c:pt idx="1091">
                        <c:v>0</c:v>
                      </c:pt>
                      <c:pt idx="1092">
                        <c:v>0</c:v>
                      </c:pt>
                      <c:pt idx="1093">
                        <c:v>0</c:v>
                      </c:pt>
                      <c:pt idx="1094">
                        <c:v>0</c:v>
                      </c:pt>
                      <c:pt idx="1095">
                        <c:v>-5.6843418860808015E-14</c:v>
                      </c:pt>
                      <c:pt idx="1096">
                        <c:v>0</c:v>
                      </c:pt>
                      <c:pt idx="1097">
                        <c:v>0</c:v>
                      </c:pt>
                      <c:pt idx="1098">
                        <c:v>-5.6843418860808015E-14</c:v>
                      </c:pt>
                      <c:pt idx="1099">
                        <c:v>0</c:v>
                      </c:pt>
                      <c:pt idx="1100">
                        <c:v>0</c:v>
                      </c:pt>
                      <c:pt idx="1101">
                        <c:v>0</c:v>
                      </c:pt>
                      <c:pt idx="1102">
                        <c:v>0</c:v>
                      </c:pt>
                      <c:pt idx="1103">
                        <c:v>0</c:v>
                      </c:pt>
                      <c:pt idx="1104">
                        <c:v>-5.6843418860808015E-14</c:v>
                      </c:pt>
                      <c:pt idx="1105">
                        <c:v>0</c:v>
                      </c:pt>
                      <c:pt idx="1106">
                        <c:v>0</c:v>
                      </c:pt>
                      <c:pt idx="1107">
                        <c:v>0</c:v>
                      </c:pt>
                      <c:pt idx="1108">
                        <c:v>0</c:v>
                      </c:pt>
                      <c:pt idx="1109">
                        <c:v>0</c:v>
                      </c:pt>
                      <c:pt idx="1110">
                        <c:v>0</c:v>
                      </c:pt>
                      <c:pt idx="1111">
                        <c:v>0</c:v>
                      </c:pt>
                      <c:pt idx="1112">
                        <c:v>-5.6843418860808015E-14</c:v>
                      </c:pt>
                      <c:pt idx="1113">
                        <c:v>0</c:v>
                      </c:pt>
                      <c:pt idx="1114">
                        <c:v>0</c:v>
                      </c:pt>
                      <c:pt idx="1115">
                        <c:v>0</c:v>
                      </c:pt>
                      <c:pt idx="1116">
                        <c:v>0</c:v>
                      </c:pt>
                      <c:pt idx="1117">
                        <c:v>0</c:v>
                      </c:pt>
                      <c:pt idx="1118">
                        <c:v>0</c:v>
                      </c:pt>
                      <c:pt idx="1119">
                        <c:v>-5.6843418860808015E-14</c:v>
                      </c:pt>
                      <c:pt idx="1120">
                        <c:v>0</c:v>
                      </c:pt>
                      <c:pt idx="1121">
                        <c:v>0</c:v>
                      </c:pt>
                      <c:pt idx="1122">
                        <c:v>-5.6843418860808015E-14</c:v>
                      </c:pt>
                      <c:pt idx="1123">
                        <c:v>0</c:v>
                      </c:pt>
                      <c:pt idx="1124">
                        <c:v>0</c:v>
                      </c:pt>
                      <c:pt idx="1125">
                        <c:v>0</c:v>
                      </c:pt>
                      <c:pt idx="1126">
                        <c:v>0</c:v>
                      </c:pt>
                      <c:pt idx="1127">
                        <c:v>0</c:v>
                      </c:pt>
                      <c:pt idx="1128">
                        <c:v>0</c:v>
                      </c:pt>
                      <c:pt idx="1129">
                        <c:v>0</c:v>
                      </c:pt>
                      <c:pt idx="1130">
                        <c:v>0</c:v>
                      </c:pt>
                      <c:pt idx="1131">
                        <c:v>0</c:v>
                      </c:pt>
                      <c:pt idx="1132">
                        <c:v>-5.6843418860808015E-14</c:v>
                      </c:pt>
                      <c:pt idx="1133">
                        <c:v>0</c:v>
                      </c:pt>
                      <c:pt idx="1134">
                        <c:v>0</c:v>
                      </c:pt>
                      <c:pt idx="1135">
                        <c:v>0</c:v>
                      </c:pt>
                      <c:pt idx="1136">
                        <c:v>0</c:v>
                      </c:pt>
                      <c:pt idx="1137">
                        <c:v>0</c:v>
                      </c:pt>
                      <c:pt idx="1138">
                        <c:v>0</c:v>
                      </c:pt>
                      <c:pt idx="1139">
                        <c:v>0</c:v>
                      </c:pt>
                      <c:pt idx="1140">
                        <c:v>0</c:v>
                      </c:pt>
                      <c:pt idx="1141">
                        <c:v>-5.6843418860808015E-14</c:v>
                      </c:pt>
                      <c:pt idx="1142">
                        <c:v>0</c:v>
                      </c:pt>
                      <c:pt idx="1143">
                        <c:v>0</c:v>
                      </c:pt>
                      <c:pt idx="1144">
                        <c:v>0</c:v>
                      </c:pt>
                      <c:pt idx="1145">
                        <c:v>-5.6843418860808015E-14</c:v>
                      </c:pt>
                      <c:pt idx="1146">
                        <c:v>0</c:v>
                      </c:pt>
                      <c:pt idx="1147">
                        <c:v>-5.6843418860808015E-14</c:v>
                      </c:pt>
                      <c:pt idx="1148">
                        <c:v>0</c:v>
                      </c:pt>
                      <c:pt idx="1149">
                        <c:v>0</c:v>
                      </c:pt>
                      <c:pt idx="1150">
                        <c:v>0</c:v>
                      </c:pt>
                      <c:pt idx="1151">
                        <c:v>-5.6843418860808015E-14</c:v>
                      </c:pt>
                      <c:pt idx="1152">
                        <c:v>0</c:v>
                      </c:pt>
                      <c:pt idx="1153">
                        <c:v>0</c:v>
                      </c:pt>
                      <c:pt idx="1154">
                        <c:v>-5.6843418860808015E-14</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-5.6843418860808015E-14</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-5.6843418860808015E-14</c:v>
                      </c:pt>
                      <c:pt idx="1194">
                        <c:v>-5.6843418860808015E-14</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-5.6843418860808015E-14</c:v>
                      </c:pt>
                      <c:pt idx="1209">
                        <c:v>0</c:v>
                      </c:pt>
                      <c:pt idx="1210">
                        <c:v>0</c:v>
                      </c:pt>
                      <c:pt idx="1211">
                        <c:v>0</c:v>
                      </c:pt>
                      <c:pt idx="1212">
                        <c:v>-5.6843418860808015E-14</c:v>
                      </c:pt>
                      <c:pt idx="1213">
                        <c:v>0</c:v>
                      </c:pt>
                      <c:pt idx="1214">
                        <c:v>0</c:v>
                      </c:pt>
                      <c:pt idx="1215">
                        <c:v>0</c:v>
                      </c:pt>
                      <c:pt idx="1216">
                        <c:v>0</c:v>
                      </c:pt>
                      <c:pt idx="1217">
                        <c:v>0</c:v>
                      </c:pt>
                      <c:pt idx="1218">
                        <c:v>0</c:v>
                      </c:pt>
                      <c:pt idx="1219">
                        <c:v>0</c:v>
                      </c:pt>
                      <c:pt idx="1220">
                        <c:v>0</c:v>
                      </c:pt>
                      <c:pt idx="1221">
                        <c:v>-5.6843418860808015E-14</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-5.6843418860808015E-14</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-5.6843418860808015E-14</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-5.6843418860808015E-14</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-5.6843418860808015E-14</c:v>
                      </c:pt>
                      <c:pt idx="1302">
                        <c:v>0</c:v>
                      </c:pt>
                      <c:pt idx="1303">
                        <c:v>0</c:v>
                      </c:pt>
                      <c:pt idx="1304">
                        <c:v>0</c:v>
                      </c:pt>
                      <c:pt idx="1305">
                        <c:v>0</c:v>
                      </c:pt>
                      <c:pt idx="1306">
                        <c:v>0</c:v>
                      </c:pt>
                      <c:pt idx="1307">
                        <c:v>0</c:v>
                      </c:pt>
                      <c:pt idx="1308">
                        <c:v>-5.6843418860808015E-14</c:v>
                      </c:pt>
                      <c:pt idx="1309">
                        <c:v>-5.6843418860808015E-14</c:v>
                      </c:pt>
                      <c:pt idx="1310">
                        <c:v>0</c:v>
                      </c:pt>
                      <c:pt idx="1311">
                        <c:v>-5.6843418860808015E-14</c:v>
                      </c:pt>
                      <c:pt idx="1312">
                        <c:v>0</c:v>
                      </c:pt>
                      <c:pt idx="1313">
                        <c:v>0</c:v>
                      </c:pt>
                      <c:pt idx="1314">
                        <c:v>0</c:v>
                      </c:pt>
                      <c:pt idx="1315">
                        <c:v>0</c:v>
                      </c:pt>
                      <c:pt idx="1316">
                        <c:v>0</c:v>
                      </c:pt>
                      <c:pt idx="1317">
                        <c:v>0</c:v>
                      </c:pt>
                      <c:pt idx="1318">
                        <c:v>0</c:v>
                      </c:pt>
                      <c:pt idx="1319">
                        <c:v>-5.6843418860808015E-14</c:v>
                      </c:pt>
                      <c:pt idx="1320">
                        <c:v>0</c:v>
                      </c:pt>
                      <c:pt idx="1321">
                        <c:v>-5.6843418860808015E-14</c:v>
                      </c:pt>
                      <c:pt idx="1322">
                        <c:v>0</c:v>
                      </c:pt>
                      <c:pt idx="1323">
                        <c:v>0</c:v>
                      </c:pt>
                      <c:pt idx="1324">
                        <c:v>0</c:v>
                      </c:pt>
                      <c:pt idx="1325">
                        <c:v>0</c:v>
                      </c:pt>
                      <c:pt idx="1326">
                        <c:v>-5.6843418860808015E-14</c:v>
                      </c:pt>
                      <c:pt idx="1327">
                        <c:v>0</c:v>
                      </c:pt>
                      <c:pt idx="1328">
                        <c:v>0</c:v>
                      </c:pt>
                      <c:pt idx="1329">
                        <c:v>0</c:v>
                      </c:pt>
                      <c:pt idx="1330">
                        <c:v>0</c:v>
                      </c:pt>
                      <c:pt idx="1331">
                        <c:v>0</c:v>
                      </c:pt>
                      <c:pt idx="1332">
                        <c:v>0</c:v>
                      </c:pt>
                      <c:pt idx="1333">
                        <c:v>0</c:v>
                      </c:pt>
                      <c:pt idx="1334">
                        <c:v>0</c:v>
                      </c:pt>
                      <c:pt idx="1335">
                        <c:v>0</c:v>
                      </c:pt>
                      <c:pt idx="1336">
                        <c:v>0</c:v>
                      </c:pt>
                      <c:pt idx="1337">
                        <c:v>0</c:v>
                      </c:pt>
                      <c:pt idx="1338">
                        <c:v>-5.6843418860808015E-14</c:v>
                      </c:pt>
                      <c:pt idx="1339">
                        <c:v>0</c:v>
                      </c:pt>
                      <c:pt idx="1340">
                        <c:v>0</c:v>
                      </c:pt>
                      <c:pt idx="1341">
                        <c:v>0</c:v>
                      </c:pt>
                      <c:pt idx="1342">
                        <c:v>-5.6843418860808015E-14</c:v>
                      </c:pt>
                      <c:pt idx="1343">
                        <c:v>0</c:v>
                      </c:pt>
                      <c:pt idx="1344">
                        <c:v>0</c:v>
                      </c:pt>
                      <c:pt idx="1345">
                        <c:v>0</c:v>
                      </c:pt>
                      <c:pt idx="1346">
                        <c:v>0</c:v>
                      </c:pt>
                      <c:pt idx="1347">
                        <c:v>0</c:v>
                      </c:pt>
                      <c:pt idx="1348">
                        <c:v>0</c:v>
                      </c:pt>
                      <c:pt idx="1349">
                        <c:v>0</c:v>
                      </c:pt>
                      <c:pt idx="1350">
                        <c:v>-5.6843418860808015E-14</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-5.6843418860808015E-14</c:v>
                      </c:pt>
                      <c:pt idx="1367">
                        <c:v>0</c:v>
                      </c:pt>
                      <c:pt idx="1368">
                        <c:v>0</c:v>
                      </c:pt>
                      <c:pt idx="1369">
                        <c:v>0</c:v>
                      </c:pt>
                      <c:pt idx="1370">
                        <c:v>0</c:v>
                      </c:pt>
                      <c:pt idx="1371">
                        <c:v>0</c:v>
                      </c:pt>
                      <c:pt idx="1372">
                        <c:v>0</c:v>
                      </c:pt>
                      <c:pt idx="1373">
                        <c:v>0</c:v>
                      </c:pt>
                      <c:pt idx="1374">
                        <c:v>0</c:v>
                      </c:pt>
                      <c:pt idx="1375">
                        <c:v>0</c:v>
                      </c:pt>
                      <c:pt idx="1376">
                        <c:v>0</c:v>
                      </c:pt>
                      <c:pt idx="1377">
                        <c:v>-5.6843418860808015E-14</c:v>
                      </c:pt>
                      <c:pt idx="1378">
                        <c:v>0</c:v>
                      </c:pt>
                      <c:pt idx="1379">
                        <c:v>0</c:v>
                      </c:pt>
                      <c:pt idx="1380">
                        <c:v>-5.6843418860808015E-14</c:v>
                      </c:pt>
                      <c:pt idx="1381">
                        <c:v>0</c:v>
                      </c:pt>
                      <c:pt idx="1382">
                        <c:v>-5.6843418860808015E-14</c:v>
                      </c:pt>
                      <c:pt idx="1383">
                        <c:v>0</c:v>
                      </c:pt>
                      <c:pt idx="1384">
                        <c:v>0</c:v>
                      </c:pt>
                      <c:pt idx="1385">
                        <c:v>0</c:v>
                      </c:pt>
                      <c:pt idx="1386">
                        <c:v>0</c:v>
                      </c:pt>
                      <c:pt idx="1387">
                        <c:v>0</c:v>
                      </c:pt>
                      <c:pt idx="1388">
                        <c:v>0</c:v>
                      </c:pt>
                      <c:pt idx="1389">
                        <c:v>0</c:v>
                      </c:pt>
                      <c:pt idx="1390">
                        <c:v>0</c:v>
                      </c:pt>
                      <c:pt idx="1391">
                        <c:v>0</c:v>
                      </c:pt>
                      <c:pt idx="1392">
                        <c:v>0</c:v>
                      </c:pt>
                      <c:pt idx="1393">
                        <c:v>0</c:v>
                      </c:pt>
                      <c:pt idx="1394">
                        <c:v>-5.6843418860808015E-14</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-5.6843418860808015E-14</c:v>
                      </c:pt>
                      <c:pt idx="1410">
                        <c:v>0</c:v>
                      </c:pt>
                      <c:pt idx="1411">
                        <c:v>0</c:v>
                      </c:pt>
                      <c:pt idx="1412">
                        <c:v>-5.6843418860808015E-14</c:v>
                      </c:pt>
                      <c:pt idx="1413">
                        <c:v>0</c:v>
                      </c:pt>
                      <c:pt idx="1414">
                        <c:v>0</c:v>
                      </c:pt>
                      <c:pt idx="1415">
                        <c:v>-5.6843418860808015E-14</c:v>
                      </c:pt>
                      <c:pt idx="1416">
                        <c:v>0</c:v>
                      </c:pt>
                      <c:pt idx="1417">
                        <c:v>-5.6843418860808015E-14</c:v>
                      </c:pt>
                      <c:pt idx="1418">
                        <c:v>0</c:v>
                      </c:pt>
                      <c:pt idx="1419">
                        <c:v>0</c:v>
                      </c:pt>
                      <c:pt idx="1420">
                        <c:v>0</c:v>
                      </c:pt>
                      <c:pt idx="1421">
                        <c:v>0</c:v>
                      </c:pt>
                      <c:pt idx="1422">
                        <c:v>0</c:v>
                      </c:pt>
                      <c:pt idx="1423">
                        <c:v>0</c:v>
                      </c:pt>
                      <c:pt idx="1424">
                        <c:v>0</c:v>
                      </c:pt>
                      <c:pt idx="1425">
                        <c:v>0</c:v>
                      </c:pt>
                      <c:pt idx="1426">
                        <c:v>-5.6843418860808015E-14</c:v>
                      </c:pt>
                      <c:pt idx="1427">
                        <c:v>0</c:v>
                      </c:pt>
                      <c:pt idx="1428">
                        <c:v>0</c:v>
                      </c:pt>
                      <c:pt idx="1429">
                        <c:v>0</c:v>
                      </c:pt>
                      <c:pt idx="1430">
                        <c:v>-5.6843418860808015E-14</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-5.6843418860808015E-14</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-5.6843418860808015E-14</c:v>
                      </c:pt>
                      <c:pt idx="1475">
                        <c:v>0</c:v>
                      </c:pt>
                      <c:pt idx="1476">
                        <c:v>0</c:v>
                      </c:pt>
                      <c:pt idx="1477">
                        <c:v>-5.6843418860808015E-14</c:v>
                      </c:pt>
                      <c:pt idx="1478">
                        <c:v>-5.6843418860808015E-14</c:v>
                      </c:pt>
                      <c:pt idx="1479">
                        <c:v>0</c:v>
                      </c:pt>
                      <c:pt idx="1480">
                        <c:v>-5.6843418860808015E-14</c:v>
                      </c:pt>
                      <c:pt idx="1481">
                        <c:v>0</c:v>
                      </c:pt>
                      <c:pt idx="1482">
                        <c:v>0</c:v>
                      </c:pt>
                      <c:pt idx="1483">
                        <c:v>-5.6843418860808015E-14</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-5.6843418860808015E-14</c:v>
                      </c:pt>
                      <c:pt idx="1498">
                        <c:v>0</c:v>
                      </c:pt>
                      <c:pt idx="1499">
                        <c:v>0</c:v>
                      </c:pt>
                      <c:pt idx="1500">
                        <c:v>0</c:v>
                      </c:pt>
                      <c:pt idx="1501">
                        <c:v>0</c:v>
                      </c:pt>
                      <c:pt idx="1502">
                        <c:v>0</c:v>
                      </c:pt>
                      <c:pt idx="1503">
                        <c:v>0</c:v>
                      </c:pt>
                      <c:pt idx="1504">
                        <c:v>0</c:v>
                      </c:pt>
                      <c:pt idx="1505">
                        <c:v>-5.6843418860808015E-14</c:v>
                      </c:pt>
                      <c:pt idx="1506">
                        <c:v>0</c:v>
                      </c:pt>
                      <c:pt idx="1507">
                        <c:v>0</c:v>
                      </c:pt>
                      <c:pt idx="1508">
                        <c:v>-5.6843418860808015E-14</c:v>
                      </c:pt>
                      <c:pt idx="1509">
                        <c:v>0</c:v>
                      </c:pt>
                      <c:pt idx="1510">
                        <c:v>0</c:v>
                      </c:pt>
                      <c:pt idx="1511">
                        <c:v>0</c:v>
                      </c:pt>
                      <c:pt idx="1512">
                        <c:v>0</c:v>
                      </c:pt>
                      <c:pt idx="1513">
                        <c:v>0</c:v>
                      </c:pt>
                      <c:pt idx="1514">
                        <c:v>-5.6843418860808015E-14</c:v>
                      </c:pt>
                      <c:pt idx="1515">
                        <c:v>0</c:v>
                      </c:pt>
                      <c:pt idx="1516">
                        <c:v>0</c:v>
                      </c:pt>
                      <c:pt idx="1517">
                        <c:v>0</c:v>
                      </c:pt>
                      <c:pt idx="1518">
                        <c:v>-5.6843418860808015E-14</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-5.6843418860808015E-14</c:v>
                      </c:pt>
                      <c:pt idx="1534">
                        <c:v>-5.6843418860808015E-14</c:v>
                      </c:pt>
                      <c:pt idx="1535">
                        <c:v>0</c:v>
                      </c:pt>
                      <c:pt idx="1536">
                        <c:v>0</c:v>
                      </c:pt>
                      <c:pt idx="1537">
                        <c:v>0</c:v>
                      </c:pt>
                      <c:pt idx="1538">
                        <c:v>0</c:v>
                      </c:pt>
                      <c:pt idx="1539">
                        <c:v>-5.6843418860808015E-14</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-5.6843418860808015E-14</c:v>
                      </c:pt>
                      <c:pt idx="1553">
                        <c:v>0</c:v>
                      </c:pt>
                      <c:pt idx="1554">
                        <c:v>0</c:v>
                      </c:pt>
                      <c:pt idx="1555">
                        <c:v>0</c:v>
                      </c:pt>
                      <c:pt idx="1556">
                        <c:v>0</c:v>
                      </c:pt>
                      <c:pt idx="1557">
                        <c:v>0</c:v>
                      </c:pt>
                      <c:pt idx="1558">
                        <c:v>0</c:v>
                      </c:pt>
                      <c:pt idx="1559">
                        <c:v>-5.6843418860808015E-14</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-5.6843418860808015E-14</c:v>
                      </c:pt>
                      <c:pt idx="1573">
                        <c:v>0</c:v>
                      </c:pt>
                      <c:pt idx="1574">
                        <c:v>0</c:v>
                      </c:pt>
                      <c:pt idx="1575">
                        <c:v>0</c:v>
                      </c:pt>
                      <c:pt idx="1576">
                        <c:v>0</c:v>
                      </c:pt>
                      <c:pt idx="1577">
                        <c:v>0</c:v>
                      </c:pt>
                      <c:pt idx="1578">
                        <c:v>0</c:v>
                      </c:pt>
                      <c:pt idx="1579">
                        <c:v>0</c:v>
                      </c:pt>
                      <c:pt idx="1580">
                        <c:v>0</c:v>
                      </c:pt>
                      <c:pt idx="1581">
                        <c:v>-5.6843418860808015E-14</c:v>
                      </c:pt>
                      <c:pt idx="1582">
                        <c:v>0</c:v>
                      </c:pt>
                      <c:pt idx="1583">
                        <c:v>0</c:v>
                      </c:pt>
                      <c:pt idx="1584">
                        <c:v>0</c:v>
                      </c:pt>
                      <c:pt idx="1585">
                        <c:v>0</c:v>
                      </c:pt>
                      <c:pt idx="1586">
                        <c:v>0</c:v>
                      </c:pt>
                      <c:pt idx="1587">
                        <c:v>-5.6843418860808015E-14</c:v>
                      </c:pt>
                      <c:pt idx="1588">
                        <c:v>0</c:v>
                      </c:pt>
                      <c:pt idx="1589">
                        <c:v>0</c:v>
                      </c:pt>
                      <c:pt idx="1590">
                        <c:v>0</c:v>
                      </c:pt>
                      <c:pt idx="1591">
                        <c:v>0</c:v>
                      </c:pt>
                      <c:pt idx="1592">
                        <c:v>0</c:v>
                      </c:pt>
                      <c:pt idx="1593">
                        <c:v>0</c:v>
                      </c:pt>
                      <c:pt idx="1594">
                        <c:v>0</c:v>
                      </c:pt>
                      <c:pt idx="1595">
                        <c:v>0</c:v>
                      </c:pt>
                      <c:pt idx="1596">
                        <c:v>0</c:v>
                      </c:pt>
                      <c:pt idx="1597">
                        <c:v>0</c:v>
                      </c:pt>
                      <c:pt idx="1598">
                        <c:v>-5.6843418860808015E-14</c:v>
                      </c:pt>
                      <c:pt idx="1599">
                        <c:v>0</c:v>
                      </c:pt>
                      <c:pt idx="1600">
                        <c:v>-5.6843418860808015E-14</c:v>
                      </c:pt>
                      <c:pt idx="1601">
                        <c:v>0</c:v>
                      </c:pt>
                      <c:pt idx="1602">
                        <c:v>0</c:v>
                      </c:pt>
                      <c:pt idx="1603">
                        <c:v>-5.6843418860808015E-14</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-5.6843418860808015E-14</c:v>
                      </c:pt>
                      <c:pt idx="1633">
                        <c:v>0</c:v>
                      </c:pt>
                      <c:pt idx="1634">
                        <c:v>0</c:v>
                      </c:pt>
                      <c:pt idx="1635">
                        <c:v>-5.6843418860808015E-14</c:v>
                      </c:pt>
                      <c:pt idx="1636">
                        <c:v>0</c:v>
                      </c:pt>
                      <c:pt idx="1637">
                        <c:v>0</c:v>
                      </c:pt>
                      <c:pt idx="1638">
                        <c:v>0</c:v>
                      </c:pt>
                      <c:pt idx="1639">
                        <c:v>-5.6843418860808015E-14</c:v>
                      </c:pt>
                      <c:pt idx="1640">
                        <c:v>0</c:v>
                      </c:pt>
                      <c:pt idx="1641">
                        <c:v>0</c:v>
                      </c:pt>
                      <c:pt idx="1642">
                        <c:v>0</c:v>
                      </c:pt>
                      <c:pt idx="1643">
                        <c:v>-5.6843418860808015E-14</c:v>
                      </c:pt>
                      <c:pt idx="1644">
                        <c:v>0</c:v>
                      </c:pt>
                      <c:pt idx="1645">
                        <c:v>0</c:v>
                      </c:pt>
                      <c:pt idx="1646">
                        <c:v>0</c:v>
                      </c:pt>
                      <c:pt idx="1647">
                        <c:v>-5.6843418860808015E-14</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-5.6843418860808015E-14</c:v>
                      </c:pt>
                      <c:pt idx="1686">
                        <c:v>-5.6843418860808015E-14</c:v>
                      </c:pt>
                      <c:pt idx="1687">
                        <c:v>0</c:v>
                      </c:pt>
                      <c:pt idx="1688">
                        <c:v>0</c:v>
                      </c:pt>
                      <c:pt idx="1689">
                        <c:v>0</c:v>
                      </c:pt>
                      <c:pt idx="1690">
                        <c:v>0</c:v>
                      </c:pt>
                      <c:pt idx="1691">
                        <c:v>0</c:v>
                      </c:pt>
                      <c:pt idx="1692">
                        <c:v>0</c:v>
                      </c:pt>
                      <c:pt idx="1693">
                        <c:v>0</c:v>
                      </c:pt>
                      <c:pt idx="1694">
                        <c:v>0</c:v>
                      </c:pt>
                      <c:pt idx="1695">
                        <c:v>0</c:v>
                      </c:pt>
                      <c:pt idx="1696">
                        <c:v>-5.6843418860808015E-14</c:v>
                      </c:pt>
                      <c:pt idx="1697">
                        <c:v>0</c:v>
                      </c:pt>
                      <c:pt idx="1698">
                        <c:v>-5.6843418860808015E-14</c:v>
                      </c:pt>
                      <c:pt idx="1699">
                        <c:v>-5.6843418860808015E-14</c:v>
                      </c:pt>
                      <c:pt idx="1700">
                        <c:v>0</c:v>
                      </c:pt>
                      <c:pt idx="1701">
                        <c:v>0</c:v>
                      </c:pt>
                      <c:pt idx="1702">
                        <c:v>-5.6843418860808015E-14</c:v>
                      </c:pt>
                      <c:pt idx="1703">
                        <c:v>0</c:v>
                      </c:pt>
                      <c:pt idx="1704">
                        <c:v>0</c:v>
                      </c:pt>
                      <c:pt idx="1705">
                        <c:v>0</c:v>
                      </c:pt>
                      <c:pt idx="1706">
                        <c:v>0</c:v>
                      </c:pt>
                      <c:pt idx="1707">
                        <c:v>0</c:v>
                      </c:pt>
                      <c:pt idx="1708">
                        <c:v>0</c:v>
                      </c:pt>
                      <c:pt idx="1709">
                        <c:v>-5.6843418860808015E-14</c:v>
                      </c:pt>
                      <c:pt idx="1710">
                        <c:v>0</c:v>
                      </c:pt>
                      <c:pt idx="1711">
                        <c:v>-5.6843418860808015E-14</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-5.6843418860808015E-14</c:v>
                      </c:pt>
                      <c:pt idx="1765">
                        <c:v>0</c:v>
                      </c:pt>
                      <c:pt idx="1766">
                        <c:v>0</c:v>
                      </c:pt>
                      <c:pt idx="1767">
                        <c:v>0</c:v>
                      </c:pt>
                      <c:pt idx="1768">
                        <c:v>0</c:v>
                      </c:pt>
                      <c:pt idx="1769">
                        <c:v>0</c:v>
                      </c:pt>
                      <c:pt idx="1770">
                        <c:v>0</c:v>
                      </c:pt>
                      <c:pt idx="1771">
                        <c:v>0</c:v>
                      </c:pt>
                      <c:pt idx="1772">
                        <c:v>-5.6843418860808015E-14</c:v>
                      </c:pt>
                      <c:pt idx="1773">
                        <c:v>0</c:v>
                      </c:pt>
                      <c:pt idx="1774">
                        <c:v>0</c:v>
                      </c:pt>
                      <c:pt idx="1775">
                        <c:v>-5.6843418860808015E-14</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-5.6843418860808015E-14</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-5.6843418860808015E-14</c:v>
                      </c:pt>
                      <c:pt idx="1810">
                        <c:v>-5.6843418860808015E-14</c:v>
                      </c:pt>
                      <c:pt idx="1811">
                        <c:v>0</c:v>
                      </c:pt>
                      <c:pt idx="1812">
                        <c:v>0</c:v>
                      </c:pt>
                      <c:pt idx="1813">
                        <c:v>0</c:v>
                      </c:pt>
                      <c:pt idx="1814">
                        <c:v>0</c:v>
                      </c:pt>
                      <c:pt idx="1815">
                        <c:v>0</c:v>
                      </c:pt>
                      <c:pt idx="1816">
                        <c:v>0</c:v>
                      </c:pt>
                      <c:pt idx="1817">
                        <c:v>0</c:v>
                      </c:pt>
                      <c:pt idx="1818">
                        <c:v>0</c:v>
                      </c:pt>
                      <c:pt idx="1819">
                        <c:v>0</c:v>
                      </c:pt>
                      <c:pt idx="1820">
                        <c:v>0</c:v>
                      </c:pt>
                      <c:pt idx="1821">
                        <c:v>-5.6843418860808015E-14</c:v>
                      </c:pt>
                      <c:pt idx="1822">
                        <c:v>0</c:v>
                      </c:pt>
                      <c:pt idx="1823">
                        <c:v>0</c:v>
                      </c:pt>
                      <c:pt idx="1824">
                        <c:v>0</c:v>
                      </c:pt>
                      <c:pt idx="1825">
                        <c:v>0</c:v>
                      </c:pt>
                      <c:pt idx="1826">
                        <c:v>0</c:v>
                      </c:pt>
                      <c:pt idx="1827">
                        <c:v>0</c:v>
                      </c:pt>
                      <c:pt idx="1828">
                        <c:v>0</c:v>
                      </c:pt>
                      <c:pt idx="1829">
                        <c:v>0</c:v>
                      </c:pt>
                      <c:pt idx="1830">
                        <c:v>0</c:v>
                      </c:pt>
                      <c:pt idx="1831">
                        <c:v>0</c:v>
                      </c:pt>
                      <c:pt idx="1832">
                        <c:v>-5.6843418860808015E-14</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-5.6843418860808015E-14</c:v>
                      </c:pt>
                      <c:pt idx="1856">
                        <c:v>0</c:v>
                      </c:pt>
                      <c:pt idx="1857">
                        <c:v>0</c:v>
                      </c:pt>
                      <c:pt idx="1858">
                        <c:v>0</c:v>
                      </c:pt>
                      <c:pt idx="1859">
                        <c:v>0</c:v>
                      </c:pt>
                      <c:pt idx="1860">
                        <c:v>0</c:v>
                      </c:pt>
                      <c:pt idx="1861">
                        <c:v>0</c:v>
                      </c:pt>
                      <c:pt idx="1862">
                        <c:v>-5.6843418860808015E-14</c:v>
                      </c:pt>
                      <c:pt idx="1863">
                        <c:v>0</c:v>
                      </c:pt>
                      <c:pt idx="1864">
                        <c:v>0</c:v>
                      </c:pt>
                      <c:pt idx="1865">
                        <c:v>0</c:v>
                      </c:pt>
                      <c:pt idx="1866">
                        <c:v>-5.6843418860808015E-14</c:v>
                      </c:pt>
                      <c:pt idx="1867">
                        <c:v>0</c:v>
                      </c:pt>
                      <c:pt idx="1868">
                        <c:v>0</c:v>
                      </c:pt>
                      <c:pt idx="1869">
                        <c:v>0</c:v>
                      </c:pt>
                      <c:pt idx="1870">
                        <c:v>0</c:v>
                      </c:pt>
                      <c:pt idx="1871">
                        <c:v>0</c:v>
                      </c:pt>
                      <c:pt idx="1872">
                        <c:v>-5.6843418860808015E-14</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-5.6843418860808015E-14</c:v>
                      </c:pt>
                      <c:pt idx="1902">
                        <c:v>0</c:v>
                      </c:pt>
                      <c:pt idx="1903">
                        <c:v>0</c:v>
                      </c:pt>
                      <c:pt idx="1904">
                        <c:v>0</c:v>
                      </c:pt>
                      <c:pt idx="1905">
                        <c:v>0</c:v>
                      </c:pt>
                      <c:pt idx="1906">
                        <c:v>0</c:v>
                      </c:pt>
                      <c:pt idx="1907">
                        <c:v>0</c:v>
                      </c:pt>
                      <c:pt idx="1908">
                        <c:v>0</c:v>
                      </c:pt>
                      <c:pt idx="1909">
                        <c:v>0</c:v>
                      </c:pt>
                      <c:pt idx="1910">
                        <c:v>0</c:v>
                      </c:pt>
                      <c:pt idx="1911">
                        <c:v>-5.6843418860808015E-14</c:v>
                      </c:pt>
                      <c:pt idx="1912">
                        <c:v>0</c:v>
                      </c:pt>
                      <c:pt idx="1913">
                        <c:v>0</c:v>
                      </c:pt>
                      <c:pt idx="1914">
                        <c:v>-5.6843418860808015E-14</c:v>
                      </c:pt>
                      <c:pt idx="1915">
                        <c:v>0</c:v>
                      </c:pt>
                      <c:pt idx="1916">
                        <c:v>-5.6843418860808015E-14</c:v>
                      </c:pt>
                      <c:pt idx="1917">
                        <c:v>0</c:v>
                      </c:pt>
                      <c:pt idx="1918">
                        <c:v>-5.6843418860808015E-14</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-5.6843418860808015E-14</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-5.6843418860808015E-14</c:v>
                      </c:pt>
                      <c:pt idx="1969">
                        <c:v>-5.6843418860808015E-14</c:v>
                      </c:pt>
                      <c:pt idx="1970">
                        <c:v>0</c:v>
                      </c:pt>
                      <c:pt idx="1971">
                        <c:v>0</c:v>
                      </c:pt>
                      <c:pt idx="1972">
                        <c:v>-5.6843418860808015E-14</c:v>
                      </c:pt>
                      <c:pt idx="1973">
                        <c:v>0</c:v>
                      </c:pt>
                      <c:pt idx="1974">
                        <c:v>0</c:v>
                      </c:pt>
                      <c:pt idx="1975">
                        <c:v>0</c:v>
                      </c:pt>
                      <c:pt idx="1976">
                        <c:v>0</c:v>
                      </c:pt>
                      <c:pt idx="1977">
                        <c:v>0</c:v>
                      </c:pt>
                      <c:pt idx="1978">
                        <c:v>-5.6843418860808015E-14</c:v>
                      </c:pt>
                      <c:pt idx="1979">
                        <c:v>0</c:v>
                      </c:pt>
                      <c:pt idx="1980">
                        <c:v>0</c:v>
                      </c:pt>
                      <c:pt idx="1981">
                        <c:v>-5.6843418860808015E-14</c:v>
                      </c:pt>
                      <c:pt idx="1982">
                        <c:v>0</c:v>
                      </c:pt>
                      <c:pt idx="1983">
                        <c:v>0</c:v>
                      </c:pt>
                      <c:pt idx="1984">
                        <c:v>0</c:v>
                      </c:pt>
                      <c:pt idx="1985">
                        <c:v>0</c:v>
                      </c:pt>
                      <c:pt idx="1986">
                        <c:v>0</c:v>
                      </c:pt>
                      <c:pt idx="1987">
                        <c:v>-5.6843418860808015E-14</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-5.6843418860808015E-14</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-5.6843418860808015E-14</c:v>
                      </c:pt>
                      <c:pt idx="2017">
                        <c:v>0</c:v>
                      </c:pt>
                      <c:pt idx="2018">
                        <c:v>0</c:v>
                      </c:pt>
                      <c:pt idx="2019">
                        <c:v>0</c:v>
                      </c:pt>
                      <c:pt idx="2020">
                        <c:v>-5.6843418860808015E-14</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-5.6843418860808015E-14</c:v>
                      </c:pt>
                      <c:pt idx="2041">
                        <c:v>0</c:v>
                      </c:pt>
                      <c:pt idx="2042">
                        <c:v>0</c:v>
                      </c:pt>
                      <c:pt idx="2043">
                        <c:v>0</c:v>
                      </c:pt>
                      <c:pt idx="2044">
                        <c:v>-5.6843418860808015E-14</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-5.6843418860808015E-14</c:v>
                      </c:pt>
                      <c:pt idx="2062">
                        <c:v>0</c:v>
                      </c:pt>
                      <c:pt idx="2063">
                        <c:v>0</c:v>
                      </c:pt>
                      <c:pt idx="2064">
                        <c:v>0</c:v>
                      </c:pt>
                      <c:pt idx="2065">
                        <c:v>0</c:v>
                      </c:pt>
                      <c:pt idx="2066">
                        <c:v>0</c:v>
                      </c:pt>
                      <c:pt idx="2067">
                        <c:v>-5.6843418860808015E-14</c:v>
                      </c:pt>
                      <c:pt idx="2068">
                        <c:v>0</c:v>
                      </c:pt>
                      <c:pt idx="2069">
                        <c:v>0</c:v>
                      </c:pt>
                      <c:pt idx="2070">
                        <c:v>0</c:v>
                      </c:pt>
                      <c:pt idx="2071">
                        <c:v>0</c:v>
                      </c:pt>
                      <c:pt idx="2072">
                        <c:v>0</c:v>
                      </c:pt>
                      <c:pt idx="2073">
                        <c:v>-5.6843418860808015E-14</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-5.6843418860808015E-14</c:v>
                      </c:pt>
                      <c:pt idx="2088">
                        <c:v>0</c:v>
                      </c:pt>
                      <c:pt idx="2089">
                        <c:v>0</c:v>
                      </c:pt>
                      <c:pt idx="2090">
                        <c:v>0</c:v>
                      </c:pt>
                      <c:pt idx="2091">
                        <c:v>-5.6843418860808015E-14</c:v>
                      </c:pt>
                      <c:pt idx="2092">
                        <c:v>0</c:v>
                      </c:pt>
                      <c:pt idx="2093">
                        <c:v>0</c:v>
                      </c:pt>
                      <c:pt idx="2094">
                        <c:v>-5.6843418860808015E-14</c:v>
                      </c:pt>
                      <c:pt idx="2095">
                        <c:v>0</c:v>
                      </c:pt>
                      <c:pt idx="2096">
                        <c:v>0</c:v>
                      </c:pt>
                      <c:pt idx="2097">
                        <c:v>0</c:v>
                      </c:pt>
                      <c:pt idx="2098">
                        <c:v>0</c:v>
                      </c:pt>
                      <c:pt idx="2099">
                        <c:v>0</c:v>
                      </c:pt>
                      <c:pt idx="2100">
                        <c:v>0</c:v>
                      </c:pt>
                      <c:pt idx="2101">
                        <c:v>-5.6843418860808015E-14</c:v>
                      </c:pt>
                      <c:pt idx="2102">
                        <c:v>0</c:v>
                      </c:pt>
                      <c:pt idx="2103">
                        <c:v>0</c:v>
                      </c:pt>
                      <c:pt idx="2104">
                        <c:v>-5.6843418860808015E-14</c:v>
                      </c:pt>
                      <c:pt idx="2105">
                        <c:v>0</c:v>
                      </c:pt>
                      <c:pt idx="2106">
                        <c:v>0</c:v>
                      </c:pt>
                      <c:pt idx="2107">
                        <c:v>0</c:v>
                      </c:pt>
                      <c:pt idx="2108">
                        <c:v>0</c:v>
                      </c:pt>
                      <c:pt idx="2109">
                        <c:v>0</c:v>
                      </c:pt>
                      <c:pt idx="2110">
                        <c:v>0</c:v>
                      </c:pt>
                      <c:pt idx="2111">
                        <c:v>0</c:v>
                      </c:pt>
                      <c:pt idx="2112">
                        <c:v>0</c:v>
                      </c:pt>
                      <c:pt idx="2113">
                        <c:v>0</c:v>
                      </c:pt>
                      <c:pt idx="2114">
                        <c:v>0</c:v>
                      </c:pt>
                      <c:pt idx="2115">
                        <c:v>0</c:v>
                      </c:pt>
                      <c:pt idx="2116">
                        <c:v>-5.6843418860808015E-14</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-5.6843418860808015E-14</c:v>
                      </c:pt>
                      <c:pt idx="2141">
                        <c:v>0</c:v>
                      </c:pt>
                      <c:pt idx="2142">
                        <c:v>0</c:v>
                      </c:pt>
                      <c:pt idx="2143">
                        <c:v>0</c:v>
                      </c:pt>
                      <c:pt idx="2144">
                        <c:v>0</c:v>
                      </c:pt>
                      <c:pt idx="2145">
                        <c:v>0</c:v>
                      </c:pt>
                      <c:pt idx="2146">
                        <c:v>0</c:v>
                      </c:pt>
                      <c:pt idx="2147">
                        <c:v>0</c:v>
                      </c:pt>
                      <c:pt idx="2148">
                        <c:v>-5.6843418860808015E-14</c:v>
                      </c:pt>
                      <c:pt idx="2149">
                        <c:v>0</c:v>
                      </c:pt>
                      <c:pt idx="2150">
                        <c:v>0</c:v>
                      </c:pt>
                      <c:pt idx="2151">
                        <c:v>0</c:v>
                      </c:pt>
                      <c:pt idx="2152">
                        <c:v>0</c:v>
                      </c:pt>
                      <c:pt idx="2153">
                        <c:v>0</c:v>
                      </c:pt>
                      <c:pt idx="2154">
                        <c:v>0</c:v>
                      </c:pt>
                      <c:pt idx="2155">
                        <c:v>0</c:v>
                      </c:pt>
                      <c:pt idx="2156">
                        <c:v>0</c:v>
                      </c:pt>
                      <c:pt idx="2157">
                        <c:v>0</c:v>
                      </c:pt>
                      <c:pt idx="2158">
                        <c:v>0</c:v>
                      </c:pt>
                      <c:pt idx="2159">
                        <c:v>0</c:v>
                      </c:pt>
                      <c:pt idx="2160">
                        <c:v>-5.6843418860808015E-14</c:v>
                      </c:pt>
                      <c:pt idx="2161">
                        <c:v>0</c:v>
                      </c:pt>
                      <c:pt idx="2162">
                        <c:v>-5.6843418860808015E-14</c:v>
                      </c:pt>
                      <c:pt idx="2163">
                        <c:v>-5.6843418860808015E-14</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-5.6843418860808015E-14</c:v>
                      </c:pt>
                      <c:pt idx="2182">
                        <c:v>0</c:v>
                      </c:pt>
                      <c:pt idx="2183">
                        <c:v>0</c:v>
                      </c:pt>
                      <c:pt idx="2184">
                        <c:v>0</c:v>
                      </c:pt>
                      <c:pt idx="2185">
                        <c:v>0</c:v>
                      </c:pt>
                      <c:pt idx="2186">
                        <c:v>0</c:v>
                      </c:pt>
                      <c:pt idx="2187">
                        <c:v>0</c:v>
                      </c:pt>
                      <c:pt idx="2188">
                        <c:v>0</c:v>
                      </c:pt>
                      <c:pt idx="2189">
                        <c:v>-5.6843418860808015E-14</c:v>
                      </c:pt>
                      <c:pt idx="2190">
                        <c:v>0</c:v>
                      </c:pt>
                      <c:pt idx="2191">
                        <c:v>0</c:v>
                      </c:pt>
                      <c:pt idx="2192">
                        <c:v>0</c:v>
                      </c:pt>
                      <c:pt idx="2193">
                        <c:v>0</c:v>
                      </c:pt>
                      <c:pt idx="2194">
                        <c:v>0</c:v>
                      </c:pt>
                      <c:pt idx="2195">
                        <c:v>-5.6843418860808015E-14</c:v>
                      </c:pt>
                      <c:pt idx="2196">
                        <c:v>0</c:v>
                      </c:pt>
                      <c:pt idx="2197">
                        <c:v>0</c:v>
                      </c:pt>
                      <c:pt idx="2198">
                        <c:v>0</c:v>
                      </c:pt>
                      <c:pt idx="2199">
                        <c:v>0</c:v>
                      </c:pt>
                      <c:pt idx="2200">
                        <c:v>-5.6843418860808015E-14</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-5.6843418860808015E-14</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-5.6843418860808015E-14</c:v>
                      </c:pt>
                      <c:pt idx="2241">
                        <c:v>0</c:v>
                      </c:pt>
                      <c:pt idx="2242">
                        <c:v>0</c:v>
                      </c:pt>
                      <c:pt idx="2243">
                        <c:v>0</c:v>
                      </c:pt>
                      <c:pt idx="2244">
                        <c:v>-5.6843418860808015E-14</c:v>
                      </c:pt>
                      <c:pt idx="2245">
                        <c:v>0</c:v>
                      </c:pt>
                      <c:pt idx="2246">
                        <c:v>0</c:v>
                      </c:pt>
                      <c:pt idx="2247">
                        <c:v>0</c:v>
                      </c:pt>
                      <c:pt idx="2248">
                        <c:v>0</c:v>
                      </c:pt>
                      <c:pt idx="2249">
                        <c:v>0</c:v>
                      </c:pt>
                      <c:pt idx="2250">
                        <c:v>0</c:v>
                      </c:pt>
                      <c:pt idx="2251">
                        <c:v>-5.6843418860808015E-14</c:v>
                      </c:pt>
                      <c:pt idx="2252">
                        <c:v>0</c:v>
                      </c:pt>
                      <c:pt idx="2253">
                        <c:v>0</c:v>
                      </c:pt>
                      <c:pt idx="2254">
                        <c:v>-5.6843418860808015E-14</c:v>
                      </c:pt>
                      <c:pt idx="2255">
                        <c:v>-5.6843418860808015E-14</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-5.6843418860808015E-14</c:v>
                      </c:pt>
                      <c:pt idx="2269">
                        <c:v>0</c:v>
                      </c:pt>
                      <c:pt idx="2270">
                        <c:v>0</c:v>
                      </c:pt>
                      <c:pt idx="2271">
                        <c:v>0</c:v>
                      </c:pt>
                      <c:pt idx="2272">
                        <c:v>0</c:v>
                      </c:pt>
                      <c:pt idx="2273">
                        <c:v>0</c:v>
                      </c:pt>
                      <c:pt idx="2274">
                        <c:v>0</c:v>
                      </c:pt>
                      <c:pt idx="2275">
                        <c:v>0</c:v>
                      </c:pt>
                      <c:pt idx="2276">
                        <c:v>0</c:v>
                      </c:pt>
                      <c:pt idx="2277">
                        <c:v>0</c:v>
                      </c:pt>
                      <c:pt idx="2278">
                        <c:v>-5.6843418860808015E-14</c:v>
                      </c:pt>
                      <c:pt idx="2279">
                        <c:v>0</c:v>
                      </c:pt>
                      <c:pt idx="2280">
                        <c:v>-5.6843418860808015E-14</c:v>
                      </c:pt>
                      <c:pt idx="2281">
                        <c:v>-5.6843418860808015E-14</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-5.6843418860808015E-14</c:v>
                      </c:pt>
                      <c:pt idx="2298">
                        <c:v>0</c:v>
                      </c:pt>
                      <c:pt idx="2299">
                        <c:v>0</c:v>
                      </c:pt>
                      <c:pt idx="2300">
                        <c:v>0</c:v>
                      </c:pt>
                      <c:pt idx="2301">
                        <c:v>0</c:v>
                      </c:pt>
                      <c:pt idx="2302">
                        <c:v>0</c:v>
                      </c:pt>
                      <c:pt idx="2303">
                        <c:v>0</c:v>
                      </c:pt>
                      <c:pt idx="2304">
                        <c:v>-5.6843418860808015E-14</c:v>
                      </c:pt>
                      <c:pt idx="2305">
                        <c:v>0</c:v>
                      </c:pt>
                      <c:pt idx="2306">
                        <c:v>0</c:v>
                      </c:pt>
                      <c:pt idx="2307">
                        <c:v>0</c:v>
                      </c:pt>
                      <c:pt idx="2308">
                        <c:v>0</c:v>
                      </c:pt>
                      <c:pt idx="2309">
                        <c:v>-5.6843418860808015E-14</c:v>
                      </c:pt>
                      <c:pt idx="2310">
                        <c:v>0</c:v>
                      </c:pt>
                      <c:pt idx="2311">
                        <c:v>0</c:v>
                      </c:pt>
                      <c:pt idx="2312">
                        <c:v>0</c:v>
                      </c:pt>
                      <c:pt idx="2313">
                        <c:v>0</c:v>
                      </c:pt>
                      <c:pt idx="2314">
                        <c:v>0</c:v>
                      </c:pt>
                      <c:pt idx="2315">
                        <c:v>-5.6843418860808015E-14</c:v>
                      </c:pt>
                      <c:pt idx="2316">
                        <c:v>0</c:v>
                      </c:pt>
                      <c:pt idx="2317">
                        <c:v>0</c:v>
                      </c:pt>
                      <c:pt idx="2318">
                        <c:v>0</c:v>
                      </c:pt>
                      <c:pt idx="2319">
                        <c:v>0</c:v>
                      </c:pt>
                      <c:pt idx="2320">
                        <c:v>0</c:v>
                      </c:pt>
                      <c:pt idx="2321">
                        <c:v>-5.6843418860808015E-14</c:v>
                      </c:pt>
                      <c:pt idx="2322">
                        <c:v>0</c:v>
                      </c:pt>
                      <c:pt idx="2323">
                        <c:v>0</c:v>
                      </c:pt>
                      <c:pt idx="2324">
                        <c:v>0</c:v>
                      </c:pt>
                      <c:pt idx="2325">
                        <c:v>0</c:v>
                      </c:pt>
                      <c:pt idx="2326">
                        <c:v>0</c:v>
                      </c:pt>
                      <c:pt idx="2327">
                        <c:v>0</c:v>
                      </c:pt>
                      <c:pt idx="2328">
                        <c:v>-5.6843418860808015E-14</c:v>
                      </c:pt>
                      <c:pt idx="2329">
                        <c:v>0</c:v>
                      </c:pt>
                      <c:pt idx="2330">
                        <c:v>0</c:v>
                      </c:pt>
                      <c:pt idx="2331">
                        <c:v>-5.6843418860808015E-14</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-5.6843418860808015E-14</c:v>
                      </c:pt>
                      <c:pt idx="2348">
                        <c:v>0</c:v>
                      </c:pt>
                      <c:pt idx="2349">
                        <c:v>-5.6843418860808015E-14</c:v>
                      </c:pt>
                      <c:pt idx="2350">
                        <c:v>0</c:v>
                      </c:pt>
                      <c:pt idx="2351">
                        <c:v>0</c:v>
                      </c:pt>
                      <c:pt idx="2352">
                        <c:v>0</c:v>
                      </c:pt>
                      <c:pt idx="2353">
                        <c:v>0</c:v>
                      </c:pt>
                      <c:pt idx="2354">
                        <c:v>0</c:v>
                      </c:pt>
                      <c:pt idx="2355">
                        <c:v>-5.6843418860808015E-14</c:v>
                      </c:pt>
                      <c:pt idx="2356">
                        <c:v>-5.6843418860808015E-14</c:v>
                      </c:pt>
                      <c:pt idx="2357">
                        <c:v>0</c:v>
                      </c:pt>
                      <c:pt idx="2358">
                        <c:v>0</c:v>
                      </c:pt>
                      <c:pt idx="2359">
                        <c:v>0</c:v>
                      </c:pt>
                      <c:pt idx="2360">
                        <c:v>0</c:v>
                      </c:pt>
                      <c:pt idx="2361">
                        <c:v>0</c:v>
                      </c:pt>
                      <c:pt idx="2362">
                        <c:v>0</c:v>
                      </c:pt>
                      <c:pt idx="2363">
                        <c:v>0</c:v>
                      </c:pt>
                      <c:pt idx="2364">
                        <c:v>-5.6843418860808015E-14</c:v>
                      </c:pt>
                      <c:pt idx="2365">
                        <c:v>0</c:v>
                      </c:pt>
                      <c:pt idx="2366">
                        <c:v>0</c:v>
                      </c:pt>
                      <c:pt idx="2367">
                        <c:v>-5.6843418860808015E-14</c:v>
                      </c:pt>
                      <c:pt idx="2368">
                        <c:v>0</c:v>
                      </c:pt>
                      <c:pt idx="2369">
                        <c:v>0</c:v>
                      </c:pt>
                      <c:pt idx="2370">
                        <c:v>0</c:v>
                      </c:pt>
                      <c:pt idx="2371">
                        <c:v>0</c:v>
                      </c:pt>
                      <c:pt idx="2372">
                        <c:v>-5.6843418860808015E-14</c:v>
                      </c:pt>
                      <c:pt idx="2373">
                        <c:v>0</c:v>
                      </c:pt>
                      <c:pt idx="2374">
                        <c:v>-5.6843418860808015E-14</c:v>
                      </c:pt>
                      <c:pt idx="2375">
                        <c:v>0</c:v>
                      </c:pt>
                      <c:pt idx="2376">
                        <c:v>0</c:v>
                      </c:pt>
                      <c:pt idx="2377">
                        <c:v>0</c:v>
                      </c:pt>
                      <c:pt idx="2378">
                        <c:v>0</c:v>
                      </c:pt>
                      <c:pt idx="2379">
                        <c:v>0</c:v>
                      </c:pt>
                      <c:pt idx="2380">
                        <c:v>-5.6843418860808015E-14</c:v>
                      </c:pt>
                      <c:pt idx="2381">
                        <c:v>0</c:v>
                      </c:pt>
                      <c:pt idx="2382">
                        <c:v>-5.6843418860808015E-14</c:v>
                      </c:pt>
                      <c:pt idx="2383">
                        <c:v>-5.6843418860808015E-14</c:v>
                      </c:pt>
                      <c:pt idx="2384">
                        <c:v>0</c:v>
                      </c:pt>
                      <c:pt idx="2385">
                        <c:v>0</c:v>
                      </c:pt>
                      <c:pt idx="2386">
                        <c:v>0</c:v>
                      </c:pt>
                      <c:pt idx="2387">
                        <c:v>0</c:v>
                      </c:pt>
                      <c:pt idx="2388">
                        <c:v>0</c:v>
                      </c:pt>
                      <c:pt idx="2389">
                        <c:v>0</c:v>
                      </c:pt>
                      <c:pt idx="2390">
                        <c:v>0</c:v>
                      </c:pt>
                      <c:pt idx="2391">
                        <c:v>0</c:v>
                      </c:pt>
                      <c:pt idx="2392">
                        <c:v>0</c:v>
                      </c:pt>
                      <c:pt idx="2393">
                        <c:v>0</c:v>
                      </c:pt>
                      <c:pt idx="2394">
                        <c:v>-5.6843418860808015E-14</c:v>
                      </c:pt>
                      <c:pt idx="2395">
                        <c:v>0</c:v>
                      </c:pt>
                      <c:pt idx="2396">
                        <c:v>0</c:v>
                      </c:pt>
                      <c:pt idx="2397">
                        <c:v>0</c:v>
                      </c:pt>
                      <c:pt idx="2398">
                        <c:v>0</c:v>
                      </c:pt>
                      <c:pt idx="2399">
                        <c:v>-5.6843418860808015E-14</c:v>
                      </c:pt>
                      <c:pt idx="2400">
                        <c:v>0</c:v>
                      </c:pt>
                      <c:pt idx="2401">
                        <c:v>0</c:v>
                      </c:pt>
                      <c:pt idx="2402">
                        <c:v>0</c:v>
                      </c:pt>
                      <c:pt idx="2403">
                        <c:v>0</c:v>
                      </c:pt>
                      <c:pt idx="2404">
                        <c:v>0</c:v>
                      </c:pt>
                      <c:pt idx="2405">
                        <c:v>0</c:v>
                      </c:pt>
                      <c:pt idx="2406">
                        <c:v>-5.6843418860808015E-14</c:v>
                      </c:pt>
                      <c:pt idx="2407">
                        <c:v>-5.6843418860808015E-14</c:v>
                      </c:pt>
                      <c:pt idx="2408">
                        <c:v>0</c:v>
                      </c:pt>
                      <c:pt idx="2409">
                        <c:v>0</c:v>
                      </c:pt>
                      <c:pt idx="2410">
                        <c:v>0</c:v>
                      </c:pt>
                      <c:pt idx="2411">
                        <c:v>0</c:v>
                      </c:pt>
                      <c:pt idx="2412">
                        <c:v>0</c:v>
                      </c:pt>
                      <c:pt idx="2413">
                        <c:v>0</c:v>
                      </c:pt>
                      <c:pt idx="2414">
                        <c:v>0</c:v>
                      </c:pt>
                      <c:pt idx="2415">
                        <c:v>0</c:v>
                      </c:pt>
                      <c:pt idx="2416">
                        <c:v>0</c:v>
                      </c:pt>
                      <c:pt idx="2417">
                        <c:v>0</c:v>
                      </c:pt>
                      <c:pt idx="2418">
                        <c:v>-5.6843418860808015E-14</c:v>
                      </c:pt>
                      <c:pt idx="2419">
                        <c:v>-5.6843418860808015E-14</c:v>
                      </c:pt>
                      <c:pt idx="2420">
                        <c:v>0</c:v>
                      </c:pt>
                      <c:pt idx="2421">
                        <c:v>0</c:v>
                      </c:pt>
                      <c:pt idx="2422">
                        <c:v>0</c:v>
                      </c:pt>
                      <c:pt idx="2423">
                        <c:v>0</c:v>
                      </c:pt>
                      <c:pt idx="2424">
                        <c:v>0</c:v>
                      </c:pt>
                      <c:pt idx="2425">
                        <c:v>-5.6843418860808015E-14</c:v>
                      </c:pt>
                      <c:pt idx="2426">
                        <c:v>0</c:v>
                      </c:pt>
                      <c:pt idx="2427">
                        <c:v>0</c:v>
                      </c:pt>
                      <c:pt idx="2428">
                        <c:v>0</c:v>
                      </c:pt>
                      <c:pt idx="2429">
                        <c:v>0</c:v>
                      </c:pt>
                      <c:pt idx="2430">
                        <c:v>0</c:v>
                      </c:pt>
                      <c:pt idx="2431">
                        <c:v>0</c:v>
                      </c:pt>
                      <c:pt idx="2432">
                        <c:v>0</c:v>
                      </c:pt>
                      <c:pt idx="2433">
                        <c:v>0</c:v>
                      </c:pt>
                      <c:pt idx="2434">
                        <c:v>0</c:v>
                      </c:pt>
                      <c:pt idx="2435">
                        <c:v>0</c:v>
                      </c:pt>
                      <c:pt idx="2436">
                        <c:v>0</c:v>
                      </c:pt>
                      <c:pt idx="2437">
                        <c:v>-5.6843418860808015E-14</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-5.6843418860808015E-14</c:v>
                      </c:pt>
                      <c:pt idx="2481">
                        <c:v>0</c:v>
                      </c:pt>
                      <c:pt idx="2482">
                        <c:v>0</c:v>
                      </c:pt>
                      <c:pt idx="2483">
                        <c:v>0</c:v>
                      </c:pt>
                      <c:pt idx="2484">
                        <c:v>0</c:v>
                      </c:pt>
                      <c:pt idx="2485">
                        <c:v>0</c:v>
                      </c:pt>
                      <c:pt idx="2486">
                        <c:v>0</c:v>
                      </c:pt>
                      <c:pt idx="2487">
                        <c:v>-5.6843418860808015E-14</c:v>
                      </c:pt>
                      <c:pt idx="2488">
                        <c:v>0</c:v>
                      </c:pt>
                      <c:pt idx="2489">
                        <c:v>0</c:v>
                      </c:pt>
                      <c:pt idx="2490">
                        <c:v>0</c:v>
                      </c:pt>
                      <c:pt idx="2491">
                        <c:v>0</c:v>
                      </c:pt>
                      <c:pt idx="2492">
                        <c:v>0</c:v>
                      </c:pt>
                      <c:pt idx="2493">
                        <c:v>-5.6843418860808015E-14</c:v>
                      </c:pt>
                      <c:pt idx="2494">
                        <c:v>0</c:v>
                      </c:pt>
                      <c:pt idx="2495">
                        <c:v>-5.6843418860808015E-14</c:v>
                      </c:pt>
                      <c:pt idx="2496">
                        <c:v>0</c:v>
                      </c:pt>
                      <c:pt idx="2497">
                        <c:v>0</c:v>
                      </c:pt>
                      <c:pt idx="2498">
                        <c:v>0</c:v>
                      </c:pt>
                      <c:pt idx="2499">
                        <c:v>0</c:v>
                      </c:pt>
                      <c:pt idx="2500">
                        <c:v>0</c:v>
                      </c:pt>
                      <c:pt idx="2501">
                        <c:v>0</c:v>
                      </c:pt>
                      <c:pt idx="2502">
                        <c:v>0</c:v>
                      </c:pt>
                      <c:pt idx="2503">
                        <c:v>0</c:v>
                      </c:pt>
                      <c:pt idx="2504">
                        <c:v>-5.6843418860808015E-14</c:v>
                      </c:pt>
                      <c:pt idx="2505">
                        <c:v>-5.6843418860808015E-14</c:v>
                      </c:pt>
                      <c:pt idx="2506">
                        <c:v>0</c:v>
                      </c:pt>
                      <c:pt idx="2507">
                        <c:v>0</c:v>
                      </c:pt>
                      <c:pt idx="2508">
                        <c:v>0</c:v>
                      </c:pt>
                      <c:pt idx="2509">
                        <c:v>0</c:v>
                      </c:pt>
                      <c:pt idx="2510">
                        <c:v>0</c:v>
                      </c:pt>
                      <c:pt idx="2511">
                        <c:v>0</c:v>
                      </c:pt>
                      <c:pt idx="2512">
                        <c:v>0</c:v>
                      </c:pt>
                      <c:pt idx="2513">
                        <c:v>-5.6843418860808015E-14</c:v>
                      </c:pt>
                      <c:pt idx="2514">
                        <c:v>0</c:v>
                      </c:pt>
                      <c:pt idx="2515">
                        <c:v>0</c:v>
                      </c:pt>
                      <c:pt idx="2516">
                        <c:v>-5.6843418860808015E-14</c:v>
                      </c:pt>
                      <c:pt idx="2517">
                        <c:v>0</c:v>
                      </c:pt>
                      <c:pt idx="2518">
                        <c:v>0</c:v>
                      </c:pt>
                      <c:pt idx="2519">
                        <c:v>-5.6843418860808015E-14</c:v>
                      </c:pt>
                      <c:pt idx="2520">
                        <c:v>0</c:v>
                      </c:pt>
                      <c:pt idx="2521">
                        <c:v>0</c:v>
                      </c:pt>
                      <c:pt idx="2522">
                        <c:v>-5.6843418860808015E-14</c:v>
                      </c:pt>
                      <c:pt idx="2523">
                        <c:v>-5.6843418860808015E-14</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-5.6843418860808015E-14</c:v>
                      </c:pt>
                      <c:pt idx="2539">
                        <c:v>0</c:v>
                      </c:pt>
                      <c:pt idx="2540">
                        <c:v>0</c:v>
                      </c:pt>
                      <c:pt idx="2541">
                        <c:v>0</c:v>
                      </c:pt>
                      <c:pt idx="2542">
                        <c:v>0</c:v>
                      </c:pt>
                      <c:pt idx="2543">
                        <c:v>0</c:v>
                      </c:pt>
                      <c:pt idx="2544">
                        <c:v>0</c:v>
                      </c:pt>
                      <c:pt idx="2545">
                        <c:v>0</c:v>
                      </c:pt>
                      <c:pt idx="2546">
                        <c:v>-5.6843418860808015E-14</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-5.6843418860808015E-14</c:v>
                      </c:pt>
                      <c:pt idx="2566">
                        <c:v>0</c:v>
                      </c:pt>
                      <c:pt idx="2567">
                        <c:v>0</c:v>
                      </c:pt>
                      <c:pt idx="2568">
                        <c:v>0</c:v>
                      </c:pt>
                      <c:pt idx="2569">
                        <c:v>0</c:v>
                      </c:pt>
                      <c:pt idx="2570">
                        <c:v>0</c:v>
                      </c:pt>
                      <c:pt idx="2571">
                        <c:v>0</c:v>
                      </c:pt>
                      <c:pt idx="2572">
                        <c:v>-5.6843418860808015E-14</c:v>
                      </c:pt>
                      <c:pt idx="2573">
                        <c:v>0</c:v>
                      </c:pt>
                      <c:pt idx="2574">
                        <c:v>0</c:v>
                      </c:pt>
                      <c:pt idx="2575">
                        <c:v>0</c:v>
                      </c:pt>
                      <c:pt idx="2576">
                        <c:v>0</c:v>
                      </c:pt>
                      <c:pt idx="2577">
                        <c:v>0</c:v>
                      </c:pt>
                      <c:pt idx="2578">
                        <c:v>0</c:v>
                      </c:pt>
                      <c:pt idx="2579">
                        <c:v>0</c:v>
                      </c:pt>
                      <c:pt idx="2580">
                        <c:v>0</c:v>
                      </c:pt>
                      <c:pt idx="2581">
                        <c:v>-2.8421709430404007E-14</c:v>
                      </c:pt>
                      <c:pt idx="2582">
                        <c:v>0</c:v>
                      </c:pt>
                      <c:pt idx="2583">
                        <c:v>0</c:v>
                      </c:pt>
                      <c:pt idx="2584">
                        <c:v>-2.8421709430404007E-14</c:v>
                      </c:pt>
                      <c:pt idx="2585">
                        <c:v>0</c:v>
                      </c:pt>
                      <c:pt idx="2586">
                        <c:v>-2.8421709430404007E-14</c:v>
                      </c:pt>
                      <c:pt idx="2587">
                        <c:v>0</c:v>
                      </c:pt>
                      <c:pt idx="2588">
                        <c:v>0</c:v>
                      </c:pt>
                      <c:pt idx="2589">
                        <c:v>0</c:v>
                      </c:pt>
                      <c:pt idx="2590">
                        <c:v>-2.8421709430404007E-14</c:v>
                      </c:pt>
                      <c:pt idx="2591">
                        <c:v>-2.8421709430404007E-14</c:v>
                      </c:pt>
                      <c:pt idx="2592">
                        <c:v>0</c:v>
                      </c:pt>
                      <c:pt idx="2593">
                        <c:v>-2.8421709430404007E-14</c:v>
                      </c:pt>
                      <c:pt idx="2594">
                        <c:v>0</c:v>
                      </c:pt>
                      <c:pt idx="2595">
                        <c:v>0</c:v>
                      </c:pt>
                      <c:pt idx="2596">
                        <c:v>0</c:v>
                      </c:pt>
                      <c:pt idx="2597">
                        <c:v>0</c:v>
                      </c:pt>
                      <c:pt idx="2598">
                        <c:v>0</c:v>
                      </c:pt>
                      <c:pt idx="2599">
                        <c:v>-5.6843418860808015E-14</c:v>
                      </c:pt>
                      <c:pt idx="2600">
                        <c:v>0</c:v>
                      </c:pt>
                      <c:pt idx="2601">
                        <c:v>0</c:v>
                      </c:pt>
                      <c:pt idx="2602">
                        <c:v>0</c:v>
                      </c:pt>
                      <c:pt idx="2603">
                        <c:v>-2.8421709430404007E-14</c:v>
                      </c:pt>
                      <c:pt idx="2604">
                        <c:v>0</c:v>
                      </c:pt>
                      <c:pt idx="2605">
                        <c:v>-2.8421709430404007E-14</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-2.8421709430404007E-14</c:v>
                      </c:pt>
                      <c:pt idx="2622">
                        <c:v>-2.8421709430404007E-14</c:v>
                      </c:pt>
                      <c:pt idx="2623">
                        <c:v>0</c:v>
                      </c:pt>
                      <c:pt idx="2624">
                        <c:v>-2.8421709430404007E-14</c:v>
                      </c:pt>
                      <c:pt idx="2625">
                        <c:v>0</c:v>
                      </c:pt>
                      <c:pt idx="2626">
                        <c:v>0</c:v>
                      </c:pt>
                      <c:pt idx="2627">
                        <c:v>0</c:v>
                      </c:pt>
                      <c:pt idx="2628">
                        <c:v>0</c:v>
                      </c:pt>
                      <c:pt idx="2629">
                        <c:v>-2.8421709430404007E-14</c:v>
                      </c:pt>
                      <c:pt idx="2630">
                        <c:v>0</c:v>
                      </c:pt>
                      <c:pt idx="2631">
                        <c:v>0</c:v>
                      </c:pt>
                      <c:pt idx="2632">
                        <c:v>0</c:v>
                      </c:pt>
                      <c:pt idx="2633">
                        <c:v>-5.6843418860808015E-14</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-5.6843418860808015E-14</c:v>
                      </c:pt>
                      <c:pt idx="2648">
                        <c:v>-2.8421709430404007E-14</c:v>
                      </c:pt>
                      <c:pt idx="2649">
                        <c:v>0</c:v>
                      </c:pt>
                      <c:pt idx="2650">
                        <c:v>0</c:v>
                      </c:pt>
                      <c:pt idx="2651">
                        <c:v>0</c:v>
                      </c:pt>
                      <c:pt idx="2652">
                        <c:v>0</c:v>
                      </c:pt>
                      <c:pt idx="2653">
                        <c:v>0</c:v>
                      </c:pt>
                      <c:pt idx="2654">
                        <c:v>0</c:v>
                      </c:pt>
                      <c:pt idx="2655">
                        <c:v>0</c:v>
                      </c:pt>
                      <c:pt idx="2656">
                        <c:v>0</c:v>
                      </c:pt>
                      <c:pt idx="2657">
                        <c:v>0</c:v>
                      </c:pt>
                      <c:pt idx="2658">
                        <c:v>0</c:v>
                      </c:pt>
                      <c:pt idx="2659">
                        <c:v>-2.8421709430404007E-14</c:v>
                      </c:pt>
                      <c:pt idx="2660">
                        <c:v>0</c:v>
                      </c:pt>
                      <c:pt idx="2661">
                        <c:v>0</c:v>
                      </c:pt>
                      <c:pt idx="2662">
                        <c:v>0</c:v>
                      </c:pt>
                      <c:pt idx="2663">
                        <c:v>0</c:v>
                      </c:pt>
                      <c:pt idx="2664">
                        <c:v>0</c:v>
                      </c:pt>
                      <c:pt idx="2665">
                        <c:v>-2.8421709430404007E-14</c:v>
                      </c:pt>
                      <c:pt idx="2666">
                        <c:v>0</c:v>
                      </c:pt>
                      <c:pt idx="2667">
                        <c:v>-2.8421709430404007E-14</c:v>
                      </c:pt>
                      <c:pt idx="2668">
                        <c:v>0</c:v>
                      </c:pt>
                      <c:pt idx="2669">
                        <c:v>0</c:v>
                      </c:pt>
                      <c:pt idx="2670">
                        <c:v>0</c:v>
                      </c:pt>
                      <c:pt idx="2671">
                        <c:v>0</c:v>
                      </c:pt>
                      <c:pt idx="2672">
                        <c:v>0</c:v>
                      </c:pt>
                      <c:pt idx="2673">
                        <c:v>-2.8421709430404007E-14</c:v>
                      </c:pt>
                      <c:pt idx="2674">
                        <c:v>0</c:v>
                      </c:pt>
                      <c:pt idx="2675">
                        <c:v>0</c:v>
                      </c:pt>
                      <c:pt idx="2676">
                        <c:v>0</c:v>
                      </c:pt>
                      <c:pt idx="2677">
                        <c:v>0</c:v>
                      </c:pt>
                      <c:pt idx="2678">
                        <c:v>-2.8421709430404007E-14</c:v>
                      </c:pt>
                      <c:pt idx="2679">
                        <c:v>0</c:v>
                      </c:pt>
                      <c:pt idx="2680">
                        <c:v>0</c:v>
                      </c:pt>
                      <c:pt idx="2681">
                        <c:v>0</c:v>
                      </c:pt>
                      <c:pt idx="2682">
                        <c:v>0</c:v>
                      </c:pt>
                      <c:pt idx="2683">
                        <c:v>0</c:v>
                      </c:pt>
                      <c:pt idx="2684">
                        <c:v>0</c:v>
                      </c:pt>
                      <c:pt idx="2685">
                        <c:v>-2.8421709430404007E-14</c:v>
                      </c:pt>
                      <c:pt idx="2686">
                        <c:v>0</c:v>
                      </c:pt>
                      <c:pt idx="2687">
                        <c:v>0</c:v>
                      </c:pt>
                      <c:pt idx="2688">
                        <c:v>0</c:v>
                      </c:pt>
                      <c:pt idx="2689">
                        <c:v>0</c:v>
                      </c:pt>
                      <c:pt idx="2690">
                        <c:v>0</c:v>
                      </c:pt>
                      <c:pt idx="2691">
                        <c:v>0</c:v>
                      </c:pt>
                      <c:pt idx="2692">
                        <c:v>0</c:v>
                      </c:pt>
                      <c:pt idx="2693">
                        <c:v>0</c:v>
                      </c:pt>
                      <c:pt idx="2694">
                        <c:v>-2.8421709430404007E-14</c:v>
                      </c:pt>
                      <c:pt idx="2695">
                        <c:v>0</c:v>
                      </c:pt>
                      <c:pt idx="2696">
                        <c:v>0</c:v>
                      </c:pt>
                      <c:pt idx="2697">
                        <c:v>0</c:v>
                      </c:pt>
                      <c:pt idx="2698">
                        <c:v>-2.8421709430404007E-14</c:v>
                      </c:pt>
                      <c:pt idx="2699">
                        <c:v>-2.8421709430404007E-14</c:v>
                      </c:pt>
                      <c:pt idx="2700">
                        <c:v>0</c:v>
                      </c:pt>
                      <c:pt idx="2701">
                        <c:v>-2.8421709430404007E-14</c:v>
                      </c:pt>
                      <c:pt idx="2702">
                        <c:v>0</c:v>
                      </c:pt>
                      <c:pt idx="2703">
                        <c:v>0</c:v>
                      </c:pt>
                      <c:pt idx="2704">
                        <c:v>0</c:v>
                      </c:pt>
                      <c:pt idx="2705">
                        <c:v>-2.8421709430404007E-14</c:v>
                      </c:pt>
                      <c:pt idx="2706">
                        <c:v>0</c:v>
                      </c:pt>
                      <c:pt idx="2707">
                        <c:v>0</c:v>
                      </c:pt>
                      <c:pt idx="2708">
                        <c:v>0</c:v>
                      </c:pt>
                      <c:pt idx="2709">
                        <c:v>0</c:v>
                      </c:pt>
                      <c:pt idx="2710">
                        <c:v>0</c:v>
                      </c:pt>
                      <c:pt idx="2711">
                        <c:v>0</c:v>
                      </c:pt>
                      <c:pt idx="2712">
                        <c:v>-2.8421709430404007E-14</c:v>
                      </c:pt>
                      <c:pt idx="2713">
                        <c:v>-2.8421709430404007E-14</c:v>
                      </c:pt>
                      <c:pt idx="2714">
                        <c:v>-2.8421709430404007E-14</c:v>
                      </c:pt>
                      <c:pt idx="2715">
                        <c:v>0</c:v>
                      </c:pt>
                      <c:pt idx="2716">
                        <c:v>0</c:v>
                      </c:pt>
                      <c:pt idx="2717">
                        <c:v>0</c:v>
                      </c:pt>
                      <c:pt idx="2718">
                        <c:v>-2.8421709430404007E-14</c:v>
                      </c:pt>
                      <c:pt idx="2719">
                        <c:v>0</c:v>
                      </c:pt>
                      <c:pt idx="2720">
                        <c:v>0</c:v>
                      </c:pt>
                      <c:pt idx="2721">
                        <c:v>0</c:v>
                      </c:pt>
                      <c:pt idx="2722">
                        <c:v>-5.6843418860808015E-14</c:v>
                      </c:pt>
                      <c:pt idx="2723">
                        <c:v>0</c:v>
                      </c:pt>
                      <c:pt idx="2724">
                        <c:v>0</c:v>
                      </c:pt>
                      <c:pt idx="2725">
                        <c:v>0</c:v>
                      </c:pt>
                      <c:pt idx="2726">
                        <c:v>-5.6843418860808015E-14</c:v>
                      </c:pt>
                      <c:pt idx="2727">
                        <c:v>0</c:v>
                      </c:pt>
                      <c:pt idx="2728">
                        <c:v>-5.6843418860808015E-14</c:v>
                      </c:pt>
                      <c:pt idx="2729">
                        <c:v>0</c:v>
                      </c:pt>
                      <c:pt idx="2730">
                        <c:v>0</c:v>
                      </c:pt>
                      <c:pt idx="2731">
                        <c:v>-2.8421709430404007E-14</c:v>
                      </c:pt>
                      <c:pt idx="2732">
                        <c:v>0</c:v>
                      </c:pt>
                      <c:pt idx="2733">
                        <c:v>0</c:v>
                      </c:pt>
                      <c:pt idx="2734">
                        <c:v>0</c:v>
                      </c:pt>
                      <c:pt idx="2735">
                        <c:v>0</c:v>
                      </c:pt>
                      <c:pt idx="2736">
                        <c:v>-2.8421709430404007E-14</c:v>
                      </c:pt>
                      <c:pt idx="2737">
                        <c:v>0</c:v>
                      </c:pt>
                      <c:pt idx="2738">
                        <c:v>0</c:v>
                      </c:pt>
                      <c:pt idx="2739">
                        <c:v>0</c:v>
                      </c:pt>
                      <c:pt idx="2740">
                        <c:v>-2.8421709430404007E-14</c:v>
                      </c:pt>
                      <c:pt idx="2741">
                        <c:v>0</c:v>
                      </c:pt>
                      <c:pt idx="2742">
                        <c:v>0</c:v>
                      </c:pt>
                      <c:pt idx="2743">
                        <c:v>-2.8421709430404007E-14</c:v>
                      </c:pt>
                      <c:pt idx="2744">
                        <c:v>-2.8421709430404007E-14</c:v>
                      </c:pt>
                      <c:pt idx="2745">
                        <c:v>0</c:v>
                      </c:pt>
                      <c:pt idx="2746">
                        <c:v>0</c:v>
                      </c:pt>
                      <c:pt idx="2747">
                        <c:v>0</c:v>
                      </c:pt>
                      <c:pt idx="2748">
                        <c:v>0</c:v>
                      </c:pt>
                      <c:pt idx="2749">
                        <c:v>0</c:v>
                      </c:pt>
                      <c:pt idx="2750">
                        <c:v>0</c:v>
                      </c:pt>
                      <c:pt idx="2751">
                        <c:v>0</c:v>
                      </c:pt>
                      <c:pt idx="2752">
                        <c:v>0</c:v>
                      </c:pt>
                      <c:pt idx="2753">
                        <c:v>0</c:v>
                      </c:pt>
                      <c:pt idx="2754">
                        <c:v>-2.8421709430404007E-14</c:v>
                      </c:pt>
                      <c:pt idx="2755">
                        <c:v>0</c:v>
                      </c:pt>
                      <c:pt idx="2756">
                        <c:v>-2.8421709430404007E-14</c:v>
                      </c:pt>
                      <c:pt idx="2757">
                        <c:v>-2.8421709430404007E-14</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-5.6843418860808015E-14</c:v>
                      </c:pt>
                      <c:pt idx="2785">
                        <c:v>-2.8421709430404007E-14</c:v>
                      </c:pt>
                      <c:pt idx="2786">
                        <c:v>0</c:v>
                      </c:pt>
                      <c:pt idx="2787">
                        <c:v>0</c:v>
                      </c:pt>
                      <c:pt idx="2788">
                        <c:v>0</c:v>
                      </c:pt>
                      <c:pt idx="2789">
                        <c:v>-2.8421709430404007E-14</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-2.8421709430404007E-14</c:v>
                      </c:pt>
                      <c:pt idx="2826">
                        <c:v>0</c:v>
                      </c:pt>
                      <c:pt idx="2827">
                        <c:v>0</c:v>
                      </c:pt>
                      <c:pt idx="2828">
                        <c:v>0</c:v>
                      </c:pt>
                      <c:pt idx="2829">
                        <c:v>0</c:v>
                      </c:pt>
                      <c:pt idx="2830">
                        <c:v>-2.8421709430404007E-14</c:v>
                      </c:pt>
                      <c:pt idx="2831">
                        <c:v>0</c:v>
                      </c:pt>
                      <c:pt idx="2832">
                        <c:v>0</c:v>
                      </c:pt>
                      <c:pt idx="2833">
                        <c:v>-2.8421709430404007E-14</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-2.8421709430404007E-14</c:v>
                      </c:pt>
                      <c:pt idx="2848">
                        <c:v>-2.8421709430404007E-14</c:v>
                      </c:pt>
                      <c:pt idx="2849">
                        <c:v>0</c:v>
                      </c:pt>
                      <c:pt idx="2850">
                        <c:v>0</c:v>
                      </c:pt>
                      <c:pt idx="2851">
                        <c:v>0</c:v>
                      </c:pt>
                      <c:pt idx="2852">
                        <c:v>0</c:v>
                      </c:pt>
                      <c:pt idx="2853">
                        <c:v>0</c:v>
                      </c:pt>
                      <c:pt idx="2854">
                        <c:v>0</c:v>
                      </c:pt>
                      <c:pt idx="2855">
                        <c:v>0</c:v>
                      </c:pt>
                      <c:pt idx="2856">
                        <c:v>0</c:v>
                      </c:pt>
                      <c:pt idx="2857">
                        <c:v>-5.6843418860808015E-14</c:v>
                      </c:pt>
                      <c:pt idx="2858">
                        <c:v>-2.8421709430404007E-14</c:v>
                      </c:pt>
                      <c:pt idx="2859">
                        <c:v>0</c:v>
                      </c:pt>
                      <c:pt idx="2860">
                        <c:v>0</c:v>
                      </c:pt>
                      <c:pt idx="2861">
                        <c:v>0</c:v>
                      </c:pt>
                      <c:pt idx="2862">
                        <c:v>0</c:v>
                      </c:pt>
                      <c:pt idx="2863">
                        <c:v>0</c:v>
                      </c:pt>
                      <c:pt idx="2864">
                        <c:v>0</c:v>
                      </c:pt>
                      <c:pt idx="2865">
                        <c:v>-2.8421709430404007E-14</c:v>
                      </c:pt>
                      <c:pt idx="2866">
                        <c:v>0</c:v>
                      </c:pt>
                      <c:pt idx="2867">
                        <c:v>0</c:v>
                      </c:pt>
                      <c:pt idx="2868">
                        <c:v>0</c:v>
                      </c:pt>
                      <c:pt idx="2869">
                        <c:v>-2.8421709430404007E-14</c:v>
                      </c:pt>
                      <c:pt idx="2870">
                        <c:v>0</c:v>
                      </c:pt>
                      <c:pt idx="2871">
                        <c:v>0</c:v>
                      </c:pt>
                      <c:pt idx="2872">
                        <c:v>-2.8421709430404007E-14</c:v>
                      </c:pt>
                      <c:pt idx="2873">
                        <c:v>0</c:v>
                      </c:pt>
                      <c:pt idx="2874">
                        <c:v>-2.8421709430404007E-14</c:v>
                      </c:pt>
                      <c:pt idx="2875">
                        <c:v>-2.8421709430404007E-14</c:v>
                      </c:pt>
                      <c:pt idx="2876">
                        <c:v>0</c:v>
                      </c:pt>
                      <c:pt idx="2877">
                        <c:v>0</c:v>
                      </c:pt>
                      <c:pt idx="2878">
                        <c:v>0</c:v>
                      </c:pt>
                      <c:pt idx="2879">
                        <c:v>0</c:v>
                      </c:pt>
                      <c:pt idx="2880">
                        <c:v>0</c:v>
                      </c:pt>
                      <c:pt idx="2881">
                        <c:v>0</c:v>
                      </c:pt>
                      <c:pt idx="2882">
                        <c:v>-2.8421709430404007E-14</c:v>
                      </c:pt>
                      <c:pt idx="2883">
                        <c:v>0</c:v>
                      </c:pt>
                      <c:pt idx="2884">
                        <c:v>-2.8421709430404007E-14</c:v>
                      </c:pt>
                      <c:pt idx="2885">
                        <c:v>0</c:v>
                      </c:pt>
                      <c:pt idx="2886">
                        <c:v>0</c:v>
                      </c:pt>
                      <c:pt idx="2887">
                        <c:v>0</c:v>
                      </c:pt>
                      <c:pt idx="2888">
                        <c:v>0</c:v>
                      </c:pt>
                      <c:pt idx="2889">
                        <c:v>0</c:v>
                      </c:pt>
                      <c:pt idx="2890">
                        <c:v>0</c:v>
                      </c:pt>
                      <c:pt idx="2891">
                        <c:v>0</c:v>
                      </c:pt>
                      <c:pt idx="2892">
                        <c:v>0</c:v>
                      </c:pt>
                      <c:pt idx="2893">
                        <c:v>0</c:v>
                      </c:pt>
                      <c:pt idx="2894">
                        <c:v>-2.8421709430404007E-14</c:v>
                      </c:pt>
                      <c:pt idx="2895">
                        <c:v>0</c:v>
                      </c:pt>
                      <c:pt idx="2896">
                        <c:v>0</c:v>
                      </c:pt>
                      <c:pt idx="2897">
                        <c:v>0</c:v>
                      </c:pt>
                      <c:pt idx="2898">
                        <c:v>0</c:v>
                      </c:pt>
                      <c:pt idx="2899">
                        <c:v>0</c:v>
                      </c:pt>
                      <c:pt idx="2900">
                        <c:v>0</c:v>
                      </c:pt>
                      <c:pt idx="2901">
                        <c:v>0</c:v>
                      </c:pt>
                      <c:pt idx="2902">
                        <c:v>0</c:v>
                      </c:pt>
                      <c:pt idx="2903">
                        <c:v>-2.8421709430404007E-14</c:v>
                      </c:pt>
                      <c:pt idx="2904">
                        <c:v>0</c:v>
                      </c:pt>
                      <c:pt idx="2905">
                        <c:v>-2.8421709430404007E-14</c:v>
                      </c:pt>
                      <c:pt idx="2906">
                        <c:v>0</c:v>
                      </c:pt>
                      <c:pt idx="2907">
                        <c:v>0</c:v>
                      </c:pt>
                      <c:pt idx="2908">
                        <c:v>0</c:v>
                      </c:pt>
                      <c:pt idx="2909">
                        <c:v>0</c:v>
                      </c:pt>
                      <c:pt idx="2910">
                        <c:v>0</c:v>
                      </c:pt>
                      <c:pt idx="2911">
                        <c:v>0</c:v>
                      </c:pt>
                      <c:pt idx="2912">
                        <c:v>-5.6843418860808015E-14</c:v>
                      </c:pt>
                      <c:pt idx="2913">
                        <c:v>-2.8421709430404007E-14</c:v>
                      </c:pt>
                      <c:pt idx="2914">
                        <c:v>0</c:v>
                      </c:pt>
                      <c:pt idx="2915">
                        <c:v>0</c:v>
                      </c:pt>
                      <c:pt idx="2916">
                        <c:v>0</c:v>
                      </c:pt>
                      <c:pt idx="2917">
                        <c:v>0</c:v>
                      </c:pt>
                      <c:pt idx="2918">
                        <c:v>-2.8421709430404007E-14</c:v>
                      </c:pt>
                      <c:pt idx="2919">
                        <c:v>-5.6843418860808015E-14</c:v>
                      </c:pt>
                      <c:pt idx="2920">
                        <c:v>0</c:v>
                      </c:pt>
                      <c:pt idx="2921">
                        <c:v>0</c:v>
                      </c:pt>
                      <c:pt idx="2922">
                        <c:v>0</c:v>
                      </c:pt>
                      <c:pt idx="2923">
                        <c:v>-2.8421709430404007E-14</c:v>
                      </c:pt>
                      <c:pt idx="2924">
                        <c:v>0</c:v>
                      </c:pt>
                      <c:pt idx="2925">
                        <c:v>0</c:v>
                      </c:pt>
                      <c:pt idx="2926">
                        <c:v>0</c:v>
                      </c:pt>
                      <c:pt idx="2927">
                        <c:v>0</c:v>
                      </c:pt>
                      <c:pt idx="2928">
                        <c:v>0</c:v>
                      </c:pt>
                      <c:pt idx="2929">
                        <c:v>-5.6843418860808015E-14</c:v>
                      </c:pt>
                      <c:pt idx="2930">
                        <c:v>0</c:v>
                      </c:pt>
                      <c:pt idx="2931">
                        <c:v>-2.8421709430404007E-14</c:v>
                      </c:pt>
                      <c:pt idx="2932">
                        <c:v>0</c:v>
                      </c:pt>
                      <c:pt idx="2933">
                        <c:v>0</c:v>
                      </c:pt>
                      <c:pt idx="2934">
                        <c:v>0</c:v>
                      </c:pt>
                      <c:pt idx="2935">
                        <c:v>-2.8421709430404007E-14</c:v>
                      </c:pt>
                      <c:pt idx="2936">
                        <c:v>-2.8421709430404007E-14</c:v>
                      </c:pt>
                      <c:pt idx="2937">
                        <c:v>0</c:v>
                      </c:pt>
                      <c:pt idx="2938">
                        <c:v>0</c:v>
                      </c:pt>
                      <c:pt idx="2939">
                        <c:v>0</c:v>
                      </c:pt>
                      <c:pt idx="2940">
                        <c:v>0</c:v>
                      </c:pt>
                      <c:pt idx="2941">
                        <c:v>0</c:v>
                      </c:pt>
                      <c:pt idx="2942">
                        <c:v>-2.8421709430404007E-14</c:v>
                      </c:pt>
                      <c:pt idx="2943">
                        <c:v>0</c:v>
                      </c:pt>
                      <c:pt idx="2944">
                        <c:v>0</c:v>
                      </c:pt>
                      <c:pt idx="2945">
                        <c:v>0</c:v>
                      </c:pt>
                      <c:pt idx="2946">
                        <c:v>0</c:v>
                      </c:pt>
                      <c:pt idx="2947">
                        <c:v>0</c:v>
                      </c:pt>
                      <c:pt idx="2948">
                        <c:v>0</c:v>
                      </c:pt>
                      <c:pt idx="2949">
                        <c:v>0</c:v>
                      </c:pt>
                      <c:pt idx="2950">
                        <c:v>0</c:v>
                      </c:pt>
                      <c:pt idx="2951">
                        <c:v>0</c:v>
                      </c:pt>
                      <c:pt idx="2952">
                        <c:v>0</c:v>
                      </c:pt>
                      <c:pt idx="2953">
                        <c:v>-2.8421709430404007E-14</c:v>
                      </c:pt>
                      <c:pt idx="2954">
                        <c:v>0</c:v>
                      </c:pt>
                      <c:pt idx="2955">
                        <c:v>0</c:v>
                      </c:pt>
                      <c:pt idx="2956">
                        <c:v>0</c:v>
                      </c:pt>
                      <c:pt idx="2957">
                        <c:v>0</c:v>
                      </c:pt>
                      <c:pt idx="2958">
                        <c:v>0</c:v>
                      </c:pt>
                      <c:pt idx="2959">
                        <c:v>-2.8421709430404007E-14</c:v>
                      </c:pt>
                      <c:pt idx="2960">
                        <c:v>0</c:v>
                      </c:pt>
                      <c:pt idx="2961">
                        <c:v>0</c:v>
                      </c:pt>
                      <c:pt idx="2962">
                        <c:v>-2.8421709430404007E-14</c:v>
                      </c:pt>
                      <c:pt idx="2963">
                        <c:v>0</c:v>
                      </c:pt>
                      <c:pt idx="2964">
                        <c:v>0</c:v>
                      </c:pt>
                      <c:pt idx="2965">
                        <c:v>0</c:v>
                      </c:pt>
                      <c:pt idx="2966">
                        <c:v>-5.6843418860808015E-14</c:v>
                      </c:pt>
                      <c:pt idx="2967">
                        <c:v>0</c:v>
                      </c:pt>
                      <c:pt idx="2968">
                        <c:v>0</c:v>
                      </c:pt>
                      <c:pt idx="2969">
                        <c:v>0</c:v>
                      </c:pt>
                      <c:pt idx="2970">
                        <c:v>0</c:v>
                      </c:pt>
                      <c:pt idx="2971">
                        <c:v>-2.8421709430404007E-14</c:v>
                      </c:pt>
                      <c:pt idx="2972">
                        <c:v>0</c:v>
                      </c:pt>
                      <c:pt idx="2973">
                        <c:v>-2.8421709430404007E-14</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-2.8421709430404007E-14</c:v>
                      </c:pt>
                      <c:pt idx="2991">
                        <c:v>0</c:v>
                      </c:pt>
                      <c:pt idx="2992">
                        <c:v>0</c:v>
                      </c:pt>
                      <c:pt idx="2993">
                        <c:v>0</c:v>
                      </c:pt>
                      <c:pt idx="2994">
                        <c:v>0</c:v>
                      </c:pt>
                      <c:pt idx="2995">
                        <c:v>0</c:v>
                      </c:pt>
                      <c:pt idx="2996">
                        <c:v>0</c:v>
                      </c:pt>
                      <c:pt idx="2997">
                        <c:v>-2.8421709430404007E-14</c:v>
                      </c:pt>
                      <c:pt idx="2998">
                        <c:v>0</c:v>
                      </c:pt>
                      <c:pt idx="2999">
                        <c:v>0</c:v>
                      </c:pt>
                      <c:pt idx="3000">
                        <c:v>0</c:v>
                      </c:pt>
                      <c:pt idx="3001">
                        <c:v>0</c:v>
                      </c:pt>
                      <c:pt idx="3002">
                        <c:v>0</c:v>
                      </c:pt>
                      <c:pt idx="3003">
                        <c:v>0</c:v>
                      </c:pt>
                      <c:pt idx="3004">
                        <c:v>0</c:v>
                      </c:pt>
                      <c:pt idx="3005">
                        <c:v>0</c:v>
                      </c:pt>
                      <c:pt idx="3006">
                        <c:v>0</c:v>
                      </c:pt>
                      <c:pt idx="3007">
                        <c:v>-5.6843418860808015E-14</c:v>
                      </c:pt>
                      <c:pt idx="3008">
                        <c:v>0</c:v>
                      </c:pt>
                      <c:pt idx="3009">
                        <c:v>0</c:v>
                      </c:pt>
                      <c:pt idx="3010">
                        <c:v>0</c:v>
                      </c:pt>
                      <c:pt idx="3011">
                        <c:v>-2.8421709430404007E-14</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-5.6843418860808015E-14</c:v>
                      </c:pt>
                      <c:pt idx="3025">
                        <c:v>0</c:v>
                      </c:pt>
                      <c:pt idx="3026">
                        <c:v>0</c:v>
                      </c:pt>
                      <c:pt idx="3027">
                        <c:v>0</c:v>
                      </c:pt>
                      <c:pt idx="3028">
                        <c:v>0</c:v>
                      </c:pt>
                      <c:pt idx="3029">
                        <c:v>-2.8421709430404007E-14</c:v>
                      </c:pt>
                      <c:pt idx="3030">
                        <c:v>0</c:v>
                      </c:pt>
                      <c:pt idx="3031">
                        <c:v>0</c:v>
                      </c:pt>
                      <c:pt idx="3032">
                        <c:v>0</c:v>
                      </c:pt>
                      <c:pt idx="3033">
                        <c:v>-2.8421709430404007E-14</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-2.8421709430404007E-14</c:v>
                      </c:pt>
                      <c:pt idx="3053">
                        <c:v>-2.8421709430404007E-14</c:v>
                      </c:pt>
                      <c:pt idx="3054">
                        <c:v>0</c:v>
                      </c:pt>
                      <c:pt idx="3055">
                        <c:v>0</c:v>
                      </c:pt>
                      <c:pt idx="3056">
                        <c:v>-2.8421709430404007E-14</c:v>
                      </c:pt>
                      <c:pt idx="3057">
                        <c:v>0</c:v>
                      </c:pt>
                      <c:pt idx="3058">
                        <c:v>0</c:v>
                      </c:pt>
                      <c:pt idx="3059">
                        <c:v>0</c:v>
                      </c:pt>
                      <c:pt idx="3060">
                        <c:v>0</c:v>
                      </c:pt>
                      <c:pt idx="3061">
                        <c:v>0</c:v>
                      </c:pt>
                      <c:pt idx="3062">
                        <c:v>0</c:v>
                      </c:pt>
                      <c:pt idx="3063">
                        <c:v>0</c:v>
                      </c:pt>
                      <c:pt idx="3064">
                        <c:v>0</c:v>
                      </c:pt>
                      <c:pt idx="3065">
                        <c:v>0</c:v>
                      </c:pt>
                      <c:pt idx="3066">
                        <c:v>-5.6843418860808015E-14</c:v>
                      </c:pt>
                      <c:pt idx="3067">
                        <c:v>0</c:v>
                      </c:pt>
                      <c:pt idx="3068">
                        <c:v>0</c:v>
                      </c:pt>
                      <c:pt idx="3069">
                        <c:v>-2.8421709430404007E-14</c:v>
                      </c:pt>
                      <c:pt idx="3070">
                        <c:v>0</c:v>
                      </c:pt>
                      <c:pt idx="3071">
                        <c:v>0</c:v>
                      </c:pt>
                      <c:pt idx="3072">
                        <c:v>-2.8421709430404007E-14</c:v>
                      </c:pt>
                      <c:pt idx="3073">
                        <c:v>0</c:v>
                      </c:pt>
                      <c:pt idx="3074">
                        <c:v>-2.8421709430404007E-14</c:v>
                      </c:pt>
                      <c:pt idx="3075">
                        <c:v>0</c:v>
                      </c:pt>
                      <c:pt idx="3076">
                        <c:v>0</c:v>
                      </c:pt>
                      <c:pt idx="3077">
                        <c:v>0</c:v>
                      </c:pt>
                      <c:pt idx="3078">
                        <c:v>0</c:v>
                      </c:pt>
                      <c:pt idx="3079">
                        <c:v>0</c:v>
                      </c:pt>
                      <c:pt idx="3080">
                        <c:v>0</c:v>
                      </c:pt>
                      <c:pt idx="3081">
                        <c:v>0</c:v>
                      </c:pt>
                      <c:pt idx="3082">
                        <c:v>0</c:v>
                      </c:pt>
                      <c:pt idx="3083">
                        <c:v>-2.8421709430404007E-14</c:v>
                      </c:pt>
                      <c:pt idx="3084">
                        <c:v>0</c:v>
                      </c:pt>
                      <c:pt idx="3085">
                        <c:v>0</c:v>
                      </c:pt>
                      <c:pt idx="3086">
                        <c:v>0</c:v>
                      </c:pt>
                      <c:pt idx="3087">
                        <c:v>0</c:v>
                      </c:pt>
                      <c:pt idx="3088">
                        <c:v>-2.8421709430404007E-14</c:v>
                      </c:pt>
                      <c:pt idx="3089">
                        <c:v>0</c:v>
                      </c:pt>
                      <c:pt idx="3090">
                        <c:v>0</c:v>
                      </c:pt>
                      <c:pt idx="3091">
                        <c:v>0</c:v>
                      </c:pt>
                      <c:pt idx="3092">
                        <c:v>0</c:v>
                      </c:pt>
                      <c:pt idx="3093">
                        <c:v>0</c:v>
                      </c:pt>
                      <c:pt idx="3094">
                        <c:v>0</c:v>
                      </c:pt>
                      <c:pt idx="3095">
                        <c:v>-2.8421709430404007E-14</c:v>
                      </c:pt>
                      <c:pt idx="3096">
                        <c:v>0</c:v>
                      </c:pt>
                      <c:pt idx="3097">
                        <c:v>0</c:v>
                      </c:pt>
                      <c:pt idx="3098">
                        <c:v>0</c:v>
                      </c:pt>
                      <c:pt idx="3099">
                        <c:v>0</c:v>
                      </c:pt>
                      <c:pt idx="3100">
                        <c:v>0</c:v>
                      </c:pt>
                      <c:pt idx="3101">
                        <c:v>0</c:v>
                      </c:pt>
                      <c:pt idx="3102">
                        <c:v>0</c:v>
                      </c:pt>
                      <c:pt idx="3103">
                        <c:v>0</c:v>
                      </c:pt>
                      <c:pt idx="3104">
                        <c:v>-2.8421709430404007E-14</c:v>
                      </c:pt>
                      <c:pt idx="3105">
                        <c:v>0</c:v>
                      </c:pt>
                      <c:pt idx="3106">
                        <c:v>0</c:v>
                      </c:pt>
                      <c:pt idx="3107">
                        <c:v>0</c:v>
                      </c:pt>
                      <c:pt idx="3108">
                        <c:v>-2.8421709430404007E-14</c:v>
                      </c:pt>
                      <c:pt idx="3109">
                        <c:v>0</c:v>
                      </c:pt>
                      <c:pt idx="3110">
                        <c:v>0</c:v>
                      </c:pt>
                      <c:pt idx="3111">
                        <c:v>0</c:v>
                      </c:pt>
                      <c:pt idx="3112">
                        <c:v>-2.8421709430404007E-14</c:v>
                      </c:pt>
                      <c:pt idx="3113">
                        <c:v>0</c:v>
                      </c:pt>
                      <c:pt idx="3114">
                        <c:v>0</c:v>
                      </c:pt>
                      <c:pt idx="3115">
                        <c:v>0</c:v>
                      </c:pt>
                      <c:pt idx="3116">
                        <c:v>0</c:v>
                      </c:pt>
                      <c:pt idx="3117">
                        <c:v>-2.8421709430404007E-14</c:v>
                      </c:pt>
                      <c:pt idx="3118">
                        <c:v>0</c:v>
                      </c:pt>
                      <c:pt idx="3119">
                        <c:v>-5.6843418860808015E-14</c:v>
                      </c:pt>
                      <c:pt idx="3120">
                        <c:v>0</c:v>
                      </c:pt>
                      <c:pt idx="3121">
                        <c:v>0</c:v>
                      </c:pt>
                      <c:pt idx="3122">
                        <c:v>0</c:v>
                      </c:pt>
                      <c:pt idx="3123">
                        <c:v>-2.8421709430404007E-14</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-2.8421709430404007E-14</c:v>
                      </c:pt>
                      <c:pt idx="3147">
                        <c:v>0</c:v>
                      </c:pt>
                      <c:pt idx="3148">
                        <c:v>-5.6843418860808015E-14</c:v>
                      </c:pt>
                      <c:pt idx="3149">
                        <c:v>0</c:v>
                      </c:pt>
                      <c:pt idx="3150">
                        <c:v>0</c:v>
                      </c:pt>
                      <c:pt idx="3151">
                        <c:v>0</c:v>
                      </c:pt>
                      <c:pt idx="3152">
                        <c:v>0</c:v>
                      </c:pt>
                      <c:pt idx="3153">
                        <c:v>-5.6843418860808015E-14</c:v>
                      </c:pt>
                      <c:pt idx="3154">
                        <c:v>0</c:v>
                      </c:pt>
                      <c:pt idx="3155">
                        <c:v>-2.8421709430404007E-14</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-2.8421709430404007E-14</c:v>
                      </c:pt>
                      <c:pt idx="3173">
                        <c:v>0</c:v>
                      </c:pt>
                      <c:pt idx="3174">
                        <c:v>0</c:v>
                      </c:pt>
                      <c:pt idx="3175">
                        <c:v>0</c:v>
                      </c:pt>
                      <c:pt idx="3176">
                        <c:v>0</c:v>
                      </c:pt>
                      <c:pt idx="3177">
                        <c:v>0</c:v>
                      </c:pt>
                      <c:pt idx="3178">
                        <c:v>0</c:v>
                      </c:pt>
                      <c:pt idx="3179">
                        <c:v>0</c:v>
                      </c:pt>
                      <c:pt idx="3180">
                        <c:v>0</c:v>
                      </c:pt>
                      <c:pt idx="3181">
                        <c:v>-2.8421709430404007E-14</c:v>
                      </c:pt>
                      <c:pt idx="3182">
                        <c:v>-5.6843418860808015E-14</c:v>
                      </c:pt>
                      <c:pt idx="3183">
                        <c:v>0</c:v>
                      </c:pt>
                      <c:pt idx="3184">
                        <c:v>0</c:v>
                      </c:pt>
                      <c:pt idx="3185">
                        <c:v>0</c:v>
                      </c:pt>
                      <c:pt idx="3186">
                        <c:v>0</c:v>
                      </c:pt>
                      <c:pt idx="3187">
                        <c:v>0</c:v>
                      </c:pt>
                      <c:pt idx="3188">
                        <c:v>0</c:v>
                      </c:pt>
                      <c:pt idx="3189">
                        <c:v>0</c:v>
                      </c:pt>
                      <c:pt idx="3190">
                        <c:v>-2.8421709430404007E-14</c:v>
                      </c:pt>
                      <c:pt idx="3191">
                        <c:v>0</c:v>
                      </c:pt>
                      <c:pt idx="3192">
                        <c:v>-2.8421709430404007E-14</c:v>
                      </c:pt>
                      <c:pt idx="3193">
                        <c:v>-2.8421709430404007E-14</c:v>
                      </c:pt>
                      <c:pt idx="3194">
                        <c:v>0</c:v>
                      </c:pt>
                      <c:pt idx="3195">
                        <c:v>0</c:v>
                      </c:pt>
                      <c:pt idx="3196">
                        <c:v>0</c:v>
                      </c:pt>
                      <c:pt idx="3197">
                        <c:v>0</c:v>
                      </c:pt>
                      <c:pt idx="3198">
                        <c:v>-2.8421709430404007E-14</c:v>
                      </c:pt>
                      <c:pt idx="3199">
                        <c:v>0</c:v>
                      </c:pt>
                      <c:pt idx="3200">
                        <c:v>0</c:v>
                      </c:pt>
                      <c:pt idx="3201">
                        <c:v>0</c:v>
                      </c:pt>
                      <c:pt idx="3202">
                        <c:v>0</c:v>
                      </c:pt>
                      <c:pt idx="3203">
                        <c:v>0</c:v>
                      </c:pt>
                      <c:pt idx="3204">
                        <c:v>0</c:v>
                      </c:pt>
                      <c:pt idx="3205">
                        <c:v>0</c:v>
                      </c:pt>
                      <c:pt idx="3206">
                        <c:v>0</c:v>
                      </c:pt>
                      <c:pt idx="3207">
                        <c:v>0</c:v>
                      </c:pt>
                      <c:pt idx="3208">
                        <c:v>-2.8421709430404007E-14</c:v>
                      </c:pt>
                      <c:pt idx="3209">
                        <c:v>0</c:v>
                      </c:pt>
                      <c:pt idx="3210">
                        <c:v>-5.6843418860808015E-14</c:v>
                      </c:pt>
                      <c:pt idx="3211">
                        <c:v>0</c:v>
                      </c:pt>
                      <c:pt idx="3212">
                        <c:v>0</c:v>
                      </c:pt>
                      <c:pt idx="3213">
                        <c:v>0</c:v>
                      </c:pt>
                      <c:pt idx="3214">
                        <c:v>0</c:v>
                      </c:pt>
                      <c:pt idx="3215">
                        <c:v>0</c:v>
                      </c:pt>
                      <c:pt idx="3216">
                        <c:v>-2.8421709430404007E-14</c:v>
                      </c:pt>
                      <c:pt idx="3217">
                        <c:v>-2.8421709430404007E-14</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-2.8421709430404007E-14</c:v>
                      </c:pt>
                      <c:pt idx="3234">
                        <c:v>0</c:v>
                      </c:pt>
                      <c:pt idx="3235">
                        <c:v>0</c:v>
                      </c:pt>
                      <c:pt idx="3236">
                        <c:v>0</c:v>
                      </c:pt>
                      <c:pt idx="3237">
                        <c:v>0</c:v>
                      </c:pt>
                      <c:pt idx="3238">
                        <c:v>0</c:v>
                      </c:pt>
                      <c:pt idx="3239">
                        <c:v>-5.6843418860808015E-14</c:v>
                      </c:pt>
                      <c:pt idx="3240">
                        <c:v>0</c:v>
                      </c:pt>
                      <c:pt idx="3241">
                        <c:v>0</c:v>
                      </c:pt>
                      <c:pt idx="3242">
                        <c:v>0</c:v>
                      </c:pt>
                      <c:pt idx="3243">
                        <c:v>-5.6843418860808015E-14</c:v>
                      </c:pt>
                      <c:pt idx="3244">
                        <c:v>-2.8421709430404007E-14</c:v>
                      </c:pt>
                      <c:pt idx="3245">
                        <c:v>-2.8421709430404007E-14</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-2.8421709430404007E-14</c:v>
                      </c:pt>
                      <c:pt idx="3259">
                        <c:v>0</c:v>
                      </c:pt>
                      <c:pt idx="3260">
                        <c:v>0</c:v>
                      </c:pt>
                      <c:pt idx="3261">
                        <c:v>0</c:v>
                      </c:pt>
                      <c:pt idx="3262">
                        <c:v>0</c:v>
                      </c:pt>
                      <c:pt idx="3263">
                        <c:v>-2.8421709430404007E-14</c:v>
                      </c:pt>
                      <c:pt idx="3264">
                        <c:v>0</c:v>
                      </c:pt>
                      <c:pt idx="3265">
                        <c:v>0</c:v>
                      </c:pt>
                      <c:pt idx="3266">
                        <c:v>0</c:v>
                      </c:pt>
                      <c:pt idx="3267">
                        <c:v>0</c:v>
                      </c:pt>
                      <c:pt idx="3268">
                        <c:v>0</c:v>
                      </c:pt>
                      <c:pt idx="3269">
                        <c:v>0</c:v>
                      </c:pt>
                      <c:pt idx="3270">
                        <c:v>0</c:v>
                      </c:pt>
                      <c:pt idx="3271">
                        <c:v>-5.6843418860808015E-14</c:v>
                      </c:pt>
                      <c:pt idx="3272">
                        <c:v>0</c:v>
                      </c:pt>
                      <c:pt idx="3273">
                        <c:v>0</c:v>
                      </c:pt>
                      <c:pt idx="3274">
                        <c:v>0</c:v>
                      </c:pt>
                      <c:pt idx="3275">
                        <c:v>-2.8421709430404007E-14</c:v>
                      </c:pt>
                      <c:pt idx="3276">
                        <c:v>-2.8421709430404007E-14</c:v>
                      </c:pt>
                      <c:pt idx="3277">
                        <c:v>0</c:v>
                      </c:pt>
                      <c:pt idx="3278">
                        <c:v>0</c:v>
                      </c:pt>
                      <c:pt idx="3279">
                        <c:v>0</c:v>
                      </c:pt>
                      <c:pt idx="3280">
                        <c:v>0</c:v>
                      </c:pt>
                      <c:pt idx="3281">
                        <c:v>0</c:v>
                      </c:pt>
                      <c:pt idx="3282">
                        <c:v>0</c:v>
                      </c:pt>
                      <c:pt idx="3283">
                        <c:v>-2.8421709430404007E-14</c:v>
                      </c:pt>
                      <c:pt idx="3284">
                        <c:v>0</c:v>
                      </c:pt>
                      <c:pt idx="3285">
                        <c:v>0</c:v>
                      </c:pt>
                      <c:pt idx="3286">
                        <c:v>0</c:v>
                      </c:pt>
                      <c:pt idx="3287">
                        <c:v>0</c:v>
                      </c:pt>
                      <c:pt idx="3288">
                        <c:v>0</c:v>
                      </c:pt>
                      <c:pt idx="3289">
                        <c:v>0</c:v>
                      </c:pt>
                      <c:pt idx="3290">
                        <c:v>0</c:v>
                      </c:pt>
                      <c:pt idx="3291">
                        <c:v>0</c:v>
                      </c:pt>
                      <c:pt idx="3292">
                        <c:v>0</c:v>
                      </c:pt>
                      <c:pt idx="3293">
                        <c:v>0</c:v>
                      </c:pt>
                      <c:pt idx="3294">
                        <c:v>-2.8421709430404007E-14</c:v>
                      </c:pt>
                      <c:pt idx="3295">
                        <c:v>0</c:v>
                      </c:pt>
                      <c:pt idx="3296">
                        <c:v>0</c:v>
                      </c:pt>
                      <c:pt idx="3297">
                        <c:v>0</c:v>
                      </c:pt>
                      <c:pt idx="3298">
                        <c:v>0</c:v>
                      </c:pt>
                      <c:pt idx="3299">
                        <c:v>0</c:v>
                      </c:pt>
                      <c:pt idx="3300">
                        <c:v>0</c:v>
                      </c:pt>
                      <c:pt idx="3301">
                        <c:v>-2.8421709430404007E-14</c:v>
                      </c:pt>
                      <c:pt idx="3302">
                        <c:v>-2.8421709430404007E-14</c:v>
                      </c:pt>
                      <c:pt idx="3303">
                        <c:v>-2.8421709430404007E-14</c:v>
                      </c:pt>
                      <c:pt idx="3304">
                        <c:v>-2.8421709430404007E-14</c:v>
                      </c:pt>
                      <c:pt idx="3305">
                        <c:v>0</c:v>
                      </c:pt>
                      <c:pt idx="3306">
                        <c:v>0</c:v>
                      </c:pt>
                      <c:pt idx="3307">
                        <c:v>0</c:v>
                      </c:pt>
                      <c:pt idx="3308">
                        <c:v>-5.6843418860808015E-14</c:v>
                      </c:pt>
                      <c:pt idx="3309">
                        <c:v>0</c:v>
                      </c:pt>
                      <c:pt idx="3310">
                        <c:v>0</c:v>
                      </c:pt>
                      <c:pt idx="3311">
                        <c:v>-2.8421709430404007E-14</c:v>
                      </c:pt>
                      <c:pt idx="3312">
                        <c:v>-2.8421709430404007E-14</c:v>
                      </c:pt>
                      <c:pt idx="3313">
                        <c:v>-2.8421709430404007E-14</c:v>
                      </c:pt>
                      <c:pt idx="3314">
                        <c:v>0</c:v>
                      </c:pt>
                      <c:pt idx="3315">
                        <c:v>0</c:v>
                      </c:pt>
                      <c:pt idx="3316">
                        <c:v>0</c:v>
                      </c:pt>
                      <c:pt idx="3317">
                        <c:v>-2.8421709430404007E-14</c:v>
                      </c:pt>
                      <c:pt idx="3318">
                        <c:v>0</c:v>
                      </c:pt>
                      <c:pt idx="3319">
                        <c:v>0</c:v>
                      </c:pt>
                      <c:pt idx="3320">
                        <c:v>0</c:v>
                      </c:pt>
                      <c:pt idx="3321">
                        <c:v>0</c:v>
                      </c:pt>
                      <c:pt idx="3322">
                        <c:v>-2.8421709430404007E-14</c:v>
                      </c:pt>
                      <c:pt idx="3323">
                        <c:v>0</c:v>
                      </c:pt>
                      <c:pt idx="3324">
                        <c:v>0</c:v>
                      </c:pt>
                      <c:pt idx="3325">
                        <c:v>0</c:v>
                      </c:pt>
                      <c:pt idx="3326">
                        <c:v>0</c:v>
                      </c:pt>
                      <c:pt idx="3327">
                        <c:v>0</c:v>
                      </c:pt>
                      <c:pt idx="3328">
                        <c:v>0</c:v>
                      </c:pt>
                      <c:pt idx="3329">
                        <c:v>0</c:v>
                      </c:pt>
                      <c:pt idx="3330">
                        <c:v>-2.8421709430404007E-14</c:v>
                      </c:pt>
                      <c:pt idx="3331">
                        <c:v>-2.8421709430404007E-14</c:v>
                      </c:pt>
                      <c:pt idx="3332">
                        <c:v>0</c:v>
                      </c:pt>
                      <c:pt idx="3333">
                        <c:v>0</c:v>
                      </c:pt>
                      <c:pt idx="3334">
                        <c:v>0</c:v>
                      </c:pt>
                      <c:pt idx="3335">
                        <c:v>-2.8421709430404007E-14</c:v>
                      </c:pt>
                      <c:pt idx="3336">
                        <c:v>0</c:v>
                      </c:pt>
                      <c:pt idx="3337">
                        <c:v>0</c:v>
                      </c:pt>
                      <c:pt idx="3338">
                        <c:v>0</c:v>
                      </c:pt>
                      <c:pt idx="3339">
                        <c:v>-2.8421709430404007E-14</c:v>
                      </c:pt>
                      <c:pt idx="3340">
                        <c:v>-2.8421709430404007E-14</c:v>
                      </c:pt>
                      <c:pt idx="3341">
                        <c:v>0</c:v>
                      </c:pt>
                      <c:pt idx="3342">
                        <c:v>0</c:v>
                      </c:pt>
                      <c:pt idx="3343">
                        <c:v>0</c:v>
                      </c:pt>
                      <c:pt idx="3344">
                        <c:v>0</c:v>
                      </c:pt>
                      <c:pt idx="3345">
                        <c:v>0</c:v>
                      </c:pt>
                      <c:pt idx="3346">
                        <c:v>0</c:v>
                      </c:pt>
                      <c:pt idx="3347">
                        <c:v>0</c:v>
                      </c:pt>
                      <c:pt idx="3348">
                        <c:v>-2.8421709430404007E-14</c:v>
                      </c:pt>
                      <c:pt idx="3349">
                        <c:v>0</c:v>
                      </c:pt>
                      <c:pt idx="3350">
                        <c:v>-2.8421709430404007E-14</c:v>
                      </c:pt>
                      <c:pt idx="3351">
                        <c:v>0</c:v>
                      </c:pt>
                      <c:pt idx="3352">
                        <c:v>0</c:v>
                      </c:pt>
                      <c:pt idx="3353">
                        <c:v>0</c:v>
                      </c:pt>
                      <c:pt idx="3354">
                        <c:v>0</c:v>
                      </c:pt>
                      <c:pt idx="3355">
                        <c:v>-2.8421709430404007E-14</c:v>
                      </c:pt>
                      <c:pt idx="3356">
                        <c:v>0</c:v>
                      </c:pt>
                      <c:pt idx="3357">
                        <c:v>0</c:v>
                      </c:pt>
                      <c:pt idx="3358">
                        <c:v>0</c:v>
                      </c:pt>
                      <c:pt idx="3359">
                        <c:v>0</c:v>
                      </c:pt>
                      <c:pt idx="3360">
                        <c:v>0</c:v>
                      </c:pt>
                      <c:pt idx="3361">
                        <c:v>0</c:v>
                      </c:pt>
                      <c:pt idx="3362">
                        <c:v>0</c:v>
                      </c:pt>
                      <c:pt idx="3363">
                        <c:v>0</c:v>
                      </c:pt>
                      <c:pt idx="3364">
                        <c:v>0</c:v>
                      </c:pt>
                      <c:pt idx="3365">
                        <c:v>0</c:v>
                      </c:pt>
                      <c:pt idx="3366">
                        <c:v>-2.8421709430404007E-14</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-5.6843418860808015E-14</c:v>
                      </c:pt>
                      <c:pt idx="3385">
                        <c:v>-2.8421709430404007E-14</c:v>
                      </c:pt>
                      <c:pt idx="3386">
                        <c:v>-2.8421709430404007E-14</c:v>
                      </c:pt>
                      <c:pt idx="3387">
                        <c:v>0</c:v>
                      </c:pt>
                      <c:pt idx="3388">
                        <c:v>0</c:v>
                      </c:pt>
                      <c:pt idx="3389">
                        <c:v>-5.6843418860808015E-14</c:v>
                      </c:pt>
                      <c:pt idx="3390">
                        <c:v>0</c:v>
                      </c:pt>
                      <c:pt idx="3391">
                        <c:v>-2.8421709430404007E-14</c:v>
                      </c:pt>
                      <c:pt idx="3392">
                        <c:v>0</c:v>
                      </c:pt>
                      <c:pt idx="3393">
                        <c:v>0</c:v>
                      </c:pt>
                      <c:pt idx="3394">
                        <c:v>0</c:v>
                      </c:pt>
                      <c:pt idx="3395">
                        <c:v>0</c:v>
                      </c:pt>
                      <c:pt idx="3396">
                        <c:v>0</c:v>
                      </c:pt>
                      <c:pt idx="3397">
                        <c:v>0</c:v>
                      </c:pt>
                      <c:pt idx="3398">
                        <c:v>0</c:v>
                      </c:pt>
                      <c:pt idx="3399">
                        <c:v>0</c:v>
                      </c:pt>
                      <c:pt idx="3400">
                        <c:v>0</c:v>
                      </c:pt>
                      <c:pt idx="3401">
                        <c:v>0</c:v>
                      </c:pt>
                      <c:pt idx="3402">
                        <c:v>0</c:v>
                      </c:pt>
                      <c:pt idx="3403">
                        <c:v>-5.6843418860808015E-14</c:v>
                      </c:pt>
                      <c:pt idx="3404">
                        <c:v>0</c:v>
                      </c:pt>
                      <c:pt idx="3405">
                        <c:v>0</c:v>
                      </c:pt>
                      <c:pt idx="3406">
                        <c:v>-2.8421709430404007E-14</c:v>
                      </c:pt>
                      <c:pt idx="3407">
                        <c:v>-2.8421709430404007E-14</c:v>
                      </c:pt>
                      <c:pt idx="3408">
                        <c:v>0</c:v>
                      </c:pt>
                      <c:pt idx="3409">
                        <c:v>0</c:v>
                      </c:pt>
                      <c:pt idx="3410">
                        <c:v>0</c:v>
                      </c:pt>
                      <c:pt idx="3411">
                        <c:v>-2.8421709430404007E-14</c:v>
                      </c:pt>
                      <c:pt idx="3412">
                        <c:v>-2.8421709430404007E-14</c:v>
                      </c:pt>
                      <c:pt idx="3413">
                        <c:v>0</c:v>
                      </c:pt>
                      <c:pt idx="3414">
                        <c:v>0</c:v>
                      </c:pt>
                      <c:pt idx="3415">
                        <c:v>0</c:v>
                      </c:pt>
                      <c:pt idx="3416">
                        <c:v>-2.8421709430404007E-14</c:v>
                      </c:pt>
                      <c:pt idx="3417">
                        <c:v>0</c:v>
                      </c:pt>
                      <c:pt idx="3418">
                        <c:v>-2.8421709430404007E-14</c:v>
                      </c:pt>
                      <c:pt idx="3419">
                        <c:v>0</c:v>
                      </c:pt>
                      <c:pt idx="3420">
                        <c:v>0</c:v>
                      </c:pt>
                      <c:pt idx="3421">
                        <c:v>0</c:v>
                      </c:pt>
                      <c:pt idx="3422">
                        <c:v>0</c:v>
                      </c:pt>
                      <c:pt idx="3423">
                        <c:v>0</c:v>
                      </c:pt>
                      <c:pt idx="3424">
                        <c:v>0</c:v>
                      </c:pt>
                      <c:pt idx="3425">
                        <c:v>0</c:v>
                      </c:pt>
                      <c:pt idx="3426">
                        <c:v>-2.8421709430404007E-14</c:v>
                      </c:pt>
                      <c:pt idx="3427">
                        <c:v>-2.8421709430404007E-14</c:v>
                      </c:pt>
                      <c:pt idx="3428">
                        <c:v>-2.8421709430404007E-14</c:v>
                      </c:pt>
                      <c:pt idx="3429">
                        <c:v>0</c:v>
                      </c:pt>
                      <c:pt idx="3430">
                        <c:v>0</c:v>
                      </c:pt>
                      <c:pt idx="3431">
                        <c:v>0</c:v>
                      </c:pt>
                      <c:pt idx="3432">
                        <c:v>0</c:v>
                      </c:pt>
                      <c:pt idx="3433">
                        <c:v>0</c:v>
                      </c:pt>
                      <c:pt idx="3434">
                        <c:v>-2.8421709430404007E-14</c:v>
                      </c:pt>
                      <c:pt idx="3435">
                        <c:v>-2.8421709430404007E-14</c:v>
                      </c:pt>
                      <c:pt idx="3436">
                        <c:v>0</c:v>
                      </c:pt>
                      <c:pt idx="3437">
                        <c:v>0</c:v>
                      </c:pt>
                      <c:pt idx="3438">
                        <c:v>0</c:v>
                      </c:pt>
                      <c:pt idx="3439">
                        <c:v>0</c:v>
                      </c:pt>
                      <c:pt idx="3440">
                        <c:v>-2.8421709430404007E-14</c:v>
                      </c:pt>
                      <c:pt idx="3441">
                        <c:v>0</c:v>
                      </c:pt>
                      <c:pt idx="3442">
                        <c:v>-2.8421709430404007E-14</c:v>
                      </c:pt>
                      <c:pt idx="3443">
                        <c:v>0</c:v>
                      </c:pt>
                      <c:pt idx="3444">
                        <c:v>0</c:v>
                      </c:pt>
                      <c:pt idx="3445">
                        <c:v>-2.8421709430404007E-14</c:v>
                      </c:pt>
                      <c:pt idx="3446">
                        <c:v>0</c:v>
                      </c:pt>
                      <c:pt idx="3447">
                        <c:v>0</c:v>
                      </c:pt>
                      <c:pt idx="3448">
                        <c:v>0</c:v>
                      </c:pt>
                      <c:pt idx="3449">
                        <c:v>0</c:v>
                      </c:pt>
                      <c:pt idx="3450">
                        <c:v>0</c:v>
                      </c:pt>
                      <c:pt idx="3451">
                        <c:v>0</c:v>
                      </c:pt>
                      <c:pt idx="3452">
                        <c:v>0</c:v>
                      </c:pt>
                      <c:pt idx="3453">
                        <c:v>0</c:v>
                      </c:pt>
                      <c:pt idx="3454">
                        <c:v>0</c:v>
                      </c:pt>
                      <c:pt idx="3455">
                        <c:v>-2.8421709430404007E-14</c:v>
                      </c:pt>
                      <c:pt idx="3456">
                        <c:v>0</c:v>
                      </c:pt>
                      <c:pt idx="3457">
                        <c:v>0</c:v>
                      </c:pt>
                      <c:pt idx="3458">
                        <c:v>0</c:v>
                      </c:pt>
                      <c:pt idx="3459">
                        <c:v>0</c:v>
                      </c:pt>
                      <c:pt idx="3460">
                        <c:v>0</c:v>
                      </c:pt>
                      <c:pt idx="3461">
                        <c:v>0</c:v>
                      </c:pt>
                      <c:pt idx="3462">
                        <c:v>0</c:v>
                      </c:pt>
                      <c:pt idx="3463">
                        <c:v>0</c:v>
                      </c:pt>
                      <c:pt idx="3464">
                        <c:v>-2.8421709430404007E-14</c:v>
                      </c:pt>
                      <c:pt idx="3465">
                        <c:v>0</c:v>
                      </c:pt>
                      <c:pt idx="3466">
                        <c:v>0</c:v>
                      </c:pt>
                      <c:pt idx="3467">
                        <c:v>0</c:v>
                      </c:pt>
                      <c:pt idx="3468">
                        <c:v>0</c:v>
                      </c:pt>
                      <c:pt idx="3469">
                        <c:v>0</c:v>
                      </c:pt>
                      <c:pt idx="3470">
                        <c:v>0</c:v>
                      </c:pt>
                      <c:pt idx="3471">
                        <c:v>0</c:v>
                      </c:pt>
                      <c:pt idx="3472">
                        <c:v>0</c:v>
                      </c:pt>
                      <c:pt idx="3473">
                        <c:v>-2.8421709430404007E-14</c:v>
                      </c:pt>
                      <c:pt idx="3474">
                        <c:v>0</c:v>
                      </c:pt>
                      <c:pt idx="3475">
                        <c:v>-2.8421709430404007E-14</c:v>
                      </c:pt>
                      <c:pt idx="3476">
                        <c:v>-2.8421709430404007E-14</c:v>
                      </c:pt>
                      <c:pt idx="3477">
                        <c:v>0</c:v>
                      </c:pt>
                      <c:pt idx="3478">
                        <c:v>0</c:v>
                      </c:pt>
                      <c:pt idx="3479">
                        <c:v>0</c:v>
                      </c:pt>
                      <c:pt idx="3480">
                        <c:v>0</c:v>
                      </c:pt>
                      <c:pt idx="3481">
                        <c:v>0</c:v>
                      </c:pt>
                      <c:pt idx="3482">
                        <c:v>0</c:v>
                      </c:pt>
                      <c:pt idx="3483">
                        <c:v>0</c:v>
                      </c:pt>
                      <c:pt idx="3484">
                        <c:v>0</c:v>
                      </c:pt>
                      <c:pt idx="3485">
                        <c:v>0</c:v>
                      </c:pt>
                      <c:pt idx="3486">
                        <c:v>0</c:v>
                      </c:pt>
                      <c:pt idx="3487">
                        <c:v>0</c:v>
                      </c:pt>
                      <c:pt idx="3488">
                        <c:v>-2.8421709430404007E-14</c:v>
                      </c:pt>
                      <c:pt idx="3489">
                        <c:v>0</c:v>
                      </c:pt>
                      <c:pt idx="3490">
                        <c:v>0</c:v>
                      </c:pt>
                      <c:pt idx="3491">
                        <c:v>0</c:v>
                      </c:pt>
                      <c:pt idx="3492">
                        <c:v>0</c:v>
                      </c:pt>
                      <c:pt idx="3493">
                        <c:v>0</c:v>
                      </c:pt>
                      <c:pt idx="3494">
                        <c:v>-2.8421709430404007E-14</c:v>
                      </c:pt>
                      <c:pt idx="3495">
                        <c:v>0</c:v>
                      </c:pt>
                      <c:pt idx="3496">
                        <c:v>0</c:v>
                      </c:pt>
                      <c:pt idx="3497">
                        <c:v>0</c:v>
                      </c:pt>
                      <c:pt idx="3498">
                        <c:v>0</c:v>
                      </c:pt>
                      <c:pt idx="3499">
                        <c:v>0</c:v>
                      </c:pt>
                      <c:pt idx="3500">
                        <c:v>-2.8421709430404007E-14</c:v>
                      </c:pt>
                      <c:pt idx="3501">
                        <c:v>-2.8421709430404007E-14</c:v>
                      </c:pt>
                      <c:pt idx="3502">
                        <c:v>0</c:v>
                      </c:pt>
                      <c:pt idx="3503">
                        <c:v>-2.8421709430404007E-14</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-2.8421709430404007E-14</c:v>
                      </c:pt>
                      <c:pt idx="3528">
                        <c:v>0</c:v>
                      </c:pt>
                      <c:pt idx="3529">
                        <c:v>0</c:v>
                      </c:pt>
                      <c:pt idx="3530">
                        <c:v>0</c:v>
                      </c:pt>
                      <c:pt idx="3531">
                        <c:v>0</c:v>
                      </c:pt>
                      <c:pt idx="3532">
                        <c:v>0</c:v>
                      </c:pt>
                      <c:pt idx="3533">
                        <c:v>0</c:v>
                      </c:pt>
                      <c:pt idx="3534">
                        <c:v>-2.8421709430404007E-14</c:v>
                      </c:pt>
                      <c:pt idx="3535">
                        <c:v>0</c:v>
                      </c:pt>
                      <c:pt idx="3536">
                        <c:v>0</c:v>
                      </c:pt>
                      <c:pt idx="3537">
                        <c:v>0</c:v>
                      </c:pt>
                      <c:pt idx="3538">
                        <c:v>0</c:v>
                      </c:pt>
                      <c:pt idx="3539">
                        <c:v>0</c:v>
                      </c:pt>
                      <c:pt idx="3540">
                        <c:v>-2.8421709430404007E-14</c:v>
                      </c:pt>
                      <c:pt idx="3541">
                        <c:v>0</c:v>
                      </c:pt>
                      <c:pt idx="3542">
                        <c:v>0</c:v>
                      </c:pt>
                      <c:pt idx="3543">
                        <c:v>-2.8421709430404007E-14</c:v>
                      </c:pt>
                      <c:pt idx="3544">
                        <c:v>-2.8421709430404007E-14</c:v>
                      </c:pt>
                      <c:pt idx="3545">
                        <c:v>0</c:v>
                      </c:pt>
                      <c:pt idx="3546">
                        <c:v>0</c:v>
                      </c:pt>
                      <c:pt idx="3547">
                        <c:v>0</c:v>
                      </c:pt>
                      <c:pt idx="3548">
                        <c:v>0</c:v>
                      </c:pt>
                      <c:pt idx="3549">
                        <c:v>0</c:v>
                      </c:pt>
                      <c:pt idx="3550">
                        <c:v>-2.8421709430404007E-14</c:v>
                      </c:pt>
                      <c:pt idx="3551">
                        <c:v>0</c:v>
                      </c:pt>
                      <c:pt idx="3552">
                        <c:v>0</c:v>
                      </c:pt>
                      <c:pt idx="3553">
                        <c:v>-2.8421709430404007E-14</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-2.8421709430404007E-14</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-2.8421709430404007E-14</c:v>
                      </c:pt>
                      <c:pt idx="3585">
                        <c:v>0</c:v>
                      </c:pt>
                      <c:pt idx="3586">
                        <c:v>-2.8421709430404007E-14</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-2.8421709430404007E-14</c:v>
                      </c:pt>
                      <c:pt idx="3603">
                        <c:v>0</c:v>
                      </c:pt>
                      <c:pt idx="3604">
                        <c:v>0</c:v>
                      </c:pt>
                      <c:pt idx="3605">
                        <c:v>0</c:v>
                      </c:pt>
                      <c:pt idx="3606">
                        <c:v>0</c:v>
                      </c:pt>
                      <c:pt idx="3607">
                        <c:v>0</c:v>
                      </c:pt>
                      <c:pt idx="3608">
                        <c:v>0</c:v>
                      </c:pt>
                      <c:pt idx="3609">
                        <c:v>0</c:v>
                      </c:pt>
                      <c:pt idx="3610">
                        <c:v>0</c:v>
                      </c:pt>
                      <c:pt idx="3611">
                        <c:v>0</c:v>
                      </c:pt>
                      <c:pt idx="3612">
                        <c:v>-2.8421709430404007E-14</c:v>
                      </c:pt>
                      <c:pt idx="3613">
                        <c:v>0</c:v>
                      </c:pt>
                      <c:pt idx="3614">
                        <c:v>0</c:v>
                      </c:pt>
                      <c:pt idx="3615">
                        <c:v>0</c:v>
                      </c:pt>
                      <c:pt idx="3616">
                        <c:v>0</c:v>
                      </c:pt>
                      <c:pt idx="3617">
                        <c:v>0</c:v>
                      </c:pt>
                      <c:pt idx="3618">
                        <c:v>0</c:v>
                      </c:pt>
                      <c:pt idx="3619">
                        <c:v>0</c:v>
                      </c:pt>
                      <c:pt idx="3620">
                        <c:v>0</c:v>
                      </c:pt>
                      <c:pt idx="3621">
                        <c:v>0</c:v>
                      </c:pt>
                      <c:pt idx="3622">
                        <c:v>-2.8421709430404007E-14</c:v>
                      </c:pt>
                      <c:pt idx="3623">
                        <c:v>0</c:v>
                      </c:pt>
                      <c:pt idx="3624">
                        <c:v>-2.8421709430404007E-14</c:v>
                      </c:pt>
                      <c:pt idx="3625">
                        <c:v>0</c:v>
                      </c:pt>
                      <c:pt idx="3626">
                        <c:v>0</c:v>
                      </c:pt>
                      <c:pt idx="3627">
                        <c:v>0</c:v>
                      </c:pt>
                      <c:pt idx="3628">
                        <c:v>0</c:v>
                      </c:pt>
                      <c:pt idx="3629">
                        <c:v>0</c:v>
                      </c:pt>
                      <c:pt idx="3630">
                        <c:v>0</c:v>
                      </c:pt>
                      <c:pt idx="3631">
                        <c:v>0</c:v>
                      </c:pt>
                      <c:pt idx="3632">
                        <c:v>0</c:v>
                      </c:pt>
                      <c:pt idx="3633">
                        <c:v>0</c:v>
                      </c:pt>
                      <c:pt idx="3634">
                        <c:v>-2.8421709430404007E-14</c:v>
                      </c:pt>
                      <c:pt idx="3635">
                        <c:v>0</c:v>
                      </c:pt>
                      <c:pt idx="3636">
                        <c:v>0</c:v>
                      </c:pt>
                      <c:pt idx="3637">
                        <c:v>0</c:v>
                      </c:pt>
                      <c:pt idx="3638">
                        <c:v>0</c:v>
                      </c:pt>
                      <c:pt idx="3639">
                        <c:v>0</c:v>
                      </c:pt>
                      <c:pt idx="3640">
                        <c:v>0</c:v>
                      </c:pt>
                      <c:pt idx="3641">
                        <c:v>-2.8421709430404007E-14</c:v>
                      </c:pt>
                      <c:pt idx="3642">
                        <c:v>0</c:v>
                      </c:pt>
                      <c:pt idx="3643">
                        <c:v>0</c:v>
                      </c:pt>
                      <c:pt idx="3644">
                        <c:v>0</c:v>
                      </c:pt>
                      <c:pt idx="3645">
                        <c:v>0</c:v>
                      </c:pt>
                      <c:pt idx="3646">
                        <c:v>0</c:v>
                      </c:pt>
                      <c:pt idx="3647">
                        <c:v>0</c:v>
                      </c:pt>
                      <c:pt idx="3648">
                        <c:v>-5.6843418860808015E-14</c:v>
                      </c:pt>
                      <c:pt idx="3649">
                        <c:v>0</c:v>
                      </c:pt>
                      <c:pt idx="3650">
                        <c:v>0</c:v>
                      </c:pt>
                      <c:pt idx="3651">
                        <c:v>0</c:v>
                      </c:pt>
                      <c:pt idx="3652">
                        <c:v>0</c:v>
                      </c:pt>
                      <c:pt idx="3653">
                        <c:v>0</c:v>
                      </c:pt>
                      <c:pt idx="3654">
                        <c:v>-2.8421709430404007E-14</c:v>
                      </c:pt>
                      <c:pt idx="3655">
                        <c:v>0</c:v>
                      </c:pt>
                      <c:pt idx="3656">
                        <c:v>0</c:v>
                      </c:pt>
                      <c:pt idx="3657">
                        <c:v>0</c:v>
                      </c:pt>
                      <c:pt idx="3658">
                        <c:v>0</c:v>
                      </c:pt>
                      <c:pt idx="3659">
                        <c:v>0</c:v>
                      </c:pt>
                      <c:pt idx="3660">
                        <c:v>0</c:v>
                      </c:pt>
                      <c:pt idx="3661">
                        <c:v>0</c:v>
                      </c:pt>
                      <c:pt idx="3662">
                        <c:v>0</c:v>
                      </c:pt>
                      <c:pt idx="3663">
                        <c:v>0</c:v>
                      </c:pt>
                      <c:pt idx="3664">
                        <c:v>0</c:v>
                      </c:pt>
                      <c:pt idx="3665">
                        <c:v>-2.8421709430404007E-14</c:v>
                      </c:pt>
                      <c:pt idx="3666">
                        <c:v>0</c:v>
                      </c:pt>
                      <c:pt idx="3667">
                        <c:v>0</c:v>
                      </c:pt>
                      <c:pt idx="3668">
                        <c:v>0</c:v>
                      </c:pt>
                      <c:pt idx="3669">
                        <c:v>-2.8421709430404007E-14</c:v>
                      </c:pt>
                      <c:pt idx="3670">
                        <c:v>0</c:v>
                      </c:pt>
                      <c:pt idx="3671">
                        <c:v>-2.8421709430404007E-14</c:v>
                      </c:pt>
                      <c:pt idx="3672">
                        <c:v>0</c:v>
                      </c:pt>
                      <c:pt idx="3673">
                        <c:v>0</c:v>
                      </c:pt>
                      <c:pt idx="3674">
                        <c:v>0</c:v>
                      </c:pt>
                      <c:pt idx="3675">
                        <c:v>-2.8421709430404007E-14</c:v>
                      </c:pt>
                      <c:pt idx="3676">
                        <c:v>0</c:v>
                      </c:pt>
                      <c:pt idx="3677">
                        <c:v>-2.8421709430404007E-14</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-2.8421709430404007E-14</c:v>
                      </c:pt>
                      <c:pt idx="3691">
                        <c:v>0</c:v>
                      </c:pt>
                      <c:pt idx="3692">
                        <c:v>0</c:v>
                      </c:pt>
                      <c:pt idx="3693">
                        <c:v>0</c:v>
                      </c:pt>
                      <c:pt idx="3694">
                        <c:v>-2.8421709430404007E-14</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-2.8421709430404007E-14</c:v>
                      </c:pt>
                      <c:pt idx="3710">
                        <c:v>-5.6843418860808015E-14</c:v>
                      </c:pt>
                      <c:pt idx="3711">
                        <c:v>0</c:v>
                      </c:pt>
                      <c:pt idx="3712">
                        <c:v>0</c:v>
                      </c:pt>
                      <c:pt idx="3713">
                        <c:v>0</c:v>
                      </c:pt>
                      <c:pt idx="3714">
                        <c:v>0</c:v>
                      </c:pt>
                      <c:pt idx="3715">
                        <c:v>0</c:v>
                      </c:pt>
                      <c:pt idx="3716">
                        <c:v>0</c:v>
                      </c:pt>
                      <c:pt idx="3717">
                        <c:v>0</c:v>
                      </c:pt>
                      <c:pt idx="3718">
                        <c:v>0</c:v>
                      </c:pt>
                      <c:pt idx="3719">
                        <c:v>-2.8421709430404007E-14</c:v>
                      </c:pt>
                      <c:pt idx="3720">
                        <c:v>-2.8421709430404007E-14</c:v>
                      </c:pt>
                      <c:pt idx="3721">
                        <c:v>-2.8421709430404007E-14</c:v>
                      </c:pt>
                      <c:pt idx="3722">
                        <c:v>0</c:v>
                      </c:pt>
                      <c:pt idx="3723">
                        <c:v>0</c:v>
                      </c:pt>
                      <c:pt idx="3724">
                        <c:v>0</c:v>
                      </c:pt>
                      <c:pt idx="3725">
                        <c:v>0</c:v>
                      </c:pt>
                      <c:pt idx="3726">
                        <c:v>0</c:v>
                      </c:pt>
                      <c:pt idx="3727">
                        <c:v>-2.8421709430404007E-14</c:v>
                      </c:pt>
                      <c:pt idx="3728">
                        <c:v>0</c:v>
                      </c:pt>
                      <c:pt idx="3729">
                        <c:v>-2.8421709430404007E-14</c:v>
                      </c:pt>
                      <c:pt idx="3730">
                        <c:v>0</c:v>
                      </c:pt>
                      <c:pt idx="3731">
                        <c:v>0</c:v>
                      </c:pt>
                      <c:pt idx="3732">
                        <c:v>0</c:v>
                      </c:pt>
                      <c:pt idx="3733">
                        <c:v>-2.8421709430404007E-14</c:v>
                      </c:pt>
                      <c:pt idx="3734">
                        <c:v>0</c:v>
                      </c:pt>
                      <c:pt idx="3735">
                        <c:v>0</c:v>
                      </c:pt>
                      <c:pt idx="3736">
                        <c:v>0</c:v>
                      </c:pt>
                      <c:pt idx="3737">
                        <c:v>0</c:v>
                      </c:pt>
                      <c:pt idx="3738">
                        <c:v>0</c:v>
                      </c:pt>
                      <c:pt idx="3739">
                        <c:v>0</c:v>
                      </c:pt>
                      <c:pt idx="3740">
                        <c:v>-2.8421709430404007E-14</c:v>
                      </c:pt>
                      <c:pt idx="3741">
                        <c:v>0</c:v>
                      </c:pt>
                      <c:pt idx="3742">
                        <c:v>-2.8421709430404007E-14</c:v>
                      </c:pt>
                      <c:pt idx="3743">
                        <c:v>0</c:v>
                      </c:pt>
                      <c:pt idx="3744">
                        <c:v>-2.8421709430404007E-14</c:v>
                      </c:pt>
                      <c:pt idx="3745">
                        <c:v>0</c:v>
                      </c:pt>
                      <c:pt idx="3746">
                        <c:v>0</c:v>
                      </c:pt>
                      <c:pt idx="3747">
                        <c:v>0</c:v>
                      </c:pt>
                      <c:pt idx="3748">
                        <c:v>0</c:v>
                      </c:pt>
                      <c:pt idx="3749">
                        <c:v>0</c:v>
                      </c:pt>
                      <c:pt idx="3750">
                        <c:v>0</c:v>
                      </c:pt>
                      <c:pt idx="3751">
                        <c:v>-2.8421709430404007E-14</c:v>
                      </c:pt>
                      <c:pt idx="3752">
                        <c:v>0</c:v>
                      </c:pt>
                      <c:pt idx="3753">
                        <c:v>0</c:v>
                      </c:pt>
                      <c:pt idx="3754">
                        <c:v>0</c:v>
                      </c:pt>
                      <c:pt idx="3755">
                        <c:v>0</c:v>
                      </c:pt>
                      <c:pt idx="3756">
                        <c:v>0</c:v>
                      </c:pt>
                      <c:pt idx="3757">
                        <c:v>0</c:v>
                      </c:pt>
                      <c:pt idx="3758">
                        <c:v>-2.8421709430404007E-14</c:v>
                      </c:pt>
                      <c:pt idx="3759">
                        <c:v>0</c:v>
                      </c:pt>
                      <c:pt idx="3760">
                        <c:v>0</c:v>
                      </c:pt>
                      <c:pt idx="3761">
                        <c:v>0</c:v>
                      </c:pt>
                      <c:pt idx="3762">
                        <c:v>0</c:v>
                      </c:pt>
                      <c:pt idx="3763">
                        <c:v>-2.8421709430404007E-14</c:v>
                      </c:pt>
                      <c:pt idx="3764">
                        <c:v>0</c:v>
                      </c:pt>
                      <c:pt idx="3765">
                        <c:v>-2.8421709430404007E-14</c:v>
                      </c:pt>
                      <c:pt idx="3766">
                        <c:v>0</c:v>
                      </c:pt>
                      <c:pt idx="3767">
                        <c:v>0</c:v>
                      </c:pt>
                      <c:pt idx="3768">
                        <c:v>0</c:v>
                      </c:pt>
                      <c:pt idx="3769">
                        <c:v>-2.8421709430404007E-14</c:v>
                      </c:pt>
                      <c:pt idx="3770">
                        <c:v>0</c:v>
                      </c:pt>
                      <c:pt idx="3771">
                        <c:v>0</c:v>
                      </c:pt>
                      <c:pt idx="3772">
                        <c:v>0</c:v>
                      </c:pt>
                      <c:pt idx="3773">
                        <c:v>0</c:v>
                      </c:pt>
                      <c:pt idx="3774">
                        <c:v>-5.6843418860808015E-14</c:v>
                      </c:pt>
                      <c:pt idx="3775">
                        <c:v>0</c:v>
                      </c:pt>
                      <c:pt idx="3776">
                        <c:v>-2.8421709430404007E-14</c:v>
                      </c:pt>
                      <c:pt idx="3777">
                        <c:v>-2.8421709430404007E-14</c:v>
                      </c:pt>
                      <c:pt idx="3778">
                        <c:v>0</c:v>
                      </c:pt>
                      <c:pt idx="3779">
                        <c:v>0</c:v>
                      </c:pt>
                      <c:pt idx="3780">
                        <c:v>0</c:v>
                      </c:pt>
                      <c:pt idx="3781">
                        <c:v>0</c:v>
                      </c:pt>
                      <c:pt idx="3782">
                        <c:v>0</c:v>
                      </c:pt>
                      <c:pt idx="3783">
                        <c:v>0</c:v>
                      </c:pt>
                      <c:pt idx="3784">
                        <c:v>0</c:v>
                      </c:pt>
                      <c:pt idx="3785">
                        <c:v>-2.8421709430404007E-14</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-2.8421709430404007E-14</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-2.8421709430404007E-14</c:v>
                      </c:pt>
                      <c:pt idx="3815">
                        <c:v>-2.8421709430404007E-14</c:v>
                      </c:pt>
                      <c:pt idx="3816">
                        <c:v>0</c:v>
                      </c:pt>
                      <c:pt idx="3817">
                        <c:v>0</c:v>
                      </c:pt>
                      <c:pt idx="3818">
                        <c:v>0</c:v>
                      </c:pt>
                      <c:pt idx="3819">
                        <c:v>0</c:v>
                      </c:pt>
                      <c:pt idx="3820">
                        <c:v>0</c:v>
                      </c:pt>
                      <c:pt idx="3821">
                        <c:v>0</c:v>
                      </c:pt>
                      <c:pt idx="3822">
                        <c:v>0</c:v>
                      </c:pt>
                      <c:pt idx="3823">
                        <c:v>0</c:v>
                      </c:pt>
                      <c:pt idx="3824">
                        <c:v>0</c:v>
                      </c:pt>
                      <c:pt idx="3825">
                        <c:v>0</c:v>
                      </c:pt>
                      <c:pt idx="3826">
                        <c:v>0</c:v>
                      </c:pt>
                      <c:pt idx="3827">
                        <c:v>-2.8421709430404007E-14</c:v>
                      </c:pt>
                      <c:pt idx="3828">
                        <c:v>0</c:v>
                      </c:pt>
                      <c:pt idx="3829">
                        <c:v>0</c:v>
                      </c:pt>
                      <c:pt idx="3830">
                        <c:v>-2.8421709430404007E-14</c:v>
                      </c:pt>
                      <c:pt idx="3831">
                        <c:v>0</c:v>
                      </c:pt>
                      <c:pt idx="3832">
                        <c:v>-2.8421709430404007E-14</c:v>
                      </c:pt>
                      <c:pt idx="3833">
                        <c:v>0</c:v>
                      </c:pt>
                      <c:pt idx="3834">
                        <c:v>0</c:v>
                      </c:pt>
                      <c:pt idx="3835">
                        <c:v>0</c:v>
                      </c:pt>
                      <c:pt idx="3836">
                        <c:v>-2.8421709430404007E-14</c:v>
                      </c:pt>
                      <c:pt idx="3837">
                        <c:v>0</c:v>
                      </c:pt>
                      <c:pt idx="3838">
                        <c:v>0</c:v>
                      </c:pt>
                      <c:pt idx="3839">
                        <c:v>0</c:v>
                      </c:pt>
                      <c:pt idx="3840">
                        <c:v>0</c:v>
                      </c:pt>
                      <c:pt idx="3841">
                        <c:v>-2.8421709430404007E-14</c:v>
                      </c:pt>
                      <c:pt idx="3842">
                        <c:v>0</c:v>
                      </c:pt>
                      <c:pt idx="3843">
                        <c:v>-2.8421709430404007E-14</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-2.8421709430404007E-14</c:v>
                      </c:pt>
                      <c:pt idx="3865">
                        <c:v>0</c:v>
                      </c:pt>
                      <c:pt idx="3866">
                        <c:v>0</c:v>
                      </c:pt>
                      <c:pt idx="3867">
                        <c:v>0</c:v>
                      </c:pt>
                      <c:pt idx="3868">
                        <c:v>0</c:v>
                      </c:pt>
                      <c:pt idx="3869">
                        <c:v>0</c:v>
                      </c:pt>
                      <c:pt idx="3870">
                        <c:v>0</c:v>
                      </c:pt>
                      <c:pt idx="3871">
                        <c:v>0</c:v>
                      </c:pt>
                      <c:pt idx="3872">
                        <c:v>-2.8421709430404007E-14</c:v>
                      </c:pt>
                      <c:pt idx="3873">
                        <c:v>0</c:v>
                      </c:pt>
                      <c:pt idx="3874">
                        <c:v>0</c:v>
                      </c:pt>
                      <c:pt idx="3875">
                        <c:v>0</c:v>
                      </c:pt>
                      <c:pt idx="3876">
                        <c:v>0</c:v>
                      </c:pt>
                      <c:pt idx="3877">
                        <c:v>0</c:v>
                      </c:pt>
                      <c:pt idx="3878">
                        <c:v>0</c:v>
                      </c:pt>
                      <c:pt idx="3879">
                        <c:v>0</c:v>
                      </c:pt>
                      <c:pt idx="3880">
                        <c:v>0</c:v>
                      </c:pt>
                      <c:pt idx="3881">
                        <c:v>0</c:v>
                      </c:pt>
                      <c:pt idx="3882">
                        <c:v>-2.8421709430404007E-14</c:v>
                      </c:pt>
                      <c:pt idx="3883">
                        <c:v>0</c:v>
                      </c:pt>
                      <c:pt idx="3884">
                        <c:v>0</c:v>
                      </c:pt>
                      <c:pt idx="3885">
                        <c:v>0</c:v>
                      </c:pt>
                      <c:pt idx="3886">
                        <c:v>0</c:v>
                      </c:pt>
                      <c:pt idx="3887">
                        <c:v>0</c:v>
                      </c:pt>
                      <c:pt idx="3888">
                        <c:v>0</c:v>
                      </c:pt>
                      <c:pt idx="3889">
                        <c:v>0</c:v>
                      </c:pt>
                      <c:pt idx="3890">
                        <c:v>0</c:v>
                      </c:pt>
                      <c:pt idx="3891">
                        <c:v>-2.8421709430404007E-14</c:v>
                      </c:pt>
                      <c:pt idx="3892">
                        <c:v>0</c:v>
                      </c:pt>
                      <c:pt idx="3893">
                        <c:v>0</c:v>
                      </c:pt>
                      <c:pt idx="3894">
                        <c:v>0</c:v>
                      </c:pt>
                      <c:pt idx="3895">
                        <c:v>0</c:v>
                      </c:pt>
                      <c:pt idx="3896">
                        <c:v>0</c:v>
                      </c:pt>
                      <c:pt idx="3897">
                        <c:v>0</c:v>
                      </c:pt>
                      <c:pt idx="3898">
                        <c:v>0</c:v>
                      </c:pt>
                      <c:pt idx="3899">
                        <c:v>0</c:v>
                      </c:pt>
                      <c:pt idx="3900">
                        <c:v>0</c:v>
                      </c:pt>
                      <c:pt idx="3901">
                        <c:v>0</c:v>
                      </c:pt>
                      <c:pt idx="3902">
                        <c:v>0</c:v>
                      </c:pt>
                      <c:pt idx="3903">
                        <c:v>-2.8421709430404007E-14</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-2.8421709430404007E-14</c:v>
                      </c:pt>
                      <c:pt idx="3926">
                        <c:v>0</c:v>
                      </c:pt>
                      <c:pt idx="3927">
                        <c:v>0</c:v>
                      </c:pt>
                      <c:pt idx="3928">
                        <c:v>0</c:v>
                      </c:pt>
                      <c:pt idx="3929">
                        <c:v>0</c:v>
                      </c:pt>
                      <c:pt idx="3930">
                        <c:v>0</c:v>
                      </c:pt>
                      <c:pt idx="3931">
                        <c:v>0</c:v>
                      </c:pt>
                      <c:pt idx="3932">
                        <c:v>0</c:v>
                      </c:pt>
                      <c:pt idx="3933">
                        <c:v>0</c:v>
                      </c:pt>
                      <c:pt idx="3934">
                        <c:v>0</c:v>
                      </c:pt>
                      <c:pt idx="3935">
                        <c:v>0</c:v>
                      </c:pt>
                      <c:pt idx="3936">
                        <c:v>-2.8421709430404007E-14</c:v>
                      </c:pt>
                      <c:pt idx="3937">
                        <c:v>0</c:v>
                      </c:pt>
                      <c:pt idx="3938">
                        <c:v>0</c:v>
                      </c:pt>
                      <c:pt idx="3939">
                        <c:v>-2.8421709430404007E-14</c:v>
                      </c:pt>
                      <c:pt idx="3940">
                        <c:v>0</c:v>
                      </c:pt>
                      <c:pt idx="3941">
                        <c:v>0</c:v>
                      </c:pt>
                      <c:pt idx="3942">
                        <c:v>0</c:v>
                      </c:pt>
                      <c:pt idx="3943">
                        <c:v>-2.8421709430404007E-14</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-2.8421709430404007E-14</c:v>
                      </c:pt>
                      <c:pt idx="3961">
                        <c:v>0</c:v>
                      </c:pt>
                      <c:pt idx="3962">
                        <c:v>0</c:v>
                      </c:pt>
                      <c:pt idx="3963">
                        <c:v>-2.8421709430404007E-14</c:v>
                      </c:pt>
                      <c:pt idx="3964">
                        <c:v>0</c:v>
                      </c:pt>
                      <c:pt idx="3965">
                        <c:v>0</c:v>
                      </c:pt>
                      <c:pt idx="3966">
                        <c:v>0</c:v>
                      </c:pt>
                      <c:pt idx="3967">
                        <c:v>0</c:v>
                      </c:pt>
                      <c:pt idx="3968">
                        <c:v>-2.8421709430404007E-14</c:v>
                      </c:pt>
                      <c:pt idx="3969">
                        <c:v>-2.8421709430404007E-14</c:v>
                      </c:pt>
                      <c:pt idx="3970">
                        <c:v>0</c:v>
                      </c:pt>
                      <c:pt idx="3971">
                        <c:v>0</c:v>
                      </c:pt>
                      <c:pt idx="3972">
                        <c:v>0</c:v>
                      </c:pt>
                      <c:pt idx="3973">
                        <c:v>0</c:v>
                      </c:pt>
                      <c:pt idx="3974">
                        <c:v>0</c:v>
                      </c:pt>
                      <c:pt idx="3975">
                        <c:v>0</c:v>
                      </c:pt>
                      <c:pt idx="3976">
                        <c:v>0</c:v>
                      </c:pt>
                      <c:pt idx="3977">
                        <c:v>0</c:v>
                      </c:pt>
                      <c:pt idx="3978">
                        <c:v>-2.8421709430404007E-14</c:v>
                      </c:pt>
                      <c:pt idx="3979">
                        <c:v>0</c:v>
                      </c:pt>
                      <c:pt idx="3980">
                        <c:v>-2.8421709430404007E-14</c:v>
                      </c:pt>
                      <c:pt idx="3981">
                        <c:v>0</c:v>
                      </c:pt>
                      <c:pt idx="3982">
                        <c:v>0</c:v>
                      </c:pt>
                      <c:pt idx="3983">
                        <c:v>-2.8421709430404007E-14</c:v>
                      </c:pt>
                      <c:pt idx="3984">
                        <c:v>0</c:v>
                      </c:pt>
                      <c:pt idx="3985">
                        <c:v>0</c:v>
                      </c:pt>
                      <c:pt idx="3986">
                        <c:v>0</c:v>
                      </c:pt>
                      <c:pt idx="3987">
                        <c:v>0</c:v>
                      </c:pt>
                      <c:pt idx="3988">
                        <c:v>0</c:v>
                      </c:pt>
                      <c:pt idx="3989">
                        <c:v>0</c:v>
                      </c:pt>
                      <c:pt idx="3990">
                        <c:v>0</c:v>
                      </c:pt>
                      <c:pt idx="3991">
                        <c:v>0</c:v>
                      </c:pt>
                      <c:pt idx="3992">
                        <c:v>0</c:v>
                      </c:pt>
                      <c:pt idx="3993">
                        <c:v>0</c:v>
                      </c:pt>
                      <c:pt idx="3994">
                        <c:v>0</c:v>
                      </c:pt>
                      <c:pt idx="3995">
                        <c:v>-2.8421709430404007E-14</c:v>
                      </c:pt>
                      <c:pt idx="3996">
                        <c:v>0</c:v>
                      </c:pt>
                      <c:pt idx="3997">
                        <c:v>0</c:v>
                      </c:pt>
                      <c:pt idx="3998">
                        <c:v>0</c:v>
                      </c:pt>
                      <c:pt idx="3999">
                        <c:v>0</c:v>
                      </c:pt>
                      <c:pt idx="4000">
                        <c:v>-2.8421709430404007E-14</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-2.8421709430404007E-14</c:v>
                      </c:pt>
                      <c:pt idx="4017">
                        <c:v>-2.8421709430404007E-14</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c:v>
                      </c:pt>
                      <c:pt idx="4053">
                        <c:v>0</c:v>
                      </c:pt>
                      <c:pt idx="4054">
                        <c:v>0</c:v>
                      </c:pt>
                      <c:pt idx="4055">
                        <c:v>-2.8421709430404007E-14</c:v>
                      </c:pt>
                      <c:pt idx="4056">
                        <c:v>-2.8421709430404007E-14</c:v>
                      </c:pt>
                      <c:pt idx="4057">
                        <c:v>-2.8421709430404007E-14</c:v>
                      </c:pt>
                      <c:pt idx="4058">
                        <c:v>0</c:v>
                      </c:pt>
                      <c:pt idx="4059">
                        <c:v>-2.8421709430404007E-14</c:v>
                      </c:pt>
                      <c:pt idx="4060">
                        <c:v>0</c:v>
                      </c:pt>
                      <c:pt idx="4061">
                        <c:v>0</c:v>
                      </c:pt>
                      <c:pt idx="4062">
                        <c:v>0</c:v>
                      </c:pt>
                      <c:pt idx="4063">
                        <c:v>-2.8421709430404007E-14</c:v>
                      </c:pt>
                      <c:pt idx="4064">
                        <c:v>0</c:v>
                      </c:pt>
                      <c:pt idx="4065">
                        <c:v>0</c:v>
                      </c:pt>
                      <c:pt idx="4066">
                        <c:v>0</c:v>
                      </c:pt>
                      <c:pt idx="4067">
                        <c:v>0</c:v>
                      </c:pt>
                      <c:pt idx="4068">
                        <c:v>0</c:v>
                      </c:pt>
                      <c:pt idx="4069">
                        <c:v>0</c:v>
                      </c:pt>
                      <c:pt idx="4070">
                        <c:v>0</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0</c:v>
                      </c:pt>
                      <c:pt idx="4089">
                        <c:v>-2.8421709430404007E-14</c:v>
                      </c:pt>
                      <c:pt idx="4090">
                        <c:v>-2.8421709430404007E-14</c:v>
                      </c:pt>
                      <c:pt idx="4091">
                        <c:v>0</c:v>
                      </c:pt>
                      <c:pt idx="4092">
                        <c:v>0</c:v>
                      </c:pt>
                      <c:pt idx="4093">
                        <c:v>0</c:v>
                      </c:pt>
                      <c:pt idx="4094">
                        <c:v>0</c:v>
                      </c:pt>
                      <c:pt idx="4095">
                        <c:v>0</c:v>
                      </c:pt>
                      <c:pt idx="4096">
                        <c:v>0</c:v>
                      </c:pt>
                      <c:pt idx="4097">
                        <c:v>-2.8421709430404007E-14</c:v>
                      </c:pt>
                      <c:pt idx="4098">
                        <c:v>0</c:v>
                      </c:pt>
                      <c:pt idx="4099">
                        <c:v>0</c:v>
                      </c:pt>
                      <c:pt idx="4100">
                        <c:v>0</c:v>
                      </c:pt>
                      <c:pt idx="4101">
                        <c:v>0</c:v>
                      </c:pt>
                      <c:pt idx="4102">
                        <c:v>0</c:v>
                      </c:pt>
                      <c:pt idx="4103">
                        <c:v>0</c:v>
                      </c:pt>
                      <c:pt idx="4104">
                        <c:v>0</c:v>
                      </c:pt>
                      <c:pt idx="4105">
                        <c:v>0</c:v>
                      </c:pt>
                      <c:pt idx="4106">
                        <c:v>0</c:v>
                      </c:pt>
                      <c:pt idx="4107">
                        <c:v>0</c:v>
                      </c:pt>
                      <c:pt idx="4108">
                        <c:v>0</c:v>
                      </c:pt>
                      <c:pt idx="4109">
                        <c:v>0</c:v>
                      </c:pt>
                      <c:pt idx="4110">
                        <c:v>0</c:v>
                      </c:pt>
                      <c:pt idx="4111">
                        <c:v>0</c:v>
                      </c:pt>
                      <c:pt idx="4112">
                        <c:v>0</c:v>
                      </c:pt>
                      <c:pt idx="4113">
                        <c:v>0</c:v>
                      </c:pt>
                      <c:pt idx="4114">
                        <c:v>-2.8421709430404007E-14</c:v>
                      </c:pt>
                      <c:pt idx="4115">
                        <c:v>0</c:v>
                      </c:pt>
                      <c:pt idx="4116">
                        <c:v>0</c:v>
                      </c:pt>
                      <c:pt idx="4117">
                        <c:v>0</c:v>
                      </c:pt>
                      <c:pt idx="4118">
                        <c:v>0</c:v>
                      </c:pt>
                      <c:pt idx="4119">
                        <c:v>0</c:v>
                      </c:pt>
                      <c:pt idx="4120">
                        <c:v>0</c:v>
                      </c:pt>
                      <c:pt idx="4121">
                        <c:v>-2.8421709430404007E-14</c:v>
                      </c:pt>
                      <c:pt idx="4122">
                        <c:v>0</c:v>
                      </c:pt>
                      <c:pt idx="4123">
                        <c:v>0</c:v>
                      </c:pt>
                      <c:pt idx="4124">
                        <c:v>0</c:v>
                      </c:pt>
                      <c:pt idx="4125">
                        <c:v>0</c:v>
                      </c:pt>
                      <c:pt idx="4126">
                        <c:v>0</c:v>
                      </c:pt>
                      <c:pt idx="4127">
                        <c:v>0</c:v>
                      </c:pt>
                      <c:pt idx="4128">
                        <c:v>0</c:v>
                      </c:pt>
                      <c:pt idx="4129">
                        <c:v>0</c:v>
                      </c:pt>
                      <c:pt idx="4130">
                        <c:v>0</c:v>
                      </c:pt>
                      <c:pt idx="4131">
                        <c:v>0</c:v>
                      </c:pt>
                      <c:pt idx="4132">
                        <c:v>0</c:v>
                      </c:pt>
                      <c:pt idx="4133">
                        <c:v>0</c:v>
                      </c:pt>
                      <c:pt idx="4134">
                        <c:v>0</c:v>
                      </c:pt>
                      <c:pt idx="4135">
                        <c:v>0</c:v>
                      </c:pt>
                      <c:pt idx="4136">
                        <c:v>0</c:v>
                      </c:pt>
                      <c:pt idx="4137">
                        <c:v>0</c:v>
                      </c:pt>
                      <c:pt idx="4138">
                        <c:v>0</c:v>
                      </c:pt>
                      <c:pt idx="4139">
                        <c:v>-2.8421709430404007E-14</c:v>
                      </c:pt>
                      <c:pt idx="4140">
                        <c:v>0</c:v>
                      </c:pt>
                      <c:pt idx="4141">
                        <c:v>0</c:v>
                      </c:pt>
                      <c:pt idx="4142">
                        <c:v>0</c:v>
                      </c:pt>
                      <c:pt idx="4143">
                        <c:v>0</c:v>
                      </c:pt>
                      <c:pt idx="4144">
                        <c:v>0</c:v>
                      </c:pt>
                      <c:pt idx="4145">
                        <c:v>0</c:v>
                      </c:pt>
                      <c:pt idx="4146">
                        <c:v>0</c:v>
                      </c:pt>
                      <c:pt idx="4147">
                        <c:v>0</c:v>
                      </c:pt>
                      <c:pt idx="4148">
                        <c:v>0</c:v>
                      </c:pt>
                      <c:pt idx="4149">
                        <c:v>-2.8421709430404007E-14</c:v>
                      </c:pt>
                      <c:pt idx="4150">
                        <c:v>0</c:v>
                      </c:pt>
                      <c:pt idx="4151">
                        <c:v>-2.8421709430404007E-14</c:v>
                      </c:pt>
                      <c:pt idx="4152">
                        <c:v>0</c:v>
                      </c:pt>
                      <c:pt idx="4153">
                        <c:v>0</c:v>
                      </c:pt>
                      <c:pt idx="4154">
                        <c:v>0</c:v>
                      </c:pt>
                      <c:pt idx="4155">
                        <c:v>0</c:v>
                      </c:pt>
                      <c:pt idx="4156">
                        <c:v>-2.8421709430404007E-14</c:v>
                      </c:pt>
                      <c:pt idx="4157">
                        <c:v>0</c:v>
                      </c:pt>
                      <c:pt idx="4158">
                        <c:v>0</c:v>
                      </c:pt>
                      <c:pt idx="4159">
                        <c:v>0</c:v>
                      </c:pt>
                      <c:pt idx="4160">
                        <c:v>0</c:v>
                      </c:pt>
                      <c:pt idx="4161">
                        <c:v>0</c:v>
                      </c:pt>
                      <c:pt idx="4162">
                        <c:v>-2.8421709430404007E-14</c:v>
                      </c:pt>
                      <c:pt idx="4163">
                        <c:v>0</c:v>
                      </c:pt>
                      <c:pt idx="4164">
                        <c:v>0</c:v>
                      </c:pt>
                      <c:pt idx="4165">
                        <c:v>0</c:v>
                      </c:pt>
                      <c:pt idx="4166">
                        <c:v>-2.8421709430404007E-14</c:v>
                      </c:pt>
                      <c:pt idx="4167">
                        <c:v>0</c:v>
                      </c:pt>
                      <c:pt idx="4168">
                        <c:v>0</c:v>
                      </c:pt>
                      <c:pt idx="4169">
                        <c:v>0</c:v>
                      </c:pt>
                      <c:pt idx="4170">
                        <c:v>-2.8421709430404007E-14</c:v>
                      </c:pt>
                      <c:pt idx="4171">
                        <c:v>0</c:v>
                      </c:pt>
                      <c:pt idx="4172">
                        <c:v>0</c:v>
                      </c:pt>
                      <c:pt idx="4173">
                        <c:v>0</c:v>
                      </c:pt>
                      <c:pt idx="4174">
                        <c:v>0</c:v>
                      </c:pt>
                      <c:pt idx="4175">
                        <c:v>0</c:v>
                      </c:pt>
                      <c:pt idx="4176">
                        <c:v>0</c:v>
                      </c:pt>
                      <c:pt idx="4177">
                        <c:v>0</c:v>
                      </c:pt>
                      <c:pt idx="4178">
                        <c:v>0</c:v>
                      </c:pt>
                      <c:pt idx="4179">
                        <c:v>0</c:v>
                      </c:pt>
                      <c:pt idx="4180">
                        <c:v>0</c:v>
                      </c:pt>
                      <c:pt idx="4181">
                        <c:v>0</c:v>
                      </c:pt>
                      <c:pt idx="4182">
                        <c:v>0</c:v>
                      </c:pt>
                      <c:pt idx="4183">
                        <c:v>0</c:v>
                      </c:pt>
                      <c:pt idx="4184">
                        <c:v>0</c:v>
                      </c:pt>
                      <c:pt idx="4185">
                        <c:v>0</c:v>
                      </c:pt>
                      <c:pt idx="4186">
                        <c:v>-2.8421709430404007E-14</c:v>
                      </c:pt>
                      <c:pt idx="4187">
                        <c:v>-2.8421709430404007E-14</c:v>
                      </c:pt>
                      <c:pt idx="4188">
                        <c:v>0</c:v>
                      </c:pt>
                      <c:pt idx="4189">
                        <c:v>0</c:v>
                      </c:pt>
                      <c:pt idx="4190">
                        <c:v>0</c:v>
                      </c:pt>
                      <c:pt idx="4191">
                        <c:v>0</c:v>
                      </c:pt>
                      <c:pt idx="4192">
                        <c:v>0</c:v>
                      </c:pt>
                      <c:pt idx="4193">
                        <c:v>0</c:v>
                      </c:pt>
                      <c:pt idx="4194">
                        <c:v>0</c:v>
                      </c:pt>
                      <c:pt idx="4195">
                        <c:v>0</c:v>
                      </c:pt>
                      <c:pt idx="4196">
                        <c:v>0</c:v>
                      </c:pt>
                      <c:pt idx="4197">
                        <c:v>0</c:v>
                      </c:pt>
                      <c:pt idx="4198">
                        <c:v>0</c:v>
                      </c:pt>
                      <c:pt idx="4199">
                        <c:v>0</c:v>
                      </c:pt>
                      <c:pt idx="4200">
                        <c:v>0</c:v>
                      </c:pt>
                      <c:pt idx="4201">
                        <c:v>0</c:v>
                      </c:pt>
                      <c:pt idx="4202">
                        <c:v>0</c:v>
                      </c:pt>
                      <c:pt idx="4203">
                        <c:v>0</c:v>
                      </c:pt>
                      <c:pt idx="4204">
                        <c:v>-5.6843418860808015E-14</c:v>
                      </c:pt>
                      <c:pt idx="4205">
                        <c:v>0</c:v>
                      </c:pt>
                      <c:pt idx="4206">
                        <c:v>0</c:v>
                      </c:pt>
                      <c:pt idx="4207">
                        <c:v>-2.8421709430404007E-14</c:v>
                      </c:pt>
                      <c:pt idx="4208">
                        <c:v>0</c:v>
                      </c:pt>
                      <c:pt idx="4209">
                        <c:v>0</c:v>
                      </c:pt>
                      <c:pt idx="4210">
                        <c:v>0</c:v>
                      </c:pt>
                      <c:pt idx="4211">
                        <c:v>0</c:v>
                      </c:pt>
                      <c:pt idx="4212">
                        <c:v>0</c:v>
                      </c:pt>
                      <c:pt idx="4213">
                        <c:v>0</c:v>
                      </c:pt>
                      <c:pt idx="4214">
                        <c:v>0</c:v>
                      </c:pt>
                      <c:pt idx="4215">
                        <c:v>0</c:v>
                      </c:pt>
                      <c:pt idx="4216">
                        <c:v>0</c:v>
                      </c:pt>
                      <c:pt idx="4217">
                        <c:v>0</c:v>
                      </c:pt>
                      <c:pt idx="4218">
                        <c:v>0</c:v>
                      </c:pt>
                      <c:pt idx="4219">
                        <c:v>-2.8421709430404007E-14</c:v>
                      </c:pt>
                      <c:pt idx="4220">
                        <c:v>0</c:v>
                      </c:pt>
                      <c:pt idx="4221">
                        <c:v>0</c:v>
                      </c:pt>
                      <c:pt idx="4222">
                        <c:v>0</c:v>
                      </c:pt>
                      <c:pt idx="4223">
                        <c:v>0</c:v>
                      </c:pt>
                      <c:pt idx="4224">
                        <c:v>0</c:v>
                      </c:pt>
                      <c:pt idx="4225">
                        <c:v>0</c:v>
                      </c:pt>
                      <c:pt idx="4226">
                        <c:v>0</c:v>
                      </c:pt>
                      <c:pt idx="4227">
                        <c:v>0</c:v>
                      </c:pt>
                      <c:pt idx="4228">
                        <c:v>0</c:v>
                      </c:pt>
                      <c:pt idx="4229">
                        <c:v>0</c:v>
                      </c:pt>
                      <c:pt idx="4230">
                        <c:v>0</c:v>
                      </c:pt>
                      <c:pt idx="4231">
                        <c:v>0</c:v>
                      </c:pt>
                      <c:pt idx="4232">
                        <c:v>0</c:v>
                      </c:pt>
                      <c:pt idx="4233">
                        <c:v>0</c:v>
                      </c:pt>
                      <c:pt idx="4234">
                        <c:v>0</c:v>
                      </c:pt>
                      <c:pt idx="4235">
                        <c:v>0</c:v>
                      </c:pt>
                      <c:pt idx="4236">
                        <c:v>0</c:v>
                      </c:pt>
                      <c:pt idx="4237">
                        <c:v>0</c:v>
                      </c:pt>
                      <c:pt idx="4238">
                        <c:v>-2.8421709430404007E-14</c:v>
                      </c:pt>
                      <c:pt idx="4239">
                        <c:v>0</c:v>
                      </c:pt>
                      <c:pt idx="4240">
                        <c:v>0</c:v>
                      </c:pt>
                      <c:pt idx="4241">
                        <c:v>0</c:v>
                      </c:pt>
                      <c:pt idx="4242">
                        <c:v>0</c:v>
                      </c:pt>
                      <c:pt idx="4243">
                        <c:v>0</c:v>
                      </c:pt>
                      <c:pt idx="4244">
                        <c:v>0</c:v>
                      </c:pt>
                      <c:pt idx="4245">
                        <c:v>0</c:v>
                      </c:pt>
                      <c:pt idx="4246">
                        <c:v>0</c:v>
                      </c:pt>
                      <c:pt idx="4247">
                        <c:v>0</c:v>
                      </c:pt>
                      <c:pt idx="4248">
                        <c:v>0</c:v>
                      </c:pt>
                      <c:pt idx="4249">
                        <c:v>-2.8421709430404007E-14</c:v>
                      </c:pt>
                      <c:pt idx="4250">
                        <c:v>0</c:v>
                      </c:pt>
                      <c:pt idx="4251">
                        <c:v>0</c:v>
                      </c:pt>
                      <c:pt idx="4252">
                        <c:v>0</c:v>
                      </c:pt>
                      <c:pt idx="4253">
                        <c:v>-2.8421709430404007E-14</c:v>
                      </c:pt>
                      <c:pt idx="4254">
                        <c:v>0</c:v>
                      </c:pt>
                      <c:pt idx="4255">
                        <c:v>0</c:v>
                      </c:pt>
                      <c:pt idx="4256">
                        <c:v>-2.8421709430404007E-14</c:v>
                      </c:pt>
                      <c:pt idx="4257">
                        <c:v>0</c:v>
                      </c:pt>
                      <c:pt idx="4258">
                        <c:v>0</c:v>
                      </c:pt>
                      <c:pt idx="4259">
                        <c:v>0</c:v>
                      </c:pt>
                      <c:pt idx="4260">
                        <c:v>0</c:v>
                      </c:pt>
                      <c:pt idx="4261">
                        <c:v>-2.8421709430404007E-14</c:v>
                      </c:pt>
                      <c:pt idx="4262">
                        <c:v>0</c:v>
                      </c:pt>
                      <c:pt idx="4263">
                        <c:v>0</c:v>
                      </c:pt>
                      <c:pt idx="4264">
                        <c:v>0</c:v>
                      </c:pt>
                      <c:pt idx="4265">
                        <c:v>0</c:v>
                      </c:pt>
                      <c:pt idx="4266">
                        <c:v>0</c:v>
                      </c:pt>
                      <c:pt idx="4267">
                        <c:v>-2.8421709430404007E-14</c:v>
                      </c:pt>
                      <c:pt idx="4268">
                        <c:v>0</c:v>
                      </c:pt>
                      <c:pt idx="4269">
                        <c:v>0</c:v>
                      </c:pt>
                      <c:pt idx="4270">
                        <c:v>0</c:v>
                      </c:pt>
                      <c:pt idx="4271">
                        <c:v>0</c:v>
                      </c:pt>
                      <c:pt idx="4272">
                        <c:v>0</c:v>
                      </c:pt>
                      <c:pt idx="4273">
                        <c:v>0</c:v>
                      </c:pt>
                      <c:pt idx="4274">
                        <c:v>-2.8421709430404007E-14</c:v>
                      </c:pt>
                      <c:pt idx="4275">
                        <c:v>0</c:v>
                      </c:pt>
                      <c:pt idx="4276">
                        <c:v>0</c:v>
                      </c:pt>
                      <c:pt idx="4277">
                        <c:v>0</c:v>
                      </c:pt>
                      <c:pt idx="4278">
                        <c:v>0</c:v>
                      </c:pt>
                      <c:pt idx="4279">
                        <c:v>0</c:v>
                      </c:pt>
                      <c:pt idx="4280">
                        <c:v>0</c:v>
                      </c:pt>
                      <c:pt idx="4281">
                        <c:v>0</c:v>
                      </c:pt>
                      <c:pt idx="4282">
                        <c:v>0</c:v>
                      </c:pt>
                      <c:pt idx="4283">
                        <c:v>-2.8421709430404007E-14</c:v>
                      </c:pt>
                      <c:pt idx="4284">
                        <c:v>-2.8421709430404007E-14</c:v>
                      </c:pt>
                      <c:pt idx="4285">
                        <c:v>0</c:v>
                      </c:pt>
                      <c:pt idx="4286">
                        <c:v>0</c:v>
                      </c:pt>
                      <c:pt idx="4287">
                        <c:v>0</c:v>
                      </c:pt>
                      <c:pt idx="4288">
                        <c:v>-2.8421709430404007E-14</c:v>
                      </c:pt>
                      <c:pt idx="4289">
                        <c:v>0</c:v>
                      </c:pt>
                      <c:pt idx="4290">
                        <c:v>0</c:v>
                      </c:pt>
                      <c:pt idx="4291">
                        <c:v>0</c:v>
                      </c:pt>
                      <c:pt idx="4292">
                        <c:v>0</c:v>
                      </c:pt>
                      <c:pt idx="4293">
                        <c:v>0</c:v>
                      </c:pt>
                      <c:pt idx="4294">
                        <c:v>0</c:v>
                      </c:pt>
                      <c:pt idx="4295">
                        <c:v>-5.6843418860808015E-14</c:v>
                      </c:pt>
                      <c:pt idx="4296">
                        <c:v>0</c:v>
                      </c:pt>
                      <c:pt idx="4297">
                        <c:v>0</c:v>
                      </c:pt>
                      <c:pt idx="4298">
                        <c:v>-2.8421709430404007E-14</c:v>
                      </c:pt>
                      <c:pt idx="4299">
                        <c:v>0</c:v>
                      </c:pt>
                      <c:pt idx="4300">
                        <c:v>0</c:v>
                      </c:pt>
                      <c:pt idx="4301">
                        <c:v>0</c:v>
                      </c:pt>
                      <c:pt idx="4302">
                        <c:v>0</c:v>
                      </c:pt>
                      <c:pt idx="4303">
                        <c:v>0</c:v>
                      </c:pt>
                      <c:pt idx="4304">
                        <c:v>0</c:v>
                      </c:pt>
                      <c:pt idx="4305">
                        <c:v>-2.8421709430404007E-14</c:v>
                      </c:pt>
                      <c:pt idx="4306">
                        <c:v>0</c:v>
                      </c:pt>
                      <c:pt idx="4307">
                        <c:v>-2.8421709430404007E-14</c:v>
                      </c:pt>
                      <c:pt idx="4308">
                        <c:v>0</c:v>
                      </c:pt>
                      <c:pt idx="4309">
                        <c:v>0</c:v>
                      </c:pt>
                      <c:pt idx="4310">
                        <c:v>0</c:v>
                      </c:pt>
                      <c:pt idx="4311">
                        <c:v>0</c:v>
                      </c:pt>
                      <c:pt idx="4312">
                        <c:v>0</c:v>
                      </c:pt>
                      <c:pt idx="4313">
                        <c:v>0</c:v>
                      </c:pt>
                      <c:pt idx="4314">
                        <c:v>0</c:v>
                      </c:pt>
                      <c:pt idx="4315">
                        <c:v>-2.8421709430404007E-14</c:v>
                      </c:pt>
                      <c:pt idx="4316">
                        <c:v>0</c:v>
                      </c:pt>
                      <c:pt idx="4317">
                        <c:v>0</c:v>
                      </c:pt>
                      <c:pt idx="4318">
                        <c:v>0</c:v>
                      </c:pt>
                      <c:pt idx="4319">
                        <c:v>0</c:v>
                      </c:pt>
                      <c:pt idx="4320">
                        <c:v>0</c:v>
                      </c:pt>
                      <c:pt idx="4321">
                        <c:v>0</c:v>
                      </c:pt>
                      <c:pt idx="4322">
                        <c:v>0</c:v>
                      </c:pt>
                      <c:pt idx="4323">
                        <c:v>0</c:v>
                      </c:pt>
                      <c:pt idx="4324">
                        <c:v>0</c:v>
                      </c:pt>
                      <c:pt idx="4325">
                        <c:v>0</c:v>
                      </c:pt>
                      <c:pt idx="4326">
                        <c:v>0</c:v>
                      </c:pt>
                      <c:pt idx="4327">
                        <c:v>0</c:v>
                      </c:pt>
                      <c:pt idx="4328">
                        <c:v>0</c:v>
                      </c:pt>
                      <c:pt idx="4329">
                        <c:v>0</c:v>
                      </c:pt>
                      <c:pt idx="4330">
                        <c:v>0</c:v>
                      </c:pt>
                      <c:pt idx="4331">
                        <c:v>0</c:v>
                      </c:pt>
                      <c:pt idx="4332">
                        <c:v>0</c:v>
                      </c:pt>
                      <c:pt idx="4333">
                        <c:v>0</c:v>
                      </c:pt>
                      <c:pt idx="4334">
                        <c:v>0</c:v>
                      </c:pt>
                      <c:pt idx="4335">
                        <c:v>0</c:v>
                      </c:pt>
                      <c:pt idx="4336">
                        <c:v>-2.8421709430404007E-14</c:v>
                      </c:pt>
                      <c:pt idx="4337">
                        <c:v>0</c:v>
                      </c:pt>
                      <c:pt idx="4338">
                        <c:v>0</c:v>
                      </c:pt>
                      <c:pt idx="4339">
                        <c:v>0</c:v>
                      </c:pt>
                      <c:pt idx="4340">
                        <c:v>0</c:v>
                      </c:pt>
                      <c:pt idx="4341">
                        <c:v>-2.8421709430404007E-14</c:v>
                      </c:pt>
                      <c:pt idx="4342">
                        <c:v>0</c:v>
                      </c:pt>
                      <c:pt idx="4343">
                        <c:v>0</c:v>
                      </c:pt>
                      <c:pt idx="4344">
                        <c:v>0</c:v>
                      </c:pt>
                      <c:pt idx="4345">
                        <c:v>0</c:v>
                      </c:pt>
                      <c:pt idx="4346">
                        <c:v>-2.8421709430404007E-14</c:v>
                      </c:pt>
                      <c:pt idx="4347">
                        <c:v>0</c:v>
                      </c:pt>
                      <c:pt idx="4348">
                        <c:v>0</c:v>
                      </c:pt>
                      <c:pt idx="4349">
                        <c:v>-2.8421709430404007E-14</c:v>
                      </c:pt>
                      <c:pt idx="4350">
                        <c:v>0</c:v>
                      </c:pt>
                      <c:pt idx="4351">
                        <c:v>0</c:v>
                      </c:pt>
                      <c:pt idx="4352">
                        <c:v>0</c:v>
                      </c:pt>
                      <c:pt idx="4353">
                        <c:v>0</c:v>
                      </c:pt>
                      <c:pt idx="4354">
                        <c:v>0</c:v>
                      </c:pt>
                      <c:pt idx="4355">
                        <c:v>-2.8421709430404007E-14</c:v>
                      </c:pt>
                      <c:pt idx="4356">
                        <c:v>0</c:v>
                      </c:pt>
                      <c:pt idx="4357">
                        <c:v>0</c:v>
                      </c:pt>
                      <c:pt idx="4358">
                        <c:v>0</c:v>
                      </c:pt>
                      <c:pt idx="4359">
                        <c:v>0</c:v>
                      </c:pt>
                      <c:pt idx="4360">
                        <c:v>0</c:v>
                      </c:pt>
                      <c:pt idx="4361">
                        <c:v>0</c:v>
                      </c:pt>
                      <c:pt idx="4362">
                        <c:v>0</c:v>
                      </c:pt>
                      <c:pt idx="4363">
                        <c:v>0</c:v>
                      </c:pt>
                      <c:pt idx="4364">
                        <c:v>0</c:v>
                      </c:pt>
                      <c:pt idx="4365">
                        <c:v>0</c:v>
                      </c:pt>
                      <c:pt idx="4366">
                        <c:v>0</c:v>
                      </c:pt>
                      <c:pt idx="4367">
                        <c:v>0</c:v>
                      </c:pt>
                      <c:pt idx="4368">
                        <c:v>0</c:v>
                      </c:pt>
                      <c:pt idx="4369">
                        <c:v>0</c:v>
                      </c:pt>
                      <c:pt idx="4370">
                        <c:v>0</c:v>
                      </c:pt>
                      <c:pt idx="4371">
                        <c:v>0</c:v>
                      </c:pt>
                      <c:pt idx="4372">
                        <c:v>0</c:v>
                      </c:pt>
                      <c:pt idx="4373">
                        <c:v>0</c:v>
                      </c:pt>
                      <c:pt idx="4374">
                        <c:v>0</c:v>
                      </c:pt>
                      <c:pt idx="4375">
                        <c:v>0</c:v>
                      </c:pt>
                      <c:pt idx="4376">
                        <c:v>0</c:v>
                      </c:pt>
                      <c:pt idx="4377">
                        <c:v>0</c:v>
                      </c:pt>
                      <c:pt idx="4378">
                        <c:v>0</c:v>
                      </c:pt>
                      <c:pt idx="4379">
                        <c:v>0</c:v>
                      </c:pt>
                      <c:pt idx="4380">
                        <c:v>-2.8421709430404007E-14</c:v>
                      </c:pt>
                      <c:pt idx="4381">
                        <c:v>0</c:v>
                      </c:pt>
                      <c:pt idx="4382">
                        <c:v>0</c:v>
                      </c:pt>
                      <c:pt idx="4383">
                        <c:v>0</c:v>
                      </c:pt>
                      <c:pt idx="4384">
                        <c:v>0</c:v>
                      </c:pt>
                      <c:pt idx="4385">
                        <c:v>0</c:v>
                      </c:pt>
                      <c:pt idx="4386">
                        <c:v>0</c:v>
                      </c:pt>
                      <c:pt idx="4387">
                        <c:v>0</c:v>
                      </c:pt>
                      <c:pt idx="4388">
                        <c:v>0</c:v>
                      </c:pt>
                      <c:pt idx="4389">
                        <c:v>0</c:v>
                      </c:pt>
                      <c:pt idx="4390">
                        <c:v>-2.8421709430404007E-14</c:v>
                      </c:pt>
                      <c:pt idx="4391">
                        <c:v>0</c:v>
                      </c:pt>
                      <c:pt idx="4392">
                        <c:v>0</c:v>
                      </c:pt>
                      <c:pt idx="4393">
                        <c:v>0</c:v>
                      </c:pt>
                      <c:pt idx="4394">
                        <c:v>0</c:v>
                      </c:pt>
                      <c:pt idx="4395">
                        <c:v>0</c:v>
                      </c:pt>
                      <c:pt idx="4396">
                        <c:v>-2.8421709430404007E-14</c:v>
                      </c:pt>
                      <c:pt idx="4397">
                        <c:v>0</c:v>
                      </c:pt>
                      <c:pt idx="4398">
                        <c:v>0</c:v>
                      </c:pt>
                      <c:pt idx="4399">
                        <c:v>0</c:v>
                      </c:pt>
                      <c:pt idx="4400">
                        <c:v>0</c:v>
                      </c:pt>
                      <c:pt idx="4401">
                        <c:v>0</c:v>
                      </c:pt>
                      <c:pt idx="4402">
                        <c:v>0</c:v>
                      </c:pt>
                      <c:pt idx="4403">
                        <c:v>0</c:v>
                      </c:pt>
                      <c:pt idx="4404">
                        <c:v>0</c:v>
                      </c:pt>
                      <c:pt idx="4405">
                        <c:v>0</c:v>
                      </c:pt>
                      <c:pt idx="4406">
                        <c:v>0</c:v>
                      </c:pt>
                      <c:pt idx="4407">
                        <c:v>0</c:v>
                      </c:pt>
                      <c:pt idx="4408">
                        <c:v>0</c:v>
                      </c:pt>
                      <c:pt idx="4409">
                        <c:v>0</c:v>
                      </c:pt>
                      <c:pt idx="4410">
                        <c:v>0</c:v>
                      </c:pt>
                      <c:pt idx="4411">
                        <c:v>0</c:v>
                      </c:pt>
                      <c:pt idx="4412">
                        <c:v>0</c:v>
                      </c:pt>
                      <c:pt idx="4413">
                        <c:v>0</c:v>
                      </c:pt>
                      <c:pt idx="4414">
                        <c:v>0</c:v>
                      </c:pt>
                      <c:pt idx="4415">
                        <c:v>0</c:v>
                      </c:pt>
                      <c:pt idx="4416">
                        <c:v>-2.8421709430404007E-14</c:v>
                      </c:pt>
                      <c:pt idx="4417">
                        <c:v>0</c:v>
                      </c:pt>
                      <c:pt idx="4418">
                        <c:v>0</c:v>
                      </c:pt>
                      <c:pt idx="4419">
                        <c:v>0</c:v>
                      </c:pt>
                      <c:pt idx="4420">
                        <c:v>0</c:v>
                      </c:pt>
                      <c:pt idx="4421">
                        <c:v>0</c:v>
                      </c:pt>
                      <c:pt idx="4422">
                        <c:v>0</c:v>
                      </c:pt>
                      <c:pt idx="4423">
                        <c:v>0</c:v>
                      </c:pt>
                      <c:pt idx="4424">
                        <c:v>0</c:v>
                      </c:pt>
                      <c:pt idx="4425">
                        <c:v>-2.8421709430404007E-14</c:v>
                      </c:pt>
                      <c:pt idx="4426">
                        <c:v>-2.8421709430404007E-14</c:v>
                      </c:pt>
                      <c:pt idx="4427">
                        <c:v>0</c:v>
                      </c:pt>
                      <c:pt idx="4428">
                        <c:v>0</c:v>
                      </c:pt>
                      <c:pt idx="4429">
                        <c:v>0</c:v>
                      </c:pt>
                      <c:pt idx="4430">
                        <c:v>-2.8421709430404007E-14</c:v>
                      </c:pt>
                      <c:pt idx="4431">
                        <c:v>0</c:v>
                      </c:pt>
                      <c:pt idx="4432">
                        <c:v>0</c:v>
                      </c:pt>
                      <c:pt idx="4433">
                        <c:v>0</c:v>
                      </c:pt>
                      <c:pt idx="4434">
                        <c:v>0</c:v>
                      </c:pt>
                      <c:pt idx="4435">
                        <c:v>0</c:v>
                      </c:pt>
                      <c:pt idx="4436">
                        <c:v>0</c:v>
                      </c:pt>
                      <c:pt idx="4437">
                        <c:v>0</c:v>
                      </c:pt>
                      <c:pt idx="4438">
                        <c:v>0</c:v>
                      </c:pt>
                      <c:pt idx="4439">
                        <c:v>0</c:v>
                      </c:pt>
                      <c:pt idx="4440">
                        <c:v>0</c:v>
                      </c:pt>
                      <c:pt idx="4441">
                        <c:v>0</c:v>
                      </c:pt>
                      <c:pt idx="4442">
                        <c:v>0</c:v>
                      </c:pt>
                      <c:pt idx="4443">
                        <c:v>0</c:v>
                      </c:pt>
                      <c:pt idx="4444">
                        <c:v>0</c:v>
                      </c:pt>
                      <c:pt idx="4445">
                        <c:v>-2.8421709430404007E-14</c:v>
                      </c:pt>
                      <c:pt idx="4446">
                        <c:v>0</c:v>
                      </c:pt>
                      <c:pt idx="4447">
                        <c:v>0</c:v>
                      </c:pt>
                      <c:pt idx="4448">
                        <c:v>0</c:v>
                      </c:pt>
                      <c:pt idx="4449">
                        <c:v>0</c:v>
                      </c:pt>
                      <c:pt idx="4450">
                        <c:v>0</c:v>
                      </c:pt>
                      <c:pt idx="4451">
                        <c:v>0</c:v>
                      </c:pt>
                      <c:pt idx="4452">
                        <c:v>0</c:v>
                      </c:pt>
                      <c:pt idx="4453">
                        <c:v>0</c:v>
                      </c:pt>
                      <c:pt idx="4454">
                        <c:v>0</c:v>
                      </c:pt>
                      <c:pt idx="4455">
                        <c:v>0</c:v>
                      </c:pt>
                      <c:pt idx="4456">
                        <c:v>0</c:v>
                      </c:pt>
                      <c:pt idx="4457">
                        <c:v>0</c:v>
                      </c:pt>
                      <c:pt idx="4458">
                        <c:v>0</c:v>
                      </c:pt>
                      <c:pt idx="4459">
                        <c:v>0</c:v>
                      </c:pt>
                      <c:pt idx="4460">
                        <c:v>0</c:v>
                      </c:pt>
                      <c:pt idx="4461">
                        <c:v>0</c:v>
                      </c:pt>
                      <c:pt idx="4462">
                        <c:v>0</c:v>
                      </c:pt>
                      <c:pt idx="4463">
                        <c:v>0</c:v>
                      </c:pt>
                      <c:pt idx="4464">
                        <c:v>0</c:v>
                      </c:pt>
                      <c:pt idx="4465">
                        <c:v>-2.8421709430404007E-14</c:v>
                      </c:pt>
                      <c:pt idx="4466">
                        <c:v>0</c:v>
                      </c:pt>
                      <c:pt idx="4467">
                        <c:v>0</c:v>
                      </c:pt>
                      <c:pt idx="4468">
                        <c:v>0</c:v>
                      </c:pt>
                      <c:pt idx="4469">
                        <c:v>0</c:v>
                      </c:pt>
                      <c:pt idx="4470">
                        <c:v>0</c:v>
                      </c:pt>
                      <c:pt idx="4471">
                        <c:v>-2.8421709430404007E-14</c:v>
                      </c:pt>
                      <c:pt idx="4472">
                        <c:v>0</c:v>
                      </c:pt>
                      <c:pt idx="4473">
                        <c:v>0</c:v>
                      </c:pt>
                      <c:pt idx="4474">
                        <c:v>0</c:v>
                      </c:pt>
                      <c:pt idx="4475">
                        <c:v>0</c:v>
                      </c:pt>
                      <c:pt idx="4476">
                        <c:v>0</c:v>
                      </c:pt>
                      <c:pt idx="4477">
                        <c:v>0</c:v>
                      </c:pt>
                      <c:pt idx="4478">
                        <c:v>0</c:v>
                      </c:pt>
                      <c:pt idx="4479">
                        <c:v>-2.8421709430404007E-14</c:v>
                      </c:pt>
                      <c:pt idx="4480">
                        <c:v>0</c:v>
                      </c:pt>
                      <c:pt idx="4481">
                        <c:v>0</c:v>
                      </c:pt>
                      <c:pt idx="4482">
                        <c:v>0</c:v>
                      </c:pt>
                      <c:pt idx="4483">
                        <c:v>0</c:v>
                      </c:pt>
                      <c:pt idx="4484">
                        <c:v>0</c:v>
                      </c:pt>
                      <c:pt idx="4485">
                        <c:v>0</c:v>
                      </c:pt>
                      <c:pt idx="4486">
                        <c:v>0</c:v>
                      </c:pt>
                      <c:pt idx="4487">
                        <c:v>0</c:v>
                      </c:pt>
                      <c:pt idx="4488">
                        <c:v>0</c:v>
                      </c:pt>
                      <c:pt idx="4489">
                        <c:v>0</c:v>
                      </c:pt>
                      <c:pt idx="4490">
                        <c:v>0</c:v>
                      </c:pt>
                      <c:pt idx="4491">
                        <c:v>0</c:v>
                      </c:pt>
                      <c:pt idx="4492">
                        <c:v>0</c:v>
                      </c:pt>
                      <c:pt idx="4493">
                        <c:v>0</c:v>
                      </c:pt>
                      <c:pt idx="4494">
                        <c:v>0</c:v>
                      </c:pt>
                      <c:pt idx="4495">
                        <c:v>0</c:v>
                      </c:pt>
                      <c:pt idx="4496">
                        <c:v>0</c:v>
                      </c:pt>
                      <c:pt idx="4497">
                        <c:v>0</c:v>
                      </c:pt>
                      <c:pt idx="4498">
                        <c:v>0</c:v>
                      </c:pt>
                      <c:pt idx="4499">
                        <c:v>0</c:v>
                      </c:pt>
                      <c:pt idx="4500">
                        <c:v>0</c:v>
                      </c:pt>
                      <c:pt idx="4501">
                        <c:v>0</c:v>
                      </c:pt>
                      <c:pt idx="4502">
                        <c:v>0</c:v>
                      </c:pt>
                      <c:pt idx="4503">
                        <c:v>0</c:v>
                      </c:pt>
                      <c:pt idx="4504">
                        <c:v>0</c:v>
                      </c:pt>
                      <c:pt idx="4505">
                        <c:v>0</c:v>
                      </c:pt>
                      <c:pt idx="4506">
                        <c:v>0</c:v>
                      </c:pt>
                      <c:pt idx="4507">
                        <c:v>0</c:v>
                      </c:pt>
                      <c:pt idx="4508">
                        <c:v>0</c:v>
                      </c:pt>
                      <c:pt idx="4509">
                        <c:v>0</c:v>
                      </c:pt>
                      <c:pt idx="4510">
                        <c:v>0</c:v>
                      </c:pt>
                      <c:pt idx="4511">
                        <c:v>0</c:v>
                      </c:pt>
                      <c:pt idx="4512">
                        <c:v>0</c:v>
                      </c:pt>
                      <c:pt idx="4513">
                        <c:v>0</c:v>
                      </c:pt>
                      <c:pt idx="4514">
                        <c:v>-2.8421709430404007E-14</c:v>
                      </c:pt>
                      <c:pt idx="4515">
                        <c:v>0</c:v>
                      </c:pt>
                      <c:pt idx="4516">
                        <c:v>0</c:v>
                      </c:pt>
                      <c:pt idx="4517">
                        <c:v>0</c:v>
                      </c:pt>
                      <c:pt idx="4518">
                        <c:v>0</c:v>
                      </c:pt>
                      <c:pt idx="4519">
                        <c:v>0</c:v>
                      </c:pt>
                      <c:pt idx="4520">
                        <c:v>0</c:v>
                      </c:pt>
                      <c:pt idx="4521">
                        <c:v>0</c:v>
                      </c:pt>
                      <c:pt idx="4522">
                        <c:v>0</c:v>
                      </c:pt>
                      <c:pt idx="4523">
                        <c:v>0</c:v>
                      </c:pt>
                      <c:pt idx="4524">
                        <c:v>0</c:v>
                      </c:pt>
                      <c:pt idx="4525">
                        <c:v>0</c:v>
                      </c:pt>
                      <c:pt idx="4526">
                        <c:v>0</c:v>
                      </c:pt>
                      <c:pt idx="4527">
                        <c:v>0</c:v>
                      </c:pt>
                      <c:pt idx="4528">
                        <c:v>0</c:v>
                      </c:pt>
                      <c:pt idx="4529">
                        <c:v>0</c:v>
                      </c:pt>
                      <c:pt idx="4530">
                        <c:v>0</c:v>
                      </c:pt>
                      <c:pt idx="4531">
                        <c:v>0</c:v>
                      </c:pt>
                      <c:pt idx="4532">
                        <c:v>0</c:v>
                      </c:pt>
                      <c:pt idx="4533">
                        <c:v>0</c:v>
                      </c:pt>
                      <c:pt idx="4534">
                        <c:v>-2.8421709430404007E-14</c:v>
                      </c:pt>
                      <c:pt idx="4535">
                        <c:v>0</c:v>
                      </c:pt>
                      <c:pt idx="4536">
                        <c:v>0</c:v>
                      </c:pt>
                      <c:pt idx="4537">
                        <c:v>0</c:v>
                      </c:pt>
                      <c:pt idx="4538">
                        <c:v>0</c:v>
                      </c:pt>
                      <c:pt idx="4539">
                        <c:v>0</c:v>
                      </c:pt>
                      <c:pt idx="4540">
                        <c:v>0</c:v>
                      </c:pt>
                      <c:pt idx="4541">
                        <c:v>0</c:v>
                      </c:pt>
                      <c:pt idx="4542">
                        <c:v>0</c:v>
                      </c:pt>
                      <c:pt idx="4543">
                        <c:v>0</c:v>
                      </c:pt>
                      <c:pt idx="4544">
                        <c:v>0</c:v>
                      </c:pt>
                      <c:pt idx="4545">
                        <c:v>0</c:v>
                      </c:pt>
                      <c:pt idx="4546">
                        <c:v>0</c:v>
                      </c:pt>
                      <c:pt idx="4547">
                        <c:v>0</c:v>
                      </c:pt>
                      <c:pt idx="4548">
                        <c:v>0</c:v>
                      </c:pt>
                      <c:pt idx="4549">
                        <c:v>0</c:v>
                      </c:pt>
                      <c:pt idx="4550">
                        <c:v>0</c:v>
                      </c:pt>
                      <c:pt idx="4551">
                        <c:v>0</c:v>
                      </c:pt>
                      <c:pt idx="4552">
                        <c:v>0</c:v>
                      </c:pt>
                      <c:pt idx="4553">
                        <c:v>0</c:v>
                      </c:pt>
                      <c:pt idx="4554">
                        <c:v>0</c:v>
                      </c:pt>
                      <c:pt idx="4555">
                        <c:v>0</c:v>
                      </c:pt>
                      <c:pt idx="4556">
                        <c:v>0</c:v>
                      </c:pt>
                      <c:pt idx="4557">
                        <c:v>0</c:v>
                      </c:pt>
                      <c:pt idx="4558">
                        <c:v>0</c:v>
                      </c:pt>
                      <c:pt idx="4559">
                        <c:v>0</c:v>
                      </c:pt>
                      <c:pt idx="4560">
                        <c:v>0</c:v>
                      </c:pt>
                      <c:pt idx="4561">
                        <c:v>0</c:v>
                      </c:pt>
                      <c:pt idx="4562">
                        <c:v>0</c:v>
                      </c:pt>
                      <c:pt idx="4563">
                        <c:v>0</c:v>
                      </c:pt>
                      <c:pt idx="4564">
                        <c:v>0</c:v>
                      </c:pt>
                      <c:pt idx="4565">
                        <c:v>0</c:v>
                      </c:pt>
                      <c:pt idx="4566">
                        <c:v>0</c:v>
                      </c:pt>
                      <c:pt idx="4567">
                        <c:v>0</c:v>
                      </c:pt>
                      <c:pt idx="4568">
                        <c:v>0</c:v>
                      </c:pt>
                      <c:pt idx="4569">
                        <c:v>0</c:v>
                      </c:pt>
                      <c:pt idx="4570">
                        <c:v>0</c:v>
                      </c:pt>
                      <c:pt idx="4571">
                        <c:v>0</c:v>
                      </c:pt>
                      <c:pt idx="4572">
                        <c:v>0</c:v>
                      </c:pt>
                      <c:pt idx="4573">
                        <c:v>0</c:v>
                      </c:pt>
                      <c:pt idx="4574">
                        <c:v>0</c:v>
                      </c:pt>
                      <c:pt idx="4575">
                        <c:v>0</c:v>
                      </c:pt>
                      <c:pt idx="4576">
                        <c:v>0</c:v>
                      </c:pt>
                      <c:pt idx="4577">
                        <c:v>0</c:v>
                      </c:pt>
                      <c:pt idx="4578">
                        <c:v>0</c:v>
                      </c:pt>
                      <c:pt idx="4579">
                        <c:v>0</c:v>
                      </c:pt>
                      <c:pt idx="4580">
                        <c:v>0</c:v>
                      </c:pt>
                      <c:pt idx="4581">
                        <c:v>0</c:v>
                      </c:pt>
                      <c:pt idx="4582">
                        <c:v>0</c:v>
                      </c:pt>
                      <c:pt idx="4583">
                        <c:v>0</c:v>
                      </c:pt>
                      <c:pt idx="4584">
                        <c:v>0</c:v>
                      </c:pt>
                      <c:pt idx="4585">
                        <c:v>0</c:v>
                      </c:pt>
                      <c:pt idx="4586">
                        <c:v>0</c:v>
                      </c:pt>
                      <c:pt idx="4587">
                        <c:v>0</c:v>
                      </c:pt>
                      <c:pt idx="4588">
                        <c:v>0</c:v>
                      </c:pt>
                      <c:pt idx="4589">
                        <c:v>-2.8421709430404007E-14</c:v>
                      </c:pt>
                      <c:pt idx="4590">
                        <c:v>-2.8421709430404007E-14</c:v>
                      </c:pt>
                      <c:pt idx="4591">
                        <c:v>0</c:v>
                      </c:pt>
                      <c:pt idx="4592">
                        <c:v>0</c:v>
                      </c:pt>
                      <c:pt idx="4593">
                        <c:v>0</c:v>
                      </c:pt>
                      <c:pt idx="4594">
                        <c:v>0</c:v>
                      </c:pt>
                      <c:pt idx="4595">
                        <c:v>0</c:v>
                      </c:pt>
                      <c:pt idx="4596">
                        <c:v>0</c:v>
                      </c:pt>
                      <c:pt idx="4597">
                        <c:v>0</c:v>
                      </c:pt>
                      <c:pt idx="4598">
                        <c:v>0</c:v>
                      </c:pt>
                      <c:pt idx="4599">
                        <c:v>0</c:v>
                      </c:pt>
                      <c:pt idx="4600">
                        <c:v>0</c:v>
                      </c:pt>
                      <c:pt idx="4601">
                        <c:v>0</c:v>
                      </c:pt>
                      <c:pt idx="4602">
                        <c:v>0</c:v>
                      </c:pt>
                      <c:pt idx="4603">
                        <c:v>0</c:v>
                      </c:pt>
                      <c:pt idx="4604">
                        <c:v>0</c:v>
                      </c:pt>
                      <c:pt idx="4605">
                        <c:v>0</c:v>
                      </c:pt>
                      <c:pt idx="4606">
                        <c:v>0</c:v>
                      </c:pt>
                      <c:pt idx="4607">
                        <c:v>0</c:v>
                      </c:pt>
                      <c:pt idx="4608">
                        <c:v>0</c:v>
                      </c:pt>
                      <c:pt idx="4609">
                        <c:v>0</c:v>
                      </c:pt>
                      <c:pt idx="4610">
                        <c:v>0</c:v>
                      </c:pt>
                      <c:pt idx="4611">
                        <c:v>0</c:v>
                      </c:pt>
                      <c:pt idx="4612">
                        <c:v>0</c:v>
                      </c:pt>
                      <c:pt idx="4613">
                        <c:v>0</c:v>
                      </c:pt>
                      <c:pt idx="4614">
                        <c:v>0</c:v>
                      </c:pt>
                      <c:pt idx="4615">
                        <c:v>0</c:v>
                      </c:pt>
                      <c:pt idx="4616">
                        <c:v>0</c:v>
                      </c:pt>
                      <c:pt idx="4617">
                        <c:v>0</c:v>
                      </c:pt>
                      <c:pt idx="4618">
                        <c:v>0</c:v>
                      </c:pt>
                      <c:pt idx="4619">
                        <c:v>0</c:v>
                      </c:pt>
                      <c:pt idx="4620">
                        <c:v>0</c:v>
                      </c:pt>
                      <c:pt idx="4621">
                        <c:v>0</c:v>
                      </c:pt>
                      <c:pt idx="4622">
                        <c:v>0</c:v>
                      </c:pt>
                      <c:pt idx="4623">
                        <c:v>0</c:v>
                      </c:pt>
                      <c:pt idx="4624">
                        <c:v>0</c:v>
                      </c:pt>
                      <c:pt idx="4625">
                        <c:v>0</c:v>
                      </c:pt>
                      <c:pt idx="4626">
                        <c:v>0</c:v>
                      </c:pt>
                      <c:pt idx="4627">
                        <c:v>0</c:v>
                      </c:pt>
                      <c:pt idx="4628">
                        <c:v>0</c:v>
                      </c:pt>
                      <c:pt idx="4629">
                        <c:v>0</c:v>
                      </c:pt>
                      <c:pt idx="4630">
                        <c:v>0</c:v>
                      </c:pt>
                      <c:pt idx="4631">
                        <c:v>0</c:v>
                      </c:pt>
                      <c:pt idx="4632">
                        <c:v>0</c:v>
                      </c:pt>
                      <c:pt idx="4633">
                        <c:v>0</c:v>
                      </c:pt>
                      <c:pt idx="4634">
                        <c:v>0</c:v>
                      </c:pt>
                      <c:pt idx="4635">
                        <c:v>0</c:v>
                      </c:pt>
                      <c:pt idx="4636">
                        <c:v>0</c:v>
                      </c:pt>
                      <c:pt idx="4637">
                        <c:v>0</c:v>
                      </c:pt>
                      <c:pt idx="4638">
                        <c:v>0</c:v>
                      </c:pt>
                      <c:pt idx="4639">
                        <c:v>0</c:v>
                      </c:pt>
                      <c:pt idx="4640">
                        <c:v>0</c:v>
                      </c:pt>
                      <c:pt idx="4641">
                        <c:v>0</c:v>
                      </c:pt>
                      <c:pt idx="4642">
                        <c:v>0</c:v>
                      </c:pt>
                      <c:pt idx="4643">
                        <c:v>0</c:v>
                      </c:pt>
                      <c:pt idx="4644">
                        <c:v>0</c:v>
                      </c:pt>
                      <c:pt idx="4645">
                        <c:v>0</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0</c:v>
                      </c:pt>
                      <c:pt idx="4660">
                        <c:v>-2.8421709430404007E-14</c:v>
                      </c:pt>
                      <c:pt idx="4661">
                        <c:v>0</c:v>
                      </c:pt>
                      <c:pt idx="4662">
                        <c:v>0</c:v>
                      </c:pt>
                      <c:pt idx="4663">
                        <c:v>0</c:v>
                      </c:pt>
                      <c:pt idx="4664">
                        <c:v>-2.8421709430404007E-14</c:v>
                      </c:pt>
                      <c:pt idx="4665">
                        <c:v>0</c:v>
                      </c:pt>
                      <c:pt idx="4666">
                        <c:v>0</c:v>
                      </c:pt>
                      <c:pt idx="4667">
                        <c:v>0</c:v>
                      </c:pt>
                      <c:pt idx="4668">
                        <c:v>0</c:v>
                      </c:pt>
                      <c:pt idx="4669">
                        <c:v>0</c:v>
                      </c:pt>
                      <c:pt idx="4670">
                        <c:v>0</c:v>
                      </c:pt>
                      <c:pt idx="4671">
                        <c:v>0</c:v>
                      </c:pt>
                      <c:pt idx="4672">
                        <c:v>0</c:v>
                      </c:pt>
                      <c:pt idx="4673">
                        <c:v>0</c:v>
                      </c:pt>
                      <c:pt idx="4674">
                        <c:v>0</c:v>
                      </c:pt>
                      <c:pt idx="4675">
                        <c:v>0</c:v>
                      </c:pt>
                      <c:pt idx="4676">
                        <c:v>0</c:v>
                      </c:pt>
                      <c:pt idx="4677">
                        <c:v>-2.8421709430404007E-14</c:v>
                      </c:pt>
                      <c:pt idx="4678">
                        <c:v>0</c:v>
                      </c:pt>
                      <c:pt idx="4679">
                        <c:v>0</c:v>
                      </c:pt>
                      <c:pt idx="4680">
                        <c:v>0</c:v>
                      </c:pt>
                      <c:pt idx="4681">
                        <c:v>0</c:v>
                      </c:pt>
                      <c:pt idx="4682">
                        <c:v>0</c:v>
                      </c:pt>
                      <c:pt idx="4683">
                        <c:v>0</c:v>
                      </c:pt>
                      <c:pt idx="4684">
                        <c:v>0</c:v>
                      </c:pt>
                      <c:pt idx="4685">
                        <c:v>0</c:v>
                      </c:pt>
                      <c:pt idx="4686">
                        <c:v>0</c:v>
                      </c:pt>
                      <c:pt idx="4687">
                        <c:v>0</c:v>
                      </c:pt>
                      <c:pt idx="4688">
                        <c:v>0</c:v>
                      </c:pt>
                      <c:pt idx="4689">
                        <c:v>0</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pt idx="4704">
                        <c:v>0</c:v>
                      </c:pt>
                      <c:pt idx="4705">
                        <c:v>0</c:v>
                      </c:pt>
                      <c:pt idx="4706">
                        <c:v>0</c:v>
                      </c:pt>
                      <c:pt idx="4707">
                        <c:v>0</c:v>
                      </c:pt>
                      <c:pt idx="4708">
                        <c:v>0</c:v>
                      </c:pt>
                      <c:pt idx="4709">
                        <c:v>0</c:v>
                      </c:pt>
                      <c:pt idx="4710">
                        <c:v>0</c:v>
                      </c:pt>
                      <c:pt idx="4711">
                        <c:v>0</c:v>
                      </c:pt>
                      <c:pt idx="4712">
                        <c:v>0</c:v>
                      </c:pt>
                      <c:pt idx="4713">
                        <c:v>0</c:v>
                      </c:pt>
                      <c:pt idx="4714">
                        <c:v>0</c:v>
                      </c:pt>
                      <c:pt idx="4715">
                        <c:v>0</c:v>
                      </c:pt>
                      <c:pt idx="4716">
                        <c:v>0</c:v>
                      </c:pt>
                      <c:pt idx="4717">
                        <c:v>0</c:v>
                      </c:pt>
                      <c:pt idx="4718">
                        <c:v>0</c:v>
                      </c:pt>
                      <c:pt idx="4719">
                        <c:v>0</c:v>
                      </c:pt>
                      <c:pt idx="4720">
                        <c:v>0</c:v>
                      </c:pt>
                      <c:pt idx="4721">
                        <c:v>0</c:v>
                      </c:pt>
                      <c:pt idx="4722">
                        <c:v>0</c:v>
                      </c:pt>
                      <c:pt idx="4723">
                        <c:v>0</c:v>
                      </c:pt>
                      <c:pt idx="4724">
                        <c:v>0</c:v>
                      </c:pt>
                      <c:pt idx="4725">
                        <c:v>0</c:v>
                      </c:pt>
                      <c:pt idx="4726">
                        <c:v>0</c:v>
                      </c:pt>
                      <c:pt idx="4727">
                        <c:v>0</c:v>
                      </c:pt>
                      <c:pt idx="4728">
                        <c:v>0</c:v>
                      </c:pt>
                      <c:pt idx="4729">
                        <c:v>0</c:v>
                      </c:pt>
                      <c:pt idx="4730">
                        <c:v>0</c:v>
                      </c:pt>
                      <c:pt idx="4731">
                        <c:v>0</c:v>
                      </c:pt>
                      <c:pt idx="4732">
                        <c:v>-5.6843418860808015E-14</c:v>
                      </c:pt>
                      <c:pt idx="4733">
                        <c:v>0</c:v>
                      </c:pt>
                      <c:pt idx="4734">
                        <c:v>0</c:v>
                      </c:pt>
                      <c:pt idx="4735">
                        <c:v>0</c:v>
                      </c:pt>
                      <c:pt idx="4736">
                        <c:v>0</c:v>
                      </c:pt>
                      <c:pt idx="4737">
                        <c:v>0</c:v>
                      </c:pt>
                      <c:pt idx="4738">
                        <c:v>0</c:v>
                      </c:pt>
                      <c:pt idx="4739">
                        <c:v>0</c:v>
                      </c:pt>
                      <c:pt idx="4740">
                        <c:v>0</c:v>
                      </c:pt>
                      <c:pt idx="4741">
                        <c:v>0</c:v>
                      </c:pt>
                      <c:pt idx="4742">
                        <c:v>0</c:v>
                      </c:pt>
                      <c:pt idx="4743">
                        <c:v>0</c:v>
                      </c:pt>
                      <c:pt idx="4744">
                        <c:v>0</c:v>
                      </c:pt>
                      <c:pt idx="4745">
                        <c:v>0</c:v>
                      </c:pt>
                      <c:pt idx="4746">
                        <c:v>0</c:v>
                      </c:pt>
                      <c:pt idx="4747">
                        <c:v>0</c:v>
                      </c:pt>
                      <c:pt idx="4748">
                        <c:v>0</c:v>
                      </c:pt>
                      <c:pt idx="4749">
                        <c:v>0</c:v>
                      </c:pt>
                      <c:pt idx="4750">
                        <c:v>0</c:v>
                      </c:pt>
                      <c:pt idx="4751">
                        <c:v>0</c:v>
                      </c:pt>
                      <c:pt idx="4752">
                        <c:v>0</c:v>
                      </c:pt>
                      <c:pt idx="4753">
                        <c:v>0</c:v>
                      </c:pt>
                      <c:pt idx="4754">
                        <c:v>0</c:v>
                      </c:pt>
                      <c:pt idx="4755">
                        <c:v>0</c:v>
                      </c:pt>
                      <c:pt idx="4756">
                        <c:v>0</c:v>
                      </c:pt>
                      <c:pt idx="4757">
                        <c:v>0</c:v>
                      </c:pt>
                      <c:pt idx="4758">
                        <c:v>0</c:v>
                      </c:pt>
                      <c:pt idx="4759">
                        <c:v>0</c:v>
                      </c:pt>
                      <c:pt idx="4760">
                        <c:v>0</c:v>
                      </c:pt>
                      <c:pt idx="4761">
                        <c:v>0</c:v>
                      </c:pt>
                      <c:pt idx="4762">
                        <c:v>0</c:v>
                      </c:pt>
                      <c:pt idx="4763">
                        <c:v>0</c:v>
                      </c:pt>
                      <c:pt idx="4764">
                        <c:v>0</c:v>
                      </c:pt>
                      <c:pt idx="4765">
                        <c:v>0</c:v>
                      </c:pt>
                      <c:pt idx="4766">
                        <c:v>0</c:v>
                      </c:pt>
                      <c:pt idx="4767">
                        <c:v>0</c:v>
                      </c:pt>
                      <c:pt idx="4768">
                        <c:v>0</c:v>
                      </c:pt>
                      <c:pt idx="4769">
                        <c:v>0</c:v>
                      </c:pt>
                      <c:pt idx="4770">
                        <c:v>0</c:v>
                      </c:pt>
                      <c:pt idx="4771">
                        <c:v>0</c:v>
                      </c:pt>
                      <c:pt idx="4772">
                        <c:v>0</c:v>
                      </c:pt>
                      <c:pt idx="4773">
                        <c:v>0</c:v>
                      </c:pt>
                      <c:pt idx="4774">
                        <c:v>0</c:v>
                      </c:pt>
                      <c:pt idx="4775">
                        <c:v>0</c:v>
                      </c:pt>
                      <c:pt idx="4776">
                        <c:v>0</c:v>
                      </c:pt>
                      <c:pt idx="4777">
                        <c:v>0</c:v>
                      </c:pt>
                      <c:pt idx="4778">
                        <c:v>0</c:v>
                      </c:pt>
                      <c:pt idx="4779">
                        <c:v>0</c:v>
                      </c:pt>
                      <c:pt idx="4780">
                        <c:v>0</c:v>
                      </c:pt>
                      <c:pt idx="4781">
                        <c:v>0</c:v>
                      </c:pt>
                      <c:pt idx="4782">
                        <c:v>0</c:v>
                      </c:pt>
                      <c:pt idx="4783">
                        <c:v>0</c:v>
                      </c:pt>
                      <c:pt idx="4784">
                        <c:v>0</c:v>
                      </c:pt>
                      <c:pt idx="4785">
                        <c:v>0</c:v>
                      </c:pt>
                      <c:pt idx="4786">
                        <c:v>0</c:v>
                      </c:pt>
                      <c:pt idx="4787">
                        <c:v>0</c:v>
                      </c:pt>
                      <c:pt idx="4788">
                        <c:v>0</c:v>
                      </c:pt>
                      <c:pt idx="4789">
                        <c:v>0</c:v>
                      </c:pt>
                      <c:pt idx="4790">
                        <c:v>0</c:v>
                      </c:pt>
                      <c:pt idx="4791">
                        <c:v>0</c:v>
                      </c:pt>
                      <c:pt idx="4792">
                        <c:v>0</c:v>
                      </c:pt>
                      <c:pt idx="4793">
                        <c:v>0</c:v>
                      </c:pt>
                      <c:pt idx="4794">
                        <c:v>0</c:v>
                      </c:pt>
                      <c:pt idx="4795">
                        <c:v>0</c:v>
                      </c:pt>
                      <c:pt idx="4796">
                        <c:v>0</c:v>
                      </c:pt>
                      <c:pt idx="4797">
                        <c:v>0</c:v>
                      </c:pt>
                      <c:pt idx="4798">
                        <c:v>0</c:v>
                      </c:pt>
                      <c:pt idx="4799">
                        <c:v>0</c:v>
                      </c:pt>
                      <c:pt idx="4800">
                        <c:v>0</c:v>
                      </c:pt>
                      <c:pt idx="4801">
                        <c:v>0</c:v>
                      </c:pt>
                      <c:pt idx="4802">
                        <c:v>0</c:v>
                      </c:pt>
                      <c:pt idx="4803">
                        <c:v>0</c:v>
                      </c:pt>
                      <c:pt idx="4804">
                        <c:v>0</c:v>
                      </c:pt>
                      <c:pt idx="4805">
                        <c:v>0</c:v>
                      </c:pt>
                      <c:pt idx="4806">
                        <c:v>0</c:v>
                      </c:pt>
                      <c:pt idx="4807">
                        <c:v>0</c:v>
                      </c:pt>
                      <c:pt idx="4808">
                        <c:v>0</c:v>
                      </c:pt>
                      <c:pt idx="4809">
                        <c:v>0</c:v>
                      </c:pt>
                      <c:pt idx="4810">
                        <c:v>0</c:v>
                      </c:pt>
                      <c:pt idx="4811">
                        <c:v>0</c:v>
                      </c:pt>
                      <c:pt idx="4812">
                        <c:v>0</c:v>
                      </c:pt>
                      <c:pt idx="4813">
                        <c:v>0</c:v>
                      </c:pt>
                      <c:pt idx="4814">
                        <c:v>-2.8421709430404007E-14</c:v>
                      </c:pt>
                      <c:pt idx="4815">
                        <c:v>-2.8421709430404007E-14</c:v>
                      </c:pt>
                      <c:pt idx="4816">
                        <c:v>0</c:v>
                      </c:pt>
                      <c:pt idx="4817">
                        <c:v>0</c:v>
                      </c:pt>
                      <c:pt idx="4818">
                        <c:v>0</c:v>
                      </c:pt>
                      <c:pt idx="4819">
                        <c:v>0</c:v>
                      </c:pt>
                      <c:pt idx="4820">
                        <c:v>0</c:v>
                      </c:pt>
                      <c:pt idx="4821">
                        <c:v>0</c:v>
                      </c:pt>
                      <c:pt idx="4822">
                        <c:v>0</c:v>
                      </c:pt>
                      <c:pt idx="4823">
                        <c:v>0</c:v>
                      </c:pt>
                      <c:pt idx="4824">
                        <c:v>-2.8421709430404007E-14</c:v>
                      </c:pt>
                      <c:pt idx="4825">
                        <c:v>0</c:v>
                      </c:pt>
                      <c:pt idx="4826">
                        <c:v>0</c:v>
                      </c:pt>
                      <c:pt idx="4827">
                        <c:v>0</c:v>
                      </c:pt>
                      <c:pt idx="4828">
                        <c:v>0</c:v>
                      </c:pt>
                      <c:pt idx="4829">
                        <c:v>0</c:v>
                      </c:pt>
                      <c:pt idx="4830">
                        <c:v>0</c:v>
                      </c:pt>
                      <c:pt idx="4831">
                        <c:v>0</c:v>
                      </c:pt>
                      <c:pt idx="4832">
                        <c:v>-2.8421709430404007E-14</c:v>
                      </c:pt>
                      <c:pt idx="4833">
                        <c:v>0</c:v>
                      </c:pt>
                      <c:pt idx="4834">
                        <c:v>0</c:v>
                      </c:pt>
                      <c:pt idx="4835">
                        <c:v>0</c:v>
                      </c:pt>
                      <c:pt idx="4836">
                        <c:v>0</c:v>
                      </c:pt>
                      <c:pt idx="4837">
                        <c:v>0</c:v>
                      </c:pt>
                      <c:pt idx="4838">
                        <c:v>0</c:v>
                      </c:pt>
                      <c:pt idx="4839">
                        <c:v>0</c:v>
                      </c:pt>
                      <c:pt idx="4840">
                        <c:v>0</c:v>
                      </c:pt>
                      <c:pt idx="4841">
                        <c:v>0</c:v>
                      </c:pt>
                      <c:pt idx="4842">
                        <c:v>0</c:v>
                      </c:pt>
                      <c:pt idx="4843">
                        <c:v>0</c:v>
                      </c:pt>
                      <c:pt idx="4844">
                        <c:v>0</c:v>
                      </c:pt>
                      <c:pt idx="4845">
                        <c:v>0</c:v>
                      </c:pt>
                      <c:pt idx="4846">
                        <c:v>0</c:v>
                      </c:pt>
                      <c:pt idx="4847">
                        <c:v>0</c:v>
                      </c:pt>
                      <c:pt idx="4848">
                        <c:v>-2.8421709430404007E-14</c:v>
                      </c:pt>
                      <c:pt idx="4849">
                        <c:v>0</c:v>
                      </c:pt>
                      <c:pt idx="4850">
                        <c:v>0</c:v>
                      </c:pt>
                      <c:pt idx="4851">
                        <c:v>0</c:v>
                      </c:pt>
                      <c:pt idx="4852">
                        <c:v>-2.8421709430404007E-14</c:v>
                      </c:pt>
                      <c:pt idx="4853">
                        <c:v>0</c:v>
                      </c:pt>
                      <c:pt idx="4854">
                        <c:v>0</c:v>
                      </c:pt>
                      <c:pt idx="4855">
                        <c:v>0</c:v>
                      </c:pt>
                      <c:pt idx="4856">
                        <c:v>0</c:v>
                      </c:pt>
                      <c:pt idx="4857">
                        <c:v>0</c:v>
                      </c:pt>
                      <c:pt idx="4858">
                        <c:v>0</c:v>
                      </c:pt>
                      <c:pt idx="4859">
                        <c:v>0</c:v>
                      </c:pt>
                      <c:pt idx="4860">
                        <c:v>0</c:v>
                      </c:pt>
                      <c:pt idx="4861">
                        <c:v>-2.8421709430404007E-14</c:v>
                      </c:pt>
                      <c:pt idx="4862">
                        <c:v>0</c:v>
                      </c:pt>
                      <c:pt idx="4863">
                        <c:v>0</c:v>
                      </c:pt>
                      <c:pt idx="4864">
                        <c:v>-5.6843418860808015E-14</c:v>
                      </c:pt>
                      <c:pt idx="4865">
                        <c:v>0</c:v>
                      </c:pt>
                      <c:pt idx="4866">
                        <c:v>0</c:v>
                      </c:pt>
                      <c:pt idx="4867">
                        <c:v>0</c:v>
                      </c:pt>
                      <c:pt idx="4868">
                        <c:v>0</c:v>
                      </c:pt>
                      <c:pt idx="4869">
                        <c:v>-2.8421709430404007E-14</c:v>
                      </c:pt>
                      <c:pt idx="4870">
                        <c:v>0</c:v>
                      </c:pt>
                      <c:pt idx="4871">
                        <c:v>0</c:v>
                      </c:pt>
                      <c:pt idx="4872">
                        <c:v>0</c:v>
                      </c:pt>
                      <c:pt idx="4873">
                        <c:v>0</c:v>
                      </c:pt>
                      <c:pt idx="4874">
                        <c:v>0</c:v>
                      </c:pt>
                      <c:pt idx="4875">
                        <c:v>0</c:v>
                      </c:pt>
                      <c:pt idx="4876">
                        <c:v>0</c:v>
                      </c:pt>
                      <c:pt idx="4877">
                        <c:v>0</c:v>
                      </c:pt>
                      <c:pt idx="4878">
                        <c:v>0</c:v>
                      </c:pt>
                      <c:pt idx="4879">
                        <c:v>0</c:v>
                      </c:pt>
                      <c:pt idx="4880">
                        <c:v>0</c:v>
                      </c:pt>
                      <c:pt idx="4881">
                        <c:v>0</c:v>
                      </c:pt>
                      <c:pt idx="4882">
                        <c:v>0</c:v>
                      </c:pt>
                      <c:pt idx="4883">
                        <c:v>0</c:v>
                      </c:pt>
                      <c:pt idx="4884">
                        <c:v>0</c:v>
                      </c:pt>
                      <c:pt idx="4885">
                        <c:v>0</c:v>
                      </c:pt>
                      <c:pt idx="4886">
                        <c:v>0</c:v>
                      </c:pt>
                      <c:pt idx="4887">
                        <c:v>0</c:v>
                      </c:pt>
                      <c:pt idx="4888">
                        <c:v>0</c:v>
                      </c:pt>
                      <c:pt idx="4889">
                        <c:v>0</c:v>
                      </c:pt>
                      <c:pt idx="4890">
                        <c:v>0</c:v>
                      </c:pt>
                      <c:pt idx="4891">
                        <c:v>0</c:v>
                      </c:pt>
                      <c:pt idx="4892">
                        <c:v>0</c:v>
                      </c:pt>
                      <c:pt idx="4893">
                        <c:v>0</c:v>
                      </c:pt>
                      <c:pt idx="4894">
                        <c:v>0</c:v>
                      </c:pt>
                      <c:pt idx="4895">
                        <c:v>0</c:v>
                      </c:pt>
                      <c:pt idx="4896">
                        <c:v>0</c:v>
                      </c:pt>
                      <c:pt idx="4897">
                        <c:v>0</c:v>
                      </c:pt>
                      <c:pt idx="4898">
                        <c:v>0</c:v>
                      </c:pt>
                      <c:pt idx="4899">
                        <c:v>0</c:v>
                      </c:pt>
                      <c:pt idx="4900">
                        <c:v>0</c:v>
                      </c:pt>
                      <c:pt idx="4901">
                        <c:v>0</c:v>
                      </c:pt>
                      <c:pt idx="4902">
                        <c:v>0</c:v>
                      </c:pt>
                      <c:pt idx="4903">
                        <c:v>0</c:v>
                      </c:pt>
                      <c:pt idx="4904">
                        <c:v>0</c:v>
                      </c:pt>
                      <c:pt idx="4905">
                        <c:v>0</c:v>
                      </c:pt>
                      <c:pt idx="4906">
                        <c:v>0</c:v>
                      </c:pt>
                      <c:pt idx="4907">
                        <c:v>0</c:v>
                      </c:pt>
                      <c:pt idx="4908">
                        <c:v>0</c:v>
                      </c:pt>
                      <c:pt idx="4909">
                        <c:v>-2.8421709430404007E-14</c:v>
                      </c:pt>
                      <c:pt idx="4910">
                        <c:v>0</c:v>
                      </c:pt>
                      <c:pt idx="4911">
                        <c:v>0</c:v>
                      </c:pt>
                      <c:pt idx="4912">
                        <c:v>0</c:v>
                      </c:pt>
                      <c:pt idx="4913">
                        <c:v>0</c:v>
                      </c:pt>
                      <c:pt idx="4914">
                        <c:v>0</c:v>
                      </c:pt>
                      <c:pt idx="4915">
                        <c:v>0</c:v>
                      </c:pt>
                      <c:pt idx="4916">
                        <c:v>-2.8421709430404007E-14</c:v>
                      </c:pt>
                      <c:pt idx="4917">
                        <c:v>-2.8421709430404007E-14</c:v>
                      </c:pt>
                      <c:pt idx="4918">
                        <c:v>0</c:v>
                      </c:pt>
                      <c:pt idx="4919">
                        <c:v>0</c:v>
                      </c:pt>
                      <c:pt idx="4920">
                        <c:v>0</c:v>
                      </c:pt>
                      <c:pt idx="4921">
                        <c:v>0</c:v>
                      </c:pt>
                      <c:pt idx="4922">
                        <c:v>0</c:v>
                      </c:pt>
                      <c:pt idx="4923">
                        <c:v>0</c:v>
                      </c:pt>
                      <c:pt idx="4924">
                        <c:v>0</c:v>
                      </c:pt>
                      <c:pt idx="4925">
                        <c:v>0</c:v>
                      </c:pt>
                      <c:pt idx="4926">
                        <c:v>0</c:v>
                      </c:pt>
                      <c:pt idx="4927">
                        <c:v>0</c:v>
                      </c:pt>
                      <c:pt idx="4928">
                        <c:v>0</c:v>
                      </c:pt>
                      <c:pt idx="4929">
                        <c:v>0</c:v>
                      </c:pt>
                      <c:pt idx="4930">
                        <c:v>0</c:v>
                      </c:pt>
                      <c:pt idx="4931">
                        <c:v>0</c:v>
                      </c:pt>
                      <c:pt idx="4932">
                        <c:v>0</c:v>
                      </c:pt>
                      <c:pt idx="4933">
                        <c:v>-2.8421709430404007E-14</c:v>
                      </c:pt>
                      <c:pt idx="4934">
                        <c:v>0</c:v>
                      </c:pt>
                      <c:pt idx="4935">
                        <c:v>0</c:v>
                      </c:pt>
                      <c:pt idx="4936">
                        <c:v>0</c:v>
                      </c:pt>
                      <c:pt idx="4937">
                        <c:v>0</c:v>
                      </c:pt>
                      <c:pt idx="4938">
                        <c:v>0</c:v>
                      </c:pt>
                      <c:pt idx="4939">
                        <c:v>0</c:v>
                      </c:pt>
                      <c:pt idx="4940">
                        <c:v>0</c:v>
                      </c:pt>
                      <c:pt idx="4941">
                        <c:v>0</c:v>
                      </c:pt>
                      <c:pt idx="4942">
                        <c:v>0</c:v>
                      </c:pt>
                      <c:pt idx="4943">
                        <c:v>-2.8421709430404007E-14</c:v>
                      </c:pt>
                      <c:pt idx="4944">
                        <c:v>0</c:v>
                      </c:pt>
                      <c:pt idx="4945">
                        <c:v>0</c:v>
                      </c:pt>
                      <c:pt idx="4946">
                        <c:v>0</c:v>
                      </c:pt>
                      <c:pt idx="4947">
                        <c:v>0</c:v>
                      </c:pt>
                      <c:pt idx="4948">
                        <c:v>0</c:v>
                      </c:pt>
                      <c:pt idx="4949">
                        <c:v>0</c:v>
                      </c:pt>
                      <c:pt idx="4950">
                        <c:v>0</c:v>
                      </c:pt>
                      <c:pt idx="4951">
                        <c:v>0</c:v>
                      </c:pt>
                      <c:pt idx="4952">
                        <c:v>0</c:v>
                      </c:pt>
                      <c:pt idx="4953">
                        <c:v>0</c:v>
                      </c:pt>
                      <c:pt idx="4954">
                        <c:v>0</c:v>
                      </c:pt>
                      <c:pt idx="4955">
                        <c:v>0</c:v>
                      </c:pt>
                      <c:pt idx="4956">
                        <c:v>0</c:v>
                      </c:pt>
                      <c:pt idx="4957">
                        <c:v>0</c:v>
                      </c:pt>
                      <c:pt idx="4958">
                        <c:v>-2.8421709430404007E-14</c:v>
                      </c:pt>
                      <c:pt idx="4959">
                        <c:v>0</c:v>
                      </c:pt>
                      <c:pt idx="4960">
                        <c:v>0</c:v>
                      </c:pt>
                      <c:pt idx="4961">
                        <c:v>0</c:v>
                      </c:pt>
                      <c:pt idx="4962">
                        <c:v>0</c:v>
                      </c:pt>
                      <c:pt idx="4963">
                        <c:v>0</c:v>
                      </c:pt>
                      <c:pt idx="4964">
                        <c:v>0</c:v>
                      </c:pt>
                      <c:pt idx="4965">
                        <c:v>0</c:v>
                      </c:pt>
                      <c:pt idx="4966">
                        <c:v>0</c:v>
                      </c:pt>
                      <c:pt idx="4967">
                        <c:v>0</c:v>
                      </c:pt>
                      <c:pt idx="4968">
                        <c:v>0</c:v>
                      </c:pt>
                      <c:pt idx="4969">
                        <c:v>0</c:v>
                      </c:pt>
                      <c:pt idx="4970">
                        <c:v>0</c:v>
                      </c:pt>
                      <c:pt idx="4971">
                        <c:v>0</c:v>
                      </c:pt>
                      <c:pt idx="4972">
                        <c:v>0</c:v>
                      </c:pt>
                      <c:pt idx="4973">
                        <c:v>0</c:v>
                      </c:pt>
                      <c:pt idx="4974">
                        <c:v>0</c:v>
                      </c:pt>
                      <c:pt idx="4975">
                        <c:v>0</c:v>
                      </c:pt>
                      <c:pt idx="4976">
                        <c:v>0</c:v>
                      </c:pt>
                      <c:pt idx="4977">
                        <c:v>0</c:v>
                      </c:pt>
                      <c:pt idx="4978">
                        <c:v>0</c:v>
                      </c:pt>
                      <c:pt idx="4979">
                        <c:v>0</c:v>
                      </c:pt>
                      <c:pt idx="4980">
                        <c:v>0</c:v>
                      </c:pt>
                      <c:pt idx="4981">
                        <c:v>0</c:v>
                      </c:pt>
                      <c:pt idx="4982">
                        <c:v>0</c:v>
                      </c:pt>
                      <c:pt idx="4983">
                        <c:v>0</c:v>
                      </c:pt>
                      <c:pt idx="4984">
                        <c:v>0</c:v>
                      </c:pt>
                      <c:pt idx="4985">
                        <c:v>0</c:v>
                      </c:pt>
                      <c:pt idx="4986">
                        <c:v>0</c:v>
                      </c:pt>
                      <c:pt idx="4987">
                        <c:v>0</c:v>
                      </c:pt>
                      <c:pt idx="4988">
                        <c:v>0</c:v>
                      </c:pt>
                      <c:pt idx="4989">
                        <c:v>0</c:v>
                      </c:pt>
                      <c:pt idx="4990">
                        <c:v>0</c:v>
                      </c:pt>
                      <c:pt idx="4991">
                        <c:v>-2.8421709430404007E-14</c:v>
                      </c:pt>
                      <c:pt idx="4992">
                        <c:v>0</c:v>
                      </c:pt>
                      <c:pt idx="4993">
                        <c:v>0</c:v>
                      </c:pt>
                      <c:pt idx="4994">
                        <c:v>0</c:v>
                      </c:pt>
                      <c:pt idx="4995">
                        <c:v>-2.8421709430404007E-14</c:v>
                      </c:pt>
                      <c:pt idx="4996">
                        <c:v>0</c:v>
                      </c:pt>
                      <c:pt idx="4997">
                        <c:v>0</c:v>
                      </c:pt>
                      <c:pt idx="4998">
                        <c:v>0</c:v>
                      </c:pt>
                      <c:pt idx="4999">
                        <c:v>0</c:v>
                      </c:pt>
                      <c:pt idx="5000">
                        <c:v>0</c:v>
                      </c:pt>
                      <c:pt idx="5001">
                        <c:v>0</c:v>
                      </c:pt>
                      <c:pt idx="5002">
                        <c:v>0</c:v>
                      </c:pt>
                      <c:pt idx="5003">
                        <c:v>0</c:v>
                      </c:pt>
                      <c:pt idx="5004">
                        <c:v>0</c:v>
                      </c:pt>
                      <c:pt idx="5005">
                        <c:v>0</c:v>
                      </c:pt>
                      <c:pt idx="5006">
                        <c:v>0</c:v>
                      </c:pt>
                      <c:pt idx="5007">
                        <c:v>0</c:v>
                      </c:pt>
                      <c:pt idx="5008">
                        <c:v>0</c:v>
                      </c:pt>
                      <c:pt idx="5009">
                        <c:v>0</c:v>
                      </c:pt>
                      <c:pt idx="5010">
                        <c:v>0</c:v>
                      </c:pt>
                      <c:pt idx="5011">
                        <c:v>0</c:v>
                      </c:pt>
                      <c:pt idx="5012">
                        <c:v>0</c:v>
                      </c:pt>
                      <c:pt idx="5013">
                        <c:v>0</c:v>
                      </c:pt>
                      <c:pt idx="5014">
                        <c:v>0</c:v>
                      </c:pt>
                      <c:pt idx="5015">
                        <c:v>-2.8421709430404007E-14</c:v>
                      </c:pt>
                      <c:pt idx="5016">
                        <c:v>0</c:v>
                      </c:pt>
                      <c:pt idx="5017">
                        <c:v>0</c:v>
                      </c:pt>
                      <c:pt idx="5018">
                        <c:v>0</c:v>
                      </c:pt>
                      <c:pt idx="5019">
                        <c:v>0</c:v>
                      </c:pt>
                      <c:pt idx="5020">
                        <c:v>0</c:v>
                      </c:pt>
                      <c:pt idx="5021">
                        <c:v>0</c:v>
                      </c:pt>
                      <c:pt idx="5022">
                        <c:v>0</c:v>
                      </c:pt>
                      <c:pt idx="5023">
                        <c:v>0</c:v>
                      </c:pt>
                      <c:pt idx="5024">
                        <c:v>0</c:v>
                      </c:pt>
                      <c:pt idx="5025">
                        <c:v>0</c:v>
                      </c:pt>
                      <c:pt idx="5026">
                        <c:v>0</c:v>
                      </c:pt>
                      <c:pt idx="5027">
                        <c:v>0</c:v>
                      </c:pt>
                      <c:pt idx="5028">
                        <c:v>-2.8421709430404007E-14</c:v>
                      </c:pt>
                      <c:pt idx="5029">
                        <c:v>0</c:v>
                      </c:pt>
                      <c:pt idx="5030">
                        <c:v>0</c:v>
                      </c:pt>
                      <c:pt idx="5031">
                        <c:v>0</c:v>
                      </c:pt>
                      <c:pt idx="5032">
                        <c:v>0</c:v>
                      </c:pt>
                      <c:pt idx="5033">
                        <c:v>0</c:v>
                      </c:pt>
                      <c:pt idx="5034">
                        <c:v>0</c:v>
                      </c:pt>
                      <c:pt idx="5035">
                        <c:v>0</c:v>
                      </c:pt>
                      <c:pt idx="5036">
                        <c:v>0</c:v>
                      </c:pt>
                      <c:pt idx="5037">
                        <c:v>0</c:v>
                      </c:pt>
                      <c:pt idx="5038">
                        <c:v>0</c:v>
                      </c:pt>
                      <c:pt idx="5039">
                        <c:v>0</c:v>
                      </c:pt>
                      <c:pt idx="5040">
                        <c:v>0</c:v>
                      </c:pt>
                      <c:pt idx="5041">
                        <c:v>0</c:v>
                      </c:pt>
                      <c:pt idx="5042">
                        <c:v>0</c:v>
                      </c:pt>
                      <c:pt idx="5043">
                        <c:v>0</c:v>
                      </c:pt>
                      <c:pt idx="5044">
                        <c:v>0</c:v>
                      </c:pt>
                      <c:pt idx="5045">
                        <c:v>0</c:v>
                      </c:pt>
                      <c:pt idx="5046">
                        <c:v>0</c:v>
                      </c:pt>
                      <c:pt idx="5047">
                        <c:v>0</c:v>
                      </c:pt>
                      <c:pt idx="5048">
                        <c:v>0</c:v>
                      </c:pt>
                      <c:pt idx="5049">
                        <c:v>0</c:v>
                      </c:pt>
                      <c:pt idx="5050">
                        <c:v>0</c:v>
                      </c:pt>
                      <c:pt idx="5051">
                        <c:v>0</c:v>
                      </c:pt>
                      <c:pt idx="5052">
                        <c:v>0</c:v>
                      </c:pt>
                      <c:pt idx="5053">
                        <c:v>0</c:v>
                      </c:pt>
                      <c:pt idx="5054">
                        <c:v>0</c:v>
                      </c:pt>
                      <c:pt idx="5055">
                        <c:v>0</c:v>
                      </c:pt>
                      <c:pt idx="5056">
                        <c:v>0</c:v>
                      </c:pt>
                      <c:pt idx="5057">
                        <c:v>0</c:v>
                      </c:pt>
                      <c:pt idx="5058">
                        <c:v>0</c:v>
                      </c:pt>
                      <c:pt idx="5059">
                        <c:v>0</c:v>
                      </c:pt>
                      <c:pt idx="5060">
                        <c:v>0</c:v>
                      </c:pt>
                      <c:pt idx="5061">
                        <c:v>0</c:v>
                      </c:pt>
                      <c:pt idx="5062">
                        <c:v>0</c:v>
                      </c:pt>
                      <c:pt idx="5063">
                        <c:v>0</c:v>
                      </c:pt>
                      <c:pt idx="5064">
                        <c:v>0</c:v>
                      </c:pt>
                      <c:pt idx="5065">
                        <c:v>0</c:v>
                      </c:pt>
                      <c:pt idx="5066">
                        <c:v>0</c:v>
                      </c:pt>
                      <c:pt idx="5067">
                        <c:v>0</c:v>
                      </c:pt>
                      <c:pt idx="5068">
                        <c:v>-2.8421709430404007E-14</c:v>
                      </c:pt>
                      <c:pt idx="5069">
                        <c:v>0</c:v>
                      </c:pt>
                      <c:pt idx="5070">
                        <c:v>0</c:v>
                      </c:pt>
                      <c:pt idx="5071">
                        <c:v>-2.8421709430404007E-14</c:v>
                      </c:pt>
                      <c:pt idx="5072">
                        <c:v>0</c:v>
                      </c:pt>
                      <c:pt idx="5073">
                        <c:v>0</c:v>
                      </c:pt>
                      <c:pt idx="5074">
                        <c:v>0</c:v>
                      </c:pt>
                      <c:pt idx="5075">
                        <c:v>0</c:v>
                      </c:pt>
                      <c:pt idx="5076">
                        <c:v>0</c:v>
                      </c:pt>
                      <c:pt idx="5077">
                        <c:v>0</c:v>
                      </c:pt>
                      <c:pt idx="5078">
                        <c:v>0</c:v>
                      </c:pt>
                      <c:pt idx="5079">
                        <c:v>0</c:v>
                      </c:pt>
                      <c:pt idx="5080">
                        <c:v>0</c:v>
                      </c:pt>
                      <c:pt idx="5081">
                        <c:v>0</c:v>
                      </c:pt>
                      <c:pt idx="5082">
                        <c:v>0</c:v>
                      </c:pt>
                      <c:pt idx="5083">
                        <c:v>0</c:v>
                      </c:pt>
                      <c:pt idx="5084">
                        <c:v>-2.8421709430404007E-14</c:v>
                      </c:pt>
                      <c:pt idx="5085">
                        <c:v>0</c:v>
                      </c:pt>
                      <c:pt idx="5086">
                        <c:v>0</c:v>
                      </c:pt>
                      <c:pt idx="5087">
                        <c:v>0</c:v>
                      </c:pt>
                      <c:pt idx="5088">
                        <c:v>0</c:v>
                      </c:pt>
                      <c:pt idx="5089">
                        <c:v>0</c:v>
                      </c:pt>
                      <c:pt idx="5090">
                        <c:v>0</c:v>
                      </c:pt>
                      <c:pt idx="5091">
                        <c:v>0</c:v>
                      </c:pt>
                      <c:pt idx="5092">
                        <c:v>0</c:v>
                      </c:pt>
                      <c:pt idx="5093">
                        <c:v>0</c:v>
                      </c:pt>
                      <c:pt idx="5094">
                        <c:v>0</c:v>
                      </c:pt>
                      <c:pt idx="5095">
                        <c:v>0</c:v>
                      </c:pt>
                      <c:pt idx="5096">
                        <c:v>0</c:v>
                      </c:pt>
                      <c:pt idx="5097">
                        <c:v>0</c:v>
                      </c:pt>
                      <c:pt idx="5098">
                        <c:v>0</c:v>
                      </c:pt>
                      <c:pt idx="5099">
                        <c:v>0</c:v>
                      </c:pt>
                      <c:pt idx="5100">
                        <c:v>0</c:v>
                      </c:pt>
                      <c:pt idx="5101">
                        <c:v>0</c:v>
                      </c:pt>
                      <c:pt idx="5102">
                        <c:v>0</c:v>
                      </c:pt>
                      <c:pt idx="5103">
                        <c:v>-2.8421709430404007E-14</c:v>
                      </c:pt>
                      <c:pt idx="5104">
                        <c:v>0</c:v>
                      </c:pt>
                      <c:pt idx="5105">
                        <c:v>0</c:v>
                      </c:pt>
                      <c:pt idx="5106">
                        <c:v>0</c:v>
                      </c:pt>
                      <c:pt idx="5107">
                        <c:v>0</c:v>
                      </c:pt>
                      <c:pt idx="5108">
                        <c:v>0</c:v>
                      </c:pt>
                      <c:pt idx="5109">
                        <c:v>0</c:v>
                      </c:pt>
                      <c:pt idx="5110">
                        <c:v>0</c:v>
                      </c:pt>
                      <c:pt idx="5111">
                        <c:v>0</c:v>
                      </c:pt>
                      <c:pt idx="5112">
                        <c:v>0</c:v>
                      </c:pt>
                      <c:pt idx="5113">
                        <c:v>0</c:v>
                      </c:pt>
                      <c:pt idx="5114">
                        <c:v>0</c:v>
                      </c:pt>
                      <c:pt idx="5115">
                        <c:v>0</c:v>
                      </c:pt>
                      <c:pt idx="5116">
                        <c:v>0</c:v>
                      </c:pt>
                      <c:pt idx="5117">
                        <c:v>0</c:v>
                      </c:pt>
                      <c:pt idx="5118">
                        <c:v>0</c:v>
                      </c:pt>
                      <c:pt idx="5119">
                        <c:v>0</c:v>
                      </c:pt>
                      <c:pt idx="5120">
                        <c:v>-2.8421709430404007E-14</c:v>
                      </c:pt>
                      <c:pt idx="5121">
                        <c:v>0</c:v>
                      </c:pt>
                      <c:pt idx="5122">
                        <c:v>0</c:v>
                      </c:pt>
                      <c:pt idx="5123">
                        <c:v>0</c:v>
                      </c:pt>
                      <c:pt idx="5124">
                        <c:v>0</c:v>
                      </c:pt>
                      <c:pt idx="5125">
                        <c:v>0</c:v>
                      </c:pt>
                      <c:pt idx="5126">
                        <c:v>0</c:v>
                      </c:pt>
                      <c:pt idx="5127">
                        <c:v>0</c:v>
                      </c:pt>
                      <c:pt idx="5128">
                        <c:v>0</c:v>
                      </c:pt>
                      <c:pt idx="5129">
                        <c:v>0</c:v>
                      </c:pt>
                      <c:pt idx="5130">
                        <c:v>0</c:v>
                      </c:pt>
                      <c:pt idx="5131">
                        <c:v>0</c:v>
                      </c:pt>
                      <c:pt idx="5132">
                        <c:v>0</c:v>
                      </c:pt>
                      <c:pt idx="5133">
                        <c:v>0</c:v>
                      </c:pt>
                      <c:pt idx="5134">
                        <c:v>0</c:v>
                      </c:pt>
                      <c:pt idx="5135">
                        <c:v>0</c:v>
                      </c:pt>
                      <c:pt idx="5136">
                        <c:v>0</c:v>
                      </c:pt>
                      <c:pt idx="5137">
                        <c:v>0</c:v>
                      </c:pt>
                      <c:pt idx="5138">
                        <c:v>0</c:v>
                      </c:pt>
                      <c:pt idx="5139">
                        <c:v>0</c:v>
                      </c:pt>
                      <c:pt idx="5140">
                        <c:v>0</c:v>
                      </c:pt>
                      <c:pt idx="5141">
                        <c:v>0</c:v>
                      </c:pt>
                      <c:pt idx="5142">
                        <c:v>0</c:v>
                      </c:pt>
                      <c:pt idx="5143">
                        <c:v>0</c:v>
                      </c:pt>
                      <c:pt idx="5144">
                        <c:v>0</c:v>
                      </c:pt>
                      <c:pt idx="5145">
                        <c:v>0</c:v>
                      </c:pt>
                      <c:pt idx="5146">
                        <c:v>0</c:v>
                      </c:pt>
                      <c:pt idx="5147">
                        <c:v>0</c:v>
                      </c:pt>
                      <c:pt idx="5148">
                        <c:v>0</c:v>
                      </c:pt>
                      <c:pt idx="5149">
                        <c:v>0</c:v>
                      </c:pt>
                      <c:pt idx="5150">
                        <c:v>0</c:v>
                      </c:pt>
                      <c:pt idx="5151">
                        <c:v>0</c:v>
                      </c:pt>
                      <c:pt idx="5152">
                        <c:v>0</c:v>
                      </c:pt>
                      <c:pt idx="5153">
                        <c:v>0</c:v>
                      </c:pt>
                      <c:pt idx="5154">
                        <c:v>0</c:v>
                      </c:pt>
                      <c:pt idx="5155">
                        <c:v>0</c:v>
                      </c:pt>
                      <c:pt idx="5156">
                        <c:v>0</c:v>
                      </c:pt>
                      <c:pt idx="5157">
                        <c:v>0</c:v>
                      </c:pt>
                      <c:pt idx="5158">
                        <c:v>0</c:v>
                      </c:pt>
                      <c:pt idx="5159">
                        <c:v>0</c:v>
                      </c:pt>
                      <c:pt idx="5160">
                        <c:v>0</c:v>
                      </c:pt>
                      <c:pt idx="5161">
                        <c:v>0</c:v>
                      </c:pt>
                      <c:pt idx="5162">
                        <c:v>0</c:v>
                      </c:pt>
                      <c:pt idx="5163">
                        <c:v>0</c:v>
                      </c:pt>
                      <c:pt idx="5164">
                        <c:v>0</c:v>
                      </c:pt>
                      <c:pt idx="5165">
                        <c:v>0</c:v>
                      </c:pt>
                      <c:pt idx="5166">
                        <c:v>0</c:v>
                      </c:pt>
                      <c:pt idx="5167">
                        <c:v>0</c:v>
                      </c:pt>
                      <c:pt idx="5168">
                        <c:v>0</c:v>
                      </c:pt>
                      <c:pt idx="5169">
                        <c:v>0</c:v>
                      </c:pt>
                      <c:pt idx="5170">
                        <c:v>0</c:v>
                      </c:pt>
                      <c:pt idx="5171">
                        <c:v>0</c:v>
                      </c:pt>
                      <c:pt idx="5172">
                        <c:v>0</c:v>
                      </c:pt>
                      <c:pt idx="5173">
                        <c:v>0</c:v>
                      </c:pt>
                      <c:pt idx="5174">
                        <c:v>0</c:v>
                      </c:pt>
                      <c:pt idx="5175">
                        <c:v>0</c:v>
                      </c:pt>
                      <c:pt idx="5176">
                        <c:v>0</c:v>
                      </c:pt>
                      <c:pt idx="5177">
                        <c:v>0</c:v>
                      </c:pt>
                      <c:pt idx="5178">
                        <c:v>0</c:v>
                      </c:pt>
                      <c:pt idx="5179">
                        <c:v>0</c:v>
                      </c:pt>
                      <c:pt idx="5180">
                        <c:v>0</c:v>
                      </c:pt>
                      <c:pt idx="5181">
                        <c:v>0</c:v>
                      </c:pt>
                      <c:pt idx="5182">
                        <c:v>0</c:v>
                      </c:pt>
                      <c:pt idx="5183">
                        <c:v>0</c:v>
                      </c:pt>
                      <c:pt idx="5184">
                        <c:v>-2.8421709430404007E-14</c:v>
                      </c:pt>
                      <c:pt idx="5185">
                        <c:v>0</c:v>
                      </c:pt>
                      <c:pt idx="5186">
                        <c:v>0</c:v>
                      </c:pt>
                      <c:pt idx="5187">
                        <c:v>-2.8421709430404007E-14</c:v>
                      </c:pt>
                      <c:pt idx="5188">
                        <c:v>0</c:v>
                      </c:pt>
                      <c:pt idx="5189">
                        <c:v>0</c:v>
                      </c:pt>
                      <c:pt idx="5190">
                        <c:v>0</c:v>
                      </c:pt>
                      <c:pt idx="5191">
                        <c:v>-2.8421709430404007E-14</c:v>
                      </c:pt>
                      <c:pt idx="5192">
                        <c:v>0</c:v>
                      </c:pt>
                      <c:pt idx="5193">
                        <c:v>0</c:v>
                      </c:pt>
                      <c:pt idx="5194">
                        <c:v>0</c:v>
                      </c:pt>
                      <c:pt idx="5195">
                        <c:v>0</c:v>
                      </c:pt>
                      <c:pt idx="5196">
                        <c:v>0</c:v>
                      </c:pt>
                      <c:pt idx="5197">
                        <c:v>0</c:v>
                      </c:pt>
                      <c:pt idx="5198">
                        <c:v>0</c:v>
                      </c:pt>
                      <c:pt idx="5199">
                        <c:v>0</c:v>
                      </c:pt>
                      <c:pt idx="5200">
                        <c:v>0</c:v>
                      </c:pt>
                      <c:pt idx="5201">
                        <c:v>0</c:v>
                      </c:pt>
                      <c:pt idx="5202">
                        <c:v>0</c:v>
                      </c:pt>
                      <c:pt idx="5203">
                        <c:v>0</c:v>
                      </c:pt>
                      <c:pt idx="5204">
                        <c:v>-2.8421709430404007E-14</c:v>
                      </c:pt>
                      <c:pt idx="5205">
                        <c:v>0</c:v>
                      </c:pt>
                      <c:pt idx="5206">
                        <c:v>0</c:v>
                      </c:pt>
                      <c:pt idx="5207">
                        <c:v>0</c:v>
                      </c:pt>
                      <c:pt idx="5208">
                        <c:v>0</c:v>
                      </c:pt>
                      <c:pt idx="5209">
                        <c:v>0</c:v>
                      </c:pt>
                      <c:pt idx="5210">
                        <c:v>0</c:v>
                      </c:pt>
                      <c:pt idx="5211">
                        <c:v>0</c:v>
                      </c:pt>
                      <c:pt idx="5212">
                        <c:v>0</c:v>
                      </c:pt>
                      <c:pt idx="5213">
                        <c:v>0</c:v>
                      </c:pt>
                      <c:pt idx="5214">
                        <c:v>-2.8421709430404007E-14</c:v>
                      </c:pt>
                      <c:pt idx="5215">
                        <c:v>0</c:v>
                      </c:pt>
                      <c:pt idx="5216">
                        <c:v>0</c:v>
                      </c:pt>
                      <c:pt idx="5217">
                        <c:v>0</c:v>
                      </c:pt>
                      <c:pt idx="5218">
                        <c:v>0</c:v>
                      </c:pt>
                      <c:pt idx="5219">
                        <c:v>0</c:v>
                      </c:pt>
                      <c:pt idx="5220">
                        <c:v>0</c:v>
                      </c:pt>
                      <c:pt idx="5221">
                        <c:v>0</c:v>
                      </c:pt>
                      <c:pt idx="5222">
                        <c:v>0</c:v>
                      </c:pt>
                      <c:pt idx="5223">
                        <c:v>0</c:v>
                      </c:pt>
                      <c:pt idx="5224">
                        <c:v>0</c:v>
                      </c:pt>
                      <c:pt idx="5225">
                        <c:v>0</c:v>
                      </c:pt>
                      <c:pt idx="5226">
                        <c:v>0</c:v>
                      </c:pt>
                      <c:pt idx="5227">
                        <c:v>0</c:v>
                      </c:pt>
                      <c:pt idx="5228">
                        <c:v>0</c:v>
                      </c:pt>
                      <c:pt idx="5229">
                        <c:v>0</c:v>
                      </c:pt>
                      <c:pt idx="5230">
                        <c:v>-2.8421709430404007E-14</c:v>
                      </c:pt>
                      <c:pt idx="5231">
                        <c:v>0</c:v>
                      </c:pt>
                      <c:pt idx="5232">
                        <c:v>0</c:v>
                      </c:pt>
                      <c:pt idx="5233">
                        <c:v>0</c:v>
                      </c:pt>
                      <c:pt idx="5234">
                        <c:v>0</c:v>
                      </c:pt>
                      <c:pt idx="5235">
                        <c:v>0</c:v>
                      </c:pt>
                      <c:pt idx="5236">
                        <c:v>0</c:v>
                      </c:pt>
                      <c:pt idx="5237">
                        <c:v>0</c:v>
                      </c:pt>
                      <c:pt idx="5238">
                        <c:v>0</c:v>
                      </c:pt>
                      <c:pt idx="5239">
                        <c:v>0</c:v>
                      </c:pt>
                      <c:pt idx="5240">
                        <c:v>0</c:v>
                      </c:pt>
                      <c:pt idx="5241">
                        <c:v>0</c:v>
                      </c:pt>
                      <c:pt idx="5242">
                        <c:v>0</c:v>
                      </c:pt>
                      <c:pt idx="5243">
                        <c:v>0</c:v>
                      </c:pt>
                      <c:pt idx="5244">
                        <c:v>0</c:v>
                      </c:pt>
                      <c:pt idx="5245">
                        <c:v>0</c:v>
                      </c:pt>
                      <c:pt idx="5246">
                        <c:v>0</c:v>
                      </c:pt>
                      <c:pt idx="5247">
                        <c:v>0</c:v>
                      </c:pt>
                      <c:pt idx="5248">
                        <c:v>0</c:v>
                      </c:pt>
                      <c:pt idx="5249">
                        <c:v>0</c:v>
                      </c:pt>
                      <c:pt idx="5250">
                        <c:v>0</c:v>
                      </c:pt>
                      <c:pt idx="5251">
                        <c:v>0</c:v>
                      </c:pt>
                      <c:pt idx="5252">
                        <c:v>0</c:v>
                      </c:pt>
                      <c:pt idx="5253">
                        <c:v>0</c:v>
                      </c:pt>
                      <c:pt idx="5254">
                        <c:v>0</c:v>
                      </c:pt>
                      <c:pt idx="5255">
                        <c:v>0</c:v>
                      </c:pt>
                      <c:pt idx="5256">
                        <c:v>0</c:v>
                      </c:pt>
                      <c:pt idx="5257">
                        <c:v>0</c:v>
                      </c:pt>
                      <c:pt idx="5258">
                        <c:v>0</c:v>
                      </c:pt>
                      <c:pt idx="5259">
                        <c:v>0</c:v>
                      </c:pt>
                      <c:pt idx="5260">
                        <c:v>0</c:v>
                      </c:pt>
                      <c:pt idx="5261">
                        <c:v>0</c:v>
                      </c:pt>
                      <c:pt idx="5262">
                        <c:v>0</c:v>
                      </c:pt>
                      <c:pt idx="5263">
                        <c:v>0</c:v>
                      </c:pt>
                      <c:pt idx="5264">
                        <c:v>0</c:v>
                      </c:pt>
                      <c:pt idx="5265">
                        <c:v>0</c:v>
                      </c:pt>
                      <c:pt idx="5266">
                        <c:v>0</c:v>
                      </c:pt>
                      <c:pt idx="5267">
                        <c:v>0</c:v>
                      </c:pt>
                      <c:pt idx="5268">
                        <c:v>0</c:v>
                      </c:pt>
                      <c:pt idx="5269">
                        <c:v>0</c:v>
                      </c:pt>
                      <c:pt idx="5270">
                        <c:v>0</c:v>
                      </c:pt>
                      <c:pt idx="5271">
                        <c:v>-2.8421709430404007E-14</c:v>
                      </c:pt>
                      <c:pt idx="5272">
                        <c:v>0</c:v>
                      </c:pt>
                      <c:pt idx="5273">
                        <c:v>0</c:v>
                      </c:pt>
                      <c:pt idx="5274">
                        <c:v>0</c:v>
                      </c:pt>
                      <c:pt idx="5275">
                        <c:v>0</c:v>
                      </c:pt>
                      <c:pt idx="5276">
                        <c:v>0</c:v>
                      </c:pt>
                      <c:pt idx="5277">
                        <c:v>-2.8421709430404007E-14</c:v>
                      </c:pt>
                      <c:pt idx="5278">
                        <c:v>0</c:v>
                      </c:pt>
                      <c:pt idx="5279">
                        <c:v>-2.8421709430404007E-14</c:v>
                      </c:pt>
                      <c:pt idx="5280">
                        <c:v>0</c:v>
                      </c:pt>
                      <c:pt idx="5281">
                        <c:v>0</c:v>
                      </c:pt>
                      <c:pt idx="5282">
                        <c:v>0</c:v>
                      </c:pt>
                      <c:pt idx="5283">
                        <c:v>-2.8421709430404007E-14</c:v>
                      </c:pt>
                      <c:pt idx="5284">
                        <c:v>0</c:v>
                      </c:pt>
                      <c:pt idx="5285">
                        <c:v>0</c:v>
                      </c:pt>
                      <c:pt idx="5286">
                        <c:v>0</c:v>
                      </c:pt>
                      <c:pt idx="5287">
                        <c:v>0</c:v>
                      </c:pt>
                      <c:pt idx="5288">
                        <c:v>0</c:v>
                      </c:pt>
                      <c:pt idx="5289">
                        <c:v>0</c:v>
                      </c:pt>
                      <c:pt idx="5290">
                        <c:v>0</c:v>
                      </c:pt>
                      <c:pt idx="5291">
                        <c:v>-2.8421709430404007E-14</c:v>
                      </c:pt>
                      <c:pt idx="5292">
                        <c:v>0</c:v>
                      </c:pt>
                      <c:pt idx="5293">
                        <c:v>-2.8421709430404007E-14</c:v>
                      </c:pt>
                      <c:pt idx="5294">
                        <c:v>0</c:v>
                      </c:pt>
                      <c:pt idx="5295">
                        <c:v>0</c:v>
                      </c:pt>
                      <c:pt idx="5296">
                        <c:v>0</c:v>
                      </c:pt>
                      <c:pt idx="5297">
                        <c:v>0</c:v>
                      </c:pt>
                      <c:pt idx="5298">
                        <c:v>0</c:v>
                      </c:pt>
                      <c:pt idx="5299">
                        <c:v>0</c:v>
                      </c:pt>
                      <c:pt idx="5300">
                        <c:v>0</c:v>
                      </c:pt>
                      <c:pt idx="5301">
                        <c:v>0</c:v>
                      </c:pt>
                      <c:pt idx="5302">
                        <c:v>0</c:v>
                      </c:pt>
                      <c:pt idx="5303">
                        <c:v>0</c:v>
                      </c:pt>
                      <c:pt idx="5304">
                        <c:v>0</c:v>
                      </c:pt>
                      <c:pt idx="5305">
                        <c:v>0</c:v>
                      </c:pt>
                      <c:pt idx="5306">
                        <c:v>0</c:v>
                      </c:pt>
                      <c:pt idx="5307">
                        <c:v>0</c:v>
                      </c:pt>
                      <c:pt idx="5308">
                        <c:v>0</c:v>
                      </c:pt>
                      <c:pt idx="5309">
                        <c:v>0</c:v>
                      </c:pt>
                      <c:pt idx="5310">
                        <c:v>0</c:v>
                      </c:pt>
                      <c:pt idx="5311">
                        <c:v>0</c:v>
                      </c:pt>
                      <c:pt idx="5312">
                        <c:v>0</c:v>
                      </c:pt>
                      <c:pt idx="5313">
                        <c:v>0</c:v>
                      </c:pt>
                      <c:pt idx="5314">
                        <c:v>0</c:v>
                      </c:pt>
                      <c:pt idx="5315">
                        <c:v>0</c:v>
                      </c:pt>
                      <c:pt idx="5316">
                        <c:v>0</c:v>
                      </c:pt>
                      <c:pt idx="5317">
                        <c:v>0</c:v>
                      </c:pt>
                      <c:pt idx="5318">
                        <c:v>0</c:v>
                      </c:pt>
                      <c:pt idx="5319">
                        <c:v>0</c:v>
                      </c:pt>
                      <c:pt idx="5320">
                        <c:v>0</c:v>
                      </c:pt>
                      <c:pt idx="5321">
                        <c:v>0</c:v>
                      </c:pt>
                      <c:pt idx="5322">
                        <c:v>0</c:v>
                      </c:pt>
                      <c:pt idx="5323">
                        <c:v>0</c:v>
                      </c:pt>
                      <c:pt idx="5324">
                        <c:v>0</c:v>
                      </c:pt>
                      <c:pt idx="5325">
                        <c:v>0</c:v>
                      </c:pt>
                      <c:pt idx="5326">
                        <c:v>0</c:v>
                      </c:pt>
                      <c:pt idx="5327">
                        <c:v>0</c:v>
                      </c:pt>
                      <c:pt idx="5328">
                        <c:v>0</c:v>
                      </c:pt>
                      <c:pt idx="5329">
                        <c:v>0</c:v>
                      </c:pt>
                      <c:pt idx="5330">
                        <c:v>0</c:v>
                      </c:pt>
                      <c:pt idx="5331">
                        <c:v>0</c:v>
                      </c:pt>
                      <c:pt idx="5332">
                        <c:v>0</c:v>
                      </c:pt>
                      <c:pt idx="5333">
                        <c:v>0</c:v>
                      </c:pt>
                      <c:pt idx="5334">
                        <c:v>0</c:v>
                      </c:pt>
                      <c:pt idx="5335">
                        <c:v>0</c:v>
                      </c:pt>
                      <c:pt idx="5336">
                        <c:v>0</c:v>
                      </c:pt>
                      <c:pt idx="5337">
                        <c:v>0</c:v>
                      </c:pt>
                      <c:pt idx="5338">
                        <c:v>0</c:v>
                      </c:pt>
                      <c:pt idx="5339">
                        <c:v>0</c:v>
                      </c:pt>
                      <c:pt idx="5340">
                        <c:v>0</c:v>
                      </c:pt>
                      <c:pt idx="5341">
                        <c:v>0</c:v>
                      </c:pt>
                      <c:pt idx="5342">
                        <c:v>0</c:v>
                      </c:pt>
                      <c:pt idx="5343">
                        <c:v>0</c:v>
                      </c:pt>
                      <c:pt idx="5344">
                        <c:v>0</c:v>
                      </c:pt>
                      <c:pt idx="5345">
                        <c:v>0</c:v>
                      </c:pt>
                      <c:pt idx="5346">
                        <c:v>0</c:v>
                      </c:pt>
                      <c:pt idx="5347">
                        <c:v>0</c:v>
                      </c:pt>
                      <c:pt idx="5348">
                        <c:v>0</c:v>
                      </c:pt>
                      <c:pt idx="5349">
                        <c:v>0</c:v>
                      </c:pt>
                      <c:pt idx="5350">
                        <c:v>0</c:v>
                      </c:pt>
                      <c:pt idx="5351">
                        <c:v>0</c:v>
                      </c:pt>
                      <c:pt idx="5352">
                        <c:v>0</c:v>
                      </c:pt>
                      <c:pt idx="5353">
                        <c:v>0</c:v>
                      </c:pt>
                      <c:pt idx="5354">
                        <c:v>0</c:v>
                      </c:pt>
                      <c:pt idx="5355">
                        <c:v>0</c:v>
                      </c:pt>
                      <c:pt idx="5356">
                        <c:v>0</c:v>
                      </c:pt>
                      <c:pt idx="5357">
                        <c:v>0</c:v>
                      </c:pt>
                      <c:pt idx="5358">
                        <c:v>0</c:v>
                      </c:pt>
                      <c:pt idx="5359">
                        <c:v>0</c:v>
                      </c:pt>
                      <c:pt idx="5360">
                        <c:v>0</c:v>
                      </c:pt>
                      <c:pt idx="5361">
                        <c:v>-2.8421709430404007E-14</c:v>
                      </c:pt>
                      <c:pt idx="5362">
                        <c:v>0</c:v>
                      </c:pt>
                      <c:pt idx="5363">
                        <c:v>0</c:v>
                      </c:pt>
                      <c:pt idx="5364">
                        <c:v>0</c:v>
                      </c:pt>
                      <c:pt idx="5365">
                        <c:v>0</c:v>
                      </c:pt>
                      <c:pt idx="5366">
                        <c:v>0</c:v>
                      </c:pt>
                      <c:pt idx="5367">
                        <c:v>0</c:v>
                      </c:pt>
                      <c:pt idx="5368">
                        <c:v>0</c:v>
                      </c:pt>
                      <c:pt idx="5369">
                        <c:v>0</c:v>
                      </c:pt>
                      <c:pt idx="5370">
                        <c:v>0</c:v>
                      </c:pt>
                      <c:pt idx="5371">
                        <c:v>0</c:v>
                      </c:pt>
                      <c:pt idx="5372">
                        <c:v>0</c:v>
                      </c:pt>
                      <c:pt idx="5373">
                        <c:v>0</c:v>
                      </c:pt>
                      <c:pt idx="5374">
                        <c:v>0</c:v>
                      </c:pt>
                      <c:pt idx="5375">
                        <c:v>0</c:v>
                      </c:pt>
                      <c:pt idx="5376">
                        <c:v>-2.8421709430404007E-14</c:v>
                      </c:pt>
                      <c:pt idx="5377">
                        <c:v>0</c:v>
                      </c:pt>
                      <c:pt idx="5378">
                        <c:v>0</c:v>
                      </c:pt>
                      <c:pt idx="5379">
                        <c:v>0</c:v>
                      </c:pt>
                      <c:pt idx="5380">
                        <c:v>0</c:v>
                      </c:pt>
                      <c:pt idx="5381">
                        <c:v>0</c:v>
                      </c:pt>
                      <c:pt idx="5382">
                        <c:v>0</c:v>
                      </c:pt>
                      <c:pt idx="5383">
                        <c:v>0</c:v>
                      </c:pt>
                      <c:pt idx="5384">
                        <c:v>0</c:v>
                      </c:pt>
                      <c:pt idx="5385">
                        <c:v>0</c:v>
                      </c:pt>
                      <c:pt idx="5386">
                        <c:v>0</c:v>
                      </c:pt>
                      <c:pt idx="5387">
                        <c:v>0</c:v>
                      </c:pt>
                      <c:pt idx="5388">
                        <c:v>0</c:v>
                      </c:pt>
                      <c:pt idx="5389">
                        <c:v>0</c:v>
                      </c:pt>
                      <c:pt idx="5390">
                        <c:v>0</c:v>
                      </c:pt>
                      <c:pt idx="5391">
                        <c:v>0</c:v>
                      </c:pt>
                      <c:pt idx="5392">
                        <c:v>0</c:v>
                      </c:pt>
                      <c:pt idx="5393">
                        <c:v>0</c:v>
                      </c:pt>
                      <c:pt idx="5394">
                        <c:v>0</c:v>
                      </c:pt>
                      <c:pt idx="5395">
                        <c:v>0</c:v>
                      </c:pt>
                      <c:pt idx="5396">
                        <c:v>0</c:v>
                      </c:pt>
                      <c:pt idx="5397">
                        <c:v>0</c:v>
                      </c:pt>
                      <c:pt idx="5398">
                        <c:v>0</c:v>
                      </c:pt>
                      <c:pt idx="5399">
                        <c:v>0</c:v>
                      </c:pt>
                      <c:pt idx="5400">
                        <c:v>0</c:v>
                      </c:pt>
                      <c:pt idx="5401">
                        <c:v>0</c:v>
                      </c:pt>
                      <c:pt idx="5402">
                        <c:v>0</c:v>
                      </c:pt>
                      <c:pt idx="5403">
                        <c:v>0</c:v>
                      </c:pt>
                      <c:pt idx="5404">
                        <c:v>0</c:v>
                      </c:pt>
                      <c:pt idx="5405">
                        <c:v>0</c:v>
                      </c:pt>
                      <c:pt idx="5406">
                        <c:v>0</c:v>
                      </c:pt>
                      <c:pt idx="5407">
                        <c:v>0</c:v>
                      </c:pt>
                      <c:pt idx="5408">
                        <c:v>0</c:v>
                      </c:pt>
                      <c:pt idx="5409">
                        <c:v>0</c:v>
                      </c:pt>
                      <c:pt idx="5410">
                        <c:v>0</c:v>
                      </c:pt>
                      <c:pt idx="5411">
                        <c:v>0</c:v>
                      </c:pt>
                      <c:pt idx="5412">
                        <c:v>0</c:v>
                      </c:pt>
                      <c:pt idx="5413">
                        <c:v>0</c:v>
                      </c:pt>
                      <c:pt idx="5414">
                        <c:v>0</c:v>
                      </c:pt>
                      <c:pt idx="5415">
                        <c:v>0</c:v>
                      </c:pt>
                      <c:pt idx="5416">
                        <c:v>0</c:v>
                      </c:pt>
                      <c:pt idx="5417">
                        <c:v>-2.8421709430404007E-14</c:v>
                      </c:pt>
                      <c:pt idx="5418">
                        <c:v>0</c:v>
                      </c:pt>
                      <c:pt idx="5419">
                        <c:v>0</c:v>
                      </c:pt>
                      <c:pt idx="5420">
                        <c:v>0</c:v>
                      </c:pt>
                      <c:pt idx="5421">
                        <c:v>0</c:v>
                      </c:pt>
                      <c:pt idx="5422">
                        <c:v>0</c:v>
                      </c:pt>
                      <c:pt idx="5423">
                        <c:v>0</c:v>
                      </c:pt>
                      <c:pt idx="5424">
                        <c:v>0</c:v>
                      </c:pt>
                      <c:pt idx="5425">
                        <c:v>0</c:v>
                      </c:pt>
                      <c:pt idx="5426">
                        <c:v>0</c:v>
                      </c:pt>
                      <c:pt idx="5427">
                        <c:v>0</c:v>
                      </c:pt>
                      <c:pt idx="5428">
                        <c:v>0</c:v>
                      </c:pt>
                      <c:pt idx="5429">
                        <c:v>0</c:v>
                      </c:pt>
                      <c:pt idx="5430">
                        <c:v>0</c:v>
                      </c:pt>
                      <c:pt idx="5431">
                        <c:v>0</c:v>
                      </c:pt>
                      <c:pt idx="5432">
                        <c:v>0</c:v>
                      </c:pt>
                      <c:pt idx="5433">
                        <c:v>0</c:v>
                      </c:pt>
                      <c:pt idx="5434">
                        <c:v>0</c:v>
                      </c:pt>
                      <c:pt idx="5435">
                        <c:v>0</c:v>
                      </c:pt>
                      <c:pt idx="5436">
                        <c:v>0</c:v>
                      </c:pt>
                      <c:pt idx="5437">
                        <c:v>0</c:v>
                      </c:pt>
                      <c:pt idx="5438">
                        <c:v>0</c:v>
                      </c:pt>
                      <c:pt idx="5439">
                        <c:v>0</c:v>
                      </c:pt>
                      <c:pt idx="5440">
                        <c:v>0</c:v>
                      </c:pt>
                      <c:pt idx="5441">
                        <c:v>0</c:v>
                      </c:pt>
                      <c:pt idx="5442">
                        <c:v>0</c:v>
                      </c:pt>
                      <c:pt idx="5443">
                        <c:v>0</c:v>
                      </c:pt>
                      <c:pt idx="5444">
                        <c:v>0</c:v>
                      </c:pt>
                      <c:pt idx="5445">
                        <c:v>0</c:v>
                      </c:pt>
                      <c:pt idx="5446">
                        <c:v>0</c:v>
                      </c:pt>
                      <c:pt idx="5447">
                        <c:v>0</c:v>
                      </c:pt>
                      <c:pt idx="5448">
                        <c:v>-2.8421709430404007E-14</c:v>
                      </c:pt>
                      <c:pt idx="5449">
                        <c:v>0</c:v>
                      </c:pt>
                      <c:pt idx="5450">
                        <c:v>0</c:v>
                      </c:pt>
                      <c:pt idx="5451">
                        <c:v>-2.8421709430404007E-14</c:v>
                      </c:pt>
                      <c:pt idx="5452">
                        <c:v>0</c:v>
                      </c:pt>
                      <c:pt idx="5453">
                        <c:v>0</c:v>
                      </c:pt>
                      <c:pt idx="5454">
                        <c:v>0</c:v>
                      </c:pt>
                      <c:pt idx="5455">
                        <c:v>0</c:v>
                      </c:pt>
                      <c:pt idx="5456">
                        <c:v>-2.8421709430404007E-14</c:v>
                      </c:pt>
                      <c:pt idx="5457">
                        <c:v>0</c:v>
                      </c:pt>
                      <c:pt idx="5458">
                        <c:v>0</c:v>
                      </c:pt>
                      <c:pt idx="5459">
                        <c:v>0</c:v>
                      </c:pt>
                      <c:pt idx="5460">
                        <c:v>0</c:v>
                      </c:pt>
                      <c:pt idx="5461">
                        <c:v>0</c:v>
                      </c:pt>
                      <c:pt idx="5462">
                        <c:v>0</c:v>
                      </c:pt>
                      <c:pt idx="5463">
                        <c:v>0</c:v>
                      </c:pt>
                      <c:pt idx="5464">
                        <c:v>0</c:v>
                      </c:pt>
                      <c:pt idx="5465">
                        <c:v>0</c:v>
                      </c:pt>
                      <c:pt idx="5466">
                        <c:v>0</c:v>
                      </c:pt>
                      <c:pt idx="5467">
                        <c:v>0</c:v>
                      </c:pt>
                      <c:pt idx="5468">
                        <c:v>0</c:v>
                      </c:pt>
                      <c:pt idx="5469">
                        <c:v>0</c:v>
                      </c:pt>
                      <c:pt idx="5470">
                        <c:v>0</c:v>
                      </c:pt>
                      <c:pt idx="5471">
                        <c:v>0</c:v>
                      </c:pt>
                      <c:pt idx="5472">
                        <c:v>0</c:v>
                      </c:pt>
                      <c:pt idx="5473">
                        <c:v>0</c:v>
                      </c:pt>
                      <c:pt idx="5474">
                        <c:v>0</c:v>
                      </c:pt>
                      <c:pt idx="5475">
                        <c:v>0</c:v>
                      </c:pt>
                      <c:pt idx="5476">
                        <c:v>0</c:v>
                      </c:pt>
                      <c:pt idx="5477">
                        <c:v>0</c:v>
                      </c:pt>
                      <c:pt idx="5478">
                        <c:v>0</c:v>
                      </c:pt>
                      <c:pt idx="5479">
                        <c:v>0</c:v>
                      </c:pt>
                      <c:pt idx="5480">
                        <c:v>0</c:v>
                      </c:pt>
                      <c:pt idx="5481">
                        <c:v>0</c:v>
                      </c:pt>
                      <c:pt idx="5482">
                        <c:v>0</c:v>
                      </c:pt>
                      <c:pt idx="5483">
                        <c:v>0</c:v>
                      </c:pt>
                      <c:pt idx="5484">
                        <c:v>0</c:v>
                      </c:pt>
                      <c:pt idx="5485">
                        <c:v>-2.8421709430404007E-14</c:v>
                      </c:pt>
                      <c:pt idx="5486">
                        <c:v>-2.8421709430404007E-14</c:v>
                      </c:pt>
                      <c:pt idx="5487">
                        <c:v>0</c:v>
                      </c:pt>
                      <c:pt idx="5488">
                        <c:v>0</c:v>
                      </c:pt>
                      <c:pt idx="5489">
                        <c:v>0</c:v>
                      </c:pt>
                      <c:pt idx="5490">
                        <c:v>0</c:v>
                      </c:pt>
                      <c:pt idx="5491">
                        <c:v>0</c:v>
                      </c:pt>
                      <c:pt idx="5492">
                        <c:v>0</c:v>
                      </c:pt>
                      <c:pt idx="5493">
                        <c:v>-2.8421709430404007E-14</c:v>
                      </c:pt>
                      <c:pt idx="5494">
                        <c:v>0</c:v>
                      </c:pt>
                      <c:pt idx="5495">
                        <c:v>0</c:v>
                      </c:pt>
                      <c:pt idx="5496">
                        <c:v>0</c:v>
                      </c:pt>
                      <c:pt idx="5497">
                        <c:v>0</c:v>
                      </c:pt>
                      <c:pt idx="5498">
                        <c:v>0</c:v>
                      </c:pt>
                      <c:pt idx="5499">
                        <c:v>0</c:v>
                      </c:pt>
                      <c:pt idx="5500">
                        <c:v>0</c:v>
                      </c:pt>
                      <c:pt idx="5501">
                        <c:v>0</c:v>
                      </c:pt>
                      <c:pt idx="5502">
                        <c:v>0</c:v>
                      </c:pt>
                      <c:pt idx="5503">
                        <c:v>0</c:v>
                      </c:pt>
                      <c:pt idx="5504">
                        <c:v>0</c:v>
                      </c:pt>
                      <c:pt idx="5505">
                        <c:v>0</c:v>
                      </c:pt>
                      <c:pt idx="5506">
                        <c:v>0</c:v>
                      </c:pt>
                      <c:pt idx="5507">
                        <c:v>0</c:v>
                      </c:pt>
                      <c:pt idx="5508">
                        <c:v>0</c:v>
                      </c:pt>
                      <c:pt idx="5509">
                        <c:v>0</c:v>
                      </c:pt>
                      <c:pt idx="5510">
                        <c:v>0</c:v>
                      </c:pt>
                      <c:pt idx="5511">
                        <c:v>0</c:v>
                      </c:pt>
                      <c:pt idx="5512">
                        <c:v>-2.8421709430404007E-14</c:v>
                      </c:pt>
                      <c:pt idx="5513">
                        <c:v>0</c:v>
                      </c:pt>
                      <c:pt idx="5514">
                        <c:v>0</c:v>
                      </c:pt>
                      <c:pt idx="5515">
                        <c:v>0</c:v>
                      </c:pt>
                      <c:pt idx="5516">
                        <c:v>0</c:v>
                      </c:pt>
                      <c:pt idx="5517">
                        <c:v>0</c:v>
                      </c:pt>
                      <c:pt idx="5518">
                        <c:v>0</c:v>
                      </c:pt>
                      <c:pt idx="5519">
                        <c:v>0</c:v>
                      </c:pt>
                      <c:pt idx="5520">
                        <c:v>0</c:v>
                      </c:pt>
                      <c:pt idx="5521">
                        <c:v>0</c:v>
                      </c:pt>
                      <c:pt idx="5522">
                        <c:v>0</c:v>
                      </c:pt>
                      <c:pt idx="5523">
                        <c:v>0</c:v>
                      </c:pt>
                      <c:pt idx="5524">
                        <c:v>0</c:v>
                      </c:pt>
                      <c:pt idx="5525">
                        <c:v>0</c:v>
                      </c:pt>
                      <c:pt idx="5526">
                        <c:v>0</c:v>
                      </c:pt>
                      <c:pt idx="5527">
                        <c:v>-2.8421709430404007E-14</c:v>
                      </c:pt>
                      <c:pt idx="5528">
                        <c:v>0</c:v>
                      </c:pt>
                      <c:pt idx="5529">
                        <c:v>0</c:v>
                      </c:pt>
                      <c:pt idx="5530">
                        <c:v>-2.8421709430404007E-14</c:v>
                      </c:pt>
                      <c:pt idx="5531">
                        <c:v>0</c:v>
                      </c:pt>
                      <c:pt idx="5532">
                        <c:v>0</c:v>
                      </c:pt>
                      <c:pt idx="5533">
                        <c:v>0</c:v>
                      </c:pt>
                      <c:pt idx="5534">
                        <c:v>0</c:v>
                      </c:pt>
                      <c:pt idx="5535">
                        <c:v>0</c:v>
                      </c:pt>
                      <c:pt idx="5536">
                        <c:v>0</c:v>
                      </c:pt>
                      <c:pt idx="5537">
                        <c:v>-2.8421709430404007E-14</c:v>
                      </c:pt>
                      <c:pt idx="5538">
                        <c:v>0</c:v>
                      </c:pt>
                      <c:pt idx="5539">
                        <c:v>0</c:v>
                      </c:pt>
                      <c:pt idx="5540">
                        <c:v>0</c:v>
                      </c:pt>
                      <c:pt idx="5541">
                        <c:v>0</c:v>
                      </c:pt>
                      <c:pt idx="5542">
                        <c:v>-2.8421709430404007E-14</c:v>
                      </c:pt>
                      <c:pt idx="5543">
                        <c:v>0</c:v>
                      </c:pt>
                      <c:pt idx="5544">
                        <c:v>0</c:v>
                      </c:pt>
                      <c:pt idx="5545">
                        <c:v>-2.8421709430404007E-14</c:v>
                      </c:pt>
                      <c:pt idx="5546">
                        <c:v>0</c:v>
                      </c:pt>
                      <c:pt idx="5547">
                        <c:v>0</c:v>
                      </c:pt>
                      <c:pt idx="5548">
                        <c:v>0</c:v>
                      </c:pt>
                      <c:pt idx="5549">
                        <c:v>0</c:v>
                      </c:pt>
                      <c:pt idx="5550">
                        <c:v>0</c:v>
                      </c:pt>
                      <c:pt idx="5551">
                        <c:v>0</c:v>
                      </c:pt>
                      <c:pt idx="5552">
                        <c:v>0</c:v>
                      </c:pt>
                      <c:pt idx="5553">
                        <c:v>0</c:v>
                      </c:pt>
                      <c:pt idx="5554">
                        <c:v>0</c:v>
                      </c:pt>
                      <c:pt idx="5555">
                        <c:v>-2.8421709430404007E-14</c:v>
                      </c:pt>
                      <c:pt idx="5556">
                        <c:v>0</c:v>
                      </c:pt>
                      <c:pt idx="5557">
                        <c:v>0</c:v>
                      </c:pt>
                      <c:pt idx="5558">
                        <c:v>-2.8421709430404007E-14</c:v>
                      </c:pt>
                      <c:pt idx="5559">
                        <c:v>0</c:v>
                      </c:pt>
                      <c:pt idx="5560">
                        <c:v>0</c:v>
                      </c:pt>
                      <c:pt idx="5561">
                        <c:v>0</c:v>
                      </c:pt>
                      <c:pt idx="5562">
                        <c:v>0</c:v>
                      </c:pt>
                      <c:pt idx="5563">
                        <c:v>0</c:v>
                      </c:pt>
                      <c:pt idx="5564">
                        <c:v>0</c:v>
                      </c:pt>
                      <c:pt idx="5565">
                        <c:v>0</c:v>
                      </c:pt>
                      <c:pt idx="5566">
                        <c:v>0</c:v>
                      </c:pt>
                      <c:pt idx="5567">
                        <c:v>0</c:v>
                      </c:pt>
                      <c:pt idx="5568">
                        <c:v>0</c:v>
                      </c:pt>
                      <c:pt idx="5569">
                        <c:v>0</c:v>
                      </c:pt>
                      <c:pt idx="5570">
                        <c:v>0</c:v>
                      </c:pt>
                      <c:pt idx="5571">
                        <c:v>0</c:v>
                      </c:pt>
                      <c:pt idx="5572">
                        <c:v>-2.8421709430404007E-14</c:v>
                      </c:pt>
                      <c:pt idx="5573">
                        <c:v>0</c:v>
                      </c:pt>
                      <c:pt idx="5574">
                        <c:v>0</c:v>
                      </c:pt>
                      <c:pt idx="5575">
                        <c:v>0</c:v>
                      </c:pt>
                      <c:pt idx="5576">
                        <c:v>0</c:v>
                      </c:pt>
                      <c:pt idx="5577">
                        <c:v>0</c:v>
                      </c:pt>
                      <c:pt idx="5578">
                        <c:v>0</c:v>
                      </c:pt>
                      <c:pt idx="5579">
                        <c:v>0</c:v>
                      </c:pt>
                      <c:pt idx="5580">
                        <c:v>0</c:v>
                      </c:pt>
                      <c:pt idx="5581">
                        <c:v>0</c:v>
                      </c:pt>
                      <c:pt idx="5582">
                        <c:v>0</c:v>
                      </c:pt>
                      <c:pt idx="5583">
                        <c:v>0</c:v>
                      </c:pt>
                      <c:pt idx="5584">
                        <c:v>0</c:v>
                      </c:pt>
                      <c:pt idx="5585">
                        <c:v>0</c:v>
                      </c:pt>
                      <c:pt idx="5586">
                        <c:v>0</c:v>
                      </c:pt>
                      <c:pt idx="5587">
                        <c:v>0</c:v>
                      </c:pt>
                      <c:pt idx="5588">
                        <c:v>0</c:v>
                      </c:pt>
                      <c:pt idx="5589">
                        <c:v>0</c:v>
                      </c:pt>
                      <c:pt idx="5590">
                        <c:v>0</c:v>
                      </c:pt>
                      <c:pt idx="5591">
                        <c:v>0</c:v>
                      </c:pt>
                      <c:pt idx="5592">
                        <c:v>0</c:v>
                      </c:pt>
                      <c:pt idx="5593">
                        <c:v>0</c:v>
                      </c:pt>
                      <c:pt idx="5594">
                        <c:v>0</c:v>
                      </c:pt>
                      <c:pt idx="5595">
                        <c:v>0</c:v>
                      </c:pt>
                      <c:pt idx="5596">
                        <c:v>0</c:v>
                      </c:pt>
                      <c:pt idx="5597">
                        <c:v>0</c:v>
                      </c:pt>
                      <c:pt idx="5598">
                        <c:v>0</c:v>
                      </c:pt>
                      <c:pt idx="5599">
                        <c:v>0</c:v>
                      </c:pt>
                      <c:pt idx="5600">
                        <c:v>0</c:v>
                      </c:pt>
                      <c:pt idx="5601">
                        <c:v>0</c:v>
                      </c:pt>
                      <c:pt idx="5602">
                        <c:v>0</c:v>
                      </c:pt>
                      <c:pt idx="5603">
                        <c:v>0</c:v>
                      </c:pt>
                      <c:pt idx="5604">
                        <c:v>0</c:v>
                      </c:pt>
                      <c:pt idx="5605">
                        <c:v>0</c:v>
                      </c:pt>
                      <c:pt idx="5606">
                        <c:v>0</c:v>
                      </c:pt>
                      <c:pt idx="5607">
                        <c:v>0</c:v>
                      </c:pt>
                      <c:pt idx="5608">
                        <c:v>0</c:v>
                      </c:pt>
                      <c:pt idx="5609">
                        <c:v>0</c:v>
                      </c:pt>
                      <c:pt idx="5610">
                        <c:v>0</c:v>
                      </c:pt>
                      <c:pt idx="5611">
                        <c:v>0</c:v>
                      </c:pt>
                      <c:pt idx="5612">
                        <c:v>0</c:v>
                      </c:pt>
                      <c:pt idx="5613">
                        <c:v>0</c:v>
                      </c:pt>
                      <c:pt idx="5614">
                        <c:v>0</c:v>
                      </c:pt>
                      <c:pt idx="5615">
                        <c:v>0</c:v>
                      </c:pt>
                      <c:pt idx="5616">
                        <c:v>0</c:v>
                      </c:pt>
                      <c:pt idx="5617">
                        <c:v>0</c:v>
                      </c:pt>
                      <c:pt idx="5618">
                        <c:v>0</c:v>
                      </c:pt>
                      <c:pt idx="5619">
                        <c:v>0</c:v>
                      </c:pt>
                      <c:pt idx="5620">
                        <c:v>0</c:v>
                      </c:pt>
                      <c:pt idx="5621">
                        <c:v>0</c:v>
                      </c:pt>
                      <c:pt idx="5622">
                        <c:v>0</c:v>
                      </c:pt>
                      <c:pt idx="5623">
                        <c:v>0</c:v>
                      </c:pt>
                      <c:pt idx="5624">
                        <c:v>0</c:v>
                      </c:pt>
                      <c:pt idx="5625">
                        <c:v>0</c:v>
                      </c:pt>
                      <c:pt idx="5626">
                        <c:v>0</c:v>
                      </c:pt>
                      <c:pt idx="5627">
                        <c:v>0</c:v>
                      </c:pt>
                      <c:pt idx="5628">
                        <c:v>0</c:v>
                      </c:pt>
                      <c:pt idx="5629">
                        <c:v>0</c:v>
                      </c:pt>
                      <c:pt idx="5630">
                        <c:v>0</c:v>
                      </c:pt>
                      <c:pt idx="5631">
                        <c:v>0</c:v>
                      </c:pt>
                      <c:pt idx="5632">
                        <c:v>0</c:v>
                      </c:pt>
                      <c:pt idx="5633">
                        <c:v>0</c:v>
                      </c:pt>
                      <c:pt idx="5634">
                        <c:v>0</c:v>
                      </c:pt>
                      <c:pt idx="5635">
                        <c:v>0</c:v>
                      </c:pt>
                      <c:pt idx="5636">
                        <c:v>0</c:v>
                      </c:pt>
                      <c:pt idx="5637">
                        <c:v>0</c:v>
                      </c:pt>
                      <c:pt idx="5638">
                        <c:v>0</c:v>
                      </c:pt>
                      <c:pt idx="5639">
                        <c:v>0</c:v>
                      </c:pt>
                      <c:pt idx="5640">
                        <c:v>0</c:v>
                      </c:pt>
                      <c:pt idx="5641">
                        <c:v>0</c:v>
                      </c:pt>
                      <c:pt idx="5642">
                        <c:v>0</c:v>
                      </c:pt>
                      <c:pt idx="5643">
                        <c:v>0</c:v>
                      </c:pt>
                      <c:pt idx="5644">
                        <c:v>0</c:v>
                      </c:pt>
                      <c:pt idx="5645">
                        <c:v>0</c:v>
                      </c:pt>
                      <c:pt idx="5646">
                        <c:v>0</c:v>
                      </c:pt>
                      <c:pt idx="5647">
                        <c:v>0</c:v>
                      </c:pt>
                      <c:pt idx="5648">
                        <c:v>0</c:v>
                      </c:pt>
                      <c:pt idx="5649">
                        <c:v>0</c:v>
                      </c:pt>
                      <c:pt idx="5650">
                        <c:v>0</c:v>
                      </c:pt>
                      <c:pt idx="5651">
                        <c:v>0</c:v>
                      </c:pt>
                      <c:pt idx="5652">
                        <c:v>0</c:v>
                      </c:pt>
                      <c:pt idx="5653">
                        <c:v>0</c:v>
                      </c:pt>
                      <c:pt idx="5654">
                        <c:v>0</c:v>
                      </c:pt>
                      <c:pt idx="5655">
                        <c:v>0</c:v>
                      </c:pt>
                      <c:pt idx="5656">
                        <c:v>0</c:v>
                      </c:pt>
                      <c:pt idx="5657">
                        <c:v>-2.8421709430404007E-14</c:v>
                      </c:pt>
                      <c:pt idx="5658">
                        <c:v>0</c:v>
                      </c:pt>
                      <c:pt idx="5659">
                        <c:v>0</c:v>
                      </c:pt>
                      <c:pt idx="5660">
                        <c:v>0</c:v>
                      </c:pt>
                      <c:pt idx="5661">
                        <c:v>0</c:v>
                      </c:pt>
                      <c:pt idx="5662">
                        <c:v>0</c:v>
                      </c:pt>
                      <c:pt idx="5663">
                        <c:v>0</c:v>
                      </c:pt>
                      <c:pt idx="5664">
                        <c:v>0</c:v>
                      </c:pt>
                      <c:pt idx="5665">
                        <c:v>0</c:v>
                      </c:pt>
                      <c:pt idx="5666">
                        <c:v>0</c:v>
                      </c:pt>
                      <c:pt idx="5667">
                        <c:v>0</c:v>
                      </c:pt>
                      <c:pt idx="5668">
                        <c:v>0</c:v>
                      </c:pt>
                      <c:pt idx="5669">
                        <c:v>0</c:v>
                      </c:pt>
                      <c:pt idx="5670">
                        <c:v>0</c:v>
                      </c:pt>
                      <c:pt idx="5671">
                        <c:v>0</c:v>
                      </c:pt>
                      <c:pt idx="5672">
                        <c:v>0</c:v>
                      </c:pt>
                      <c:pt idx="5673">
                        <c:v>0</c:v>
                      </c:pt>
                      <c:pt idx="5674">
                        <c:v>0</c:v>
                      </c:pt>
                      <c:pt idx="5675">
                        <c:v>0</c:v>
                      </c:pt>
                      <c:pt idx="5676">
                        <c:v>0</c:v>
                      </c:pt>
                      <c:pt idx="5677">
                        <c:v>0</c:v>
                      </c:pt>
                      <c:pt idx="5678">
                        <c:v>0</c:v>
                      </c:pt>
                      <c:pt idx="5679">
                        <c:v>0</c:v>
                      </c:pt>
                      <c:pt idx="5680">
                        <c:v>0</c:v>
                      </c:pt>
                      <c:pt idx="5681">
                        <c:v>0</c:v>
                      </c:pt>
                      <c:pt idx="5682">
                        <c:v>0</c:v>
                      </c:pt>
                      <c:pt idx="5683">
                        <c:v>0</c:v>
                      </c:pt>
                      <c:pt idx="5684">
                        <c:v>0</c:v>
                      </c:pt>
                      <c:pt idx="5685">
                        <c:v>0</c:v>
                      </c:pt>
                      <c:pt idx="5686">
                        <c:v>0</c:v>
                      </c:pt>
                      <c:pt idx="5687">
                        <c:v>0</c:v>
                      </c:pt>
                      <c:pt idx="5688">
                        <c:v>0</c:v>
                      </c:pt>
                      <c:pt idx="5689">
                        <c:v>0</c:v>
                      </c:pt>
                      <c:pt idx="5690">
                        <c:v>0</c:v>
                      </c:pt>
                      <c:pt idx="5691">
                        <c:v>0</c:v>
                      </c:pt>
                      <c:pt idx="5692">
                        <c:v>0</c:v>
                      </c:pt>
                      <c:pt idx="5693">
                        <c:v>0</c:v>
                      </c:pt>
                      <c:pt idx="5694">
                        <c:v>0</c:v>
                      </c:pt>
                      <c:pt idx="5695">
                        <c:v>0</c:v>
                      </c:pt>
                      <c:pt idx="5696">
                        <c:v>0</c:v>
                      </c:pt>
                      <c:pt idx="5697">
                        <c:v>-2.8421709430404007E-14</c:v>
                      </c:pt>
                      <c:pt idx="5698">
                        <c:v>0</c:v>
                      </c:pt>
                      <c:pt idx="5699">
                        <c:v>0</c:v>
                      </c:pt>
                      <c:pt idx="5700">
                        <c:v>0</c:v>
                      </c:pt>
                      <c:pt idx="5701">
                        <c:v>0</c:v>
                      </c:pt>
                      <c:pt idx="5702">
                        <c:v>0</c:v>
                      </c:pt>
                      <c:pt idx="5703">
                        <c:v>0</c:v>
                      </c:pt>
                      <c:pt idx="5704">
                        <c:v>0</c:v>
                      </c:pt>
                      <c:pt idx="5705">
                        <c:v>0</c:v>
                      </c:pt>
                      <c:pt idx="5706">
                        <c:v>-2.8421709430404007E-14</c:v>
                      </c:pt>
                      <c:pt idx="5707">
                        <c:v>0</c:v>
                      </c:pt>
                      <c:pt idx="5708">
                        <c:v>0</c:v>
                      </c:pt>
                      <c:pt idx="5709">
                        <c:v>0</c:v>
                      </c:pt>
                      <c:pt idx="5710">
                        <c:v>0</c:v>
                      </c:pt>
                      <c:pt idx="5711">
                        <c:v>0</c:v>
                      </c:pt>
                      <c:pt idx="5712">
                        <c:v>0</c:v>
                      </c:pt>
                      <c:pt idx="5713">
                        <c:v>0</c:v>
                      </c:pt>
                      <c:pt idx="5714">
                        <c:v>0</c:v>
                      </c:pt>
                      <c:pt idx="5715">
                        <c:v>0</c:v>
                      </c:pt>
                      <c:pt idx="5716">
                        <c:v>0</c:v>
                      </c:pt>
                      <c:pt idx="5717">
                        <c:v>0</c:v>
                      </c:pt>
                      <c:pt idx="5718">
                        <c:v>0</c:v>
                      </c:pt>
                      <c:pt idx="5719">
                        <c:v>0</c:v>
                      </c:pt>
                      <c:pt idx="5720">
                        <c:v>0</c:v>
                      </c:pt>
                      <c:pt idx="5721">
                        <c:v>0</c:v>
                      </c:pt>
                      <c:pt idx="5722">
                        <c:v>0</c:v>
                      </c:pt>
                      <c:pt idx="5723">
                        <c:v>0</c:v>
                      </c:pt>
                      <c:pt idx="5724">
                        <c:v>0</c:v>
                      </c:pt>
                      <c:pt idx="5725">
                        <c:v>0</c:v>
                      </c:pt>
                      <c:pt idx="5726">
                        <c:v>0</c:v>
                      </c:pt>
                      <c:pt idx="5727">
                        <c:v>0</c:v>
                      </c:pt>
                      <c:pt idx="5728">
                        <c:v>0</c:v>
                      </c:pt>
                      <c:pt idx="5729">
                        <c:v>0</c:v>
                      </c:pt>
                      <c:pt idx="5730">
                        <c:v>0</c:v>
                      </c:pt>
                      <c:pt idx="5731">
                        <c:v>0</c:v>
                      </c:pt>
                      <c:pt idx="5732">
                        <c:v>0</c:v>
                      </c:pt>
                      <c:pt idx="5733">
                        <c:v>-2.8421709430404007E-14</c:v>
                      </c:pt>
                      <c:pt idx="5734">
                        <c:v>0</c:v>
                      </c:pt>
                      <c:pt idx="5735">
                        <c:v>0</c:v>
                      </c:pt>
                      <c:pt idx="5736">
                        <c:v>0</c:v>
                      </c:pt>
                      <c:pt idx="5737">
                        <c:v>0</c:v>
                      </c:pt>
                      <c:pt idx="5738">
                        <c:v>0</c:v>
                      </c:pt>
                      <c:pt idx="5739">
                        <c:v>0</c:v>
                      </c:pt>
                      <c:pt idx="5740">
                        <c:v>0</c:v>
                      </c:pt>
                      <c:pt idx="5741">
                        <c:v>0</c:v>
                      </c:pt>
                      <c:pt idx="5742">
                        <c:v>0</c:v>
                      </c:pt>
                      <c:pt idx="5743">
                        <c:v>0</c:v>
                      </c:pt>
                      <c:pt idx="5744">
                        <c:v>0</c:v>
                      </c:pt>
                      <c:pt idx="5745">
                        <c:v>0</c:v>
                      </c:pt>
                      <c:pt idx="5746">
                        <c:v>0</c:v>
                      </c:pt>
                      <c:pt idx="5747">
                        <c:v>0</c:v>
                      </c:pt>
                      <c:pt idx="5748">
                        <c:v>0</c:v>
                      </c:pt>
                      <c:pt idx="5749">
                        <c:v>0</c:v>
                      </c:pt>
                      <c:pt idx="5750">
                        <c:v>0</c:v>
                      </c:pt>
                      <c:pt idx="5751">
                        <c:v>0</c:v>
                      </c:pt>
                      <c:pt idx="5752">
                        <c:v>-2.8421709430404007E-14</c:v>
                      </c:pt>
                      <c:pt idx="5753">
                        <c:v>0</c:v>
                      </c:pt>
                      <c:pt idx="5754">
                        <c:v>0</c:v>
                      </c:pt>
                      <c:pt idx="5755">
                        <c:v>0</c:v>
                      </c:pt>
                      <c:pt idx="5756">
                        <c:v>0</c:v>
                      </c:pt>
                      <c:pt idx="5757">
                        <c:v>0</c:v>
                      </c:pt>
                      <c:pt idx="5758">
                        <c:v>0</c:v>
                      </c:pt>
                      <c:pt idx="5759">
                        <c:v>0</c:v>
                      </c:pt>
                      <c:pt idx="5760">
                        <c:v>0</c:v>
                      </c:pt>
                      <c:pt idx="5761">
                        <c:v>0</c:v>
                      </c:pt>
                      <c:pt idx="5762">
                        <c:v>0</c:v>
                      </c:pt>
                      <c:pt idx="5763">
                        <c:v>0</c:v>
                      </c:pt>
                      <c:pt idx="5764">
                        <c:v>0</c:v>
                      </c:pt>
                      <c:pt idx="5765">
                        <c:v>0</c:v>
                      </c:pt>
                      <c:pt idx="5766">
                        <c:v>0</c:v>
                      </c:pt>
                      <c:pt idx="5767">
                        <c:v>0</c:v>
                      </c:pt>
                      <c:pt idx="5768">
                        <c:v>0</c:v>
                      </c:pt>
                      <c:pt idx="5769">
                        <c:v>0</c:v>
                      </c:pt>
                      <c:pt idx="5770">
                        <c:v>-2.8421709430404007E-14</c:v>
                      </c:pt>
                      <c:pt idx="5771">
                        <c:v>0</c:v>
                      </c:pt>
                      <c:pt idx="5772">
                        <c:v>0</c:v>
                      </c:pt>
                      <c:pt idx="5773">
                        <c:v>0</c:v>
                      </c:pt>
                      <c:pt idx="5774">
                        <c:v>0</c:v>
                      </c:pt>
                      <c:pt idx="5775">
                        <c:v>0</c:v>
                      </c:pt>
                      <c:pt idx="5776">
                        <c:v>0</c:v>
                      </c:pt>
                      <c:pt idx="5777">
                        <c:v>0</c:v>
                      </c:pt>
                      <c:pt idx="5778">
                        <c:v>0</c:v>
                      </c:pt>
                      <c:pt idx="5779">
                        <c:v>0</c:v>
                      </c:pt>
                      <c:pt idx="5780">
                        <c:v>0</c:v>
                      </c:pt>
                      <c:pt idx="5781">
                        <c:v>0</c:v>
                      </c:pt>
                      <c:pt idx="5782">
                        <c:v>0</c:v>
                      </c:pt>
                      <c:pt idx="5783">
                        <c:v>0</c:v>
                      </c:pt>
                      <c:pt idx="5784">
                        <c:v>0</c:v>
                      </c:pt>
                      <c:pt idx="5785">
                        <c:v>0</c:v>
                      </c:pt>
                      <c:pt idx="5786">
                        <c:v>0</c:v>
                      </c:pt>
                      <c:pt idx="5787">
                        <c:v>0</c:v>
                      </c:pt>
                      <c:pt idx="5788">
                        <c:v>0</c:v>
                      </c:pt>
                      <c:pt idx="5789">
                        <c:v>0</c:v>
                      </c:pt>
                      <c:pt idx="5790">
                        <c:v>0</c:v>
                      </c:pt>
                      <c:pt idx="5791">
                        <c:v>0</c:v>
                      </c:pt>
                      <c:pt idx="5792">
                        <c:v>0</c:v>
                      </c:pt>
                      <c:pt idx="5793">
                        <c:v>0</c:v>
                      </c:pt>
                      <c:pt idx="5794">
                        <c:v>0</c:v>
                      </c:pt>
                      <c:pt idx="5795">
                        <c:v>0</c:v>
                      </c:pt>
                      <c:pt idx="5796">
                        <c:v>0</c:v>
                      </c:pt>
                      <c:pt idx="5797">
                        <c:v>0</c:v>
                      </c:pt>
                      <c:pt idx="5798">
                        <c:v>0</c:v>
                      </c:pt>
                      <c:pt idx="5799">
                        <c:v>0</c:v>
                      </c:pt>
                      <c:pt idx="5800">
                        <c:v>0</c:v>
                      </c:pt>
                      <c:pt idx="5801">
                        <c:v>0</c:v>
                      </c:pt>
                      <c:pt idx="5802">
                        <c:v>0</c:v>
                      </c:pt>
                      <c:pt idx="5803">
                        <c:v>0</c:v>
                      </c:pt>
                      <c:pt idx="5804">
                        <c:v>0</c:v>
                      </c:pt>
                      <c:pt idx="5805">
                        <c:v>0</c:v>
                      </c:pt>
                      <c:pt idx="5806">
                        <c:v>0</c:v>
                      </c:pt>
                      <c:pt idx="5807">
                        <c:v>0</c:v>
                      </c:pt>
                      <c:pt idx="5808">
                        <c:v>0</c:v>
                      </c:pt>
                      <c:pt idx="5809">
                        <c:v>0</c:v>
                      </c:pt>
                      <c:pt idx="5810">
                        <c:v>0</c:v>
                      </c:pt>
                      <c:pt idx="5811">
                        <c:v>0</c:v>
                      </c:pt>
                      <c:pt idx="5812">
                        <c:v>0</c:v>
                      </c:pt>
                      <c:pt idx="5813">
                        <c:v>0</c:v>
                      </c:pt>
                      <c:pt idx="5814">
                        <c:v>0</c:v>
                      </c:pt>
                      <c:pt idx="5815">
                        <c:v>0</c:v>
                      </c:pt>
                      <c:pt idx="5816">
                        <c:v>0</c:v>
                      </c:pt>
                      <c:pt idx="5817">
                        <c:v>0</c:v>
                      </c:pt>
                      <c:pt idx="5818">
                        <c:v>0</c:v>
                      </c:pt>
                      <c:pt idx="5819">
                        <c:v>0</c:v>
                      </c:pt>
                      <c:pt idx="5820">
                        <c:v>0</c:v>
                      </c:pt>
                      <c:pt idx="5821">
                        <c:v>0</c:v>
                      </c:pt>
                      <c:pt idx="5822">
                        <c:v>-2.8421709430404007E-14</c:v>
                      </c:pt>
                      <c:pt idx="5823">
                        <c:v>0</c:v>
                      </c:pt>
                      <c:pt idx="5824">
                        <c:v>0</c:v>
                      </c:pt>
                      <c:pt idx="5825">
                        <c:v>0</c:v>
                      </c:pt>
                      <c:pt idx="5826">
                        <c:v>0</c:v>
                      </c:pt>
                      <c:pt idx="5827">
                        <c:v>0</c:v>
                      </c:pt>
                      <c:pt idx="5828">
                        <c:v>-2.8421709430404007E-14</c:v>
                      </c:pt>
                      <c:pt idx="5829">
                        <c:v>0</c:v>
                      </c:pt>
                      <c:pt idx="5830">
                        <c:v>0</c:v>
                      </c:pt>
                      <c:pt idx="5831">
                        <c:v>0</c:v>
                      </c:pt>
                      <c:pt idx="5832">
                        <c:v>0</c:v>
                      </c:pt>
                      <c:pt idx="5833">
                        <c:v>0</c:v>
                      </c:pt>
                      <c:pt idx="5834">
                        <c:v>0</c:v>
                      </c:pt>
                      <c:pt idx="5835">
                        <c:v>0</c:v>
                      </c:pt>
                      <c:pt idx="5836">
                        <c:v>0</c:v>
                      </c:pt>
                      <c:pt idx="5837">
                        <c:v>0</c:v>
                      </c:pt>
                      <c:pt idx="5838">
                        <c:v>0</c:v>
                      </c:pt>
                      <c:pt idx="5839">
                        <c:v>0</c:v>
                      </c:pt>
                      <c:pt idx="5840">
                        <c:v>0</c:v>
                      </c:pt>
                      <c:pt idx="5841">
                        <c:v>0</c:v>
                      </c:pt>
                      <c:pt idx="5842">
                        <c:v>-2.8421709430404007E-14</c:v>
                      </c:pt>
                      <c:pt idx="5843">
                        <c:v>0</c:v>
                      </c:pt>
                      <c:pt idx="5844">
                        <c:v>0</c:v>
                      </c:pt>
                      <c:pt idx="5845">
                        <c:v>0</c:v>
                      </c:pt>
                      <c:pt idx="5846">
                        <c:v>0</c:v>
                      </c:pt>
                      <c:pt idx="5847">
                        <c:v>0</c:v>
                      </c:pt>
                      <c:pt idx="5848">
                        <c:v>0</c:v>
                      </c:pt>
                      <c:pt idx="5849">
                        <c:v>0</c:v>
                      </c:pt>
                      <c:pt idx="5850">
                        <c:v>0</c:v>
                      </c:pt>
                      <c:pt idx="5851">
                        <c:v>0</c:v>
                      </c:pt>
                      <c:pt idx="5852">
                        <c:v>0</c:v>
                      </c:pt>
                      <c:pt idx="5853">
                        <c:v>0</c:v>
                      </c:pt>
                      <c:pt idx="5854">
                        <c:v>0</c:v>
                      </c:pt>
                      <c:pt idx="5855">
                        <c:v>0</c:v>
                      </c:pt>
                      <c:pt idx="5856">
                        <c:v>0</c:v>
                      </c:pt>
                      <c:pt idx="5857">
                        <c:v>0</c:v>
                      </c:pt>
                      <c:pt idx="5858">
                        <c:v>0</c:v>
                      </c:pt>
                      <c:pt idx="5859">
                        <c:v>0</c:v>
                      </c:pt>
                      <c:pt idx="5860">
                        <c:v>0</c:v>
                      </c:pt>
                      <c:pt idx="5861">
                        <c:v>0</c:v>
                      </c:pt>
                      <c:pt idx="5862">
                        <c:v>-2.8421709430404007E-14</c:v>
                      </c:pt>
                      <c:pt idx="5863">
                        <c:v>0</c:v>
                      </c:pt>
                      <c:pt idx="5864">
                        <c:v>0</c:v>
                      </c:pt>
                      <c:pt idx="5865">
                        <c:v>0</c:v>
                      </c:pt>
                      <c:pt idx="5866">
                        <c:v>0</c:v>
                      </c:pt>
                      <c:pt idx="5867">
                        <c:v>0</c:v>
                      </c:pt>
                      <c:pt idx="5868">
                        <c:v>0</c:v>
                      </c:pt>
                      <c:pt idx="5869">
                        <c:v>0</c:v>
                      </c:pt>
                      <c:pt idx="5870">
                        <c:v>0</c:v>
                      </c:pt>
                      <c:pt idx="5871">
                        <c:v>0</c:v>
                      </c:pt>
                      <c:pt idx="5872">
                        <c:v>0</c:v>
                      </c:pt>
                      <c:pt idx="5873">
                        <c:v>0</c:v>
                      </c:pt>
                      <c:pt idx="5874">
                        <c:v>0</c:v>
                      </c:pt>
                      <c:pt idx="5875">
                        <c:v>0</c:v>
                      </c:pt>
                      <c:pt idx="5876">
                        <c:v>0</c:v>
                      </c:pt>
                      <c:pt idx="5877">
                        <c:v>-2.8421709430404007E-14</c:v>
                      </c:pt>
                      <c:pt idx="5878">
                        <c:v>0</c:v>
                      </c:pt>
                      <c:pt idx="5879">
                        <c:v>0</c:v>
                      </c:pt>
                      <c:pt idx="5880">
                        <c:v>0</c:v>
                      </c:pt>
                      <c:pt idx="5881">
                        <c:v>0</c:v>
                      </c:pt>
                      <c:pt idx="5882">
                        <c:v>0</c:v>
                      </c:pt>
                      <c:pt idx="5883">
                        <c:v>0</c:v>
                      </c:pt>
                      <c:pt idx="5884">
                        <c:v>0</c:v>
                      </c:pt>
                      <c:pt idx="5885">
                        <c:v>0</c:v>
                      </c:pt>
                      <c:pt idx="5886">
                        <c:v>0</c:v>
                      </c:pt>
                      <c:pt idx="5887">
                        <c:v>0</c:v>
                      </c:pt>
                      <c:pt idx="5888">
                        <c:v>0</c:v>
                      </c:pt>
                      <c:pt idx="5889">
                        <c:v>0</c:v>
                      </c:pt>
                      <c:pt idx="5890">
                        <c:v>-1.4210854715202004E-14</c:v>
                      </c:pt>
                      <c:pt idx="5891">
                        <c:v>0</c:v>
                      </c:pt>
                      <c:pt idx="5892">
                        <c:v>0</c:v>
                      </c:pt>
                      <c:pt idx="5893">
                        <c:v>0</c:v>
                      </c:pt>
                      <c:pt idx="5894">
                        <c:v>0</c:v>
                      </c:pt>
                      <c:pt idx="5895">
                        <c:v>0</c:v>
                      </c:pt>
                      <c:pt idx="5896">
                        <c:v>0</c:v>
                      </c:pt>
                      <c:pt idx="5897">
                        <c:v>0</c:v>
                      </c:pt>
                      <c:pt idx="5898">
                        <c:v>0</c:v>
                      </c:pt>
                      <c:pt idx="5899">
                        <c:v>0</c:v>
                      </c:pt>
                      <c:pt idx="5900">
                        <c:v>0</c:v>
                      </c:pt>
                      <c:pt idx="5901">
                        <c:v>-1.4210854715202004E-14</c:v>
                      </c:pt>
                      <c:pt idx="5902">
                        <c:v>0</c:v>
                      </c:pt>
                      <c:pt idx="5903">
                        <c:v>0</c:v>
                      </c:pt>
                      <c:pt idx="5904">
                        <c:v>0</c:v>
                      </c:pt>
                      <c:pt idx="5905">
                        <c:v>0</c:v>
                      </c:pt>
                      <c:pt idx="5906">
                        <c:v>0</c:v>
                      </c:pt>
                      <c:pt idx="5907">
                        <c:v>0</c:v>
                      </c:pt>
                      <c:pt idx="5908">
                        <c:v>0</c:v>
                      </c:pt>
                      <c:pt idx="5909">
                        <c:v>0</c:v>
                      </c:pt>
                      <c:pt idx="5910">
                        <c:v>0</c:v>
                      </c:pt>
                      <c:pt idx="5911">
                        <c:v>0</c:v>
                      </c:pt>
                      <c:pt idx="5912">
                        <c:v>0</c:v>
                      </c:pt>
                      <c:pt idx="5913">
                        <c:v>0</c:v>
                      </c:pt>
                      <c:pt idx="5914">
                        <c:v>0</c:v>
                      </c:pt>
                      <c:pt idx="5915">
                        <c:v>0</c:v>
                      </c:pt>
                      <c:pt idx="5916">
                        <c:v>0</c:v>
                      </c:pt>
                      <c:pt idx="5917">
                        <c:v>0</c:v>
                      </c:pt>
                      <c:pt idx="5918">
                        <c:v>0</c:v>
                      </c:pt>
                      <c:pt idx="5919">
                        <c:v>0</c:v>
                      </c:pt>
                      <c:pt idx="5920">
                        <c:v>0</c:v>
                      </c:pt>
                      <c:pt idx="5921">
                        <c:v>0</c:v>
                      </c:pt>
                      <c:pt idx="5922">
                        <c:v>0</c:v>
                      </c:pt>
                      <c:pt idx="5923">
                        <c:v>0</c:v>
                      </c:pt>
                      <c:pt idx="5924">
                        <c:v>0</c:v>
                      </c:pt>
                      <c:pt idx="5925">
                        <c:v>0</c:v>
                      </c:pt>
                      <c:pt idx="5926">
                        <c:v>0</c:v>
                      </c:pt>
                      <c:pt idx="5927">
                        <c:v>0</c:v>
                      </c:pt>
                      <c:pt idx="5928">
                        <c:v>0</c:v>
                      </c:pt>
                      <c:pt idx="5929">
                        <c:v>0</c:v>
                      </c:pt>
                      <c:pt idx="5930">
                        <c:v>0</c:v>
                      </c:pt>
                      <c:pt idx="5931">
                        <c:v>0</c:v>
                      </c:pt>
                      <c:pt idx="5932">
                        <c:v>0</c:v>
                      </c:pt>
                      <c:pt idx="5933">
                        <c:v>0</c:v>
                      </c:pt>
                      <c:pt idx="5934">
                        <c:v>0</c:v>
                      </c:pt>
                      <c:pt idx="5935">
                        <c:v>0</c:v>
                      </c:pt>
                      <c:pt idx="5936">
                        <c:v>-1.4210854715202004E-14</c:v>
                      </c:pt>
                      <c:pt idx="5937">
                        <c:v>0</c:v>
                      </c:pt>
                      <c:pt idx="5938">
                        <c:v>0</c:v>
                      </c:pt>
                      <c:pt idx="5939">
                        <c:v>0</c:v>
                      </c:pt>
                      <c:pt idx="5940">
                        <c:v>0</c:v>
                      </c:pt>
                      <c:pt idx="5941">
                        <c:v>0</c:v>
                      </c:pt>
                      <c:pt idx="5942">
                        <c:v>0</c:v>
                      </c:pt>
                      <c:pt idx="5943">
                        <c:v>0</c:v>
                      </c:pt>
                      <c:pt idx="5944">
                        <c:v>0</c:v>
                      </c:pt>
                      <c:pt idx="5945">
                        <c:v>0</c:v>
                      </c:pt>
                      <c:pt idx="5946">
                        <c:v>0</c:v>
                      </c:pt>
                      <c:pt idx="5947">
                        <c:v>-1.4210854715202004E-14</c:v>
                      </c:pt>
                      <c:pt idx="5948">
                        <c:v>0</c:v>
                      </c:pt>
                      <c:pt idx="5949">
                        <c:v>0</c:v>
                      </c:pt>
                      <c:pt idx="5950">
                        <c:v>0</c:v>
                      </c:pt>
                      <c:pt idx="5951">
                        <c:v>0</c:v>
                      </c:pt>
                      <c:pt idx="5952">
                        <c:v>0</c:v>
                      </c:pt>
                      <c:pt idx="5953">
                        <c:v>0</c:v>
                      </c:pt>
                      <c:pt idx="5954">
                        <c:v>0</c:v>
                      </c:pt>
                      <c:pt idx="5955">
                        <c:v>0</c:v>
                      </c:pt>
                      <c:pt idx="5956">
                        <c:v>0</c:v>
                      </c:pt>
                      <c:pt idx="5957">
                        <c:v>0</c:v>
                      </c:pt>
                      <c:pt idx="5958">
                        <c:v>0</c:v>
                      </c:pt>
                      <c:pt idx="5959">
                        <c:v>0</c:v>
                      </c:pt>
                      <c:pt idx="5960">
                        <c:v>0</c:v>
                      </c:pt>
                      <c:pt idx="5961">
                        <c:v>0</c:v>
                      </c:pt>
                      <c:pt idx="5962">
                        <c:v>0</c:v>
                      </c:pt>
                      <c:pt idx="5963">
                        <c:v>0</c:v>
                      </c:pt>
                      <c:pt idx="5964">
                        <c:v>0</c:v>
                      </c:pt>
                      <c:pt idx="5965">
                        <c:v>0</c:v>
                      </c:pt>
                      <c:pt idx="5966">
                        <c:v>0</c:v>
                      </c:pt>
                      <c:pt idx="5967">
                        <c:v>-1.4210854715202004E-14</c:v>
                      </c:pt>
                      <c:pt idx="5968">
                        <c:v>0</c:v>
                      </c:pt>
                      <c:pt idx="5969">
                        <c:v>0</c:v>
                      </c:pt>
                      <c:pt idx="5970">
                        <c:v>0</c:v>
                      </c:pt>
                      <c:pt idx="5971">
                        <c:v>0</c:v>
                      </c:pt>
                      <c:pt idx="5972">
                        <c:v>0</c:v>
                      </c:pt>
                      <c:pt idx="5973">
                        <c:v>0</c:v>
                      </c:pt>
                      <c:pt idx="5974">
                        <c:v>0</c:v>
                      </c:pt>
                      <c:pt idx="5975">
                        <c:v>-2.8421709430404007E-14</c:v>
                      </c:pt>
                      <c:pt idx="5976">
                        <c:v>0</c:v>
                      </c:pt>
                      <c:pt idx="5977">
                        <c:v>0</c:v>
                      </c:pt>
                      <c:pt idx="5978">
                        <c:v>0</c:v>
                      </c:pt>
                      <c:pt idx="5979">
                        <c:v>0</c:v>
                      </c:pt>
                      <c:pt idx="5980">
                        <c:v>0</c:v>
                      </c:pt>
                      <c:pt idx="5981">
                        <c:v>0</c:v>
                      </c:pt>
                      <c:pt idx="5982">
                        <c:v>0</c:v>
                      </c:pt>
                      <c:pt idx="5983">
                        <c:v>0</c:v>
                      </c:pt>
                      <c:pt idx="5984">
                        <c:v>0</c:v>
                      </c:pt>
                      <c:pt idx="5985">
                        <c:v>-1.4210854715202004E-14</c:v>
                      </c:pt>
                      <c:pt idx="5986">
                        <c:v>0</c:v>
                      </c:pt>
                      <c:pt idx="5987">
                        <c:v>0</c:v>
                      </c:pt>
                      <c:pt idx="5988">
                        <c:v>0</c:v>
                      </c:pt>
                      <c:pt idx="5989">
                        <c:v>0</c:v>
                      </c:pt>
                      <c:pt idx="5990">
                        <c:v>0</c:v>
                      </c:pt>
                      <c:pt idx="5991">
                        <c:v>0</c:v>
                      </c:pt>
                      <c:pt idx="5992">
                        <c:v>0</c:v>
                      </c:pt>
                      <c:pt idx="5993">
                        <c:v>0</c:v>
                      </c:pt>
                      <c:pt idx="5994">
                        <c:v>0</c:v>
                      </c:pt>
                      <c:pt idx="5995">
                        <c:v>0</c:v>
                      </c:pt>
                      <c:pt idx="5996">
                        <c:v>0</c:v>
                      </c:pt>
                      <c:pt idx="5997">
                        <c:v>0</c:v>
                      </c:pt>
                      <c:pt idx="5998">
                        <c:v>0</c:v>
                      </c:pt>
                      <c:pt idx="5999">
                        <c:v>0</c:v>
                      </c:pt>
                      <c:pt idx="6000">
                        <c:v>0</c:v>
                      </c:pt>
                      <c:pt idx="6001">
                        <c:v>0</c:v>
                      </c:pt>
                      <c:pt idx="6002">
                        <c:v>0</c:v>
                      </c:pt>
                      <c:pt idx="6003">
                        <c:v>0</c:v>
                      </c:pt>
                      <c:pt idx="6004">
                        <c:v>0</c:v>
                      </c:pt>
                      <c:pt idx="6005">
                        <c:v>0</c:v>
                      </c:pt>
                      <c:pt idx="6006">
                        <c:v>0</c:v>
                      </c:pt>
                      <c:pt idx="6007">
                        <c:v>0</c:v>
                      </c:pt>
                      <c:pt idx="6008">
                        <c:v>0</c:v>
                      </c:pt>
                      <c:pt idx="6009">
                        <c:v>0</c:v>
                      </c:pt>
                      <c:pt idx="6010">
                        <c:v>0</c:v>
                      </c:pt>
                      <c:pt idx="6011">
                        <c:v>0</c:v>
                      </c:pt>
                      <c:pt idx="6012">
                        <c:v>0</c:v>
                      </c:pt>
                      <c:pt idx="6013">
                        <c:v>0</c:v>
                      </c:pt>
                      <c:pt idx="6014">
                        <c:v>0</c:v>
                      </c:pt>
                      <c:pt idx="6015">
                        <c:v>0</c:v>
                      </c:pt>
                      <c:pt idx="6016">
                        <c:v>0</c:v>
                      </c:pt>
                      <c:pt idx="6017">
                        <c:v>0</c:v>
                      </c:pt>
                      <c:pt idx="6018">
                        <c:v>0</c:v>
                      </c:pt>
                      <c:pt idx="6019">
                        <c:v>0</c:v>
                      </c:pt>
                      <c:pt idx="6020">
                        <c:v>0</c:v>
                      </c:pt>
                      <c:pt idx="6021">
                        <c:v>0</c:v>
                      </c:pt>
                      <c:pt idx="6022">
                        <c:v>0</c:v>
                      </c:pt>
                      <c:pt idx="6023">
                        <c:v>0</c:v>
                      </c:pt>
                      <c:pt idx="6024">
                        <c:v>-2.8421709430404007E-14</c:v>
                      </c:pt>
                      <c:pt idx="6025">
                        <c:v>-1.4210854715202004E-14</c:v>
                      </c:pt>
                      <c:pt idx="6026">
                        <c:v>0</c:v>
                      </c:pt>
                      <c:pt idx="6027">
                        <c:v>0</c:v>
                      </c:pt>
                      <c:pt idx="6028">
                        <c:v>0</c:v>
                      </c:pt>
                      <c:pt idx="6029">
                        <c:v>0</c:v>
                      </c:pt>
                      <c:pt idx="6030">
                        <c:v>0</c:v>
                      </c:pt>
                      <c:pt idx="6031">
                        <c:v>0</c:v>
                      </c:pt>
                      <c:pt idx="6032">
                        <c:v>0</c:v>
                      </c:pt>
                      <c:pt idx="6033">
                        <c:v>0</c:v>
                      </c:pt>
                      <c:pt idx="6034">
                        <c:v>0</c:v>
                      </c:pt>
                      <c:pt idx="6035">
                        <c:v>0</c:v>
                      </c:pt>
                      <c:pt idx="6036">
                        <c:v>0</c:v>
                      </c:pt>
                      <c:pt idx="6037">
                        <c:v>0</c:v>
                      </c:pt>
                      <c:pt idx="6038">
                        <c:v>0</c:v>
                      </c:pt>
                      <c:pt idx="6039">
                        <c:v>0</c:v>
                      </c:pt>
                      <c:pt idx="6040">
                        <c:v>0</c:v>
                      </c:pt>
                      <c:pt idx="6041">
                        <c:v>0</c:v>
                      </c:pt>
                      <c:pt idx="6042">
                        <c:v>0</c:v>
                      </c:pt>
                      <c:pt idx="6043">
                        <c:v>0</c:v>
                      </c:pt>
                      <c:pt idx="6044">
                        <c:v>0</c:v>
                      </c:pt>
                      <c:pt idx="6045">
                        <c:v>0</c:v>
                      </c:pt>
                      <c:pt idx="6046">
                        <c:v>0</c:v>
                      </c:pt>
                      <c:pt idx="6047">
                        <c:v>0</c:v>
                      </c:pt>
                      <c:pt idx="6048">
                        <c:v>0</c:v>
                      </c:pt>
                      <c:pt idx="6049">
                        <c:v>0</c:v>
                      </c:pt>
                      <c:pt idx="6050">
                        <c:v>0</c:v>
                      </c:pt>
                      <c:pt idx="6051">
                        <c:v>0</c:v>
                      </c:pt>
                      <c:pt idx="6052">
                        <c:v>0</c:v>
                      </c:pt>
                      <c:pt idx="6053">
                        <c:v>0</c:v>
                      </c:pt>
                      <c:pt idx="6054">
                        <c:v>-1.4210854715202004E-14</c:v>
                      </c:pt>
                      <c:pt idx="6055">
                        <c:v>0</c:v>
                      </c:pt>
                      <c:pt idx="6056">
                        <c:v>0</c:v>
                      </c:pt>
                      <c:pt idx="6057">
                        <c:v>0</c:v>
                      </c:pt>
                      <c:pt idx="6058">
                        <c:v>0</c:v>
                      </c:pt>
                      <c:pt idx="6059">
                        <c:v>0</c:v>
                      </c:pt>
                      <c:pt idx="6060">
                        <c:v>0</c:v>
                      </c:pt>
                      <c:pt idx="6061">
                        <c:v>0</c:v>
                      </c:pt>
                      <c:pt idx="6062">
                        <c:v>0</c:v>
                      </c:pt>
                      <c:pt idx="6063">
                        <c:v>0</c:v>
                      </c:pt>
                      <c:pt idx="6064">
                        <c:v>0</c:v>
                      </c:pt>
                      <c:pt idx="6065">
                        <c:v>0</c:v>
                      </c:pt>
                      <c:pt idx="6066">
                        <c:v>0</c:v>
                      </c:pt>
                      <c:pt idx="6067">
                        <c:v>0</c:v>
                      </c:pt>
                      <c:pt idx="6068">
                        <c:v>-1.4210854715202004E-14</c:v>
                      </c:pt>
                      <c:pt idx="6069">
                        <c:v>0</c:v>
                      </c:pt>
                      <c:pt idx="6070">
                        <c:v>0</c:v>
                      </c:pt>
                      <c:pt idx="6071">
                        <c:v>0</c:v>
                      </c:pt>
                      <c:pt idx="6072">
                        <c:v>-1.4210854715202004E-14</c:v>
                      </c:pt>
                      <c:pt idx="6073">
                        <c:v>0</c:v>
                      </c:pt>
                      <c:pt idx="6074">
                        <c:v>0</c:v>
                      </c:pt>
                      <c:pt idx="6075">
                        <c:v>0</c:v>
                      </c:pt>
                      <c:pt idx="6076">
                        <c:v>0</c:v>
                      </c:pt>
                      <c:pt idx="6077">
                        <c:v>0</c:v>
                      </c:pt>
                      <c:pt idx="6078">
                        <c:v>0</c:v>
                      </c:pt>
                      <c:pt idx="6079">
                        <c:v>0</c:v>
                      </c:pt>
                      <c:pt idx="6080">
                        <c:v>0</c:v>
                      </c:pt>
                      <c:pt idx="6081">
                        <c:v>0</c:v>
                      </c:pt>
                      <c:pt idx="6082">
                        <c:v>0</c:v>
                      </c:pt>
                      <c:pt idx="6083">
                        <c:v>0</c:v>
                      </c:pt>
                      <c:pt idx="6084">
                        <c:v>0</c:v>
                      </c:pt>
                      <c:pt idx="6085">
                        <c:v>0</c:v>
                      </c:pt>
                      <c:pt idx="6086">
                        <c:v>0</c:v>
                      </c:pt>
                      <c:pt idx="6087">
                        <c:v>0</c:v>
                      </c:pt>
                      <c:pt idx="6088">
                        <c:v>0</c:v>
                      </c:pt>
                      <c:pt idx="6089">
                        <c:v>0</c:v>
                      </c:pt>
                      <c:pt idx="6090">
                        <c:v>0</c:v>
                      </c:pt>
                      <c:pt idx="6091">
                        <c:v>0</c:v>
                      </c:pt>
                      <c:pt idx="6092">
                        <c:v>0</c:v>
                      </c:pt>
                      <c:pt idx="6093">
                        <c:v>0</c:v>
                      </c:pt>
                      <c:pt idx="6094">
                        <c:v>0</c:v>
                      </c:pt>
                      <c:pt idx="6095">
                        <c:v>0</c:v>
                      </c:pt>
                      <c:pt idx="6096">
                        <c:v>0</c:v>
                      </c:pt>
                      <c:pt idx="6097">
                        <c:v>-1.4210854715202004E-14</c:v>
                      </c:pt>
                      <c:pt idx="6098">
                        <c:v>0</c:v>
                      </c:pt>
                      <c:pt idx="6099">
                        <c:v>0</c:v>
                      </c:pt>
                      <c:pt idx="6100">
                        <c:v>0</c:v>
                      </c:pt>
                      <c:pt idx="6101">
                        <c:v>0</c:v>
                      </c:pt>
                      <c:pt idx="6102">
                        <c:v>0</c:v>
                      </c:pt>
                      <c:pt idx="6103">
                        <c:v>0</c:v>
                      </c:pt>
                      <c:pt idx="6104">
                        <c:v>0</c:v>
                      </c:pt>
                      <c:pt idx="6105">
                        <c:v>0</c:v>
                      </c:pt>
                      <c:pt idx="6106">
                        <c:v>0</c:v>
                      </c:pt>
                      <c:pt idx="6107">
                        <c:v>0</c:v>
                      </c:pt>
                      <c:pt idx="6108">
                        <c:v>0</c:v>
                      </c:pt>
                      <c:pt idx="6109">
                        <c:v>0</c:v>
                      </c:pt>
                      <c:pt idx="6110">
                        <c:v>0</c:v>
                      </c:pt>
                      <c:pt idx="6111">
                        <c:v>0</c:v>
                      </c:pt>
                      <c:pt idx="6112">
                        <c:v>0</c:v>
                      </c:pt>
                      <c:pt idx="6113">
                        <c:v>0</c:v>
                      </c:pt>
                      <c:pt idx="6114">
                        <c:v>0</c:v>
                      </c:pt>
                      <c:pt idx="6115">
                        <c:v>0</c:v>
                      </c:pt>
                      <c:pt idx="6116">
                        <c:v>0</c:v>
                      </c:pt>
                      <c:pt idx="6117">
                        <c:v>0</c:v>
                      </c:pt>
                      <c:pt idx="6118">
                        <c:v>0</c:v>
                      </c:pt>
                      <c:pt idx="6119">
                        <c:v>0</c:v>
                      </c:pt>
                      <c:pt idx="6120">
                        <c:v>0</c:v>
                      </c:pt>
                      <c:pt idx="6121">
                        <c:v>-1.4210854715202004E-14</c:v>
                      </c:pt>
                      <c:pt idx="6122">
                        <c:v>0</c:v>
                      </c:pt>
                      <c:pt idx="6123">
                        <c:v>0</c:v>
                      </c:pt>
                      <c:pt idx="6124">
                        <c:v>0</c:v>
                      </c:pt>
                      <c:pt idx="6125">
                        <c:v>0</c:v>
                      </c:pt>
                      <c:pt idx="6126">
                        <c:v>0</c:v>
                      </c:pt>
                      <c:pt idx="6127">
                        <c:v>0</c:v>
                      </c:pt>
                      <c:pt idx="6128">
                        <c:v>0</c:v>
                      </c:pt>
                      <c:pt idx="6129">
                        <c:v>0</c:v>
                      </c:pt>
                      <c:pt idx="6130">
                        <c:v>0</c:v>
                      </c:pt>
                      <c:pt idx="6131">
                        <c:v>0</c:v>
                      </c:pt>
                      <c:pt idx="6132">
                        <c:v>0</c:v>
                      </c:pt>
                      <c:pt idx="6133">
                        <c:v>0</c:v>
                      </c:pt>
                      <c:pt idx="6134">
                        <c:v>0</c:v>
                      </c:pt>
                      <c:pt idx="6135">
                        <c:v>0</c:v>
                      </c:pt>
                      <c:pt idx="6136">
                        <c:v>0</c:v>
                      </c:pt>
                      <c:pt idx="6137">
                        <c:v>0</c:v>
                      </c:pt>
                      <c:pt idx="6138">
                        <c:v>0</c:v>
                      </c:pt>
                      <c:pt idx="6139">
                        <c:v>0</c:v>
                      </c:pt>
                      <c:pt idx="6140">
                        <c:v>0</c:v>
                      </c:pt>
                      <c:pt idx="6141">
                        <c:v>0</c:v>
                      </c:pt>
                      <c:pt idx="6142">
                        <c:v>0</c:v>
                      </c:pt>
                      <c:pt idx="6143">
                        <c:v>0</c:v>
                      </c:pt>
                      <c:pt idx="6144">
                        <c:v>0</c:v>
                      </c:pt>
                      <c:pt idx="6145">
                        <c:v>0</c:v>
                      </c:pt>
                      <c:pt idx="6146">
                        <c:v>0</c:v>
                      </c:pt>
                      <c:pt idx="6147">
                        <c:v>0</c:v>
                      </c:pt>
                      <c:pt idx="6148">
                        <c:v>0</c:v>
                      </c:pt>
                      <c:pt idx="6149">
                        <c:v>0</c:v>
                      </c:pt>
                      <c:pt idx="6150">
                        <c:v>0</c:v>
                      </c:pt>
                      <c:pt idx="6151">
                        <c:v>0</c:v>
                      </c:pt>
                      <c:pt idx="6152">
                        <c:v>0</c:v>
                      </c:pt>
                      <c:pt idx="6153">
                        <c:v>0</c:v>
                      </c:pt>
                      <c:pt idx="6154">
                        <c:v>0</c:v>
                      </c:pt>
                      <c:pt idx="6155">
                        <c:v>0</c:v>
                      </c:pt>
                      <c:pt idx="6156">
                        <c:v>0</c:v>
                      </c:pt>
                      <c:pt idx="6157">
                        <c:v>0</c:v>
                      </c:pt>
                      <c:pt idx="6158">
                        <c:v>-1.4210854715202004E-14</c:v>
                      </c:pt>
                      <c:pt idx="6159">
                        <c:v>0</c:v>
                      </c:pt>
                      <c:pt idx="6160">
                        <c:v>0</c:v>
                      </c:pt>
                      <c:pt idx="6161">
                        <c:v>0</c:v>
                      </c:pt>
                      <c:pt idx="6162">
                        <c:v>0</c:v>
                      </c:pt>
                      <c:pt idx="6163">
                        <c:v>-1.4210854715202004E-14</c:v>
                      </c:pt>
                      <c:pt idx="6164">
                        <c:v>0</c:v>
                      </c:pt>
                      <c:pt idx="6165">
                        <c:v>0</c:v>
                      </c:pt>
                      <c:pt idx="6166">
                        <c:v>0</c:v>
                      </c:pt>
                      <c:pt idx="6167">
                        <c:v>0</c:v>
                      </c:pt>
                      <c:pt idx="6168">
                        <c:v>0</c:v>
                      </c:pt>
                      <c:pt idx="6169">
                        <c:v>0</c:v>
                      </c:pt>
                      <c:pt idx="6170">
                        <c:v>0</c:v>
                      </c:pt>
                      <c:pt idx="6171">
                        <c:v>0</c:v>
                      </c:pt>
                      <c:pt idx="6172">
                        <c:v>0</c:v>
                      </c:pt>
                      <c:pt idx="6173">
                        <c:v>0</c:v>
                      </c:pt>
                      <c:pt idx="6174">
                        <c:v>0</c:v>
                      </c:pt>
                      <c:pt idx="6175">
                        <c:v>0</c:v>
                      </c:pt>
                      <c:pt idx="6176">
                        <c:v>0</c:v>
                      </c:pt>
                      <c:pt idx="6177">
                        <c:v>0</c:v>
                      </c:pt>
                      <c:pt idx="6178">
                        <c:v>0</c:v>
                      </c:pt>
                      <c:pt idx="6179">
                        <c:v>0</c:v>
                      </c:pt>
                      <c:pt idx="6180">
                        <c:v>0</c:v>
                      </c:pt>
                      <c:pt idx="6181">
                        <c:v>0</c:v>
                      </c:pt>
                      <c:pt idx="6182">
                        <c:v>0</c:v>
                      </c:pt>
                      <c:pt idx="6183">
                        <c:v>0</c:v>
                      </c:pt>
                      <c:pt idx="6184">
                        <c:v>0</c:v>
                      </c:pt>
                      <c:pt idx="6185">
                        <c:v>0</c:v>
                      </c:pt>
                      <c:pt idx="6186">
                        <c:v>0</c:v>
                      </c:pt>
                      <c:pt idx="6187">
                        <c:v>0</c:v>
                      </c:pt>
                      <c:pt idx="6188">
                        <c:v>0</c:v>
                      </c:pt>
                      <c:pt idx="6189">
                        <c:v>0</c:v>
                      </c:pt>
                      <c:pt idx="6190">
                        <c:v>0</c:v>
                      </c:pt>
                      <c:pt idx="6191">
                        <c:v>-1.4210854715202004E-14</c:v>
                      </c:pt>
                      <c:pt idx="6192">
                        <c:v>-1.4210854715202004E-14</c:v>
                      </c:pt>
                      <c:pt idx="6193">
                        <c:v>0</c:v>
                      </c:pt>
                      <c:pt idx="6194">
                        <c:v>0</c:v>
                      </c:pt>
                      <c:pt idx="6195">
                        <c:v>0</c:v>
                      </c:pt>
                      <c:pt idx="6196">
                        <c:v>0</c:v>
                      </c:pt>
                      <c:pt idx="6197">
                        <c:v>0</c:v>
                      </c:pt>
                      <c:pt idx="6198">
                        <c:v>0</c:v>
                      </c:pt>
                      <c:pt idx="6199">
                        <c:v>0</c:v>
                      </c:pt>
                      <c:pt idx="6200">
                        <c:v>-1.4210854715202004E-14</c:v>
                      </c:pt>
                      <c:pt idx="6201">
                        <c:v>0</c:v>
                      </c:pt>
                      <c:pt idx="6202">
                        <c:v>0</c:v>
                      </c:pt>
                      <c:pt idx="6203">
                        <c:v>0</c:v>
                      </c:pt>
                      <c:pt idx="6204">
                        <c:v>0</c:v>
                      </c:pt>
                      <c:pt idx="6205">
                        <c:v>0</c:v>
                      </c:pt>
                      <c:pt idx="6206">
                        <c:v>0</c:v>
                      </c:pt>
                      <c:pt idx="6207">
                        <c:v>0</c:v>
                      </c:pt>
                      <c:pt idx="6208">
                        <c:v>0</c:v>
                      </c:pt>
                      <c:pt idx="6209">
                        <c:v>0</c:v>
                      </c:pt>
                      <c:pt idx="6210">
                        <c:v>0</c:v>
                      </c:pt>
                      <c:pt idx="6211">
                        <c:v>0</c:v>
                      </c:pt>
                      <c:pt idx="6212">
                        <c:v>0</c:v>
                      </c:pt>
                      <c:pt idx="6213">
                        <c:v>0</c:v>
                      </c:pt>
                      <c:pt idx="6214">
                        <c:v>0</c:v>
                      </c:pt>
                      <c:pt idx="6215">
                        <c:v>-1.4210854715202004E-14</c:v>
                      </c:pt>
                      <c:pt idx="6216">
                        <c:v>0</c:v>
                      </c:pt>
                      <c:pt idx="6217">
                        <c:v>-1.4210854715202004E-14</c:v>
                      </c:pt>
                      <c:pt idx="6218">
                        <c:v>-1.4210854715202004E-14</c:v>
                      </c:pt>
                      <c:pt idx="6219">
                        <c:v>0</c:v>
                      </c:pt>
                      <c:pt idx="6220">
                        <c:v>0</c:v>
                      </c:pt>
                      <c:pt idx="6221">
                        <c:v>0</c:v>
                      </c:pt>
                      <c:pt idx="6222">
                        <c:v>0</c:v>
                      </c:pt>
                      <c:pt idx="6223">
                        <c:v>0</c:v>
                      </c:pt>
                      <c:pt idx="6224">
                        <c:v>0</c:v>
                      </c:pt>
                      <c:pt idx="6225">
                        <c:v>0</c:v>
                      </c:pt>
                      <c:pt idx="6226">
                        <c:v>0</c:v>
                      </c:pt>
                      <c:pt idx="6227">
                        <c:v>0</c:v>
                      </c:pt>
                      <c:pt idx="6228">
                        <c:v>0</c:v>
                      </c:pt>
                      <c:pt idx="6229">
                        <c:v>0</c:v>
                      </c:pt>
                      <c:pt idx="6230">
                        <c:v>0</c:v>
                      </c:pt>
                      <c:pt idx="6231">
                        <c:v>0</c:v>
                      </c:pt>
                      <c:pt idx="6232">
                        <c:v>0</c:v>
                      </c:pt>
                      <c:pt idx="6233">
                        <c:v>0</c:v>
                      </c:pt>
                      <c:pt idx="6234">
                        <c:v>0</c:v>
                      </c:pt>
                      <c:pt idx="6235">
                        <c:v>-1.4210854715202004E-14</c:v>
                      </c:pt>
                      <c:pt idx="6236">
                        <c:v>0</c:v>
                      </c:pt>
                      <c:pt idx="6237">
                        <c:v>0</c:v>
                      </c:pt>
                      <c:pt idx="6238">
                        <c:v>0</c:v>
                      </c:pt>
                      <c:pt idx="6239">
                        <c:v>0</c:v>
                      </c:pt>
                      <c:pt idx="6240">
                        <c:v>0</c:v>
                      </c:pt>
                      <c:pt idx="6241">
                        <c:v>0</c:v>
                      </c:pt>
                      <c:pt idx="6242">
                        <c:v>0</c:v>
                      </c:pt>
                      <c:pt idx="6243">
                        <c:v>0</c:v>
                      </c:pt>
                      <c:pt idx="6244">
                        <c:v>0</c:v>
                      </c:pt>
                      <c:pt idx="6245">
                        <c:v>0</c:v>
                      </c:pt>
                      <c:pt idx="6246">
                        <c:v>0</c:v>
                      </c:pt>
                      <c:pt idx="6247">
                        <c:v>-1.4210854715202004E-14</c:v>
                      </c:pt>
                      <c:pt idx="6248">
                        <c:v>0</c:v>
                      </c:pt>
                      <c:pt idx="6249">
                        <c:v>0</c:v>
                      </c:pt>
                      <c:pt idx="6250">
                        <c:v>0</c:v>
                      </c:pt>
                      <c:pt idx="6251">
                        <c:v>0</c:v>
                      </c:pt>
                      <c:pt idx="6252">
                        <c:v>0</c:v>
                      </c:pt>
                      <c:pt idx="6253">
                        <c:v>0</c:v>
                      </c:pt>
                      <c:pt idx="6254">
                        <c:v>0</c:v>
                      </c:pt>
                      <c:pt idx="6255">
                        <c:v>0</c:v>
                      </c:pt>
                      <c:pt idx="6256">
                        <c:v>-1.4210854715202004E-14</c:v>
                      </c:pt>
                      <c:pt idx="6257">
                        <c:v>0</c:v>
                      </c:pt>
                      <c:pt idx="6258">
                        <c:v>0</c:v>
                      </c:pt>
                      <c:pt idx="6259">
                        <c:v>0</c:v>
                      </c:pt>
                      <c:pt idx="6260">
                        <c:v>0</c:v>
                      </c:pt>
                      <c:pt idx="6261">
                        <c:v>0</c:v>
                      </c:pt>
                      <c:pt idx="6262">
                        <c:v>0</c:v>
                      </c:pt>
                      <c:pt idx="6263">
                        <c:v>0</c:v>
                      </c:pt>
                      <c:pt idx="6264">
                        <c:v>0</c:v>
                      </c:pt>
                      <c:pt idx="6265">
                        <c:v>0</c:v>
                      </c:pt>
                      <c:pt idx="6266">
                        <c:v>0</c:v>
                      </c:pt>
                      <c:pt idx="6267">
                        <c:v>0</c:v>
                      </c:pt>
                      <c:pt idx="6268">
                        <c:v>0</c:v>
                      </c:pt>
                      <c:pt idx="6269">
                        <c:v>0</c:v>
                      </c:pt>
                      <c:pt idx="6270">
                        <c:v>0</c:v>
                      </c:pt>
                      <c:pt idx="6271">
                        <c:v>0</c:v>
                      </c:pt>
                      <c:pt idx="6272">
                        <c:v>0</c:v>
                      </c:pt>
                      <c:pt idx="6273">
                        <c:v>-1.4210854715202004E-14</c:v>
                      </c:pt>
                      <c:pt idx="6274">
                        <c:v>0</c:v>
                      </c:pt>
                      <c:pt idx="6275">
                        <c:v>0</c:v>
                      </c:pt>
                      <c:pt idx="6276">
                        <c:v>0</c:v>
                      </c:pt>
                      <c:pt idx="6277">
                        <c:v>0</c:v>
                      </c:pt>
                      <c:pt idx="6278">
                        <c:v>0</c:v>
                      </c:pt>
                      <c:pt idx="6279">
                        <c:v>0</c:v>
                      </c:pt>
                      <c:pt idx="6280">
                        <c:v>0</c:v>
                      </c:pt>
                      <c:pt idx="6281">
                        <c:v>0</c:v>
                      </c:pt>
                      <c:pt idx="6282">
                        <c:v>0</c:v>
                      </c:pt>
                      <c:pt idx="6283">
                        <c:v>0</c:v>
                      </c:pt>
                      <c:pt idx="6284">
                        <c:v>-1.4210854715202004E-14</c:v>
                      </c:pt>
                      <c:pt idx="6285">
                        <c:v>0</c:v>
                      </c:pt>
                      <c:pt idx="6286">
                        <c:v>0</c:v>
                      </c:pt>
                      <c:pt idx="6287">
                        <c:v>0</c:v>
                      </c:pt>
                      <c:pt idx="6288">
                        <c:v>0</c:v>
                      </c:pt>
                      <c:pt idx="6289">
                        <c:v>-1.4210854715202004E-14</c:v>
                      </c:pt>
                      <c:pt idx="6290">
                        <c:v>0</c:v>
                      </c:pt>
                      <c:pt idx="6291">
                        <c:v>0</c:v>
                      </c:pt>
                      <c:pt idx="6292">
                        <c:v>0</c:v>
                      </c:pt>
                      <c:pt idx="6293">
                        <c:v>0</c:v>
                      </c:pt>
                      <c:pt idx="6294">
                        <c:v>0</c:v>
                      </c:pt>
                      <c:pt idx="6295">
                        <c:v>0</c:v>
                      </c:pt>
                      <c:pt idx="6296">
                        <c:v>0</c:v>
                      </c:pt>
                      <c:pt idx="6297">
                        <c:v>0</c:v>
                      </c:pt>
                      <c:pt idx="6298">
                        <c:v>0</c:v>
                      </c:pt>
                      <c:pt idx="6299">
                        <c:v>0</c:v>
                      </c:pt>
                      <c:pt idx="6300">
                        <c:v>0</c:v>
                      </c:pt>
                      <c:pt idx="6301">
                        <c:v>0</c:v>
                      </c:pt>
                      <c:pt idx="6302">
                        <c:v>0</c:v>
                      </c:pt>
                      <c:pt idx="6303">
                        <c:v>0</c:v>
                      </c:pt>
                      <c:pt idx="6304">
                        <c:v>0</c:v>
                      </c:pt>
                      <c:pt idx="6305">
                        <c:v>0</c:v>
                      </c:pt>
                      <c:pt idx="6306">
                        <c:v>0</c:v>
                      </c:pt>
                      <c:pt idx="6307">
                        <c:v>0</c:v>
                      </c:pt>
                      <c:pt idx="6308">
                        <c:v>0</c:v>
                      </c:pt>
                      <c:pt idx="6309">
                        <c:v>0</c:v>
                      </c:pt>
                      <c:pt idx="6310">
                        <c:v>0</c:v>
                      </c:pt>
                      <c:pt idx="6311">
                        <c:v>0</c:v>
                      </c:pt>
                      <c:pt idx="6312">
                        <c:v>0</c:v>
                      </c:pt>
                      <c:pt idx="6313">
                        <c:v>0</c:v>
                      </c:pt>
                      <c:pt idx="6314">
                        <c:v>0</c:v>
                      </c:pt>
                      <c:pt idx="6315">
                        <c:v>0</c:v>
                      </c:pt>
                      <c:pt idx="6316">
                        <c:v>0</c:v>
                      </c:pt>
                      <c:pt idx="6317">
                        <c:v>-1.4210854715202004E-14</c:v>
                      </c:pt>
                      <c:pt idx="6318">
                        <c:v>0</c:v>
                      </c:pt>
                      <c:pt idx="6319">
                        <c:v>0</c:v>
                      </c:pt>
                      <c:pt idx="6320">
                        <c:v>0</c:v>
                      </c:pt>
                      <c:pt idx="6321">
                        <c:v>0</c:v>
                      </c:pt>
                      <c:pt idx="6322">
                        <c:v>0</c:v>
                      </c:pt>
                      <c:pt idx="6323">
                        <c:v>0</c:v>
                      </c:pt>
                      <c:pt idx="6324">
                        <c:v>-1.4210854715202004E-14</c:v>
                      </c:pt>
                      <c:pt idx="6325">
                        <c:v>0</c:v>
                      </c:pt>
                      <c:pt idx="6326">
                        <c:v>0</c:v>
                      </c:pt>
                      <c:pt idx="6327">
                        <c:v>0</c:v>
                      </c:pt>
                      <c:pt idx="6328">
                        <c:v>0</c:v>
                      </c:pt>
                      <c:pt idx="6329">
                        <c:v>0</c:v>
                      </c:pt>
                      <c:pt idx="6330">
                        <c:v>-1.4210854715202004E-14</c:v>
                      </c:pt>
                      <c:pt idx="6331">
                        <c:v>0</c:v>
                      </c:pt>
                      <c:pt idx="6332">
                        <c:v>0</c:v>
                      </c:pt>
                      <c:pt idx="6333">
                        <c:v>-1.4210854715202004E-14</c:v>
                      </c:pt>
                      <c:pt idx="6334">
                        <c:v>0</c:v>
                      </c:pt>
                      <c:pt idx="6335">
                        <c:v>0</c:v>
                      </c:pt>
                      <c:pt idx="6336">
                        <c:v>0</c:v>
                      </c:pt>
                      <c:pt idx="6337">
                        <c:v>-1.4210854715202004E-14</c:v>
                      </c:pt>
                      <c:pt idx="6338">
                        <c:v>-1.4210854715202004E-14</c:v>
                      </c:pt>
                      <c:pt idx="6339">
                        <c:v>0</c:v>
                      </c:pt>
                      <c:pt idx="6340">
                        <c:v>-1.4210854715202004E-14</c:v>
                      </c:pt>
                      <c:pt idx="6341">
                        <c:v>0</c:v>
                      </c:pt>
                      <c:pt idx="6342">
                        <c:v>0</c:v>
                      </c:pt>
                      <c:pt idx="6343">
                        <c:v>0</c:v>
                      </c:pt>
                      <c:pt idx="6344">
                        <c:v>0</c:v>
                      </c:pt>
                      <c:pt idx="6345">
                        <c:v>-1.4210854715202004E-14</c:v>
                      </c:pt>
                      <c:pt idx="6346">
                        <c:v>0</c:v>
                      </c:pt>
                      <c:pt idx="6347">
                        <c:v>0</c:v>
                      </c:pt>
                      <c:pt idx="6348">
                        <c:v>0</c:v>
                      </c:pt>
                      <c:pt idx="6349">
                        <c:v>0</c:v>
                      </c:pt>
                      <c:pt idx="6350">
                        <c:v>0</c:v>
                      </c:pt>
                      <c:pt idx="6351">
                        <c:v>-1.4210854715202004E-14</c:v>
                      </c:pt>
                      <c:pt idx="6352">
                        <c:v>0</c:v>
                      </c:pt>
                      <c:pt idx="6353">
                        <c:v>0</c:v>
                      </c:pt>
                      <c:pt idx="6354">
                        <c:v>0</c:v>
                      </c:pt>
                      <c:pt idx="6355">
                        <c:v>0</c:v>
                      </c:pt>
                      <c:pt idx="6356">
                        <c:v>0</c:v>
                      </c:pt>
                      <c:pt idx="6357">
                        <c:v>0</c:v>
                      </c:pt>
                      <c:pt idx="6358">
                        <c:v>-1.4210854715202004E-14</c:v>
                      </c:pt>
                      <c:pt idx="6359">
                        <c:v>0</c:v>
                      </c:pt>
                      <c:pt idx="6360">
                        <c:v>0</c:v>
                      </c:pt>
                      <c:pt idx="6361">
                        <c:v>0</c:v>
                      </c:pt>
                      <c:pt idx="6362">
                        <c:v>0</c:v>
                      </c:pt>
                      <c:pt idx="6363">
                        <c:v>0</c:v>
                      </c:pt>
                      <c:pt idx="6364">
                        <c:v>0</c:v>
                      </c:pt>
                      <c:pt idx="6365">
                        <c:v>0</c:v>
                      </c:pt>
                      <c:pt idx="6366">
                        <c:v>0</c:v>
                      </c:pt>
                      <c:pt idx="6367">
                        <c:v>0</c:v>
                      </c:pt>
                      <c:pt idx="6368">
                        <c:v>0</c:v>
                      </c:pt>
                      <c:pt idx="6369">
                        <c:v>0</c:v>
                      </c:pt>
                      <c:pt idx="6370">
                        <c:v>0</c:v>
                      </c:pt>
                      <c:pt idx="6371">
                        <c:v>0</c:v>
                      </c:pt>
                      <c:pt idx="6372">
                        <c:v>0</c:v>
                      </c:pt>
                      <c:pt idx="6373">
                        <c:v>0</c:v>
                      </c:pt>
                      <c:pt idx="6374">
                        <c:v>-1.4210854715202004E-14</c:v>
                      </c:pt>
                      <c:pt idx="6375">
                        <c:v>0</c:v>
                      </c:pt>
                      <c:pt idx="6376">
                        <c:v>0</c:v>
                      </c:pt>
                      <c:pt idx="6377">
                        <c:v>0</c:v>
                      </c:pt>
                      <c:pt idx="6378">
                        <c:v>0</c:v>
                      </c:pt>
                      <c:pt idx="6379">
                        <c:v>-1.4210854715202004E-14</c:v>
                      </c:pt>
                      <c:pt idx="6380">
                        <c:v>0</c:v>
                      </c:pt>
                      <c:pt idx="6381">
                        <c:v>0</c:v>
                      </c:pt>
                      <c:pt idx="6382">
                        <c:v>0</c:v>
                      </c:pt>
                      <c:pt idx="6383">
                        <c:v>0</c:v>
                      </c:pt>
                      <c:pt idx="6384">
                        <c:v>0</c:v>
                      </c:pt>
                      <c:pt idx="6385">
                        <c:v>0</c:v>
                      </c:pt>
                      <c:pt idx="6386">
                        <c:v>-1.4210854715202004E-14</c:v>
                      </c:pt>
                      <c:pt idx="6387">
                        <c:v>0</c:v>
                      </c:pt>
                      <c:pt idx="6388">
                        <c:v>0</c:v>
                      </c:pt>
                      <c:pt idx="6389">
                        <c:v>-1.4210854715202004E-14</c:v>
                      </c:pt>
                      <c:pt idx="6390">
                        <c:v>0</c:v>
                      </c:pt>
                      <c:pt idx="6391">
                        <c:v>0</c:v>
                      </c:pt>
                      <c:pt idx="6392">
                        <c:v>0</c:v>
                      </c:pt>
                      <c:pt idx="6393">
                        <c:v>0</c:v>
                      </c:pt>
                      <c:pt idx="6394">
                        <c:v>0</c:v>
                      </c:pt>
                      <c:pt idx="6395">
                        <c:v>0</c:v>
                      </c:pt>
                      <c:pt idx="6396">
                        <c:v>0</c:v>
                      </c:pt>
                      <c:pt idx="6397">
                        <c:v>0</c:v>
                      </c:pt>
                      <c:pt idx="6398">
                        <c:v>0</c:v>
                      </c:pt>
                      <c:pt idx="6399">
                        <c:v>0</c:v>
                      </c:pt>
                      <c:pt idx="6400">
                        <c:v>0</c:v>
                      </c:pt>
                      <c:pt idx="6401">
                        <c:v>0</c:v>
                      </c:pt>
                      <c:pt idx="6402">
                        <c:v>-1.4210854715202004E-14</c:v>
                      </c:pt>
                      <c:pt idx="6403">
                        <c:v>0</c:v>
                      </c:pt>
                      <c:pt idx="6404">
                        <c:v>0</c:v>
                      </c:pt>
                      <c:pt idx="6405">
                        <c:v>0</c:v>
                      </c:pt>
                      <c:pt idx="6406">
                        <c:v>0</c:v>
                      </c:pt>
                      <c:pt idx="6407">
                        <c:v>0</c:v>
                      </c:pt>
                      <c:pt idx="6408">
                        <c:v>0</c:v>
                      </c:pt>
                      <c:pt idx="6409">
                        <c:v>0</c:v>
                      </c:pt>
                      <c:pt idx="6410">
                        <c:v>0</c:v>
                      </c:pt>
                      <c:pt idx="6411">
                        <c:v>0</c:v>
                      </c:pt>
                      <c:pt idx="6412">
                        <c:v>0</c:v>
                      </c:pt>
                      <c:pt idx="6413">
                        <c:v>0</c:v>
                      </c:pt>
                      <c:pt idx="6414">
                        <c:v>0</c:v>
                      </c:pt>
                      <c:pt idx="6415">
                        <c:v>0</c:v>
                      </c:pt>
                      <c:pt idx="6416">
                        <c:v>0</c:v>
                      </c:pt>
                      <c:pt idx="6417">
                        <c:v>0</c:v>
                      </c:pt>
                      <c:pt idx="6418">
                        <c:v>0</c:v>
                      </c:pt>
                      <c:pt idx="6419">
                        <c:v>0</c:v>
                      </c:pt>
                      <c:pt idx="6420">
                        <c:v>0</c:v>
                      </c:pt>
                      <c:pt idx="6421">
                        <c:v>0</c:v>
                      </c:pt>
                      <c:pt idx="6422">
                        <c:v>0</c:v>
                      </c:pt>
                      <c:pt idx="6423">
                        <c:v>0</c:v>
                      </c:pt>
                      <c:pt idx="6424">
                        <c:v>0</c:v>
                      </c:pt>
                      <c:pt idx="6425">
                        <c:v>0</c:v>
                      </c:pt>
                      <c:pt idx="6426">
                        <c:v>0</c:v>
                      </c:pt>
                      <c:pt idx="6427">
                        <c:v>0</c:v>
                      </c:pt>
                      <c:pt idx="6428">
                        <c:v>0</c:v>
                      </c:pt>
                      <c:pt idx="6429">
                        <c:v>0</c:v>
                      </c:pt>
                      <c:pt idx="6430">
                        <c:v>0</c:v>
                      </c:pt>
                      <c:pt idx="6431">
                        <c:v>-1.4210854715202004E-14</c:v>
                      </c:pt>
                      <c:pt idx="6432">
                        <c:v>-1.4210854715202004E-14</c:v>
                      </c:pt>
                      <c:pt idx="6433">
                        <c:v>0</c:v>
                      </c:pt>
                      <c:pt idx="6434">
                        <c:v>-1.4210854715202004E-14</c:v>
                      </c:pt>
                      <c:pt idx="6435">
                        <c:v>0</c:v>
                      </c:pt>
                      <c:pt idx="6436">
                        <c:v>0</c:v>
                      </c:pt>
                      <c:pt idx="6437">
                        <c:v>0</c:v>
                      </c:pt>
                      <c:pt idx="6438">
                        <c:v>0</c:v>
                      </c:pt>
                      <c:pt idx="6439">
                        <c:v>0</c:v>
                      </c:pt>
                      <c:pt idx="6440">
                        <c:v>0</c:v>
                      </c:pt>
                      <c:pt idx="6441">
                        <c:v>-1.4210854715202004E-14</c:v>
                      </c:pt>
                      <c:pt idx="6442">
                        <c:v>0</c:v>
                      </c:pt>
                      <c:pt idx="6443">
                        <c:v>0</c:v>
                      </c:pt>
                      <c:pt idx="6444">
                        <c:v>0</c:v>
                      </c:pt>
                      <c:pt idx="6445">
                        <c:v>0</c:v>
                      </c:pt>
                      <c:pt idx="6446">
                        <c:v>0</c:v>
                      </c:pt>
                      <c:pt idx="6447">
                        <c:v>0</c:v>
                      </c:pt>
                      <c:pt idx="6448">
                        <c:v>0</c:v>
                      </c:pt>
                      <c:pt idx="6449">
                        <c:v>0</c:v>
                      </c:pt>
                      <c:pt idx="6450">
                        <c:v>0</c:v>
                      </c:pt>
                      <c:pt idx="6451">
                        <c:v>0</c:v>
                      </c:pt>
                      <c:pt idx="6452">
                        <c:v>-1.4210854715202004E-14</c:v>
                      </c:pt>
                      <c:pt idx="6453">
                        <c:v>0</c:v>
                      </c:pt>
                      <c:pt idx="6454">
                        <c:v>0</c:v>
                      </c:pt>
                      <c:pt idx="6455">
                        <c:v>0</c:v>
                      </c:pt>
                      <c:pt idx="6456">
                        <c:v>-1.4210854715202004E-14</c:v>
                      </c:pt>
                      <c:pt idx="6457">
                        <c:v>0</c:v>
                      </c:pt>
                      <c:pt idx="6458">
                        <c:v>0</c:v>
                      </c:pt>
                      <c:pt idx="6459">
                        <c:v>-1.4210854715202004E-14</c:v>
                      </c:pt>
                      <c:pt idx="6460">
                        <c:v>0</c:v>
                      </c:pt>
                      <c:pt idx="6461">
                        <c:v>0</c:v>
                      </c:pt>
                      <c:pt idx="6462">
                        <c:v>0</c:v>
                      </c:pt>
                      <c:pt idx="6463">
                        <c:v>0</c:v>
                      </c:pt>
                      <c:pt idx="6464">
                        <c:v>0</c:v>
                      </c:pt>
                      <c:pt idx="6465">
                        <c:v>0</c:v>
                      </c:pt>
                      <c:pt idx="6466">
                        <c:v>-1.4210854715202004E-14</c:v>
                      </c:pt>
                      <c:pt idx="6467">
                        <c:v>0</c:v>
                      </c:pt>
                      <c:pt idx="6468">
                        <c:v>0</c:v>
                      </c:pt>
                      <c:pt idx="6469">
                        <c:v>-1.4210854715202004E-14</c:v>
                      </c:pt>
                      <c:pt idx="6470">
                        <c:v>-1.4210854715202004E-14</c:v>
                      </c:pt>
                      <c:pt idx="6471">
                        <c:v>0</c:v>
                      </c:pt>
                      <c:pt idx="6472">
                        <c:v>0</c:v>
                      </c:pt>
                      <c:pt idx="6473">
                        <c:v>0</c:v>
                      </c:pt>
                      <c:pt idx="6474">
                        <c:v>0</c:v>
                      </c:pt>
                      <c:pt idx="6475">
                        <c:v>0</c:v>
                      </c:pt>
                      <c:pt idx="6476">
                        <c:v>-1.4210854715202004E-14</c:v>
                      </c:pt>
                      <c:pt idx="6477">
                        <c:v>-1.4210854715202004E-14</c:v>
                      </c:pt>
                      <c:pt idx="6478">
                        <c:v>-1.4210854715202004E-14</c:v>
                      </c:pt>
                      <c:pt idx="6479">
                        <c:v>0</c:v>
                      </c:pt>
                      <c:pt idx="6480">
                        <c:v>0</c:v>
                      </c:pt>
                      <c:pt idx="6481">
                        <c:v>0</c:v>
                      </c:pt>
                      <c:pt idx="6482">
                        <c:v>0</c:v>
                      </c:pt>
                      <c:pt idx="6483">
                        <c:v>0</c:v>
                      </c:pt>
                      <c:pt idx="6484">
                        <c:v>0</c:v>
                      </c:pt>
                      <c:pt idx="6485">
                        <c:v>0</c:v>
                      </c:pt>
                      <c:pt idx="6486">
                        <c:v>0</c:v>
                      </c:pt>
                      <c:pt idx="6487">
                        <c:v>0</c:v>
                      </c:pt>
                      <c:pt idx="6488">
                        <c:v>0</c:v>
                      </c:pt>
                      <c:pt idx="6489">
                        <c:v>0</c:v>
                      </c:pt>
                      <c:pt idx="6490">
                        <c:v>0</c:v>
                      </c:pt>
                      <c:pt idx="6491">
                        <c:v>-1.4210854715202004E-14</c:v>
                      </c:pt>
                      <c:pt idx="6492">
                        <c:v>0</c:v>
                      </c:pt>
                      <c:pt idx="6493">
                        <c:v>0</c:v>
                      </c:pt>
                      <c:pt idx="6494">
                        <c:v>0</c:v>
                      </c:pt>
                      <c:pt idx="6495">
                        <c:v>0</c:v>
                      </c:pt>
                      <c:pt idx="6496">
                        <c:v>0</c:v>
                      </c:pt>
                      <c:pt idx="6497">
                        <c:v>0</c:v>
                      </c:pt>
                      <c:pt idx="6498">
                        <c:v>0</c:v>
                      </c:pt>
                      <c:pt idx="6499">
                        <c:v>0</c:v>
                      </c:pt>
                      <c:pt idx="6500">
                        <c:v>0</c:v>
                      </c:pt>
                      <c:pt idx="6501">
                        <c:v>0</c:v>
                      </c:pt>
                      <c:pt idx="6502">
                        <c:v>0</c:v>
                      </c:pt>
                      <c:pt idx="6503">
                        <c:v>0</c:v>
                      </c:pt>
                      <c:pt idx="6504">
                        <c:v>0</c:v>
                      </c:pt>
                      <c:pt idx="6505">
                        <c:v>0</c:v>
                      </c:pt>
                      <c:pt idx="6506">
                        <c:v>0</c:v>
                      </c:pt>
                      <c:pt idx="6507">
                        <c:v>0</c:v>
                      </c:pt>
                      <c:pt idx="6508">
                        <c:v>0</c:v>
                      </c:pt>
                      <c:pt idx="6509">
                        <c:v>0</c:v>
                      </c:pt>
                      <c:pt idx="6510">
                        <c:v>0</c:v>
                      </c:pt>
                      <c:pt idx="6511">
                        <c:v>0</c:v>
                      </c:pt>
                      <c:pt idx="6512">
                        <c:v>0</c:v>
                      </c:pt>
                      <c:pt idx="6513">
                        <c:v>0</c:v>
                      </c:pt>
                      <c:pt idx="6514">
                        <c:v>0</c:v>
                      </c:pt>
                      <c:pt idx="6515">
                        <c:v>0</c:v>
                      </c:pt>
                      <c:pt idx="6516">
                        <c:v>-1.4210854715202004E-14</c:v>
                      </c:pt>
                      <c:pt idx="6517">
                        <c:v>0</c:v>
                      </c:pt>
                      <c:pt idx="6518">
                        <c:v>0</c:v>
                      </c:pt>
                      <c:pt idx="6519">
                        <c:v>0</c:v>
                      </c:pt>
                      <c:pt idx="6520">
                        <c:v>0</c:v>
                      </c:pt>
                      <c:pt idx="6521">
                        <c:v>0</c:v>
                      </c:pt>
                      <c:pt idx="6522">
                        <c:v>0</c:v>
                      </c:pt>
                      <c:pt idx="6523">
                        <c:v>0</c:v>
                      </c:pt>
                      <c:pt idx="6524">
                        <c:v>0</c:v>
                      </c:pt>
                      <c:pt idx="6525">
                        <c:v>-1.4210854715202004E-14</c:v>
                      </c:pt>
                      <c:pt idx="6526">
                        <c:v>0</c:v>
                      </c:pt>
                      <c:pt idx="6527">
                        <c:v>0</c:v>
                      </c:pt>
                      <c:pt idx="6528">
                        <c:v>0</c:v>
                      </c:pt>
                      <c:pt idx="6529">
                        <c:v>0</c:v>
                      </c:pt>
                      <c:pt idx="6530">
                        <c:v>0</c:v>
                      </c:pt>
                      <c:pt idx="6531">
                        <c:v>0</c:v>
                      </c:pt>
                      <c:pt idx="6532">
                        <c:v>-1.4210854715202004E-14</c:v>
                      </c:pt>
                      <c:pt idx="6533">
                        <c:v>0</c:v>
                      </c:pt>
                      <c:pt idx="6534">
                        <c:v>-1.4210854715202004E-14</c:v>
                      </c:pt>
                      <c:pt idx="6535">
                        <c:v>0</c:v>
                      </c:pt>
                      <c:pt idx="6536">
                        <c:v>0</c:v>
                      </c:pt>
                      <c:pt idx="6537">
                        <c:v>0</c:v>
                      </c:pt>
                      <c:pt idx="6538">
                        <c:v>0</c:v>
                      </c:pt>
                      <c:pt idx="6539">
                        <c:v>0</c:v>
                      </c:pt>
                      <c:pt idx="6540">
                        <c:v>0</c:v>
                      </c:pt>
                      <c:pt idx="6541">
                        <c:v>0</c:v>
                      </c:pt>
                      <c:pt idx="6542">
                        <c:v>0</c:v>
                      </c:pt>
                      <c:pt idx="6543">
                        <c:v>0</c:v>
                      </c:pt>
                      <c:pt idx="6544">
                        <c:v>0</c:v>
                      </c:pt>
                      <c:pt idx="6545">
                        <c:v>0</c:v>
                      </c:pt>
                      <c:pt idx="6546">
                        <c:v>0</c:v>
                      </c:pt>
                      <c:pt idx="6547">
                        <c:v>0</c:v>
                      </c:pt>
                      <c:pt idx="6548">
                        <c:v>-1.4210854715202004E-14</c:v>
                      </c:pt>
                      <c:pt idx="6549">
                        <c:v>0</c:v>
                      </c:pt>
                      <c:pt idx="6550">
                        <c:v>0</c:v>
                      </c:pt>
                      <c:pt idx="6551">
                        <c:v>0</c:v>
                      </c:pt>
                      <c:pt idx="6552">
                        <c:v>0</c:v>
                      </c:pt>
                      <c:pt idx="6553">
                        <c:v>0</c:v>
                      </c:pt>
                      <c:pt idx="6554">
                        <c:v>-1.4210854715202004E-14</c:v>
                      </c:pt>
                      <c:pt idx="6555">
                        <c:v>0</c:v>
                      </c:pt>
                      <c:pt idx="6556">
                        <c:v>0</c:v>
                      </c:pt>
                      <c:pt idx="6557">
                        <c:v>-1.4210854715202004E-14</c:v>
                      </c:pt>
                      <c:pt idx="6558">
                        <c:v>0</c:v>
                      </c:pt>
                      <c:pt idx="6559">
                        <c:v>0</c:v>
                      </c:pt>
                      <c:pt idx="6560">
                        <c:v>0</c:v>
                      </c:pt>
                      <c:pt idx="6561">
                        <c:v>0</c:v>
                      </c:pt>
                      <c:pt idx="6562">
                        <c:v>0</c:v>
                      </c:pt>
                      <c:pt idx="6563">
                        <c:v>0</c:v>
                      </c:pt>
                      <c:pt idx="6564">
                        <c:v>0</c:v>
                      </c:pt>
                      <c:pt idx="6565">
                        <c:v>0</c:v>
                      </c:pt>
                      <c:pt idx="6566">
                        <c:v>-1.4210854715202004E-14</c:v>
                      </c:pt>
                      <c:pt idx="6567">
                        <c:v>0</c:v>
                      </c:pt>
                      <c:pt idx="6568">
                        <c:v>0</c:v>
                      </c:pt>
                      <c:pt idx="6569">
                        <c:v>0</c:v>
                      </c:pt>
                      <c:pt idx="6570">
                        <c:v>0</c:v>
                      </c:pt>
                      <c:pt idx="6571">
                        <c:v>0</c:v>
                      </c:pt>
                      <c:pt idx="6572">
                        <c:v>0</c:v>
                      </c:pt>
                      <c:pt idx="6573">
                        <c:v>0</c:v>
                      </c:pt>
                      <c:pt idx="6574">
                        <c:v>0</c:v>
                      </c:pt>
                      <c:pt idx="6575">
                        <c:v>0</c:v>
                      </c:pt>
                      <c:pt idx="6576">
                        <c:v>0</c:v>
                      </c:pt>
                      <c:pt idx="6577">
                        <c:v>-1.4210854715202004E-14</c:v>
                      </c:pt>
                      <c:pt idx="6578">
                        <c:v>-1.4210854715202004E-14</c:v>
                      </c:pt>
                      <c:pt idx="6579">
                        <c:v>0</c:v>
                      </c:pt>
                      <c:pt idx="6580">
                        <c:v>0</c:v>
                      </c:pt>
                      <c:pt idx="6581">
                        <c:v>0</c:v>
                      </c:pt>
                      <c:pt idx="6582">
                        <c:v>0</c:v>
                      </c:pt>
                      <c:pt idx="6583">
                        <c:v>0</c:v>
                      </c:pt>
                      <c:pt idx="6584">
                        <c:v>0</c:v>
                      </c:pt>
                      <c:pt idx="6585">
                        <c:v>0</c:v>
                      </c:pt>
                      <c:pt idx="6586">
                        <c:v>0</c:v>
                      </c:pt>
                      <c:pt idx="6587">
                        <c:v>0</c:v>
                      </c:pt>
                      <c:pt idx="6588">
                        <c:v>0</c:v>
                      </c:pt>
                      <c:pt idx="6589">
                        <c:v>0</c:v>
                      </c:pt>
                      <c:pt idx="6590">
                        <c:v>0</c:v>
                      </c:pt>
                      <c:pt idx="6591">
                        <c:v>-1.4210854715202004E-14</c:v>
                      </c:pt>
                      <c:pt idx="6592">
                        <c:v>0</c:v>
                      </c:pt>
                      <c:pt idx="6593">
                        <c:v>0</c:v>
                      </c:pt>
                      <c:pt idx="6594">
                        <c:v>0</c:v>
                      </c:pt>
                      <c:pt idx="6595">
                        <c:v>0</c:v>
                      </c:pt>
                      <c:pt idx="6596">
                        <c:v>0</c:v>
                      </c:pt>
                      <c:pt idx="6597">
                        <c:v>0</c:v>
                      </c:pt>
                      <c:pt idx="6598">
                        <c:v>0</c:v>
                      </c:pt>
                      <c:pt idx="6599">
                        <c:v>-1.4210854715202004E-14</c:v>
                      </c:pt>
                      <c:pt idx="6600">
                        <c:v>0</c:v>
                      </c:pt>
                      <c:pt idx="6601">
                        <c:v>0</c:v>
                      </c:pt>
                      <c:pt idx="6602">
                        <c:v>0</c:v>
                      </c:pt>
                      <c:pt idx="6603">
                        <c:v>0</c:v>
                      </c:pt>
                      <c:pt idx="6604">
                        <c:v>-1.4210854715202004E-14</c:v>
                      </c:pt>
                      <c:pt idx="6605">
                        <c:v>0</c:v>
                      </c:pt>
                      <c:pt idx="6606">
                        <c:v>-1.4210854715202004E-14</c:v>
                      </c:pt>
                      <c:pt idx="6607">
                        <c:v>0</c:v>
                      </c:pt>
                      <c:pt idx="6608">
                        <c:v>0</c:v>
                      </c:pt>
                      <c:pt idx="6609">
                        <c:v>-1.4210854715202004E-14</c:v>
                      </c:pt>
                      <c:pt idx="6610">
                        <c:v>0</c:v>
                      </c:pt>
                      <c:pt idx="6611">
                        <c:v>0</c:v>
                      </c:pt>
                      <c:pt idx="6612">
                        <c:v>0</c:v>
                      </c:pt>
                      <c:pt idx="6613">
                        <c:v>0</c:v>
                      </c:pt>
                      <c:pt idx="6614">
                        <c:v>0</c:v>
                      </c:pt>
                      <c:pt idx="6615">
                        <c:v>-1.4210854715202004E-14</c:v>
                      </c:pt>
                      <c:pt idx="6616">
                        <c:v>0</c:v>
                      </c:pt>
                      <c:pt idx="6617">
                        <c:v>0</c:v>
                      </c:pt>
                      <c:pt idx="6618">
                        <c:v>0</c:v>
                      </c:pt>
                      <c:pt idx="6619">
                        <c:v>0</c:v>
                      </c:pt>
                      <c:pt idx="6620">
                        <c:v>-1.4210854715202004E-14</c:v>
                      </c:pt>
                      <c:pt idx="6621">
                        <c:v>0</c:v>
                      </c:pt>
                      <c:pt idx="6622">
                        <c:v>0</c:v>
                      </c:pt>
                      <c:pt idx="6623">
                        <c:v>0</c:v>
                      </c:pt>
                      <c:pt idx="6624">
                        <c:v>-1.4210854715202004E-14</c:v>
                      </c:pt>
                      <c:pt idx="6625">
                        <c:v>0</c:v>
                      </c:pt>
                      <c:pt idx="6626">
                        <c:v>0</c:v>
                      </c:pt>
                      <c:pt idx="6627">
                        <c:v>0</c:v>
                      </c:pt>
                      <c:pt idx="6628">
                        <c:v>0</c:v>
                      </c:pt>
                      <c:pt idx="6629">
                        <c:v>0</c:v>
                      </c:pt>
                      <c:pt idx="6630">
                        <c:v>-1.4210854715202004E-14</c:v>
                      </c:pt>
                      <c:pt idx="6631">
                        <c:v>0</c:v>
                      </c:pt>
                      <c:pt idx="6632">
                        <c:v>0</c:v>
                      </c:pt>
                      <c:pt idx="6633">
                        <c:v>0</c:v>
                      </c:pt>
                      <c:pt idx="6634">
                        <c:v>0</c:v>
                      </c:pt>
                      <c:pt idx="6635">
                        <c:v>0</c:v>
                      </c:pt>
                      <c:pt idx="6636">
                        <c:v>0</c:v>
                      </c:pt>
                      <c:pt idx="6637">
                        <c:v>0</c:v>
                      </c:pt>
                      <c:pt idx="6638">
                        <c:v>0</c:v>
                      </c:pt>
                      <c:pt idx="6639">
                        <c:v>0</c:v>
                      </c:pt>
                      <c:pt idx="6640">
                        <c:v>0</c:v>
                      </c:pt>
                      <c:pt idx="6641">
                        <c:v>0</c:v>
                      </c:pt>
                      <c:pt idx="6642">
                        <c:v>0</c:v>
                      </c:pt>
                      <c:pt idx="6643">
                        <c:v>0</c:v>
                      </c:pt>
                      <c:pt idx="6644">
                        <c:v>0</c:v>
                      </c:pt>
                      <c:pt idx="6645">
                        <c:v>0</c:v>
                      </c:pt>
                      <c:pt idx="6646">
                        <c:v>0</c:v>
                      </c:pt>
                      <c:pt idx="6647">
                        <c:v>0</c:v>
                      </c:pt>
                      <c:pt idx="6648">
                        <c:v>0</c:v>
                      </c:pt>
                      <c:pt idx="6649">
                        <c:v>0</c:v>
                      </c:pt>
                      <c:pt idx="6650">
                        <c:v>0</c:v>
                      </c:pt>
                      <c:pt idx="6651">
                        <c:v>-1.4210854715202004E-14</c:v>
                      </c:pt>
                      <c:pt idx="6652">
                        <c:v>0</c:v>
                      </c:pt>
                      <c:pt idx="6653">
                        <c:v>0</c:v>
                      </c:pt>
                      <c:pt idx="6654">
                        <c:v>0</c:v>
                      </c:pt>
                      <c:pt idx="6655">
                        <c:v>0</c:v>
                      </c:pt>
                      <c:pt idx="6656">
                        <c:v>0</c:v>
                      </c:pt>
                      <c:pt idx="6657">
                        <c:v>0</c:v>
                      </c:pt>
                      <c:pt idx="6658">
                        <c:v>0</c:v>
                      </c:pt>
                      <c:pt idx="6659">
                        <c:v>0</c:v>
                      </c:pt>
                      <c:pt idx="6660">
                        <c:v>0</c:v>
                      </c:pt>
                      <c:pt idx="6661">
                        <c:v>0</c:v>
                      </c:pt>
                      <c:pt idx="6662">
                        <c:v>0</c:v>
                      </c:pt>
                      <c:pt idx="6663">
                        <c:v>0</c:v>
                      </c:pt>
                      <c:pt idx="6664">
                        <c:v>0</c:v>
                      </c:pt>
                      <c:pt idx="6665">
                        <c:v>0</c:v>
                      </c:pt>
                      <c:pt idx="6666">
                        <c:v>0</c:v>
                      </c:pt>
                      <c:pt idx="6667">
                        <c:v>0</c:v>
                      </c:pt>
                      <c:pt idx="6668">
                        <c:v>0</c:v>
                      </c:pt>
                      <c:pt idx="6669">
                        <c:v>0</c:v>
                      </c:pt>
                      <c:pt idx="6670">
                        <c:v>0</c:v>
                      </c:pt>
                      <c:pt idx="6671">
                        <c:v>0</c:v>
                      </c:pt>
                      <c:pt idx="6672">
                        <c:v>-1.4210854715202004E-14</c:v>
                      </c:pt>
                      <c:pt idx="6673">
                        <c:v>-1.4210854715202004E-14</c:v>
                      </c:pt>
                      <c:pt idx="6674">
                        <c:v>0</c:v>
                      </c:pt>
                      <c:pt idx="6675">
                        <c:v>0</c:v>
                      </c:pt>
                      <c:pt idx="6676">
                        <c:v>0</c:v>
                      </c:pt>
                      <c:pt idx="6677">
                        <c:v>0</c:v>
                      </c:pt>
                      <c:pt idx="6678">
                        <c:v>0</c:v>
                      </c:pt>
                      <c:pt idx="6679">
                        <c:v>0</c:v>
                      </c:pt>
                      <c:pt idx="6680">
                        <c:v>0</c:v>
                      </c:pt>
                      <c:pt idx="6681">
                        <c:v>0</c:v>
                      </c:pt>
                      <c:pt idx="6682">
                        <c:v>0</c:v>
                      </c:pt>
                      <c:pt idx="6683">
                        <c:v>0</c:v>
                      </c:pt>
                      <c:pt idx="6684">
                        <c:v>0</c:v>
                      </c:pt>
                      <c:pt idx="6685">
                        <c:v>0</c:v>
                      </c:pt>
                      <c:pt idx="6686">
                        <c:v>0</c:v>
                      </c:pt>
                      <c:pt idx="6687">
                        <c:v>0</c:v>
                      </c:pt>
                      <c:pt idx="6688">
                        <c:v>0</c:v>
                      </c:pt>
                      <c:pt idx="6689">
                        <c:v>0</c:v>
                      </c:pt>
                      <c:pt idx="6690">
                        <c:v>0</c:v>
                      </c:pt>
                      <c:pt idx="6691">
                        <c:v>0</c:v>
                      </c:pt>
                      <c:pt idx="6692">
                        <c:v>0</c:v>
                      </c:pt>
                      <c:pt idx="6693">
                        <c:v>0</c:v>
                      </c:pt>
                      <c:pt idx="6694">
                        <c:v>0</c:v>
                      </c:pt>
                      <c:pt idx="6695">
                        <c:v>0</c:v>
                      </c:pt>
                      <c:pt idx="6696">
                        <c:v>0</c:v>
                      </c:pt>
                      <c:pt idx="6697">
                        <c:v>0</c:v>
                      </c:pt>
                      <c:pt idx="6698">
                        <c:v>0</c:v>
                      </c:pt>
                      <c:pt idx="6699">
                        <c:v>0</c:v>
                      </c:pt>
                      <c:pt idx="6700">
                        <c:v>0</c:v>
                      </c:pt>
                      <c:pt idx="6701">
                        <c:v>0</c:v>
                      </c:pt>
                      <c:pt idx="6702">
                        <c:v>0</c:v>
                      </c:pt>
                      <c:pt idx="6703">
                        <c:v>0</c:v>
                      </c:pt>
                      <c:pt idx="6704">
                        <c:v>0</c:v>
                      </c:pt>
                      <c:pt idx="6705">
                        <c:v>0</c:v>
                      </c:pt>
                      <c:pt idx="6706">
                        <c:v>0</c:v>
                      </c:pt>
                      <c:pt idx="6707">
                        <c:v>0</c:v>
                      </c:pt>
                      <c:pt idx="6708">
                        <c:v>0</c:v>
                      </c:pt>
                      <c:pt idx="6709">
                        <c:v>0</c:v>
                      </c:pt>
                      <c:pt idx="6710">
                        <c:v>0</c:v>
                      </c:pt>
                      <c:pt idx="6711">
                        <c:v>0</c:v>
                      </c:pt>
                      <c:pt idx="6712">
                        <c:v>-1.4210854715202004E-14</c:v>
                      </c:pt>
                      <c:pt idx="6713">
                        <c:v>0</c:v>
                      </c:pt>
                      <c:pt idx="6714">
                        <c:v>0</c:v>
                      </c:pt>
                      <c:pt idx="6715">
                        <c:v>0</c:v>
                      </c:pt>
                      <c:pt idx="6716">
                        <c:v>0</c:v>
                      </c:pt>
                      <c:pt idx="6717">
                        <c:v>0</c:v>
                      </c:pt>
                      <c:pt idx="6718">
                        <c:v>0</c:v>
                      </c:pt>
                      <c:pt idx="6719">
                        <c:v>0</c:v>
                      </c:pt>
                      <c:pt idx="6720">
                        <c:v>0</c:v>
                      </c:pt>
                      <c:pt idx="6721">
                        <c:v>0</c:v>
                      </c:pt>
                      <c:pt idx="6722">
                        <c:v>0</c:v>
                      </c:pt>
                      <c:pt idx="6723">
                        <c:v>0</c:v>
                      </c:pt>
                      <c:pt idx="6724">
                        <c:v>0</c:v>
                      </c:pt>
                      <c:pt idx="6725">
                        <c:v>0</c:v>
                      </c:pt>
                      <c:pt idx="6726">
                        <c:v>0</c:v>
                      </c:pt>
                      <c:pt idx="6727">
                        <c:v>0</c:v>
                      </c:pt>
                      <c:pt idx="6728">
                        <c:v>0</c:v>
                      </c:pt>
                      <c:pt idx="6729">
                        <c:v>0</c:v>
                      </c:pt>
                      <c:pt idx="6730">
                        <c:v>0</c:v>
                      </c:pt>
                      <c:pt idx="6731">
                        <c:v>0</c:v>
                      </c:pt>
                      <c:pt idx="6732">
                        <c:v>0</c:v>
                      </c:pt>
                      <c:pt idx="6733">
                        <c:v>-1.4210854715202004E-14</c:v>
                      </c:pt>
                      <c:pt idx="6734">
                        <c:v>0</c:v>
                      </c:pt>
                      <c:pt idx="6735">
                        <c:v>0</c:v>
                      </c:pt>
                      <c:pt idx="6736">
                        <c:v>0</c:v>
                      </c:pt>
                      <c:pt idx="6737">
                        <c:v>0</c:v>
                      </c:pt>
                      <c:pt idx="6738">
                        <c:v>0</c:v>
                      </c:pt>
                      <c:pt idx="6739">
                        <c:v>0</c:v>
                      </c:pt>
                      <c:pt idx="6740">
                        <c:v>0</c:v>
                      </c:pt>
                      <c:pt idx="6741">
                        <c:v>0</c:v>
                      </c:pt>
                      <c:pt idx="6742">
                        <c:v>0</c:v>
                      </c:pt>
                      <c:pt idx="6743">
                        <c:v>0</c:v>
                      </c:pt>
                      <c:pt idx="6744">
                        <c:v>0</c:v>
                      </c:pt>
                      <c:pt idx="6745">
                        <c:v>0</c:v>
                      </c:pt>
                      <c:pt idx="6746">
                        <c:v>0</c:v>
                      </c:pt>
                      <c:pt idx="6747">
                        <c:v>0</c:v>
                      </c:pt>
                      <c:pt idx="6748">
                        <c:v>0</c:v>
                      </c:pt>
                      <c:pt idx="6749">
                        <c:v>-1.4210854715202004E-14</c:v>
                      </c:pt>
                      <c:pt idx="6750">
                        <c:v>0</c:v>
                      </c:pt>
                      <c:pt idx="6751">
                        <c:v>0</c:v>
                      </c:pt>
                      <c:pt idx="6752">
                        <c:v>0</c:v>
                      </c:pt>
                      <c:pt idx="6753">
                        <c:v>0</c:v>
                      </c:pt>
                      <c:pt idx="6754">
                        <c:v>0</c:v>
                      </c:pt>
                      <c:pt idx="6755">
                        <c:v>0</c:v>
                      </c:pt>
                      <c:pt idx="6756">
                        <c:v>-2.8421709430404007E-14</c:v>
                      </c:pt>
                      <c:pt idx="6757">
                        <c:v>0</c:v>
                      </c:pt>
                      <c:pt idx="6758">
                        <c:v>-1.4210854715202004E-14</c:v>
                      </c:pt>
                      <c:pt idx="6759">
                        <c:v>0</c:v>
                      </c:pt>
                      <c:pt idx="6760">
                        <c:v>0</c:v>
                      </c:pt>
                      <c:pt idx="6761">
                        <c:v>0</c:v>
                      </c:pt>
                      <c:pt idx="6762">
                        <c:v>0</c:v>
                      </c:pt>
                      <c:pt idx="6763">
                        <c:v>0</c:v>
                      </c:pt>
                      <c:pt idx="6764">
                        <c:v>-1.4210854715202004E-14</c:v>
                      </c:pt>
                      <c:pt idx="6765">
                        <c:v>0</c:v>
                      </c:pt>
                      <c:pt idx="6766">
                        <c:v>-1.4210854715202004E-14</c:v>
                      </c:pt>
                      <c:pt idx="6767">
                        <c:v>0</c:v>
                      </c:pt>
                      <c:pt idx="6768">
                        <c:v>0</c:v>
                      </c:pt>
                      <c:pt idx="6769">
                        <c:v>-1.4210854715202004E-14</c:v>
                      </c:pt>
                      <c:pt idx="6770">
                        <c:v>0</c:v>
                      </c:pt>
                      <c:pt idx="6771">
                        <c:v>0</c:v>
                      </c:pt>
                      <c:pt idx="6772">
                        <c:v>0</c:v>
                      </c:pt>
                      <c:pt idx="6773">
                        <c:v>0</c:v>
                      </c:pt>
                      <c:pt idx="6774">
                        <c:v>0</c:v>
                      </c:pt>
                      <c:pt idx="6775">
                        <c:v>0</c:v>
                      </c:pt>
                      <c:pt idx="6776">
                        <c:v>0</c:v>
                      </c:pt>
                      <c:pt idx="6777">
                        <c:v>0</c:v>
                      </c:pt>
                      <c:pt idx="6778">
                        <c:v>0</c:v>
                      </c:pt>
                      <c:pt idx="6779">
                        <c:v>0</c:v>
                      </c:pt>
                      <c:pt idx="6780">
                        <c:v>0</c:v>
                      </c:pt>
                      <c:pt idx="6781">
                        <c:v>0</c:v>
                      </c:pt>
                      <c:pt idx="6782">
                        <c:v>0</c:v>
                      </c:pt>
                      <c:pt idx="6783">
                        <c:v>0</c:v>
                      </c:pt>
                      <c:pt idx="6784">
                        <c:v>0</c:v>
                      </c:pt>
                      <c:pt idx="6785">
                        <c:v>-1.4210854715202004E-14</c:v>
                      </c:pt>
                      <c:pt idx="6786">
                        <c:v>0</c:v>
                      </c:pt>
                      <c:pt idx="6787">
                        <c:v>0</c:v>
                      </c:pt>
                      <c:pt idx="6788">
                        <c:v>0</c:v>
                      </c:pt>
                      <c:pt idx="6789">
                        <c:v>0</c:v>
                      </c:pt>
                      <c:pt idx="6790">
                        <c:v>0</c:v>
                      </c:pt>
                      <c:pt idx="6791">
                        <c:v>0</c:v>
                      </c:pt>
                      <c:pt idx="6792">
                        <c:v>0</c:v>
                      </c:pt>
                      <c:pt idx="6793">
                        <c:v>0</c:v>
                      </c:pt>
                      <c:pt idx="6794">
                        <c:v>0</c:v>
                      </c:pt>
                      <c:pt idx="6795">
                        <c:v>0</c:v>
                      </c:pt>
                      <c:pt idx="6796">
                        <c:v>0</c:v>
                      </c:pt>
                      <c:pt idx="6797">
                        <c:v>0</c:v>
                      </c:pt>
                      <c:pt idx="6798">
                        <c:v>0</c:v>
                      </c:pt>
                      <c:pt idx="6799">
                        <c:v>0</c:v>
                      </c:pt>
                      <c:pt idx="6800">
                        <c:v>0</c:v>
                      </c:pt>
                      <c:pt idx="6801">
                        <c:v>0</c:v>
                      </c:pt>
                      <c:pt idx="6802">
                        <c:v>0</c:v>
                      </c:pt>
                      <c:pt idx="6803">
                        <c:v>0</c:v>
                      </c:pt>
                      <c:pt idx="6804">
                        <c:v>0</c:v>
                      </c:pt>
                      <c:pt idx="6805">
                        <c:v>0</c:v>
                      </c:pt>
                      <c:pt idx="6806">
                        <c:v>0</c:v>
                      </c:pt>
                      <c:pt idx="6807">
                        <c:v>0</c:v>
                      </c:pt>
                      <c:pt idx="6808">
                        <c:v>0</c:v>
                      </c:pt>
                      <c:pt idx="6809">
                        <c:v>0</c:v>
                      </c:pt>
                      <c:pt idx="6810">
                        <c:v>0</c:v>
                      </c:pt>
                      <c:pt idx="6811">
                        <c:v>-1.4210854715202004E-14</c:v>
                      </c:pt>
                      <c:pt idx="6812">
                        <c:v>0</c:v>
                      </c:pt>
                      <c:pt idx="6813">
                        <c:v>0</c:v>
                      </c:pt>
                      <c:pt idx="6814">
                        <c:v>0</c:v>
                      </c:pt>
                      <c:pt idx="6815">
                        <c:v>0</c:v>
                      </c:pt>
                      <c:pt idx="6816">
                        <c:v>0</c:v>
                      </c:pt>
                      <c:pt idx="6817">
                        <c:v>0</c:v>
                      </c:pt>
                      <c:pt idx="6818">
                        <c:v>0</c:v>
                      </c:pt>
                      <c:pt idx="6819">
                        <c:v>0</c:v>
                      </c:pt>
                      <c:pt idx="6820">
                        <c:v>0</c:v>
                      </c:pt>
                      <c:pt idx="6821">
                        <c:v>0</c:v>
                      </c:pt>
                      <c:pt idx="6822">
                        <c:v>0</c:v>
                      </c:pt>
                      <c:pt idx="6823">
                        <c:v>0</c:v>
                      </c:pt>
                      <c:pt idx="6824">
                        <c:v>0</c:v>
                      </c:pt>
                      <c:pt idx="6825">
                        <c:v>0</c:v>
                      </c:pt>
                      <c:pt idx="6826">
                        <c:v>0</c:v>
                      </c:pt>
                      <c:pt idx="6827">
                        <c:v>0</c:v>
                      </c:pt>
                      <c:pt idx="6828">
                        <c:v>0</c:v>
                      </c:pt>
                      <c:pt idx="6829">
                        <c:v>0</c:v>
                      </c:pt>
                      <c:pt idx="6830">
                        <c:v>0</c:v>
                      </c:pt>
                      <c:pt idx="6831">
                        <c:v>0</c:v>
                      </c:pt>
                      <c:pt idx="6832">
                        <c:v>0</c:v>
                      </c:pt>
                      <c:pt idx="6833">
                        <c:v>0</c:v>
                      </c:pt>
                      <c:pt idx="6834">
                        <c:v>0</c:v>
                      </c:pt>
                      <c:pt idx="6835">
                        <c:v>0</c:v>
                      </c:pt>
                      <c:pt idx="6836">
                        <c:v>0</c:v>
                      </c:pt>
                      <c:pt idx="6837">
                        <c:v>0</c:v>
                      </c:pt>
                      <c:pt idx="6838">
                        <c:v>-1.4210854715202004E-14</c:v>
                      </c:pt>
                      <c:pt idx="6839">
                        <c:v>0</c:v>
                      </c:pt>
                      <c:pt idx="6840">
                        <c:v>0</c:v>
                      </c:pt>
                      <c:pt idx="6841">
                        <c:v>0</c:v>
                      </c:pt>
                      <c:pt idx="6842">
                        <c:v>0</c:v>
                      </c:pt>
                      <c:pt idx="6843">
                        <c:v>0</c:v>
                      </c:pt>
                      <c:pt idx="6844">
                        <c:v>0</c:v>
                      </c:pt>
                      <c:pt idx="6845">
                        <c:v>0</c:v>
                      </c:pt>
                      <c:pt idx="6846">
                        <c:v>0</c:v>
                      </c:pt>
                      <c:pt idx="6847">
                        <c:v>0</c:v>
                      </c:pt>
                      <c:pt idx="6848">
                        <c:v>-1.4210854715202004E-14</c:v>
                      </c:pt>
                      <c:pt idx="6849">
                        <c:v>0</c:v>
                      </c:pt>
                      <c:pt idx="6850">
                        <c:v>0</c:v>
                      </c:pt>
                      <c:pt idx="6851">
                        <c:v>0</c:v>
                      </c:pt>
                      <c:pt idx="6852">
                        <c:v>0</c:v>
                      </c:pt>
                      <c:pt idx="6853">
                        <c:v>0</c:v>
                      </c:pt>
                      <c:pt idx="6854">
                        <c:v>0</c:v>
                      </c:pt>
                      <c:pt idx="6855">
                        <c:v>0</c:v>
                      </c:pt>
                      <c:pt idx="6856">
                        <c:v>0</c:v>
                      </c:pt>
                      <c:pt idx="6857">
                        <c:v>0</c:v>
                      </c:pt>
                      <c:pt idx="6858">
                        <c:v>0</c:v>
                      </c:pt>
                      <c:pt idx="6859">
                        <c:v>0</c:v>
                      </c:pt>
                      <c:pt idx="6860">
                        <c:v>0</c:v>
                      </c:pt>
                      <c:pt idx="6861">
                        <c:v>0</c:v>
                      </c:pt>
                      <c:pt idx="6862">
                        <c:v>0</c:v>
                      </c:pt>
                      <c:pt idx="6863">
                        <c:v>0</c:v>
                      </c:pt>
                      <c:pt idx="6864">
                        <c:v>0</c:v>
                      </c:pt>
                      <c:pt idx="6865">
                        <c:v>0</c:v>
                      </c:pt>
                      <c:pt idx="6866">
                        <c:v>0</c:v>
                      </c:pt>
                      <c:pt idx="6867">
                        <c:v>0</c:v>
                      </c:pt>
                      <c:pt idx="6868">
                        <c:v>0</c:v>
                      </c:pt>
                      <c:pt idx="6869">
                        <c:v>0</c:v>
                      </c:pt>
                      <c:pt idx="6870">
                        <c:v>0</c:v>
                      </c:pt>
                      <c:pt idx="6871">
                        <c:v>0</c:v>
                      </c:pt>
                      <c:pt idx="6872">
                        <c:v>0</c:v>
                      </c:pt>
                      <c:pt idx="6873">
                        <c:v>0</c:v>
                      </c:pt>
                      <c:pt idx="6874">
                        <c:v>0</c:v>
                      </c:pt>
                      <c:pt idx="6875">
                        <c:v>-1.4210854715202004E-14</c:v>
                      </c:pt>
                      <c:pt idx="6876">
                        <c:v>0</c:v>
                      </c:pt>
                      <c:pt idx="6877">
                        <c:v>0</c:v>
                      </c:pt>
                      <c:pt idx="6878">
                        <c:v>0</c:v>
                      </c:pt>
                      <c:pt idx="6879">
                        <c:v>0</c:v>
                      </c:pt>
                      <c:pt idx="6880">
                        <c:v>0</c:v>
                      </c:pt>
                      <c:pt idx="6881">
                        <c:v>0</c:v>
                      </c:pt>
                      <c:pt idx="6882">
                        <c:v>0</c:v>
                      </c:pt>
                      <c:pt idx="6883">
                        <c:v>0</c:v>
                      </c:pt>
                      <c:pt idx="6884">
                        <c:v>0</c:v>
                      </c:pt>
                      <c:pt idx="6885">
                        <c:v>0</c:v>
                      </c:pt>
                      <c:pt idx="6886">
                        <c:v>0</c:v>
                      </c:pt>
                      <c:pt idx="6887">
                        <c:v>0</c:v>
                      </c:pt>
                      <c:pt idx="6888">
                        <c:v>0</c:v>
                      </c:pt>
                      <c:pt idx="6889">
                        <c:v>0</c:v>
                      </c:pt>
                      <c:pt idx="6890">
                        <c:v>0</c:v>
                      </c:pt>
                      <c:pt idx="6891">
                        <c:v>0</c:v>
                      </c:pt>
                      <c:pt idx="6892">
                        <c:v>0</c:v>
                      </c:pt>
                      <c:pt idx="6893">
                        <c:v>0</c:v>
                      </c:pt>
                      <c:pt idx="6894">
                        <c:v>0</c:v>
                      </c:pt>
                      <c:pt idx="6895">
                        <c:v>0</c:v>
                      </c:pt>
                      <c:pt idx="6896">
                        <c:v>0</c:v>
                      </c:pt>
                      <c:pt idx="6897">
                        <c:v>0</c:v>
                      </c:pt>
                      <c:pt idx="6898">
                        <c:v>0</c:v>
                      </c:pt>
                      <c:pt idx="6899">
                        <c:v>0</c:v>
                      </c:pt>
                      <c:pt idx="6900">
                        <c:v>0</c:v>
                      </c:pt>
                      <c:pt idx="6901">
                        <c:v>0</c:v>
                      </c:pt>
                      <c:pt idx="6902">
                        <c:v>0</c:v>
                      </c:pt>
                      <c:pt idx="6903">
                        <c:v>-1.4210854715202004E-14</c:v>
                      </c:pt>
                      <c:pt idx="6904">
                        <c:v>0</c:v>
                      </c:pt>
                      <c:pt idx="6905">
                        <c:v>0</c:v>
                      </c:pt>
                      <c:pt idx="6906">
                        <c:v>0</c:v>
                      </c:pt>
                      <c:pt idx="6907">
                        <c:v>0</c:v>
                      </c:pt>
                      <c:pt idx="6908">
                        <c:v>0</c:v>
                      </c:pt>
                      <c:pt idx="6909">
                        <c:v>0</c:v>
                      </c:pt>
                      <c:pt idx="6910">
                        <c:v>0</c:v>
                      </c:pt>
                      <c:pt idx="6911">
                        <c:v>0</c:v>
                      </c:pt>
                      <c:pt idx="6912">
                        <c:v>0</c:v>
                      </c:pt>
                      <c:pt idx="6913">
                        <c:v>0</c:v>
                      </c:pt>
                      <c:pt idx="6914">
                        <c:v>0</c:v>
                      </c:pt>
                      <c:pt idx="6915">
                        <c:v>0</c:v>
                      </c:pt>
                      <c:pt idx="6916">
                        <c:v>0</c:v>
                      </c:pt>
                      <c:pt idx="6917">
                        <c:v>0</c:v>
                      </c:pt>
                      <c:pt idx="6918">
                        <c:v>0</c:v>
                      </c:pt>
                      <c:pt idx="6919">
                        <c:v>0</c:v>
                      </c:pt>
                      <c:pt idx="6920">
                        <c:v>0</c:v>
                      </c:pt>
                      <c:pt idx="6921">
                        <c:v>0</c:v>
                      </c:pt>
                      <c:pt idx="6922">
                        <c:v>0</c:v>
                      </c:pt>
                      <c:pt idx="6923">
                        <c:v>0</c:v>
                      </c:pt>
                      <c:pt idx="6924">
                        <c:v>0</c:v>
                      </c:pt>
                      <c:pt idx="6925">
                        <c:v>0</c:v>
                      </c:pt>
                      <c:pt idx="6926">
                        <c:v>0</c:v>
                      </c:pt>
                      <c:pt idx="6927">
                        <c:v>0</c:v>
                      </c:pt>
                      <c:pt idx="6928">
                        <c:v>0</c:v>
                      </c:pt>
                      <c:pt idx="6929">
                        <c:v>0</c:v>
                      </c:pt>
                      <c:pt idx="6930">
                        <c:v>0</c:v>
                      </c:pt>
                      <c:pt idx="6931">
                        <c:v>0</c:v>
                      </c:pt>
                      <c:pt idx="6932">
                        <c:v>0</c:v>
                      </c:pt>
                      <c:pt idx="6933">
                        <c:v>0</c:v>
                      </c:pt>
                      <c:pt idx="6934">
                        <c:v>0</c:v>
                      </c:pt>
                      <c:pt idx="6935">
                        <c:v>0</c:v>
                      </c:pt>
                      <c:pt idx="6936">
                        <c:v>0</c:v>
                      </c:pt>
                      <c:pt idx="6937">
                        <c:v>0</c:v>
                      </c:pt>
                      <c:pt idx="6938">
                        <c:v>0</c:v>
                      </c:pt>
                      <c:pt idx="6939">
                        <c:v>0</c:v>
                      </c:pt>
                      <c:pt idx="6940">
                        <c:v>0</c:v>
                      </c:pt>
                      <c:pt idx="6941">
                        <c:v>0</c:v>
                      </c:pt>
                      <c:pt idx="6942">
                        <c:v>0</c:v>
                      </c:pt>
                      <c:pt idx="6943">
                        <c:v>0</c:v>
                      </c:pt>
                      <c:pt idx="6944">
                        <c:v>0</c:v>
                      </c:pt>
                      <c:pt idx="6945">
                        <c:v>0</c:v>
                      </c:pt>
                      <c:pt idx="6946">
                        <c:v>0</c:v>
                      </c:pt>
                      <c:pt idx="6947">
                        <c:v>0</c:v>
                      </c:pt>
                      <c:pt idx="6948">
                        <c:v>0</c:v>
                      </c:pt>
                      <c:pt idx="6949">
                        <c:v>0</c:v>
                      </c:pt>
                      <c:pt idx="6950">
                        <c:v>0</c:v>
                      </c:pt>
                      <c:pt idx="6951">
                        <c:v>0</c:v>
                      </c:pt>
                      <c:pt idx="6952">
                        <c:v>0</c:v>
                      </c:pt>
                      <c:pt idx="6953">
                        <c:v>0</c:v>
                      </c:pt>
                      <c:pt idx="6954">
                        <c:v>0</c:v>
                      </c:pt>
                      <c:pt idx="6955">
                        <c:v>0</c:v>
                      </c:pt>
                      <c:pt idx="6956">
                        <c:v>0</c:v>
                      </c:pt>
                      <c:pt idx="6957">
                        <c:v>0</c:v>
                      </c:pt>
                      <c:pt idx="6958">
                        <c:v>0</c:v>
                      </c:pt>
                      <c:pt idx="6959">
                        <c:v>0</c:v>
                      </c:pt>
                      <c:pt idx="6960">
                        <c:v>0</c:v>
                      </c:pt>
                      <c:pt idx="6961">
                        <c:v>0</c:v>
                      </c:pt>
                      <c:pt idx="6962">
                        <c:v>0</c:v>
                      </c:pt>
                      <c:pt idx="6963">
                        <c:v>0</c:v>
                      </c:pt>
                      <c:pt idx="6964">
                        <c:v>0</c:v>
                      </c:pt>
                      <c:pt idx="6965">
                        <c:v>0</c:v>
                      </c:pt>
                      <c:pt idx="6966">
                        <c:v>0</c:v>
                      </c:pt>
                      <c:pt idx="6967">
                        <c:v>-1.4210854715202004E-14</c:v>
                      </c:pt>
                      <c:pt idx="6968">
                        <c:v>0</c:v>
                      </c:pt>
                      <c:pt idx="6969">
                        <c:v>0</c:v>
                      </c:pt>
                      <c:pt idx="6970">
                        <c:v>0</c:v>
                      </c:pt>
                      <c:pt idx="6971">
                        <c:v>0</c:v>
                      </c:pt>
                      <c:pt idx="6972">
                        <c:v>0</c:v>
                      </c:pt>
                      <c:pt idx="6973">
                        <c:v>0</c:v>
                      </c:pt>
                      <c:pt idx="6974">
                        <c:v>0</c:v>
                      </c:pt>
                      <c:pt idx="6975">
                        <c:v>0</c:v>
                      </c:pt>
                      <c:pt idx="6976">
                        <c:v>0</c:v>
                      </c:pt>
                      <c:pt idx="6977">
                        <c:v>0</c:v>
                      </c:pt>
                      <c:pt idx="6978">
                        <c:v>0</c:v>
                      </c:pt>
                      <c:pt idx="6979">
                        <c:v>0</c:v>
                      </c:pt>
                      <c:pt idx="6980">
                        <c:v>0</c:v>
                      </c:pt>
                      <c:pt idx="6981">
                        <c:v>0</c:v>
                      </c:pt>
                      <c:pt idx="6982">
                        <c:v>0</c:v>
                      </c:pt>
                      <c:pt idx="6983">
                        <c:v>0</c:v>
                      </c:pt>
                      <c:pt idx="6984">
                        <c:v>0</c:v>
                      </c:pt>
                      <c:pt idx="6985">
                        <c:v>0</c:v>
                      </c:pt>
                      <c:pt idx="6986">
                        <c:v>0</c:v>
                      </c:pt>
                      <c:pt idx="6987">
                        <c:v>0</c:v>
                      </c:pt>
                      <c:pt idx="6988">
                        <c:v>0</c:v>
                      </c:pt>
                      <c:pt idx="6989">
                        <c:v>0</c:v>
                      </c:pt>
                      <c:pt idx="6990">
                        <c:v>0</c:v>
                      </c:pt>
                      <c:pt idx="6991">
                        <c:v>0</c:v>
                      </c:pt>
                      <c:pt idx="6992">
                        <c:v>0</c:v>
                      </c:pt>
                      <c:pt idx="6993">
                        <c:v>0</c:v>
                      </c:pt>
                      <c:pt idx="6994">
                        <c:v>0</c:v>
                      </c:pt>
                      <c:pt idx="6995">
                        <c:v>0</c:v>
                      </c:pt>
                      <c:pt idx="6996">
                        <c:v>0</c:v>
                      </c:pt>
                      <c:pt idx="6997">
                        <c:v>0</c:v>
                      </c:pt>
                      <c:pt idx="6998">
                        <c:v>0</c:v>
                      </c:pt>
                      <c:pt idx="6999">
                        <c:v>0</c:v>
                      </c:pt>
                      <c:pt idx="7000">
                        <c:v>0</c:v>
                      </c:pt>
                      <c:pt idx="7001">
                        <c:v>0</c:v>
                      </c:pt>
                      <c:pt idx="7002">
                        <c:v>0</c:v>
                      </c:pt>
                      <c:pt idx="7003">
                        <c:v>0</c:v>
                      </c:pt>
                      <c:pt idx="7004">
                        <c:v>0</c:v>
                      </c:pt>
                      <c:pt idx="7005">
                        <c:v>0</c:v>
                      </c:pt>
                      <c:pt idx="7006">
                        <c:v>0</c:v>
                      </c:pt>
                      <c:pt idx="7007">
                        <c:v>0</c:v>
                      </c:pt>
                      <c:pt idx="7008">
                        <c:v>0</c:v>
                      </c:pt>
                      <c:pt idx="7009">
                        <c:v>-1.4210854715202004E-14</c:v>
                      </c:pt>
                      <c:pt idx="7010">
                        <c:v>0</c:v>
                      </c:pt>
                      <c:pt idx="7011">
                        <c:v>0</c:v>
                      </c:pt>
                      <c:pt idx="7012">
                        <c:v>0</c:v>
                      </c:pt>
                      <c:pt idx="7013">
                        <c:v>0</c:v>
                      </c:pt>
                      <c:pt idx="7014">
                        <c:v>0</c:v>
                      </c:pt>
                      <c:pt idx="7015">
                        <c:v>0</c:v>
                      </c:pt>
                      <c:pt idx="7016">
                        <c:v>0</c:v>
                      </c:pt>
                      <c:pt idx="7017">
                        <c:v>0</c:v>
                      </c:pt>
                      <c:pt idx="7018">
                        <c:v>0</c:v>
                      </c:pt>
                      <c:pt idx="7019">
                        <c:v>0</c:v>
                      </c:pt>
                      <c:pt idx="7020">
                        <c:v>0</c:v>
                      </c:pt>
                      <c:pt idx="7021">
                        <c:v>0</c:v>
                      </c:pt>
                      <c:pt idx="7022">
                        <c:v>0</c:v>
                      </c:pt>
                      <c:pt idx="7023">
                        <c:v>0</c:v>
                      </c:pt>
                      <c:pt idx="7024">
                        <c:v>0</c:v>
                      </c:pt>
                      <c:pt idx="7025">
                        <c:v>0</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0</c:v>
                      </c:pt>
                      <c:pt idx="7042">
                        <c:v>0</c:v>
                      </c:pt>
                      <c:pt idx="7043">
                        <c:v>0</c:v>
                      </c:pt>
                      <c:pt idx="7044">
                        <c:v>-1.4210854715202004E-14</c:v>
                      </c:pt>
                      <c:pt idx="7045">
                        <c:v>0</c:v>
                      </c:pt>
                      <c:pt idx="7046">
                        <c:v>0</c:v>
                      </c:pt>
                      <c:pt idx="7047">
                        <c:v>0</c:v>
                      </c:pt>
                      <c:pt idx="7048">
                        <c:v>0</c:v>
                      </c:pt>
                      <c:pt idx="7049">
                        <c:v>0</c:v>
                      </c:pt>
                      <c:pt idx="7050">
                        <c:v>0</c:v>
                      </c:pt>
                      <c:pt idx="7051">
                        <c:v>0</c:v>
                      </c:pt>
                      <c:pt idx="7052">
                        <c:v>0</c:v>
                      </c:pt>
                      <c:pt idx="7053">
                        <c:v>0</c:v>
                      </c:pt>
                      <c:pt idx="7054">
                        <c:v>0</c:v>
                      </c:pt>
                      <c:pt idx="7055">
                        <c:v>0</c:v>
                      </c:pt>
                      <c:pt idx="7056">
                        <c:v>0</c:v>
                      </c:pt>
                      <c:pt idx="7057">
                        <c:v>0</c:v>
                      </c:pt>
                      <c:pt idx="7058">
                        <c:v>0</c:v>
                      </c:pt>
                      <c:pt idx="7059">
                        <c:v>-1.4210854715202004E-14</c:v>
                      </c:pt>
                      <c:pt idx="7060">
                        <c:v>0</c:v>
                      </c:pt>
                      <c:pt idx="7061">
                        <c:v>-1.4210854715202004E-14</c:v>
                      </c:pt>
                      <c:pt idx="7062">
                        <c:v>0</c:v>
                      </c:pt>
                      <c:pt idx="7063">
                        <c:v>0</c:v>
                      </c:pt>
                      <c:pt idx="7064">
                        <c:v>0</c:v>
                      </c:pt>
                      <c:pt idx="7065">
                        <c:v>0</c:v>
                      </c:pt>
                      <c:pt idx="7066">
                        <c:v>0</c:v>
                      </c:pt>
                      <c:pt idx="7067">
                        <c:v>-1.4210854715202004E-14</c:v>
                      </c:pt>
                      <c:pt idx="7068">
                        <c:v>0</c:v>
                      </c:pt>
                      <c:pt idx="7069">
                        <c:v>0</c:v>
                      </c:pt>
                      <c:pt idx="7070">
                        <c:v>0</c:v>
                      </c:pt>
                      <c:pt idx="7071">
                        <c:v>0</c:v>
                      </c:pt>
                      <c:pt idx="7072">
                        <c:v>0</c:v>
                      </c:pt>
                      <c:pt idx="7073">
                        <c:v>0</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0</c:v>
                      </c:pt>
                      <c:pt idx="7090">
                        <c:v>0</c:v>
                      </c:pt>
                      <c:pt idx="7091">
                        <c:v>0</c:v>
                      </c:pt>
                      <c:pt idx="7092">
                        <c:v>-1.4210854715202004E-14</c:v>
                      </c:pt>
                      <c:pt idx="7093">
                        <c:v>0</c:v>
                      </c:pt>
                      <c:pt idx="7094">
                        <c:v>0</c:v>
                      </c:pt>
                      <c:pt idx="7095">
                        <c:v>0</c:v>
                      </c:pt>
                      <c:pt idx="7096">
                        <c:v>0</c:v>
                      </c:pt>
                      <c:pt idx="7097">
                        <c:v>0</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0</c:v>
                      </c:pt>
                      <c:pt idx="7111">
                        <c:v>0</c:v>
                      </c:pt>
                      <c:pt idx="7112">
                        <c:v>0</c:v>
                      </c:pt>
                      <c:pt idx="7113">
                        <c:v>0</c:v>
                      </c:pt>
                      <c:pt idx="7114">
                        <c:v>0</c:v>
                      </c:pt>
                      <c:pt idx="7115">
                        <c:v>0</c:v>
                      </c:pt>
                      <c:pt idx="7116">
                        <c:v>-1.4210854715202004E-14</c:v>
                      </c:pt>
                      <c:pt idx="7117">
                        <c:v>0</c:v>
                      </c:pt>
                      <c:pt idx="7118">
                        <c:v>0</c:v>
                      </c:pt>
                      <c:pt idx="7119">
                        <c:v>0</c:v>
                      </c:pt>
                      <c:pt idx="7120">
                        <c:v>0</c:v>
                      </c:pt>
                      <c:pt idx="7121">
                        <c:v>0</c:v>
                      </c:pt>
                      <c:pt idx="7122">
                        <c:v>0</c:v>
                      </c:pt>
                      <c:pt idx="7123">
                        <c:v>0</c:v>
                      </c:pt>
                      <c:pt idx="7124">
                        <c:v>0</c:v>
                      </c:pt>
                      <c:pt idx="7125">
                        <c:v>0</c:v>
                      </c:pt>
                      <c:pt idx="7126">
                        <c:v>0</c:v>
                      </c:pt>
                      <c:pt idx="7127">
                        <c:v>0</c:v>
                      </c:pt>
                      <c:pt idx="7128">
                        <c:v>-1.4210854715202004E-14</c:v>
                      </c:pt>
                      <c:pt idx="7129">
                        <c:v>0</c:v>
                      </c:pt>
                      <c:pt idx="7130">
                        <c:v>0</c:v>
                      </c:pt>
                      <c:pt idx="7131">
                        <c:v>0</c:v>
                      </c:pt>
                      <c:pt idx="7132">
                        <c:v>0</c:v>
                      </c:pt>
                      <c:pt idx="7133">
                        <c:v>0</c:v>
                      </c:pt>
                      <c:pt idx="7134">
                        <c:v>0</c:v>
                      </c:pt>
                      <c:pt idx="7135">
                        <c:v>0</c:v>
                      </c:pt>
                      <c:pt idx="7136">
                        <c:v>0</c:v>
                      </c:pt>
                      <c:pt idx="7137">
                        <c:v>0</c:v>
                      </c:pt>
                      <c:pt idx="7138">
                        <c:v>0</c:v>
                      </c:pt>
                      <c:pt idx="7139">
                        <c:v>0</c:v>
                      </c:pt>
                      <c:pt idx="7140">
                        <c:v>0</c:v>
                      </c:pt>
                      <c:pt idx="7141">
                        <c:v>0</c:v>
                      </c:pt>
                      <c:pt idx="7142">
                        <c:v>0</c:v>
                      </c:pt>
                      <c:pt idx="7143">
                        <c:v>0</c:v>
                      </c:pt>
                      <c:pt idx="7144">
                        <c:v>0</c:v>
                      </c:pt>
                      <c:pt idx="7145">
                        <c:v>0</c:v>
                      </c:pt>
                      <c:pt idx="7146">
                        <c:v>0</c:v>
                      </c:pt>
                      <c:pt idx="7147">
                        <c:v>0</c:v>
                      </c:pt>
                      <c:pt idx="7148">
                        <c:v>0</c:v>
                      </c:pt>
                      <c:pt idx="7149">
                        <c:v>0</c:v>
                      </c:pt>
                      <c:pt idx="7150">
                        <c:v>0</c:v>
                      </c:pt>
                      <c:pt idx="7151">
                        <c:v>0</c:v>
                      </c:pt>
                      <c:pt idx="7152">
                        <c:v>0</c:v>
                      </c:pt>
                      <c:pt idx="7153">
                        <c:v>0</c:v>
                      </c:pt>
                      <c:pt idx="7154">
                        <c:v>0</c:v>
                      </c:pt>
                      <c:pt idx="7155">
                        <c:v>0</c:v>
                      </c:pt>
                      <c:pt idx="7156">
                        <c:v>0</c:v>
                      </c:pt>
                      <c:pt idx="7157">
                        <c:v>0</c:v>
                      </c:pt>
                      <c:pt idx="7158">
                        <c:v>0</c:v>
                      </c:pt>
                      <c:pt idx="7159">
                        <c:v>0</c:v>
                      </c:pt>
                      <c:pt idx="7160">
                        <c:v>0</c:v>
                      </c:pt>
                      <c:pt idx="7161">
                        <c:v>0</c:v>
                      </c:pt>
                      <c:pt idx="7162">
                        <c:v>0</c:v>
                      </c:pt>
                      <c:pt idx="7163">
                        <c:v>0</c:v>
                      </c:pt>
                      <c:pt idx="7164">
                        <c:v>0</c:v>
                      </c:pt>
                      <c:pt idx="7165">
                        <c:v>0</c:v>
                      </c:pt>
                      <c:pt idx="7166">
                        <c:v>0</c:v>
                      </c:pt>
                      <c:pt idx="7167">
                        <c:v>0</c:v>
                      </c:pt>
                      <c:pt idx="7168">
                        <c:v>0</c:v>
                      </c:pt>
                      <c:pt idx="7169">
                        <c:v>0</c:v>
                      </c:pt>
                      <c:pt idx="7170">
                        <c:v>0</c:v>
                      </c:pt>
                      <c:pt idx="7171">
                        <c:v>0</c:v>
                      </c:pt>
                      <c:pt idx="7172">
                        <c:v>0</c:v>
                      </c:pt>
                      <c:pt idx="7173">
                        <c:v>0</c:v>
                      </c:pt>
                      <c:pt idx="7174">
                        <c:v>0</c:v>
                      </c:pt>
                      <c:pt idx="7175">
                        <c:v>0</c:v>
                      </c:pt>
                      <c:pt idx="7176">
                        <c:v>0</c:v>
                      </c:pt>
                      <c:pt idx="7177">
                        <c:v>0</c:v>
                      </c:pt>
                      <c:pt idx="7178">
                        <c:v>0</c:v>
                      </c:pt>
                      <c:pt idx="7179">
                        <c:v>0</c:v>
                      </c:pt>
                      <c:pt idx="7180">
                        <c:v>0</c:v>
                      </c:pt>
                      <c:pt idx="7181">
                        <c:v>0</c:v>
                      </c:pt>
                      <c:pt idx="7182">
                        <c:v>0</c:v>
                      </c:pt>
                      <c:pt idx="7183">
                        <c:v>0</c:v>
                      </c:pt>
                      <c:pt idx="7184">
                        <c:v>0</c:v>
                      </c:pt>
                      <c:pt idx="7185">
                        <c:v>0</c:v>
                      </c:pt>
                      <c:pt idx="7186">
                        <c:v>0</c:v>
                      </c:pt>
                      <c:pt idx="7187">
                        <c:v>0</c:v>
                      </c:pt>
                      <c:pt idx="7188">
                        <c:v>0</c:v>
                      </c:pt>
                      <c:pt idx="7189">
                        <c:v>0</c:v>
                      </c:pt>
                      <c:pt idx="7190">
                        <c:v>0</c:v>
                      </c:pt>
                      <c:pt idx="7191">
                        <c:v>0</c:v>
                      </c:pt>
                      <c:pt idx="7192">
                        <c:v>0</c:v>
                      </c:pt>
                      <c:pt idx="7193">
                        <c:v>0</c:v>
                      </c:pt>
                      <c:pt idx="7194">
                        <c:v>0</c:v>
                      </c:pt>
                      <c:pt idx="7195">
                        <c:v>0</c:v>
                      </c:pt>
                      <c:pt idx="7196">
                        <c:v>0</c:v>
                      </c:pt>
                      <c:pt idx="7197">
                        <c:v>0</c:v>
                      </c:pt>
                      <c:pt idx="7198">
                        <c:v>0</c:v>
                      </c:pt>
                      <c:pt idx="7199">
                        <c:v>0</c:v>
                      </c:pt>
                      <c:pt idx="7200">
                        <c:v>0</c:v>
                      </c:pt>
                      <c:pt idx="7201">
                        <c:v>0</c:v>
                      </c:pt>
                      <c:pt idx="7202">
                        <c:v>0</c:v>
                      </c:pt>
                      <c:pt idx="7203">
                        <c:v>0</c:v>
                      </c:pt>
                      <c:pt idx="7204">
                        <c:v>0</c:v>
                      </c:pt>
                      <c:pt idx="7205">
                        <c:v>-1.4210854715202004E-14</c:v>
                      </c:pt>
                      <c:pt idx="7206">
                        <c:v>0</c:v>
                      </c:pt>
                      <c:pt idx="7207">
                        <c:v>0</c:v>
                      </c:pt>
                      <c:pt idx="7208">
                        <c:v>0</c:v>
                      </c:pt>
                      <c:pt idx="7209">
                        <c:v>0</c:v>
                      </c:pt>
                      <c:pt idx="7210">
                        <c:v>0</c:v>
                      </c:pt>
                      <c:pt idx="7211">
                        <c:v>0</c:v>
                      </c:pt>
                      <c:pt idx="7212">
                        <c:v>0</c:v>
                      </c:pt>
                      <c:pt idx="7213">
                        <c:v>0</c:v>
                      </c:pt>
                      <c:pt idx="7214">
                        <c:v>0</c:v>
                      </c:pt>
                      <c:pt idx="7215">
                        <c:v>0</c:v>
                      </c:pt>
                      <c:pt idx="7216">
                        <c:v>0</c:v>
                      </c:pt>
                      <c:pt idx="7217">
                        <c:v>0</c:v>
                      </c:pt>
                      <c:pt idx="7218">
                        <c:v>0</c:v>
                      </c:pt>
                      <c:pt idx="7219">
                        <c:v>0</c:v>
                      </c:pt>
                      <c:pt idx="7220">
                        <c:v>0</c:v>
                      </c:pt>
                      <c:pt idx="7221">
                        <c:v>0</c:v>
                      </c:pt>
                      <c:pt idx="7222">
                        <c:v>0</c:v>
                      </c:pt>
                      <c:pt idx="7223">
                        <c:v>0</c:v>
                      </c:pt>
                      <c:pt idx="7224">
                        <c:v>0</c:v>
                      </c:pt>
                      <c:pt idx="7225">
                        <c:v>0</c:v>
                      </c:pt>
                      <c:pt idx="7226">
                        <c:v>0</c:v>
                      </c:pt>
                      <c:pt idx="7227">
                        <c:v>0</c:v>
                      </c:pt>
                      <c:pt idx="7228">
                        <c:v>0</c:v>
                      </c:pt>
                      <c:pt idx="7229">
                        <c:v>0</c:v>
                      </c:pt>
                      <c:pt idx="7230">
                        <c:v>0</c:v>
                      </c:pt>
                      <c:pt idx="7231">
                        <c:v>0</c:v>
                      </c:pt>
                      <c:pt idx="7232">
                        <c:v>0</c:v>
                      </c:pt>
                      <c:pt idx="7233">
                        <c:v>0</c:v>
                      </c:pt>
                      <c:pt idx="7234">
                        <c:v>0</c:v>
                      </c:pt>
                      <c:pt idx="7235">
                        <c:v>0</c:v>
                      </c:pt>
                      <c:pt idx="7236">
                        <c:v>-1.4210854715202004E-14</c:v>
                      </c:pt>
                      <c:pt idx="7237">
                        <c:v>0</c:v>
                      </c:pt>
                      <c:pt idx="7238">
                        <c:v>0</c:v>
                      </c:pt>
                      <c:pt idx="7239">
                        <c:v>0</c:v>
                      </c:pt>
                      <c:pt idx="7240">
                        <c:v>0</c:v>
                      </c:pt>
                      <c:pt idx="7241">
                        <c:v>0</c:v>
                      </c:pt>
                      <c:pt idx="7242">
                        <c:v>0</c:v>
                      </c:pt>
                      <c:pt idx="7243">
                        <c:v>0</c:v>
                      </c:pt>
                      <c:pt idx="7244">
                        <c:v>0</c:v>
                      </c:pt>
                      <c:pt idx="7245">
                        <c:v>0</c:v>
                      </c:pt>
                      <c:pt idx="7246">
                        <c:v>0</c:v>
                      </c:pt>
                      <c:pt idx="7247">
                        <c:v>0</c:v>
                      </c:pt>
                      <c:pt idx="7248">
                        <c:v>0</c:v>
                      </c:pt>
                      <c:pt idx="7249">
                        <c:v>0</c:v>
                      </c:pt>
                      <c:pt idx="7250">
                        <c:v>0</c:v>
                      </c:pt>
                      <c:pt idx="7251">
                        <c:v>0</c:v>
                      </c:pt>
                      <c:pt idx="7252">
                        <c:v>0</c:v>
                      </c:pt>
                      <c:pt idx="7253">
                        <c:v>0</c:v>
                      </c:pt>
                      <c:pt idx="7254">
                        <c:v>0</c:v>
                      </c:pt>
                      <c:pt idx="7255">
                        <c:v>0</c:v>
                      </c:pt>
                      <c:pt idx="7256">
                        <c:v>0</c:v>
                      </c:pt>
                      <c:pt idx="7257">
                        <c:v>0</c:v>
                      </c:pt>
                      <c:pt idx="7258">
                        <c:v>0</c:v>
                      </c:pt>
                      <c:pt idx="7259">
                        <c:v>0</c:v>
                      </c:pt>
                      <c:pt idx="7260">
                        <c:v>0</c:v>
                      </c:pt>
                      <c:pt idx="7261">
                        <c:v>0</c:v>
                      </c:pt>
                      <c:pt idx="7262">
                        <c:v>0</c:v>
                      </c:pt>
                      <c:pt idx="7263">
                        <c:v>-1.4210854715202004E-14</c:v>
                      </c:pt>
                      <c:pt idx="7264">
                        <c:v>0</c:v>
                      </c:pt>
                      <c:pt idx="7265">
                        <c:v>0</c:v>
                      </c:pt>
                      <c:pt idx="7266">
                        <c:v>0</c:v>
                      </c:pt>
                      <c:pt idx="7267">
                        <c:v>0</c:v>
                      </c:pt>
                      <c:pt idx="7268">
                        <c:v>0</c:v>
                      </c:pt>
                      <c:pt idx="7269">
                        <c:v>0</c:v>
                      </c:pt>
                      <c:pt idx="7270">
                        <c:v>0</c:v>
                      </c:pt>
                      <c:pt idx="7271">
                        <c:v>0</c:v>
                      </c:pt>
                      <c:pt idx="7272">
                        <c:v>0</c:v>
                      </c:pt>
                      <c:pt idx="7273">
                        <c:v>0</c:v>
                      </c:pt>
                      <c:pt idx="7274">
                        <c:v>0</c:v>
                      </c:pt>
                      <c:pt idx="7275">
                        <c:v>0</c:v>
                      </c:pt>
                      <c:pt idx="7276">
                        <c:v>0</c:v>
                      </c:pt>
                      <c:pt idx="7277">
                        <c:v>0</c:v>
                      </c:pt>
                      <c:pt idx="7278">
                        <c:v>0</c:v>
                      </c:pt>
                      <c:pt idx="7279">
                        <c:v>0</c:v>
                      </c:pt>
                      <c:pt idx="7280">
                        <c:v>0</c:v>
                      </c:pt>
                      <c:pt idx="7281">
                        <c:v>0</c:v>
                      </c:pt>
                      <c:pt idx="7282">
                        <c:v>0</c:v>
                      </c:pt>
                      <c:pt idx="7283">
                        <c:v>0</c:v>
                      </c:pt>
                      <c:pt idx="7284">
                        <c:v>0</c:v>
                      </c:pt>
                      <c:pt idx="7285">
                        <c:v>0</c:v>
                      </c:pt>
                      <c:pt idx="7286">
                        <c:v>0</c:v>
                      </c:pt>
                      <c:pt idx="7287">
                        <c:v>-1.4210854715202004E-14</c:v>
                      </c:pt>
                      <c:pt idx="7288">
                        <c:v>0</c:v>
                      </c:pt>
                      <c:pt idx="7289">
                        <c:v>0</c:v>
                      </c:pt>
                      <c:pt idx="7290">
                        <c:v>0</c:v>
                      </c:pt>
                      <c:pt idx="7291">
                        <c:v>0</c:v>
                      </c:pt>
                      <c:pt idx="7292">
                        <c:v>0</c:v>
                      </c:pt>
                      <c:pt idx="7293">
                        <c:v>0</c:v>
                      </c:pt>
                      <c:pt idx="7294">
                        <c:v>0</c:v>
                      </c:pt>
                      <c:pt idx="7295">
                        <c:v>0</c:v>
                      </c:pt>
                      <c:pt idx="7296">
                        <c:v>0</c:v>
                      </c:pt>
                      <c:pt idx="7297">
                        <c:v>0</c:v>
                      </c:pt>
                      <c:pt idx="7298">
                        <c:v>0</c:v>
                      </c:pt>
                      <c:pt idx="7299">
                        <c:v>0</c:v>
                      </c:pt>
                      <c:pt idx="7300">
                        <c:v>0</c:v>
                      </c:pt>
                      <c:pt idx="7301">
                        <c:v>0</c:v>
                      </c:pt>
                      <c:pt idx="7302">
                        <c:v>0</c:v>
                      </c:pt>
                      <c:pt idx="7303">
                        <c:v>0</c:v>
                      </c:pt>
                      <c:pt idx="7304">
                        <c:v>0</c:v>
                      </c:pt>
                      <c:pt idx="7305">
                        <c:v>-1.4210854715202004E-14</c:v>
                      </c:pt>
                      <c:pt idx="7306">
                        <c:v>0</c:v>
                      </c:pt>
                      <c:pt idx="7307">
                        <c:v>0</c:v>
                      </c:pt>
                      <c:pt idx="7308">
                        <c:v>0</c:v>
                      </c:pt>
                      <c:pt idx="7309">
                        <c:v>0</c:v>
                      </c:pt>
                      <c:pt idx="7310">
                        <c:v>0</c:v>
                      </c:pt>
                      <c:pt idx="7311">
                        <c:v>0</c:v>
                      </c:pt>
                      <c:pt idx="7312">
                        <c:v>0</c:v>
                      </c:pt>
                      <c:pt idx="7313">
                        <c:v>0</c:v>
                      </c:pt>
                      <c:pt idx="7314">
                        <c:v>0</c:v>
                      </c:pt>
                      <c:pt idx="7315">
                        <c:v>0</c:v>
                      </c:pt>
                      <c:pt idx="7316">
                        <c:v>0</c:v>
                      </c:pt>
                      <c:pt idx="7317">
                        <c:v>0</c:v>
                      </c:pt>
                      <c:pt idx="7318">
                        <c:v>0</c:v>
                      </c:pt>
                      <c:pt idx="7319">
                        <c:v>0</c:v>
                      </c:pt>
                      <c:pt idx="7320">
                        <c:v>0</c:v>
                      </c:pt>
                      <c:pt idx="7321">
                        <c:v>-1.4210854715202004E-14</c:v>
                      </c:pt>
                      <c:pt idx="7322">
                        <c:v>0</c:v>
                      </c:pt>
                      <c:pt idx="7323">
                        <c:v>0</c:v>
                      </c:pt>
                      <c:pt idx="7324">
                        <c:v>0</c:v>
                      </c:pt>
                      <c:pt idx="7325">
                        <c:v>0</c:v>
                      </c:pt>
                      <c:pt idx="7326">
                        <c:v>0</c:v>
                      </c:pt>
                      <c:pt idx="7327">
                        <c:v>0</c:v>
                      </c:pt>
                      <c:pt idx="7328">
                        <c:v>0</c:v>
                      </c:pt>
                      <c:pt idx="7329">
                        <c:v>0</c:v>
                      </c:pt>
                      <c:pt idx="7330">
                        <c:v>0</c:v>
                      </c:pt>
                      <c:pt idx="7331">
                        <c:v>0</c:v>
                      </c:pt>
                      <c:pt idx="7332">
                        <c:v>0</c:v>
                      </c:pt>
                      <c:pt idx="7333">
                        <c:v>0</c:v>
                      </c:pt>
                      <c:pt idx="7334">
                        <c:v>0</c:v>
                      </c:pt>
                      <c:pt idx="7335">
                        <c:v>0</c:v>
                      </c:pt>
                      <c:pt idx="7336">
                        <c:v>0</c:v>
                      </c:pt>
                      <c:pt idx="7337">
                        <c:v>-1.4210854715202004E-14</c:v>
                      </c:pt>
                      <c:pt idx="7338">
                        <c:v>-1.4210854715202004E-14</c:v>
                      </c:pt>
                      <c:pt idx="7339">
                        <c:v>0</c:v>
                      </c:pt>
                      <c:pt idx="7340">
                        <c:v>0</c:v>
                      </c:pt>
                      <c:pt idx="7341">
                        <c:v>0</c:v>
                      </c:pt>
                      <c:pt idx="7342">
                        <c:v>0</c:v>
                      </c:pt>
                      <c:pt idx="7343">
                        <c:v>0</c:v>
                      </c:pt>
                      <c:pt idx="7344">
                        <c:v>0</c:v>
                      </c:pt>
                      <c:pt idx="7345">
                        <c:v>0</c:v>
                      </c:pt>
                      <c:pt idx="7346">
                        <c:v>0</c:v>
                      </c:pt>
                      <c:pt idx="7347">
                        <c:v>0</c:v>
                      </c:pt>
                      <c:pt idx="7348">
                        <c:v>0</c:v>
                      </c:pt>
                      <c:pt idx="7349">
                        <c:v>0</c:v>
                      </c:pt>
                      <c:pt idx="7350">
                        <c:v>0</c:v>
                      </c:pt>
                      <c:pt idx="7351">
                        <c:v>0</c:v>
                      </c:pt>
                      <c:pt idx="7352">
                        <c:v>0</c:v>
                      </c:pt>
                      <c:pt idx="7353">
                        <c:v>0</c:v>
                      </c:pt>
                      <c:pt idx="7354">
                        <c:v>0</c:v>
                      </c:pt>
                      <c:pt idx="7355">
                        <c:v>0</c:v>
                      </c:pt>
                      <c:pt idx="7356">
                        <c:v>0</c:v>
                      </c:pt>
                      <c:pt idx="7357">
                        <c:v>-1.4210854715202004E-14</c:v>
                      </c:pt>
                      <c:pt idx="7358">
                        <c:v>-1.4210854715202004E-14</c:v>
                      </c:pt>
                      <c:pt idx="7359">
                        <c:v>0</c:v>
                      </c:pt>
                      <c:pt idx="7360">
                        <c:v>0</c:v>
                      </c:pt>
                      <c:pt idx="7361">
                        <c:v>0</c:v>
                      </c:pt>
                      <c:pt idx="7362">
                        <c:v>0</c:v>
                      </c:pt>
                      <c:pt idx="7363">
                        <c:v>0</c:v>
                      </c:pt>
                      <c:pt idx="7364">
                        <c:v>0</c:v>
                      </c:pt>
                      <c:pt idx="7365">
                        <c:v>-1.4210854715202004E-14</c:v>
                      </c:pt>
                      <c:pt idx="7366">
                        <c:v>-1.4210854715202004E-14</c:v>
                      </c:pt>
                      <c:pt idx="7367">
                        <c:v>0</c:v>
                      </c:pt>
                      <c:pt idx="7368">
                        <c:v>0</c:v>
                      </c:pt>
                      <c:pt idx="7369">
                        <c:v>0</c:v>
                      </c:pt>
                      <c:pt idx="7370">
                        <c:v>0</c:v>
                      </c:pt>
                      <c:pt idx="7371">
                        <c:v>0</c:v>
                      </c:pt>
                      <c:pt idx="7372">
                        <c:v>0</c:v>
                      </c:pt>
                      <c:pt idx="7373">
                        <c:v>0</c:v>
                      </c:pt>
                      <c:pt idx="7374">
                        <c:v>0</c:v>
                      </c:pt>
                      <c:pt idx="7375">
                        <c:v>0</c:v>
                      </c:pt>
                      <c:pt idx="7376">
                        <c:v>0</c:v>
                      </c:pt>
                      <c:pt idx="7377">
                        <c:v>0</c:v>
                      </c:pt>
                      <c:pt idx="7378">
                        <c:v>0</c:v>
                      </c:pt>
                      <c:pt idx="7379">
                        <c:v>0</c:v>
                      </c:pt>
                      <c:pt idx="7380">
                        <c:v>-1.4210854715202004E-14</c:v>
                      </c:pt>
                      <c:pt idx="7381">
                        <c:v>0</c:v>
                      </c:pt>
                      <c:pt idx="7382">
                        <c:v>0</c:v>
                      </c:pt>
                      <c:pt idx="7383">
                        <c:v>0</c:v>
                      </c:pt>
                      <c:pt idx="7384">
                        <c:v>0</c:v>
                      </c:pt>
                      <c:pt idx="7385">
                        <c:v>0</c:v>
                      </c:pt>
                      <c:pt idx="7386">
                        <c:v>0</c:v>
                      </c:pt>
                      <c:pt idx="7387">
                        <c:v>0</c:v>
                      </c:pt>
                      <c:pt idx="7388">
                        <c:v>0</c:v>
                      </c:pt>
                      <c:pt idx="7389">
                        <c:v>-1.4210854715202004E-14</c:v>
                      </c:pt>
                      <c:pt idx="7390">
                        <c:v>0</c:v>
                      </c:pt>
                      <c:pt idx="7391">
                        <c:v>0</c:v>
                      </c:pt>
                      <c:pt idx="7392">
                        <c:v>0</c:v>
                      </c:pt>
                      <c:pt idx="7393">
                        <c:v>0</c:v>
                      </c:pt>
                      <c:pt idx="7394">
                        <c:v>0</c:v>
                      </c:pt>
                      <c:pt idx="7395">
                        <c:v>0</c:v>
                      </c:pt>
                      <c:pt idx="7396">
                        <c:v>0</c:v>
                      </c:pt>
                      <c:pt idx="7397">
                        <c:v>0</c:v>
                      </c:pt>
                      <c:pt idx="7398">
                        <c:v>0</c:v>
                      </c:pt>
                      <c:pt idx="7399">
                        <c:v>0</c:v>
                      </c:pt>
                      <c:pt idx="7400">
                        <c:v>0</c:v>
                      </c:pt>
                      <c:pt idx="7401">
                        <c:v>0</c:v>
                      </c:pt>
                      <c:pt idx="7402">
                        <c:v>0</c:v>
                      </c:pt>
                      <c:pt idx="7403">
                        <c:v>0</c:v>
                      </c:pt>
                      <c:pt idx="7404">
                        <c:v>0</c:v>
                      </c:pt>
                      <c:pt idx="7405">
                        <c:v>0</c:v>
                      </c:pt>
                      <c:pt idx="7406">
                        <c:v>0</c:v>
                      </c:pt>
                      <c:pt idx="7407">
                        <c:v>0</c:v>
                      </c:pt>
                      <c:pt idx="7408">
                        <c:v>0</c:v>
                      </c:pt>
                      <c:pt idx="7409">
                        <c:v>0</c:v>
                      </c:pt>
                      <c:pt idx="7410">
                        <c:v>0</c:v>
                      </c:pt>
                      <c:pt idx="7411">
                        <c:v>0</c:v>
                      </c:pt>
                      <c:pt idx="7412">
                        <c:v>0</c:v>
                      </c:pt>
                      <c:pt idx="7413">
                        <c:v>0</c:v>
                      </c:pt>
                      <c:pt idx="7414">
                        <c:v>0</c:v>
                      </c:pt>
                      <c:pt idx="7415">
                        <c:v>0</c:v>
                      </c:pt>
                      <c:pt idx="7416">
                        <c:v>0</c:v>
                      </c:pt>
                      <c:pt idx="7417">
                        <c:v>0</c:v>
                      </c:pt>
                      <c:pt idx="7418">
                        <c:v>0</c:v>
                      </c:pt>
                      <c:pt idx="7419">
                        <c:v>0</c:v>
                      </c:pt>
                      <c:pt idx="7420">
                        <c:v>0</c:v>
                      </c:pt>
                      <c:pt idx="7421">
                        <c:v>0</c:v>
                      </c:pt>
                      <c:pt idx="7422">
                        <c:v>0</c:v>
                      </c:pt>
                      <c:pt idx="7423">
                        <c:v>0</c:v>
                      </c:pt>
                      <c:pt idx="7424">
                        <c:v>0</c:v>
                      </c:pt>
                      <c:pt idx="7425">
                        <c:v>0</c:v>
                      </c:pt>
                      <c:pt idx="7426">
                        <c:v>0</c:v>
                      </c:pt>
                      <c:pt idx="7427">
                        <c:v>0</c:v>
                      </c:pt>
                      <c:pt idx="7428">
                        <c:v>0</c:v>
                      </c:pt>
                      <c:pt idx="7429">
                        <c:v>0</c:v>
                      </c:pt>
                      <c:pt idx="7430">
                        <c:v>0</c:v>
                      </c:pt>
                      <c:pt idx="7431">
                        <c:v>0</c:v>
                      </c:pt>
                      <c:pt idx="7432">
                        <c:v>0</c:v>
                      </c:pt>
                      <c:pt idx="7433">
                        <c:v>0</c:v>
                      </c:pt>
                      <c:pt idx="7434">
                        <c:v>0</c:v>
                      </c:pt>
                      <c:pt idx="7435">
                        <c:v>0</c:v>
                      </c:pt>
                      <c:pt idx="7436">
                        <c:v>0</c:v>
                      </c:pt>
                      <c:pt idx="7437">
                        <c:v>0</c:v>
                      </c:pt>
                      <c:pt idx="7438">
                        <c:v>0</c:v>
                      </c:pt>
                      <c:pt idx="7439">
                        <c:v>0</c:v>
                      </c:pt>
                      <c:pt idx="7440">
                        <c:v>0</c:v>
                      </c:pt>
                      <c:pt idx="7441">
                        <c:v>0</c:v>
                      </c:pt>
                      <c:pt idx="7442">
                        <c:v>0</c:v>
                      </c:pt>
                      <c:pt idx="7443">
                        <c:v>0</c:v>
                      </c:pt>
                      <c:pt idx="7444">
                        <c:v>0</c:v>
                      </c:pt>
                      <c:pt idx="7445">
                        <c:v>0</c:v>
                      </c:pt>
                      <c:pt idx="7446">
                        <c:v>-1.4210854715202004E-14</c:v>
                      </c:pt>
                      <c:pt idx="7447">
                        <c:v>0</c:v>
                      </c:pt>
                      <c:pt idx="7448">
                        <c:v>0</c:v>
                      </c:pt>
                      <c:pt idx="7449">
                        <c:v>0</c:v>
                      </c:pt>
                      <c:pt idx="7450">
                        <c:v>0</c:v>
                      </c:pt>
                      <c:pt idx="7451">
                        <c:v>0</c:v>
                      </c:pt>
                      <c:pt idx="7452">
                        <c:v>0</c:v>
                      </c:pt>
                      <c:pt idx="7453">
                        <c:v>0</c:v>
                      </c:pt>
                      <c:pt idx="7454">
                        <c:v>0</c:v>
                      </c:pt>
                      <c:pt idx="7455">
                        <c:v>0</c:v>
                      </c:pt>
                      <c:pt idx="7456">
                        <c:v>0</c:v>
                      </c:pt>
                      <c:pt idx="7457">
                        <c:v>0</c:v>
                      </c:pt>
                      <c:pt idx="7458">
                        <c:v>0</c:v>
                      </c:pt>
                      <c:pt idx="7459">
                        <c:v>0</c:v>
                      </c:pt>
                      <c:pt idx="7460">
                        <c:v>0</c:v>
                      </c:pt>
                      <c:pt idx="7461">
                        <c:v>0</c:v>
                      </c:pt>
                      <c:pt idx="7462">
                        <c:v>0</c:v>
                      </c:pt>
                      <c:pt idx="7463">
                        <c:v>0</c:v>
                      </c:pt>
                      <c:pt idx="7464">
                        <c:v>0</c:v>
                      </c:pt>
                      <c:pt idx="7465">
                        <c:v>-1.4210854715202004E-14</c:v>
                      </c:pt>
                      <c:pt idx="7466">
                        <c:v>0</c:v>
                      </c:pt>
                      <c:pt idx="7467">
                        <c:v>0</c:v>
                      </c:pt>
                      <c:pt idx="7468">
                        <c:v>0</c:v>
                      </c:pt>
                      <c:pt idx="7469">
                        <c:v>0</c:v>
                      </c:pt>
                      <c:pt idx="7470">
                        <c:v>0</c:v>
                      </c:pt>
                      <c:pt idx="7471">
                        <c:v>0</c:v>
                      </c:pt>
                      <c:pt idx="7472">
                        <c:v>0</c:v>
                      </c:pt>
                      <c:pt idx="7473">
                        <c:v>0</c:v>
                      </c:pt>
                      <c:pt idx="7474">
                        <c:v>0</c:v>
                      </c:pt>
                      <c:pt idx="7475">
                        <c:v>0</c:v>
                      </c:pt>
                      <c:pt idx="7476">
                        <c:v>0</c:v>
                      </c:pt>
                      <c:pt idx="7477">
                        <c:v>0</c:v>
                      </c:pt>
                      <c:pt idx="7478">
                        <c:v>0</c:v>
                      </c:pt>
                      <c:pt idx="7479">
                        <c:v>0</c:v>
                      </c:pt>
                      <c:pt idx="7480">
                        <c:v>0</c:v>
                      </c:pt>
                      <c:pt idx="7481">
                        <c:v>0</c:v>
                      </c:pt>
                      <c:pt idx="7482">
                        <c:v>0</c:v>
                      </c:pt>
                      <c:pt idx="7483">
                        <c:v>0</c:v>
                      </c:pt>
                      <c:pt idx="7484">
                        <c:v>0</c:v>
                      </c:pt>
                      <c:pt idx="7485">
                        <c:v>0</c:v>
                      </c:pt>
                      <c:pt idx="7486">
                        <c:v>0</c:v>
                      </c:pt>
                      <c:pt idx="7487">
                        <c:v>0</c:v>
                      </c:pt>
                      <c:pt idx="7488">
                        <c:v>0</c:v>
                      </c:pt>
                      <c:pt idx="7489">
                        <c:v>0</c:v>
                      </c:pt>
                      <c:pt idx="7490">
                        <c:v>0</c:v>
                      </c:pt>
                      <c:pt idx="7491">
                        <c:v>0</c:v>
                      </c:pt>
                      <c:pt idx="7492">
                        <c:v>0</c:v>
                      </c:pt>
                      <c:pt idx="7493">
                        <c:v>0</c:v>
                      </c:pt>
                      <c:pt idx="7494">
                        <c:v>0</c:v>
                      </c:pt>
                      <c:pt idx="7495">
                        <c:v>0</c:v>
                      </c:pt>
                      <c:pt idx="7496">
                        <c:v>-1.4210854715202004E-14</c:v>
                      </c:pt>
                      <c:pt idx="7497">
                        <c:v>0</c:v>
                      </c:pt>
                      <c:pt idx="7498">
                        <c:v>0</c:v>
                      </c:pt>
                      <c:pt idx="7499">
                        <c:v>-1.4210854715202004E-14</c:v>
                      </c:pt>
                      <c:pt idx="7500">
                        <c:v>0</c:v>
                      </c:pt>
                      <c:pt idx="7501">
                        <c:v>0</c:v>
                      </c:pt>
                      <c:pt idx="7502">
                        <c:v>0</c:v>
                      </c:pt>
                      <c:pt idx="7503">
                        <c:v>0</c:v>
                      </c:pt>
                      <c:pt idx="7504">
                        <c:v>0</c:v>
                      </c:pt>
                      <c:pt idx="7505">
                        <c:v>0</c:v>
                      </c:pt>
                      <c:pt idx="7506">
                        <c:v>0</c:v>
                      </c:pt>
                      <c:pt idx="7507">
                        <c:v>0</c:v>
                      </c:pt>
                      <c:pt idx="7508">
                        <c:v>0</c:v>
                      </c:pt>
                      <c:pt idx="7509">
                        <c:v>0</c:v>
                      </c:pt>
                      <c:pt idx="7510">
                        <c:v>0</c:v>
                      </c:pt>
                      <c:pt idx="7511">
                        <c:v>0</c:v>
                      </c:pt>
                      <c:pt idx="7512">
                        <c:v>0</c:v>
                      </c:pt>
                      <c:pt idx="7513">
                        <c:v>0</c:v>
                      </c:pt>
                      <c:pt idx="7514">
                        <c:v>0</c:v>
                      </c:pt>
                      <c:pt idx="7515">
                        <c:v>0</c:v>
                      </c:pt>
                      <c:pt idx="7516">
                        <c:v>0</c:v>
                      </c:pt>
                      <c:pt idx="7517">
                        <c:v>0</c:v>
                      </c:pt>
                      <c:pt idx="7518">
                        <c:v>0</c:v>
                      </c:pt>
                      <c:pt idx="7519">
                        <c:v>0</c:v>
                      </c:pt>
                      <c:pt idx="7520">
                        <c:v>0</c:v>
                      </c:pt>
                      <c:pt idx="7521">
                        <c:v>0</c:v>
                      </c:pt>
                      <c:pt idx="7522">
                        <c:v>0</c:v>
                      </c:pt>
                      <c:pt idx="7523">
                        <c:v>0</c:v>
                      </c:pt>
                      <c:pt idx="7524">
                        <c:v>0</c:v>
                      </c:pt>
                      <c:pt idx="7525">
                        <c:v>0</c:v>
                      </c:pt>
                      <c:pt idx="7526">
                        <c:v>0</c:v>
                      </c:pt>
                      <c:pt idx="7527">
                        <c:v>0</c:v>
                      </c:pt>
                      <c:pt idx="7528">
                        <c:v>0</c:v>
                      </c:pt>
                      <c:pt idx="7529">
                        <c:v>0</c:v>
                      </c:pt>
                      <c:pt idx="7530">
                        <c:v>0</c:v>
                      </c:pt>
                      <c:pt idx="7531">
                        <c:v>0</c:v>
                      </c:pt>
                      <c:pt idx="7532">
                        <c:v>0</c:v>
                      </c:pt>
                      <c:pt idx="7533">
                        <c:v>-1.4210854715202004E-14</c:v>
                      </c:pt>
                      <c:pt idx="7534">
                        <c:v>0</c:v>
                      </c:pt>
                      <c:pt idx="7535">
                        <c:v>0</c:v>
                      </c:pt>
                      <c:pt idx="7536">
                        <c:v>0</c:v>
                      </c:pt>
                      <c:pt idx="7537">
                        <c:v>0</c:v>
                      </c:pt>
                      <c:pt idx="7538">
                        <c:v>0</c:v>
                      </c:pt>
                      <c:pt idx="7539">
                        <c:v>0</c:v>
                      </c:pt>
                      <c:pt idx="7540">
                        <c:v>-1.4210854715202004E-14</c:v>
                      </c:pt>
                      <c:pt idx="7541">
                        <c:v>0</c:v>
                      </c:pt>
                      <c:pt idx="7542">
                        <c:v>0</c:v>
                      </c:pt>
                      <c:pt idx="7543">
                        <c:v>0</c:v>
                      </c:pt>
                      <c:pt idx="7544">
                        <c:v>0</c:v>
                      </c:pt>
                      <c:pt idx="7545">
                        <c:v>0</c:v>
                      </c:pt>
                      <c:pt idx="7546">
                        <c:v>0</c:v>
                      </c:pt>
                      <c:pt idx="7547">
                        <c:v>0</c:v>
                      </c:pt>
                      <c:pt idx="7548">
                        <c:v>0</c:v>
                      </c:pt>
                      <c:pt idx="7549">
                        <c:v>0</c:v>
                      </c:pt>
                      <c:pt idx="7550">
                        <c:v>0</c:v>
                      </c:pt>
                      <c:pt idx="7551">
                        <c:v>0</c:v>
                      </c:pt>
                      <c:pt idx="7552">
                        <c:v>0</c:v>
                      </c:pt>
                      <c:pt idx="7553">
                        <c:v>0</c:v>
                      </c:pt>
                      <c:pt idx="7554">
                        <c:v>0</c:v>
                      </c:pt>
                      <c:pt idx="7555">
                        <c:v>0</c:v>
                      </c:pt>
                      <c:pt idx="7556">
                        <c:v>0</c:v>
                      </c:pt>
                      <c:pt idx="7557">
                        <c:v>0</c:v>
                      </c:pt>
                      <c:pt idx="7558">
                        <c:v>0</c:v>
                      </c:pt>
                      <c:pt idx="7559">
                        <c:v>0</c:v>
                      </c:pt>
                      <c:pt idx="7560">
                        <c:v>0</c:v>
                      </c:pt>
                      <c:pt idx="7561">
                        <c:v>0</c:v>
                      </c:pt>
                      <c:pt idx="7562">
                        <c:v>0</c:v>
                      </c:pt>
                      <c:pt idx="7563">
                        <c:v>0</c:v>
                      </c:pt>
                      <c:pt idx="7564">
                        <c:v>0</c:v>
                      </c:pt>
                      <c:pt idx="7565">
                        <c:v>0</c:v>
                      </c:pt>
                      <c:pt idx="7566">
                        <c:v>0</c:v>
                      </c:pt>
                      <c:pt idx="7567">
                        <c:v>0</c:v>
                      </c:pt>
                      <c:pt idx="7568">
                        <c:v>0</c:v>
                      </c:pt>
                      <c:pt idx="7569">
                        <c:v>0</c:v>
                      </c:pt>
                      <c:pt idx="7570">
                        <c:v>0</c:v>
                      </c:pt>
                      <c:pt idx="7571">
                        <c:v>0</c:v>
                      </c:pt>
                      <c:pt idx="7572">
                        <c:v>0</c:v>
                      </c:pt>
                      <c:pt idx="7573">
                        <c:v>0</c:v>
                      </c:pt>
                      <c:pt idx="7574">
                        <c:v>0</c:v>
                      </c:pt>
                      <c:pt idx="7575">
                        <c:v>0</c:v>
                      </c:pt>
                      <c:pt idx="7576">
                        <c:v>0</c:v>
                      </c:pt>
                      <c:pt idx="7577">
                        <c:v>0</c:v>
                      </c:pt>
                      <c:pt idx="7578">
                        <c:v>0</c:v>
                      </c:pt>
                      <c:pt idx="7579">
                        <c:v>0</c:v>
                      </c:pt>
                      <c:pt idx="7580">
                        <c:v>0</c:v>
                      </c:pt>
                      <c:pt idx="7581">
                        <c:v>0</c:v>
                      </c:pt>
                      <c:pt idx="7582">
                        <c:v>0</c:v>
                      </c:pt>
                      <c:pt idx="7583">
                        <c:v>0</c:v>
                      </c:pt>
                      <c:pt idx="7584">
                        <c:v>0</c:v>
                      </c:pt>
                      <c:pt idx="7585">
                        <c:v>0</c:v>
                      </c:pt>
                      <c:pt idx="7586">
                        <c:v>0</c:v>
                      </c:pt>
                      <c:pt idx="7587">
                        <c:v>0</c:v>
                      </c:pt>
                      <c:pt idx="7588">
                        <c:v>0</c:v>
                      </c:pt>
                      <c:pt idx="7589">
                        <c:v>0</c:v>
                      </c:pt>
                      <c:pt idx="7590">
                        <c:v>0</c:v>
                      </c:pt>
                      <c:pt idx="7591">
                        <c:v>0</c:v>
                      </c:pt>
                      <c:pt idx="7592">
                        <c:v>0</c:v>
                      </c:pt>
                      <c:pt idx="7593">
                        <c:v>0</c:v>
                      </c:pt>
                      <c:pt idx="7594">
                        <c:v>0</c:v>
                      </c:pt>
                      <c:pt idx="7595">
                        <c:v>0</c:v>
                      </c:pt>
                      <c:pt idx="7596">
                        <c:v>0</c:v>
                      </c:pt>
                      <c:pt idx="7597">
                        <c:v>0</c:v>
                      </c:pt>
                      <c:pt idx="7598">
                        <c:v>0</c:v>
                      </c:pt>
                      <c:pt idx="7599">
                        <c:v>0</c:v>
                      </c:pt>
                      <c:pt idx="7600">
                        <c:v>0</c:v>
                      </c:pt>
                      <c:pt idx="7601">
                        <c:v>0</c:v>
                      </c:pt>
                      <c:pt idx="7602">
                        <c:v>0</c:v>
                      </c:pt>
                      <c:pt idx="7603">
                        <c:v>0</c:v>
                      </c:pt>
                      <c:pt idx="7604">
                        <c:v>0</c:v>
                      </c:pt>
                      <c:pt idx="7605">
                        <c:v>0</c:v>
                      </c:pt>
                      <c:pt idx="7606">
                        <c:v>0</c:v>
                      </c:pt>
                      <c:pt idx="7607">
                        <c:v>0</c:v>
                      </c:pt>
                      <c:pt idx="7608">
                        <c:v>0</c:v>
                      </c:pt>
                      <c:pt idx="7609">
                        <c:v>0</c:v>
                      </c:pt>
                      <c:pt idx="7610">
                        <c:v>0</c:v>
                      </c:pt>
                      <c:pt idx="7611">
                        <c:v>0</c:v>
                      </c:pt>
                      <c:pt idx="7612">
                        <c:v>0</c:v>
                      </c:pt>
                      <c:pt idx="7613">
                        <c:v>0</c:v>
                      </c:pt>
                      <c:pt idx="7614">
                        <c:v>0</c:v>
                      </c:pt>
                      <c:pt idx="7615">
                        <c:v>0</c:v>
                      </c:pt>
                      <c:pt idx="7616">
                        <c:v>0</c:v>
                      </c:pt>
                      <c:pt idx="7617">
                        <c:v>0</c:v>
                      </c:pt>
                      <c:pt idx="7618">
                        <c:v>0</c:v>
                      </c:pt>
                      <c:pt idx="7619">
                        <c:v>0</c:v>
                      </c:pt>
                      <c:pt idx="7620">
                        <c:v>0</c:v>
                      </c:pt>
                      <c:pt idx="7621">
                        <c:v>0</c:v>
                      </c:pt>
                      <c:pt idx="7622">
                        <c:v>0</c:v>
                      </c:pt>
                      <c:pt idx="7623">
                        <c:v>0</c:v>
                      </c:pt>
                      <c:pt idx="7624">
                        <c:v>0</c:v>
                      </c:pt>
                      <c:pt idx="7625">
                        <c:v>0</c:v>
                      </c:pt>
                      <c:pt idx="7626">
                        <c:v>0</c:v>
                      </c:pt>
                      <c:pt idx="7627">
                        <c:v>0</c:v>
                      </c:pt>
                      <c:pt idx="7628">
                        <c:v>0</c:v>
                      </c:pt>
                      <c:pt idx="7629">
                        <c:v>0</c:v>
                      </c:pt>
                      <c:pt idx="7630">
                        <c:v>0</c:v>
                      </c:pt>
                      <c:pt idx="7631">
                        <c:v>0</c:v>
                      </c:pt>
                      <c:pt idx="7632">
                        <c:v>0</c:v>
                      </c:pt>
                      <c:pt idx="7633">
                        <c:v>0</c:v>
                      </c:pt>
                      <c:pt idx="7634">
                        <c:v>0</c:v>
                      </c:pt>
                      <c:pt idx="7635">
                        <c:v>0</c:v>
                      </c:pt>
                      <c:pt idx="7636">
                        <c:v>0</c:v>
                      </c:pt>
                      <c:pt idx="7637">
                        <c:v>0</c:v>
                      </c:pt>
                      <c:pt idx="7638">
                        <c:v>0</c:v>
                      </c:pt>
                      <c:pt idx="7639">
                        <c:v>0</c:v>
                      </c:pt>
                      <c:pt idx="7640">
                        <c:v>0</c:v>
                      </c:pt>
                      <c:pt idx="7641">
                        <c:v>0</c:v>
                      </c:pt>
                      <c:pt idx="7642">
                        <c:v>0</c:v>
                      </c:pt>
                      <c:pt idx="7643">
                        <c:v>0</c:v>
                      </c:pt>
                      <c:pt idx="7644">
                        <c:v>0</c:v>
                      </c:pt>
                      <c:pt idx="7645">
                        <c:v>0</c:v>
                      </c:pt>
                      <c:pt idx="7646">
                        <c:v>0</c:v>
                      </c:pt>
                      <c:pt idx="7647">
                        <c:v>0</c:v>
                      </c:pt>
                      <c:pt idx="7648">
                        <c:v>0</c:v>
                      </c:pt>
                      <c:pt idx="7649">
                        <c:v>0</c:v>
                      </c:pt>
                      <c:pt idx="7650">
                        <c:v>0</c:v>
                      </c:pt>
                      <c:pt idx="7651">
                        <c:v>0</c:v>
                      </c:pt>
                      <c:pt idx="7652">
                        <c:v>0</c:v>
                      </c:pt>
                      <c:pt idx="7653">
                        <c:v>0</c:v>
                      </c:pt>
                      <c:pt idx="7654">
                        <c:v>0</c:v>
                      </c:pt>
                      <c:pt idx="7655">
                        <c:v>0</c:v>
                      </c:pt>
                      <c:pt idx="7656">
                        <c:v>0</c:v>
                      </c:pt>
                      <c:pt idx="7657">
                        <c:v>0</c:v>
                      </c:pt>
                      <c:pt idx="7658">
                        <c:v>0</c:v>
                      </c:pt>
                      <c:pt idx="7659">
                        <c:v>0</c:v>
                      </c:pt>
                      <c:pt idx="7660">
                        <c:v>0</c:v>
                      </c:pt>
                      <c:pt idx="7661">
                        <c:v>0</c:v>
                      </c:pt>
                      <c:pt idx="7662">
                        <c:v>0</c:v>
                      </c:pt>
                      <c:pt idx="7663">
                        <c:v>0</c:v>
                      </c:pt>
                      <c:pt idx="7664">
                        <c:v>0</c:v>
                      </c:pt>
                      <c:pt idx="7665">
                        <c:v>0</c:v>
                      </c:pt>
                      <c:pt idx="7666">
                        <c:v>0</c:v>
                      </c:pt>
                      <c:pt idx="7667">
                        <c:v>0</c:v>
                      </c:pt>
                      <c:pt idx="7668">
                        <c:v>0</c:v>
                      </c:pt>
                      <c:pt idx="7669">
                        <c:v>0</c:v>
                      </c:pt>
                      <c:pt idx="7670">
                        <c:v>0</c:v>
                      </c:pt>
                      <c:pt idx="7671">
                        <c:v>0</c:v>
                      </c:pt>
                      <c:pt idx="7672">
                        <c:v>0</c:v>
                      </c:pt>
                      <c:pt idx="7673">
                        <c:v>0</c:v>
                      </c:pt>
                      <c:pt idx="7674">
                        <c:v>0</c:v>
                      </c:pt>
                      <c:pt idx="7675">
                        <c:v>0</c:v>
                      </c:pt>
                      <c:pt idx="7676">
                        <c:v>0</c:v>
                      </c:pt>
                      <c:pt idx="7677">
                        <c:v>0</c:v>
                      </c:pt>
                      <c:pt idx="7678">
                        <c:v>0</c:v>
                      </c:pt>
                      <c:pt idx="7679">
                        <c:v>0</c:v>
                      </c:pt>
                      <c:pt idx="7680">
                        <c:v>0</c:v>
                      </c:pt>
                      <c:pt idx="7681">
                        <c:v>0</c:v>
                      </c:pt>
                      <c:pt idx="7682">
                        <c:v>0</c:v>
                      </c:pt>
                      <c:pt idx="7683">
                        <c:v>0</c:v>
                      </c:pt>
                      <c:pt idx="7684">
                        <c:v>0</c:v>
                      </c:pt>
                      <c:pt idx="7685">
                        <c:v>0</c:v>
                      </c:pt>
                      <c:pt idx="7686">
                        <c:v>0</c:v>
                      </c:pt>
                      <c:pt idx="7687">
                        <c:v>0</c:v>
                      </c:pt>
                      <c:pt idx="7688">
                        <c:v>0</c:v>
                      </c:pt>
                      <c:pt idx="7689">
                        <c:v>0</c:v>
                      </c:pt>
                      <c:pt idx="7690">
                        <c:v>0</c:v>
                      </c:pt>
                      <c:pt idx="7691">
                        <c:v>0</c:v>
                      </c:pt>
                      <c:pt idx="7692">
                        <c:v>0</c:v>
                      </c:pt>
                      <c:pt idx="7693">
                        <c:v>0</c:v>
                      </c:pt>
                      <c:pt idx="7694">
                        <c:v>0</c:v>
                      </c:pt>
                      <c:pt idx="7695">
                        <c:v>0</c:v>
                      </c:pt>
                      <c:pt idx="7696">
                        <c:v>0</c:v>
                      </c:pt>
                      <c:pt idx="7697">
                        <c:v>0</c:v>
                      </c:pt>
                      <c:pt idx="7698">
                        <c:v>0</c:v>
                      </c:pt>
                      <c:pt idx="7699">
                        <c:v>0</c:v>
                      </c:pt>
                      <c:pt idx="7700">
                        <c:v>-1.4210854715202004E-14</c:v>
                      </c:pt>
                      <c:pt idx="7701">
                        <c:v>0</c:v>
                      </c:pt>
                      <c:pt idx="7702">
                        <c:v>0</c:v>
                      </c:pt>
                      <c:pt idx="7703">
                        <c:v>0</c:v>
                      </c:pt>
                      <c:pt idx="7704">
                        <c:v>-7.1054273576010019E-15</c:v>
                      </c:pt>
                      <c:pt idx="7705">
                        <c:v>0</c:v>
                      </c:pt>
                      <c:pt idx="7706">
                        <c:v>-7.1054273576010019E-15</c:v>
                      </c:pt>
                      <c:pt idx="7707">
                        <c:v>0</c:v>
                      </c:pt>
                      <c:pt idx="7708">
                        <c:v>0</c:v>
                      </c:pt>
                      <c:pt idx="7709">
                        <c:v>0</c:v>
                      </c:pt>
                      <c:pt idx="7710">
                        <c:v>0</c:v>
                      </c:pt>
                      <c:pt idx="7711">
                        <c:v>0</c:v>
                      </c:pt>
                      <c:pt idx="7712">
                        <c:v>0</c:v>
                      </c:pt>
                      <c:pt idx="7713">
                        <c:v>0</c:v>
                      </c:pt>
                      <c:pt idx="7714">
                        <c:v>0</c:v>
                      </c:pt>
                      <c:pt idx="7715">
                        <c:v>-7.1054273576010019E-15</c:v>
                      </c:pt>
                      <c:pt idx="7716">
                        <c:v>0</c:v>
                      </c:pt>
                      <c:pt idx="7717">
                        <c:v>0</c:v>
                      </c:pt>
                      <c:pt idx="7718">
                        <c:v>0</c:v>
                      </c:pt>
                      <c:pt idx="7719">
                        <c:v>0</c:v>
                      </c:pt>
                      <c:pt idx="7720">
                        <c:v>0</c:v>
                      </c:pt>
                      <c:pt idx="7721">
                        <c:v>0</c:v>
                      </c:pt>
                      <c:pt idx="7722">
                        <c:v>0</c:v>
                      </c:pt>
                      <c:pt idx="7723">
                        <c:v>0</c:v>
                      </c:pt>
                      <c:pt idx="7724">
                        <c:v>0</c:v>
                      </c:pt>
                      <c:pt idx="7725">
                        <c:v>0</c:v>
                      </c:pt>
                      <c:pt idx="7726">
                        <c:v>0</c:v>
                      </c:pt>
                      <c:pt idx="7727">
                        <c:v>0</c:v>
                      </c:pt>
                      <c:pt idx="7728">
                        <c:v>0</c:v>
                      </c:pt>
                      <c:pt idx="7729">
                        <c:v>-7.1054273576010019E-15</c:v>
                      </c:pt>
                      <c:pt idx="7730">
                        <c:v>0</c:v>
                      </c:pt>
                      <c:pt idx="7731">
                        <c:v>0</c:v>
                      </c:pt>
                      <c:pt idx="7732">
                        <c:v>0</c:v>
                      </c:pt>
                      <c:pt idx="7733">
                        <c:v>0</c:v>
                      </c:pt>
                      <c:pt idx="7734">
                        <c:v>0</c:v>
                      </c:pt>
                      <c:pt idx="7735">
                        <c:v>0</c:v>
                      </c:pt>
                      <c:pt idx="7736">
                        <c:v>0</c:v>
                      </c:pt>
                      <c:pt idx="7737">
                        <c:v>0</c:v>
                      </c:pt>
                      <c:pt idx="7738">
                        <c:v>0</c:v>
                      </c:pt>
                      <c:pt idx="7739">
                        <c:v>0</c:v>
                      </c:pt>
                      <c:pt idx="7740">
                        <c:v>0</c:v>
                      </c:pt>
                      <c:pt idx="7741">
                        <c:v>0</c:v>
                      </c:pt>
                      <c:pt idx="7742">
                        <c:v>0</c:v>
                      </c:pt>
                      <c:pt idx="7743">
                        <c:v>0</c:v>
                      </c:pt>
                      <c:pt idx="7744">
                        <c:v>-7.1054273576010019E-15</c:v>
                      </c:pt>
                      <c:pt idx="7745">
                        <c:v>0</c:v>
                      </c:pt>
                      <c:pt idx="7746">
                        <c:v>-7.1054273576010019E-15</c:v>
                      </c:pt>
                      <c:pt idx="7747">
                        <c:v>0</c:v>
                      </c:pt>
                      <c:pt idx="7748">
                        <c:v>0</c:v>
                      </c:pt>
                      <c:pt idx="7749">
                        <c:v>0</c:v>
                      </c:pt>
                      <c:pt idx="7750">
                        <c:v>0</c:v>
                      </c:pt>
                      <c:pt idx="7751">
                        <c:v>0</c:v>
                      </c:pt>
                      <c:pt idx="7752">
                        <c:v>-7.1054273576010019E-15</c:v>
                      </c:pt>
                      <c:pt idx="7753">
                        <c:v>0</c:v>
                      </c:pt>
                      <c:pt idx="7754">
                        <c:v>-7.1054273576010019E-15</c:v>
                      </c:pt>
                      <c:pt idx="7755">
                        <c:v>0</c:v>
                      </c:pt>
                      <c:pt idx="7756">
                        <c:v>0</c:v>
                      </c:pt>
                      <c:pt idx="7757">
                        <c:v>0</c:v>
                      </c:pt>
                      <c:pt idx="7758">
                        <c:v>0</c:v>
                      </c:pt>
                      <c:pt idx="7759">
                        <c:v>0</c:v>
                      </c:pt>
                      <c:pt idx="7760">
                        <c:v>0</c:v>
                      </c:pt>
                      <c:pt idx="7761">
                        <c:v>0</c:v>
                      </c:pt>
                      <c:pt idx="7762">
                        <c:v>0</c:v>
                      </c:pt>
                      <c:pt idx="7763">
                        <c:v>0</c:v>
                      </c:pt>
                      <c:pt idx="7764">
                        <c:v>0</c:v>
                      </c:pt>
                      <c:pt idx="7765">
                        <c:v>0</c:v>
                      </c:pt>
                      <c:pt idx="7766">
                        <c:v>0</c:v>
                      </c:pt>
                      <c:pt idx="7767">
                        <c:v>0</c:v>
                      </c:pt>
                      <c:pt idx="7768">
                        <c:v>0</c:v>
                      </c:pt>
                      <c:pt idx="7769">
                        <c:v>0</c:v>
                      </c:pt>
                      <c:pt idx="7770">
                        <c:v>0</c:v>
                      </c:pt>
                      <c:pt idx="7771">
                        <c:v>0</c:v>
                      </c:pt>
                      <c:pt idx="7772">
                        <c:v>0</c:v>
                      </c:pt>
                      <c:pt idx="7773">
                        <c:v>0</c:v>
                      </c:pt>
                      <c:pt idx="7774">
                        <c:v>0</c:v>
                      </c:pt>
                      <c:pt idx="7775">
                        <c:v>0</c:v>
                      </c:pt>
                      <c:pt idx="7776">
                        <c:v>0</c:v>
                      </c:pt>
                      <c:pt idx="7777">
                        <c:v>0</c:v>
                      </c:pt>
                      <c:pt idx="7778">
                        <c:v>0</c:v>
                      </c:pt>
                      <c:pt idx="7779">
                        <c:v>0</c:v>
                      </c:pt>
                      <c:pt idx="7780">
                        <c:v>0</c:v>
                      </c:pt>
                      <c:pt idx="7781">
                        <c:v>-7.1054273576010019E-15</c:v>
                      </c:pt>
                      <c:pt idx="7782">
                        <c:v>0</c:v>
                      </c:pt>
                      <c:pt idx="7783">
                        <c:v>0</c:v>
                      </c:pt>
                      <c:pt idx="7784">
                        <c:v>0</c:v>
                      </c:pt>
                      <c:pt idx="7785">
                        <c:v>0</c:v>
                      </c:pt>
                      <c:pt idx="7786">
                        <c:v>0</c:v>
                      </c:pt>
                      <c:pt idx="7787">
                        <c:v>0</c:v>
                      </c:pt>
                      <c:pt idx="7788">
                        <c:v>0</c:v>
                      </c:pt>
                      <c:pt idx="7789">
                        <c:v>0</c:v>
                      </c:pt>
                      <c:pt idx="7790">
                        <c:v>-7.1054273576010019E-15</c:v>
                      </c:pt>
                      <c:pt idx="7791">
                        <c:v>0</c:v>
                      </c:pt>
                      <c:pt idx="7792">
                        <c:v>0</c:v>
                      </c:pt>
                      <c:pt idx="7793">
                        <c:v>0</c:v>
                      </c:pt>
                      <c:pt idx="7794">
                        <c:v>0</c:v>
                      </c:pt>
                      <c:pt idx="7795">
                        <c:v>0</c:v>
                      </c:pt>
                      <c:pt idx="7796">
                        <c:v>0</c:v>
                      </c:pt>
                      <c:pt idx="7797">
                        <c:v>0</c:v>
                      </c:pt>
                      <c:pt idx="7798">
                        <c:v>-7.1054273576010019E-15</c:v>
                      </c:pt>
                      <c:pt idx="7799">
                        <c:v>0</c:v>
                      </c:pt>
                      <c:pt idx="7800">
                        <c:v>-7.1054273576010019E-15</c:v>
                      </c:pt>
                      <c:pt idx="7801">
                        <c:v>0</c:v>
                      </c:pt>
                      <c:pt idx="7802">
                        <c:v>0</c:v>
                      </c:pt>
                      <c:pt idx="7803">
                        <c:v>0</c:v>
                      </c:pt>
                      <c:pt idx="7804">
                        <c:v>-7.1054273576010019E-15</c:v>
                      </c:pt>
                      <c:pt idx="7805">
                        <c:v>-7.1054273576010019E-15</c:v>
                      </c:pt>
                      <c:pt idx="7806">
                        <c:v>0</c:v>
                      </c:pt>
                      <c:pt idx="7807">
                        <c:v>-7.1054273576010019E-15</c:v>
                      </c:pt>
                      <c:pt idx="7808">
                        <c:v>0</c:v>
                      </c:pt>
                      <c:pt idx="7809">
                        <c:v>0</c:v>
                      </c:pt>
                      <c:pt idx="7810">
                        <c:v>0</c:v>
                      </c:pt>
                      <c:pt idx="7811">
                        <c:v>0</c:v>
                      </c:pt>
                      <c:pt idx="7812">
                        <c:v>0</c:v>
                      </c:pt>
                      <c:pt idx="7813">
                        <c:v>-7.1054273576010019E-15</c:v>
                      </c:pt>
                      <c:pt idx="7814">
                        <c:v>0</c:v>
                      </c:pt>
                      <c:pt idx="7815">
                        <c:v>0</c:v>
                      </c:pt>
                      <c:pt idx="7816">
                        <c:v>0</c:v>
                      </c:pt>
                      <c:pt idx="7817">
                        <c:v>0</c:v>
                      </c:pt>
                      <c:pt idx="7818">
                        <c:v>0</c:v>
                      </c:pt>
                      <c:pt idx="7819">
                        <c:v>0</c:v>
                      </c:pt>
                      <c:pt idx="7820">
                        <c:v>0</c:v>
                      </c:pt>
                      <c:pt idx="7821">
                        <c:v>0</c:v>
                      </c:pt>
                      <c:pt idx="7822">
                        <c:v>0</c:v>
                      </c:pt>
                      <c:pt idx="7823">
                        <c:v>0</c:v>
                      </c:pt>
                      <c:pt idx="7824">
                        <c:v>0</c:v>
                      </c:pt>
                      <c:pt idx="7825">
                        <c:v>0</c:v>
                      </c:pt>
                      <c:pt idx="7826">
                        <c:v>0</c:v>
                      </c:pt>
                      <c:pt idx="7827">
                        <c:v>0</c:v>
                      </c:pt>
                      <c:pt idx="7828">
                        <c:v>0</c:v>
                      </c:pt>
                      <c:pt idx="7829">
                        <c:v>0</c:v>
                      </c:pt>
                      <c:pt idx="7830">
                        <c:v>0</c:v>
                      </c:pt>
                      <c:pt idx="7831">
                        <c:v>0</c:v>
                      </c:pt>
                      <c:pt idx="7832">
                        <c:v>0</c:v>
                      </c:pt>
                      <c:pt idx="7833">
                        <c:v>0</c:v>
                      </c:pt>
                      <c:pt idx="7834">
                        <c:v>0</c:v>
                      </c:pt>
                      <c:pt idx="7835">
                        <c:v>0</c:v>
                      </c:pt>
                      <c:pt idx="7836">
                        <c:v>0</c:v>
                      </c:pt>
                      <c:pt idx="7837">
                        <c:v>0</c:v>
                      </c:pt>
                      <c:pt idx="7838">
                        <c:v>0</c:v>
                      </c:pt>
                      <c:pt idx="7839">
                        <c:v>0</c:v>
                      </c:pt>
                      <c:pt idx="7840">
                        <c:v>0</c:v>
                      </c:pt>
                      <c:pt idx="7841">
                        <c:v>0</c:v>
                      </c:pt>
                      <c:pt idx="7842">
                        <c:v>0</c:v>
                      </c:pt>
                      <c:pt idx="7843">
                        <c:v>0</c:v>
                      </c:pt>
                      <c:pt idx="7844">
                        <c:v>0</c:v>
                      </c:pt>
                      <c:pt idx="7845">
                        <c:v>-7.1054273576010019E-15</c:v>
                      </c:pt>
                      <c:pt idx="7846">
                        <c:v>0</c:v>
                      </c:pt>
                      <c:pt idx="7847">
                        <c:v>0</c:v>
                      </c:pt>
                      <c:pt idx="7848">
                        <c:v>0</c:v>
                      </c:pt>
                      <c:pt idx="7849">
                        <c:v>0</c:v>
                      </c:pt>
                      <c:pt idx="7850">
                        <c:v>0</c:v>
                      </c:pt>
                      <c:pt idx="7851">
                        <c:v>0</c:v>
                      </c:pt>
                      <c:pt idx="7852">
                        <c:v>0</c:v>
                      </c:pt>
                      <c:pt idx="7853">
                        <c:v>0</c:v>
                      </c:pt>
                      <c:pt idx="7854">
                        <c:v>0</c:v>
                      </c:pt>
                      <c:pt idx="7855">
                        <c:v>0</c:v>
                      </c:pt>
                      <c:pt idx="7856">
                        <c:v>0</c:v>
                      </c:pt>
                      <c:pt idx="7857">
                        <c:v>0</c:v>
                      </c:pt>
                      <c:pt idx="7858">
                        <c:v>0</c:v>
                      </c:pt>
                      <c:pt idx="7859">
                        <c:v>0</c:v>
                      </c:pt>
                      <c:pt idx="7860">
                        <c:v>0</c:v>
                      </c:pt>
                      <c:pt idx="7861">
                        <c:v>-7.1054273576010019E-15</c:v>
                      </c:pt>
                      <c:pt idx="7862">
                        <c:v>0</c:v>
                      </c:pt>
                      <c:pt idx="7863">
                        <c:v>0</c:v>
                      </c:pt>
                      <c:pt idx="7864">
                        <c:v>0</c:v>
                      </c:pt>
                      <c:pt idx="7865">
                        <c:v>0</c:v>
                      </c:pt>
                      <c:pt idx="7866">
                        <c:v>0</c:v>
                      </c:pt>
                      <c:pt idx="7867">
                        <c:v>0</c:v>
                      </c:pt>
                      <c:pt idx="7868">
                        <c:v>0</c:v>
                      </c:pt>
                      <c:pt idx="7869">
                        <c:v>0</c:v>
                      </c:pt>
                      <c:pt idx="7870">
                        <c:v>-7.1054273576010019E-15</c:v>
                      </c:pt>
                      <c:pt idx="7871">
                        <c:v>0</c:v>
                      </c:pt>
                      <c:pt idx="7872">
                        <c:v>0</c:v>
                      </c:pt>
                      <c:pt idx="7873">
                        <c:v>0</c:v>
                      </c:pt>
                      <c:pt idx="7874">
                        <c:v>0</c:v>
                      </c:pt>
                      <c:pt idx="7875">
                        <c:v>0</c:v>
                      </c:pt>
                      <c:pt idx="7876">
                        <c:v>0</c:v>
                      </c:pt>
                      <c:pt idx="7877">
                        <c:v>0</c:v>
                      </c:pt>
                      <c:pt idx="7878">
                        <c:v>0</c:v>
                      </c:pt>
                      <c:pt idx="7879">
                        <c:v>-7.1054273576010019E-15</c:v>
                      </c:pt>
                      <c:pt idx="7880">
                        <c:v>0</c:v>
                      </c:pt>
                      <c:pt idx="7881">
                        <c:v>0</c:v>
                      </c:pt>
                      <c:pt idx="7882">
                        <c:v>0</c:v>
                      </c:pt>
                      <c:pt idx="7883">
                        <c:v>0</c:v>
                      </c:pt>
                      <c:pt idx="7884">
                        <c:v>0</c:v>
                      </c:pt>
                      <c:pt idx="7885">
                        <c:v>0</c:v>
                      </c:pt>
                      <c:pt idx="7886">
                        <c:v>0</c:v>
                      </c:pt>
                      <c:pt idx="7887">
                        <c:v>0</c:v>
                      </c:pt>
                      <c:pt idx="7888">
                        <c:v>0</c:v>
                      </c:pt>
                      <c:pt idx="7889">
                        <c:v>0</c:v>
                      </c:pt>
                      <c:pt idx="7890">
                        <c:v>0</c:v>
                      </c:pt>
                      <c:pt idx="7891">
                        <c:v>0</c:v>
                      </c:pt>
                      <c:pt idx="7892">
                        <c:v>0</c:v>
                      </c:pt>
                      <c:pt idx="7893">
                        <c:v>0</c:v>
                      </c:pt>
                      <c:pt idx="7894">
                        <c:v>0</c:v>
                      </c:pt>
                      <c:pt idx="7895">
                        <c:v>0</c:v>
                      </c:pt>
                      <c:pt idx="7896">
                        <c:v>0</c:v>
                      </c:pt>
                      <c:pt idx="7897">
                        <c:v>0</c:v>
                      </c:pt>
                      <c:pt idx="7898">
                        <c:v>0</c:v>
                      </c:pt>
                      <c:pt idx="7899">
                        <c:v>0</c:v>
                      </c:pt>
                      <c:pt idx="7900">
                        <c:v>0</c:v>
                      </c:pt>
                      <c:pt idx="7901">
                        <c:v>-7.1054273576010019E-15</c:v>
                      </c:pt>
                      <c:pt idx="7902">
                        <c:v>0</c:v>
                      </c:pt>
                      <c:pt idx="7903">
                        <c:v>0</c:v>
                      </c:pt>
                      <c:pt idx="7904">
                        <c:v>0</c:v>
                      </c:pt>
                      <c:pt idx="7905">
                        <c:v>0</c:v>
                      </c:pt>
                      <c:pt idx="7906">
                        <c:v>0</c:v>
                      </c:pt>
                      <c:pt idx="7907">
                        <c:v>0</c:v>
                      </c:pt>
                      <c:pt idx="7908">
                        <c:v>0</c:v>
                      </c:pt>
                      <c:pt idx="7909">
                        <c:v>-7.1054273576010019E-15</c:v>
                      </c:pt>
                      <c:pt idx="7910">
                        <c:v>0</c:v>
                      </c:pt>
                      <c:pt idx="7911">
                        <c:v>0</c:v>
                      </c:pt>
                      <c:pt idx="7912">
                        <c:v>0</c:v>
                      </c:pt>
                      <c:pt idx="7913">
                        <c:v>-7.1054273576010019E-15</c:v>
                      </c:pt>
                      <c:pt idx="7914">
                        <c:v>0</c:v>
                      </c:pt>
                      <c:pt idx="7915">
                        <c:v>0</c:v>
                      </c:pt>
                      <c:pt idx="7916">
                        <c:v>0</c:v>
                      </c:pt>
                      <c:pt idx="7917">
                        <c:v>-7.1054273576010019E-15</c:v>
                      </c:pt>
                      <c:pt idx="7918">
                        <c:v>0</c:v>
                      </c:pt>
                      <c:pt idx="7919">
                        <c:v>0</c:v>
                      </c:pt>
                      <c:pt idx="7920">
                        <c:v>0</c:v>
                      </c:pt>
                      <c:pt idx="7921">
                        <c:v>0</c:v>
                      </c:pt>
                      <c:pt idx="7922">
                        <c:v>0</c:v>
                      </c:pt>
                      <c:pt idx="7923">
                        <c:v>0</c:v>
                      </c:pt>
                      <c:pt idx="7924">
                        <c:v>0</c:v>
                      </c:pt>
                      <c:pt idx="7925">
                        <c:v>0</c:v>
                      </c:pt>
                      <c:pt idx="7926">
                        <c:v>0</c:v>
                      </c:pt>
                      <c:pt idx="7927">
                        <c:v>0</c:v>
                      </c:pt>
                      <c:pt idx="7928">
                        <c:v>0</c:v>
                      </c:pt>
                      <c:pt idx="7929">
                        <c:v>0</c:v>
                      </c:pt>
                      <c:pt idx="7930">
                        <c:v>0</c:v>
                      </c:pt>
                      <c:pt idx="7931">
                        <c:v>0</c:v>
                      </c:pt>
                      <c:pt idx="7932">
                        <c:v>0</c:v>
                      </c:pt>
                      <c:pt idx="7933">
                        <c:v>0</c:v>
                      </c:pt>
                      <c:pt idx="7934">
                        <c:v>0</c:v>
                      </c:pt>
                      <c:pt idx="7935">
                        <c:v>0</c:v>
                      </c:pt>
                      <c:pt idx="7936">
                        <c:v>0</c:v>
                      </c:pt>
                      <c:pt idx="7937">
                        <c:v>0</c:v>
                      </c:pt>
                      <c:pt idx="7938">
                        <c:v>0</c:v>
                      </c:pt>
                      <c:pt idx="7939">
                        <c:v>0</c:v>
                      </c:pt>
                      <c:pt idx="7940">
                        <c:v>0</c:v>
                      </c:pt>
                      <c:pt idx="7941">
                        <c:v>0</c:v>
                      </c:pt>
                      <c:pt idx="7942">
                        <c:v>-7.1054273576010019E-15</c:v>
                      </c:pt>
                      <c:pt idx="7943">
                        <c:v>0</c:v>
                      </c:pt>
                      <c:pt idx="7944">
                        <c:v>0</c:v>
                      </c:pt>
                      <c:pt idx="7945">
                        <c:v>0</c:v>
                      </c:pt>
                      <c:pt idx="7946">
                        <c:v>-7.1054273576010019E-15</c:v>
                      </c:pt>
                      <c:pt idx="7947">
                        <c:v>0</c:v>
                      </c:pt>
                      <c:pt idx="7948">
                        <c:v>0</c:v>
                      </c:pt>
                      <c:pt idx="7949">
                        <c:v>0</c:v>
                      </c:pt>
                      <c:pt idx="7950">
                        <c:v>0</c:v>
                      </c:pt>
                      <c:pt idx="7951">
                        <c:v>0</c:v>
                      </c:pt>
                      <c:pt idx="7952">
                        <c:v>0</c:v>
                      </c:pt>
                      <c:pt idx="7953">
                        <c:v>0</c:v>
                      </c:pt>
                      <c:pt idx="7954">
                        <c:v>0</c:v>
                      </c:pt>
                      <c:pt idx="7955">
                        <c:v>0</c:v>
                      </c:pt>
                      <c:pt idx="7956">
                        <c:v>0</c:v>
                      </c:pt>
                      <c:pt idx="7957">
                        <c:v>-7.1054273576010019E-15</c:v>
                      </c:pt>
                      <c:pt idx="7958">
                        <c:v>0</c:v>
                      </c:pt>
                      <c:pt idx="7959">
                        <c:v>0</c:v>
                      </c:pt>
                      <c:pt idx="7960">
                        <c:v>-7.1054273576010019E-15</c:v>
                      </c:pt>
                      <c:pt idx="7961">
                        <c:v>0</c:v>
                      </c:pt>
                      <c:pt idx="7962">
                        <c:v>0</c:v>
                      </c:pt>
                      <c:pt idx="7963">
                        <c:v>0</c:v>
                      </c:pt>
                      <c:pt idx="7964">
                        <c:v>0</c:v>
                      </c:pt>
                      <c:pt idx="7965">
                        <c:v>0</c:v>
                      </c:pt>
                      <c:pt idx="7966">
                        <c:v>0</c:v>
                      </c:pt>
                      <c:pt idx="7967">
                        <c:v>0</c:v>
                      </c:pt>
                      <c:pt idx="7968">
                        <c:v>0</c:v>
                      </c:pt>
                      <c:pt idx="7969">
                        <c:v>0</c:v>
                      </c:pt>
                      <c:pt idx="7970">
                        <c:v>0</c:v>
                      </c:pt>
                      <c:pt idx="7971">
                        <c:v>0</c:v>
                      </c:pt>
                      <c:pt idx="7972">
                        <c:v>0</c:v>
                      </c:pt>
                      <c:pt idx="7973">
                        <c:v>-7.1054273576010019E-15</c:v>
                      </c:pt>
                      <c:pt idx="7974">
                        <c:v>0</c:v>
                      </c:pt>
                      <c:pt idx="7975">
                        <c:v>0</c:v>
                      </c:pt>
                      <c:pt idx="7976">
                        <c:v>-7.1054273576010019E-15</c:v>
                      </c:pt>
                      <c:pt idx="7977">
                        <c:v>0</c:v>
                      </c:pt>
                      <c:pt idx="7978">
                        <c:v>-7.1054273576010019E-15</c:v>
                      </c:pt>
                      <c:pt idx="7979">
                        <c:v>0</c:v>
                      </c:pt>
                      <c:pt idx="7980">
                        <c:v>0</c:v>
                      </c:pt>
                      <c:pt idx="7981">
                        <c:v>0</c:v>
                      </c:pt>
                      <c:pt idx="7982">
                        <c:v>0</c:v>
                      </c:pt>
                      <c:pt idx="7983">
                        <c:v>0</c:v>
                      </c:pt>
                      <c:pt idx="7984">
                        <c:v>0</c:v>
                      </c:pt>
                      <c:pt idx="7985">
                        <c:v>0</c:v>
                      </c:pt>
                      <c:pt idx="7986">
                        <c:v>0</c:v>
                      </c:pt>
                      <c:pt idx="7987">
                        <c:v>0</c:v>
                      </c:pt>
                      <c:pt idx="7988">
                        <c:v>0</c:v>
                      </c:pt>
                      <c:pt idx="7989">
                        <c:v>0</c:v>
                      </c:pt>
                      <c:pt idx="7990">
                        <c:v>0</c:v>
                      </c:pt>
                      <c:pt idx="7991">
                        <c:v>0</c:v>
                      </c:pt>
                      <c:pt idx="7992">
                        <c:v>0</c:v>
                      </c:pt>
                      <c:pt idx="7993">
                        <c:v>0</c:v>
                      </c:pt>
                      <c:pt idx="7994">
                        <c:v>0</c:v>
                      </c:pt>
                      <c:pt idx="7995">
                        <c:v>0</c:v>
                      </c:pt>
                      <c:pt idx="7996">
                        <c:v>0</c:v>
                      </c:pt>
                      <c:pt idx="7997">
                        <c:v>0</c:v>
                      </c:pt>
                      <c:pt idx="7998">
                        <c:v>0</c:v>
                      </c:pt>
                      <c:pt idx="7999">
                        <c:v>0</c:v>
                      </c:pt>
                      <c:pt idx="8000">
                        <c:v>0</c:v>
                      </c:pt>
                      <c:pt idx="8001">
                        <c:v>0</c:v>
                      </c:pt>
                      <c:pt idx="8002">
                        <c:v>0</c:v>
                      </c:pt>
                      <c:pt idx="8003">
                        <c:v>0</c:v>
                      </c:pt>
                      <c:pt idx="8004">
                        <c:v>0</c:v>
                      </c:pt>
                      <c:pt idx="8005">
                        <c:v>0</c:v>
                      </c:pt>
                      <c:pt idx="8006">
                        <c:v>0</c:v>
                      </c:pt>
                      <c:pt idx="8007">
                        <c:v>0</c:v>
                      </c:pt>
                      <c:pt idx="8008">
                        <c:v>0</c:v>
                      </c:pt>
                      <c:pt idx="8009">
                        <c:v>0</c:v>
                      </c:pt>
                      <c:pt idx="8010">
                        <c:v>0</c:v>
                      </c:pt>
                      <c:pt idx="8011">
                        <c:v>0</c:v>
                      </c:pt>
                      <c:pt idx="8012">
                        <c:v>0</c:v>
                      </c:pt>
                      <c:pt idx="8013">
                        <c:v>0</c:v>
                      </c:pt>
                      <c:pt idx="8014">
                        <c:v>0</c:v>
                      </c:pt>
                      <c:pt idx="8015">
                        <c:v>0</c:v>
                      </c:pt>
                      <c:pt idx="8016">
                        <c:v>0</c:v>
                      </c:pt>
                      <c:pt idx="8017">
                        <c:v>0</c:v>
                      </c:pt>
                      <c:pt idx="8018">
                        <c:v>0</c:v>
                      </c:pt>
                      <c:pt idx="8019">
                        <c:v>-7.1054273576010019E-15</c:v>
                      </c:pt>
                      <c:pt idx="8020">
                        <c:v>0</c:v>
                      </c:pt>
                      <c:pt idx="8021">
                        <c:v>0</c:v>
                      </c:pt>
                      <c:pt idx="8022">
                        <c:v>0</c:v>
                      </c:pt>
                      <c:pt idx="8023">
                        <c:v>0</c:v>
                      </c:pt>
                      <c:pt idx="8024">
                        <c:v>0</c:v>
                      </c:pt>
                      <c:pt idx="8025">
                        <c:v>0</c:v>
                      </c:pt>
                      <c:pt idx="8026">
                        <c:v>0</c:v>
                      </c:pt>
                      <c:pt idx="8027">
                        <c:v>0</c:v>
                      </c:pt>
                      <c:pt idx="8028">
                        <c:v>0</c:v>
                      </c:pt>
                      <c:pt idx="8029">
                        <c:v>0</c:v>
                      </c:pt>
                      <c:pt idx="8030">
                        <c:v>0</c:v>
                      </c:pt>
                      <c:pt idx="8031">
                        <c:v>0</c:v>
                      </c:pt>
                      <c:pt idx="8032">
                        <c:v>0</c:v>
                      </c:pt>
                      <c:pt idx="8033">
                        <c:v>0</c:v>
                      </c:pt>
                      <c:pt idx="8034">
                        <c:v>0</c:v>
                      </c:pt>
                      <c:pt idx="8035">
                        <c:v>0</c:v>
                      </c:pt>
                      <c:pt idx="8036">
                        <c:v>0</c:v>
                      </c:pt>
                      <c:pt idx="8037">
                        <c:v>0</c:v>
                      </c:pt>
                      <c:pt idx="8038">
                        <c:v>0</c:v>
                      </c:pt>
                      <c:pt idx="8039">
                        <c:v>0</c:v>
                      </c:pt>
                      <c:pt idx="8040">
                        <c:v>0</c:v>
                      </c:pt>
                      <c:pt idx="8041">
                        <c:v>0</c:v>
                      </c:pt>
                      <c:pt idx="8042">
                        <c:v>0</c:v>
                      </c:pt>
                      <c:pt idx="8043">
                        <c:v>0</c:v>
                      </c:pt>
                      <c:pt idx="8044">
                        <c:v>0</c:v>
                      </c:pt>
                      <c:pt idx="8045">
                        <c:v>0</c:v>
                      </c:pt>
                      <c:pt idx="8046">
                        <c:v>0</c:v>
                      </c:pt>
                      <c:pt idx="8047">
                        <c:v>0</c:v>
                      </c:pt>
                      <c:pt idx="8048">
                        <c:v>0</c:v>
                      </c:pt>
                      <c:pt idx="8049">
                        <c:v>0</c:v>
                      </c:pt>
                      <c:pt idx="8050">
                        <c:v>0</c:v>
                      </c:pt>
                      <c:pt idx="8051">
                        <c:v>0</c:v>
                      </c:pt>
                      <c:pt idx="8052">
                        <c:v>0</c:v>
                      </c:pt>
                      <c:pt idx="8053">
                        <c:v>0</c:v>
                      </c:pt>
                      <c:pt idx="8054">
                        <c:v>0</c:v>
                      </c:pt>
                      <c:pt idx="8055">
                        <c:v>-3.5527136788005009E-15</c:v>
                      </c:pt>
                      <c:pt idx="8056">
                        <c:v>0</c:v>
                      </c:pt>
                      <c:pt idx="8057">
                        <c:v>0</c:v>
                      </c:pt>
                      <c:pt idx="8058">
                        <c:v>-3.5527136788005009E-15</c:v>
                      </c:pt>
                      <c:pt idx="8059">
                        <c:v>0</c:v>
                      </c:pt>
                      <c:pt idx="8060">
                        <c:v>0</c:v>
                      </c:pt>
                      <c:pt idx="8061">
                        <c:v>0</c:v>
                      </c:pt>
                      <c:pt idx="8062">
                        <c:v>0</c:v>
                      </c:pt>
                      <c:pt idx="8063">
                        <c:v>0</c:v>
                      </c:pt>
                      <c:pt idx="8064">
                        <c:v>0</c:v>
                      </c:pt>
                      <c:pt idx="8065">
                        <c:v>0</c:v>
                      </c:pt>
                      <c:pt idx="8066">
                        <c:v>0</c:v>
                      </c:pt>
                      <c:pt idx="8067">
                        <c:v>0</c:v>
                      </c:pt>
                      <c:pt idx="8068">
                        <c:v>0</c:v>
                      </c:pt>
                      <c:pt idx="8069">
                        <c:v>0</c:v>
                      </c:pt>
                      <c:pt idx="8070">
                        <c:v>0</c:v>
                      </c:pt>
                      <c:pt idx="8071">
                        <c:v>0</c:v>
                      </c:pt>
                      <c:pt idx="8072">
                        <c:v>0</c:v>
                      </c:pt>
                      <c:pt idx="8073">
                        <c:v>0</c:v>
                      </c:pt>
                      <c:pt idx="8074">
                        <c:v>0</c:v>
                      </c:pt>
                      <c:pt idx="8075">
                        <c:v>0</c:v>
                      </c:pt>
                      <c:pt idx="8076">
                        <c:v>0</c:v>
                      </c:pt>
                      <c:pt idx="8077">
                        <c:v>0</c:v>
                      </c:pt>
                      <c:pt idx="8078">
                        <c:v>0</c:v>
                      </c:pt>
                      <c:pt idx="8079">
                        <c:v>0</c:v>
                      </c:pt>
                      <c:pt idx="8080">
                        <c:v>0</c:v>
                      </c:pt>
                      <c:pt idx="8081">
                        <c:v>0</c:v>
                      </c:pt>
                      <c:pt idx="8082">
                        <c:v>0</c:v>
                      </c:pt>
                      <c:pt idx="8083">
                        <c:v>0</c:v>
                      </c:pt>
                      <c:pt idx="8084">
                        <c:v>0</c:v>
                      </c:pt>
                      <c:pt idx="8085">
                        <c:v>0</c:v>
                      </c:pt>
                      <c:pt idx="8086">
                        <c:v>0</c:v>
                      </c:pt>
                      <c:pt idx="8087">
                        <c:v>0</c:v>
                      </c:pt>
                      <c:pt idx="8088">
                        <c:v>0</c:v>
                      </c:pt>
                      <c:pt idx="8089">
                        <c:v>0</c:v>
                      </c:pt>
                      <c:pt idx="8090">
                        <c:v>0</c:v>
                      </c:pt>
                      <c:pt idx="8091">
                        <c:v>0</c:v>
                      </c:pt>
                      <c:pt idx="8092">
                        <c:v>0</c:v>
                      </c:pt>
                      <c:pt idx="8093">
                        <c:v>0</c:v>
                      </c:pt>
                      <c:pt idx="8094">
                        <c:v>0</c:v>
                      </c:pt>
                      <c:pt idx="8095">
                        <c:v>0</c:v>
                      </c:pt>
                      <c:pt idx="8096">
                        <c:v>0</c:v>
                      </c:pt>
                      <c:pt idx="8097">
                        <c:v>0</c:v>
                      </c:pt>
                      <c:pt idx="8098">
                        <c:v>0</c:v>
                      </c:pt>
                      <c:pt idx="8099">
                        <c:v>0</c:v>
                      </c:pt>
                      <c:pt idx="8100">
                        <c:v>0</c:v>
                      </c:pt>
                      <c:pt idx="8101">
                        <c:v>0</c:v>
                      </c:pt>
                      <c:pt idx="8102">
                        <c:v>0</c:v>
                      </c:pt>
                      <c:pt idx="8103">
                        <c:v>0</c:v>
                      </c:pt>
                      <c:pt idx="8104">
                        <c:v>0</c:v>
                      </c:pt>
                      <c:pt idx="8105">
                        <c:v>0</c:v>
                      </c:pt>
                      <c:pt idx="8106">
                        <c:v>0</c:v>
                      </c:pt>
                      <c:pt idx="8107">
                        <c:v>0</c:v>
                      </c:pt>
                      <c:pt idx="8108">
                        <c:v>0</c:v>
                      </c:pt>
                      <c:pt idx="8109">
                        <c:v>0</c:v>
                      </c:pt>
                      <c:pt idx="8110">
                        <c:v>0</c:v>
                      </c:pt>
                      <c:pt idx="8111">
                        <c:v>0</c:v>
                      </c:pt>
                      <c:pt idx="8112">
                        <c:v>0</c:v>
                      </c:pt>
                      <c:pt idx="8113">
                        <c:v>0</c:v>
                      </c:pt>
                      <c:pt idx="8114">
                        <c:v>0</c:v>
                      </c:pt>
                      <c:pt idx="8115">
                        <c:v>0</c:v>
                      </c:pt>
                      <c:pt idx="8116">
                        <c:v>0</c:v>
                      </c:pt>
                      <c:pt idx="8117">
                        <c:v>0</c:v>
                      </c:pt>
                      <c:pt idx="8118">
                        <c:v>0</c:v>
                      </c:pt>
                      <c:pt idx="8119">
                        <c:v>0</c:v>
                      </c:pt>
                      <c:pt idx="8120">
                        <c:v>0</c:v>
                      </c:pt>
                      <c:pt idx="8121">
                        <c:v>0</c:v>
                      </c:pt>
                      <c:pt idx="8122">
                        <c:v>0</c:v>
                      </c:pt>
                      <c:pt idx="8123">
                        <c:v>0</c:v>
                      </c:pt>
                      <c:pt idx="8124">
                        <c:v>0</c:v>
                      </c:pt>
                      <c:pt idx="8125">
                        <c:v>0</c:v>
                      </c:pt>
                      <c:pt idx="8126">
                        <c:v>0</c:v>
                      </c:pt>
                      <c:pt idx="8127">
                        <c:v>0</c:v>
                      </c:pt>
                      <c:pt idx="8128">
                        <c:v>0</c:v>
                      </c:pt>
                      <c:pt idx="8129">
                        <c:v>0</c:v>
                      </c:pt>
                      <c:pt idx="8130">
                        <c:v>0</c:v>
                      </c:pt>
                      <c:pt idx="8131">
                        <c:v>0</c:v>
                      </c:pt>
                      <c:pt idx="8132">
                        <c:v>0</c:v>
                      </c:pt>
                      <c:pt idx="8133">
                        <c:v>0</c:v>
                      </c:pt>
                      <c:pt idx="8134">
                        <c:v>0</c:v>
                      </c:pt>
                      <c:pt idx="8135">
                        <c:v>0</c:v>
                      </c:pt>
                      <c:pt idx="8136">
                        <c:v>0</c:v>
                      </c:pt>
                      <c:pt idx="8137">
                        <c:v>0</c:v>
                      </c:pt>
                      <c:pt idx="8138">
                        <c:v>0</c:v>
                      </c:pt>
                      <c:pt idx="8139">
                        <c:v>0</c:v>
                      </c:pt>
                      <c:pt idx="8140">
                        <c:v>0</c:v>
                      </c:pt>
                      <c:pt idx="8141">
                        <c:v>0</c:v>
                      </c:pt>
                      <c:pt idx="8142">
                        <c:v>0</c:v>
                      </c:pt>
                      <c:pt idx="8143">
                        <c:v>0</c:v>
                      </c:pt>
                      <c:pt idx="8144">
                        <c:v>0</c:v>
                      </c:pt>
                      <c:pt idx="8145">
                        <c:v>0</c:v>
                      </c:pt>
                      <c:pt idx="8146">
                        <c:v>0</c:v>
                      </c:pt>
                      <c:pt idx="8147">
                        <c:v>0</c:v>
                      </c:pt>
                      <c:pt idx="8148">
                        <c:v>0</c:v>
                      </c:pt>
                      <c:pt idx="8149">
                        <c:v>0</c:v>
                      </c:pt>
                      <c:pt idx="8150">
                        <c:v>0</c:v>
                      </c:pt>
                      <c:pt idx="8151">
                        <c:v>0</c:v>
                      </c:pt>
                      <c:pt idx="8152">
                        <c:v>0</c:v>
                      </c:pt>
                      <c:pt idx="8153">
                        <c:v>0</c:v>
                      </c:pt>
                      <c:pt idx="8154">
                        <c:v>0</c:v>
                      </c:pt>
                      <c:pt idx="8155">
                        <c:v>0</c:v>
                      </c:pt>
                      <c:pt idx="8156">
                        <c:v>0</c:v>
                      </c:pt>
                      <c:pt idx="8157">
                        <c:v>0</c:v>
                      </c:pt>
                      <c:pt idx="8158">
                        <c:v>0</c:v>
                      </c:pt>
                      <c:pt idx="8159">
                        <c:v>0</c:v>
                      </c:pt>
                      <c:pt idx="8160">
                        <c:v>0</c:v>
                      </c:pt>
                      <c:pt idx="8161">
                        <c:v>0</c:v>
                      </c:pt>
                      <c:pt idx="8162">
                        <c:v>0</c:v>
                      </c:pt>
                      <c:pt idx="8163">
                        <c:v>0</c:v>
                      </c:pt>
                      <c:pt idx="8164">
                        <c:v>0</c:v>
                      </c:pt>
                      <c:pt idx="8165">
                        <c:v>0</c:v>
                      </c:pt>
                      <c:pt idx="8166">
                        <c:v>0</c:v>
                      </c:pt>
                      <c:pt idx="8167">
                        <c:v>0</c:v>
                      </c:pt>
                      <c:pt idx="8168">
                        <c:v>0</c:v>
                      </c:pt>
                      <c:pt idx="8169">
                        <c:v>0</c:v>
                      </c:pt>
                      <c:pt idx="8170">
                        <c:v>0</c:v>
                      </c:pt>
                      <c:pt idx="8171">
                        <c:v>0</c:v>
                      </c:pt>
                      <c:pt idx="8172">
                        <c:v>0</c:v>
                      </c:pt>
                      <c:pt idx="8173">
                        <c:v>0</c:v>
                      </c:pt>
                      <c:pt idx="8174">
                        <c:v>0</c:v>
                      </c:pt>
                      <c:pt idx="8175">
                        <c:v>0</c:v>
                      </c:pt>
                      <c:pt idx="8176">
                        <c:v>0</c:v>
                      </c:pt>
                      <c:pt idx="8177">
                        <c:v>0</c:v>
                      </c:pt>
                      <c:pt idx="8178">
                        <c:v>0</c:v>
                      </c:pt>
                      <c:pt idx="8179">
                        <c:v>0</c:v>
                      </c:pt>
                      <c:pt idx="8180">
                        <c:v>0</c:v>
                      </c:pt>
                      <c:pt idx="8181">
                        <c:v>0</c:v>
                      </c:pt>
                      <c:pt idx="8182">
                        <c:v>0</c:v>
                      </c:pt>
                      <c:pt idx="8183">
                        <c:v>0</c:v>
                      </c:pt>
                      <c:pt idx="8184">
                        <c:v>0</c:v>
                      </c:pt>
                      <c:pt idx="8185">
                        <c:v>0</c:v>
                      </c:pt>
                      <c:pt idx="8186">
                        <c:v>0</c:v>
                      </c:pt>
                      <c:pt idx="8187">
                        <c:v>0</c:v>
                      </c:pt>
                      <c:pt idx="8188">
                        <c:v>0</c:v>
                      </c:pt>
                      <c:pt idx="8189">
                        <c:v>0</c:v>
                      </c:pt>
                      <c:pt idx="8190">
                        <c:v>0</c:v>
                      </c:pt>
                      <c:pt idx="8191">
                        <c:v>0</c:v>
                      </c:pt>
                      <c:pt idx="8192">
                        <c:v>0</c:v>
                      </c:pt>
                      <c:pt idx="8193">
                        <c:v>0</c:v>
                      </c:pt>
                      <c:pt idx="8194">
                        <c:v>0</c:v>
                      </c:pt>
                      <c:pt idx="8195">
                        <c:v>0</c:v>
                      </c:pt>
                      <c:pt idx="8196">
                        <c:v>0</c:v>
                      </c:pt>
                      <c:pt idx="8197">
                        <c:v>0</c:v>
                      </c:pt>
                      <c:pt idx="8198">
                        <c:v>0</c:v>
                      </c:pt>
                      <c:pt idx="8199">
                        <c:v>0</c:v>
                      </c:pt>
                      <c:pt idx="8200">
                        <c:v>0</c:v>
                      </c:pt>
                      <c:pt idx="8201">
                        <c:v>0</c:v>
                      </c:pt>
                      <c:pt idx="8202">
                        <c:v>0</c:v>
                      </c:pt>
                      <c:pt idx="8203">
                        <c:v>0</c:v>
                      </c:pt>
                      <c:pt idx="8204">
                        <c:v>0</c:v>
                      </c:pt>
                      <c:pt idx="8205">
                        <c:v>0</c:v>
                      </c:pt>
                      <c:pt idx="8206">
                        <c:v>0</c:v>
                      </c:pt>
                      <c:pt idx="8207">
                        <c:v>0</c:v>
                      </c:pt>
                      <c:pt idx="8208">
                        <c:v>0</c:v>
                      </c:pt>
                      <c:pt idx="8209">
                        <c:v>0</c:v>
                      </c:pt>
                      <c:pt idx="8210">
                        <c:v>0</c:v>
                      </c:pt>
                      <c:pt idx="8211">
                        <c:v>0</c:v>
                      </c:pt>
                      <c:pt idx="8212">
                        <c:v>0</c:v>
                      </c:pt>
                      <c:pt idx="8213">
                        <c:v>0</c:v>
                      </c:pt>
                      <c:pt idx="8214">
                        <c:v>0</c:v>
                      </c:pt>
                      <c:pt idx="8215">
                        <c:v>0</c:v>
                      </c:pt>
                      <c:pt idx="8216">
                        <c:v>0</c:v>
                      </c:pt>
                      <c:pt idx="8217">
                        <c:v>0</c:v>
                      </c:pt>
                      <c:pt idx="8218">
                        <c:v>0</c:v>
                      </c:pt>
                      <c:pt idx="8219">
                        <c:v>0</c:v>
                      </c:pt>
                      <c:pt idx="8220">
                        <c:v>0</c:v>
                      </c:pt>
                      <c:pt idx="8221">
                        <c:v>0</c:v>
                      </c:pt>
                      <c:pt idx="8222">
                        <c:v>0</c:v>
                      </c:pt>
                      <c:pt idx="8223">
                        <c:v>0</c:v>
                      </c:pt>
                      <c:pt idx="8224">
                        <c:v>0</c:v>
                      </c:pt>
                      <c:pt idx="8225">
                        <c:v>0</c:v>
                      </c:pt>
                      <c:pt idx="8226">
                        <c:v>0</c:v>
                      </c:pt>
                      <c:pt idx="8227">
                        <c:v>0</c:v>
                      </c:pt>
                      <c:pt idx="8228">
                        <c:v>0</c:v>
                      </c:pt>
                      <c:pt idx="8229">
                        <c:v>0</c:v>
                      </c:pt>
                      <c:pt idx="8230">
                        <c:v>0</c:v>
                      </c:pt>
                      <c:pt idx="8231">
                        <c:v>0</c:v>
                      </c:pt>
                      <c:pt idx="8232">
                        <c:v>0</c:v>
                      </c:pt>
                      <c:pt idx="8233">
                        <c:v>0</c:v>
                      </c:pt>
                      <c:pt idx="8234">
                        <c:v>0</c:v>
                      </c:pt>
                      <c:pt idx="8235">
                        <c:v>0</c:v>
                      </c:pt>
                      <c:pt idx="8236">
                        <c:v>0</c:v>
                      </c:pt>
                      <c:pt idx="8237">
                        <c:v>0</c:v>
                      </c:pt>
                      <c:pt idx="8238">
                        <c:v>0</c:v>
                      </c:pt>
                      <c:pt idx="8239">
                        <c:v>0</c:v>
                      </c:pt>
                      <c:pt idx="8240">
                        <c:v>0</c:v>
                      </c:pt>
                      <c:pt idx="8241">
                        <c:v>0</c:v>
                      </c:pt>
                      <c:pt idx="8242">
                        <c:v>0</c:v>
                      </c:pt>
                      <c:pt idx="8243">
                        <c:v>0</c:v>
                      </c:pt>
                      <c:pt idx="8244">
                        <c:v>0</c:v>
                      </c:pt>
                      <c:pt idx="8245">
                        <c:v>0</c:v>
                      </c:pt>
                      <c:pt idx="8246">
                        <c:v>0</c:v>
                      </c:pt>
                      <c:pt idx="8247">
                        <c:v>0</c:v>
                      </c:pt>
                      <c:pt idx="8248">
                        <c:v>-3.5527136788005009E-15</c:v>
                      </c:pt>
                      <c:pt idx="8249">
                        <c:v>0</c:v>
                      </c:pt>
                      <c:pt idx="8250">
                        <c:v>0</c:v>
                      </c:pt>
                      <c:pt idx="8251">
                        <c:v>0</c:v>
                      </c:pt>
                      <c:pt idx="8252">
                        <c:v>0</c:v>
                      </c:pt>
                      <c:pt idx="8253">
                        <c:v>0</c:v>
                      </c:pt>
                      <c:pt idx="8254">
                        <c:v>0</c:v>
                      </c:pt>
                      <c:pt idx="8255">
                        <c:v>0</c:v>
                      </c:pt>
                      <c:pt idx="8256">
                        <c:v>-3.5527136788005009E-15</c:v>
                      </c:pt>
                      <c:pt idx="8257">
                        <c:v>0</c:v>
                      </c:pt>
                      <c:pt idx="8258">
                        <c:v>0</c:v>
                      </c:pt>
                      <c:pt idx="8259">
                        <c:v>0</c:v>
                      </c:pt>
                      <c:pt idx="8260">
                        <c:v>0</c:v>
                      </c:pt>
                      <c:pt idx="8261">
                        <c:v>-3.5527136788005009E-15</c:v>
                      </c:pt>
                      <c:pt idx="8262">
                        <c:v>-3.5527136788005009E-15</c:v>
                      </c:pt>
                      <c:pt idx="8263">
                        <c:v>-3.5527136788005009E-15</c:v>
                      </c:pt>
                      <c:pt idx="8264">
                        <c:v>-3.5527136788005009E-15</c:v>
                      </c:pt>
                      <c:pt idx="8265">
                        <c:v>0</c:v>
                      </c:pt>
                      <c:pt idx="8266">
                        <c:v>0</c:v>
                      </c:pt>
                      <c:pt idx="8267">
                        <c:v>0</c:v>
                      </c:pt>
                      <c:pt idx="8268">
                        <c:v>0</c:v>
                      </c:pt>
                      <c:pt idx="8269">
                        <c:v>0</c:v>
                      </c:pt>
                      <c:pt idx="8270">
                        <c:v>0</c:v>
                      </c:pt>
                      <c:pt idx="8271">
                        <c:v>0</c:v>
                      </c:pt>
                      <c:pt idx="8272">
                        <c:v>0</c:v>
                      </c:pt>
                      <c:pt idx="8273">
                        <c:v>0</c:v>
                      </c:pt>
                      <c:pt idx="8274">
                        <c:v>0</c:v>
                      </c:pt>
                      <c:pt idx="8275">
                        <c:v>0</c:v>
                      </c:pt>
                      <c:pt idx="8276">
                        <c:v>0</c:v>
                      </c:pt>
                      <c:pt idx="8277">
                        <c:v>0</c:v>
                      </c:pt>
                      <c:pt idx="8278">
                        <c:v>0</c:v>
                      </c:pt>
                      <c:pt idx="8279">
                        <c:v>0</c:v>
                      </c:pt>
                      <c:pt idx="8280">
                        <c:v>0</c:v>
                      </c:pt>
                      <c:pt idx="8281">
                        <c:v>0</c:v>
                      </c:pt>
                      <c:pt idx="8282">
                        <c:v>0</c:v>
                      </c:pt>
                      <c:pt idx="8283">
                        <c:v>0</c:v>
                      </c:pt>
                      <c:pt idx="8284">
                        <c:v>-3.5527136788005009E-15</c:v>
                      </c:pt>
                      <c:pt idx="8285">
                        <c:v>0</c:v>
                      </c:pt>
                      <c:pt idx="8286">
                        <c:v>-3.5527136788005009E-15</c:v>
                      </c:pt>
                      <c:pt idx="8287">
                        <c:v>0</c:v>
                      </c:pt>
                      <c:pt idx="8288">
                        <c:v>0</c:v>
                      </c:pt>
                      <c:pt idx="8289">
                        <c:v>0</c:v>
                      </c:pt>
                      <c:pt idx="8290">
                        <c:v>0</c:v>
                      </c:pt>
                      <c:pt idx="8291">
                        <c:v>0</c:v>
                      </c:pt>
                      <c:pt idx="8292">
                        <c:v>0</c:v>
                      </c:pt>
                      <c:pt idx="8293">
                        <c:v>0</c:v>
                      </c:pt>
                      <c:pt idx="8294">
                        <c:v>-3.5527136788005009E-15</c:v>
                      </c:pt>
                      <c:pt idx="8295">
                        <c:v>0</c:v>
                      </c:pt>
                      <c:pt idx="8296">
                        <c:v>0</c:v>
                      </c:pt>
                      <c:pt idx="8297">
                        <c:v>0</c:v>
                      </c:pt>
                      <c:pt idx="8298">
                        <c:v>0</c:v>
                      </c:pt>
                      <c:pt idx="8299">
                        <c:v>0</c:v>
                      </c:pt>
                      <c:pt idx="8300">
                        <c:v>0</c:v>
                      </c:pt>
                      <c:pt idx="8301">
                        <c:v>-3.5527136788005009E-15</c:v>
                      </c:pt>
                      <c:pt idx="8302">
                        <c:v>0</c:v>
                      </c:pt>
                      <c:pt idx="8303">
                        <c:v>0</c:v>
                      </c:pt>
                      <c:pt idx="8304">
                        <c:v>-3.5527136788005009E-15</c:v>
                      </c:pt>
                      <c:pt idx="8305">
                        <c:v>-3.5527136788005009E-15</c:v>
                      </c:pt>
                      <c:pt idx="8306">
                        <c:v>0</c:v>
                      </c:pt>
                      <c:pt idx="8307">
                        <c:v>-3.5527136788005009E-15</c:v>
                      </c:pt>
                      <c:pt idx="8308">
                        <c:v>0</c:v>
                      </c:pt>
                      <c:pt idx="8309">
                        <c:v>0</c:v>
                      </c:pt>
                      <c:pt idx="8310">
                        <c:v>0</c:v>
                      </c:pt>
                      <c:pt idx="8311">
                        <c:v>0</c:v>
                      </c:pt>
                      <c:pt idx="8312">
                        <c:v>0</c:v>
                      </c:pt>
                      <c:pt idx="8313">
                        <c:v>-3.5527136788005009E-15</c:v>
                      </c:pt>
                      <c:pt idx="8314">
                        <c:v>0</c:v>
                      </c:pt>
                      <c:pt idx="8315">
                        <c:v>0</c:v>
                      </c:pt>
                      <c:pt idx="8316">
                        <c:v>0</c:v>
                      </c:pt>
                      <c:pt idx="8317">
                        <c:v>0</c:v>
                      </c:pt>
                      <c:pt idx="8318">
                        <c:v>0</c:v>
                      </c:pt>
                      <c:pt idx="8319">
                        <c:v>0</c:v>
                      </c:pt>
                      <c:pt idx="8320">
                        <c:v>0</c:v>
                      </c:pt>
                      <c:pt idx="8321">
                        <c:v>0</c:v>
                      </c:pt>
                      <c:pt idx="8322">
                        <c:v>0</c:v>
                      </c:pt>
                      <c:pt idx="8323">
                        <c:v>0</c:v>
                      </c:pt>
                      <c:pt idx="8324">
                        <c:v>0</c:v>
                      </c:pt>
                      <c:pt idx="8325">
                        <c:v>0</c:v>
                      </c:pt>
                      <c:pt idx="8326">
                        <c:v>0</c:v>
                      </c:pt>
                      <c:pt idx="8327">
                        <c:v>0</c:v>
                      </c:pt>
                      <c:pt idx="8328">
                        <c:v>0</c:v>
                      </c:pt>
                      <c:pt idx="8329">
                        <c:v>0</c:v>
                      </c:pt>
                      <c:pt idx="8330">
                        <c:v>0</c:v>
                      </c:pt>
                      <c:pt idx="8331">
                        <c:v>0</c:v>
                      </c:pt>
                      <c:pt idx="8332">
                        <c:v>0</c:v>
                      </c:pt>
                      <c:pt idx="8333">
                        <c:v>0</c:v>
                      </c:pt>
                      <c:pt idx="8334">
                        <c:v>0</c:v>
                      </c:pt>
                      <c:pt idx="8335">
                        <c:v>0</c:v>
                      </c:pt>
                      <c:pt idx="8336">
                        <c:v>0</c:v>
                      </c:pt>
                      <c:pt idx="8337">
                        <c:v>0</c:v>
                      </c:pt>
                      <c:pt idx="8338">
                        <c:v>0</c:v>
                      </c:pt>
                      <c:pt idx="8339">
                        <c:v>0</c:v>
                      </c:pt>
                      <c:pt idx="8340">
                        <c:v>0</c:v>
                      </c:pt>
                      <c:pt idx="8341">
                        <c:v>0</c:v>
                      </c:pt>
                      <c:pt idx="8342">
                        <c:v>0</c:v>
                      </c:pt>
                      <c:pt idx="8343">
                        <c:v>0</c:v>
                      </c:pt>
                      <c:pt idx="8344">
                        <c:v>0</c:v>
                      </c:pt>
                      <c:pt idx="8345">
                        <c:v>0</c:v>
                      </c:pt>
                      <c:pt idx="8346">
                        <c:v>0</c:v>
                      </c:pt>
                      <c:pt idx="8347">
                        <c:v>0</c:v>
                      </c:pt>
                      <c:pt idx="8348">
                        <c:v>0</c:v>
                      </c:pt>
                      <c:pt idx="8349">
                        <c:v>0</c:v>
                      </c:pt>
                      <c:pt idx="8350">
                        <c:v>0</c:v>
                      </c:pt>
                      <c:pt idx="8351">
                        <c:v>0</c:v>
                      </c:pt>
                      <c:pt idx="8352">
                        <c:v>0</c:v>
                      </c:pt>
                      <c:pt idx="8353">
                        <c:v>0</c:v>
                      </c:pt>
                      <c:pt idx="8354">
                        <c:v>0</c:v>
                      </c:pt>
                      <c:pt idx="8355">
                        <c:v>0</c:v>
                      </c:pt>
                      <c:pt idx="8356">
                        <c:v>0</c:v>
                      </c:pt>
                      <c:pt idx="8357">
                        <c:v>0</c:v>
                      </c:pt>
                      <c:pt idx="8358">
                        <c:v>0</c:v>
                      </c:pt>
                      <c:pt idx="8359">
                        <c:v>0</c:v>
                      </c:pt>
                      <c:pt idx="8360">
                        <c:v>0</c:v>
                      </c:pt>
                      <c:pt idx="8361">
                        <c:v>0</c:v>
                      </c:pt>
                      <c:pt idx="8362">
                        <c:v>0</c:v>
                      </c:pt>
                      <c:pt idx="8363">
                        <c:v>0</c:v>
                      </c:pt>
                      <c:pt idx="8364">
                        <c:v>0</c:v>
                      </c:pt>
                      <c:pt idx="8365">
                        <c:v>0</c:v>
                      </c:pt>
                      <c:pt idx="8366">
                        <c:v>0</c:v>
                      </c:pt>
                      <c:pt idx="8367">
                        <c:v>0</c:v>
                      </c:pt>
                      <c:pt idx="8368">
                        <c:v>0</c:v>
                      </c:pt>
                      <c:pt idx="8369">
                        <c:v>0</c:v>
                      </c:pt>
                      <c:pt idx="8370">
                        <c:v>0</c:v>
                      </c:pt>
                      <c:pt idx="8371">
                        <c:v>0</c:v>
                      </c:pt>
                      <c:pt idx="8372">
                        <c:v>0</c:v>
                      </c:pt>
                      <c:pt idx="8373">
                        <c:v>0</c:v>
                      </c:pt>
                      <c:pt idx="8374">
                        <c:v>0</c:v>
                      </c:pt>
                      <c:pt idx="8375">
                        <c:v>0</c:v>
                      </c:pt>
                      <c:pt idx="8376">
                        <c:v>0</c:v>
                      </c:pt>
                      <c:pt idx="8377">
                        <c:v>0</c:v>
                      </c:pt>
                      <c:pt idx="8378">
                        <c:v>0</c:v>
                      </c:pt>
                      <c:pt idx="8379">
                        <c:v>0</c:v>
                      </c:pt>
                      <c:pt idx="8380">
                        <c:v>0</c:v>
                      </c:pt>
                      <c:pt idx="8381">
                        <c:v>0</c:v>
                      </c:pt>
                      <c:pt idx="8382">
                        <c:v>0</c:v>
                      </c:pt>
                      <c:pt idx="8383">
                        <c:v>0</c:v>
                      </c:pt>
                      <c:pt idx="8384">
                        <c:v>0</c:v>
                      </c:pt>
                      <c:pt idx="8385">
                        <c:v>0</c:v>
                      </c:pt>
                      <c:pt idx="8386">
                        <c:v>0</c:v>
                      </c:pt>
                      <c:pt idx="8387">
                        <c:v>0</c:v>
                      </c:pt>
                      <c:pt idx="8388">
                        <c:v>0</c:v>
                      </c:pt>
                      <c:pt idx="8389">
                        <c:v>0</c:v>
                      </c:pt>
                      <c:pt idx="8390">
                        <c:v>0</c:v>
                      </c:pt>
                      <c:pt idx="8391">
                        <c:v>0</c:v>
                      </c:pt>
                      <c:pt idx="8392">
                        <c:v>0</c:v>
                      </c:pt>
                      <c:pt idx="8393">
                        <c:v>0</c:v>
                      </c:pt>
                      <c:pt idx="8394">
                        <c:v>0</c:v>
                      </c:pt>
                      <c:pt idx="8395">
                        <c:v>0</c:v>
                      </c:pt>
                      <c:pt idx="8396">
                        <c:v>0</c:v>
                      </c:pt>
                      <c:pt idx="8397">
                        <c:v>0</c:v>
                      </c:pt>
                      <c:pt idx="8398">
                        <c:v>0</c:v>
                      </c:pt>
                      <c:pt idx="8399">
                        <c:v>0</c:v>
                      </c:pt>
                      <c:pt idx="8400">
                        <c:v>0</c:v>
                      </c:pt>
                      <c:pt idx="8401">
                        <c:v>0</c:v>
                      </c:pt>
                      <c:pt idx="8402">
                        <c:v>0</c:v>
                      </c:pt>
                      <c:pt idx="8403">
                        <c:v>0</c:v>
                      </c:pt>
                      <c:pt idx="8404">
                        <c:v>0</c:v>
                      </c:pt>
                      <c:pt idx="8405">
                        <c:v>0</c:v>
                      </c:pt>
                      <c:pt idx="8406">
                        <c:v>0</c:v>
                      </c:pt>
                      <c:pt idx="8407">
                        <c:v>0</c:v>
                      </c:pt>
                      <c:pt idx="8408">
                        <c:v>0</c:v>
                      </c:pt>
                      <c:pt idx="8409">
                        <c:v>0</c:v>
                      </c:pt>
                      <c:pt idx="8410">
                        <c:v>0</c:v>
                      </c:pt>
                      <c:pt idx="8411">
                        <c:v>0</c:v>
                      </c:pt>
                      <c:pt idx="8412">
                        <c:v>0</c:v>
                      </c:pt>
                      <c:pt idx="8413">
                        <c:v>0</c:v>
                      </c:pt>
                      <c:pt idx="8414">
                        <c:v>0</c:v>
                      </c:pt>
                      <c:pt idx="8415">
                        <c:v>0</c:v>
                      </c:pt>
                      <c:pt idx="8416">
                        <c:v>0</c:v>
                      </c:pt>
                      <c:pt idx="8417">
                        <c:v>0</c:v>
                      </c:pt>
                      <c:pt idx="8418">
                        <c:v>0</c:v>
                      </c:pt>
                      <c:pt idx="8419">
                        <c:v>0</c:v>
                      </c:pt>
                      <c:pt idx="8420">
                        <c:v>0</c:v>
                      </c:pt>
                      <c:pt idx="8421">
                        <c:v>0</c:v>
                      </c:pt>
                      <c:pt idx="8422">
                        <c:v>0</c:v>
                      </c:pt>
                      <c:pt idx="8423">
                        <c:v>0</c:v>
                      </c:pt>
                      <c:pt idx="8424">
                        <c:v>0</c:v>
                      </c:pt>
                      <c:pt idx="8425">
                        <c:v>0</c:v>
                      </c:pt>
                      <c:pt idx="8426">
                        <c:v>0</c:v>
                      </c:pt>
                      <c:pt idx="8427">
                        <c:v>0</c:v>
                      </c:pt>
                      <c:pt idx="8428">
                        <c:v>0</c:v>
                      </c:pt>
                      <c:pt idx="8429">
                        <c:v>0</c:v>
                      </c:pt>
                      <c:pt idx="8430">
                        <c:v>0</c:v>
                      </c:pt>
                      <c:pt idx="8431">
                        <c:v>0</c:v>
                      </c:pt>
                      <c:pt idx="8432">
                        <c:v>0</c:v>
                      </c:pt>
                      <c:pt idx="8433">
                        <c:v>0</c:v>
                      </c:pt>
                      <c:pt idx="8434">
                        <c:v>0</c:v>
                      </c:pt>
                      <c:pt idx="8435">
                        <c:v>0</c:v>
                      </c:pt>
                      <c:pt idx="8436">
                        <c:v>0</c:v>
                      </c:pt>
                      <c:pt idx="8437">
                        <c:v>0</c:v>
                      </c:pt>
                      <c:pt idx="8438">
                        <c:v>0</c:v>
                      </c:pt>
                      <c:pt idx="8439">
                        <c:v>0</c:v>
                      </c:pt>
                      <c:pt idx="8440">
                        <c:v>0</c:v>
                      </c:pt>
                      <c:pt idx="8441">
                        <c:v>0</c:v>
                      </c:pt>
                      <c:pt idx="8442">
                        <c:v>0</c:v>
                      </c:pt>
                      <c:pt idx="8443">
                        <c:v>0</c:v>
                      </c:pt>
                      <c:pt idx="8444">
                        <c:v>0</c:v>
                      </c:pt>
                      <c:pt idx="8445">
                        <c:v>0</c:v>
                      </c:pt>
                      <c:pt idx="8446">
                        <c:v>0</c:v>
                      </c:pt>
                      <c:pt idx="8447">
                        <c:v>0</c:v>
                      </c:pt>
                      <c:pt idx="8448">
                        <c:v>0</c:v>
                      </c:pt>
                      <c:pt idx="8449">
                        <c:v>0</c:v>
                      </c:pt>
                      <c:pt idx="8450">
                        <c:v>0</c:v>
                      </c:pt>
                      <c:pt idx="8451">
                        <c:v>0</c:v>
                      </c:pt>
                      <c:pt idx="8452">
                        <c:v>0</c:v>
                      </c:pt>
                      <c:pt idx="8453">
                        <c:v>0</c:v>
                      </c:pt>
                      <c:pt idx="8454">
                        <c:v>0</c:v>
                      </c:pt>
                      <c:pt idx="8455">
                        <c:v>0</c:v>
                      </c:pt>
                      <c:pt idx="8456">
                        <c:v>0</c:v>
                      </c:pt>
                      <c:pt idx="8457">
                        <c:v>0</c:v>
                      </c:pt>
                      <c:pt idx="8458">
                        <c:v>0</c:v>
                      </c:pt>
                      <c:pt idx="8459">
                        <c:v>0</c:v>
                      </c:pt>
                      <c:pt idx="8460">
                        <c:v>0</c:v>
                      </c:pt>
                      <c:pt idx="8461">
                        <c:v>0</c:v>
                      </c:pt>
                      <c:pt idx="8462">
                        <c:v>0</c:v>
                      </c:pt>
                      <c:pt idx="8463">
                        <c:v>0</c:v>
                      </c:pt>
                      <c:pt idx="8464">
                        <c:v>0</c:v>
                      </c:pt>
                      <c:pt idx="8465">
                        <c:v>0</c:v>
                      </c:pt>
                      <c:pt idx="8466">
                        <c:v>0</c:v>
                      </c:pt>
                      <c:pt idx="8467">
                        <c:v>0</c:v>
                      </c:pt>
                      <c:pt idx="8468">
                        <c:v>0</c:v>
                      </c:pt>
                      <c:pt idx="8469">
                        <c:v>0</c:v>
                      </c:pt>
                      <c:pt idx="8470">
                        <c:v>0</c:v>
                      </c:pt>
                      <c:pt idx="8471">
                        <c:v>0</c:v>
                      </c:pt>
                      <c:pt idx="8472">
                        <c:v>0</c:v>
                      </c:pt>
                      <c:pt idx="8473">
                        <c:v>0</c:v>
                      </c:pt>
                      <c:pt idx="8474">
                        <c:v>0</c:v>
                      </c:pt>
                      <c:pt idx="8475">
                        <c:v>0</c:v>
                      </c:pt>
                      <c:pt idx="8476">
                        <c:v>0</c:v>
                      </c:pt>
                      <c:pt idx="8477">
                        <c:v>0</c:v>
                      </c:pt>
                      <c:pt idx="8478">
                        <c:v>0</c:v>
                      </c:pt>
                      <c:pt idx="8479">
                        <c:v>0</c:v>
                      </c:pt>
                      <c:pt idx="8480">
                        <c:v>0</c:v>
                      </c:pt>
                      <c:pt idx="8481">
                        <c:v>0</c:v>
                      </c:pt>
                      <c:pt idx="8482">
                        <c:v>0</c:v>
                      </c:pt>
                      <c:pt idx="8483">
                        <c:v>0</c:v>
                      </c:pt>
                      <c:pt idx="8484">
                        <c:v>0</c:v>
                      </c:pt>
                      <c:pt idx="8485">
                        <c:v>0</c:v>
                      </c:pt>
                      <c:pt idx="8486">
                        <c:v>0</c:v>
                      </c:pt>
                      <c:pt idx="8487">
                        <c:v>0</c:v>
                      </c:pt>
                      <c:pt idx="8488">
                        <c:v>0</c:v>
                      </c:pt>
                      <c:pt idx="8489">
                        <c:v>0</c:v>
                      </c:pt>
                      <c:pt idx="8490">
                        <c:v>0</c:v>
                      </c:pt>
                      <c:pt idx="8491">
                        <c:v>0</c:v>
                      </c:pt>
                      <c:pt idx="8492">
                        <c:v>0</c:v>
                      </c:pt>
                      <c:pt idx="8493">
                        <c:v>0</c:v>
                      </c:pt>
                      <c:pt idx="8494">
                        <c:v>0</c:v>
                      </c:pt>
                      <c:pt idx="8495">
                        <c:v>0</c:v>
                      </c:pt>
                      <c:pt idx="8496">
                        <c:v>0</c:v>
                      </c:pt>
                      <c:pt idx="8497">
                        <c:v>0</c:v>
                      </c:pt>
                      <c:pt idx="8498">
                        <c:v>0</c:v>
                      </c:pt>
                      <c:pt idx="8499">
                        <c:v>0</c:v>
                      </c:pt>
                      <c:pt idx="8500">
                        <c:v>0</c:v>
                      </c:pt>
                      <c:pt idx="8501">
                        <c:v>0</c:v>
                      </c:pt>
                      <c:pt idx="8502">
                        <c:v>0</c:v>
                      </c:pt>
                      <c:pt idx="8503">
                        <c:v>0</c:v>
                      </c:pt>
                      <c:pt idx="8504">
                        <c:v>0</c:v>
                      </c:pt>
                      <c:pt idx="8505">
                        <c:v>0</c:v>
                      </c:pt>
                      <c:pt idx="8506">
                        <c:v>0</c:v>
                      </c:pt>
                      <c:pt idx="8507">
                        <c:v>0</c:v>
                      </c:pt>
                      <c:pt idx="8508">
                        <c:v>0</c:v>
                      </c:pt>
                      <c:pt idx="8509">
                        <c:v>0</c:v>
                      </c:pt>
                      <c:pt idx="8510">
                        <c:v>0</c:v>
                      </c:pt>
                      <c:pt idx="8511">
                        <c:v>0</c:v>
                      </c:pt>
                      <c:pt idx="8512">
                        <c:v>0</c:v>
                      </c:pt>
                      <c:pt idx="8513">
                        <c:v>0</c:v>
                      </c:pt>
                      <c:pt idx="8514">
                        <c:v>0</c:v>
                      </c:pt>
                      <c:pt idx="8515">
                        <c:v>0</c:v>
                      </c:pt>
                      <c:pt idx="8516">
                        <c:v>0</c:v>
                      </c:pt>
                      <c:pt idx="8517">
                        <c:v>0</c:v>
                      </c:pt>
                      <c:pt idx="8518">
                        <c:v>0</c:v>
                      </c:pt>
                      <c:pt idx="8519">
                        <c:v>0</c:v>
                      </c:pt>
                      <c:pt idx="8520">
                        <c:v>0</c:v>
                      </c:pt>
                      <c:pt idx="8521">
                        <c:v>0</c:v>
                      </c:pt>
                      <c:pt idx="8522">
                        <c:v>0</c:v>
                      </c:pt>
                      <c:pt idx="8523">
                        <c:v>0</c:v>
                      </c:pt>
                      <c:pt idx="8524">
                        <c:v>0</c:v>
                      </c:pt>
                      <c:pt idx="8525">
                        <c:v>0</c:v>
                      </c:pt>
                      <c:pt idx="8526">
                        <c:v>0</c:v>
                      </c:pt>
                      <c:pt idx="8527">
                        <c:v>0</c:v>
                      </c:pt>
                      <c:pt idx="8528">
                        <c:v>0</c:v>
                      </c:pt>
                      <c:pt idx="8529">
                        <c:v>0</c:v>
                      </c:pt>
                      <c:pt idx="8530">
                        <c:v>0</c:v>
                      </c:pt>
                      <c:pt idx="8531">
                        <c:v>0</c:v>
                      </c:pt>
                      <c:pt idx="8532">
                        <c:v>0</c:v>
                      </c:pt>
                      <c:pt idx="8533">
                        <c:v>0</c:v>
                      </c:pt>
                      <c:pt idx="8534">
                        <c:v>0</c:v>
                      </c:pt>
                      <c:pt idx="8535">
                        <c:v>0</c:v>
                      </c:pt>
                      <c:pt idx="8536">
                        <c:v>0</c:v>
                      </c:pt>
                      <c:pt idx="8537">
                        <c:v>0</c:v>
                      </c:pt>
                      <c:pt idx="8538">
                        <c:v>0</c:v>
                      </c:pt>
                      <c:pt idx="8539">
                        <c:v>0</c:v>
                      </c:pt>
                      <c:pt idx="8540">
                        <c:v>0</c:v>
                      </c:pt>
                      <c:pt idx="8541">
                        <c:v>0</c:v>
                      </c:pt>
                      <c:pt idx="8542">
                        <c:v>0</c:v>
                      </c:pt>
                      <c:pt idx="8543">
                        <c:v>0</c:v>
                      </c:pt>
                      <c:pt idx="8544">
                        <c:v>0</c:v>
                      </c:pt>
                      <c:pt idx="8545">
                        <c:v>0</c:v>
                      </c:pt>
                      <c:pt idx="8546">
                        <c:v>0</c:v>
                      </c:pt>
                      <c:pt idx="8547">
                        <c:v>0</c:v>
                      </c:pt>
                      <c:pt idx="8548">
                        <c:v>0</c:v>
                      </c:pt>
                      <c:pt idx="8549">
                        <c:v>0</c:v>
                      </c:pt>
                      <c:pt idx="8550">
                        <c:v>0</c:v>
                      </c:pt>
                      <c:pt idx="8551">
                        <c:v>0</c:v>
                      </c:pt>
                      <c:pt idx="8552">
                        <c:v>0</c:v>
                      </c:pt>
                      <c:pt idx="8553">
                        <c:v>0</c:v>
                      </c:pt>
                      <c:pt idx="8554">
                        <c:v>0</c:v>
                      </c:pt>
                      <c:pt idx="8555">
                        <c:v>0</c:v>
                      </c:pt>
                      <c:pt idx="8556">
                        <c:v>0</c:v>
                      </c:pt>
                      <c:pt idx="8557">
                        <c:v>0</c:v>
                      </c:pt>
                      <c:pt idx="8558">
                        <c:v>0</c:v>
                      </c:pt>
                      <c:pt idx="8559">
                        <c:v>0</c:v>
                      </c:pt>
                      <c:pt idx="8560">
                        <c:v>0</c:v>
                      </c:pt>
                      <c:pt idx="8561">
                        <c:v>0</c:v>
                      </c:pt>
                      <c:pt idx="8562">
                        <c:v>0</c:v>
                      </c:pt>
                      <c:pt idx="8563">
                        <c:v>0</c:v>
                      </c:pt>
                      <c:pt idx="8564">
                        <c:v>0</c:v>
                      </c:pt>
                      <c:pt idx="8565">
                        <c:v>0</c:v>
                      </c:pt>
                      <c:pt idx="8566">
                        <c:v>0</c:v>
                      </c:pt>
                      <c:pt idx="8567">
                        <c:v>0</c:v>
                      </c:pt>
                      <c:pt idx="8568">
                        <c:v>0</c:v>
                      </c:pt>
                      <c:pt idx="8569">
                        <c:v>0</c:v>
                      </c:pt>
                      <c:pt idx="8570">
                        <c:v>0</c:v>
                      </c:pt>
                      <c:pt idx="8571">
                        <c:v>0</c:v>
                      </c:pt>
                      <c:pt idx="8572">
                        <c:v>0</c:v>
                      </c:pt>
                      <c:pt idx="8573">
                        <c:v>0</c:v>
                      </c:pt>
                      <c:pt idx="8574">
                        <c:v>0</c:v>
                      </c:pt>
                      <c:pt idx="8575">
                        <c:v>0</c:v>
                      </c:pt>
                      <c:pt idx="8576">
                        <c:v>0</c:v>
                      </c:pt>
                      <c:pt idx="8577">
                        <c:v>0</c:v>
                      </c:pt>
                      <c:pt idx="8578">
                        <c:v>0</c:v>
                      </c:pt>
                      <c:pt idx="8579">
                        <c:v>0</c:v>
                      </c:pt>
                      <c:pt idx="8580">
                        <c:v>0</c:v>
                      </c:pt>
                      <c:pt idx="8581">
                        <c:v>0</c:v>
                      </c:pt>
                      <c:pt idx="8582">
                        <c:v>0</c:v>
                      </c:pt>
                      <c:pt idx="8583">
                        <c:v>0</c:v>
                      </c:pt>
                      <c:pt idx="8584">
                        <c:v>0</c:v>
                      </c:pt>
                      <c:pt idx="8585">
                        <c:v>0</c:v>
                      </c:pt>
                      <c:pt idx="8586">
                        <c:v>0</c:v>
                      </c:pt>
                      <c:pt idx="8587">
                        <c:v>0</c:v>
                      </c:pt>
                      <c:pt idx="8588">
                        <c:v>0</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0</c:v>
                      </c:pt>
                      <c:pt idx="8602">
                        <c:v>0</c:v>
                      </c:pt>
                      <c:pt idx="8603">
                        <c:v>0</c:v>
                      </c:pt>
                      <c:pt idx="8604">
                        <c:v>0</c:v>
                      </c:pt>
                      <c:pt idx="8605">
                        <c:v>0</c:v>
                      </c:pt>
                      <c:pt idx="8606">
                        <c:v>0</c:v>
                      </c:pt>
                      <c:pt idx="8607">
                        <c:v>0</c:v>
                      </c:pt>
                      <c:pt idx="8608">
                        <c:v>0</c:v>
                      </c:pt>
                      <c:pt idx="8609">
                        <c:v>0</c:v>
                      </c:pt>
                      <c:pt idx="8610">
                        <c:v>0</c:v>
                      </c:pt>
                      <c:pt idx="8611">
                        <c:v>0</c:v>
                      </c:pt>
                      <c:pt idx="8612">
                        <c:v>0</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0</c:v>
                      </c:pt>
                      <c:pt idx="8628">
                        <c:v>0</c:v>
                      </c:pt>
                      <c:pt idx="8629">
                        <c:v>0</c:v>
                      </c:pt>
                      <c:pt idx="8630">
                        <c:v>0</c:v>
                      </c:pt>
                      <c:pt idx="8631">
                        <c:v>0</c:v>
                      </c:pt>
                      <c:pt idx="8632">
                        <c:v>0</c:v>
                      </c:pt>
                      <c:pt idx="8633">
                        <c:v>0</c:v>
                      </c:pt>
                      <c:pt idx="8634">
                        <c:v>0</c:v>
                      </c:pt>
                      <c:pt idx="8635">
                        <c:v>0</c:v>
                      </c:pt>
                      <c:pt idx="8636">
                        <c:v>0</c:v>
                      </c:pt>
                      <c:pt idx="8637">
                        <c:v>0</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0</c:v>
                      </c:pt>
                      <c:pt idx="8652">
                        <c:v>0</c:v>
                      </c:pt>
                      <c:pt idx="8653">
                        <c:v>0</c:v>
                      </c:pt>
                      <c:pt idx="8654">
                        <c:v>0</c:v>
                      </c:pt>
                      <c:pt idx="8655">
                        <c:v>0</c:v>
                      </c:pt>
                      <c:pt idx="8656">
                        <c:v>0</c:v>
                      </c:pt>
                      <c:pt idx="8657">
                        <c:v>0</c:v>
                      </c:pt>
                      <c:pt idx="8658">
                        <c:v>0</c:v>
                      </c:pt>
                      <c:pt idx="8659">
                        <c:v>0</c:v>
                      </c:pt>
                      <c:pt idx="8660">
                        <c:v>0</c:v>
                      </c:pt>
                      <c:pt idx="8661">
                        <c:v>0</c:v>
                      </c:pt>
                      <c:pt idx="8662">
                        <c:v>0</c:v>
                      </c:pt>
                      <c:pt idx="8663">
                        <c:v>0</c:v>
                      </c:pt>
                      <c:pt idx="8664">
                        <c:v>0</c:v>
                      </c:pt>
                      <c:pt idx="8665">
                        <c:v>0</c:v>
                      </c:pt>
                      <c:pt idx="8666">
                        <c:v>0</c:v>
                      </c:pt>
                      <c:pt idx="8667">
                        <c:v>0</c:v>
                      </c:pt>
                      <c:pt idx="8668">
                        <c:v>0</c:v>
                      </c:pt>
                      <c:pt idx="8669">
                        <c:v>0</c:v>
                      </c:pt>
                      <c:pt idx="8670">
                        <c:v>0</c:v>
                      </c:pt>
                      <c:pt idx="8671">
                        <c:v>0</c:v>
                      </c:pt>
                      <c:pt idx="8672">
                        <c:v>0</c:v>
                      </c:pt>
                      <c:pt idx="8673">
                        <c:v>0</c:v>
                      </c:pt>
                      <c:pt idx="8674">
                        <c:v>0</c:v>
                      </c:pt>
                      <c:pt idx="8675">
                        <c:v>0</c:v>
                      </c:pt>
                      <c:pt idx="8676">
                        <c:v>0</c:v>
                      </c:pt>
                      <c:pt idx="8677">
                        <c:v>0</c:v>
                      </c:pt>
                      <c:pt idx="8678">
                        <c:v>0</c:v>
                      </c:pt>
                      <c:pt idx="8679">
                        <c:v>0</c:v>
                      </c:pt>
                      <c:pt idx="8680">
                        <c:v>0</c:v>
                      </c:pt>
                      <c:pt idx="8681">
                        <c:v>0</c:v>
                      </c:pt>
                      <c:pt idx="8682">
                        <c:v>0</c:v>
                      </c:pt>
                      <c:pt idx="8683">
                        <c:v>0</c:v>
                      </c:pt>
                      <c:pt idx="8684">
                        <c:v>0</c:v>
                      </c:pt>
                      <c:pt idx="8685">
                        <c:v>0</c:v>
                      </c:pt>
                      <c:pt idx="8686">
                        <c:v>0</c:v>
                      </c:pt>
                      <c:pt idx="8687">
                        <c:v>0</c:v>
                      </c:pt>
                      <c:pt idx="8688">
                        <c:v>0</c:v>
                      </c:pt>
                      <c:pt idx="8689">
                        <c:v>0</c:v>
                      </c:pt>
                      <c:pt idx="8690">
                        <c:v>0</c:v>
                      </c:pt>
                      <c:pt idx="8691">
                        <c:v>0</c:v>
                      </c:pt>
                      <c:pt idx="8692">
                        <c:v>0</c:v>
                      </c:pt>
                      <c:pt idx="8693">
                        <c:v>0</c:v>
                      </c:pt>
                      <c:pt idx="8694">
                        <c:v>0</c:v>
                      </c:pt>
                      <c:pt idx="8695">
                        <c:v>0</c:v>
                      </c:pt>
                      <c:pt idx="8696">
                        <c:v>0</c:v>
                      </c:pt>
                      <c:pt idx="8697">
                        <c:v>0</c:v>
                      </c:pt>
                      <c:pt idx="8698">
                        <c:v>0</c:v>
                      </c:pt>
                      <c:pt idx="8699">
                        <c:v>0</c:v>
                      </c:pt>
                      <c:pt idx="8700">
                        <c:v>0</c:v>
                      </c:pt>
                      <c:pt idx="8701">
                        <c:v>0</c:v>
                      </c:pt>
                      <c:pt idx="8702">
                        <c:v>0</c:v>
                      </c:pt>
                      <c:pt idx="8703">
                        <c:v>0</c:v>
                      </c:pt>
                      <c:pt idx="8704">
                        <c:v>0</c:v>
                      </c:pt>
                      <c:pt idx="8705">
                        <c:v>0</c:v>
                      </c:pt>
                      <c:pt idx="8706">
                        <c:v>0</c:v>
                      </c:pt>
                      <c:pt idx="8707">
                        <c:v>0</c:v>
                      </c:pt>
                      <c:pt idx="8708">
                        <c:v>0</c:v>
                      </c:pt>
                      <c:pt idx="8709">
                        <c:v>0</c:v>
                      </c:pt>
                      <c:pt idx="8710">
                        <c:v>0</c:v>
                      </c:pt>
                      <c:pt idx="8711">
                        <c:v>0</c:v>
                      </c:pt>
                      <c:pt idx="8712">
                        <c:v>0</c:v>
                      </c:pt>
                      <c:pt idx="8713">
                        <c:v>0</c:v>
                      </c:pt>
                      <c:pt idx="8714">
                        <c:v>0</c:v>
                      </c:pt>
                      <c:pt idx="8715">
                        <c:v>0</c:v>
                      </c:pt>
                      <c:pt idx="8716">
                        <c:v>0</c:v>
                      </c:pt>
                      <c:pt idx="8717">
                        <c:v>0</c:v>
                      </c:pt>
                      <c:pt idx="8718">
                        <c:v>0</c:v>
                      </c:pt>
                      <c:pt idx="8719">
                        <c:v>0</c:v>
                      </c:pt>
                      <c:pt idx="8720">
                        <c:v>0</c:v>
                      </c:pt>
                      <c:pt idx="8721">
                        <c:v>0</c:v>
                      </c:pt>
                      <c:pt idx="8722">
                        <c:v>0</c:v>
                      </c:pt>
                      <c:pt idx="8723">
                        <c:v>0</c:v>
                      </c:pt>
                      <c:pt idx="8724">
                        <c:v>0</c:v>
                      </c:pt>
                      <c:pt idx="8725">
                        <c:v>0</c:v>
                      </c:pt>
                      <c:pt idx="8726">
                        <c:v>0</c:v>
                      </c:pt>
                      <c:pt idx="8727">
                        <c:v>0</c:v>
                      </c:pt>
                      <c:pt idx="8728">
                        <c:v>0</c:v>
                      </c:pt>
                      <c:pt idx="8729">
                        <c:v>0</c:v>
                      </c:pt>
                      <c:pt idx="8730">
                        <c:v>0</c:v>
                      </c:pt>
                      <c:pt idx="8731">
                        <c:v>0</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0</c:v>
                      </c:pt>
                      <c:pt idx="8748">
                        <c:v>0</c:v>
                      </c:pt>
                      <c:pt idx="8749">
                        <c:v>0</c:v>
                      </c:pt>
                      <c:pt idx="8750">
                        <c:v>0</c:v>
                      </c:pt>
                      <c:pt idx="8751">
                        <c:v>0</c:v>
                      </c:pt>
                      <c:pt idx="8752">
                        <c:v>0</c:v>
                      </c:pt>
                      <c:pt idx="8753">
                        <c:v>0</c:v>
                      </c:pt>
                      <c:pt idx="8754">
                        <c:v>0</c:v>
                      </c:pt>
                      <c:pt idx="8755">
                        <c:v>0</c:v>
                      </c:pt>
                      <c:pt idx="8756">
                        <c:v>0</c:v>
                      </c:pt>
                      <c:pt idx="8757">
                        <c:v>0</c:v>
                      </c:pt>
                      <c:pt idx="8758">
                        <c:v>0</c:v>
                      </c:pt>
                      <c:pt idx="8759">
                        <c:v>0</c:v>
                      </c:pt>
                    </c:numCache>
                  </c:numRef>
                </c:val>
                <c:extLst>
                  <c:ext xmlns:c16="http://schemas.microsoft.com/office/drawing/2014/chart" uri="{C3380CC4-5D6E-409C-BE32-E72D297353CC}">
                    <c16:uniqueId val="{00000003-200C-486B-A7E5-5B13C194FC84}"/>
                  </c:ext>
                </c:extLst>
              </c15:ser>
            </c15:filteredAreaSeries>
          </c:ext>
        </c:extLst>
      </c:areaChart>
      <c:catAx>
        <c:axId val="7678599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dirty="0"/>
                  <a:t>Vuoden tunnit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i-FI"/>
          </a:p>
        </c:txPr>
        <c:crossAx val="767857984"/>
        <c:crosses val="autoZero"/>
        <c:auto val="1"/>
        <c:lblAlgn val="ctr"/>
        <c:lblOffset val="100"/>
        <c:noMultiLvlLbl val="0"/>
      </c:catAx>
      <c:valAx>
        <c:axId val="76785798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sz="1100" b="0" dirty="0" err="1">
                    <a:solidFill>
                      <a:sysClr val="windowText" lastClr="000000"/>
                    </a:solidFill>
                  </a:rPr>
                  <a:t>Teho</a:t>
                </a:r>
                <a:r>
                  <a:rPr lang="en-US" sz="1100" b="0" dirty="0">
                    <a:solidFill>
                      <a:sysClr val="windowText" lastClr="000000"/>
                    </a:solidFill>
                  </a:rPr>
                  <a:t> [kW]</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fi-FI"/>
          </a:p>
        </c:txPr>
        <c:crossAx val="767859952"/>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fi-FI"/>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i-FI"/>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Jäähdytyksen tuotannon pysyvyyskäyrä, </a:t>
            </a:r>
            <a:r>
              <a:rPr lang="fi-FI" dirty="0" err="1"/>
              <a:t>SoTe</a:t>
            </a:r>
            <a:endParaRPr lang="fi-FI"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areaChart>
        <c:grouping val="stacked"/>
        <c:varyColors val="0"/>
        <c:ser>
          <c:idx val="3"/>
          <c:order val="0"/>
          <c:tx>
            <c:v>CHC jäähdytys</c:v>
          </c:tx>
          <c:spPr>
            <a:solidFill>
              <a:schemeClr val="accent1">
                <a:lumMod val="75000"/>
              </a:schemeClr>
            </a:solidFill>
            <a:ln w="25400">
              <a:noFill/>
            </a:ln>
            <a:effectLst/>
          </c:spPr>
          <c:val>
            <c:numRef>
              <c:f>Kuvaajia!$S$3:$S$8762</c:f>
              <c:numCache>
                <c:formatCode>0</c:formatCode>
                <c:ptCount val="8760"/>
                <c:pt idx="0">
                  <c:v>11.767709434409047</c:v>
                </c:pt>
                <c:pt idx="1">
                  <c:v>11.806426501992092</c:v>
                </c:pt>
                <c:pt idx="2">
                  <c:v>11.684318827307099</c:v>
                </c:pt>
                <c:pt idx="3">
                  <c:v>24.234451277354818</c:v>
                </c:pt>
                <c:pt idx="4">
                  <c:v>11.740160751705723</c:v>
                </c:pt>
                <c:pt idx="5">
                  <c:v>21.818090308536569</c:v>
                </c:pt>
                <c:pt idx="6">
                  <c:v>16.893787614886332</c:v>
                </c:pt>
                <c:pt idx="7">
                  <c:v>16.88932026093444</c:v>
                </c:pt>
                <c:pt idx="8">
                  <c:v>34.244625965915326</c:v>
                </c:pt>
                <c:pt idx="9">
                  <c:v>16.942183949365141</c:v>
                </c:pt>
                <c:pt idx="10">
                  <c:v>34.246115083899291</c:v>
                </c:pt>
                <c:pt idx="11">
                  <c:v>21.635673355501055</c:v>
                </c:pt>
                <c:pt idx="12">
                  <c:v>16.703925071931007</c:v>
                </c:pt>
                <c:pt idx="13">
                  <c:v>34.144855060989784</c:v>
                </c:pt>
                <c:pt idx="14">
                  <c:v>11.755796490537341</c:v>
                </c:pt>
                <c:pt idx="15">
                  <c:v>22.069006688834389</c:v>
                </c:pt>
                <c:pt idx="16">
                  <c:v>16.68009918418759</c:v>
                </c:pt>
                <c:pt idx="17">
                  <c:v>34.161235358813386</c:v>
                </c:pt>
                <c:pt idx="18">
                  <c:v>16.607132402973388</c:v>
                </c:pt>
                <c:pt idx="19">
                  <c:v>11.57412409649381</c:v>
                </c:pt>
                <c:pt idx="20">
                  <c:v>21.597700846909998</c:v>
                </c:pt>
                <c:pt idx="21">
                  <c:v>24.082561242990558</c:v>
                </c:pt>
                <c:pt idx="22">
                  <c:v>11.586037040365516</c:v>
                </c:pt>
                <c:pt idx="23">
                  <c:v>16.643615793580487</c:v>
                </c:pt>
                <c:pt idx="24">
                  <c:v>16.716582574794693</c:v>
                </c:pt>
                <c:pt idx="25">
                  <c:v>11.528705997982929</c:v>
                </c:pt>
                <c:pt idx="26">
                  <c:v>12.280710579884419</c:v>
                </c:pt>
                <c:pt idx="27">
                  <c:v>11.880137842198279</c:v>
                </c:pt>
                <c:pt idx="28">
                  <c:v>11.761008403481211</c:v>
                </c:pt>
                <c:pt idx="29">
                  <c:v>11.478820545520156</c:v>
                </c:pt>
                <c:pt idx="30">
                  <c:v>34.893136847931366</c:v>
                </c:pt>
                <c:pt idx="31">
                  <c:v>24.846478768763752</c:v>
                </c:pt>
                <c:pt idx="32">
                  <c:v>34.934087592490357</c:v>
                </c:pt>
                <c:pt idx="33">
                  <c:v>11.775155024328862</c:v>
                </c:pt>
                <c:pt idx="34">
                  <c:v>12.265074841052803</c:v>
                </c:pt>
                <c:pt idx="35">
                  <c:v>11.833975184695415</c:v>
                </c:pt>
                <c:pt idx="36">
                  <c:v>16.980901016948188</c:v>
                </c:pt>
                <c:pt idx="37">
                  <c:v>21.529201419647677</c:v>
                </c:pt>
                <c:pt idx="38">
                  <c:v>34.099436962478897</c:v>
                </c:pt>
                <c:pt idx="39">
                  <c:v>16.993558519811874</c:v>
                </c:pt>
                <c:pt idx="40">
                  <c:v>16.607876961965367</c:v>
                </c:pt>
                <c:pt idx="41">
                  <c:v>22.247700846909996</c:v>
                </c:pt>
                <c:pt idx="42">
                  <c:v>16.922825415573612</c:v>
                </c:pt>
                <c:pt idx="43">
                  <c:v>21.50835376787219</c:v>
                </c:pt>
                <c:pt idx="44">
                  <c:v>16.963031601140624</c:v>
                </c:pt>
                <c:pt idx="45">
                  <c:v>11.612096605084878</c:v>
                </c:pt>
                <c:pt idx="46">
                  <c:v>17.032275587394924</c:v>
                </c:pt>
                <c:pt idx="47">
                  <c:v>16.675631830235702</c:v>
                </c:pt>
                <c:pt idx="48">
                  <c:v>16.91612438464578</c:v>
                </c:pt>
                <c:pt idx="49">
                  <c:v>11.842165333607214</c:v>
                </c:pt>
                <c:pt idx="50">
                  <c:v>24.515894576323888</c:v>
                </c:pt>
                <c:pt idx="51">
                  <c:v>34.10092608046287</c:v>
                </c:pt>
                <c:pt idx="52">
                  <c:v>11.574868655485794</c:v>
                </c:pt>
                <c:pt idx="53">
                  <c:v>34.199207867404446</c:v>
                </c:pt>
                <c:pt idx="54">
                  <c:v>11.885349755142151</c:v>
                </c:pt>
                <c:pt idx="55">
                  <c:v>34.215588165228041</c:v>
                </c:pt>
                <c:pt idx="56">
                  <c:v>21.7153411676431</c:v>
                </c:pt>
                <c:pt idx="57">
                  <c:v>5.0289164772994726</c:v>
                </c:pt>
                <c:pt idx="58">
                  <c:v>17.324142712251739</c:v>
                </c:pt>
                <c:pt idx="59">
                  <c:v>11.944914474500687</c:v>
                </c:pt>
                <c:pt idx="60">
                  <c:v>24.028208436575895</c:v>
                </c:pt>
                <c:pt idx="61">
                  <c:v>34.24388140692335</c:v>
                </c:pt>
                <c:pt idx="62">
                  <c:v>34.298234213338006</c:v>
                </c:pt>
                <c:pt idx="63">
                  <c:v>16.666697122331918</c:v>
                </c:pt>
                <c:pt idx="64">
                  <c:v>11.603906456173076</c:v>
                </c:pt>
                <c:pt idx="65">
                  <c:v>34.556596183555655</c:v>
                </c:pt>
                <c:pt idx="66">
                  <c:v>11.643368082748108</c:v>
                </c:pt>
                <c:pt idx="67">
                  <c:v>34.213354488252094</c:v>
                </c:pt>
                <c:pt idx="68">
                  <c:v>11.840676215623251</c:v>
                </c:pt>
                <c:pt idx="69">
                  <c:v>21.669923069132214</c:v>
                </c:pt>
                <c:pt idx="70">
                  <c:v>11.463929365680524</c:v>
                </c:pt>
                <c:pt idx="71">
                  <c:v>24.17860935295619</c:v>
                </c:pt>
                <c:pt idx="72">
                  <c:v>24.122022869565587</c:v>
                </c:pt>
                <c:pt idx="73">
                  <c:v>11.518282172095185</c:v>
                </c:pt>
                <c:pt idx="74">
                  <c:v>11.860034749414774</c:v>
                </c:pt>
                <c:pt idx="75">
                  <c:v>34.225267432123808</c:v>
                </c:pt>
                <c:pt idx="76">
                  <c:v>34.372690112536176</c:v>
                </c:pt>
                <c:pt idx="77">
                  <c:v>11.589759835325427</c:v>
                </c:pt>
                <c:pt idx="78">
                  <c:v>11.540618941854635</c:v>
                </c:pt>
                <c:pt idx="79">
                  <c:v>11.577102332461738</c:v>
                </c:pt>
                <c:pt idx="80">
                  <c:v>17.283936526684727</c:v>
                </c:pt>
                <c:pt idx="81">
                  <c:v>16.762745232297558</c:v>
                </c:pt>
                <c:pt idx="82">
                  <c:v>34.395771441287607</c:v>
                </c:pt>
                <c:pt idx="83">
                  <c:v>34.285576710474324</c:v>
                </c:pt>
                <c:pt idx="84">
                  <c:v>6.8940367522135615</c:v>
                </c:pt>
                <c:pt idx="85">
                  <c:v>11.93895800256483</c:v>
                </c:pt>
                <c:pt idx="86">
                  <c:v>21.900736356646533</c:v>
                </c:pt>
                <c:pt idx="87">
                  <c:v>11.531684233950855</c:v>
                </c:pt>
                <c:pt idx="88">
                  <c:v>16.602665049021496</c:v>
                </c:pt>
                <c:pt idx="89">
                  <c:v>34.553617947587725</c:v>
                </c:pt>
                <c:pt idx="90">
                  <c:v>16.632447408700763</c:v>
                </c:pt>
                <c:pt idx="91">
                  <c:v>24.130213018477381</c:v>
                </c:pt>
                <c:pt idx="92">
                  <c:v>11.612096605084878</c:v>
                </c:pt>
                <c:pt idx="93">
                  <c:v>12.198064531774454</c:v>
                </c:pt>
                <c:pt idx="94">
                  <c:v>16.610855197933294</c:v>
                </c:pt>
                <c:pt idx="95">
                  <c:v>16.765723468265481</c:v>
                </c:pt>
                <c:pt idx="96">
                  <c:v>11.838442538647305</c:v>
                </c:pt>
                <c:pt idx="97">
                  <c:v>11.857801072438829</c:v>
                </c:pt>
                <c:pt idx="98">
                  <c:v>24.334966741272343</c:v>
                </c:pt>
                <c:pt idx="99">
                  <c:v>11.798980912072278</c:v>
                </c:pt>
                <c:pt idx="100">
                  <c:v>34.284087592490359</c:v>
                </c:pt>
                <c:pt idx="101">
                  <c:v>24.209136271627443</c:v>
                </c:pt>
                <c:pt idx="102">
                  <c:v>6.9491341176202059</c:v>
                </c:pt>
                <c:pt idx="103">
                  <c:v>11.632199697868383</c:v>
                </c:pt>
                <c:pt idx="104">
                  <c:v>11.979908747123824</c:v>
                </c:pt>
                <c:pt idx="105">
                  <c:v>16.597453136077625</c:v>
                </c:pt>
                <c:pt idx="106">
                  <c:v>11.660492939563687</c:v>
                </c:pt>
                <c:pt idx="107">
                  <c:v>34.214843606236066</c:v>
                </c:pt>
                <c:pt idx="108">
                  <c:v>21.797987215753061</c:v>
                </c:pt>
                <c:pt idx="109">
                  <c:v>34.198463308412464</c:v>
                </c:pt>
                <c:pt idx="110">
                  <c:v>34.252816114827127</c:v>
                </c:pt>
                <c:pt idx="111">
                  <c:v>24.186799501867988</c:v>
                </c:pt>
                <c:pt idx="112">
                  <c:v>12.2449717482693</c:v>
                </c:pt>
                <c:pt idx="113">
                  <c:v>11.639645287788198</c:v>
                </c:pt>
                <c:pt idx="114">
                  <c:v>11.636667051820273</c:v>
                </c:pt>
                <c:pt idx="115">
                  <c:v>34.383858497415901</c:v>
                </c:pt>
                <c:pt idx="116">
                  <c:v>17.032275587394924</c:v>
                </c:pt>
                <c:pt idx="117">
                  <c:v>11.520515849071131</c:v>
                </c:pt>
                <c:pt idx="118">
                  <c:v>24.588861357538093</c:v>
                </c:pt>
                <c:pt idx="119">
                  <c:v>21.790541625833242</c:v>
                </c:pt>
                <c:pt idx="120">
                  <c:v>6.8128798220875595</c:v>
                </c:pt>
                <c:pt idx="121">
                  <c:v>34.398005118263555</c:v>
                </c:pt>
                <c:pt idx="122">
                  <c:v>24.372939249863407</c:v>
                </c:pt>
                <c:pt idx="123">
                  <c:v>11.849610923527031</c:v>
                </c:pt>
                <c:pt idx="124">
                  <c:v>34.158257122845455</c:v>
                </c:pt>
                <c:pt idx="125">
                  <c:v>21.880633263863029</c:v>
                </c:pt>
                <c:pt idx="126">
                  <c:v>17.241496664141771</c:v>
                </c:pt>
                <c:pt idx="127">
                  <c:v>34.363010845640417</c:v>
                </c:pt>
                <c:pt idx="128">
                  <c:v>34.491074992261261</c:v>
                </c:pt>
                <c:pt idx="129">
                  <c:v>21.648330858364748</c:v>
                </c:pt>
                <c:pt idx="130">
                  <c:v>24.763088161661802</c:v>
                </c:pt>
                <c:pt idx="131">
                  <c:v>6.8575533616064597</c:v>
                </c:pt>
                <c:pt idx="132">
                  <c:v>17.286170203660671</c:v>
                </c:pt>
                <c:pt idx="133">
                  <c:v>34.194740513452558</c:v>
                </c:pt>
                <c:pt idx="134">
                  <c:v>16.699457717979111</c:v>
                </c:pt>
                <c:pt idx="135">
                  <c:v>16.738919344554141</c:v>
                </c:pt>
                <c:pt idx="136">
                  <c:v>51.254076137736639</c:v>
                </c:pt>
                <c:pt idx="137">
                  <c:v>11.606884692141007</c:v>
                </c:pt>
                <c:pt idx="138">
                  <c:v>12.079679652049366</c:v>
                </c:pt>
                <c:pt idx="139">
                  <c:v>21.627483206589257</c:v>
                </c:pt>
                <c:pt idx="140">
                  <c:v>11.866735780342609</c:v>
                </c:pt>
                <c:pt idx="141">
                  <c:v>11.578591450445701</c:v>
                </c:pt>
                <c:pt idx="142">
                  <c:v>34.455336160646141</c:v>
                </c:pt>
                <c:pt idx="143">
                  <c:v>21.586532462030267</c:v>
                </c:pt>
                <c:pt idx="144">
                  <c:v>21.829258693416293</c:v>
                </c:pt>
                <c:pt idx="145">
                  <c:v>34.946745095354046</c:v>
                </c:pt>
                <c:pt idx="146">
                  <c:v>21.557494661342986</c:v>
                </c:pt>
                <c:pt idx="147">
                  <c:v>16.763489791289537</c:v>
                </c:pt>
                <c:pt idx="148">
                  <c:v>17.281702849708783</c:v>
                </c:pt>
                <c:pt idx="149">
                  <c:v>16.712115220842801</c:v>
                </c:pt>
                <c:pt idx="150">
                  <c:v>34.770284614254386</c:v>
                </c:pt>
                <c:pt idx="151">
                  <c:v>21.864997525031413</c:v>
                </c:pt>
                <c:pt idx="152">
                  <c:v>34.403217031207426</c:v>
                </c:pt>
                <c:pt idx="153">
                  <c:v>16.708392425882895</c:v>
                </c:pt>
                <c:pt idx="154">
                  <c:v>24.154038906220794</c:v>
                </c:pt>
                <c:pt idx="155">
                  <c:v>16.723283605722528</c:v>
                </c:pt>
                <c:pt idx="156">
                  <c:v>16.798484063912678</c:v>
                </c:pt>
                <c:pt idx="157">
                  <c:v>16.680843743179572</c:v>
                </c:pt>
                <c:pt idx="158">
                  <c:v>17.095563101713363</c:v>
                </c:pt>
                <c:pt idx="159">
                  <c:v>11.619542195004692</c:v>
                </c:pt>
                <c:pt idx="160">
                  <c:v>11.653791908635849</c:v>
                </c:pt>
                <c:pt idx="161">
                  <c:v>34.427042918950839</c:v>
                </c:pt>
                <c:pt idx="162">
                  <c:v>16.930271005493434</c:v>
                </c:pt>
                <c:pt idx="163">
                  <c:v>24.478666626724806</c:v>
                </c:pt>
                <c:pt idx="164">
                  <c:v>24.188288619851953</c:v>
                </c:pt>
                <c:pt idx="165">
                  <c:v>11.586037040365516</c:v>
                </c:pt>
                <c:pt idx="166">
                  <c:v>34.022002827312811</c:v>
                </c:pt>
                <c:pt idx="167">
                  <c:v>21.988594317700372</c:v>
                </c:pt>
                <c:pt idx="168">
                  <c:v>51.464041773475458</c:v>
                </c:pt>
                <c:pt idx="169">
                  <c:v>34.91994097164271</c:v>
                </c:pt>
                <c:pt idx="170">
                  <c:v>16.906445117750017</c:v>
                </c:pt>
                <c:pt idx="171">
                  <c:v>28.952130969346044</c:v>
                </c:pt>
                <c:pt idx="172">
                  <c:v>41.519388276209348</c:v>
                </c:pt>
                <c:pt idx="173">
                  <c:v>29.23953074025097</c:v>
                </c:pt>
                <c:pt idx="174">
                  <c:v>11.635922492828289</c:v>
                </c:pt>
                <c:pt idx="175">
                  <c:v>34.022002827312811</c:v>
                </c:pt>
                <c:pt idx="176">
                  <c:v>34.986206721929072</c:v>
                </c:pt>
                <c:pt idx="177">
                  <c:v>23.949285183425832</c:v>
                </c:pt>
                <c:pt idx="178">
                  <c:v>21.84638355023187</c:v>
                </c:pt>
                <c:pt idx="179">
                  <c:v>16.957819688196754</c:v>
                </c:pt>
                <c:pt idx="180">
                  <c:v>24.877005687435002</c:v>
                </c:pt>
                <c:pt idx="181">
                  <c:v>34.73082298767936</c:v>
                </c:pt>
                <c:pt idx="182">
                  <c:v>34.250582437851179</c:v>
                </c:pt>
                <c:pt idx="183">
                  <c:v>17.118644430464794</c:v>
                </c:pt>
                <c:pt idx="184">
                  <c:v>16.706158748906947</c:v>
                </c:pt>
                <c:pt idx="185">
                  <c:v>24.278380257881732</c:v>
                </c:pt>
                <c:pt idx="186">
                  <c:v>21.741400732362454</c:v>
                </c:pt>
                <c:pt idx="187">
                  <c:v>11.850355482519012</c:v>
                </c:pt>
                <c:pt idx="188">
                  <c:v>34.418108211047056</c:v>
                </c:pt>
                <c:pt idx="189">
                  <c:v>11.594971748269298</c:v>
                </c:pt>
                <c:pt idx="190">
                  <c:v>24.17860935295619</c:v>
                </c:pt>
                <c:pt idx="191">
                  <c:v>16.762000673305575</c:v>
                </c:pt>
                <c:pt idx="192">
                  <c:v>16.948140421300991</c:v>
                </c:pt>
                <c:pt idx="193">
                  <c:v>16.724028164714511</c:v>
                </c:pt>
                <c:pt idx="194">
                  <c:v>16.667441681323904</c:v>
                </c:pt>
                <c:pt idx="195">
                  <c:v>17.030041910418976</c:v>
                </c:pt>
                <c:pt idx="196">
                  <c:v>16.68903389209137</c:v>
                </c:pt>
                <c:pt idx="197">
                  <c:v>11.838442538647305</c:v>
                </c:pt>
                <c:pt idx="198">
                  <c:v>34.582655748275009</c:v>
                </c:pt>
                <c:pt idx="199">
                  <c:v>11.691019858234935</c:v>
                </c:pt>
                <c:pt idx="200">
                  <c:v>16.709881543866857</c:v>
                </c:pt>
                <c:pt idx="201">
                  <c:v>34.415874534071115</c:v>
                </c:pt>
                <c:pt idx="202">
                  <c:v>34.747947844494938</c:v>
                </c:pt>
                <c:pt idx="203">
                  <c:v>21.80171001071297</c:v>
                </c:pt>
                <c:pt idx="204">
                  <c:v>11.480309663504119</c:v>
                </c:pt>
                <c:pt idx="205">
                  <c:v>16.894532173878311</c:v>
                </c:pt>
                <c:pt idx="206">
                  <c:v>21.460701992385367</c:v>
                </c:pt>
                <c:pt idx="207">
                  <c:v>12.134777017456011</c:v>
                </c:pt>
                <c:pt idx="208">
                  <c:v>35.596364934473961</c:v>
                </c:pt>
                <c:pt idx="209">
                  <c:v>12.10797289374467</c:v>
                </c:pt>
                <c:pt idx="210">
                  <c:v>6.7548042207129901</c:v>
                </c:pt>
                <c:pt idx="211">
                  <c:v>17.188632975711073</c:v>
                </c:pt>
                <c:pt idx="212">
                  <c:v>16.684566538139478</c:v>
                </c:pt>
                <c:pt idx="213">
                  <c:v>11.839187097639289</c:v>
                </c:pt>
                <c:pt idx="214">
                  <c:v>36.780213731724821</c:v>
                </c:pt>
                <c:pt idx="215">
                  <c:v>12.055853764305954</c:v>
                </c:pt>
                <c:pt idx="216">
                  <c:v>16.890809378918405</c:v>
                </c:pt>
                <c:pt idx="217">
                  <c:v>22.304287330300603</c:v>
                </c:pt>
                <c:pt idx="218">
                  <c:v>11.764731198441121</c:v>
                </c:pt>
                <c:pt idx="219">
                  <c:v>16.782103766089079</c:v>
                </c:pt>
                <c:pt idx="220">
                  <c:v>11.341077132003548</c:v>
                </c:pt>
                <c:pt idx="221">
                  <c:v>5.0289164772994726</c:v>
                </c:pt>
                <c:pt idx="222">
                  <c:v>11.760263844489229</c:v>
                </c:pt>
                <c:pt idx="223">
                  <c:v>16.887086583958496</c:v>
                </c:pt>
                <c:pt idx="224">
                  <c:v>16.846880398391487</c:v>
                </c:pt>
                <c:pt idx="225">
                  <c:v>16.905700558758038</c:v>
                </c:pt>
                <c:pt idx="226">
                  <c:v>11.691019858234935</c:v>
                </c:pt>
                <c:pt idx="227">
                  <c:v>34.184316687564809</c:v>
                </c:pt>
                <c:pt idx="228">
                  <c:v>46.00211092709327</c:v>
                </c:pt>
                <c:pt idx="229">
                  <c:v>17.072481772961932</c:v>
                </c:pt>
                <c:pt idx="230">
                  <c:v>12.090103477937109</c:v>
                </c:pt>
                <c:pt idx="231">
                  <c:v>21.828514134424314</c:v>
                </c:pt>
                <c:pt idx="232">
                  <c:v>16.718816251770637</c:v>
                </c:pt>
                <c:pt idx="233">
                  <c:v>12.032772435554522</c:v>
                </c:pt>
                <c:pt idx="234">
                  <c:v>16.72775095967442</c:v>
                </c:pt>
                <c:pt idx="235">
                  <c:v>26.866621232805382</c:v>
                </c:pt>
                <c:pt idx="236">
                  <c:v>17.182676503775216</c:v>
                </c:pt>
                <c:pt idx="237">
                  <c:v>11.805681943000113</c:v>
                </c:pt>
                <c:pt idx="238">
                  <c:v>16.709136984874878</c:v>
                </c:pt>
                <c:pt idx="239">
                  <c:v>5.0289164772994726</c:v>
                </c:pt>
                <c:pt idx="240">
                  <c:v>34.191017718492645</c:v>
                </c:pt>
                <c:pt idx="241">
                  <c:v>34.096458726510974</c:v>
                </c:pt>
                <c:pt idx="242">
                  <c:v>21.719063962603006</c:v>
                </c:pt>
                <c:pt idx="243">
                  <c:v>16.627235495756892</c:v>
                </c:pt>
                <c:pt idx="244">
                  <c:v>24.373683808855393</c:v>
                </c:pt>
                <c:pt idx="245">
                  <c:v>16.723283605722528</c:v>
                </c:pt>
                <c:pt idx="246">
                  <c:v>34.115072701310517</c:v>
                </c:pt>
                <c:pt idx="247">
                  <c:v>17.138747523248298</c:v>
                </c:pt>
                <c:pt idx="248">
                  <c:v>16.875918199078772</c:v>
                </c:pt>
                <c:pt idx="249">
                  <c:v>34.201441544380394</c:v>
                </c:pt>
                <c:pt idx="250">
                  <c:v>11.331397865107785</c:v>
                </c:pt>
                <c:pt idx="251">
                  <c:v>17.124600902400651</c:v>
                </c:pt>
                <c:pt idx="252">
                  <c:v>34.309402598217737</c:v>
                </c:pt>
                <c:pt idx="253">
                  <c:v>34.148577855949696</c:v>
                </c:pt>
                <c:pt idx="254">
                  <c:v>34.127730204174206</c:v>
                </c:pt>
                <c:pt idx="255">
                  <c:v>34.224522873131825</c:v>
                </c:pt>
                <c:pt idx="256">
                  <c:v>16.642871234588508</c:v>
                </c:pt>
                <c:pt idx="257">
                  <c:v>11.676873237387284</c:v>
                </c:pt>
                <c:pt idx="258">
                  <c:v>24.374428367847372</c:v>
                </c:pt>
                <c:pt idx="259">
                  <c:v>16.510339734015769</c:v>
                </c:pt>
                <c:pt idx="260">
                  <c:v>11.412554795233788</c:v>
                </c:pt>
                <c:pt idx="261">
                  <c:v>34.52160191093251</c:v>
                </c:pt>
                <c:pt idx="262">
                  <c:v>24.096707863838208</c:v>
                </c:pt>
                <c:pt idx="263">
                  <c:v>21.512076562832096</c:v>
                </c:pt>
                <c:pt idx="264">
                  <c:v>34.789643148045911</c:v>
                </c:pt>
                <c:pt idx="265">
                  <c:v>11.75654104952932</c:v>
                </c:pt>
                <c:pt idx="266">
                  <c:v>11.605395574157042</c:v>
                </c:pt>
                <c:pt idx="267">
                  <c:v>16.708392425882895</c:v>
                </c:pt>
                <c:pt idx="268">
                  <c:v>11.562211152622105</c:v>
                </c:pt>
                <c:pt idx="269">
                  <c:v>11.579336009437682</c:v>
                </c:pt>
                <c:pt idx="270">
                  <c:v>11.565933947582014</c:v>
                </c:pt>
                <c:pt idx="271">
                  <c:v>48.85585162456367</c:v>
                </c:pt>
                <c:pt idx="272">
                  <c:v>11.870458575302518</c:v>
                </c:pt>
                <c:pt idx="273">
                  <c:v>11.696231771178805</c:v>
                </c:pt>
                <c:pt idx="274">
                  <c:v>34.966103629145572</c:v>
                </c:pt>
                <c:pt idx="275">
                  <c:v>11.800470030056239</c:v>
                </c:pt>
                <c:pt idx="276">
                  <c:v>34.505221613108915</c:v>
                </c:pt>
                <c:pt idx="277">
                  <c:v>38.910453568305563</c:v>
                </c:pt>
                <c:pt idx="278">
                  <c:v>34.589356779202838</c:v>
                </c:pt>
                <c:pt idx="279">
                  <c:v>24.331988505304416</c:v>
                </c:pt>
                <c:pt idx="280">
                  <c:v>16.665952563339939</c:v>
                </c:pt>
                <c:pt idx="281">
                  <c:v>34.529047500852329</c:v>
                </c:pt>
                <c:pt idx="282">
                  <c:v>26.676014130858075</c:v>
                </c:pt>
                <c:pt idx="283">
                  <c:v>34.420341888023003</c:v>
                </c:pt>
                <c:pt idx="284">
                  <c:v>16.753810524393774</c:v>
                </c:pt>
                <c:pt idx="285">
                  <c:v>16.740408462538106</c:v>
                </c:pt>
                <c:pt idx="286">
                  <c:v>24.450373385029504</c:v>
                </c:pt>
                <c:pt idx="287">
                  <c:v>16.730729195642347</c:v>
                </c:pt>
                <c:pt idx="288">
                  <c:v>17.041954854290683</c:v>
                </c:pt>
                <c:pt idx="289">
                  <c:v>11.743883546665634</c:v>
                </c:pt>
                <c:pt idx="290">
                  <c:v>66.466160902914183</c:v>
                </c:pt>
                <c:pt idx="291">
                  <c:v>24.186054942876009</c:v>
                </c:pt>
                <c:pt idx="292">
                  <c:v>12.300069113675942</c:v>
                </c:pt>
                <c:pt idx="293">
                  <c:v>12.300069113675942</c:v>
                </c:pt>
                <c:pt idx="294">
                  <c:v>34.427787477942822</c:v>
                </c:pt>
                <c:pt idx="295">
                  <c:v>16.681588302171551</c:v>
                </c:pt>
                <c:pt idx="296">
                  <c:v>11.87715960623035</c:v>
                </c:pt>
                <c:pt idx="297">
                  <c:v>12.152646433263572</c:v>
                </c:pt>
                <c:pt idx="298">
                  <c:v>34.039127684128388</c:v>
                </c:pt>
                <c:pt idx="299">
                  <c:v>22.472557662488459</c:v>
                </c:pt>
                <c:pt idx="300">
                  <c:v>66.831739367977193</c:v>
                </c:pt>
                <c:pt idx="301">
                  <c:v>56.504382548832488</c:v>
                </c:pt>
                <c:pt idx="302">
                  <c:v>21.892546207734735</c:v>
                </c:pt>
                <c:pt idx="303">
                  <c:v>16.758277878345666</c:v>
                </c:pt>
                <c:pt idx="304">
                  <c:v>21.536647009567496</c:v>
                </c:pt>
                <c:pt idx="305">
                  <c:v>16.921336297589651</c:v>
                </c:pt>
                <c:pt idx="306">
                  <c:v>12.008946547811108</c:v>
                </c:pt>
                <c:pt idx="307">
                  <c:v>44.38013784219828</c:v>
                </c:pt>
                <c:pt idx="308">
                  <c:v>44.478419629139857</c:v>
                </c:pt>
                <c:pt idx="309">
                  <c:v>22.156864649888231</c:v>
                </c:pt>
                <c:pt idx="310">
                  <c:v>47.995141429832863</c:v>
                </c:pt>
                <c:pt idx="311">
                  <c:v>51.404096893236854</c:v>
                </c:pt>
                <c:pt idx="312">
                  <c:v>11.577846891453722</c:v>
                </c:pt>
                <c:pt idx="313">
                  <c:v>11.753562813561393</c:v>
                </c:pt>
                <c:pt idx="314">
                  <c:v>34.119540055262405</c:v>
                </c:pt>
                <c:pt idx="315">
                  <c:v>34.620628256866077</c:v>
                </c:pt>
                <c:pt idx="316">
                  <c:v>11.732715161785908</c:v>
                </c:pt>
                <c:pt idx="317">
                  <c:v>6.7317228919615566</c:v>
                </c:pt>
                <c:pt idx="318">
                  <c:v>34.121773732238353</c:v>
                </c:pt>
                <c:pt idx="319">
                  <c:v>24.040865939439581</c:v>
                </c:pt>
                <c:pt idx="320">
                  <c:v>24.596306947457911</c:v>
                </c:pt>
                <c:pt idx="321">
                  <c:v>16.50661693905586</c:v>
                </c:pt>
                <c:pt idx="322">
                  <c:v>34.217821842203989</c:v>
                </c:pt>
                <c:pt idx="323">
                  <c:v>24.099686099806135</c:v>
                </c:pt>
                <c:pt idx="324">
                  <c:v>24.148826993276924</c:v>
                </c:pt>
                <c:pt idx="325">
                  <c:v>11.414788472209734</c:v>
                </c:pt>
                <c:pt idx="326">
                  <c:v>11.469885837616376</c:v>
                </c:pt>
                <c:pt idx="327">
                  <c:v>16.772424499193317</c:v>
                </c:pt>
                <c:pt idx="328">
                  <c:v>11.600183661213171</c:v>
                </c:pt>
                <c:pt idx="329">
                  <c:v>34.213354488252094</c:v>
                </c:pt>
                <c:pt idx="330">
                  <c:v>16.837945690487707</c:v>
                </c:pt>
                <c:pt idx="331">
                  <c:v>21.967002106932902</c:v>
                </c:pt>
                <c:pt idx="332">
                  <c:v>11.979908747123824</c:v>
                </c:pt>
                <c:pt idx="333">
                  <c:v>12.176472321006985</c:v>
                </c:pt>
                <c:pt idx="334">
                  <c:v>11.634433374844326</c:v>
                </c:pt>
                <c:pt idx="335">
                  <c:v>6.9372211737484983</c:v>
                </c:pt>
                <c:pt idx="336">
                  <c:v>11.801959148040202</c:v>
                </c:pt>
                <c:pt idx="337">
                  <c:v>24.052778883311291</c:v>
                </c:pt>
                <c:pt idx="338">
                  <c:v>16.651061383500306</c:v>
                </c:pt>
                <c:pt idx="339">
                  <c:v>32.080557374336507</c:v>
                </c:pt>
                <c:pt idx="340">
                  <c:v>11.816850327879836</c:v>
                </c:pt>
                <c:pt idx="341">
                  <c:v>16.710626102858839</c:v>
                </c:pt>
                <c:pt idx="342">
                  <c:v>11.516048495119243</c:v>
                </c:pt>
                <c:pt idx="343">
                  <c:v>5.0289164772994726</c:v>
                </c:pt>
                <c:pt idx="344">
                  <c:v>21.852340022167724</c:v>
                </c:pt>
                <c:pt idx="345">
                  <c:v>6.94690044064426</c:v>
                </c:pt>
                <c:pt idx="346">
                  <c:v>22.08017507371412</c:v>
                </c:pt>
                <c:pt idx="347">
                  <c:v>34.082312105663327</c:v>
                </c:pt>
                <c:pt idx="348">
                  <c:v>6.92456367088481</c:v>
                </c:pt>
                <c:pt idx="349">
                  <c:v>11.886838873126115</c:v>
                </c:pt>
                <c:pt idx="350">
                  <c:v>34.074121956751526</c:v>
                </c:pt>
                <c:pt idx="351">
                  <c:v>24.914978196026063</c:v>
                </c:pt>
                <c:pt idx="352">
                  <c:v>22.203027307391089</c:v>
                </c:pt>
                <c:pt idx="353">
                  <c:v>11.615819400044787</c:v>
                </c:pt>
                <c:pt idx="354">
                  <c:v>17.009938817635472</c:v>
                </c:pt>
                <c:pt idx="355">
                  <c:v>17.044188531266627</c:v>
                </c:pt>
                <c:pt idx="356">
                  <c:v>21.482294203152829</c:v>
                </c:pt>
                <c:pt idx="357">
                  <c:v>36.217327133786675</c:v>
                </c:pt>
                <c:pt idx="358">
                  <c:v>22.180690537631644</c:v>
                </c:pt>
                <c:pt idx="359">
                  <c:v>24.010339020768331</c:v>
                </c:pt>
                <c:pt idx="360">
                  <c:v>11.41702214918568</c:v>
                </c:pt>
                <c:pt idx="361">
                  <c:v>17.323398153259756</c:v>
                </c:pt>
                <c:pt idx="362">
                  <c:v>22.094321694561767</c:v>
                </c:pt>
                <c:pt idx="363">
                  <c:v>21.542603481503349</c:v>
                </c:pt>
                <c:pt idx="364">
                  <c:v>34.236435817003532</c:v>
                </c:pt>
                <c:pt idx="365">
                  <c:v>11.460951129712598</c:v>
                </c:pt>
                <c:pt idx="366">
                  <c:v>34.217077283212006</c:v>
                </c:pt>
                <c:pt idx="367">
                  <c:v>16.88932026093444</c:v>
                </c:pt>
                <c:pt idx="368">
                  <c:v>11.849610923527031</c:v>
                </c:pt>
                <c:pt idx="369">
                  <c:v>34.401727913223461</c:v>
                </c:pt>
                <c:pt idx="370">
                  <c:v>21.767460297081815</c:v>
                </c:pt>
                <c:pt idx="371">
                  <c:v>51.579068256352542</c:v>
                </c:pt>
                <c:pt idx="372">
                  <c:v>11.591248953309391</c:v>
                </c:pt>
                <c:pt idx="373">
                  <c:v>11.527216879998965</c:v>
                </c:pt>
                <c:pt idx="374">
                  <c:v>24.306673499577041</c:v>
                </c:pt>
                <c:pt idx="375">
                  <c:v>11.771432229368953</c:v>
                </c:pt>
                <c:pt idx="376">
                  <c:v>34.408428944151296</c:v>
                </c:pt>
                <c:pt idx="377">
                  <c:v>11.639645287788198</c:v>
                </c:pt>
                <c:pt idx="378">
                  <c:v>34.498520582181079</c:v>
                </c:pt>
                <c:pt idx="379">
                  <c:v>16.502149585103972</c:v>
                </c:pt>
                <c:pt idx="380">
                  <c:v>17.150660467120005</c:v>
                </c:pt>
                <c:pt idx="381">
                  <c:v>11.457972893744671</c:v>
                </c:pt>
                <c:pt idx="382">
                  <c:v>11.915876673813399</c:v>
                </c:pt>
                <c:pt idx="383">
                  <c:v>16.820076274680147</c:v>
                </c:pt>
                <c:pt idx="384">
                  <c:v>16.718816251770637</c:v>
                </c:pt>
                <c:pt idx="385">
                  <c:v>11.529450556974913</c:v>
                </c:pt>
                <c:pt idx="386">
                  <c:v>34.077844751711439</c:v>
                </c:pt>
                <c:pt idx="387">
                  <c:v>34.348864224792763</c:v>
                </c:pt>
                <c:pt idx="388">
                  <c:v>52.594436242099</c:v>
                </c:pt>
                <c:pt idx="389">
                  <c:v>34.395771441287607</c:v>
                </c:pt>
                <c:pt idx="390">
                  <c:v>16.680843743179572</c:v>
                </c:pt>
                <c:pt idx="391">
                  <c:v>11.35001183990733</c:v>
                </c:pt>
                <c:pt idx="392">
                  <c:v>24.036398585487692</c:v>
                </c:pt>
                <c:pt idx="393">
                  <c:v>17.109709722561018</c:v>
                </c:pt>
                <c:pt idx="394">
                  <c:v>17.233306515229973</c:v>
                </c:pt>
                <c:pt idx="395">
                  <c:v>24.326776592360545</c:v>
                </c:pt>
                <c:pt idx="396">
                  <c:v>12.172004967055095</c:v>
                </c:pt>
                <c:pt idx="397">
                  <c:v>17.172997236879461</c:v>
                </c:pt>
                <c:pt idx="398">
                  <c:v>17.063547065058149</c:v>
                </c:pt>
                <c:pt idx="399">
                  <c:v>11.536151587902747</c:v>
                </c:pt>
                <c:pt idx="400">
                  <c:v>17.008449699651507</c:v>
                </c:pt>
                <c:pt idx="401">
                  <c:v>17.094818542721381</c:v>
                </c:pt>
                <c:pt idx="402">
                  <c:v>34.089013136591163</c:v>
                </c:pt>
                <c:pt idx="403">
                  <c:v>11.658259262587741</c:v>
                </c:pt>
                <c:pt idx="404">
                  <c:v>41.87895370881531</c:v>
                </c:pt>
                <c:pt idx="405">
                  <c:v>65.204877970497236</c:v>
                </c:pt>
                <c:pt idx="406">
                  <c:v>11.808660178968038</c:v>
                </c:pt>
                <c:pt idx="407">
                  <c:v>33.236857488884041</c:v>
                </c:pt>
                <c:pt idx="408">
                  <c:v>16.901233204806147</c:v>
                </c:pt>
                <c:pt idx="409">
                  <c:v>34.05252974598406</c:v>
                </c:pt>
                <c:pt idx="410">
                  <c:v>34.335462162937098</c:v>
                </c:pt>
                <c:pt idx="411">
                  <c:v>11.620286753996677</c:v>
                </c:pt>
                <c:pt idx="412">
                  <c:v>11.610607487100914</c:v>
                </c:pt>
                <c:pt idx="413">
                  <c:v>24.232217600378871</c:v>
                </c:pt>
                <c:pt idx="414">
                  <c:v>16.789549356008898</c:v>
                </c:pt>
                <c:pt idx="415">
                  <c:v>34.338440398905021</c:v>
                </c:pt>
                <c:pt idx="416">
                  <c:v>12.262841164076859</c:v>
                </c:pt>
                <c:pt idx="417">
                  <c:v>11.799725471064258</c:v>
                </c:pt>
                <c:pt idx="418">
                  <c:v>34.107627111390705</c:v>
                </c:pt>
                <c:pt idx="419">
                  <c:v>12.200298208750397</c:v>
                </c:pt>
                <c:pt idx="420">
                  <c:v>11.589015276333443</c:v>
                </c:pt>
                <c:pt idx="421">
                  <c:v>34.202930662364359</c:v>
                </c:pt>
                <c:pt idx="422">
                  <c:v>65.536206721929076</c:v>
                </c:pt>
                <c:pt idx="423">
                  <c:v>21.760759266153975</c:v>
                </c:pt>
                <c:pt idx="424">
                  <c:v>34.065931807839725</c:v>
                </c:pt>
                <c:pt idx="425">
                  <c:v>11.887583432118095</c:v>
                </c:pt>
                <c:pt idx="426">
                  <c:v>55.106845320882876</c:v>
                </c:pt>
                <c:pt idx="427">
                  <c:v>24.591095034514041</c:v>
                </c:pt>
                <c:pt idx="428">
                  <c:v>42.328877819288785</c:v>
                </c:pt>
                <c:pt idx="429">
                  <c:v>16.734451990602253</c:v>
                </c:pt>
                <c:pt idx="430">
                  <c:v>16.654784178460211</c:v>
                </c:pt>
                <c:pt idx="431">
                  <c:v>24.406444404502579</c:v>
                </c:pt>
                <c:pt idx="432">
                  <c:v>41.850449987803465</c:v>
                </c:pt>
                <c:pt idx="433">
                  <c:v>11.640389846780181</c:v>
                </c:pt>
                <c:pt idx="434">
                  <c:v>17.009938817635472</c:v>
                </c:pt>
                <c:pt idx="435">
                  <c:v>22.122614936257069</c:v>
                </c:pt>
                <c:pt idx="436">
                  <c:v>16.638403880636616</c:v>
                </c:pt>
                <c:pt idx="437">
                  <c:v>11.579336009437682</c:v>
                </c:pt>
                <c:pt idx="438">
                  <c:v>21.976681373828661</c:v>
                </c:pt>
                <c:pt idx="439">
                  <c:v>7.1211272447679717</c:v>
                </c:pt>
                <c:pt idx="440">
                  <c:v>22.190369804527403</c:v>
                </c:pt>
                <c:pt idx="441">
                  <c:v>16.759766996329628</c:v>
                </c:pt>
                <c:pt idx="442">
                  <c:v>11.733459720777889</c:v>
                </c:pt>
                <c:pt idx="443">
                  <c:v>34.873033755147866</c:v>
                </c:pt>
                <c:pt idx="444">
                  <c:v>24.351347039095938</c:v>
                </c:pt>
                <c:pt idx="445">
                  <c:v>34.762094465342592</c:v>
                </c:pt>
                <c:pt idx="446">
                  <c:v>16.771679940201338</c:v>
                </c:pt>
                <c:pt idx="447">
                  <c:v>24.685654026495712</c:v>
                </c:pt>
                <c:pt idx="448">
                  <c:v>24.129468459485402</c:v>
                </c:pt>
                <c:pt idx="449">
                  <c:v>16.683821979147499</c:v>
                </c:pt>
                <c:pt idx="450">
                  <c:v>11.626243225932528</c:v>
                </c:pt>
                <c:pt idx="451">
                  <c:v>11.425956857089458</c:v>
                </c:pt>
                <c:pt idx="452">
                  <c:v>16.587773869181863</c:v>
                </c:pt>
                <c:pt idx="453">
                  <c:v>17.206502391518637</c:v>
                </c:pt>
                <c:pt idx="454">
                  <c:v>34.025725622272716</c:v>
                </c:pt>
                <c:pt idx="455">
                  <c:v>16.627235495756892</c:v>
                </c:pt>
                <c:pt idx="456">
                  <c:v>11.530939674958876</c:v>
                </c:pt>
                <c:pt idx="457">
                  <c:v>11.717079422954296</c:v>
                </c:pt>
                <c:pt idx="458">
                  <c:v>21.928285039349852</c:v>
                </c:pt>
                <c:pt idx="459">
                  <c:v>34.270685530634687</c:v>
                </c:pt>
                <c:pt idx="460">
                  <c:v>34.801556091917618</c:v>
                </c:pt>
                <c:pt idx="461">
                  <c:v>12.19731997278247</c:v>
                </c:pt>
                <c:pt idx="462">
                  <c:v>33.972117374850036</c:v>
                </c:pt>
                <c:pt idx="463">
                  <c:v>16.720305369754602</c:v>
                </c:pt>
                <c:pt idx="464">
                  <c:v>16.840923926455631</c:v>
                </c:pt>
                <c:pt idx="465">
                  <c:v>16.68009918418759</c:v>
                </c:pt>
                <c:pt idx="466">
                  <c:v>24.139892285373143</c:v>
                </c:pt>
                <c:pt idx="467">
                  <c:v>7.1926049079982128</c:v>
                </c:pt>
                <c:pt idx="468">
                  <c:v>16.46194339953696</c:v>
                </c:pt>
                <c:pt idx="469">
                  <c:v>11.548809090766435</c:v>
                </c:pt>
                <c:pt idx="470">
                  <c:v>11.618053077020731</c:v>
                </c:pt>
                <c:pt idx="471">
                  <c:v>16.823054510648074</c:v>
                </c:pt>
                <c:pt idx="472">
                  <c:v>23.888231346083341</c:v>
                </c:pt>
                <c:pt idx="473">
                  <c:v>11.653791908635849</c:v>
                </c:pt>
                <c:pt idx="474">
                  <c:v>16.9965367557798</c:v>
                </c:pt>
                <c:pt idx="475">
                  <c:v>11.885349755142151</c:v>
                </c:pt>
                <c:pt idx="476">
                  <c:v>11.693998094202861</c:v>
                </c:pt>
                <c:pt idx="477">
                  <c:v>34.713698130863776</c:v>
                </c:pt>
                <c:pt idx="478">
                  <c:v>6.9193517579409392</c:v>
                </c:pt>
                <c:pt idx="479">
                  <c:v>11.581569686413628</c:v>
                </c:pt>
                <c:pt idx="480">
                  <c:v>11.471374955600341</c:v>
                </c:pt>
                <c:pt idx="481">
                  <c:v>11.513814818143295</c:v>
                </c:pt>
                <c:pt idx="482">
                  <c:v>16.67116447628381</c:v>
                </c:pt>
                <c:pt idx="483">
                  <c:v>11.609862928108933</c:v>
                </c:pt>
                <c:pt idx="484">
                  <c:v>16.919102620613707</c:v>
                </c:pt>
                <c:pt idx="485">
                  <c:v>16.696479482011185</c:v>
                </c:pt>
                <c:pt idx="486">
                  <c:v>11.52796143899095</c:v>
                </c:pt>
                <c:pt idx="487">
                  <c:v>22.271526734653406</c:v>
                </c:pt>
                <c:pt idx="488">
                  <c:v>16.76051155532161</c:v>
                </c:pt>
                <c:pt idx="489">
                  <c:v>21.76894941506578</c:v>
                </c:pt>
                <c:pt idx="490">
                  <c:v>11.806426501992092</c:v>
                </c:pt>
                <c:pt idx="491">
                  <c:v>12.313471175531612</c:v>
                </c:pt>
                <c:pt idx="492">
                  <c:v>21.490484352064634</c:v>
                </c:pt>
                <c:pt idx="493">
                  <c:v>21.628972324573223</c:v>
                </c:pt>
                <c:pt idx="494">
                  <c:v>34.149322414941672</c:v>
                </c:pt>
                <c:pt idx="495">
                  <c:v>11.900985493973765</c:v>
                </c:pt>
                <c:pt idx="496">
                  <c:v>11.618797636012713</c:v>
                </c:pt>
                <c:pt idx="497">
                  <c:v>17.154383262079914</c:v>
                </c:pt>
                <c:pt idx="498">
                  <c:v>16.664463445355977</c:v>
                </c:pt>
                <c:pt idx="499">
                  <c:v>24.183821265900061</c:v>
                </c:pt>
                <c:pt idx="500">
                  <c:v>34.740502254575119</c:v>
                </c:pt>
                <c:pt idx="501">
                  <c:v>16.806674212824475</c:v>
                </c:pt>
                <c:pt idx="502">
                  <c:v>11.498179079311683</c:v>
                </c:pt>
                <c:pt idx="503">
                  <c:v>42.450240934981792</c:v>
                </c:pt>
                <c:pt idx="504">
                  <c:v>23.997681517904642</c:v>
                </c:pt>
                <c:pt idx="505">
                  <c:v>22.130060526176891</c:v>
                </c:pt>
                <c:pt idx="506">
                  <c:v>34.465015427541907</c:v>
                </c:pt>
                <c:pt idx="507">
                  <c:v>34.189528600508687</c:v>
                </c:pt>
                <c:pt idx="508">
                  <c:v>21.725764993530841</c:v>
                </c:pt>
                <c:pt idx="509">
                  <c:v>24.686398585487691</c:v>
                </c:pt>
                <c:pt idx="510">
                  <c:v>34.076355633727474</c:v>
                </c:pt>
                <c:pt idx="511">
                  <c:v>11.603906456173076</c:v>
                </c:pt>
                <c:pt idx="512">
                  <c:v>17.047911326226536</c:v>
                </c:pt>
                <c:pt idx="513">
                  <c:v>11.426701416081441</c:v>
                </c:pt>
                <c:pt idx="514">
                  <c:v>12.113184806688542</c:v>
                </c:pt>
                <c:pt idx="515">
                  <c:v>17.228094602286099</c:v>
                </c:pt>
                <c:pt idx="516">
                  <c:v>21.559728338318926</c:v>
                </c:pt>
                <c:pt idx="517">
                  <c:v>21.693004397883644</c:v>
                </c:pt>
                <c:pt idx="518">
                  <c:v>11.342566249987513</c:v>
                </c:pt>
                <c:pt idx="519">
                  <c:v>16.67116447628381</c:v>
                </c:pt>
                <c:pt idx="520">
                  <c:v>11.446059949872964</c:v>
                </c:pt>
                <c:pt idx="521">
                  <c:v>11.446059949872964</c:v>
                </c:pt>
                <c:pt idx="522">
                  <c:v>16.645104911564449</c:v>
                </c:pt>
                <c:pt idx="523">
                  <c:v>34.663068119409026</c:v>
                </c:pt>
                <c:pt idx="524">
                  <c:v>16.606387843981405</c:v>
                </c:pt>
                <c:pt idx="525">
                  <c:v>34.033171212192535</c:v>
                </c:pt>
                <c:pt idx="526">
                  <c:v>23.980556661089064</c:v>
                </c:pt>
                <c:pt idx="527">
                  <c:v>16.578839161278083</c:v>
                </c:pt>
                <c:pt idx="528">
                  <c:v>16.789549356008898</c:v>
                </c:pt>
                <c:pt idx="529">
                  <c:v>11.450527303824854</c:v>
                </c:pt>
                <c:pt idx="530">
                  <c:v>22.098044489521676</c:v>
                </c:pt>
                <c:pt idx="531">
                  <c:v>11.729736925817981</c:v>
                </c:pt>
                <c:pt idx="532">
                  <c:v>11.590504394317408</c:v>
                </c:pt>
                <c:pt idx="533">
                  <c:v>21.855318258135654</c:v>
                </c:pt>
                <c:pt idx="534">
                  <c:v>34.673491945296774</c:v>
                </c:pt>
                <c:pt idx="535">
                  <c:v>12.075212298097476</c:v>
                </c:pt>
                <c:pt idx="536">
                  <c:v>17.37924007765838</c:v>
                </c:pt>
                <c:pt idx="537">
                  <c:v>11.722291335898165</c:v>
                </c:pt>
                <c:pt idx="538">
                  <c:v>11.385750671522448</c:v>
                </c:pt>
                <c:pt idx="539">
                  <c:v>16.500660467120007</c:v>
                </c:pt>
                <c:pt idx="540">
                  <c:v>51.555776448284568</c:v>
                </c:pt>
                <c:pt idx="541">
                  <c:v>11.867480339334589</c:v>
                </c:pt>
                <c:pt idx="542">
                  <c:v>11.395429938418213</c:v>
                </c:pt>
                <c:pt idx="543">
                  <c:v>11.452016421808816</c:v>
                </c:pt>
                <c:pt idx="544">
                  <c:v>11.866735780342609</c:v>
                </c:pt>
                <c:pt idx="545">
                  <c:v>16.898999527830203</c:v>
                </c:pt>
                <c:pt idx="546">
                  <c:v>16.91612438464578</c:v>
                </c:pt>
                <c:pt idx="547">
                  <c:v>21.89999179765455</c:v>
                </c:pt>
                <c:pt idx="548">
                  <c:v>34.424064682982909</c:v>
                </c:pt>
                <c:pt idx="549">
                  <c:v>24.20541347666753</c:v>
                </c:pt>
                <c:pt idx="550">
                  <c:v>34.810490799821395</c:v>
                </c:pt>
                <c:pt idx="551">
                  <c:v>17.109709722561018</c:v>
                </c:pt>
                <c:pt idx="552">
                  <c:v>11.603161897181097</c:v>
                </c:pt>
                <c:pt idx="553">
                  <c:v>12.183173351934821</c:v>
                </c:pt>
                <c:pt idx="554">
                  <c:v>21.980404168788574</c:v>
                </c:pt>
                <c:pt idx="555">
                  <c:v>46.863031601140634</c:v>
                </c:pt>
                <c:pt idx="556">
                  <c:v>21.70864013671526</c:v>
                </c:pt>
                <c:pt idx="557">
                  <c:v>17.44550582794475</c:v>
                </c:pt>
                <c:pt idx="558">
                  <c:v>24.083305801982537</c:v>
                </c:pt>
                <c:pt idx="559">
                  <c:v>49.074007409214303</c:v>
                </c:pt>
                <c:pt idx="560">
                  <c:v>32.93233286116353</c:v>
                </c:pt>
                <c:pt idx="561">
                  <c:v>16.64063755761256</c:v>
                </c:pt>
                <c:pt idx="562">
                  <c:v>49.195370524907318</c:v>
                </c:pt>
                <c:pt idx="563">
                  <c:v>34.773262850222316</c:v>
                </c:pt>
                <c:pt idx="564">
                  <c:v>27.850928220205155</c:v>
                </c:pt>
                <c:pt idx="565">
                  <c:v>21.451022725489604</c:v>
                </c:pt>
                <c:pt idx="566">
                  <c:v>16.938461154405232</c:v>
                </c:pt>
                <c:pt idx="567">
                  <c:v>11.872692252278462</c:v>
                </c:pt>
                <c:pt idx="568">
                  <c:v>17.088117511793548</c:v>
                </c:pt>
                <c:pt idx="569">
                  <c:v>34.444167775766417</c:v>
                </c:pt>
                <c:pt idx="570">
                  <c:v>39.253695263609117</c:v>
                </c:pt>
                <c:pt idx="571">
                  <c:v>30.635578850216614</c:v>
                </c:pt>
                <c:pt idx="572">
                  <c:v>33.917764568435373</c:v>
                </c:pt>
                <c:pt idx="573">
                  <c:v>35.077042918950838</c:v>
                </c:pt>
                <c:pt idx="574">
                  <c:v>24.709479914239125</c:v>
                </c:pt>
                <c:pt idx="575">
                  <c:v>34.810490799821395</c:v>
                </c:pt>
                <c:pt idx="576">
                  <c:v>17.434337443065026</c:v>
                </c:pt>
                <c:pt idx="577">
                  <c:v>17.434337443065026</c:v>
                </c:pt>
                <c:pt idx="578">
                  <c:v>17.434337443065026</c:v>
                </c:pt>
                <c:pt idx="579">
                  <c:v>11.589015276333443</c:v>
                </c:pt>
                <c:pt idx="580">
                  <c:v>12.408774726505268</c:v>
                </c:pt>
                <c:pt idx="581">
                  <c:v>51.16919641265072</c:v>
                </c:pt>
                <c:pt idx="582">
                  <c:v>6.9431776456843526</c:v>
                </c:pt>
                <c:pt idx="583">
                  <c:v>11.594971748269298</c:v>
                </c:pt>
                <c:pt idx="584">
                  <c:v>12.163070259151315</c:v>
                </c:pt>
                <c:pt idx="585">
                  <c:v>11.605395574157042</c:v>
                </c:pt>
                <c:pt idx="586">
                  <c:v>21.697471751835536</c:v>
                </c:pt>
                <c:pt idx="587">
                  <c:v>12.025326845634705</c:v>
                </c:pt>
                <c:pt idx="588">
                  <c:v>49.154784178460218</c:v>
                </c:pt>
                <c:pt idx="589">
                  <c:v>11.781856055256698</c:v>
                </c:pt>
                <c:pt idx="590">
                  <c:v>12.138499812415919</c:v>
                </c:pt>
                <c:pt idx="591">
                  <c:v>23.851003396484256</c:v>
                </c:pt>
                <c:pt idx="592">
                  <c:v>22.0198657953636</c:v>
                </c:pt>
                <c:pt idx="593">
                  <c:v>7.1464422504953484</c:v>
                </c:pt>
                <c:pt idx="594">
                  <c:v>11.596460866253262</c:v>
                </c:pt>
                <c:pt idx="595">
                  <c:v>6.8769118953979831</c:v>
                </c:pt>
                <c:pt idx="596">
                  <c:v>21.847872668215835</c:v>
                </c:pt>
                <c:pt idx="597">
                  <c:v>17.079182803889768</c:v>
                </c:pt>
                <c:pt idx="598">
                  <c:v>11.378305081602631</c:v>
                </c:pt>
                <c:pt idx="599">
                  <c:v>16.629469172732836</c:v>
                </c:pt>
                <c:pt idx="600">
                  <c:v>11.626243225932528</c:v>
                </c:pt>
                <c:pt idx="601">
                  <c:v>11.33214242409977</c:v>
                </c:pt>
                <c:pt idx="602">
                  <c:v>16.581072838254027</c:v>
                </c:pt>
                <c:pt idx="603">
                  <c:v>33.967650020898148</c:v>
                </c:pt>
                <c:pt idx="604">
                  <c:v>16.872939963110841</c:v>
                </c:pt>
                <c:pt idx="605">
                  <c:v>11.800470030056239</c:v>
                </c:pt>
                <c:pt idx="606">
                  <c:v>11.480309663504119</c:v>
                </c:pt>
                <c:pt idx="607">
                  <c:v>16.935482918437305</c:v>
                </c:pt>
                <c:pt idx="608">
                  <c:v>38.750316824508324</c:v>
                </c:pt>
                <c:pt idx="609">
                  <c:v>17.017384407555291</c:v>
                </c:pt>
                <c:pt idx="610">
                  <c:v>16.668930799307866</c:v>
                </c:pt>
                <c:pt idx="611">
                  <c:v>17.114921635504889</c:v>
                </c:pt>
                <c:pt idx="612">
                  <c:v>16.665952563339939</c:v>
                </c:pt>
                <c:pt idx="613">
                  <c:v>23.907589879874863</c:v>
                </c:pt>
                <c:pt idx="614">
                  <c:v>16.695734923019206</c:v>
                </c:pt>
                <c:pt idx="615">
                  <c:v>24.526318402211633</c:v>
                </c:pt>
                <c:pt idx="616">
                  <c:v>12.000756398899311</c:v>
                </c:pt>
                <c:pt idx="617">
                  <c:v>11.616563959036768</c:v>
                </c:pt>
                <c:pt idx="618">
                  <c:v>12.111695688704579</c:v>
                </c:pt>
                <c:pt idx="619">
                  <c:v>34.267707294666764</c:v>
                </c:pt>
                <c:pt idx="620">
                  <c:v>11.963528449300227</c:v>
                </c:pt>
                <c:pt idx="621">
                  <c:v>11.637411610812253</c:v>
                </c:pt>
                <c:pt idx="622">
                  <c:v>16.532676503775217</c:v>
                </c:pt>
                <c:pt idx="623">
                  <c:v>16.560969745470523</c:v>
                </c:pt>
                <c:pt idx="624">
                  <c:v>16.706158748906947</c:v>
                </c:pt>
                <c:pt idx="625">
                  <c:v>17.262344315917257</c:v>
                </c:pt>
                <c:pt idx="626">
                  <c:v>16.54235577067098</c:v>
                </c:pt>
                <c:pt idx="627">
                  <c:v>21.885100617814921</c:v>
                </c:pt>
                <c:pt idx="628">
                  <c:v>34.573721040371233</c:v>
                </c:pt>
                <c:pt idx="629">
                  <c:v>5.0289164772994726</c:v>
                </c:pt>
                <c:pt idx="630">
                  <c:v>16.741897580522068</c:v>
                </c:pt>
                <c:pt idx="631">
                  <c:v>12.250183661213169</c:v>
                </c:pt>
                <c:pt idx="632">
                  <c:v>37.090160751705724</c:v>
                </c:pt>
                <c:pt idx="633">
                  <c:v>16.866983491174988</c:v>
                </c:pt>
                <c:pt idx="634">
                  <c:v>12.119141278624397</c:v>
                </c:pt>
                <c:pt idx="635">
                  <c:v>16.693501246043258</c:v>
                </c:pt>
                <c:pt idx="636">
                  <c:v>33.883514854804218</c:v>
                </c:pt>
                <c:pt idx="637">
                  <c:v>17.073970890945894</c:v>
                </c:pt>
                <c:pt idx="638">
                  <c:v>12.313471175531612</c:v>
                </c:pt>
                <c:pt idx="639">
                  <c:v>12.362612069002404</c:v>
                </c:pt>
                <c:pt idx="640">
                  <c:v>35.049494236247519</c:v>
                </c:pt>
                <c:pt idx="641">
                  <c:v>35.049494236247519</c:v>
                </c:pt>
                <c:pt idx="642">
                  <c:v>16.893787614886332</c:v>
                </c:pt>
                <c:pt idx="643">
                  <c:v>12.177216879998966</c:v>
                </c:pt>
                <c:pt idx="644">
                  <c:v>40.528380257881736</c:v>
                </c:pt>
                <c:pt idx="645">
                  <c:v>7.127083716703825</c:v>
                </c:pt>
                <c:pt idx="646">
                  <c:v>12.183173351934821</c:v>
                </c:pt>
                <c:pt idx="647">
                  <c:v>5.0289164772994726</c:v>
                </c:pt>
                <c:pt idx="648">
                  <c:v>26.413929365680527</c:v>
                </c:pt>
                <c:pt idx="649">
                  <c:v>50.958486217919912</c:v>
                </c:pt>
                <c:pt idx="650">
                  <c:v>6.9238191118928283</c:v>
                </c:pt>
                <c:pt idx="651">
                  <c:v>26.425097750560251</c:v>
                </c:pt>
                <c:pt idx="652">
                  <c:v>24.548655171971081</c:v>
                </c:pt>
                <c:pt idx="653">
                  <c:v>11.612841164076858</c:v>
                </c:pt>
                <c:pt idx="654">
                  <c:v>41.520877394193306</c:v>
                </c:pt>
                <c:pt idx="655">
                  <c:v>49.905299642377742</c:v>
                </c:pt>
                <c:pt idx="656">
                  <c:v>12.179450556974912</c:v>
                </c:pt>
                <c:pt idx="657">
                  <c:v>31.01307025915132</c:v>
                </c:pt>
                <c:pt idx="658">
                  <c:v>17.172252677887474</c:v>
                </c:pt>
                <c:pt idx="659">
                  <c:v>12.04617449741019</c:v>
                </c:pt>
                <c:pt idx="660">
                  <c:v>17.34350124604326</c:v>
                </c:pt>
                <c:pt idx="661">
                  <c:v>50.445104911564457</c:v>
                </c:pt>
                <c:pt idx="662">
                  <c:v>17.274257259788968</c:v>
                </c:pt>
                <c:pt idx="663">
                  <c:v>16.730729195642347</c:v>
                </c:pt>
                <c:pt idx="664">
                  <c:v>12.163814818143294</c:v>
                </c:pt>
                <c:pt idx="665">
                  <c:v>5.0289164772994726</c:v>
                </c:pt>
                <c:pt idx="666">
                  <c:v>16.630958290716801</c:v>
                </c:pt>
                <c:pt idx="667">
                  <c:v>21.975936814836682</c:v>
                </c:pt>
                <c:pt idx="668">
                  <c:v>12.224124096493812</c:v>
                </c:pt>
                <c:pt idx="669">
                  <c:v>11.62177587198064</c:v>
                </c:pt>
                <c:pt idx="670">
                  <c:v>16.636170203660672</c:v>
                </c:pt>
                <c:pt idx="671">
                  <c:v>16.659996091404086</c:v>
                </c:pt>
                <c:pt idx="672">
                  <c:v>34.307913480233765</c:v>
                </c:pt>
                <c:pt idx="673">
                  <c:v>11.513814818143295</c:v>
                </c:pt>
                <c:pt idx="674">
                  <c:v>22.007208292499914</c:v>
                </c:pt>
                <c:pt idx="675">
                  <c:v>11.602417338189113</c:v>
                </c:pt>
                <c:pt idx="676">
                  <c:v>16.438862070785529</c:v>
                </c:pt>
                <c:pt idx="677">
                  <c:v>21.429430514722135</c:v>
                </c:pt>
                <c:pt idx="678">
                  <c:v>16.423970890945895</c:v>
                </c:pt>
                <c:pt idx="679">
                  <c:v>16.546078565630889</c:v>
                </c:pt>
                <c:pt idx="680">
                  <c:v>16.685311097131461</c:v>
                </c:pt>
                <c:pt idx="681">
                  <c:v>22.279716883565204</c:v>
                </c:pt>
                <c:pt idx="682">
                  <c:v>12.323150442427373</c:v>
                </c:pt>
                <c:pt idx="683">
                  <c:v>24.151805229244847</c:v>
                </c:pt>
                <c:pt idx="684">
                  <c:v>35.014119802744297</c:v>
                </c:pt>
                <c:pt idx="685">
                  <c:v>24.941782319737403</c:v>
                </c:pt>
                <c:pt idx="686">
                  <c:v>22.463622954584675</c:v>
                </c:pt>
                <c:pt idx="687">
                  <c:v>22.463622954584675</c:v>
                </c:pt>
                <c:pt idx="688">
                  <c:v>12.200298208750397</c:v>
                </c:pt>
                <c:pt idx="689">
                  <c:v>5.0289164772994726</c:v>
                </c:pt>
                <c:pt idx="690">
                  <c:v>16.796994945928713</c:v>
                </c:pt>
                <c:pt idx="691">
                  <c:v>11.959061095348336</c:v>
                </c:pt>
                <c:pt idx="692">
                  <c:v>21.44581081254573</c:v>
                </c:pt>
                <c:pt idx="693">
                  <c:v>7.1546323994071477</c:v>
                </c:pt>
                <c:pt idx="694">
                  <c:v>7.1993059389260479</c:v>
                </c:pt>
                <c:pt idx="695">
                  <c:v>16.601920490029514</c:v>
                </c:pt>
                <c:pt idx="696">
                  <c:v>11.962783890308245</c:v>
                </c:pt>
                <c:pt idx="697">
                  <c:v>16.764978909273502</c:v>
                </c:pt>
                <c:pt idx="698">
                  <c:v>11.326185952163913</c:v>
                </c:pt>
                <c:pt idx="699">
                  <c:v>45.313393859510228</c:v>
                </c:pt>
                <c:pt idx="700">
                  <c:v>22.065283893874483</c:v>
                </c:pt>
                <c:pt idx="701">
                  <c:v>16.741153021530089</c:v>
                </c:pt>
                <c:pt idx="702">
                  <c:v>16.465666194496865</c:v>
                </c:pt>
                <c:pt idx="703">
                  <c:v>11.966506685268154</c:v>
                </c:pt>
                <c:pt idx="704">
                  <c:v>24.699056088351384</c:v>
                </c:pt>
                <c:pt idx="705">
                  <c:v>12.030538758578578</c:v>
                </c:pt>
                <c:pt idx="706">
                  <c:v>16.498426790144062</c:v>
                </c:pt>
                <c:pt idx="707">
                  <c:v>17.377750959674419</c:v>
                </c:pt>
                <c:pt idx="708">
                  <c:v>49.549780605090589</c:v>
                </c:pt>
                <c:pt idx="709">
                  <c:v>16.555013273534669</c:v>
                </c:pt>
                <c:pt idx="710">
                  <c:v>16.694245805035244</c:v>
                </c:pt>
                <c:pt idx="711">
                  <c:v>40.538059524777502</c:v>
                </c:pt>
                <c:pt idx="712">
                  <c:v>49.700926080462864</c:v>
                </c:pt>
                <c:pt idx="713">
                  <c:v>16.970477191060443</c:v>
                </c:pt>
                <c:pt idx="714">
                  <c:v>34.10092608046287</c:v>
                </c:pt>
                <c:pt idx="715">
                  <c:v>11.944169915508702</c:v>
                </c:pt>
                <c:pt idx="716">
                  <c:v>11.836953420663342</c:v>
                </c:pt>
                <c:pt idx="717">
                  <c:v>51.111120811276152</c:v>
                </c:pt>
                <c:pt idx="718">
                  <c:v>27.89411264174009</c:v>
                </c:pt>
                <c:pt idx="719">
                  <c:v>46.147510409846234</c:v>
                </c:pt>
                <c:pt idx="720">
                  <c:v>7.0399703146419697</c:v>
                </c:pt>
                <c:pt idx="721">
                  <c:v>16.611599756925276</c:v>
                </c:pt>
                <c:pt idx="722">
                  <c:v>11.538385264878691</c:v>
                </c:pt>
                <c:pt idx="723">
                  <c:v>22.022844031331527</c:v>
                </c:pt>
                <c:pt idx="724">
                  <c:v>16.672653594267775</c:v>
                </c:pt>
                <c:pt idx="725">
                  <c:v>16.947395862309012</c:v>
                </c:pt>
                <c:pt idx="726">
                  <c:v>21.673645864092123</c:v>
                </c:pt>
                <c:pt idx="727">
                  <c:v>5.0289164772994726</c:v>
                </c:pt>
                <c:pt idx="728">
                  <c:v>41.638250675088685</c:v>
                </c:pt>
                <c:pt idx="729">
                  <c:v>27.679679652049369</c:v>
                </c:pt>
                <c:pt idx="730">
                  <c:v>51.755164339340297</c:v>
                </c:pt>
                <c:pt idx="731">
                  <c:v>7.1650562252948902</c:v>
                </c:pt>
                <c:pt idx="732">
                  <c:v>11.653047349643868</c:v>
                </c:pt>
                <c:pt idx="733">
                  <c:v>41.798597898202473</c:v>
                </c:pt>
                <c:pt idx="734">
                  <c:v>40.855241655361695</c:v>
                </c:pt>
                <c:pt idx="735">
                  <c:v>28.550813672667928</c:v>
                </c:pt>
                <c:pt idx="736">
                  <c:v>29.485979766596913</c:v>
                </c:pt>
                <c:pt idx="737">
                  <c:v>34.578188394323114</c:v>
                </c:pt>
                <c:pt idx="738">
                  <c:v>11.650069113675944</c:v>
                </c:pt>
                <c:pt idx="739">
                  <c:v>17.318186240315882</c:v>
                </c:pt>
                <c:pt idx="740">
                  <c:v>11.909175642885563</c:v>
                </c:pt>
                <c:pt idx="741">
                  <c:v>16.773913617177278</c:v>
                </c:pt>
                <c:pt idx="742">
                  <c:v>32.455070547303286</c:v>
                </c:pt>
                <c:pt idx="743">
                  <c:v>21.960301076005067</c:v>
                </c:pt>
                <c:pt idx="744">
                  <c:v>7.2544033043326914</c:v>
                </c:pt>
                <c:pt idx="745">
                  <c:v>6.6021696273567461</c:v>
                </c:pt>
                <c:pt idx="746">
                  <c:v>21.964023870964976</c:v>
                </c:pt>
                <c:pt idx="747">
                  <c:v>16.981645575940167</c:v>
                </c:pt>
                <c:pt idx="748">
                  <c:v>5.0289164772994726</c:v>
                </c:pt>
                <c:pt idx="749">
                  <c:v>17.214692540430431</c:v>
                </c:pt>
                <c:pt idx="750">
                  <c:v>32.150756398899311</c:v>
                </c:pt>
                <c:pt idx="751">
                  <c:v>34.282598474506393</c:v>
                </c:pt>
                <c:pt idx="752">
                  <c:v>6.9193517579409392</c:v>
                </c:pt>
                <c:pt idx="753">
                  <c:v>5.0289164772994726</c:v>
                </c:pt>
                <c:pt idx="754">
                  <c:v>7.1330401886396775</c:v>
                </c:pt>
                <c:pt idx="755">
                  <c:v>21.871698555959245</c:v>
                </c:pt>
                <c:pt idx="756">
                  <c:v>7.0049760420188303</c:v>
                </c:pt>
                <c:pt idx="757">
                  <c:v>11.504135551247536</c:v>
                </c:pt>
                <c:pt idx="758">
                  <c:v>34.494797787221174</c:v>
                </c:pt>
                <c:pt idx="759">
                  <c:v>12.052130969346047</c:v>
                </c:pt>
                <c:pt idx="760">
                  <c:v>34.123262850222318</c:v>
                </c:pt>
                <c:pt idx="761">
                  <c:v>46.202987936132963</c:v>
                </c:pt>
                <c:pt idx="762">
                  <c:v>6.9424330866923709</c:v>
                </c:pt>
                <c:pt idx="763">
                  <c:v>22.135272439120758</c:v>
                </c:pt>
                <c:pt idx="764">
                  <c:v>16.935482918437305</c:v>
                </c:pt>
                <c:pt idx="765">
                  <c:v>16.554268714542687</c:v>
                </c:pt>
                <c:pt idx="766">
                  <c:v>11.552531885726344</c:v>
                </c:pt>
                <c:pt idx="767">
                  <c:v>34.285576710474324</c:v>
                </c:pt>
                <c:pt idx="768">
                  <c:v>24.171163763036375</c:v>
                </c:pt>
                <c:pt idx="769">
                  <c:v>21.86425296603943</c:v>
                </c:pt>
                <c:pt idx="770">
                  <c:v>34.349608783784745</c:v>
                </c:pt>
                <c:pt idx="771">
                  <c:v>11.684318827307099</c:v>
                </c:pt>
                <c:pt idx="772">
                  <c:v>11.492222607375826</c:v>
                </c:pt>
                <c:pt idx="773">
                  <c:v>16.420992654977969</c:v>
                </c:pt>
                <c:pt idx="774">
                  <c:v>34.65934532444912</c:v>
                </c:pt>
                <c:pt idx="775">
                  <c:v>11.735693397753835</c:v>
                </c:pt>
                <c:pt idx="776">
                  <c:v>22.421927651033705</c:v>
                </c:pt>
                <c:pt idx="777">
                  <c:v>11.405853764305954</c:v>
                </c:pt>
                <c:pt idx="778">
                  <c:v>34.885691258011548</c:v>
                </c:pt>
                <c:pt idx="779">
                  <c:v>11.652302790651886</c:v>
                </c:pt>
                <c:pt idx="780">
                  <c:v>11.591993512301372</c:v>
                </c:pt>
                <c:pt idx="781">
                  <c:v>49.668165484815674</c:v>
                </c:pt>
                <c:pt idx="782">
                  <c:v>11.850355482519012</c:v>
                </c:pt>
                <c:pt idx="783">
                  <c:v>16.554268714542687</c:v>
                </c:pt>
                <c:pt idx="784">
                  <c:v>11.969484921236079</c:v>
                </c:pt>
                <c:pt idx="785">
                  <c:v>34.511922644036751</c:v>
                </c:pt>
                <c:pt idx="786">
                  <c:v>11.567423065565977</c:v>
                </c:pt>
                <c:pt idx="787">
                  <c:v>5.0304055952834359</c:v>
                </c:pt>
                <c:pt idx="788">
                  <c:v>46.91255265549151</c:v>
                </c:pt>
                <c:pt idx="789">
                  <c:v>11.784089732232644</c:v>
                </c:pt>
                <c:pt idx="790">
                  <c:v>11.784089732232644</c:v>
                </c:pt>
                <c:pt idx="791">
                  <c:v>34.250582437851179</c:v>
                </c:pt>
                <c:pt idx="792">
                  <c:v>11.606140133149022</c:v>
                </c:pt>
                <c:pt idx="793">
                  <c:v>5.0289164772994726</c:v>
                </c:pt>
                <c:pt idx="794">
                  <c:v>16.816353479720238</c:v>
                </c:pt>
                <c:pt idx="795">
                  <c:v>11.603161897181097</c:v>
                </c:pt>
                <c:pt idx="796">
                  <c:v>11.584547922381555</c:v>
                </c:pt>
                <c:pt idx="797">
                  <c:v>7.149420486463276</c:v>
                </c:pt>
                <c:pt idx="798">
                  <c:v>11.351500957891291</c:v>
                </c:pt>
                <c:pt idx="799">
                  <c:v>37.072881976094799</c:v>
                </c:pt>
                <c:pt idx="800">
                  <c:v>21.392947124115032</c:v>
                </c:pt>
                <c:pt idx="801">
                  <c:v>21.517288475775974</c:v>
                </c:pt>
                <c:pt idx="802">
                  <c:v>16.694245805035244</c:v>
                </c:pt>
                <c:pt idx="803">
                  <c:v>34.462612069002411</c:v>
                </c:pt>
                <c:pt idx="804">
                  <c:v>16.476090020384611</c:v>
                </c:pt>
                <c:pt idx="805">
                  <c:v>24.382772435554525</c:v>
                </c:pt>
                <c:pt idx="806">
                  <c:v>34.310147157209713</c:v>
                </c:pt>
                <c:pt idx="807">
                  <c:v>17.186399298735129</c:v>
                </c:pt>
                <c:pt idx="808">
                  <c:v>24.690275299242952</c:v>
                </c:pt>
                <c:pt idx="809">
                  <c:v>16.826032746615997</c:v>
                </c:pt>
                <c:pt idx="810">
                  <c:v>48.255250000000004</c:v>
                </c:pt>
                <c:pt idx="811">
                  <c:v>48.159309999999998</c:v>
                </c:pt>
                <c:pt idx="812">
                  <c:v>41.985425644668695</c:v>
                </c:pt>
                <c:pt idx="813">
                  <c:v>34.977272014025296</c:v>
                </c:pt>
                <c:pt idx="814">
                  <c:v>5.0289164772994726</c:v>
                </c:pt>
                <c:pt idx="815">
                  <c:v>22.48670428333611</c:v>
                </c:pt>
                <c:pt idx="816">
                  <c:v>30.566868943637765</c:v>
                </c:pt>
                <c:pt idx="817">
                  <c:v>12.13552157644799</c:v>
                </c:pt>
                <c:pt idx="818">
                  <c:v>6.9238191118928283</c:v>
                </c:pt>
                <c:pt idx="819">
                  <c:v>16.577350043294118</c:v>
                </c:pt>
                <c:pt idx="820">
                  <c:v>5.0289164772994726</c:v>
                </c:pt>
                <c:pt idx="821">
                  <c:v>44.626165909911137</c:v>
                </c:pt>
                <c:pt idx="822">
                  <c:v>21.566429369246762</c:v>
                </c:pt>
                <c:pt idx="823">
                  <c:v>5.0289164772994726</c:v>
                </c:pt>
                <c:pt idx="824">
                  <c:v>32.260740650396066</c:v>
                </c:pt>
                <c:pt idx="825">
                  <c:v>11.784834291224625</c:v>
                </c:pt>
                <c:pt idx="826">
                  <c:v>5.0289164772994726</c:v>
                </c:pt>
                <c:pt idx="827">
                  <c:v>24.684164908511747</c:v>
                </c:pt>
                <c:pt idx="828">
                  <c:v>16.705414189914965</c:v>
                </c:pt>
                <c:pt idx="829">
                  <c:v>11.618797636012713</c:v>
                </c:pt>
                <c:pt idx="830">
                  <c:v>34.265473617690816</c:v>
                </c:pt>
                <c:pt idx="831">
                  <c:v>27.192738071293356</c:v>
                </c:pt>
                <c:pt idx="832">
                  <c:v>11.847377246551083</c:v>
                </c:pt>
                <c:pt idx="833">
                  <c:v>24.285825847801551</c:v>
                </c:pt>
                <c:pt idx="834">
                  <c:v>11.824295917799654</c:v>
                </c:pt>
                <c:pt idx="835">
                  <c:v>17.086628393809583</c:v>
                </c:pt>
                <c:pt idx="836">
                  <c:v>45.84622000000001</c:v>
                </c:pt>
                <c:pt idx="837">
                  <c:v>7.0273128117782813</c:v>
                </c:pt>
                <c:pt idx="838">
                  <c:v>17.363604338826764</c:v>
                </c:pt>
                <c:pt idx="839">
                  <c:v>12.192108059838599</c:v>
                </c:pt>
                <c:pt idx="840">
                  <c:v>12.146689961327718</c:v>
                </c:pt>
                <c:pt idx="841">
                  <c:v>12.047663615394155</c:v>
                </c:pt>
                <c:pt idx="842">
                  <c:v>17.460397007784383</c:v>
                </c:pt>
                <c:pt idx="843">
                  <c:v>16.575860925310156</c:v>
                </c:pt>
                <c:pt idx="844">
                  <c:v>11.760263844489229</c:v>
                </c:pt>
                <c:pt idx="845">
                  <c:v>11.557743798670217</c:v>
                </c:pt>
                <c:pt idx="846">
                  <c:v>16.642126675596526</c:v>
                </c:pt>
                <c:pt idx="847">
                  <c:v>21.29317621918949</c:v>
                </c:pt>
                <c:pt idx="848">
                  <c:v>5.0289164772994726</c:v>
                </c:pt>
                <c:pt idx="849">
                  <c:v>44.907879999999999</c:v>
                </c:pt>
                <c:pt idx="850">
                  <c:v>44.809600000000003</c:v>
                </c:pt>
                <c:pt idx="851">
                  <c:v>34.531281177828269</c:v>
                </c:pt>
                <c:pt idx="852">
                  <c:v>16.974199986020349</c:v>
                </c:pt>
                <c:pt idx="853">
                  <c:v>11.787812527192553</c:v>
                </c:pt>
                <c:pt idx="854">
                  <c:v>28.512096605084881</c:v>
                </c:pt>
                <c:pt idx="855">
                  <c:v>5.0289164772994726</c:v>
                </c:pt>
                <c:pt idx="856">
                  <c:v>44.127490000000002</c:v>
                </c:pt>
                <c:pt idx="857">
                  <c:v>29.991535322152469</c:v>
                </c:pt>
                <c:pt idx="858">
                  <c:v>21.873932232935189</c:v>
                </c:pt>
                <c:pt idx="859">
                  <c:v>38.203600045077238</c:v>
                </c:pt>
                <c:pt idx="860">
                  <c:v>31.051787326734363</c:v>
                </c:pt>
                <c:pt idx="861">
                  <c:v>43.951990000000009</c:v>
                </c:pt>
                <c:pt idx="862">
                  <c:v>17.501347752343374</c:v>
                </c:pt>
                <c:pt idx="863">
                  <c:v>39.429411185716788</c:v>
                </c:pt>
                <c:pt idx="864">
                  <c:v>33.475116366318176</c:v>
                </c:pt>
                <c:pt idx="865">
                  <c:v>17.303295060476248</c:v>
                </c:pt>
                <c:pt idx="866">
                  <c:v>34.630671921873727</c:v>
                </c:pt>
                <c:pt idx="867">
                  <c:v>5.0289164772994726</c:v>
                </c:pt>
                <c:pt idx="868">
                  <c:v>17.076949126913821</c:v>
                </c:pt>
                <c:pt idx="869">
                  <c:v>16.843157603431578</c:v>
                </c:pt>
                <c:pt idx="870">
                  <c:v>16.843157603431578</c:v>
                </c:pt>
                <c:pt idx="871">
                  <c:v>38.147968599995153</c:v>
                </c:pt>
                <c:pt idx="872">
                  <c:v>21.644608063404839</c:v>
                </c:pt>
                <c:pt idx="873">
                  <c:v>26.6506991251307</c:v>
                </c:pt>
                <c:pt idx="874">
                  <c:v>11.673150442427374</c:v>
                </c:pt>
                <c:pt idx="875">
                  <c:v>21.751079999258216</c:v>
                </c:pt>
                <c:pt idx="876">
                  <c:v>12.145200843343755</c:v>
                </c:pt>
                <c:pt idx="877">
                  <c:v>7.2864193409879023</c:v>
                </c:pt>
                <c:pt idx="878">
                  <c:v>12.077445975073424</c:v>
                </c:pt>
                <c:pt idx="879">
                  <c:v>6.9766828003235286</c:v>
                </c:pt>
                <c:pt idx="880">
                  <c:v>5.0289164772994726</c:v>
                </c:pt>
                <c:pt idx="881">
                  <c:v>7.1538878404151651</c:v>
                </c:pt>
                <c:pt idx="882">
                  <c:v>22.164310239808046</c:v>
                </c:pt>
                <c:pt idx="883">
                  <c:v>5.0289164772994726</c:v>
                </c:pt>
                <c:pt idx="884">
                  <c:v>5.0289164772994726</c:v>
                </c:pt>
                <c:pt idx="885">
                  <c:v>11.478820545520156</c:v>
                </c:pt>
                <c:pt idx="886">
                  <c:v>11.554021003710307</c:v>
                </c:pt>
                <c:pt idx="887">
                  <c:v>17.138747523248298</c:v>
                </c:pt>
                <c:pt idx="888">
                  <c:v>22.366085726635077</c:v>
                </c:pt>
                <c:pt idx="889">
                  <c:v>21.590255256990172</c:v>
                </c:pt>
                <c:pt idx="890">
                  <c:v>17.024829997475106</c:v>
                </c:pt>
                <c:pt idx="891">
                  <c:v>34.198463308412464</c:v>
                </c:pt>
                <c:pt idx="892">
                  <c:v>11.396919056402176</c:v>
                </c:pt>
                <c:pt idx="893">
                  <c:v>21.745123527322367</c:v>
                </c:pt>
                <c:pt idx="894">
                  <c:v>16.901977763798129</c:v>
                </c:pt>
                <c:pt idx="895">
                  <c:v>34.337695839913039</c:v>
                </c:pt>
                <c:pt idx="896">
                  <c:v>6.9759382413315469</c:v>
                </c:pt>
                <c:pt idx="897">
                  <c:v>16.540122093695036</c:v>
                </c:pt>
                <c:pt idx="898">
                  <c:v>34.129963881150154</c:v>
                </c:pt>
                <c:pt idx="899">
                  <c:v>16.759766996329628</c:v>
                </c:pt>
                <c:pt idx="900">
                  <c:v>16.764234350281523</c:v>
                </c:pt>
                <c:pt idx="901">
                  <c:v>11.724525012874111</c:v>
                </c:pt>
                <c:pt idx="902">
                  <c:v>30.124066822725204</c:v>
                </c:pt>
                <c:pt idx="903">
                  <c:v>6.8173471760394495</c:v>
                </c:pt>
                <c:pt idx="904">
                  <c:v>34.505221613108915</c:v>
                </c:pt>
                <c:pt idx="905">
                  <c:v>34.514156321012699</c:v>
                </c:pt>
                <c:pt idx="906">
                  <c:v>24.4056998455106</c:v>
                </c:pt>
                <c:pt idx="907">
                  <c:v>24.419846466358255</c:v>
                </c:pt>
                <c:pt idx="908">
                  <c:v>16.747854052457921</c:v>
                </c:pt>
                <c:pt idx="909">
                  <c:v>11.840676215623251</c:v>
                </c:pt>
                <c:pt idx="910">
                  <c:v>11.805681943000113</c:v>
                </c:pt>
                <c:pt idx="911">
                  <c:v>12.017136696722908</c:v>
                </c:pt>
                <c:pt idx="912">
                  <c:v>11.381283317570558</c:v>
                </c:pt>
                <c:pt idx="913">
                  <c:v>34.581166630291044</c:v>
                </c:pt>
                <c:pt idx="914">
                  <c:v>7.0771982642410531</c:v>
                </c:pt>
                <c:pt idx="915">
                  <c:v>16.65329506047625</c:v>
                </c:pt>
                <c:pt idx="916">
                  <c:v>7.147186809487331</c:v>
                </c:pt>
                <c:pt idx="917">
                  <c:v>16.974199986020349</c:v>
                </c:pt>
                <c:pt idx="918">
                  <c:v>12.139244371407903</c:v>
                </c:pt>
                <c:pt idx="919">
                  <c:v>16.531931944783238</c:v>
                </c:pt>
                <c:pt idx="920">
                  <c:v>11.765475757433101</c:v>
                </c:pt>
                <c:pt idx="921">
                  <c:v>7.0675189973452914</c:v>
                </c:pt>
                <c:pt idx="922">
                  <c:v>34.348864224792763</c:v>
                </c:pt>
                <c:pt idx="923">
                  <c:v>7.1911157900142486</c:v>
                </c:pt>
                <c:pt idx="924">
                  <c:v>11.975441393171932</c:v>
                </c:pt>
                <c:pt idx="925">
                  <c:v>34.69508415606424</c:v>
                </c:pt>
                <c:pt idx="926">
                  <c:v>16.639892998620578</c:v>
                </c:pt>
                <c:pt idx="927">
                  <c:v>21.614825703725572</c:v>
                </c:pt>
                <c:pt idx="928">
                  <c:v>34.110605347358621</c:v>
                </c:pt>
                <c:pt idx="929">
                  <c:v>17.15214958510397</c:v>
                </c:pt>
                <c:pt idx="930">
                  <c:v>16.601920490029514</c:v>
                </c:pt>
                <c:pt idx="931">
                  <c:v>17.408277878345668</c:v>
                </c:pt>
                <c:pt idx="932">
                  <c:v>22.298330858364746</c:v>
                </c:pt>
                <c:pt idx="933">
                  <c:v>24.465264564869134</c:v>
                </c:pt>
                <c:pt idx="934">
                  <c:v>7.2305774165892771</c:v>
                </c:pt>
                <c:pt idx="935">
                  <c:v>6.9126507270131032</c:v>
                </c:pt>
                <c:pt idx="936">
                  <c:v>27.464502103366662</c:v>
                </c:pt>
                <c:pt idx="937">
                  <c:v>34.599780605090587</c:v>
                </c:pt>
                <c:pt idx="938">
                  <c:v>6.9915739801631602</c:v>
                </c:pt>
                <c:pt idx="939">
                  <c:v>7.0064651600027936</c:v>
                </c:pt>
                <c:pt idx="940">
                  <c:v>11.757285608521304</c:v>
                </c:pt>
                <c:pt idx="941">
                  <c:v>34.407130000000002</c:v>
                </c:pt>
                <c:pt idx="942">
                  <c:v>11.803448266024166</c:v>
                </c:pt>
                <c:pt idx="943">
                  <c:v>6.8210699709993587</c:v>
                </c:pt>
                <c:pt idx="944">
                  <c:v>12.038728907490375</c:v>
                </c:pt>
                <c:pt idx="945">
                  <c:v>33.857230000000001</c:v>
                </c:pt>
                <c:pt idx="946">
                  <c:v>33.699280000000002</c:v>
                </c:pt>
                <c:pt idx="947">
                  <c:v>33.554199999999994</c:v>
                </c:pt>
                <c:pt idx="948">
                  <c:v>33.524949999999997</c:v>
                </c:pt>
                <c:pt idx="949">
                  <c:v>24.692355057423544</c:v>
                </c:pt>
                <c:pt idx="950">
                  <c:v>7.1725018152147069</c:v>
                </c:pt>
                <c:pt idx="951">
                  <c:v>33.46528</c:v>
                </c:pt>
                <c:pt idx="952">
                  <c:v>33.454749999999997</c:v>
                </c:pt>
                <c:pt idx="953">
                  <c:v>33.405610000000003</c:v>
                </c:pt>
                <c:pt idx="954">
                  <c:v>25.299324554683963</c:v>
                </c:pt>
                <c:pt idx="955">
                  <c:v>11.965762126276172</c:v>
                </c:pt>
                <c:pt idx="956">
                  <c:v>5.0289164772994726</c:v>
                </c:pt>
                <c:pt idx="957">
                  <c:v>33.041740000000004</c:v>
                </c:pt>
                <c:pt idx="958">
                  <c:v>5.0289164772994726</c:v>
                </c:pt>
                <c:pt idx="959">
                  <c:v>33.014830000000003</c:v>
                </c:pt>
                <c:pt idx="960">
                  <c:v>33.001959999999997</c:v>
                </c:pt>
                <c:pt idx="961">
                  <c:v>32.891980000000004</c:v>
                </c:pt>
                <c:pt idx="962">
                  <c:v>7.0570951714575481</c:v>
                </c:pt>
                <c:pt idx="963">
                  <c:v>16.983134693924129</c:v>
                </c:pt>
                <c:pt idx="964">
                  <c:v>27.977503248842041</c:v>
                </c:pt>
                <c:pt idx="965">
                  <c:v>32.578420000000001</c:v>
                </c:pt>
                <c:pt idx="966">
                  <c:v>12.190618941854636</c:v>
                </c:pt>
                <c:pt idx="967">
                  <c:v>32.573740000000001</c:v>
                </c:pt>
                <c:pt idx="968">
                  <c:v>32.56906</c:v>
                </c:pt>
                <c:pt idx="969">
                  <c:v>17.21841533539034</c:v>
                </c:pt>
                <c:pt idx="970">
                  <c:v>12.472806799815691</c:v>
                </c:pt>
                <c:pt idx="971">
                  <c:v>7.1107034188802292</c:v>
                </c:pt>
                <c:pt idx="972">
                  <c:v>6.8925476342295982</c:v>
                </c:pt>
                <c:pt idx="973">
                  <c:v>6.5932349194529669</c:v>
                </c:pt>
                <c:pt idx="974">
                  <c:v>21.989338876692354</c:v>
                </c:pt>
                <c:pt idx="975">
                  <c:v>21.820323985512509</c:v>
                </c:pt>
                <c:pt idx="976">
                  <c:v>30.969670000000001</c:v>
                </c:pt>
                <c:pt idx="977">
                  <c:v>5.0289164772994726</c:v>
                </c:pt>
                <c:pt idx="978">
                  <c:v>12.144456284351772</c:v>
                </c:pt>
                <c:pt idx="979">
                  <c:v>5.0289164772994726</c:v>
                </c:pt>
                <c:pt idx="980">
                  <c:v>12.142222607375828</c:v>
                </c:pt>
                <c:pt idx="981">
                  <c:v>21.824791339464401</c:v>
                </c:pt>
                <c:pt idx="982">
                  <c:v>12.002245516883274</c:v>
                </c:pt>
                <c:pt idx="983">
                  <c:v>30.541450000000005</c:v>
                </c:pt>
                <c:pt idx="984">
                  <c:v>17.108220604577053</c:v>
                </c:pt>
                <c:pt idx="985">
                  <c:v>7.2923758129237557</c:v>
                </c:pt>
                <c:pt idx="986">
                  <c:v>16.632447408700763</c:v>
                </c:pt>
                <c:pt idx="987">
                  <c:v>6.9014823421333782</c:v>
                </c:pt>
                <c:pt idx="988">
                  <c:v>11.548809090766435</c:v>
                </c:pt>
                <c:pt idx="989">
                  <c:v>29.727360000000001</c:v>
                </c:pt>
                <c:pt idx="990">
                  <c:v>11.455739216768727</c:v>
                </c:pt>
                <c:pt idx="991">
                  <c:v>29.63353</c:v>
                </c:pt>
                <c:pt idx="992">
                  <c:v>11.564444829598052</c:v>
                </c:pt>
                <c:pt idx="993">
                  <c:v>12.137755253423938</c:v>
                </c:pt>
                <c:pt idx="994">
                  <c:v>29.309670000000001</c:v>
                </c:pt>
                <c:pt idx="995">
                  <c:v>6.7369348049054283</c:v>
                </c:pt>
                <c:pt idx="996">
                  <c:v>29.184249999999999</c:v>
                </c:pt>
                <c:pt idx="997">
                  <c:v>16.843902162423557</c:v>
                </c:pt>
                <c:pt idx="998">
                  <c:v>16.735196549594235</c:v>
                </c:pt>
                <c:pt idx="999">
                  <c:v>16.864749814199048</c:v>
                </c:pt>
                <c:pt idx="1000">
                  <c:v>7.2045178518699204</c:v>
                </c:pt>
                <c:pt idx="1001">
                  <c:v>23.614387555829435</c:v>
                </c:pt>
                <c:pt idx="1002">
                  <c:v>21.494951706016522</c:v>
                </c:pt>
                <c:pt idx="1003">
                  <c:v>11.937468884580866</c:v>
                </c:pt>
                <c:pt idx="1004">
                  <c:v>11.821317681831726</c:v>
                </c:pt>
                <c:pt idx="1005">
                  <c:v>16.700202276971094</c:v>
                </c:pt>
                <c:pt idx="1006">
                  <c:v>24.247108780218507</c:v>
                </c:pt>
                <c:pt idx="1007">
                  <c:v>12.314960293515576</c:v>
                </c:pt>
                <c:pt idx="1008">
                  <c:v>22.142718029040577</c:v>
                </c:pt>
                <c:pt idx="1009">
                  <c:v>6.8121352630955778</c:v>
                </c:pt>
                <c:pt idx="1010">
                  <c:v>24.212114507595366</c:v>
                </c:pt>
                <c:pt idx="1011">
                  <c:v>24.049800647343364</c:v>
                </c:pt>
                <c:pt idx="1012">
                  <c:v>11.66198205754765</c:v>
                </c:pt>
                <c:pt idx="1013">
                  <c:v>11.53912982387067</c:v>
                </c:pt>
                <c:pt idx="1014">
                  <c:v>11.552531885726344</c:v>
                </c:pt>
                <c:pt idx="1015">
                  <c:v>27.41404</c:v>
                </c:pt>
                <c:pt idx="1016">
                  <c:v>27.199930000000002</c:v>
                </c:pt>
                <c:pt idx="1017">
                  <c:v>11.49668996132772</c:v>
                </c:pt>
                <c:pt idx="1018">
                  <c:v>11.555510121694271</c:v>
                </c:pt>
                <c:pt idx="1019">
                  <c:v>24.419101907366269</c:v>
                </c:pt>
                <c:pt idx="1020">
                  <c:v>21.718319403611027</c:v>
                </c:pt>
                <c:pt idx="1021">
                  <c:v>11.847377246551083</c:v>
                </c:pt>
                <c:pt idx="1022">
                  <c:v>26.716720000000006</c:v>
                </c:pt>
                <c:pt idx="1023">
                  <c:v>16.401634121186444</c:v>
                </c:pt>
                <c:pt idx="1024">
                  <c:v>11.663471175531614</c:v>
                </c:pt>
                <c:pt idx="1025">
                  <c:v>16.811886125768346</c:v>
                </c:pt>
                <c:pt idx="1026">
                  <c:v>21.684814248971851</c:v>
                </c:pt>
                <c:pt idx="1027">
                  <c:v>11.855567395462884</c:v>
                </c:pt>
                <c:pt idx="1028">
                  <c:v>26.238190000000003</c:v>
                </c:pt>
                <c:pt idx="1029">
                  <c:v>11.413299354225771</c:v>
                </c:pt>
                <c:pt idx="1030">
                  <c:v>16.987602047876024</c:v>
                </c:pt>
                <c:pt idx="1031">
                  <c:v>16.714348897818748</c:v>
                </c:pt>
                <c:pt idx="1032">
                  <c:v>22.074963160770245</c:v>
                </c:pt>
                <c:pt idx="1033">
                  <c:v>12.046919056402174</c:v>
                </c:pt>
                <c:pt idx="1034">
                  <c:v>16.412057947074189</c:v>
                </c:pt>
                <c:pt idx="1035">
                  <c:v>11.568912183549941</c:v>
                </c:pt>
                <c:pt idx="1036">
                  <c:v>25.715429999999998</c:v>
                </c:pt>
                <c:pt idx="1037">
                  <c:v>12.221145860525887</c:v>
                </c:pt>
                <c:pt idx="1038">
                  <c:v>25.405150000000003</c:v>
                </c:pt>
                <c:pt idx="1039">
                  <c:v>25.30453</c:v>
                </c:pt>
                <c:pt idx="1040">
                  <c:v>11.750584577593468</c:v>
                </c:pt>
                <c:pt idx="1041">
                  <c:v>5.0289164772994726</c:v>
                </c:pt>
                <c:pt idx="1042">
                  <c:v>21.617059380701519</c:v>
                </c:pt>
                <c:pt idx="1043">
                  <c:v>17.146937672160099</c:v>
                </c:pt>
                <c:pt idx="1044">
                  <c:v>25.05321</c:v>
                </c:pt>
                <c:pt idx="1045">
                  <c:v>25.014370000000003</c:v>
                </c:pt>
                <c:pt idx="1046">
                  <c:v>24.972249999999995</c:v>
                </c:pt>
                <c:pt idx="1047">
                  <c:v>24.785049999999998</c:v>
                </c:pt>
                <c:pt idx="1048">
                  <c:v>24.78388</c:v>
                </c:pt>
                <c:pt idx="1049">
                  <c:v>6.9223299939088658</c:v>
                </c:pt>
                <c:pt idx="1050">
                  <c:v>24.58615</c:v>
                </c:pt>
                <c:pt idx="1051">
                  <c:v>11.545086295806525</c:v>
                </c:pt>
                <c:pt idx="1052">
                  <c:v>24.487870000000001</c:v>
                </c:pt>
                <c:pt idx="1053">
                  <c:v>11.570401301533904</c:v>
                </c:pt>
                <c:pt idx="1054">
                  <c:v>11.818339445863799</c:v>
                </c:pt>
                <c:pt idx="1055">
                  <c:v>24.154420000000005</c:v>
                </c:pt>
                <c:pt idx="1056">
                  <c:v>11.565933947582014</c:v>
                </c:pt>
                <c:pt idx="1057">
                  <c:v>17.117155312480833</c:v>
                </c:pt>
                <c:pt idx="1058">
                  <c:v>23.929779999999997</c:v>
                </c:pt>
                <c:pt idx="1059">
                  <c:v>23.83173</c:v>
                </c:pt>
                <c:pt idx="1060">
                  <c:v>17.268300787853111</c:v>
                </c:pt>
                <c:pt idx="1061">
                  <c:v>12.072978621121532</c:v>
                </c:pt>
                <c:pt idx="1062">
                  <c:v>12.117652160640432</c:v>
                </c:pt>
                <c:pt idx="1063">
                  <c:v>5.0289164772994726</c:v>
                </c:pt>
                <c:pt idx="1064">
                  <c:v>23.466690000000003</c:v>
                </c:pt>
                <c:pt idx="1065">
                  <c:v>5.0289164772994726</c:v>
                </c:pt>
                <c:pt idx="1066">
                  <c:v>5.0289164772994726</c:v>
                </c:pt>
                <c:pt idx="1067">
                  <c:v>22.080919632706099</c:v>
                </c:pt>
                <c:pt idx="1068">
                  <c:v>6.8501077716866421</c:v>
                </c:pt>
                <c:pt idx="1069">
                  <c:v>11.970974039220042</c:v>
                </c:pt>
                <c:pt idx="1070">
                  <c:v>12.321661324443411</c:v>
                </c:pt>
                <c:pt idx="1071">
                  <c:v>22.827639999999999</c:v>
                </c:pt>
                <c:pt idx="1072">
                  <c:v>22.786690000000004</c:v>
                </c:pt>
                <c:pt idx="1073">
                  <c:v>21.914138418502201</c:v>
                </c:pt>
                <c:pt idx="1074">
                  <c:v>22.737549999999999</c:v>
                </c:pt>
                <c:pt idx="1075">
                  <c:v>17.167040764943604</c:v>
                </c:pt>
                <c:pt idx="1076">
                  <c:v>17.126090020384613</c:v>
                </c:pt>
                <c:pt idx="1077">
                  <c:v>22.668520000000001</c:v>
                </c:pt>
                <c:pt idx="1078">
                  <c:v>22.625230000000002</c:v>
                </c:pt>
                <c:pt idx="1079">
                  <c:v>5.0289164772994726</c:v>
                </c:pt>
                <c:pt idx="1080">
                  <c:v>22.58662</c:v>
                </c:pt>
                <c:pt idx="1081">
                  <c:v>21.90371459261446</c:v>
                </c:pt>
                <c:pt idx="1082">
                  <c:v>7.1762246101746152</c:v>
                </c:pt>
                <c:pt idx="1083">
                  <c:v>5.0289164772994726</c:v>
                </c:pt>
                <c:pt idx="1084">
                  <c:v>5.0289164772994726</c:v>
                </c:pt>
                <c:pt idx="1085">
                  <c:v>5.0289164772994726</c:v>
                </c:pt>
                <c:pt idx="1086">
                  <c:v>17.029297351426994</c:v>
                </c:pt>
                <c:pt idx="1087">
                  <c:v>22.277740000000001</c:v>
                </c:pt>
                <c:pt idx="1088">
                  <c:v>6.7034296502662531</c:v>
                </c:pt>
                <c:pt idx="1089">
                  <c:v>22.142019999999999</c:v>
                </c:pt>
                <c:pt idx="1090">
                  <c:v>17.02334087949114</c:v>
                </c:pt>
                <c:pt idx="1091">
                  <c:v>22.001620000000003</c:v>
                </c:pt>
                <c:pt idx="1092">
                  <c:v>16.959308806180715</c:v>
                </c:pt>
                <c:pt idx="1093">
                  <c:v>21.943120000000004</c:v>
                </c:pt>
                <c:pt idx="1094">
                  <c:v>7.1330401886396775</c:v>
                </c:pt>
                <c:pt idx="1095">
                  <c:v>11.505624669231498</c:v>
                </c:pt>
                <c:pt idx="1096">
                  <c:v>21.882279999999998</c:v>
                </c:pt>
                <c:pt idx="1097">
                  <c:v>7.0258236937943179</c:v>
                </c:pt>
                <c:pt idx="1098">
                  <c:v>21.79102</c:v>
                </c:pt>
                <c:pt idx="1099">
                  <c:v>21.785170000000001</c:v>
                </c:pt>
                <c:pt idx="1100">
                  <c:v>21.781659999999999</c:v>
                </c:pt>
                <c:pt idx="1101">
                  <c:v>11.873436811270444</c:v>
                </c:pt>
                <c:pt idx="1102">
                  <c:v>12.163814818143294</c:v>
                </c:pt>
                <c:pt idx="1103">
                  <c:v>12.163814818143294</c:v>
                </c:pt>
                <c:pt idx="1104">
                  <c:v>12.163814818143294</c:v>
                </c:pt>
                <c:pt idx="1105">
                  <c:v>21.612010000000005</c:v>
                </c:pt>
                <c:pt idx="1106">
                  <c:v>21.612010000000005</c:v>
                </c:pt>
                <c:pt idx="1107">
                  <c:v>21.594459999999998</c:v>
                </c:pt>
                <c:pt idx="1108">
                  <c:v>11.580080568429665</c:v>
                </c:pt>
                <c:pt idx="1109">
                  <c:v>21.542979999999996</c:v>
                </c:pt>
                <c:pt idx="1110">
                  <c:v>12.026815963618668</c:v>
                </c:pt>
                <c:pt idx="1111">
                  <c:v>7.1687790202547985</c:v>
                </c:pt>
                <c:pt idx="1112">
                  <c:v>5.0289164772994726</c:v>
                </c:pt>
                <c:pt idx="1113">
                  <c:v>20.71462</c:v>
                </c:pt>
                <c:pt idx="1114">
                  <c:v>6.9439222046763334</c:v>
                </c:pt>
                <c:pt idx="1115">
                  <c:v>7.0422039916179147</c:v>
                </c:pt>
                <c:pt idx="1116">
                  <c:v>5.0289164772994726</c:v>
                </c:pt>
                <c:pt idx="1117">
                  <c:v>7.0503941405297139</c:v>
                </c:pt>
                <c:pt idx="1118">
                  <c:v>18.841450000000002</c:v>
                </c:pt>
                <c:pt idx="1119">
                  <c:v>17.406044201369721</c:v>
                </c:pt>
                <c:pt idx="1120">
                  <c:v>5.0289164772994726</c:v>
                </c:pt>
                <c:pt idx="1121">
                  <c:v>7.3243918495789675</c:v>
                </c:pt>
                <c:pt idx="1122">
                  <c:v>16.645849470556435</c:v>
                </c:pt>
                <c:pt idx="1123">
                  <c:v>18.17923</c:v>
                </c:pt>
                <c:pt idx="1124">
                  <c:v>18.118389999999998</c:v>
                </c:pt>
                <c:pt idx="1125">
                  <c:v>16.354726904691599</c:v>
                </c:pt>
                <c:pt idx="1126">
                  <c:v>17.251920490029516</c:v>
                </c:pt>
                <c:pt idx="1127">
                  <c:v>17.818870000000004</c:v>
                </c:pt>
                <c:pt idx="1128">
                  <c:v>7.1717572562227252</c:v>
                </c:pt>
                <c:pt idx="1129">
                  <c:v>17.612010000000001</c:v>
                </c:pt>
                <c:pt idx="1130">
                  <c:v>17.595400000000001</c:v>
                </c:pt>
                <c:pt idx="1131">
                  <c:v>11.802703707032187</c:v>
                </c:pt>
                <c:pt idx="1132">
                  <c:v>7.0049760420188303</c:v>
                </c:pt>
                <c:pt idx="1133">
                  <c:v>11.898751816997821</c:v>
                </c:pt>
                <c:pt idx="1134">
                  <c:v>17.219830000000002</c:v>
                </c:pt>
                <c:pt idx="1135">
                  <c:v>17.162500000000001</c:v>
                </c:pt>
                <c:pt idx="1136">
                  <c:v>7.2484468323968381</c:v>
                </c:pt>
                <c:pt idx="1137">
                  <c:v>16.997529999999998</c:v>
                </c:pt>
                <c:pt idx="1138">
                  <c:v>11.604651015165061</c:v>
                </c:pt>
                <c:pt idx="1139">
                  <c:v>16.955410000000001</c:v>
                </c:pt>
                <c:pt idx="1140">
                  <c:v>16.921479999999999</c:v>
                </c:pt>
                <c:pt idx="1141">
                  <c:v>12.305281026619815</c:v>
                </c:pt>
                <c:pt idx="1142">
                  <c:v>16.696840000000002</c:v>
                </c:pt>
                <c:pt idx="1143">
                  <c:v>16.579840000000001</c:v>
                </c:pt>
                <c:pt idx="1144">
                  <c:v>12.372291335898165</c:v>
                </c:pt>
                <c:pt idx="1145">
                  <c:v>16.409020000000002</c:v>
                </c:pt>
                <c:pt idx="1146">
                  <c:v>16.134070000000001</c:v>
                </c:pt>
                <c:pt idx="1147">
                  <c:v>16.121200000000002</c:v>
                </c:pt>
                <c:pt idx="1148">
                  <c:v>16.03462</c:v>
                </c:pt>
                <c:pt idx="1149">
                  <c:v>5.0289164772994726</c:v>
                </c:pt>
                <c:pt idx="1150">
                  <c:v>15.808809999999999</c:v>
                </c:pt>
                <c:pt idx="1151">
                  <c:v>5.0289164772994726</c:v>
                </c:pt>
                <c:pt idx="1152">
                  <c:v>5.0289164772994726</c:v>
                </c:pt>
                <c:pt idx="1153">
                  <c:v>5.0289164772994726</c:v>
                </c:pt>
                <c:pt idx="1154">
                  <c:v>15.792430000000001</c:v>
                </c:pt>
                <c:pt idx="1155">
                  <c:v>5.0289164772994726</c:v>
                </c:pt>
                <c:pt idx="1156">
                  <c:v>15.754989999999999</c:v>
                </c:pt>
                <c:pt idx="1157">
                  <c:v>15.754989999999999</c:v>
                </c:pt>
                <c:pt idx="1158">
                  <c:v>15.49525</c:v>
                </c:pt>
                <c:pt idx="1159">
                  <c:v>15.313899999999999</c:v>
                </c:pt>
                <c:pt idx="1160">
                  <c:v>15.296349999999999</c:v>
                </c:pt>
                <c:pt idx="1161">
                  <c:v>15.249550000000003</c:v>
                </c:pt>
                <c:pt idx="1162">
                  <c:v>11.845143569575141</c:v>
                </c:pt>
                <c:pt idx="1163">
                  <c:v>15.18403</c:v>
                </c:pt>
                <c:pt idx="1164">
                  <c:v>15.14893</c:v>
                </c:pt>
                <c:pt idx="1165">
                  <c:v>12.088614359953146</c:v>
                </c:pt>
                <c:pt idx="1166">
                  <c:v>15.064920000000001</c:v>
                </c:pt>
                <c:pt idx="1167">
                  <c:v>15.024910000000002</c:v>
                </c:pt>
                <c:pt idx="1168">
                  <c:v>11.543597177822562</c:v>
                </c:pt>
                <c:pt idx="1169">
                  <c:v>11.838442538647305</c:v>
                </c:pt>
                <c:pt idx="1170">
                  <c:v>5.0289164772994726</c:v>
                </c:pt>
                <c:pt idx="1171">
                  <c:v>14.809629999999999</c:v>
                </c:pt>
                <c:pt idx="1172">
                  <c:v>14.751130000000002</c:v>
                </c:pt>
                <c:pt idx="1173">
                  <c:v>14.740600000000001</c:v>
                </c:pt>
                <c:pt idx="1174">
                  <c:v>14.723050000000001</c:v>
                </c:pt>
                <c:pt idx="1175">
                  <c:v>14.652850000000001</c:v>
                </c:pt>
                <c:pt idx="1176">
                  <c:v>14.541700000000001</c:v>
                </c:pt>
                <c:pt idx="1177">
                  <c:v>14.393110000000002</c:v>
                </c:pt>
                <c:pt idx="1178">
                  <c:v>11.344799926963455</c:v>
                </c:pt>
                <c:pt idx="1179">
                  <c:v>14.135710000000001</c:v>
                </c:pt>
                <c:pt idx="1180">
                  <c:v>14.111139999999999</c:v>
                </c:pt>
                <c:pt idx="1181">
                  <c:v>14.002330000000001</c:v>
                </c:pt>
                <c:pt idx="1182">
                  <c:v>6.8151134990635054</c:v>
                </c:pt>
                <c:pt idx="1183">
                  <c:v>13.791729999999999</c:v>
                </c:pt>
                <c:pt idx="1184">
                  <c:v>13.77769</c:v>
                </c:pt>
                <c:pt idx="1185">
                  <c:v>5.0289164772994726</c:v>
                </c:pt>
                <c:pt idx="1186">
                  <c:v>13.694850000000001</c:v>
                </c:pt>
                <c:pt idx="1187">
                  <c:v>5.0289164772994726</c:v>
                </c:pt>
                <c:pt idx="1188">
                  <c:v>13.402119999999998</c:v>
                </c:pt>
                <c:pt idx="1189">
                  <c:v>13.390420000000001</c:v>
                </c:pt>
                <c:pt idx="1190">
                  <c:v>5.0289164772994726</c:v>
                </c:pt>
                <c:pt idx="1191">
                  <c:v>5.0289164772994726</c:v>
                </c:pt>
                <c:pt idx="1192">
                  <c:v>13.22545</c:v>
                </c:pt>
                <c:pt idx="1193">
                  <c:v>13.22311</c:v>
                </c:pt>
                <c:pt idx="1194">
                  <c:v>6.8143689400715237</c:v>
                </c:pt>
                <c:pt idx="1195">
                  <c:v>13.199710000000001</c:v>
                </c:pt>
                <c:pt idx="1196">
                  <c:v>13.193859999999999</c:v>
                </c:pt>
                <c:pt idx="1197">
                  <c:v>13.124829999999999</c:v>
                </c:pt>
                <c:pt idx="1198">
                  <c:v>13.11687</c:v>
                </c:pt>
                <c:pt idx="1199">
                  <c:v>13.055800000000001</c:v>
                </c:pt>
                <c:pt idx="1200">
                  <c:v>12.109462011728636</c:v>
                </c:pt>
                <c:pt idx="1201">
                  <c:v>11.753562813561393</c:v>
                </c:pt>
                <c:pt idx="1202">
                  <c:v>12.997300000000001</c:v>
                </c:pt>
                <c:pt idx="1203">
                  <c:v>12.881470000000002</c:v>
                </c:pt>
                <c:pt idx="1204">
                  <c:v>12.861579999999998</c:v>
                </c:pt>
                <c:pt idx="1205">
                  <c:v>12.85807</c:v>
                </c:pt>
                <c:pt idx="1206">
                  <c:v>12.84637</c:v>
                </c:pt>
                <c:pt idx="1207">
                  <c:v>12.805650000000002</c:v>
                </c:pt>
                <c:pt idx="1208">
                  <c:v>12.73639</c:v>
                </c:pt>
                <c:pt idx="1209">
                  <c:v>12.735220000000002</c:v>
                </c:pt>
                <c:pt idx="1210">
                  <c:v>12.626409999999998</c:v>
                </c:pt>
                <c:pt idx="1211">
                  <c:v>11.626243225932528</c:v>
                </c:pt>
                <c:pt idx="1212">
                  <c:v>12.591310000000002</c:v>
                </c:pt>
                <c:pt idx="1213">
                  <c:v>11.567423065565977</c:v>
                </c:pt>
                <c:pt idx="1214">
                  <c:v>12.453250000000002</c:v>
                </c:pt>
                <c:pt idx="1215">
                  <c:v>5.0289164772994726</c:v>
                </c:pt>
                <c:pt idx="1216">
                  <c:v>5.0289164772994726</c:v>
                </c:pt>
                <c:pt idx="1217">
                  <c:v>12.33508</c:v>
                </c:pt>
                <c:pt idx="1218">
                  <c:v>7.0943231210566315</c:v>
                </c:pt>
                <c:pt idx="1219">
                  <c:v>12.315190000000001</c:v>
                </c:pt>
                <c:pt idx="1220">
                  <c:v>12.202870000000001</c:v>
                </c:pt>
                <c:pt idx="1221">
                  <c:v>12.154900000000003</c:v>
                </c:pt>
                <c:pt idx="1222">
                  <c:v>12.152560000000001</c:v>
                </c:pt>
                <c:pt idx="1223">
                  <c:v>12.021519999999999</c:v>
                </c:pt>
                <c:pt idx="1224">
                  <c:v>11.95717</c:v>
                </c:pt>
                <c:pt idx="1225">
                  <c:v>11.868250000000002</c:v>
                </c:pt>
                <c:pt idx="1226">
                  <c:v>11.841569999999999</c:v>
                </c:pt>
                <c:pt idx="1227">
                  <c:v>11.81326</c:v>
                </c:pt>
                <c:pt idx="1228">
                  <c:v>11.76295</c:v>
                </c:pt>
                <c:pt idx="1229">
                  <c:v>11.63682</c:v>
                </c:pt>
                <c:pt idx="1230">
                  <c:v>11.630739999999999</c:v>
                </c:pt>
                <c:pt idx="1231">
                  <c:v>11.60149</c:v>
                </c:pt>
                <c:pt idx="1232">
                  <c:v>11.593299999999999</c:v>
                </c:pt>
                <c:pt idx="1233">
                  <c:v>7.1092143008962649</c:v>
                </c:pt>
                <c:pt idx="1234">
                  <c:v>7.3214136136110417</c:v>
                </c:pt>
                <c:pt idx="1235">
                  <c:v>11.498760000000001</c:v>
                </c:pt>
                <c:pt idx="1236">
                  <c:v>11.42014</c:v>
                </c:pt>
                <c:pt idx="1237">
                  <c:v>7.1844147590864145</c:v>
                </c:pt>
                <c:pt idx="1238">
                  <c:v>11.393229999999999</c:v>
                </c:pt>
                <c:pt idx="1239">
                  <c:v>11.38527</c:v>
                </c:pt>
                <c:pt idx="1240">
                  <c:v>11.334960000000001</c:v>
                </c:pt>
                <c:pt idx="1241">
                  <c:v>11.305479999999999</c:v>
                </c:pt>
                <c:pt idx="1242">
                  <c:v>11.304310000000001</c:v>
                </c:pt>
                <c:pt idx="1243">
                  <c:v>11.265700000000001</c:v>
                </c:pt>
                <c:pt idx="1244">
                  <c:v>11.193160000000001</c:v>
                </c:pt>
                <c:pt idx="1245">
                  <c:v>11.1852</c:v>
                </c:pt>
                <c:pt idx="1246">
                  <c:v>11.162739999999999</c:v>
                </c:pt>
                <c:pt idx="1247">
                  <c:v>11.02351</c:v>
                </c:pt>
                <c:pt idx="1248">
                  <c:v>7.2395121244930571</c:v>
                </c:pt>
                <c:pt idx="1249">
                  <c:v>10.94746</c:v>
                </c:pt>
                <c:pt idx="1250">
                  <c:v>10.928970000000001</c:v>
                </c:pt>
                <c:pt idx="1251">
                  <c:v>7.1658007842868718</c:v>
                </c:pt>
                <c:pt idx="1252">
                  <c:v>10.886620000000001</c:v>
                </c:pt>
                <c:pt idx="1253">
                  <c:v>10.869069999999997</c:v>
                </c:pt>
                <c:pt idx="1254">
                  <c:v>10.858540000000001</c:v>
                </c:pt>
                <c:pt idx="1255">
                  <c:v>10.85737</c:v>
                </c:pt>
                <c:pt idx="1256">
                  <c:v>10.84216</c:v>
                </c:pt>
                <c:pt idx="1257">
                  <c:v>10.831630000000001</c:v>
                </c:pt>
                <c:pt idx="1258">
                  <c:v>10.828349999999999</c:v>
                </c:pt>
                <c:pt idx="1259">
                  <c:v>10.818760000000001</c:v>
                </c:pt>
                <c:pt idx="1260">
                  <c:v>10.815250000000001</c:v>
                </c:pt>
                <c:pt idx="1261">
                  <c:v>5.0289164772994726</c:v>
                </c:pt>
                <c:pt idx="1262">
                  <c:v>10.782489999999999</c:v>
                </c:pt>
                <c:pt idx="1263">
                  <c:v>5.0289164772994726</c:v>
                </c:pt>
                <c:pt idx="1264">
                  <c:v>10.778040000000001</c:v>
                </c:pt>
                <c:pt idx="1265">
                  <c:v>10.773130000000002</c:v>
                </c:pt>
                <c:pt idx="1266">
                  <c:v>5.0289164772994726</c:v>
                </c:pt>
                <c:pt idx="1267">
                  <c:v>5.0289164772994726</c:v>
                </c:pt>
                <c:pt idx="1268">
                  <c:v>10.75464</c:v>
                </c:pt>
                <c:pt idx="1269">
                  <c:v>6.56866447271757</c:v>
                </c:pt>
                <c:pt idx="1270">
                  <c:v>5.0289164772994726</c:v>
                </c:pt>
                <c:pt idx="1271">
                  <c:v>10.73452</c:v>
                </c:pt>
                <c:pt idx="1272">
                  <c:v>6.5627080007817167</c:v>
                </c:pt>
                <c:pt idx="1273">
                  <c:v>10.7158</c:v>
                </c:pt>
                <c:pt idx="1274">
                  <c:v>10.691229999999999</c:v>
                </c:pt>
                <c:pt idx="1275">
                  <c:v>10.684209999999998</c:v>
                </c:pt>
                <c:pt idx="1276">
                  <c:v>10.673909999999999</c:v>
                </c:pt>
                <c:pt idx="1277">
                  <c:v>10.669229999999999</c:v>
                </c:pt>
                <c:pt idx="1278">
                  <c:v>10.663380000000002</c:v>
                </c:pt>
                <c:pt idx="1279">
                  <c:v>10.656130000000001</c:v>
                </c:pt>
                <c:pt idx="1280">
                  <c:v>10.64583</c:v>
                </c:pt>
                <c:pt idx="1281">
                  <c:v>10.637639999999999</c:v>
                </c:pt>
                <c:pt idx="1282">
                  <c:v>10.636239999999999</c:v>
                </c:pt>
                <c:pt idx="1283">
                  <c:v>10.63039</c:v>
                </c:pt>
                <c:pt idx="1284">
                  <c:v>10.60699</c:v>
                </c:pt>
                <c:pt idx="1285">
                  <c:v>10.602310000000001</c:v>
                </c:pt>
                <c:pt idx="1286">
                  <c:v>10.599030000000001</c:v>
                </c:pt>
                <c:pt idx="1287">
                  <c:v>10.585930000000001</c:v>
                </c:pt>
                <c:pt idx="1288">
                  <c:v>10.580080000000001</c:v>
                </c:pt>
                <c:pt idx="1289">
                  <c:v>6.8687217464861856</c:v>
                </c:pt>
                <c:pt idx="1290">
                  <c:v>6.8687217464861856</c:v>
                </c:pt>
                <c:pt idx="1291">
                  <c:v>10.57657</c:v>
                </c:pt>
                <c:pt idx="1292">
                  <c:v>10.548489999999999</c:v>
                </c:pt>
                <c:pt idx="1293">
                  <c:v>10.548489999999999</c:v>
                </c:pt>
                <c:pt idx="1294">
                  <c:v>10.540299999999998</c:v>
                </c:pt>
                <c:pt idx="1295">
                  <c:v>10.526489999999999</c:v>
                </c:pt>
                <c:pt idx="1296">
                  <c:v>10.51573</c:v>
                </c:pt>
                <c:pt idx="1297">
                  <c:v>6.8076679091436887</c:v>
                </c:pt>
                <c:pt idx="1298">
                  <c:v>6.7793746674483844</c:v>
                </c:pt>
                <c:pt idx="1299">
                  <c:v>10.424470000000001</c:v>
                </c:pt>
                <c:pt idx="1300">
                  <c:v>10.390540000000001</c:v>
                </c:pt>
                <c:pt idx="1301">
                  <c:v>10.382350000000001</c:v>
                </c:pt>
                <c:pt idx="1302">
                  <c:v>10.345139999999999</c:v>
                </c:pt>
                <c:pt idx="1303">
                  <c:v>10.341400000000002</c:v>
                </c:pt>
                <c:pt idx="1304">
                  <c:v>10.30185</c:v>
                </c:pt>
                <c:pt idx="1305">
                  <c:v>10.293430000000001</c:v>
                </c:pt>
                <c:pt idx="1306">
                  <c:v>10.273770000000001</c:v>
                </c:pt>
                <c:pt idx="1307">
                  <c:v>10.26886</c:v>
                </c:pt>
                <c:pt idx="1308">
                  <c:v>10.26769</c:v>
                </c:pt>
                <c:pt idx="1309">
                  <c:v>7.4934067407588074</c:v>
                </c:pt>
                <c:pt idx="1310">
                  <c:v>6.8679771874942039</c:v>
                </c:pt>
                <c:pt idx="1311">
                  <c:v>10.20942</c:v>
                </c:pt>
                <c:pt idx="1312">
                  <c:v>6.656522433771408</c:v>
                </c:pt>
                <c:pt idx="1313">
                  <c:v>10.167069999999999</c:v>
                </c:pt>
                <c:pt idx="1314">
                  <c:v>6.8099015861196328</c:v>
                </c:pt>
                <c:pt idx="1315">
                  <c:v>10.08634</c:v>
                </c:pt>
                <c:pt idx="1316">
                  <c:v>10.07347</c:v>
                </c:pt>
                <c:pt idx="1317">
                  <c:v>10.05475</c:v>
                </c:pt>
                <c:pt idx="1318">
                  <c:v>10.040709999999999</c:v>
                </c:pt>
                <c:pt idx="1319">
                  <c:v>6.4592143008962646</c:v>
                </c:pt>
                <c:pt idx="1320">
                  <c:v>9.9939099999999996</c:v>
                </c:pt>
                <c:pt idx="1321">
                  <c:v>9.9822099999999985</c:v>
                </c:pt>
                <c:pt idx="1322">
                  <c:v>9.9751900000000013</c:v>
                </c:pt>
                <c:pt idx="1323">
                  <c:v>9.9693400000000008</c:v>
                </c:pt>
                <c:pt idx="1324">
                  <c:v>9.9576399999999996</c:v>
                </c:pt>
                <c:pt idx="1325">
                  <c:v>6.8448958587427704</c:v>
                </c:pt>
                <c:pt idx="1326">
                  <c:v>9.8570200000000003</c:v>
                </c:pt>
                <c:pt idx="1327">
                  <c:v>6.9052051370932865</c:v>
                </c:pt>
                <c:pt idx="1328">
                  <c:v>9.844380000000001</c:v>
                </c:pt>
                <c:pt idx="1329">
                  <c:v>9.7868200000000005</c:v>
                </c:pt>
                <c:pt idx="1330">
                  <c:v>9.7648200000000003</c:v>
                </c:pt>
                <c:pt idx="1331">
                  <c:v>9.7330000000000005</c:v>
                </c:pt>
                <c:pt idx="1332">
                  <c:v>9.6981300000000008</c:v>
                </c:pt>
                <c:pt idx="1333">
                  <c:v>9.6873699999999996</c:v>
                </c:pt>
                <c:pt idx="1334">
                  <c:v>9.6709899999999998</c:v>
                </c:pt>
                <c:pt idx="1335">
                  <c:v>9.6464200000000009</c:v>
                </c:pt>
                <c:pt idx="1336">
                  <c:v>6.8694663054781673</c:v>
                </c:pt>
                <c:pt idx="1337">
                  <c:v>9.5972800000000014</c:v>
                </c:pt>
                <c:pt idx="1338">
                  <c:v>9.5586699999999993</c:v>
                </c:pt>
                <c:pt idx="1339">
                  <c:v>9.5469700000000017</c:v>
                </c:pt>
                <c:pt idx="1340">
                  <c:v>9.5167800000000007</c:v>
                </c:pt>
                <c:pt idx="1341">
                  <c:v>9.4931500000000018</c:v>
                </c:pt>
                <c:pt idx="1342">
                  <c:v>9.4908100000000015</c:v>
                </c:pt>
                <c:pt idx="1343">
                  <c:v>9.4334799999999994</c:v>
                </c:pt>
                <c:pt idx="1344">
                  <c:v>9.428799999999999</c:v>
                </c:pt>
                <c:pt idx="1345">
                  <c:v>9.4264599999999987</c:v>
                </c:pt>
                <c:pt idx="1346">
                  <c:v>9.315310000000002</c:v>
                </c:pt>
                <c:pt idx="1347">
                  <c:v>9.2322399999999991</c:v>
                </c:pt>
                <c:pt idx="1348">
                  <c:v>9.2240500000000001</c:v>
                </c:pt>
                <c:pt idx="1349">
                  <c:v>9.2217099999999999</c:v>
                </c:pt>
                <c:pt idx="1350">
                  <c:v>9.211409999999999</c:v>
                </c:pt>
                <c:pt idx="1351">
                  <c:v>9.1889500000000002</c:v>
                </c:pt>
                <c:pt idx="1352">
                  <c:v>9.1784200000000009</c:v>
                </c:pt>
                <c:pt idx="1353">
                  <c:v>9.1772500000000008</c:v>
                </c:pt>
                <c:pt idx="1354">
                  <c:v>9.1702300000000001</c:v>
                </c:pt>
                <c:pt idx="1355">
                  <c:v>7.0161444268985562</c:v>
                </c:pt>
                <c:pt idx="1356">
                  <c:v>6.9565797075400226</c:v>
                </c:pt>
                <c:pt idx="1357">
                  <c:v>9.1037700000000008</c:v>
                </c:pt>
                <c:pt idx="1358">
                  <c:v>9.0789700000000018</c:v>
                </c:pt>
                <c:pt idx="1359">
                  <c:v>9.0649300000000004</c:v>
                </c:pt>
                <c:pt idx="1360">
                  <c:v>8.9947299999999988</c:v>
                </c:pt>
                <c:pt idx="1361">
                  <c:v>8.9818600000000011</c:v>
                </c:pt>
                <c:pt idx="1362">
                  <c:v>8.9584599999999988</c:v>
                </c:pt>
                <c:pt idx="1363">
                  <c:v>8.9537800000000001</c:v>
                </c:pt>
                <c:pt idx="1364">
                  <c:v>8.95261</c:v>
                </c:pt>
                <c:pt idx="1365">
                  <c:v>8.9490999999999996</c:v>
                </c:pt>
                <c:pt idx="1366">
                  <c:v>8.9469899999999996</c:v>
                </c:pt>
                <c:pt idx="1367">
                  <c:v>8.9467599999999994</c:v>
                </c:pt>
                <c:pt idx="1368">
                  <c:v>8.9257000000000009</c:v>
                </c:pt>
                <c:pt idx="1369">
                  <c:v>8.8999599999999983</c:v>
                </c:pt>
                <c:pt idx="1370">
                  <c:v>6.9885957441952344</c:v>
                </c:pt>
                <c:pt idx="1371">
                  <c:v>8.8803000000000019</c:v>
                </c:pt>
                <c:pt idx="1372">
                  <c:v>8.8311600000000006</c:v>
                </c:pt>
                <c:pt idx="1373">
                  <c:v>8.8192299999999992</c:v>
                </c:pt>
                <c:pt idx="1374">
                  <c:v>8.816889999999999</c:v>
                </c:pt>
                <c:pt idx="1375">
                  <c:v>8.7958300000000005</c:v>
                </c:pt>
                <c:pt idx="1376">
                  <c:v>8.7539400000000001</c:v>
                </c:pt>
                <c:pt idx="1377">
                  <c:v>8.7455200000000008</c:v>
                </c:pt>
                <c:pt idx="1378">
                  <c:v>8.7305400000000013</c:v>
                </c:pt>
                <c:pt idx="1379">
                  <c:v>8.7139299999999995</c:v>
                </c:pt>
                <c:pt idx="1380">
                  <c:v>8.6741500000000009</c:v>
                </c:pt>
                <c:pt idx="1381">
                  <c:v>8.6039500000000011</c:v>
                </c:pt>
                <c:pt idx="1382">
                  <c:v>8.5817200000000007</c:v>
                </c:pt>
                <c:pt idx="1383">
                  <c:v>8.5559799999999999</c:v>
                </c:pt>
                <c:pt idx="1384">
                  <c:v>8.5512999999999995</c:v>
                </c:pt>
                <c:pt idx="1385">
                  <c:v>8.5407700000000002</c:v>
                </c:pt>
                <c:pt idx="1386">
                  <c:v>8.53843</c:v>
                </c:pt>
                <c:pt idx="1387">
                  <c:v>8.5325799999999994</c:v>
                </c:pt>
                <c:pt idx="1388">
                  <c:v>8.512690000000001</c:v>
                </c:pt>
                <c:pt idx="1389">
                  <c:v>8.4752500000000008</c:v>
                </c:pt>
                <c:pt idx="1390">
                  <c:v>8.4436599999999995</c:v>
                </c:pt>
                <c:pt idx="1391">
                  <c:v>8.4413199999999993</c:v>
                </c:pt>
                <c:pt idx="1392">
                  <c:v>8.438979999999999</c:v>
                </c:pt>
                <c:pt idx="1393">
                  <c:v>8.4144100000000002</c:v>
                </c:pt>
                <c:pt idx="1394">
                  <c:v>8.3863299999999992</c:v>
                </c:pt>
                <c:pt idx="1395">
                  <c:v>8.3641000000000005</c:v>
                </c:pt>
                <c:pt idx="1396">
                  <c:v>8.3596500000000002</c:v>
                </c:pt>
                <c:pt idx="1397">
                  <c:v>5.0289164772994726</c:v>
                </c:pt>
                <c:pt idx="1398">
                  <c:v>8.348889999999999</c:v>
                </c:pt>
                <c:pt idx="1399">
                  <c:v>8.3290000000000006</c:v>
                </c:pt>
                <c:pt idx="1400">
                  <c:v>8.3278300000000005</c:v>
                </c:pt>
                <c:pt idx="1401">
                  <c:v>8.32315</c:v>
                </c:pt>
                <c:pt idx="1402">
                  <c:v>8.3196399999999997</c:v>
                </c:pt>
                <c:pt idx="1403">
                  <c:v>8.3032599999999999</c:v>
                </c:pt>
                <c:pt idx="1404">
                  <c:v>5.0289164772994726</c:v>
                </c:pt>
                <c:pt idx="1405">
                  <c:v>5.0289164772994726</c:v>
                </c:pt>
                <c:pt idx="1406">
                  <c:v>8.2938999999999989</c:v>
                </c:pt>
                <c:pt idx="1407">
                  <c:v>5.0289164772994726</c:v>
                </c:pt>
                <c:pt idx="1408">
                  <c:v>5.0289164772994726</c:v>
                </c:pt>
                <c:pt idx="1409">
                  <c:v>8.2763500000000008</c:v>
                </c:pt>
                <c:pt idx="1410">
                  <c:v>8.2672200000000018</c:v>
                </c:pt>
                <c:pt idx="1411">
                  <c:v>8.2646499999999996</c:v>
                </c:pt>
                <c:pt idx="1412">
                  <c:v>8.2646499999999996</c:v>
                </c:pt>
                <c:pt idx="1413">
                  <c:v>5.0289164772994726</c:v>
                </c:pt>
                <c:pt idx="1414">
                  <c:v>7.5559496960852686</c:v>
                </c:pt>
                <c:pt idx="1415">
                  <c:v>8.2470999999999997</c:v>
                </c:pt>
                <c:pt idx="1416">
                  <c:v>8.2459299999999995</c:v>
                </c:pt>
                <c:pt idx="1417">
                  <c:v>8.2049799999999991</c:v>
                </c:pt>
                <c:pt idx="1418">
                  <c:v>8.1417999999999999</c:v>
                </c:pt>
                <c:pt idx="1419">
                  <c:v>8.0938300000000005</c:v>
                </c:pt>
                <c:pt idx="1420">
                  <c:v>8.0868099999999998</c:v>
                </c:pt>
                <c:pt idx="1421">
                  <c:v>8.0645799999999994</c:v>
                </c:pt>
                <c:pt idx="1422">
                  <c:v>8.0540500000000002</c:v>
                </c:pt>
                <c:pt idx="1423">
                  <c:v>8.0306499999999996</c:v>
                </c:pt>
                <c:pt idx="1424">
                  <c:v>6.9148844039890491</c:v>
                </c:pt>
                <c:pt idx="1425">
                  <c:v>8.0037400000000005</c:v>
                </c:pt>
                <c:pt idx="1426">
                  <c:v>7.98034</c:v>
                </c:pt>
                <c:pt idx="1427">
                  <c:v>7.9312000000000005</c:v>
                </c:pt>
                <c:pt idx="1428">
                  <c:v>7.9253500000000008</c:v>
                </c:pt>
                <c:pt idx="1429">
                  <c:v>6.8262818839432295</c:v>
                </c:pt>
                <c:pt idx="1430">
                  <c:v>7.9042899999999996</c:v>
                </c:pt>
                <c:pt idx="1431">
                  <c:v>7.3191799366350967</c:v>
                </c:pt>
                <c:pt idx="1432">
                  <c:v>7.85398</c:v>
                </c:pt>
                <c:pt idx="1433">
                  <c:v>7.7954799999999995</c:v>
                </c:pt>
                <c:pt idx="1434">
                  <c:v>5.0289164772994726</c:v>
                </c:pt>
                <c:pt idx="1435">
                  <c:v>5.0289164772994726</c:v>
                </c:pt>
                <c:pt idx="1436">
                  <c:v>5.0289164772994726</c:v>
                </c:pt>
                <c:pt idx="1437">
                  <c:v>7.7896299999999989</c:v>
                </c:pt>
                <c:pt idx="1438">
                  <c:v>5.0289164772994726</c:v>
                </c:pt>
                <c:pt idx="1439">
                  <c:v>7.7720799999999999</c:v>
                </c:pt>
                <c:pt idx="1440">
                  <c:v>7.756870000000001</c:v>
                </c:pt>
                <c:pt idx="1441">
                  <c:v>7.12931739367977</c:v>
                </c:pt>
                <c:pt idx="1442">
                  <c:v>7.7498500000000003</c:v>
                </c:pt>
                <c:pt idx="1443">
                  <c:v>7.7323000000000004</c:v>
                </c:pt>
                <c:pt idx="1444">
                  <c:v>7.7159199999999997</c:v>
                </c:pt>
                <c:pt idx="1445">
                  <c:v>7.7124099999999993</c:v>
                </c:pt>
                <c:pt idx="1446">
                  <c:v>7.7112400000000001</c:v>
                </c:pt>
                <c:pt idx="1447">
                  <c:v>7.71007</c:v>
                </c:pt>
                <c:pt idx="1448">
                  <c:v>7.7007099999999999</c:v>
                </c:pt>
                <c:pt idx="1449">
                  <c:v>7.69252</c:v>
                </c:pt>
                <c:pt idx="1450">
                  <c:v>7.6901800000000007</c:v>
                </c:pt>
                <c:pt idx="1451">
                  <c:v>7.6890100000000015</c:v>
                </c:pt>
                <c:pt idx="1452">
                  <c:v>7.6714599999999997</c:v>
                </c:pt>
                <c:pt idx="1453">
                  <c:v>7.3981031897851528</c:v>
                </c:pt>
                <c:pt idx="1454">
                  <c:v>7.3981031897851528</c:v>
                </c:pt>
                <c:pt idx="1455">
                  <c:v>7.61998</c:v>
                </c:pt>
                <c:pt idx="1456">
                  <c:v>7.4375648163601831</c:v>
                </c:pt>
                <c:pt idx="1457">
                  <c:v>7.5848800000000001</c:v>
                </c:pt>
                <c:pt idx="1458">
                  <c:v>7.5813699999999997</c:v>
                </c:pt>
                <c:pt idx="1459">
                  <c:v>7.5685000000000002</c:v>
                </c:pt>
                <c:pt idx="1460">
                  <c:v>7.5638200000000007</c:v>
                </c:pt>
                <c:pt idx="1461">
                  <c:v>7.5076599999999996</c:v>
                </c:pt>
                <c:pt idx="1462">
                  <c:v>7.5041499999999992</c:v>
                </c:pt>
                <c:pt idx="1463">
                  <c:v>7.50298</c:v>
                </c:pt>
                <c:pt idx="1464">
                  <c:v>7.4877700000000003</c:v>
                </c:pt>
                <c:pt idx="1465">
                  <c:v>7.4608600000000003</c:v>
                </c:pt>
                <c:pt idx="1466">
                  <c:v>7.4269300000000005</c:v>
                </c:pt>
                <c:pt idx="1467">
                  <c:v>7.4187399999999997</c:v>
                </c:pt>
                <c:pt idx="1468">
                  <c:v>7.4187399999999997</c:v>
                </c:pt>
                <c:pt idx="1469">
                  <c:v>7.41289</c:v>
                </c:pt>
                <c:pt idx="1470">
                  <c:v>6.8597870385824056</c:v>
                </c:pt>
                <c:pt idx="1471">
                  <c:v>7.3965099999999993</c:v>
                </c:pt>
                <c:pt idx="1472">
                  <c:v>7.3707700000000003</c:v>
                </c:pt>
                <c:pt idx="1473">
                  <c:v>7.3649199999999997</c:v>
                </c:pt>
                <c:pt idx="1474">
                  <c:v>7.3403499999999999</c:v>
                </c:pt>
                <c:pt idx="1475">
                  <c:v>7.3157800000000011</c:v>
                </c:pt>
                <c:pt idx="1476">
                  <c:v>7.3134400000000008</c:v>
                </c:pt>
                <c:pt idx="1477">
                  <c:v>7.2993999999999994</c:v>
                </c:pt>
                <c:pt idx="1478">
                  <c:v>7.2795099999999993</c:v>
                </c:pt>
                <c:pt idx="1479">
                  <c:v>7.27834</c:v>
                </c:pt>
                <c:pt idx="1480">
                  <c:v>7.2631300000000003</c:v>
                </c:pt>
                <c:pt idx="1481">
                  <c:v>7.260790000000001</c:v>
                </c:pt>
                <c:pt idx="1482">
                  <c:v>7.2584500000000007</c:v>
                </c:pt>
                <c:pt idx="1483">
                  <c:v>6.9454113226602967</c:v>
                </c:pt>
                <c:pt idx="1484">
                  <c:v>7.2095400000000005</c:v>
                </c:pt>
                <c:pt idx="1485">
                  <c:v>7.2093099999999994</c:v>
                </c:pt>
                <c:pt idx="1486">
                  <c:v>7.2081400000000002</c:v>
                </c:pt>
                <c:pt idx="1487">
                  <c:v>7.2011199999999995</c:v>
                </c:pt>
                <c:pt idx="1488">
                  <c:v>7.1941000000000006</c:v>
                </c:pt>
                <c:pt idx="1489">
                  <c:v>7.1859099999999998</c:v>
                </c:pt>
                <c:pt idx="1490">
                  <c:v>7.1648500000000004</c:v>
                </c:pt>
                <c:pt idx="1491">
                  <c:v>7.1636800000000003</c:v>
                </c:pt>
                <c:pt idx="1492">
                  <c:v>7.1578300000000006</c:v>
                </c:pt>
                <c:pt idx="1493">
                  <c:v>7.1543199999999985</c:v>
                </c:pt>
                <c:pt idx="1494">
                  <c:v>7.1484699999999997</c:v>
                </c:pt>
                <c:pt idx="1495">
                  <c:v>7.1463600000000005</c:v>
                </c:pt>
                <c:pt idx="1496">
                  <c:v>7.1309200000000006</c:v>
                </c:pt>
                <c:pt idx="1497">
                  <c:v>7.09816</c:v>
                </c:pt>
                <c:pt idx="1498">
                  <c:v>7.0911400000000002</c:v>
                </c:pt>
                <c:pt idx="1499">
                  <c:v>7.0911400000000002</c:v>
                </c:pt>
                <c:pt idx="1500">
                  <c:v>7.0876299999999999</c:v>
                </c:pt>
                <c:pt idx="1501">
                  <c:v>7.07125</c:v>
                </c:pt>
                <c:pt idx="1502">
                  <c:v>7.07125</c:v>
                </c:pt>
                <c:pt idx="1503">
                  <c:v>7.0027423650428862</c:v>
                </c:pt>
                <c:pt idx="1504">
                  <c:v>7.0469099999999996</c:v>
                </c:pt>
                <c:pt idx="1505">
                  <c:v>7.0455100000000002</c:v>
                </c:pt>
                <c:pt idx="1506">
                  <c:v>7.0197700000000003</c:v>
                </c:pt>
                <c:pt idx="1507">
                  <c:v>7.0139199999999988</c:v>
                </c:pt>
                <c:pt idx="1508">
                  <c:v>7.0071300000000001</c:v>
                </c:pt>
                <c:pt idx="1509">
                  <c:v>6.9998799999999992</c:v>
                </c:pt>
                <c:pt idx="1510">
                  <c:v>6.9846700000000004</c:v>
                </c:pt>
                <c:pt idx="1511">
                  <c:v>6.9624400000000017</c:v>
                </c:pt>
                <c:pt idx="1512">
                  <c:v>6.9624400000000017</c:v>
                </c:pt>
                <c:pt idx="1513">
                  <c:v>6.9542500000000009</c:v>
                </c:pt>
                <c:pt idx="1514">
                  <c:v>6.9425499999999998</c:v>
                </c:pt>
                <c:pt idx="1515">
                  <c:v>6.9413800000000005</c:v>
                </c:pt>
                <c:pt idx="1516">
                  <c:v>6.9331900000000006</c:v>
                </c:pt>
                <c:pt idx="1517">
                  <c:v>6.9310799999999997</c:v>
                </c:pt>
                <c:pt idx="1518">
                  <c:v>6.9051100000000005</c:v>
                </c:pt>
                <c:pt idx="1519">
                  <c:v>6.9027700000000003</c:v>
                </c:pt>
                <c:pt idx="1520">
                  <c:v>6.88171</c:v>
                </c:pt>
                <c:pt idx="1521">
                  <c:v>6.87235</c:v>
                </c:pt>
                <c:pt idx="1522">
                  <c:v>6.8665000000000003</c:v>
                </c:pt>
                <c:pt idx="1523">
                  <c:v>6.8641600000000009</c:v>
                </c:pt>
                <c:pt idx="1524">
                  <c:v>6.8477800000000011</c:v>
                </c:pt>
                <c:pt idx="1525">
                  <c:v>6.84544</c:v>
                </c:pt>
                <c:pt idx="1526">
                  <c:v>6.8395900000000003</c:v>
                </c:pt>
                <c:pt idx="1527">
                  <c:v>6.8337399999999988</c:v>
                </c:pt>
                <c:pt idx="1528">
                  <c:v>6.8325699999999996</c:v>
                </c:pt>
                <c:pt idx="1529">
                  <c:v>6.8290600000000001</c:v>
                </c:pt>
                <c:pt idx="1530">
                  <c:v>6.8140799999999997</c:v>
                </c:pt>
                <c:pt idx="1531">
                  <c:v>6.8138500000000013</c:v>
                </c:pt>
                <c:pt idx="1532">
                  <c:v>6.7998099999999999</c:v>
                </c:pt>
                <c:pt idx="1533">
                  <c:v>6.7904500000000008</c:v>
                </c:pt>
                <c:pt idx="1534">
                  <c:v>6.7869400000000013</c:v>
                </c:pt>
                <c:pt idx="1535">
                  <c:v>6.7810899999999998</c:v>
                </c:pt>
                <c:pt idx="1536">
                  <c:v>6.7775799999999995</c:v>
                </c:pt>
                <c:pt idx="1537">
                  <c:v>6.7565199999999992</c:v>
                </c:pt>
                <c:pt idx="1538">
                  <c:v>6.75535</c:v>
                </c:pt>
                <c:pt idx="1539">
                  <c:v>6.7424799999999996</c:v>
                </c:pt>
                <c:pt idx="1540">
                  <c:v>6.7354599999999998</c:v>
                </c:pt>
                <c:pt idx="1541">
                  <c:v>6.72844</c:v>
                </c:pt>
                <c:pt idx="1542">
                  <c:v>6.7272700000000007</c:v>
                </c:pt>
                <c:pt idx="1543">
                  <c:v>6.7249300000000005</c:v>
                </c:pt>
                <c:pt idx="1544">
                  <c:v>6.7249300000000005</c:v>
                </c:pt>
                <c:pt idx="1545">
                  <c:v>6.7120600000000001</c:v>
                </c:pt>
                <c:pt idx="1546">
                  <c:v>6.7073799999999988</c:v>
                </c:pt>
                <c:pt idx="1547">
                  <c:v>6.6991900000000006</c:v>
                </c:pt>
                <c:pt idx="1548">
                  <c:v>6.6970799999999997</c:v>
                </c:pt>
                <c:pt idx="1549">
                  <c:v>6.6748500000000002</c:v>
                </c:pt>
                <c:pt idx="1550">
                  <c:v>6.6734500000000008</c:v>
                </c:pt>
                <c:pt idx="1551">
                  <c:v>6.6523899999999996</c:v>
                </c:pt>
                <c:pt idx="1552">
                  <c:v>6.6362400000000008</c:v>
                </c:pt>
                <c:pt idx="1553">
                  <c:v>6.6196299999999999</c:v>
                </c:pt>
                <c:pt idx="1554">
                  <c:v>6.5763400000000001</c:v>
                </c:pt>
                <c:pt idx="1555">
                  <c:v>6.5754000000000001</c:v>
                </c:pt>
                <c:pt idx="1556">
                  <c:v>6.5623000000000005</c:v>
                </c:pt>
                <c:pt idx="1557">
                  <c:v>6.5001650454552573</c:v>
                </c:pt>
                <c:pt idx="1558">
                  <c:v>6.5260299999999996</c:v>
                </c:pt>
                <c:pt idx="1559">
                  <c:v>6.4935</c:v>
                </c:pt>
                <c:pt idx="1560">
                  <c:v>6.4909300000000005</c:v>
                </c:pt>
                <c:pt idx="1561">
                  <c:v>6.4885900000000003</c:v>
                </c:pt>
                <c:pt idx="1562">
                  <c:v>6.4722100000000005</c:v>
                </c:pt>
                <c:pt idx="1563">
                  <c:v>6.468700000000001</c:v>
                </c:pt>
                <c:pt idx="1564">
                  <c:v>6.4651900000000007</c:v>
                </c:pt>
                <c:pt idx="1565">
                  <c:v>6.4616800000000003</c:v>
                </c:pt>
                <c:pt idx="1566">
                  <c:v>6.4511499999999993</c:v>
                </c:pt>
                <c:pt idx="1567">
                  <c:v>6.4417900000000001</c:v>
                </c:pt>
                <c:pt idx="1568">
                  <c:v>6.4160500000000003</c:v>
                </c:pt>
                <c:pt idx="1569">
                  <c:v>6.4055200000000001</c:v>
                </c:pt>
                <c:pt idx="1570">
                  <c:v>6.3727599999999995</c:v>
                </c:pt>
                <c:pt idx="1571">
                  <c:v>6.3718199999999996</c:v>
                </c:pt>
                <c:pt idx="1572">
                  <c:v>6.3575499999999998</c:v>
                </c:pt>
                <c:pt idx="1573">
                  <c:v>6.3423400000000001</c:v>
                </c:pt>
                <c:pt idx="1574">
                  <c:v>6.3318099999999991</c:v>
                </c:pt>
                <c:pt idx="1575">
                  <c:v>6.3306400000000007</c:v>
                </c:pt>
                <c:pt idx="1576">
                  <c:v>6.3084100000000003</c:v>
                </c:pt>
                <c:pt idx="1577">
                  <c:v>6.2779900000000008</c:v>
                </c:pt>
                <c:pt idx="1578">
                  <c:v>6.2768199999999998</c:v>
                </c:pt>
                <c:pt idx="1579">
                  <c:v>6.2557600000000004</c:v>
                </c:pt>
                <c:pt idx="1580">
                  <c:v>6.2370400000000012</c:v>
                </c:pt>
                <c:pt idx="1581">
                  <c:v>6.2171499999999993</c:v>
                </c:pt>
                <c:pt idx="1582">
                  <c:v>6.2009999999999996</c:v>
                </c:pt>
                <c:pt idx="1583">
                  <c:v>6.1914099999999994</c:v>
                </c:pt>
                <c:pt idx="1584">
                  <c:v>6.1785400000000008</c:v>
                </c:pt>
                <c:pt idx="1585">
                  <c:v>6.1586499999999997</c:v>
                </c:pt>
                <c:pt idx="1586">
                  <c:v>6.1528</c:v>
                </c:pt>
                <c:pt idx="1587">
                  <c:v>6.1399300000000006</c:v>
                </c:pt>
                <c:pt idx="1588">
                  <c:v>6.1317399999999997</c:v>
                </c:pt>
                <c:pt idx="1589">
                  <c:v>6.1223799999999997</c:v>
                </c:pt>
                <c:pt idx="1590">
                  <c:v>6.1165300000000009</c:v>
                </c:pt>
                <c:pt idx="1591">
                  <c:v>5.3097231783303993</c:v>
                </c:pt>
                <c:pt idx="1592">
                  <c:v>6.1106800000000012</c:v>
                </c:pt>
                <c:pt idx="1593">
                  <c:v>6.0943000000000005</c:v>
                </c:pt>
                <c:pt idx="1594">
                  <c:v>6.0849400000000005</c:v>
                </c:pt>
                <c:pt idx="1595">
                  <c:v>6.0720700000000001</c:v>
                </c:pt>
                <c:pt idx="1596">
                  <c:v>6.0603699999999998</c:v>
                </c:pt>
                <c:pt idx="1597">
                  <c:v>6.0545200000000001</c:v>
                </c:pt>
                <c:pt idx="1598">
                  <c:v>6.0393100000000004</c:v>
                </c:pt>
                <c:pt idx="1599">
                  <c:v>5.0289164772994726</c:v>
                </c:pt>
                <c:pt idx="1600">
                  <c:v>6.0124000000000004</c:v>
                </c:pt>
                <c:pt idx="1601">
                  <c:v>6.0114600000000005</c:v>
                </c:pt>
                <c:pt idx="1602">
                  <c:v>5.9983600000000008</c:v>
                </c:pt>
                <c:pt idx="1603">
                  <c:v>5.99017</c:v>
                </c:pt>
                <c:pt idx="1604">
                  <c:v>5.9866599999999996</c:v>
                </c:pt>
                <c:pt idx="1605">
                  <c:v>5.9611500000000008</c:v>
                </c:pt>
                <c:pt idx="1606">
                  <c:v>5.9562400000000002</c:v>
                </c:pt>
                <c:pt idx="1607">
                  <c:v>5.9468800000000002</c:v>
                </c:pt>
                <c:pt idx="1608">
                  <c:v>5.9457100000000001</c:v>
                </c:pt>
                <c:pt idx="1609">
                  <c:v>5.9293300000000002</c:v>
                </c:pt>
                <c:pt idx="1610">
                  <c:v>5.9012500000000001</c:v>
                </c:pt>
                <c:pt idx="1611">
                  <c:v>5.8977399999999998</c:v>
                </c:pt>
                <c:pt idx="1612">
                  <c:v>5.8815900000000001</c:v>
                </c:pt>
                <c:pt idx="1613">
                  <c:v>5.8755100000000002</c:v>
                </c:pt>
                <c:pt idx="1614">
                  <c:v>5.8720000000000008</c:v>
                </c:pt>
                <c:pt idx="1615">
                  <c:v>5.8357299999999999</c:v>
                </c:pt>
                <c:pt idx="1616">
                  <c:v>5.8134999999999994</c:v>
                </c:pt>
                <c:pt idx="1617">
                  <c:v>5.8134999999999994</c:v>
                </c:pt>
                <c:pt idx="1618">
                  <c:v>5.7772299999999994</c:v>
                </c:pt>
                <c:pt idx="1619">
                  <c:v>5.7608500000000005</c:v>
                </c:pt>
                <c:pt idx="1620">
                  <c:v>5.7470400000000001</c:v>
                </c:pt>
                <c:pt idx="1621">
                  <c:v>5.72926</c:v>
                </c:pt>
                <c:pt idx="1622">
                  <c:v>5.728089999999999</c:v>
                </c:pt>
                <c:pt idx="1623">
                  <c:v>5.7081999999999997</c:v>
                </c:pt>
                <c:pt idx="1624">
                  <c:v>5.66608</c:v>
                </c:pt>
                <c:pt idx="1625">
                  <c:v>5.6637399999999998</c:v>
                </c:pt>
                <c:pt idx="1626">
                  <c:v>5.6590599999999993</c:v>
                </c:pt>
                <c:pt idx="1627">
                  <c:v>5.6227900000000002</c:v>
                </c:pt>
                <c:pt idx="1628">
                  <c:v>5.6216200000000001</c:v>
                </c:pt>
                <c:pt idx="1629">
                  <c:v>5.6052400000000002</c:v>
                </c:pt>
                <c:pt idx="1630">
                  <c:v>5.5888600000000004</c:v>
                </c:pt>
                <c:pt idx="1631">
                  <c:v>5.57599</c:v>
                </c:pt>
                <c:pt idx="1632">
                  <c:v>5.56663</c:v>
                </c:pt>
                <c:pt idx="1633">
                  <c:v>5.56663</c:v>
                </c:pt>
                <c:pt idx="1634">
                  <c:v>5.5560999999999998</c:v>
                </c:pt>
                <c:pt idx="1635">
                  <c:v>5.5362099999999996</c:v>
                </c:pt>
                <c:pt idx="1636">
                  <c:v>5.52217</c:v>
                </c:pt>
                <c:pt idx="1637">
                  <c:v>5.4905799999999996</c:v>
                </c:pt>
                <c:pt idx="1638">
                  <c:v>5.4753700000000007</c:v>
                </c:pt>
                <c:pt idx="1639">
                  <c:v>5.4730299999999996</c:v>
                </c:pt>
                <c:pt idx="1640">
                  <c:v>5.4484600000000007</c:v>
                </c:pt>
                <c:pt idx="1641">
                  <c:v>5.4133600000000008</c:v>
                </c:pt>
                <c:pt idx="1642">
                  <c:v>5.38645</c:v>
                </c:pt>
                <c:pt idx="1643">
                  <c:v>5.3747499999999997</c:v>
                </c:pt>
                <c:pt idx="1644">
                  <c:v>5.3536900000000003</c:v>
                </c:pt>
                <c:pt idx="1645">
                  <c:v>5.3267799999999994</c:v>
                </c:pt>
                <c:pt idx="1646">
                  <c:v>5.3267799999999994</c:v>
                </c:pt>
                <c:pt idx="1647">
                  <c:v>5.3185900000000004</c:v>
                </c:pt>
                <c:pt idx="1648">
                  <c:v>5.3174200000000003</c:v>
                </c:pt>
                <c:pt idx="1649">
                  <c:v>5.3162500000000001</c:v>
                </c:pt>
                <c:pt idx="1650">
                  <c:v>5.3106299999999997</c:v>
                </c:pt>
                <c:pt idx="1651">
                  <c:v>5.3103999999999996</c:v>
                </c:pt>
                <c:pt idx="1652">
                  <c:v>5.3010399999999995</c:v>
                </c:pt>
                <c:pt idx="1653">
                  <c:v>5.2905100000000003</c:v>
                </c:pt>
                <c:pt idx="1654">
                  <c:v>5.2741300000000004</c:v>
                </c:pt>
                <c:pt idx="1655">
                  <c:v>5.2542399999999994</c:v>
                </c:pt>
                <c:pt idx="1656">
                  <c:v>5.2519</c:v>
                </c:pt>
                <c:pt idx="1657">
                  <c:v>5.2519</c:v>
                </c:pt>
                <c:pt idx="1658">
                  <c:v>5.2507299999999999</c:v>
                </c:pt>
                <c:pt idx="1659">
                  <c:v>5.2214799999999997</c:v>
                </c:pt>
                <c:pt idx="1660">
                  <c:v>5.1969099999999999</c:v>
                </c:pt>
                <c:pt idx="1661">
                  <c:v>5.1805300000000001</c:v>
                </c:pt>
                <c:pt idx="1662">
                  <c:v>5.1793600000000009</c:v>
                </c:pt>
                <c:pt idx="1663">
                  <c:v>5.1781900000000007</c:v>
                </c:pt>
                <c:pt idx="1664">
                  <c:v>5.1606399999999999</c:v>
                </c:pt>
                <c:pt idx="1665">
                  <c:v>5.1594700000000007</c:v>
                </c:pt>
                <c:pt idx="1666">
                  <c:v>5.1559600000000003</c:v>
                </c:pt>
                <c:pt idx="1667">
                  <c:v>5.1536200000000001</c:v>
                </c:pt>
                <c:pt idx="1668">
                  <c:v>5.1479999999999997</c:v>
                </c:pt>
                <c:pt idx="1669">
                  <c:v>5.1454300000000002</c:v>
                </c:pt>
                <c:pt idx="1670">
                  <c:v>5.1351300000000002</c:v>
                </c:pt>
                <c:pt idx="1671">
                  <c:v>5.1339600000000001</c:v>
                </c:pt>
                <c:pt idx="1672">
                  <c:v>5.1302200000000004</c:v>
                </c:pt>
                <c:pt idx="1673">
                  <c:v>5.1196900000000003</c:v>
                </c:pt>
                <c:pt idx="1674">
                  <c:v>5.1173500000000001</c:v>
                </c:pt>
                <c:pt idx="1675">
                  <c:v>5.1138399999999997</c:v>
                </c:pt>
                <c:pt idx="1676">
                  <c:v>5.1009700000000002</c:v>
                </c:pt>
                <c:pt idx="1677">
                  <c:v>5.1009700000000002</c:v>
                </c:pt>
                <c:pt idx="1678">
                  <c:v>5.0974599999999999</c:v>
                </c:pt>
                <c:pt idx="1679">
                  <c:v>5.0742899999999995</c:v>
                </c:pt>
                <c:pt idx="1680">
                  <c:v>5.0740599999999993</c:v>
                </c:pt>
                <c:pt idx="1681">
                  <c:v>5.0647000000000002</c:v>
                </c:pt>
                <c:pt idx="1682">
                  <c:v>5.0637600000000003</c:v>
                </c:pt>
                <c:pt idx="1683">
                  <c:v>5.0576800000000004</c:v>
                </c:pt>
                <c:pt idx="1684">
                  <c:v>5.0576800000000004</c:v>
                </c:pt>
                <c:pt idx="1685">
                  <c:v>5.0529999999999999</c:v>
                </c:pt>
                <c:pt idx="1686">
                  <c:v>5.0413000000000006</c:v>
                </c:pt>
                <c:pt idx="1687">
                  <c:v>5.0377900000000002</c:v>
                </c:pt>
                <c:pt idx="1688">
                  <c:v>5.0331100000000006</c:v>
                </c:pt>
                <c:pt idx="1689">
                  <c:v>5.0319400000000005</c:v>
                </c:pt>
                <c:pt idx="1690">
                  <c:v>5.0249199999999998</c:v>
                </c:pt>
                <c:pt idx="1691">
                  <c:v>5.0249199999999998</c:v>
                </c:pt>
                <c:pt idx="1692">
                  <c:v>5.0190700000000001</c:v>
                </c:pt>
                <c:pt idx="1693">
                  <c:v>5.0143900000000006</c:v>
                </c:pt>
                <c:pt idx="1694">
                  <c:v>5.00854</c:v>
                </c:pt>
                <c:pt idx="1695">
                  <c:v>5.0038599999999995</c:v>
                </c:pt>
                <c:pt idx="1696">
                  <c:v>4.9947300000000006</c:v>
                </c:pt>
                <c:pt idx="1697">
                  <c:v>4.9886499999999998</c:v>
                </c:pt>
                <c:pt idx="1698">
                  <c:v>4.9874799999999997</c:v>
                </c:pt>
                <c:pt idx="1699">
                  <c:v>4.9863100000000005</c:v>
                </c:pt>
                <c:pt idx="1700">
                  <c:v>4.98163</c:v>
                </c:pt>
                <c:pt idx="1701">
                  <c:v>4.9781199999999997</c:v>
                </c:pt>
                <c:pt idx="1702">
                  <c:v>4.97133</c:v>
                </c:pt>
                <c:pt idx="1703">
                  <c:v>4.9711000000000007</c:v>
                </c:pt>
                <c:pt idx="1704">
                  <c:v>4.9689899999999998</c:v>
                </c:pt>
                <c:pt idx="1705">
                  <c:v>4.9664200000000003</c:v>
                </c:pt>
                <c:pt idx="1706">
                  <c:v>4.9664200000000003</c:v>
                </c:pt>
                <c:pt idx="1707">
                  <c:v>4.9617399999999998</c:v>
                </c:pt>
                <c:pt idx="1708">
                  <c:v>4.9605699999999997</c:v>
                </c:pt>
                <c:pt idx="1709">
                  <c:v>4.9395100000000003</c:v>
                </c:pt>
                <c:pt idx="1710">
                  <c:v>4.9336599999999997</c:v>
                </c:pt>
                <c:pt idx="1711">
                  <c:v>4.9324899999999996</c:v>
                </c:pt>
                <c:pt idx="1712">
                  <c:v>4.9324899999999996</c:v>
                </c:pt>
                <c:pt idx="1713">
                  <c:v>4.9313199999999995</c:v>
                </c:pt>
                <c:pt idx="1714">
                  <c:v>4.9313199999999995</c:v>
                </c:pt>
                <c:pt idx="1715">
                  <c:v>4.9196200000000001</c:v>
                </c:pt>
                <c:pt idx="1716">
                  <c:v>4.9149400000000005</c:v>
                </c:pt>
                <c:pt idx="1717">
                  <c:v>4.9055799999999996</c:v>
                </c:pt>
                <c:pt idx="1718">
                  <c:v>4.8964499999999997</c:v>
                </c:pt>
                <c:pt idx="1719">
                  <c:v>4.8952800000000005</c:v>
                </c:pt>
                <c:pt idx="1720">
                  <c:v>4.8906000000000001</c:v>
                </c:pt>
                <c:pt idx="1721">
                  <c:v>4.88124</c:v>
                </c:pt>
                <c:pt idx="1722">
                  <c:v>4.8798399999999997</c:v>
                </c:pt>
                <c:pt idx="1723">
                  <c:v>4.8716499999999998</c:v>
                </c:pt>
                <c:pt idx="1724">
                  <c:v>4.86463</c:v>
                </c:pt>
                <c:pt idx="1725">
                  <c:v>4.8494200000000003</c:v>
                </c:pt>
                <c:pt idx="1726">
                  <c:v>4.8435699999999997</c:v>
                </c:pt>
                <c:pt idx="1727">
                  <c:v>4.8307000000000002</c:v>
                </c:pt>
                <c:pt idx="1728">
                  <c:v>4.8204000000000002</c:v>
                </c:pt>
                <c:pt idx="1729">
                  <c:v>4.8204000000000002</c:v>
                </c:pt>
                <c:pt idx="1730">
                  <c:v>4.8110400000000002</c:v>
                </c:pt>
                <c:pt idx="1731">
                  <c:v>4.8110400000000002</c:v>
                </c:pt>
                <c:pt idx="1732">
                  <c:v>4.81081</c:v>
                </c:pt>
                <c:pt idx="1733">
                  <c:v>4.8084700000000007</c:v>
                </c:pt>
                <c:pt idx="1734">
                  <c:v>4.8028500000000003</c:v>
                </c:pt>
                <c:pt idx="1735">
                  <c:v>4.8026200000000001</c:v>
                </c:pt>
                <c:pt idx="1736">
                  <c:v>4.80145</c:v>
                </c:pt>
                <c:pt idx="1737">
                  <c:v>4.7979400000000005</c:v>
                </c:pt>
                <c:pt idx="1738">
                  <c:v>4.7934899999999994</c:v>
                </c:pt>
                <c:pt idx="1739">
                  <c:v>4.79209</c:v>
                </c:pt>
                <c:pt idx="1740">
                  <c:v>4.7628399999999997</c:v>
                </c:pt>
                <c:pt idx="1741">
                  <c:v>4.7581600000000002</c:v>
                </c:pt>
                <c:pt idx="1742">
                  <c:v>4.7546499999999998</c:v>
                </c:pt>
                <c:pt idx="1743">
                  <c:v>4.7429499999999996</c:v>
                </c:pt>
                <c:pt idx="1744">
                  <c:v>4.7394400000000001</c:v>
                </c:pt>
                <c:pt idx="1745">
                  <c:v>4.7277399999999998</c:v>
                </c:pt>
                <c:pt idx="1746">
                  <c:v>4.7242299999999995</c:v>
                </c:pt>
                <c:pt idx="1747">
                  <c:v>4.71136</c:v>
                </c:pt>
                <c:pt idx="1748">
                  <c:v>4.7101900000000008</c:v>
                </c:pt>
                <c:pt idx="1749">
                  <c:v>4.7066800000000004</c:v>
                </c:pt>
                <c:pt idx="1750">
                  <c:v>4.6996599999999997</c:v>
                </c:pt>
                <c:pt idx="1751">
                  <c:v>4.6940400000000002</c:v>
                </c:pt>
                <c:pt idx="1752">
                  <c:v>4.6879600000000003</c:v>
                </c:pt>
                <c:pt idx="1753">
                  <c:v>4.6832799999999999</c:v>
                </c:pt>
                <c:pt idx="1754">
                  <c:v>4.6692399999999994</c:v>
                </c:pt>
                <c:pt idx="1755">
                  <c:v>4.6645600000000007</c:v>
                </c:pt>
                <c:pt idx="1756">
                  <c:v>4.6622200000000005</c:v>
                </c:pt>
                <c:pt idx="1757">
                  <c:v>4.6598800000000002</c:v>
                </c:pt>
                <c:pt idx="1758">
                  <c:v>4.6587100000000001</c:v>
                </c:pt>
                <c:pt idx="1759">
                  <c:v>4.6563699999999999</c:v>
                </c:pt>
                <c:pt idx="1760">
                  <c:v>4.6528599999999996</c:v>
                </c:pt>
                <c:pt idx="1761">
                  <c:v>4.6364799999999997</c:v>
                </c:pt>
                <c:pt idx="1762">
                  <c:v>4.6329700000000003</c:v>
                </c:pt>
                <c:pt idx="1763">
                  <c:v>4.6282899999999998</c:v>
                </c:pt>
                <c:pt idx="1764">
                  <c:v>4.6189300000000006</c:v>
                </c:pt>
                <c:pt idx="1765">
                  <c:v>4.6142500000000002</c:v>
                </c:pt>
                <c:pt idx="1766">
                  <c:v>4.6074599999999997</c:v>
                </c:pt>
                <c:pt idx="1767">
                  <c:v>4.6002099999999997</c:v>
                </c:pt>
                <c:pt idx="1768">
                  <c:v>4.5955300000000001</c:v>
                </c:pt>
                <c:pt idx="1769">
                  <c:v>4.5931900000000008</c:v>
                </c:pt>
                <c:pt idx="1770">
                  <c:v>4.5896800000000004</c:v>
                </c:pt>
                <c:pt idx="1771">
                  <c:v>4.57681</c:v>
                </c:pt>
                <c:pt idx="1772">
                  <c:v>4.57681</c:v>
                </c:pt>
                <c:pt idx="1773">
                  <c:v>4.5662799999999999</c:v>
                </c:pt>
                <c:pt idx="1774">
                  <c:v>4.5627700000000004</c:v>
                </c:pt>
                <c:pt idx="1775">
                  <c:v>4.5510699999999993</c:v>
                </c:pt>
                <c:pt idx="1776">
                  <c:v>4.5463900000000006</c:v>
                </c:pt>
                <c:pt idx="1777">
                  <c:v>4.5417100000000001</c:v>
                </c:pt>
                <c:pt idx="1778">
                  <c:v>4.54054</c:v>
                </c:pt>
                <c:pt idx="1779">
                  <c:v>4.54054</c:v>
                </c:pt>
                <c:pt idx="1780">
                  <c:v>4.5335200000000002</c:v>
                </c:pt>
                <c:pt idx="1781">
                  <c:v>4.5335200000000002</c:v>
                </c:pt>
                <c:pt idx="1782">
                  <c:v>4.5323500000000001</c:v>
                </c:pt>
                <c:pt idx="1783">
                  <c:v>4.5276699999999996</c:v>
                </c:pt>
                <c:pt idx="1784">
                  <c:v>4.5253300000000003</c:v>
                </c:pt>
                <c:pt idx="1785">
                  <c:v>4.52182</c:v>
                </c:pt>
                <c:pt idx="1786">
                  <c:v>4.5159700000000003</c:v>
                </c:pt>
                <c:pt idx="1787">
                  <c:v>4.5148000000000001</c:v>
                </c:pt>
                <c:pt idx="1788">
                  <c:v>4.5101199999999997</c:v>
                </c:pt>
                <c:pt idx="1789">
                  <c:v>4.5077799999999995</c:v>
                </c:pt>
                <c:pt idx="1790">
                  <c:v>4.5054399999999992</c:v>
                </c:pt>
                <c:pt idx="1791">
                  <c:v>4.5009899999999998</c:v>
                </c:pt>
                <c:pt idx="1792">
                  <c:v>4.4972500000000002</c:v>
                </c:pt>
                <c:pt idx="1793">
                  <c:v>4.4972500000000002</c:v>
                </c:pt>
                <c:pt idx="1794">
                  <c:v>4.4960800000000001</c:v>
                </c:pt>
                <c:pt idx="1795">
                  <c:v>4.4902299999999995</c:v>
                </c:pt>
                <c:pt idx="1796">
                  <c:v>4.48672</c:v>
                </c:pt>
                <c:pt idx="1797">
                  <c:v>4.4832099999999997</c:v>
                </c:pt>
                <c:pt idx="1798">
                  <c:v>4.4808699999999995</c:v>
                </c:pt>
                <c:pt idx="1799">
                  <c:v>4.4797000000000002</c:v>
                </c:pt>
                <c:pt idx="1800">
                  <c:v>4.4761899999999999</c:v>
                </c:pt>
                <c:pt idx="1801">
                  <c:v>4.4715100000000003</c:v>
                </c:pt>
                <c:pt idx="1802">
                  <c:v>4.4715100000000003</c:v>
                </c:pt>
                <c:pt idx="1803">
                  <c:v>4.4703400000000002</c:v>
                </c:pt>
                <c:pt idx="1804">
                  <c:v>4.4691700000000001</c:v>
                </c:pt>
                <c:pt idx="1805">
                  <c:v>4.468</c:v>
                </c:pt>
                <c:pt idx="1806">
                  <c:v>4.4668299999999999</c:v>
                </c:pt>
                <c:pt idx="1807">
                  <c:v>4.4621499999999994</c:v>
                </c:pt>
                <c:pt idx="1808">
                  <c:v>4.4609799999999993</c:v>
                </c:pt>
                <c:pt idx="1809">
                  <c:v>4.4586399999999999</c:v>
                </c:pt>
                <c:pt idx="1810">
                  <c:v>4.4551300000000005</c:v>
                </c:pt>
                <c:pt idx="1811">
                  <c:v>4.4539600000000004</c:v>
                </c:pt>
                <c:pt idx="1812">
                  <c:v>4.4539600000000004</c:v>
                </c:pt>
                <c:pt idx="1813">
                  <c:v>4.4387499999999998</c:v>
                </c:pt>
                <c:pt idx="1814">
                  <c:v>4.4375799999999996</c:v>
                </c:pt>
                <c:pt idx="1815">
                  <c:v>4.4352399999999994</c:v>
                </c:pt>
                <c:pt idx="1816">
                  <c:v>4.4340699999999993</c:v>
                </c:pt>
                <c:pt idx="1817">
                  <c:v>4.4317299999999999</c:v>
                </c:pt>
                <c:pt idx="1818">
                  <c:v>4.4317299999999999</c:v>
                </c:pt>
                <c:pt idx="1819">
                  <c:v>4.4305600000000007</c:v>
                </c:pt>
                <c:pt idx="1820">
                  <c:v>4.4282200000000005</c:v>
                </c:pt>
                <c:pt idx="1821">
                  <c:v>4.4258800000000003</c:v>
                </c:pt>
                <c:pt idx="1822">
                  <c:v>4.4247100000000001</c:v>
                </c:pt>
                <c:pt idx="1823">
                  <c:v>4.4247100000000001</c:v>
                </c:pt>
                <c:pt idx="1824">
                  <c:v>4.4200299999999997</c:v>
                </c:pt>
                <c:pt idx="1825">
                  <c:v>4.4165200000000002</c:v>
                </c:pt>
                <c:pt idx="1826">
                  <c:v>4.4153500000000001</c:v>
                </c:pt>
                <c:pt idx="1827">
                  <c:v>4.4130099999999999</c:v>
                </c:pt>
                <c:pt idx="1828">
                  <c:v>4.4118399999999998</c:v>
                </c:pt>
                <c:pt idx="1829">
                  <c:v>4.4106699999999996</c:v>
                </c:pt>
                <c:pt idx="1830">
                  <c:v>4.3978000000000002</c:v>
                </c:pt>
                <c:pt idx="1831">
                  <c:v>4.3942899999999998</c:v>
                </c:pt>
                <c:pt idx="1832">
                  <c:v>4.3907799999999995</c:v>
                </c:pt>
                <c:pt idx="1833">
                  <c:v>4.3896099999999993</c:v>
                </c:pt>
                <c:pt idx="1834">
                  <c:v>4.3884399999999992</c:v>
                </c:pt>
                <c:pt idx="1835">
                  <c:v>4.38727</c:v>
                </c:pt>
                <c:pt idx="1836">
                  <c:v>4.38727</c:v>
                </c:pt>
                <c:pt idx="1837">
                  <c:v>4.38727</c:v>
                </c:pt>
                <c:pt idx="1838">
                  <c:v>4.3849300000000007</c:v>
                </c:pt>
                <c:pt idx="1839">
                  <c:v>4.3837600000000005</c:v>
                </c:pt>
                <c:pt idx="1840">
                  <c:v>4.3837600000000005</c:v>
                </c:pt>
                <c:pt idx="1841">
                  <c:v>4.3825900000000004</c:v>
                </c:pt>
                <c:pt idx="1842">
                  <c:v>4.3814200000000003</c:v>
                </c:pt>
                <c:pt idx="1843">
                  <c:v>4.3802500000000002</c:v>
                </c:pt>
                <c:pt idx="1844">
                  <c:v>4.3802500000000002</c:v>
                </c:pt>
                <c:pt idx="1845">
                  <c:v>4.3781400000000001</c:v>
                </c:pt>
                <c:pt idx="1846">
                  <c:v>4.3767399999999999</c:v>
                </c:pt>
                <c:pt idx="1847">
                  <c:v>4.3650399999999996</c:v>
                </c:pt>
                <c:pt idx="1848">
                  <c:v>4.3615300000000001</c:v>
                </c:pt>
                <c:pt idx="1849">
                  <c:v>4.3568500000000006</c:v>
                </c:pt>
                <c:pt idx="1850">
                  <c:v>4.3533400000000002</c:v>
                </c:pt>
                <c:pt idx="1851">
                  <c:v>4.351</c:v>
                </c:pt>
                <c:pt idx="1852">
                  <c:v>4.3486599999999997</c:v>
                </c:pt>
                <c:pt idx="1853">
                  <c:v>4.3451499999999994</c:v>
                </c:pt>
                <c:pt idx="1854">
                  <c:v>4.3451499999999994</c:v>
                </c:pt>
                <c:pt idx="1855">
                  <c:v>4.3451499999999994</c:v>
                </c:pt>
                <c:pt idx="1856">
                  <c:v>4.3439799999999993</c:v>
                </c:pt>
                <c:pt idx="1857">
                  <c:v>4.3416399999999999</c:v>
                </c:pt>
                <c:pt idx="1858">
                  <c:v>4.3404699999999998</c:v>
                </c:pt>
                <c:pt idx="1859">
                  <c:v>4.3381300000000005</c:v>
                </c:pt>
                <c:pt idx="1860">
                  <c:v>4.3357900000000003</c:v>
                </c:pt>
                <c:pt idx="1861">
                  <c:v>4.3287700000000005</c:v>
                </c:pt>
                <c:pt idx="1862">
                  <c:v>4.3287700000000005</c:v>
                </c:pt>
                <c:pt idx="1863">
                  <c:v>4.3276000000000003</c:v>
                </c:pt>
                <c:pt idx="1864">
                  <c:v>4.32409</c:v>
                </c:pt>
                <c:pt idx="1865">
                  <c:v>4.3217499999999998</c:v>
                </c:pt>
                <c:pt idx="1866">
                  <c:v>4.3205799999999996</c:v>
                </c:pt>
                <c:pt idx="1867">
                  <c:v>4.3194099999999995</c:v>
                </c:pt>
                <c:pt idx="1868">
                  <c:v>4.31473</c:v>
                </c:pt>
                <c:pt idx="1869">
                  <c:v>4.31473</c:v>
                </c:pt>
                <c:pt idx="1870">
                  <c:v>4.31379</c:v>
                </c:pt>
                <c:pt idx="1871">
                  <c:v>4.3112200000000005</c:v>
                </c:pt>
                <c:pt idx="1872">
                  <c:v>4.3077100000000002</c:v>
                </c:pt>
                <c:pt idx="1873">
                  <c:v>4.3077100000000002</c:v>
                </c:pt>
                <c:pt idx="1874">
                  <c:v>4.30654</c:v>
                </c:pt>
                <c:pt idx="1875">
                  <c:v>4.30654</c:v>
                </c:pt>
                <c:pt idx="1876">
                  <c:v>4.30654</c:v>
                </c:pt>
                <c:pt idx="1877">
                  <c:v>4.3053699999999999</c:v>
                </c:pt>
                <c:pt idx="1878">
                  <c:v>4.3053699999999999</c:v>
                </c:pt>
                <c:pt idx="1879">
                  <c:v>4.3053699999999999</c:v>
                </c:pt>
                <c:pt idx="1880">
                  <c:v>4.3053699999999999</c:v>
                </c:pt>
                <c:pt idx="1881">
                  <c:v>4.3018599999999996</c:v>
                </c:pt>
                <c:pt idx="1882">
                  <c:v>4.3006899999999995</c:v>
                </c:pt>
                <c:pt idx="1883">
                  <c:v>4.2997500000000004</c:v>
                </c:pt>
                <c:pt idx="1884">
                  <c:v>4.2995200000000002</c:v>
                </c:pt>
                <c:pt idx="1885">
                  <c:v>4.2936699999999997</c:v>
                </c:pt>
                <c:pt idx="1886">
                  <c:v>4.2889900000000001</c:v>
                </c:pt>
                <c:pt idx="1887">
                  <c:v>4.2854799999999997</c:v>
                </c:pt>
                <c:pt idx="1888">
                  <c:v>4.2831400000000004</c:v>
                </c:pt>
                <c:pt idx="1889">
                  <c:v>4.2808000000000002</c:v>
                </c:pt>
                <c:pt idx="1890">
                  <c:v>4.27963</c:v>
                </c:pt>
                <c:pt idx="1891">
                  <c:v>4.27963</c:v>
                </c:pt>
                <c:pt idx="1892">
                  <c:v>4.2784599999999999</c:v>
                </c:pt>
                <c:pt idx="1893">
                  <c:v>4.2737799999999995</c:v>
                </c:pt>
                <c:pt idx="1894">
                  <c:v>4.2726099999999994</c:v>
                </c:pt>
                <c:pt idx="1895">
                  <c:v>4.2679300000000007</c:v>
                </c:pt>
                <c:pt idx="1896">
                  <c:v>4.2646499999999996</c:v>
                </c:pt>
                <c:pt idx="1897">
                  <c:v>4.26091</c:v>
                </c:pt>
                <c:pt idx="1898">
                  <c:v>4.26091</c:v>
                </c:pt>
                <c:pt idx="1899">
                  <c:v>4.2585699999999997</c:v>
                </c:pt>
                <c:pt idx="1900">
                  <c:v>4.2550600000000003</c:v>
                </c:pt>
                <c:pt idx="1901">
                  <c:v>4.2538900000000002</c:v>
                </c:pt>
                <c:pt idx="1902">
                  <c:v>4.2527200000000001</c:v>
                </c:pt>
                <c:pt idx="1903">
                  <c:v>4.2527200000000001</c:v>
                </c:pt>
                <c:pt idx="1904">
                  <c:v>4.251780000000001</c:v>
                </c:pt>
                <c:pt idx="1905">
                  <c:v>4.2515499999999999</c:v>
                </c:pt>
                <c:pt idx="1906">
                  <c:v>4.2503799999999998</c:v>
                </c:pt>
                <c:pt idx="1907">
                  <c:v>4.2492099999999997</c:v>
                </c:pt>
                <c:pt idx="1908">
                  <c:v>4.2468699999999995</c:v>
                </c:pt>
                <c:pt idx="1909">
                  <c:v>4.24336</c:v>
                </c:pt>
                <c:pt idx="1910">
                  <c:v>4.2421899999999999</c:v>
                </c:pt>
                <c:pt idx="1911">
                  <c:v>4.2410200000000007</c:v>
                </c:pt>
                <c:pt idx="1912">
                  <c:v>4.2398500000000006</c:v>
                </c:pt>
                <c:pt idx="1913">
                  <c:v>4.2363400000000002</c:v>
                </c:pt>
                <c:pt idx="1914">
                  <c:v>4.2363400000000002</c:v>
                </c:pt>
                <c:pt idx="1915">
                  <c:v>4.234</c:v>
                </c:pt>
                <c:pt idx="1916">
                  <c:v>4.2316599999999998</c:v>
                </c:pt>
                <c:pt idx="1917">
                  <c:v>4.2281499999999994</c:v>
                </c:pt>
                <c:pt idx="1918">
                  <c:v>4.2269799999999993</c:v>
                </c:pt>
                <c:pt idx="1919">
                  <c:v>4.2269799999999993</c:v>
                </c:pt>
                <c:pt idx="1920">
                  <c:v>4.2258100000000001</c:v>
                </c:pt>
                <c:pt idx="1921">
                  <c:v>4.2258100000000001</c:v>
                </c:pt>
                <c:pt idx="1922">
                  <c:v>4.2234699999999998</c:v>
                </c:pt>
                <c:pt idx="1923">
                  <c:v>4.2234699999999998</c:v>
                </c:pt>
                <c:pt idx="1924">
                  <c:v>4.2234699999999998</c:v>
                </c:pt>
                <c:pt idx="1925">
                  <c:v>4.2223000000000006</c:v>
                </c:pt>
                <c:pt idx="1926">
                  <c:v>4.2223000000000006</c:v>
                </c:pt>
                <c:pt idx="1927">
                  <c:v>4.2223000000000006</c:v>
                </c:pt>
                <c:pt idx="1928">
                  <c:v>4.2223000000000006</c:v>
                </c:pt>
                <c:pt idx="1929">
                  <c:v>4.2223000000000006</c:v>
                </c:pt>
                <c:pt idx="1930">
                  <c:v>4.2211300000000005</c:v>
                </c:pt>
                <c:pt idx="1931">
                  <c:v>4.2176200000000001</c:v>
                </c:pt>
                <c:pt idx="1932">
                  <c:v>4.2176200000000001</c:v>
                </c:pt>
                <c:pt idx="1933">
                  <c:v>4.2152799999999999</c:v>
                </c:pt>
                <c:pt idx="1934">
                  <c:v>4.2152799999999999</c:v>
                </c:pt>
                <c:pt idx="1935">
                  <c:v>4.2152799999999999</c:v>
                </c:pt>
                <c:pt idx="1936">
                  <c:v>4.2094300000000002</c:v>
                </c:pt>
                <c:pt idx="1937">
                  <c:v>4.2094300000000002</c:v>
                </c:pt>
                <c:pt idx="1938">
                  <c:v>4.2082600000000001</c:v>
                </c:pt>
                <c:pt idx="1939">
                  <c:v>4.2082600000000001</c:v>
                </c:pt>
                <c:pt idx="1940">
                  <c:v>4.20709</c:v>
                </c:pt>
                <c:pt idx="1941">
                  <c:v>4.2059199999999999</c:v>
                </c:pt>
                <c:pt idx="1942">
                  <c:v>4.2059199999999999</c:v>
                </c:pt>
                <c:pt idx="1943">
                  <c:v>4.2035799999999997</c:v>
                </c:pt>
                <c:pt idx="1944">
                  <c:v>4.2024099999999995</c:v>
                </c:pt>
                <c:pt idx="1945">
                  <c:v>4.2024099999999995</c:v>
                </c:pt>
                <c:pt idx="1946">
                  <c:v>4.2012399999999994</c:v>
                </c:pt>
                <c:pt idx="1947">
                  <c:v>4.2000699999999993</c:v>
                </c:pt>
                <c:pt idx="1948">
                  <c:v>4.19773</c:v>
                </c:pt>
                <c:pt idx="1949">
                  <c:v>4.1953900000000006</c:v>
                </c:pt>
                <c:pt idx="1950">
                  <c:v>4.1953900000000006</c:v>
                </c:pt>
                <c:pt idx="1951">
                  <c:v>4.1930500000000004</c:v>
                </c:pt>
                <c:pt idx="1952">
                  <c:v>4.1918800000000003</c:v>
                </c:pt>
                <c:pt idx="1953">
                  <c:v>4.1918800000000003</c:v>
                </c:pt>
                <c:pt idx="1954">
                  <c:v>4.1918800000000003</c:v>
                </c:pt>
                <c:pt idx="1955">
                  <c:v>4.1907100000000002</c:v>
                </c:pt>
                <c:pt idx="1956">
                  <c:v>4.18954</c:v>
                </c:pt>
                <c:pt idx="1957">
                  <c:v>4.1883699999999999</c:v>
                </c:pt>
                <c:pt idx="1958">
                  <c:v>4.1883699999999999</c:v>
                </c:pt>
                <c:pt idx="1959">
                  <c:v>4.1883699999999999</c:v>
                </c:pt>
                <c:pt idx="1960">
                  <c:v>4.1860299999999997</c:v>
                </c:pt>
                <c:pt idx="1961">
                  <c:v>4.1836899999999995</c:v>
                </c:pt>
                <c:pt idx="1962">
                  <c:v>4.1836899999999995</c:v>
                </c:pt>
                <c:pt idx="1963">
                  <c:v>4.1836899999999995</c:v>
                </c:pt>
                <c:pt idx="1964">
                  <c:v>4.1825200000000002</c:v>
                </c:pt>
                <c:pt idx="1965">
                  <c:v>4.1813500000000001</c:v>
                </c:pt>
                <c:pt idx="1966">
                  <c:v>4.1813500000000001</c:v>
                </c:pt>
                <c:pt idx="1967">
                  <c:v>4.18018</c:v>
                </c:pt>
                <c:pt idx="1968">
                  <c:v>4.1755000000000004</c:v>
                </c:pt>
                <c:pt idx="1969">
                  <c:v>4.1755000000000004</c:v>
                </c:pt>
                <c:pt idx="1970">
                  <c:v>4.17082</c:v>
                </c:pt>
                <c:pt idx="1971">
                  <c:v>4.1696499999999999</c:v>
                </c:pt>
                <c:pt idx="1972">
                  <c:v>4.1640299999999995</c:v>
                </c:pt>
                <c:pt idx="1973">
                  <c:v>4.1626300000000001</c:v>
                </c:pt>
                <c:pt idx="1974">
                  <c:v>4.1602899999999998</c:v>
                </c:pt>
                <c:pt idx="1975">
                  <c:v>4.1591199999999997</c:v>
                </c:pt>
                <c:pt idx="1976">
                  <c:v>4.1591199999999997</c:v>
                </c:pt>
                <c:pt idx="1977">
                  <c:v>4.1591199999999997</c:v>
                </c:pt>
                <c:pt idx="1978">
                  <c:v>4.1579499999999996</c:v>
                </c:pt>
                <c:pt idx="1979">
                  <c:v>4.1579499999999996</c:v>
                </c:pt>
                <c:pt idx="1980">
                  <c:v>4.1567799999999995</c:v>
                </c:pt>
                <c:pt idx="1981">
                  <c:v>4.1556099999999994</c:v>
                </c:pt>
                <c:pt idx="1982">
                  <c:v>4.1556099999999994</c:v>
                </c:pt>
                <c:pt idx="1983">
                  <c:v>4.1556099999999994</c:v>
                </c:pt>
                <c:pt idx="1984">
                  <c:v>4.1556099999999994</c:v>
                </c:pt>
                <c:pt idx="1985">
                  <c:v>4.1556099999999994</c:v>
                </c:pt>
                <c:pt idx="1986">
                  <c:v>4.1544399999999992</c:v>
                </c:pt>
                <c:pt idx="1987">
                  <c:v>4.1521000000000008</c:v>
                </c:pt>
                <c:pt idx="1988">
                  <c:v>4.1509300000000007</c:v>
                </c:pt>
                <c:pt idx="1989">
                  <c:v>4.1509300000000007</c:v>
                </c:pt>
                <c:pt idx="1990">
                  <c:v>4.1497600000000006</c:v>
                </c:pt>
                <c:pt idx="1991">
                  <c:v>4.1485900000000004</c:v>
                </c:pt>
                <c:pt idx="1992">
                  <c:v>4.1485900000000004</c:v>
                </c:pt>
                <c:pt idx="1993">
                  <c:v>4.1485900000000004</c:v>
                </c:pt>
                <c:pt idx="1994">
                  <c:v>4.1474200000000003</c:v>
                </c:pt>
                <c:pt idx="1995">
                  <c:v>4.1474200000000003</c:v>
                </c:pt>
                <c:pt idx="1996">
                  <c:v>4.1415699999999998</c:v>
                </c:pt>
                <c:pt idx="1997">
                  <c:v>4.1415699999999998</c:v>
                </c:pt>
                <c:pt idx="1998">
                  <c:v>4.1403999999999996</c:v>
                </c:pt>
                <c:pt idx="1999">
                  <c:v>4.1392299999999995</c:v>
                </c:pt>
                <c:pt idx="2000">
                  <c:v>4.1380600000000003</c:v>
                </c:pt>
                <c:pt idx="2001">
                  <c:v>4.1371199999999995</c:v>
                </c:pt>
                <c:pt idx="2002">
                  <c:v>4.1368900000000002</c:v>
                </c:pt>
                <c:pt idx="2003">
                  <c:v>4.1368900000000002</c:v>
                </c:pt>
                <c:pt idx="2004">
                  <c:v>4.1368900000000002</c:v>
                </c:pt>
                <c:pt idx="2005">
                  <c:v>4.1345499999999999</c:v>
                </c:pt>
                <c:pt idx="2006">
                  <c:v>4.1333799999999998</c:v>
                </c:pt>
                <c:pt idx="2007">
                  <c:v>4.1333799999999998</c:v>
                </c:pt>
                <c:pt idx="2008">
                  <c:v>4.1298699999999995</c:v>
                </c:pt>
                <c:pt idx="2009">
                  <c:v>4.1287000000000003</c:v>
                </c:pt>
                <c:pt idx="2010">
                  <c:v>4.1275300000000001</c:v>
                </c:pt>
                <c:pt idx="2011">
                  <c:v>4.1265900000000002</c:v>
                </c:pt>
                <c:pt idx="2012">
                  <c:v>4.12636</c:v>
                </c:pt>
                <c:pt idx="2013">
                  <c:v>4.12636</c:v>
                </c:pt>
                <c:pt idx="2014">
                  <c:v>4.12636</c:v>
                </c:pt>
                <c:pt idx="2015">
                  <c:v>4.1251899999999999</c:v>
                </c:pt>
                <c:pt idx="2016">
                  <c:v>4.1216800000000005</c:v>
                </c:pt>
                <c:pt idx="2017">
                  <c:v>4.1205100000000003</c:v>
                </c:pt>
                <c:pt idx="2018">
                  <c:v>4.1193400000000002</c:v>
                </c:pt>
                <c:pt idx="2019">
                  <c:v>4.1181700000000001</c:v>
                </c:pt>
                <c:pt idx="2020">
                  <c:v>4.1181700000000001</c:v>
                </c:pt>
                <c:pt idx="2021">
                  <c:v>4.1181700000000001</c:v>
                </c:pt>
                <c:pt idx="2022">
                  <c:v>4.1158299999999999</c:v>
                </c:pt>
                <c:pt idx="2023">
                  <c:v>4.1111499999999994</c:v>
                </c:pt>
                <c:pt idx="2024">
                  <c:v>4.1099799999999993</c:v>
                </c:pt>
                <c:pt idx="2025">
                  <c:v>4.1088100000000001</c:v>
                </c:pt>
                <c:pt idx="2026">
                  <c:v>4.1067</c:v>
                </c:pt>
                <c:pt idx="2027">
                  <c:v>4.1053000000000006</c:v>
                </c:pt>
                <c:pt idx="2028">
                  <c:v>4.1029600000000004</c:v>
                </c:pt>
                <c:pt idx="2029">
                  <c:v>4.1006200000000002</c:v>
                </c:pt>
                <c:pt idx="2030">
                  <c:v>4.09945</c:v>
                </c:pt>
                <c:pt idx="2031">
                  <c:v>4.09945</c:v>
                </c:pt>
                <c:pt idx="2032">
                  <c:v>4.0982799999999999</c:v>
                </c:pt>
                <c:pt idx="2033">
                  <c:v>4.0982799999999999</c:v>
                </c:pt>
                <c:pt idx="2034">
                  <c:v>4.0971099999999998</c:v>
                </c:pt>
                <c:pt idx="2035">
                  <c:v>4.0971099999999998</c:v>
                </c:pt>
                <c:pt idx="2036">
                  <c:v>4.0971099999999998</c:v>
                </c:pt>
                <c:pt idx="2037">
                  <c:v>4.0959399999999997</c:v>
                </c:pt>
                <c:pt idx="2038">
                  <c:v>4.0959399999999997</c:v>
                </c:pt>
                <c:pt idx="2039">
                  <c:v>4.0936000000000003</c:v>
                </c:pt>
                <c:pt idx="2040">
                  <c:v>4.09009</c:v>
                </c:pt>
                <c:pt idx="2041">
                  <c:v>4.0889199999999999</c:v>
                </c:pt>
                <c:pt idx="2042">
                  <c:v>4.0877499999999998</c:v>
                </c:pt>
                <c:pt idx="2043">
                  <c:v>4.0877499999999998</c:v>
                </c:pt>
                <c:pt idx="2044">
                  <c:v>4.0865799999999997</c:v>
                </c:pt>
                <c:pt idx="2045">
                  <c:v>4.0865799999999997</c:v>
                </c:pt>
                <c:pt idx="2046">
                  <c:v>4.0854099999999995</c:v>
                </c:pt>
                <c:pt idx="2047">
                  <c:v>4.0854099999999995</c:v>
                </c:pt>
                <c:pt idx="2048">
                  <c:v>4.0819000000000001</c:v>
                </c:pt>
                <c:pt idx="2049">
                  <c:v>4.0819000000000001</c:v>
                </c:pt>
                <c:pt idx="2050">
                  <c:v>4.08073</c:v>
                </c:pt>
                <c:pt idx="2051">
                  <c:v>4.0795599999999999</c:v>
                </c:pt>
                <c:pt idx="2052">
                  <c:v>4.0795599999999999</c:v>
                </c:pt>
                <c:pt idx="2053">
                  <c:v>4.0760500000000004</c:v>
                </c:pt>
                <c:pt idx="2054">
                  <c:v>4.0737100000000002</c:v>
                </c:pt>
                <c:pt idx="2055">
                  <c:v>4.07254</c:v>
                </c:pt>
                <c:pt idx="2056">
                  <c:v>4.07254</c:v>
                </c:pt>
                <c:pt idx="2057">
                  <c:v>4.0713699999999999</c:v>
                </c:pt>
                <c:pt idx="2058">
                  <c:v>4.0690300000000006</c:v>
                </c:pt>
                <c:pt idx="2059">
                  <c:v>4.0666900000000004</c:v>
                </c:pt>
                <c:pt idx="2060">
                  <c:v>4.0643500000000001</c:v>
                </c:pt>
                <c:pt idx="2061">
                  <c:v>4.0585000000000004</c:v>
                </c:pt>
                <c:pt idx="2062">
                  <c:v>4.0585000000000004</c:v>
                </c:pt>
                <c:pt idx="2063">
                  <c:v>4.0585000000000004</c:v>
                </c:pt>
                <c:pt idx="2064">
                  <c:v>4.0549900000000001</c:v>
                </c:pt>
                <c:pt idx="2065">
                  <c:v>4.05382</c:v>
                </c:pt>
                <c:pt idx="2066">
                  <c:v>4.05382</c:v>
                </c:pt>
                <c:pt idx="2067">
                  <c:v>4.0526499999999999</c:v>
                </c:pt>
                <c:pt idx="2068">
                  <c:v>4.0514799999999997</c:v>
                </c:pt>
                <c:pt idx="2069">
                  <c:v>4.0503099999999996</c:v>
                </c:pt>
                <c:pt idx="2070">
                  <c:v>4.0491399999999995</c:v>
                </c:pt>
                <c:pt idx="2071">
                  <c:v>4.0479699999999994</c:v>
                </c:pt>
                <c:pt idx="2072">
                  <c:v>4.0468000000000002</c:v>
                </c:pt>
                <c:pt idx="2073">
                  <c:v>4.0468000000000002</c:v>
                </c:pt>
                <c:pt idx="2074">
                  <c:v>4.0456300000000001</c:v>
                </c:pt>
                <c:pt idx="2075">
                  <c:v>4.0456300000000001</c:v>
                </c:pt>
                <c:pt idx="2076">
                  <c:v>4.0456300000000001</c:v>
                </c:pt>
                <c:pt idx="2077">
                  <c:v>4.0444599999999999</c:v>
                </c:pt>
                <c:pt idx="2078">
                  <c:v>4.0444599999999999</c:v>
                </c:pt>
                <c:pt idx="2079">
                  <c:v>4.0432899999999998</c:v>
                </c:pt>
                <c:pt idx="2080">
                  <c:v>4.0409499999999996</c:v>
                </c:pt>
                <c:pt idx="2081">
                  <c:v>4.0386100000000003</c:v>
                </c:pt>
                <c:pt idx="2082">
                  <c:v>4.0386100000000003</c:v>
                </c:pt>
                <c:pt idx="2083">
                  <c:v>4.0350999999999999</c:v>
                </c:pt>
                <c:pt idx="2084">
                  <c:v>4.0350999999999999</c:v>
                </c:pt>
                <c:pt idx="2085">
                  <c:v>4.0339299999999998</c:v>
                </c:pt>
                <c:pt idx="2086">
                  <c:v>4.0339299999999998</c:v>
                </c:pt>
                <c:pt idx="2087">
                  <c:v>4.0327600000000006</c:v>
                </c:pt>
                <c:pt idx="2088">
                  <c:v>4.0315900000000005</c:v>
                </c:pt>
                <c:pt idx="2089">
                  <c:v>4.0315900000000005</c:v>
                </c:pt>
                <c:pt idx="2090">
                  <c:v>4.0315900000000005</c:v>
                </c:pt>
                <c:pt idx="2091">
                  <c:v>4.0304200000000003</c:v>
                </c:pt>
                <c:pt idx="2092">
                  <c:v>4.0292500000000002</c:v>
                </c:pt>
                <c:pt idx="2093">
                  <c:v>4.0257399999999999</c:v>
                </c:pt>
                <c:pt idx="2094">
                  <c:v>4.0234000000000005</c:v>
                </c:pt>
                <c:pt idx="2095">
                  <c:v>4.0198900000000002</c:v>
                </c:pt>
                <c:pt idx="2096">
                  <c:v>4.0187200000000001</c:v>
                </c:pt>
                <c:pt idx="2097">
                  <c:v>4.01755</c:v>
                </c:pt>
                <c:pt idx="2098">
                  <c:v>4.01755</c:v>
                </c:pt>
                <c:pt idx="2099">
                  <c:v>4.01755</c:v>
                </c:pt>
                <c:pt idx="2100">
                  <c:v>4.0163799999999998</c:v>
                </c:pt>
                <c:pt idx="2101">
                  <c:v>4.0140399999999996</c:v>
                </c:pt>
                <c:pt idx="2102">
                  <c:v>4.0128699999999995</c:v>
                </c:pt>
                <c:pt idx="2103">
                  <c:v>4.0116999999999994</c:v>
                </c:pt>
                <c:pt idx="2104">
                  <c:v>4.0105300000000002</c:v>
                </c:pt>
                <c:pt idx="2105">
                  <c:v>4.00936</c:v>
                </c:pt>
                <c:pt idx="2106">
                  <c:v>4.0070199999999998</c:v>
                </c:pt>
                <c:pt idx="2107">
                  <c:v>4.0070199999999998</c:v>
                </c:pt>
                <c:pt idx="2108">
                  <c:v>4.0058499999999997</c:v>
                </c:pt>
                <c:pt idx="2109">
                  <c:v>4.0058499999999997</c:v>
                </c:pt>
                <c:pt idx="2110">
                  <c:v>4.0046799999999996</c:v>
                </c:pt>
                <c:pt idx="2111">
                  <c:v>4</c:v>
                </c:pt>
                <c:pt idx="2112">
                  <c:v>4</c:v>
                </c:pt>
                <c:pt idx="2113">
                  <c:v>4</c:v>
                </c:pt>
                <c:pt idx="2114">
                  <c:v>4</c:v>
                </c:pt>
                <c:pt idx="2115">
                  <c:v>4</c:v>
                </c:pt>
                <c:pt idx="2116">
                  <c:v>4</c:v>
                </c:pt>
                <c:pt idx="2117">
                  <c:v>4</c:v>
                </c:pt>
                <c:pt idx="2118">
                  <c:v>4</c:v>
                </c:pt>
                <c:pt idx="2119">
                  <c:v>4</c:v>
                </c:pt>
                <c:pt idx="2120">
                  <c:v>4</c:v>
                </c:pt>
                <c:pt idx="2121">
                  <c:v>4</c:v>
                </c:pt>
                <c:pt idx="2122">
                  <c:v>4</c:v>
                </c:pt>
                <c:pt idx="2123">
                  <c:v>4</c:v>
                </c:pt>
                <c:pt idx="2124">
                  <c:v>4</c:v>
                </c:pt>
                <c:pt idx="2125">
                  <c:v>4</c:v>
                </c:pt>
                <c:pt idx="2126">
                  <c:v>4</c:v>
                </c:pt>
                <c:pt idx="2127">
                  <c:v>4</c:v>
                </c:pt>
                <c:pt idx="2128">
                  <c:v>4</c:v>
                </c:pt>
                <c:pt idx="2129">
                  <c:v>4</c:v>
                </c:pt>
                <c:pt idx="2130">
                  <c:v>4</c:v>
                </c:pt>
                <c:pt idx="2131">
                  <c:v>4</c:v>
                </c:pt>
                <c:pt idx="2132">
                  <c:v>4</c:v>
                </c:pt>
                <c:pt idx="2133">
                  <c:v>4</c:v>
                </c:pt>
                <c:pt idx="2134">
                  <c:v>4</c:v>
                </c:pt>
                <c:pt idx="2135">
                  <c:v>4</c:v>
                </c:pt>
                <c:pt idx="2136">
                  <c:v>4</c:v>
                </c:pt>
                <c:pt idx="2137">
                  <c:v>4</c:v>
                </c:pt>
                <c:pt idx="2138">
                  <c:v>4</c:v>
                </c:pt>
                <c:pt idx="2139">
                  <c:v>4</c:v>
                </c:pt>
                <c:pt idx="2140">
                  <c:v>4</c:v>
                </c:pt>
                <c:pt idx="2141">
                  <c:v>4</c:v>
                </c:pt>
                <c:pt idx="2142">
                  <c:v>4</c:v>
                </c:pt>
                <c:pt idx="2143">
                  <c:v>4</c:v>
                </c:pt>
                <c:pt idx="2144">
                  <c:v>4</c:v>
                </c:pt>
                <c:pt idx="2145">
                  <c:v>4</c:v>
                </c:pt>
                <c:pt idx="2146">
                  <c:v>4</c:v>
                </c:pt>
                <c:pt idx="2147">
                  <c:v>4</c:v>
                </c:pt>
                <c:pt idx="2148">
                  <c:v>4</c:v>
                </c:pt>
                <c:pt idx="2149">
                  <c:v>4</c:v>
                </c:pt>
                <c:pt idx="2150">
                  <c:v>4</c:v>
                </c:pt>
                <c:pt idx="2151">
                  <c:v>4</c:v>
                </c:pt>
                <c:pt idx="2152">
                  <c:v>4</c:v>
                </c:pt>
                <c:pt idx="2153">
                  <c:v>4</c:v>
                </c:pt>
                <c:pt idx="2154">
                  <c:v>4</c:v>
                </c:pt>
                <c:pt idx="2155">
                  <c:v>4</c:v>
                </c:pt>
                <c:pt idx="2156">
                  <c:v>4</c:v>
                </c:pt>
                <c:pt idx="2157">
                  <c:v>4</c:v>
                </c:pt>
                <c:pt idx="2158">
                  <c:v>4</c:v>
                </c:pt>
                <c:pt idx="2159">
                  <c:v>4</c:v>
                </c:pt>
                <c:pt idx="2160">
                  <c:v>4</c:v>
                </c:pt>
                <c:pt idx="2161">
                  <c:v>4</c:v>
                </c:pt>
                <c:pt idx="2162">
                  <c:v>4</c:v>
                </c:pt>
                <c:pt idx="2163">
                  <c:v>4</c:v>
                </c:pt>
                <c:pt idx="2164">
                  <c:v>4</c:v>
                </c:pt>
                <c:pt idx="2165">
                  <c:v>4</c:v>
                </c:pt>
                <c:pt idx="2166">
                  <c:v>4</c:v>
                </c:pt>
                <c:pt idx="2167">
                  <c:v>4</c:v>
                </c:pt>
                <c:pt idx="2168">
                  <c:v>4</c:v>
                </c:pt>
                <c:pt idx="2169">
                  <c:v>4</c:v>
                </c:pt>
                <c:pt idx="2170">
                  <c:v>4</c:v>
                </c:pt>
                <c:pt idx="2171">
                  <c:v>4</c:v>
                </c:pt>
                <c:pt idx="2172">
                  <c:v>4</c:v>
                </c:pt>
                <c:pt idx="2173">
                  <c:v>4</c:v>
                </c:pt>
                <c:pt idx="2174">
                  <c:v>4</c:v>
                </c:pt>
                <c:pt idx="2175">
                  <c:v>4</c:v>
                </c:pt>
                <c:pt idx="2176">
                  <c:v>4</c:v>
                </c:pt>
                <c:pt idx="2177">
                  <c:v>4</c:v>
                </c:pt>
                <c:pt idx="2178">
                  <c:v>4</c:v>
                </c:pt>
                <c:pt idx="2179">
                  <c:v>4</c:v>
                </c:pt>
                <c:pt idx="2180">
                  <c:v>4</c:v>
                </c:pt>
                <c:pt idx="2181">
                  <c:v>4</c:v>
                </c:pt>
                <c:pt idx="2182">
                  <c:v>4</c:v>
                </c:pt>
                <c:pt idx="2183">
                  <c:v>4</c:v>
                </c:pt>
                <c:pt idx="2184">
                  <c:v>4</c:v>
                </c:pt>
                <c:pt idx="2185">
                  <c:v>4</c:v>
                </c:pt>
                <c:pt idx="2186">
                  <c:v>4</c:v>
                </c:pt>
                <c:pt idx="2187">
                  <c:v>4</c:v>
                </c:pt>
                <c:pt idx="2188">
                  <c:v>4</c:v>
                </c:pt>
                <c:pt idx="2189">
                  <c:v>4</c:v>
                </c:pt>
                <c:pt idx="2190">
                  <c:v>4</c:v>
                </c:pt>
                <c:pt idx="2191">
                  <c:v>4</c:v>
                </c:pt>
                <c:pt idx="2192">
                  <c:v>4</c:v>
                </c:pt>
                <c:pt idx="2193">
                  <c:v>4</c:v>
                </c:pt>
                <c:pt idx="2194">
                  <c:v>4</c:v>
                </c:pt>
                <c:pt idx="2195">
                  <c:v>4</c:v>
                </c:pt>
                <c:pt idx="2196">
                  <c:v>4</c:v>
                </c:pt>
                <c:pt idx="2197">
                  <c:v>4</c:v>
                </c:pt>
                <c:pt idx="2198">
                  <c:v>4</c:v>
                </c:pt>
                <c:pt idx="2199">
                  <c:v>4</c:v>
                </c:pt>
                <c:pt idx="2200">
                  <c:v>4</c:v>
                </c:pt>
                <c:pt idx="2201">
                  <c:v>4</c:v>
                </c:pt>
                <c:pt idx="2202">
                  <c:v>4</c:v>
                </c:pt>
                <c:pt idx="2203">
                  <c:v>4</c:v>
                </c:pt>
                <c:pt idx="2204">
                  <c:v>4</c:v>
                </c:pt>
                <c:pt idx="2205">
                  <c:v>4</c:v>
                </c:pt>
                <c:pt idx="2206">
                  <c:v>4</c:v>
                </c:pt>
                <c:pt idx="2207">
                  <c:v>4</c:v>
                </c:pt>
                <c:pt idx="2208">
                  <c:v>4</c:v>
                </c:pt>
                <c:pt idx="2209">
                  <c:v>4</c:v>
                </c:pt>
                <c:pt idx="2210">
                  <c:v>4</c:v>
                </c:pt>
                <c:pt idx="2211">
                  <c:v>4</c:v>
                </c:pt>
                <c:pt idx="2212">
                  <c:v>4</c:v>
                </c:pt>
                <c:pt idx="2213">
                  <c:v>4</c:v>
                </c:pt>
                <c:pt idx="2214">
                  <c:v>4</c:v>
                </c:pt>
                <c:pt idx="2215">
                  <c:v>4</c:v>
                </c:pt>
                <c:pt idx="2216">
                  <c:v>4</c:v>
                </c:pt>
                <c:pt idx="2217">
                  <c:v>4</c:v>
                </c:pt>
                <c:pt idx="2218">
                  <c:v>4</c:v>
                </c:pt>
                <c:pt idx="2219">
                  <c:v>4</c:v>
                </c:pt>
                <c:pt idx="2220">
                  <c:v>4</c:v>
                </c:pt>
                <c:pt idx="2221">
                  <c:v>4</c:v>
                </c:pt>
                <c:pt idx="2222">
                  <c:v>4</c:v>
                </c:pt>
                <c:pt idx="2223">
                  <c:v>4</c:v>
                </c:pt>
                <c:pt idx="2224">
                  <c:v>4</c:v>
                </c:pt>
                <c:pt idx="2225">
                  <c:v>4</c:v>
                </c:pt>
                <c:pt idx="2226">
                  <c:v>4</c:v>
                </c:pt>
                <c:pt idx="2227">
                  <c:v>4</c:v>
                </c:pt>
                <c:pt idx="2228">
                  <c:v>4</c:v>
                </c:pt>
                <c:pt idx="2229">
                  <c:v>4</c:v>
                </c:pt>
                <c:pt idx="2230">
                  <c:v>4</c:v>
                </c:pt>
                <c:pt idx="2231">
                  <c:v>4</c:v>
                </c:pt>
                <c:pt idx="2232">
                  <c:v>4</c:v>
                </c:pt>
                <c:pt idx="2233">
                  <c:v>4</c:v>
                </c:pt>
                <c:pt idx="2234">
                  <c:v>4</c:v>
                </c:pt>
                <c:pt idx="2235">
                  <c:v>4</c:v>
                </c:pt>
                <c:pt idx="2236">
                  <c:v>4</c:v>
                </c:pt>
                <c:pt idx="2237">
                  <c:v>4</c:v>
                </c:pt>
                <c:pt idx="2238">
                  <c:v>4</c:v>
                </c:pt>
                <c:pt idx="2239">
                  <c:v>4</c:v>
                </c:pt>
                <c:pt idx="2240">
                  <c:v>4</c:v>
                </c:pt>
                <c:pt idx="2241">
                  <c:v>4</c:v>
                </c:pt>
                <c:pt idx="2242">
                  <c:v>4</c:v>
                </c:pt>
                <c:pt idx="2243">
                  <c:v>4</c:v>
                </c:pt>
                <c:pt idx="2244">
                  <c:v>4</c:v>
                </c:pt>
                <c:pt idx="2245">
                  <c:v>4</c:v>
                </c:pt>
                <c:pt idx="2246">
                  <c:v>4</c:v>
                </c:pt>
                <c:pt idx="2247">
                  <c:v>4</c:v>
                </c:pt>
                <c:pt idx="2248">
                  <c:v>4</c:v>
                </c:pt>
                <c:pt idx="2249">
                  <c:v>4</c:v>
                </c:pt>
                <c:pt idx="2250">
                  <c:v>4</c:v>
                </c:pt>
                <c:pt idx="2251">
                  <c:v>4</c:v>
                </c:pt>
                <c:pt idx="2252">
                  <c:v>4</c:v>
                </c:pt>
                <c:pt idx="2253">
                  <c:v>4</c:v>
                </c:pt>
                <c:pt idx="2254">
                  <c:v>4</c:v>
                </c:pt>
                <c:pt idx="2255">
                  <c:v>4</c:v>
                </c:pt>
                <c:pt idx="2256">
                  <c:v>4</c:v>
                </c:pt>
                <c:pt idx="2257">
                  <c:v>4</c:v>
                </c:pt>
                <c:pt idx="2258">
                  <c:v>4</c:v>
                </c:pt>
                <c:pt idx="2259">
                  <c:v>4</c:v>
                </c:pt>
                <c:pt idx="2260">
                  <c:v>4</c:v>
                </c:pt>
                <c:pt idx="2261">
                  <c:v>4</c:v>
                </c:pt>
                <c:pt idx="2262">
                  <c:v>4</c:v>
                </c:pt>
                <c:pt idx="2263">
                  <c:v>4</c:v>
                </c:pt>
                <c:pt idx="2264">
                  <c:v>4</c:v>
                </c:pt>
                <c:pt idx="2265">
                  <c:v>4</c:v>
                </c:pt>
                <c:pt idx="2266">
                  <c:v>4</c:v>
                </c:pt>
                <c:pt idx="2267">
                  <c:v>4</c:v>
                </c:pt>
                <c:pt idx="2268">
                  <c:v>4</c:v>
                </c:pt>
                <c:pt idx="2269">
                  <c:v>4</c:v>
                </c:pt>
                <c:pt idx="2270">
                  <c:v>4</c:v>
                </c:pt>
                <c:pt idx="2271">
                  <c:v>4</c:v>
                </c:pt>
                <c:pt idx="2272">
                  <c:v>4</c:v>
                </c:pt>
                <c:pt idx="2273">
                  <c:v>4</c:v>
                </c:pt>
                <c:pt idx="2274">
                  <c:v>4</c:v>
                </c:pt>
                <c:pt idx="2275">
                  <c:v>4</c:v>
                </c:pt>
                <c:pt idx="2276">
                  <c:v>4</c:v>
                </c:pt>
                <c:pt idx="2277">
                  <c:v>4</c:v>
                </c:pt>
                <c:pt idx="2278">
                  <c:v>4</c:v>
                </c:pt>
                <c:pt idx="2279">
                  <c:v>4</c:v>
                </c:pt>
                <c:pt idx="2280">
                  <c:v>4</c:v>
                </c:pt>
                <c:pt idx="2281">
                  <c:v>4</c:v>
                </c:pt>
                <c:pt idx="2282">
                  <c:v>4</c:v>
                </c:pt>
                <c:pt idx="2283">
                  <c:v>4</c:v>
                </c:pt>
                <c:pt idx="2284">
                  <c:v>4</c:v>
                </c:pt>
                <c:pt idx="2285">
                  <c:v>4</c:v>
                </c:pt>
                <c:pt idx="2286">
                  <c:v>4</c:v>
                </c:pt>
                <c:pt idx="2287">
                  <c:v>4</c:v>
                </c:pt>
                <c:pt idx="2288">
                  <c:v>4</c:v>
                </c:pt>
                <c:pt idx="2289">
                  <c:v>4</c:v>
                </c:pt>
                <c:pt idx="2290">
                  <c:v>4</c:v>
                </c:pt>
                <c:pt idx="2291">
                  <c:v>4</c:v>
                </c:pt>
                <c:pt idx="2292">
                  <c:v>4</c:v>
                </c:pt>
                <c:pt idx="2293">
                  <c:v>4</c:v>
                </c:pt>
                <c:pt idx="2294">
                  <c:v>4</c:v>
                </c:pt>
                <c:pt idx="2295">
                  <c:v>4</c:v>
                </c:pt>
                <c:pt idx="2296">
                  <c:v>4</c:v>
                </c:pt>
                <c:pt idx="2297">
                  <c:v>4</c:v>
                </c:pt>
                <c:pt idx="2298">
                  <c:v>4</c:v>
                </c:pt>
                <c:pt idx="2299">
                  <c:v>4</c:v>
                </c:pt>
                <c:pt idx="2300">
                  <c:v>4</c:v>
                </c:pt>
                <c:pt idx="2301">
                  <c:v>4</c:v>
                </c:pt>
                <c:pt idx="2302">
                  <c:v>4</c:v>
                </c:pt>
                <c:pt idx="2303">
                  <c:v>4</c:v>
                </c:pt>
                <c:pt idx="2304">
                  <c:v>4</c:v>
                </c:pt>
                <c:pt idx="2305">
                  <c:v>4</c:v>
                </c:pt>
                <c:pt idx="2306">
                  <c:v>4</c:v>
                </c:pt>
                <c:pt idx="2307">
                  <c:v>4</c:v>
                </c:pt>
                <c:pt idx="2308">
                  <c:v>4</c:v>
                </c:pt>
                <c:pt idx="2309">
                  <c:v>4</c:v>
                </c:pt>
                <c:pt idx="2310">
                  <c:v>4</c:v>
                </c:pt>
                <c:pt idx="2311">
                  <c:v>4</c:v>
                </c:pt>
                <c:pt idx="2312">
                  <c:v>4</c:v>
                </c:pt>
                <c:pt idx="2313">
                  <c:v>4</c:v>
                </c:pt>
                <c:pt idx="2314">
                  <c:v>4</c:v>
                </c:pt>
                <c:pt idx="2315">
                  <c:v>4</c:v>
                </c:pt>
                <c:pt idx="2316">
                  <c:v>4</c:v>
                </c:pt>
                <c:pt idx="2317">
                  <c:v>4</c:v>
                </c:pt>
                <c:pt idx="2318">
                  <c:v>4</c:v>
                </c:pt>
                <c:pt idx="2319">
                  <c:v>4</c:v>
                </c:pt>
                <c:pt idx="2320">
                  <c:v>4</c:v>
                </c:pt>
                <c:pt idx="2321">
                  <c:v>4</c:v>
                </c:pt>
                <c:pt idx="2322">
                  <c:v>4</c:v>
                </c:pt>
                <c:pt idx="2323">
                  <c:v>4</c:v>
                </c:pt>
                <c:pt idx="2324">
                  <c:v>4</c:v>
                </c:pt>
                <c:pt idx="2325">
                  <c:v>4</c:v>
                </c:pt>
                <c:pt idx="2326">
                  <c:v>4</c:v>
                </c:pt>
                <c:pt idx="2327">
                  <c:v>4</c:v>
                </c:pt>
                <c:pt idx="2328">
                  <c:v>4</c:v>
                </c:pt>
                <c:pt idx="2329">
                  <c:v>4</c:v>
                </c:pt>
                <c:pt idx="2330">
                  <c:v>4</c:v>
                </c:pt>
                <c:pt idx="2331">
                  <c:v>4</c:v>
                </c:pt>
                <c:pt idx="2332">
                  <c:v>4</c:v>
                </c:pt>
                <c:pt idx="2333">
                  <c:v>4</c:v>
                </c:pt>
                <c:pt idx="2334">
                  <c:v>4</c:v>
                </c:pt>
                <c:pt idx="2335">
                  <c:v>4</c:v>
                </c:pt>
                <c:pt idx="2336">
                  <c:v>4</c:v>
                </c:pt>
                <c:pt idx="2337">
                  <c:v>4</c:v>
                </c:pt>
                <c:pt idx="2338">
                  <c:v>4</c:v>
                </c:pt>
                <c:pt idx="2339">
                  <c:v>4</c:v>
                </c:pt>
                <c:pt idx="2340">
                  <c:v>4</c:v>
                </c:pt>
                <c:pt idx="2341">
                  <c:v>4</c:v>
                </c:pt>
                <c:pt idx="2342">
                  <c:v>4</c:v>
                </c:pt>
                <c:pt idx="2343">
                  <c:v>4</c:v>
                </c:pt>
                <c:pt idx="2344">
                  <c:v>4</c:v>
                </c:pt>
                <c:pt idx="2345">
                  <c:v>4</c:v>
                </c:pt>
                <c:pt idx="2346">
                  <c:v>4</c:v>
                </c:pt>
                <c:pt idx="2347">
                  <c:v>4</c:v>
                </c:pt>
                <c:pt idx="2348">
                  <c:v>4</c:v>
                </c:pt>
                <c:pt idx="2349">
                  <c:v>4</c:v>
                </c:pt>
                <c:pt idx="2350">
                  <c:v>4</c:v>
                </c:pt>
                <c:pt idx="2351">
                  <c:v>4</c:v>
                </c:pt>
                <c:pt idx="2352">
                  <c:v>4</c:v>
                </c:pt>
                <c:pt idx="2353">
                  <c:v>4</c:v>
                </c:pt>
                <c:pt idx="2354">
                  <c:v>4</c:v>
                </c:pt>
                <c:pt idx="2355">
                  <c:v>4</c:v>
                </c:pt>
                <c:pt idx="2356">
                  <c:v>4</c:v>
                </c:pt>
                <c:pt idx="2357">
                  <c:v>4</c:v>
                </c:pt>
                <c:pt idx="2358">
                  <c:v>4</c:v>
                </c:pt>
                <c:pt idx="2359">
                  <c:v>4</c:v>
                </c:pt>
                <c:pt idx="2360">
                  <c:v>4</c:v>
                </c:pt>
                <c:pt idx="2361">
                  <c:v>4</c:v>
                </c:pt>
                <c:pt idx="2362">
                  <c:v>4</c:v>
                </c:pt>
                <c:pt idx="2363">
                  <c:v>4</c:v>
                </c:pt>
                <c:pt idx="2364">
                  <c:v>4</c:v>
                </c:pt>
                <c:pt idx="2365">
                  <c:v>4</c:v>
                </c:pt>
                <c:pt idx="2366">
                  <c:v>4</c:v>
                </c:pt>
                <c:pt idx="2367">
                  <c:v>4</c:v>
                </c:pt>
                <c:pt idx="2368">
                  <c:v>4</c:v>
                </c:pt>
                <c:pt idx="2369">
                  <c:v>4</c:v>
                </c:pt>
                <c:pt idx="2370">
                  <c:v>4</c:v>
                </c:pt>
                <c:pt idx="2371">
                  <c:v>4</c:v>
                </c:pt>
                <c:pt idx="2372">
                  <c:v>4</c:v>
                </c:pt>
                <c:pt idx="2373">
                  <c:v>4</c:v>
                </c:pt>
                <c:pt idx="2374">
                  <c:v>4</c:v>
                </c:pt>
                <c:pt idx="2375">
                  <c:v>4</c:v>
                </c:pt>
                <c:pt idx="2376">
                  <c:v>4</c:v>
                </c:pt>
                <c:pt idx="2377">
                  <c:v>4</c:v>
                </c:pt>
                <c:pt idx="2378">
                  <c:v>4</c:v>
                </c:pt>
                <c:pt idx="2379">
                  <c:v>4</c:v>
                </c:pt>
                <c:pt idx="2380">
                  <c:v>4</c:v>
                </c:pt>
                <c:pt idx="2381">
                  <c:v>4</c:v>
                </c:pt>
                <c:pt idx="2382">
                  <c:v>4</c:v>
                </c:pt>
                <c:pt idx="2383">
                  <c:v>4</c:v>
                </c:pt>
                <c:pt idx="2384">
                  <c:v>4</c:v>
                </c:pt>
                <c:pt idx="2385">
                  <c:v>4</c:v>
                </c:pt>
                <c:pt idx="2386">
                  <c:v>4</c:v>
                </c:pt>
                <c:pt idx="2387">
                  <c:v>4</c:v>
                </c:pt>
                <c:pt idx="2388">
                  <c:v>4</c:v>
                </c:pt>
                <c:pt idx="2389">
                  <c:v>4</c:v>
                </c:pt>
                <c:pt idx="2390">
                  <c:v>4</c:v>
                </c:pt>
                <c:pt idx="2391">
                  <c:v>4</c:v>
                </c:pt>
                <c:pt idx="2392">
                  <c:v>4</c:v>
                </c:pt>
                <c:pt idx="2393">
                  <c:v>4</c:v>
                </c:pt>
                <c:pt idx="2394">
                  <c:v>4</c:v>
                </c:pt>
                <c:pt idx="2395">
                  <c:v>4</c:v>
                </c:pt>
                <c:pt idx="2396">
                  <c:v>4</c:v>
                </c:pt>
                <c:pt idx="2397">
                  <c:v>4</c:v>
                </c:pt>
                <c:pt idx="2398">
                  <c:v>4</c:v>
                </c:pt>
                <c:pt idx="2399">
                  <c:v>4</c:v>
                </c:pt>
                <c:pt idx="2400">
                  <c:v>4</c:v>
                </c:pt>
                <c:pt idx="2401">
                  <c:v>4</c:v>
                </c:pt>
                <c:pt idx="2402">
                  <c:v>4</c:v>
                </c:pt>
                <c:pt idx="2403">
                  <c:v>4</c:v>
                </c:pt>
                <c:pt idx="2404">
                  <c:v>4</c:v>
                </c:pt>
                <c:pt idx="2405">
                  <c:v>4</c:v>
                </c:pt>
                <c:pt idx="2406">
                  <c:v>4</c:v>
                </c:pt>
                <c:pt idx="2407">
                  <c:v>4</c:v>
                </c:pt>
                <c:pt idx="2408">
                  <c:v>4</c:v>
                </c:pt>
                <c:pt idx="2409">
                  <c:v>4</c:v>
                </c:pt>
                <c:pt idx="2410">
                  <c:v>4</c:v>
                </c:pt>
                <c:pt idx="2411">
                  <c:v>4</c:v>
                </c:pt>
                <c:pt idx="2412">
                  <c:v>4</c:v>
                </c:pt>
                <c:pt idx="2413">
                  <c:v>4</c:v>
                </c:pt>
                <c:pt idx="2414">
                  <c:v>4</c:v>
                </c:pt>
                <c:pt idx="2415">
                  <c:v>4</c:v>
                </c:pt>
                <c:pt idx="2416">
                  <c:v>4</c:v>
                </c:pt>
                <c:pt idx="2417">
                  <c:v>4</c:v>
                </c:pt>
                <c:pt idx="2418">
                  <c:v>4</c:v>
                </c:pt>
                <c:pt idx="2419">
                  <c:v>4</c:v>
                </c:pt>
                <c:pt idx="2420">
                  <c:v>4</c:v>
                </c:pt>
                <c:pt idx="2421">
                  <c:v>4</c:v>
                </c:pt>
                <c:pt idx="2422">
                  <c:v>4</c:v>
                </c:pt>
                <c:pt idx="2423">
                  <c:v>4</c:v>
                </c:pt>
                <c:pt idx="2424">
                  <c:v>4</c:v>
                </c:pt>
                <c:pt idx="2425">
                  <c:v>4</c:v>
                </c:pt>
                <c:pt idx="2426">
                  <c:v>4</c:v>
                </c:pt>
                <c:pt idx="2427">
                  <c:v>4</c:v>
                </c:pt>
                <c:pt idx="2428">
                  <c:v>4</c:v>
                </c:pt>
                <c:pt idx="2429">
                  <c:v>4</c:v>
                </c:pt>
                <c:pt idx="2430">
                  <c:v>4</c:v>
                </c:pt>
                <c:pt idx="2431">
                  <c:v>4</c:v>
                </c:pt>
                <c:pt idx="2432">
                  <c:v>4</c:v>
                </c:pt>
                <c:pt idx="2433">
                  <c:v>4</c:v>
                </c:pt>
                <c:pt idx="2434">
                  <c:v>4</c:v>
                </c:pt>
                <c:pt idx="2435">
                  <c:v>4</c:v>
                </c:pt>
                <c:pt idx="2436">
                  <c:v>4</c:v>
                </c:pt>
                <c:pt idx="2437">
                  <c:v>4</c:v>
                </c:pt>
                <c:pt idx="2438">
                  <c:v>4</c:v>
                </c:pt>
                <c:pt idx="2439">
                  <c:v>4</c:v>
                </c:pt>
                <c:pt idx="2440">
                  <c:v>4</c:v>
                </c:pt>
                <c:pt idx="2441">
                  <c:v>4</c:v>
                </c:pt>
                <c:pt idx="2442">
                  <c:v>4</c:v>
                </c:pt>
                <c:pt idx="2443">
                  <c:v>4</c:v>
                </c:pt>
                <c:pt idx="2444">
                  <c:v>4</c:v>
                </c:pt>
                <c:pt idx="2445">
                  <c:v>4</c:v>
                </c:pt>
                <c:pt idx="2446">
                  <c:v>4</c:v>
                </c:pt>
                <c:pt idx="2447">
                  <c:v>4</c:v>
                </c:pt>
                <c:pt idx="2448">
                  <c:v>4</c:v>
                </c:pt>
                <c:pt idx="2449">
                  <c:v>4</c:v>
                </c:pt>
                <c:pt idx="2450">
                  <c:v>4</c:v>
                </c:pt>
                <c:pt idx="2451">
                  <c:v>4</c:v>
                </c:pt>
                <c:pt idx="2452">
                  <c:v>4</c:v>
                </c:pt>
                <c:pt idx="2453">
                  <c:v>4</c:v>
                </c:pt>
                <c:pt idx="2454">
                  <c:v>4</c:v>
                </c:pt>
                <c:pt idx="2455">
                  <c:v>4</c:v>
                </c:pt>
                <c:pt idx="2456">
                  <c:v>4</c:v>
                </c:pt>
                <c:pt idx="2457">
                  <c:v>4</c:v>
                </c:pt>
                <c:pt idx="2458">
                  <c:v>4</c:v>
                </c:pt>
                <c:pt idx="2459">
                  <c:v>4</c:v>
                </c:pt>
                <c:pt idx="2460">
                  <c:v>4</c:v>
                </c:pt>
                <c:pt idx="2461">
                  <c:v>4</c:v>
                </c:pt>
                <c:pt idx="2462">
                  <c:v>4</c:v>
                </c:pt>
                <c:pt idx="2463">
                  <c:v>4</c:v>
                </c:pt>
                <c:pt idx="2464">
                  <c:v>4</c:v>
                </c:pt>
                <c:pt idx="2465">
                  <c:v>4</c:v>
                </c:pt>
                <c:pt idx="2466">
                  <c:v>4</c:v>
                </c:pt>
                <c:pt idx="2467">
                  <c:v>4</c:v>
                </c:pt>
                <c:pt idx="2468">
                  <c:v>4</c:v>
                </c:pt>
                <c:pt idx="2469">
                  <c:v>4</c:v>
                </c:pt>
                <c:pt idx="2470">
                  <c:v>4</c:v>
                </c:pt>
                <c:pt idx="2471">
                  <c:v>4</c:v>
                </c:pt>
                <c:pt idx="2472">
                  <c:v>4</c:v>
                </c:pt>
                <c:pt idx="2473">
                  <c:v>4</c:v>
                </c:pt>
                <c:pt idx="2474">
                  <c:v>4</c:v>
                </c:pt>
                <c:pt idx="2475">
                  <c:v>4</c:v>
                </c:pt>
                <c:pt idx="2476">
                  <c:v>4</c:v>
                </c:pt>
                <c:pt idx="2477">
                  <c:v>4</c:v>
                </c:pt>
                <c:pt idx="2478">
                  <c:v>4</c:v>
                </c:pt>
                <c:pt idx="2479">
                  <c:v>4</c:v>
                </c:pt>
                <c:pt idx="2480">
                  <c:v>4</c:v>
                </c:pt>
                <c:pt idx="2481">
                  <c:v>4</c:v>
                </c:pt>
                <c:pt idx="2482">
                  <c:v>4</c:v>
                </c:pt>
                <c:pt idx="2483">
                  <c:v>4</c:v>
                </c:pt>
                <c:pt idx="2484">
                  <c:v>4</c:v>
                </c:pt>
                <c:pt idx="2485">
                  <c:v>4</c:v>
                </c:pt>
                <c:pt idx="2486">
                  <c:v>4</c:v>
                </c:pt>
                <c:pt idx="2487">
                  <c:v>4</c:v>
                </c:pt>
                <c:pt idx="2488">
                  <c:v>4</c:v>
                </c:pt>
                <c:pt idx="2489">
                  <c:v>4</c:v>
                </c:pt>
                <c:pt idx="2490">
                  <c:v>4</c:v>
                </c:pt>
                <c:pt idx="2491">
                  <c:v>4</c:v>
                </c:pt>
                <c:pt idx="2492">
                  <c:v>4</c:v>
                </c:pt>
                <c:pt idx="2493">
                  <c:v>4</c:v>
                </c:pt>
                <c:pt idx="2494">
                  <c:v>4</c:v>
                </c:pt>
                <c:pt idx="2495">
                  <c:v>4</c:v>
                </c:pt>
                <c:pt idx="2496">
                  <c:v>4</c:v>
                </c:pt>
                <c:pt idx="2497">
                  <c:v>4</c:v>
                </c:pt>
                <c:pt idx="2498">
                  <c:v>4</c:v>
                </c:pt>
                <c:pt idx="2499">
                  <c:v>4</c:v>
                </c:pt>
                <c:pt idx="2500">
                  <c:v>4</c:v>
                </c:pt>
                <c:pt idx="2501">
                  <c:v>4</c:v>
                </c:pt>
                <c:pt idx="2502">
                  <c:v>4</c:v>
                </c:pt>
                <c:pt idx="2503">
                  <c:v>4</c:v>
                </c:pt>
                <c:pt idx="2504">
                  <c:v>4</c:v>
                </c:pt>
                <c:pt idx="2505">
                  <c:v>4</c:v>
                </c:pt>
                <c:pt idx="2506">
                  <c:v>4</c:v>
                </c:pt>
                <c:pt idx="2507">
                  <c:v>4</c:v>
                </c:pt>
                <c:pt idx="2508">
                  <c:v>4</c:v>
                </c:pt>
                <c:pt idx="2509">
                  <c:v>4</c:v>
                </c:pt>
                <c:pt idx="2510">
                  <c:v>4</c:v>
                </c:pt>
                <c:pt idx="2511">
                  <c:v>4</c:v>
                </c:pt>
                <c:pt idx="2512">
                  <c:v>4</c:v>
                </c:pt>
                <c:pt idx="2513">
                  <c:v>4</c:v>
                </c:pt>
                <c:pt idx="2514">
                  <c:v>4</c:v>
                </c:pt>
                <c:pt idx="2515">
                  <c:v>4</c:v>
                </c:pt>
                <c:pt idx="2516">
                  <c:v>4</c:v>
                </c:pt>
                <c:pt idx="2517">
                  <c:v>4</c:v>
                </c:pt>
                <c:pt idx="2518">
                  <c:v>4</c:v>
                </c:pt>
                <c:pt idx="2519">
                  <c:v>4</c:v>
                </c:pt>
                <c:pt idx="2520">
                  <c:v>4</c:v>
                </c:pt>
                <c:pt idx="2521">
                  <c:v>4</c:v>
                </c:pt>
                <c:pt idx="2522">
                  <c:v>4</c:v>
                </c:pt>
                <c:pt idx="2523">
                  <c:v>4</c:v>
                </c:pt>
                <c:pt idx="2524">
                  <c:v>4</c:v>
                </c:pt>
                <c:pt idx="2525">
                  <c:v>4</c:v>
                </c:pt>
                <c:pt idx="2526">
                  <c:v>4</c:v>
                </c:pt>
                <c:pt idx="2527">
                  <c:v>4</c:v>
                </c:pt>
                <c:pt idx="2528">
                  <c:v>4</c:v>
                </c:pt>
                <c:pt idx="2529">
                  <c:v>4</c:v>
                </c:pt>
                <c:pt idx="2530">
                  <c:v>4</c:v>
                </c:pt>
                <c:pt idx="2531">
                  <c:v>4</c:v>
                </c:pt>
                <c:pt idx="2532">
                  <c:v>4</c:v>
                </c:pt>
                <c:pt idx="2533">
                  <c:v>4</c:v>
                </c:pt>
                <c:pt idx="2534">
                  <c:v>4</c:v>
                </c:pt>
                <c:pt idx="2535">
                  <c:v>4</c:v>
                </c:pt>
                <c:pt idx="2536">
                  <c:v>4</c:v>
                </c:pt>
                <c:pt idx="2537">
                  <c:v>4</c:v>
                </c:pt>
                <c:pt idx="2538">
                  <c:v>4</c:v>
                </c:pt>
                <c:pt idx="2539">
                  <c:v>4</c:v>
                </c:pt>
                <c:pt idx="2540">
                  <c:v>4</c:v>
                </c:pt>
                <c:pt idx="2541">
                  <c:v>4</c:v>
                </c:pt>
                <c:pt idx="2542">
                  <c:v>4</c:v>
                </c:pt>
                <c:pt idx="2543">
                  <c:v>4</c:v>
                </c:pt>
                <c:pt idx="2544">
                  <c:v>4</c:v>
                </c:pt>
                <c:pt idx="2545">
                  <c:v>4</c:v>
                </c:pt>
                <c:pt idx="2546">
                  <c:v>4</c:v>
                </c:pt>
                <c:pt idx="2547">
                  <c:v>4</c:v>
                </c:pt>
                <c:pt idx="2548">
                  <c:v>4</c:v>
                </c:pt>
                <c:pt idx="2549">
                  <c:v>4</c:v>
                </c:pt>
                <c:pt idx="2550">
                  <c:v>4</c:v>
                </c:pt>
                <c:pt idx="2551">
                  <c:v>4</c:v>
                </c:pt>
                <c:pt idx="2552">
                  <c:v>4</c:v>
                </c:pt>
                <c:pt idx="2553">
                  <c:v>4</c:v>
                </c:pt>
                <c:pt idx="2554">
                  <c:v>4</c:v>
                </c:pt>
                <c:pt idx="2555">
                  <c:v>4</c:v>
                </c:pt>
                <c:pt idx="2556">
                  <c:v>4</c:v>
                </c:pt>
                <c:pt idx="2557">
                  <c:v>4</c:v>
                </c:pt>
                <c:pt idx="2558">
                  <c:v>4</c:v>
                </c:pt>
                <c:pt idx="2559">
                  <c:v>4</c:v>
                </c:pt>
                <c:pt idx="2560">
                  <c:v>4</c:v>
                </c:pt>
                <c:pt idx="2561">
                  <c:v>4</c:v>
                </c:pt>
                <c:pt idx="2562">
                  <c:v>4</c:v>
                </c:pt>
                <c:pt idx="2563">
                  <c:v>4</c:v>
                </c:pt>
                <c:pt idx="2564">
                  <c:v>4</c:v>
                </c:pt>
                <c:pt idx="2565">
                  <c:v>4</c:v>
                </c:pt>
                <c:pt idx="2566">
                  <c:v>4</c:v>
                </c:pt>
                <c:pt idx="2567">
                  <c:v>4</c:v>
                </c:pt>
                <c:pt idx="2568">
                  <c:v>4</c:v>
                </c:pt>
                <c:pt idx="2569">
                  <c:v>4</c:v>
                </c:pt>
                <c:pt idx="2570">
                  <c:v>4</c:v>
                </c:pt>
                <c:pt idx="2571">
                  <c:v>4</c:v>
                </c:pt>
                <c:pt idx="2572">
                  <c:v>4</c:v>
                </c:pt>
                <c:pt idx="2573">
                  <c:v>4</c:v>
                </c:pt>
                <c:pt idx="2574">
                  <c:v>4</c:v>
                </c:pt>
                <c:pt idx="2575">
                  <c:v>4</c:v>
                </c:pt>
                <c:pt idx="2576">
                  <c:v>4</c:v>
                </c:pt>
                <c:pt idx="2577">
                  <c:v>4</c:v>
                </c:pt>
                <c:pt idx="2578">
                  <c:v>4</c:v>
                </c:pt>
                <c:pt idx="2579">
                  <c:v>4</c:v>
                </c:pt>
                <c:pt idx="2580">
                  <c:v>4</c:v>
                </c:pt>
                <c:pt idx="2581">
                  <c:v>4</c:v>
                </c:pt>
                <c:pt idx="2582">
                  <c:v>4</c:v>
                </c:pt>
                <c:pt idx="2583">
                  <c:v>4</c:v>
                </c:pt>
                <c:pt idx="2584">
                  <c:v>4</c:v>
                </c:pt>
                <c:pt idx="2585">
                  <c:v>4</c:v>
                </c:pt>
                <c:pt idx="2586">
                  <c:v>4</c:v>
                </c:pt>
                <c:pt idx="2587">
                  <c:v>4</c:v>
                </c:pt>
                <c:pt idx="2588">
                  <c:v>4</c:v>
                </c:pt>
                <c:pt idx="2589">
                  <c:v>4</c:v>
                </c:pt>
                <c:pt idx="2590">
                  <c:v>4</c:v>
                </c:pt>
                <c:pt idx="2591">
                  <c:v>4</c:v>
                </c:pt>
                <c:pt idx="2592">
                  <c:v>4</c:v>
                </c:pt>
                <c:pt idx="2593">
                  <c:v>4</c:v>
                </c:pt>
                <c:pt idx="2594">
                  <c:v>4</c:v>
                </c:pt>
                <c:pt idx="2595">
                  <c:v>4</c:v>
                </c:pt>
                <c:pt idx="2596">
                  <c:v>4</c:v>
                </c:pt>
                <c:pt idx="2597">
                  <c:v>4</c:v>
                </c:pt>
                <c:pt idx="2598">
                  <c:v>4</c:v>
                </c:pt>
                <c:pt idx="2599">
                  <c:v>4</c:v>
                </c:pt>
                <c:pt idx="2600">
                  <c:v>4</c:v>
                </c:pt>
                <c:pt idx="2601">
                  <c:v>4</c:v>
                </c:pt>
                <c:pt idx="2602">
                  <c:v>4</c:v>
                </c:pt>
                <c:pt idx="2603">
                  <c:v>4</c:v>
                </c:pt>
                <c:pt idx="2604">
                  <c:v>4</c:v>
                </c:pt>
                <c:pt idx="2605">
                  <c:v>4</c:v>
                </c:pt>
                <c:pt idx="2606">
                  <c:v>4</c:v>
                </c:pt>
                <c:pt idx="2607">
                  <c:v>4</c:v>
                </c:pt>
                <c:pt idx="2608">
                  <c:v>4</c:v>
                </c:pt>
                <c:pt idx="2609">
                  <c:v>4</c:v>
                </c:pt>
                <c:pt idx="2610">
                  <c:v>4</c:v>
                </c:pt>
                <c:pt idx="2611">
                  <c:v>4</c:v>
                </c:pt>
                <c:pt idx="2612">
                  <c:v>4</c:v>
                </c:pt>
                <c:pt idx="2613">
                  <c:v>4</c:v>
                </c:pt>
                <c:pt idx="2614">
                  <c:v>4</c:v>
                </c:pt>
                <c:pt idx="2615">
                  <c:v>4</c:v>
                </c:pt>
                <c:pt idx="2616">
                  <c:v>4</c:v>
                </c:pt>
                <c:pt idx="2617">
                  <c:v>4</c:v>
                </c:pt>
                <c:pt idx="2618">
                  <c:v>4</c:v>
                </c:pt>
                <c:pt idx="2619">
                  <c:v>4</c:v>
                </c:pt>
                <c:pt idx="2620">
                  <c:v>4</c:v>
                </c:pt>
                <c:pt idx="2621">
                  <c:v>4</c:v>
                </c:pt>
                <c:pt idx="2622">
                  <c:v>4</c:v>
                </c:pt>
                <c:pt idx="2623">
                  <c:v>4</c:v>
                </c:pt>
                <c:pt idx="2624">
                  <c:v>4</c:v>
                </c:pt>
                <c:pt idx="2625">
                  <c:v>4</c:v>
                </c:pt>
                <c:pt idx="2626">
                  <c:v>4</c:v>
                </c:pt>
                <c:pt idx="2627">
                  <c:v>4</c:v>
                </c:pt>
                <c:pt idx="2628">
                  <c:v>4</c:v>
                </c:pt>
                <c:pt idx="2629">
                  <c:v>4</c:v>
                </c:pt>
                <c:pt idx="2630">
                  <c:v>4</c:v>
                </c:pt>
                <c:pt idx="2631">
                  <c:v>4</c:v>
                </c:pt>
                <c:pt idx="2632">
                  <c:v>4</c:v>
                </c:pt>
                <c:pt idx="2633">
                  <c:v>4</c:v>
                </c:pt>
                <c:pt idx="2634">
                  <c:v>4</c:v>
                </c:pt>
                <c:pt idx="2635">
                  <c:v>4</c:v>
                </c:pt>
                <c:pt idx="2636">
                  <c:v>4</c:v>
                </c:pt>
                <c:pt idx="2637">
                  <c:v>4</c:v>
                </c:pt>
                <c:pt idx="2638">
                  <c:v>4</c:v>
                </c:pt>
                <c:pt idx="2639">
                  <c:v>4</c:v>
                </c:pt>
                <c:pt idx="2640">
                  <c:v>4</c:v>
                </c:pt>
                <c:pt idx="2641">
                  <c:v>4</c:v>
                </c:pt>
                <c:pt idx="2642">
                  <c:v>4</c:v>
                </c:pt>
                <c:pt idx="2643">
                  <c:v>4</c:v>
                </c:pt>
                <c:pt idx="2644">
                  <c:v>4</c:v>
                </c:pt>
                <c:pt idx="2645">
                  <c:v>4</c:v>
                </c:pt>
                <c:pt idx="2646">
                  <c:v>4</c:v>
                </c:pt>
                <c:pt idx="2647">
                  <c:v>4</c:v>
                </c:pt>
                <c:pt idx="2648">
                  <c:v>4</c:v>
                </c:pt>
                <c:pt idx="2649">
                  <c:v>4</c:v>
                </c:pt>
                <c:pt idx="2650">
                  <c:v>4</c:v>
                </c:pt>
                <c:pt idx="2651">
                  <c:v>4</c:v>
                </c:pt>
                <c:pt idx="2652">
                  <c:v>4</c:v>
                </c:pt>
                <c:pt idx="2653">
                  <c:v>4</c:v>
                </c:pt>
                <c:pt idx="2654">
                  <c:v>4</c:v>
                </c:pt>
                <c:pt idx="2655">
                  <c:v>4</c:v>
                </c:pt>
                <c:pt idx="2656">
                  <c:v>4</c:v>
                </c:pt>
                <c:pt idx="2657">
                  <c:v>4</c:v>
                </c:pt>
                <c:pt idx="2658">
                  <c:v>4</c:v>
                </c:pt>
                <c:pt idx="2659">
                  <c:v>4</c:v>
                </c:pt>
                <c:pt idx="2660">
                  <c:v>4</c:v>
                </c:pt>
                <c:pt idx="2661">
                  <c:v>4</c:v>
                </c:pt>
                <c:pt idx="2662">
                  <c:v>4</c:v>
                </c:pt>
                <c:pt idx="2663">
                  <c:v>4</c:v>
                </c:pt>
                <c:pt idx="2664">
                  <c:v>4</c:v>
                </c:pt>
                <c:pt idx="2665">
                  <c:v>4</c:v>
                </c:pt>
                <c:pt idx="2666">
                  <c:v>4</c:v>
                </c:pt>
                <c:pt idx="2667">
                  <c:v>4</c:v>
                </c:pt>
                <c:pt idx="2668">
                  <c:v>4</c:v>
                </c:pt>
                <c:pt idx="2669">
                  <c:v>4</c:v>
                </c:pt>
                <c:pt idx="2670">
                  <c:v>4</c:v>
                </c:pt>
                <c:pt idx="2671">
                  <c:v>4</c:v>
                </c:pt>
                <c:pt idx="2672">
                  <c:v>4</c:v>
                </c:pt>
                <c:pt idx="2673">
                  <c:v>4</c:v>
                </c:pt>
                <c:pt idx="2674">
                  <c:v>4</c:v>
                </c:pt>
                <c:pt idx="2675">
                  <c:v>4</c:v>
                </c:pt>
                <c:pt idx="2676">
                  <c:v>4</c:v>
                </c:pt>
                <c:pt idx="2677">
                  <c:v>4</c:v>
                </c:pt>
                <c:pt idx="2678">
                  <c:v>4</c:v>
                </c:pt>
                <c:pt idx="2679">
                  <c:v>4</c:v>
                </c:pt>
                <c:pt idx="2680">
                  <c:v>4</c:v>
                </c:pt>
                <c:pt idx="2681">
                  <c:v>4</c:v>
                </c:pt>
                <c:pt idx="2682">
                  <c:v>4</c:v>
                </c:pt>
                <c:pt idx="2683">
                  <c:v>4</c:v>
                </c:pt>
                <c:pt idx="2684">
                  <c:v>4</c:v>
                </c:pt>
                <c:pt idx="2685">
                  <c:v>4</c:v>
                </c:pt>
                <c:pt idx="2686">
                  <c:v>4</c:v>
                </c:pt>
                <c:pt idx="2687">
                  <c:v>4</c:v>
                </c:pt>
                <c:pt idx="2688">
                  <c:v>4</c:v>
                </c:pt>
                <c:pt idx="2689">
                  <c:v>4</c:v>
                </c:pt>
                <c:pt idx="2690">
                  <c:v>4</c:v>
                </c:pt>
                <c:pt idx="2691">
                  <c:v>4</c:v>
                </c:pt>
                <c:pt idx="2692">
                  <c:v>4</c:v>
                </c:pt>
                <c:pt idx="2693">
                  <c:v>4</c:v>
                </c:pt>
                <c:pt idx="2694">
                  <c:v>4</c:v>
                </c:pt>
                <c:pt idx="2695">
                  <c:v>4</c:v>
                </c:pt>
                <c:pt idx="2696">
                  <c:v>4</c:v>
                </c:pt>
                <c:pt idx="2697">
                  <c:v>4</c:v>
                </c:pt>
                <c:pt idx="2698">
                  <c:v>4</c:v>
                </c:pt>
                <c:pt idx="2699">
                  <c:v>4</c:v>
                </c:pt>
                <c:pt idx="2700">
                  <c:v>4</c:v>
                </c:pt>
                <c:pt idx="2701">
                  <c:v>4</c:v>
                </c:pt>
                <c:pt idx="2702">
                  <c:v>4</c:v>
                </c:pt>
                <c:pt idx="2703">
                  <c:v>4</c:v>
                </c:pt>
                <c:pt idx="2704">
                  <c:v>4</c:v>
                </c:pt>
                <c:pt idx="2705">
                  <c:v>4</c:v>
                </c:pt>
                <c:pt idx="2706">
                  <c:v>4</c:v>
                </c:pt>
                <c:pt idx="2707">
                  <c:v>4</c:v>
                </c:pt>
                <c:pt idx="2708">
                  <c:v>4</c:v>
                </c:pt>
                <c:pt idx="2709">
                  <c:v>4</c:v>
                </c:pt>
                <c:pt idx="2710">
                  <c:v>4</c:v>
                </c:pt>
                <c:pt idx="2711">
                  <c:v>4</c:v>
                </c:pt>
                <c:pt idx="2712">
                  <c:v>4</c:v>
                </c:pt>
                <c:pt idx="2713">
                  <c:v>4</c:v>
                </c:pt>
                <c:pt idx="2714">
                  <c:v>4</c:v>
                </c:pt>
                <c:pt idx="2715">
                  <c:v>4</c:v>
                </c:pt>
                <c:pt idx="2716">
                  <c:v>4</c:v>
                </c:pt>
                <c:pt idx="2717">
                  <c:v>4</c:v>
                </c:pt>
                <c:pt idx="2718">
                  <c:v>4</c:v>
                </c:pt>
                <c:pt idx="2719">
                  <c:v>4</c:v>
                </c:pt>
                <c:pt idx="2720">
                  <c:v>4</c:v>
                </c:pt>
                <c:pt idx="2721">
                  <c:v>4</c:v>
                </c:pt>
                <c:pt idx="2722">
                  <c:v>4</c:v>
                </c:pt>
                <c:pt idx="2723">
                  <c:v>4</c:v>
                </c:pt>
                <c:pt idx="2724">
                  <c:v>4</c:v>
                </c:pt>
                <c:pt idx="2725">
                  <c:v>4</c:v>
                </c:pt>
                <c:pt idx="2726">
                  <c:v>4</c:v>
                </c:pt>
                <c:pt idx="2727">
                  <c:v>4</c:v>
                </c:pt>
                <c:pt idx="2728">
                  <c:v>4</c:v>
                </c:pt>
                <c:pt idx="2729">
                  <c:v>4</c:v>
                </c:pt>
                <c:pt idx="2730">
                  <c:v>4</c:v>
                </c:pt>
                <c:pt idx="2731">
                  <c:v>4</c:v>
                </c:pt>
                <c:pt idx="2732">
                  <c:v>4</c:v>
                </c:pt>
                <c:pt idx="2733">
                  <c:v>4</c:v>
                </c:pt>
                <c:pt idx="2734">
                  <c:v>4</c:v>
                </c:pt>
                <c:pt idx="2735">
                  <c:v>4</c:v>
                </c:pt>
                <c:pt idx="2736">
                  <c:v>4</c:v>
                </c:pt>
                <c:pt idx="2737">
                  <c:v>4</c:v>
                </c:pt>
                <c:pt idx="2738">
                  <c:v>4</c:v>
                </c:pt>
                <c:pt idx="2739">
                  <c:v>4</c:v>
                </c:pt>
                <c:pt idx="2740">
                  <c:v>4</c:v>
                </c:pt>
                <c:pt idx="2741">
                  <c:v>4</c:v>
                </c:pt>
                <c:pt idx="2742">
                  <c:v>4</c:v>
                </c:pt>
                <c:pt idx="2743">
                  <c:v>4</c:v>
                </c:pt>
                <c:pt idx="2744">
                  <c:v>4</c:v>
                </c:pt>
                <c:pt idx="2745">
                  <c:v>4</c:v>
                </c:pt>
                <c:pt idx="2746">
                  <c:v>4</c:v>
                </c:pt>
                <c:pt idx="2747">
                  <c:v>4</c:v>
                </c:pt>
                <c:pt idx="2748">
                  <c:v>4</c:v>
                </c:pt>
                <c:pt idx="2749">
                  <c:v>4</c:v>
                </c:pt>
                <c:pt idx="2750">
                  <c:v>4</c:v>
                </c:pt>
                <c:pt idx="2751">
                  <c:v>4</c:v>
                </c:pt>
                <c:pt idx="2752">
                  <c:v>4</c:v>
                </c:pt>
                <c:pt idx="2753">
                  <c:v>4</c:v>
                </c:pt>
                <c:pt idx="2754">
                  <c:v>4</c:v>
                </c:pt>
                <c:pt idx="2755">
                  <c:v>4</c:v>
                </c:pt>
                <c:pt idx="2756">
                  <c:v>4</c:v>
                </c:pt>
                <c:pt idx="2757">
                  <c:v>4</c:v>
                </c:pt>
                <c:pt idx="2758">
                  <c:v>4</c:v>
                </c:pt>
                <c:pt idx="2759">
                  <c:v>4</c:v>
                </c:pt>
                <c:pt idx="2760">
                  <c:v>4</c:v>
                </c:pt>
                <c:pt idx="2761">
                  <c:v>4</c:v>
                </c:pt>
                <c:pt idx="2762">
                  <c:v>4</c:v>
                </c:pt>
                <c:pt idx="2763">
                  <c:v>4</c:v>
                </c:pt>
                <c:pt idx="2764">
                  <c:v>4</c:v>
                </c:pt>
                <c:pt idx="2765">
                  <c:v>4</c:v>
                </c:pt>
                <c:pt idx="2766">
                  <c:v>4</c:v>
                </c:pt>
                <c:pt idx="2767">
                  <c:v>4</c:v>
                </c:pt>
                <c:pt idx="2768">
                  <c:v>4</c:v>
                </c:pt>
                <c:pt idx="2769">
                  <c:v>4</c:v>
                </c:pt>
                <c:pt idx="2770">
                  <c:v>4</c:v>
                </c:pt>
                <c:pt idx="2771">
                  <c:v>4</c:v>
                </c:pt>
                <c:pt idx="2772">
                  <c:v>4</c:v>
                </c:pt>
                <c:pt idx="2773">
                  <c:v>4</c:v>
                </c:pt>
                <c:pt idx="2774">
                  <c:v>4</c:v>
                </c:pt>
                <c:pt idx="2775">
                  <c:v>4</c:v>
                </c:pt>
                <c:pt idx="2776">
                  <c:v>4</c:v>
                </c:pt>
                <c:pt idx="2777">
                  <c:v>4</c:v>
                </c:pt>
                <c:pt idx="2778">
                  <c:v>4</c:v>
                </c:pt>
                <c:pt idx="2779">
                  <c:v>4</c:v>
                </c:pt>
                <c:pt idx="2780">
                  <c:v>4</c:v>
                </c:pt>
                <c:pt idx="2781">
                  <c:v>4</c:v>
                </c:pt>
                <c:pt idx="2782">
                  <c:v>4</c:v>
                </c:pt>
                <c:pt idx="2783">
                  <c:v>4</c:v>
                </c:pt>
                <c:pt idx="2784">
                  <c:v>4</c:v>
                </c:pt>
                <c:pt idx="2785">
                  <c:v>4</c:v>
                </c:pt>
                <c:pt idx="2786">
                  <c:v>4</c:v>
                </c:pt>
                <c:pt idx="2787">
                  <c:v>4</c:v>
                </c:pt>
                <c:pt idx="2788">
                  <c:v>4</c:v>
                </c:pt>
                <c:pt idx="2789">
                  <c:v>4</c:v>
                </c:pt>
                <c:pt idx="2790">
                  <c:v>4</c:v>
                </c:pt>
                <c:pt idx="2791">
                  <c:v>4</c:v>
                </c:pt>
                <c:pt idx="2792">
                  <c:v>4</c:v>
                </c:pt>
                <c:pt idx="2793">
                  <c:v>4</c:v>
                </c:pt>
                <c:pt idx="2794">
                  <c:v>4</c:v>
                </c:pt>
                <c:pt idx="2795">
                  <c:v>4</c:v>
                </c:pt>
                <c:pt idx="2796">
                  <c:v>4</c:v>
                </c:pt>
                <c:pt idx="2797">
                  <c:v>4</c:v>
                </c:pt>
                <c:pt idx="2798">
                  <c:v>4</c:v>
                </c:pt>
                <c:pt idx="2799">
                  <c:v>4</c:v>
                </c:pt>
                <c:pt idx="2800">
                  <c:v>4</c:v>
                </c:pt>
                <c:pt idx="2801">
                  <c:v>4</c:v>
                </c:pt>
                <c:pt idx="2802">
                  <c:v>4</c:v>
                </c:pt>
                <c:pt idx="2803">
                  <c:v>4</c:v>
                </c:pt>
                <c:pt idx="2804">
                  <c:v>4</c:v>
                </c:pt>
                <c:pt idx="2805">
                  <c:v>4</c:v>
                </c:pt>
                <c:pt idx="2806">
                  <c:v>4</c:v>
                </c:pt>
                <c:pt idx="2807">
                  <c:v>4</c:v>
                </c:pt>
                <c:pt idx="2808">
                  <c:v>4</c:v>
                </c:pt>
                <c:pt idx="2809">
                  <c:v>4</c:v>
                </c:pt>
                <c:pt idx="2810">
                  <c:v>4</c:v>
                </c:pt>
                <c:pt idx="2811">
                  <c:v>4</c:v>
                </c:pt>
                <c:pt idx="2812">
                  <c:v>4</c:v>
                </c:pt>
                <c:pt idx="2813">
                  <c:v>4</c:v>
                </c:pt>
                <c:pt idx="2814">
                  <c:v>4</c:v>
                </c:pt>
                <c:pt idx="2815">
                  <c:v>4</c:v>
                </c:pt>
                <c:pt idx="2816">
                  <c:v>4</c:v>
                </c:pt>
                <c:pt idx="2817">
                  <c:v>4</c:v>
                </c:pt>
                <c:pt idx="2818">
                  <c:v>4</c:v>
                </c:pt>
                <c:pt idx="2819">
                  <c:v>4</c:v>
                </c:pt>
                <c:pt idx="2820">
                  <c:v>4</c:v>
                </c:pt>
                <c:pt idx="2821">
                  <c:v>4</c:v>
                </c:pt>
                <c:pt idx="2822">
                  <c:v>4</c:v>
                </c:pt>
                <c:pt idx="2823">
                  <c:v>4</c:v>
                </c:pt>
                <c:pt idx="2824">
                  <c:v>4</c:v>
                </c:pt>
                <c:pt idx="2825">
                  <c:v>4</c:v>
                </c:pt>
                <c:pt idx="2826">
                  <c:v>4</c:v>
                </c:pt>
                <c:pt idx="2827">
                  <c:v>4</c:v>
                </c:pt>
                <c:pt idx="2828">
                  <c:v>4</c:v>
                </c:pt>
                <c:pt idx="2829">
                  <c:v>4</c:v>
                </c:pt>
                <c:pt idx="2830">
                  <c:v>4</c:v>
                </c:pt>
                <c:pt idx="2831">
                  <c:v>4</c:v>
                </c:pt>
                <c:pt idx="2832">
                  <c:v>4</c:v>
                </c:pt>
                <c:pt idx="2833">
                  <c:v>4</c:v>
                </c:pt>
                <c:pt idx="2834">
                  <c:v>4</c:v>
                </c:pt>
                <c:pt idx="2835">
                  <c:v>4</c:v>
                </c:pt>
                <c:pt idx="2836">
                  <c:v>4</c:v>
                </c:pt>
                <c:pt idx="2837">
                  <c:v>4</c:v>
                </c:pt>
                <c:pt idx="2838">
                  <c:v>4</c:v>
                </c:pt>
                <c:pt idx="2839">
                  <c:v>4</c:v>
                </c:pt>
                <c:pt idx="2840">
                  <c:v>4</c:v>
                </c:pt>
                <c:pt idx="2841">
                  <c:v>4</c:v>
                </c:pt>
                <c:pt idx="2842">
                  <c:v>4</c:v>
                </c:pt>
                <c:pt idx="2843">
                  <c:v>4</c:v>
                </c:pt>
                <c:pt idx="2844">
                  <c:v>4</c:v>
                </c:pt>
                <c:pt idx="2845">
                  <c:v>4</c:v>
                </c:pt>
                <c:pt idx="2846">
                  <c:v>4</c:v>
                </c:pt>
                <c:pt idx="2847">
                  <c:v>4</c:v>
                </c:pt>
                <c:pt idx="2848">
                  <c:v>4</c:v>
                </c:pt>
                <c:pt idx="2849">
                  <c:v>4</c:v>
                </c:pt>
                <c:pt idx="2850">
                  <c:v>4</c:v>
                </c:pt>
                <c:pt idx="2851">
                  <c:v>4</c:v>
                </c:pt>
                <c:pt idx="2852">
                  <c:v>4</c:v>
                </c:pt>
                <c:pt idx="2853">
                  <c:v>4</c:v>
                </c:pt>
                <c:pt idx="2854">
                  <c:v>4</c:v>
                </c:pt>
                <c:pt idx="2855">
                  <c:v>4</c:v>
                </c:pt>
                <c:pt idx="2856">
                  <c:v>4</c:v>
                </c:pt>
                <c:pt idx="2857">
                  <c:v>4</c:v>
                </c:pt>
                <c:pt idx="2858">
                  <c:v>4</c:v>
                </c:pt>
                <c:pt idx="2859">
                  <c:v>4</c:v>
                </c:pt>
                <c:pt idx="2860">
                  <c:v>4</c:v>
                </c:pt>
                <c:pt idx="2861">
                  <c:v>4</c:v>
                </c:pt>
                <c:pt idx="2862">
                  <c:v>4</c:v>
                </c:pt>
                <c:pt idx="2863">
                  <c:v>4</c:v>
                </c:pt>
                <c:pt idx="2864">
                  <c:v>4</c:v>
                </c:pt>
                <c:pt idx="2865">
                  <c:v>4</c:v>
                </c:pt>
                <c:pt idx="2866">
                  <c:v>4</c:v>
                </c:pt>
                <c:pt idx="2867">
                  <c:v>4</c:v>
                </c:pt>
                <c:pt idx="2868">
                  <c:v>4</c:v>
                </c:pt>
                <c:pt idx="2869">
                  <c:v>4</c:v>
                </c:pt>
                <c:pt idx="2870">
                  <c:v>4</c:v>
                </c:pt>
                <c:pt idx="2871">
                  <c:v>4</c:v>
                </c:pt>
                <c:pt idx="2872">
                  <c:v>4</c:v>
                </c:pt>
                <c:pt idx="2873">
                  <c:v>4</c:v>
                </c:pt>
                <c:pt idx="2874">
                  <c:v>4</c:v>
                </c:pt>
                <c:pt idx="2875">
                  <c:v>4</c:v>
                </c:pt>
                <c:pt idx="2876">
                  <c:v>4</c:v>
                </c:pt>
                <c:pt idx="2877">
                  <c:v>4</c:v>
                </c:pt>
                <c:pt idx="2878">
                  <c:v>4</c:v>
                </c:pt>
                <c:pt idx="2879">
                  <c:v>4</c:v>
                </c:pt>
                <c:pt idx="2880">
                  <c:v>4</c:v>
                </c:pt>
                <c:pt idx="2881">
                  <c:v>4</c:v>
                </c:pt>
                <c:pt idx="2882">
                  <c:v>4</c:v>
                </c:pt>
                <c:pt idx="2883">
                  <c:v>4</c:v>
                </c:pt>
                <c:pt idx="2884">
                  <c:v>4</c:v>
                </c:pt>
                <c:pt idx="2885">
                  <c:v>4</c:v>
                </c:pt>
                <c:pt idx="2886">
                  <c:v>4</c:v>
                </c:pt>
                <c:pt idx="2887">
                  <c:v>4</c:v>
                </c:pt>
                <c:pt idx="2888">
                  <c:v>4</c:v>
                </c:pt>
                <c:pt idx="2889">
                  <c:v>4</c:v>
                </c:pt>
                <c:pt idx="2890">
                  <c:v>4</c:v>
                </c:pt>
                <c:pt idx="2891">
                  <c:v>4</c:v>
                </c:pt>
                <c:pt idx="2892">
                  <c:v>4</c:v>
                </c:pt>
                <c:pt idx="2893">
                  <c:v>4</c:v>
                </c:pt>
                <c:pt idx="2894">
                  <c:v>4</c:v>
                </c:pt>
                <c:pt idx="2895">
                  <c:v>4</c:v>
                </c:pt>
                <c:pt idx="2896">
                  <c:v>4</c:v>
                </c:pt>
                <c:pt idx="2897">
                  <c:v>4</c:v>
                </c:pt>
                <c:pt idx="2898">
                  <c:v>4</c:v>
                </c:pt>
                <c:pt idx="2899">
                  <c:v>4</c:v>
                </c:pt>
                <c:pt idx="2900">
                  <c:v>4</c:v>
                </c:pt>
                <c:pt idx="2901">
                  <c:v>4</c:v>
                </c:pt>
                <c:pt idx="2902">
                  <c:v>4</c:v>
                </c:pt>
                <c:pt idx="2903">
                  <c:v>4</c:v>
                </c:pt>
                <c:pt idx="2904">
                  <c:v>4</c:v>
                </c:pt>
                <c:pt idx="2905">
                  <c:v>4</c:v>
                </c:pt>
                <c:pt idx="2906">
                  <c:v>4</c:v>
                </c:pt>
                <c:pt idx="2907">
                  <c:v>4</c:v>
                </c:pt>
                <c:pt idx="2908">
                  <c:v>4</c:v>
                </c:pt>
                <c:pt idx="2909">
                  <c:v>4</c:v>
                </c:pt>
                <c:pt idx="2910">
                  <c:v>4</c:v>
                </c:pt>
                <c:pt idx="2911">
                  <c:v>4</c:v>
                </c:pt>
                <c:pt idx="2912">
                  <c:v>4</c:v>
                </c:pt>
                <c:pt idx="2913">
                  <c:v>4</c:v>
                </c:pt>
                <c:pt idx="2914">
                  <c:v>4</c:v>
                </c:pt>
                <c:pt idx="2915">
                  <c:v>4</c:v>
                </c:pt>
                <c:pt idx="2916">
                  <c:v>4</c:v>
                </c:pt>
                <c:pt idx="2917">
                  <c:v>4</c:v>
                </c:pt>
                <c:pt idx="2918">
                  <c:v>4</c:v>
                </c:pt>
                <c:pt idx="2919">
                  <c:v>4</c:v>
                </c:pt>
                <c:pt idx="2920">
                  <c:v>4</c:v>
                </c:pt>
                <c:pt idx="2921">
                  <c:v>4</c:v>
                </c:pt>
                <c:pt idx="2922">
                  <c:v>4</c:v>
                </c:pt>
                <c:pt idx="2923">
                  <c:v>4</c:v>
                </c:pt>
                <c:pt idx="2924">
                  <c:v>4</c:v>
                </c:pt>
                <c:pt idx="2925">
                  <c:v>4</c:v>
                </c:pt>
                <c:pt idx="2926">
                  <c:v>4</c:v>
                </c:pt>
                <c:pt idx="2927">
                  <c:v>4</c:v>
                </c:pt>
                <c:pt idx="2928">
                  <c:v>4</c:v>
                </c:pt>
                <c:pt idx="2929">
                  <c:v>4</c:v>
                </c:pt>
                <c:pt idx="2930">
                  <c:v>4</c:v>
                </c:pt>
                <c:pt idx="2931">
                  <c:v>4</c:v>
                </c:pt>
                <c:pt idx="2932">
                  <c:v>4</c:v>
                </c:pt>
                <c:pt idx="2933">
                  <c:v>4</c:v>
                </c:pt>
                <c:pt idx="2934">
                  <c:v>4</c:v>
                </c:pt>
                <c:pt idx="2935">
                  <c:v>4</c:v>
                </c:pt>
                <c:pt idx="2936">
                  <c:v>4</c:v>
                </c:pt>
                <c:pt idx="2937">
                  <c:v>4</c:v>
                </c:pt>
                <c:pt idx="2938">
                  <c:v>4</c:v>
                </c:pt>
                <c:pt idx="2939">
                  <c:v>4</c:v>
                </c:pt>
                <c:pt idx="2940">
                  <c:v>4</c:v>
                </c:pt>
                <c:pt idx="2941">
                  <c:v>4</c:v>
                </c:pt>
                <c:pt idx="2942">
                  <c:v>4</c:v>
                </c:pt>
                <c:pt idx="2943">
                  <c:v>4</c:v>
                </c:pt>
                <c:pt idx="2944">
                  <c:v>4</c:v>
                </c:pt>
                <c:pt idx="2945">
                  <c:v>4</c:v>
                </c:pt>
                <c:pt idx="2946">
                  <c:v>4</c:v>
                </c:pt>
                <c:pt idx="2947">
                  <c:v>4</c:v>
                </c:pt>
                <c:pt idx="2948">
                  <c:v>4</c:v>
                </c:pt>
                <c:pt idx="2949">
                  <c:v>4</c:v>
                </c:pt>
                <c:pt idx="2950">
                  <c:v>4</c:v>
                </c:pt>
                <c:pt idx="2951">
                  <c:v>4</c:v>
                </c:pt>
                <c:pt idx="2952">
                  <c:v>4</c:v>
                </c:pt>
                <c:pt idx="2953">
                  <c:v>4</c:v>
                </c:pt>
                <c:pt idx="2954">
                  <c:v>4</c:v>
                </c:pt>
                <c:pt idx="2955">
                  <c:v>4</c:v>
                </c:pt>
                <c:pt idx="2956">
                  <c:v>4</c:v>
                </c:pt>
                <c:pt idx="2957">
                  <c:v>4</c:v>
                </c:pt>
                <c:pt idx="2958">
                  <c:v>4</c:v>
                </c:pt>
                <c:pt idx="2959">
                  <c:v>4</c:v>
                </c:pt>
                <c:pt idx="2960">
                  <c:v>4</c:v>
                </c:pt>
                <c:pt idx="2961">
                  <c:v>4</c:v>
                </c:pt>
                <c:pt idx="2962">
                  <c:v>4</c:v>
                </c:pt>
                <c:pt idx="2963">
                  <c:v>4</c:v>
                </c:pt>
                <c:pt idx="2964">
                  <c:v>4</c:v>
                </c:pt>
                <c:pt idx="2965">
                  <c:v>4</c:v>
                </c:pt>
                <c:pt idx="2966">
                  <c:v>4</c:v>
                </c:pt>
                <c:pt idx="2967">
                  <c:v>4</c:v>
                </c:pt>
                <c:pt idx="2968">
                  <c:v>4</c:v>
                </c:pt>
                <c:pt idx="2969">
                  <c:v>4</c:v>
                </c:pt>
                <c:pt idx="2970">
                  <c:v>4</c:v>
                </c:pt>
                <c:pt idx="2971">
                  <c:v>4</c:v>
                </c:pt>
                <c:pt idx="2972">
                  <c:v>4</c:v>
                </c:pt>
                <c:pt idx="2973">
                  <c:v>4</c:v>
                </c:pt>
                <c:pt idx="2974">
                  <c:v>4</c:v>
                </c:pt>
                <c:pt idx="2975">
                  <c:v>4</c:v>
                </c:pt>
                <c:pt idx="2976">
                  <c:v>4</c:v>
                </c:pt>
                <c:pt idx="2977">
                  <c:v>4</c:v>
                </c:pt>
                <c:pt idx="2978">
                  <c:v>4</c:v>
                </c:pt>
                <c:pt idx="2979">
                  <c:v>4</c:v>
                </c:pt>
                <c:pt idx="2980">
                  <c:v>4</c:v>
                </c:pt>
                <c:pt idx="2981">
                  <c:v>4</c:v>
                </c:pt>
                <c:pt idx="2982">
                  <c:v>4</c:v>
                </c:pt>
                <c:pt idx="2983">
                  <c:v>4</c:v>
                </c:pt>
                <c:pt idx="2984">
                  <c:v>4</c:v>
                </c:pt>
                <c:pt idx="2985">
                  <c:v>4</c:v>
                </c:pt>
                <c:pt idx="2986">
                  <c:v>4</c:v>
                </c:pt>
                <c:pt idx="2987">
                  <c:v>4</c:v>
                </c:pt>
                <c:pt idx="2988">
                  <c:v>4</c:v>
                </c:pt>
                <c:pt idx="2989">
                  <c:v>4</c:v>
                </c:pt>
                <c:pt idx="2990">
                  <c:v>4</c:v>
                </c:pt>
                <c:pt idx="2991">
                  <c:v>4</c:v>
                </c:pt>
                <c:pt idx="2992">
                  <c:v>4</c:v>
                </c:pt>
                <c:pt idx="2993">
                  <c:v>4</c:v>
                </c:pt>
                <c:pt idx="2994">
                  <c:v>4</c:v>
                </c:pt>
                <c:pt idx="2995">
                  <c:v>4</c:v>
                </c:pt>
                <c:pt idx="2996">
                  <c:v>4</c:v>
                </c:pt>
                <c:pt idx="2997">
                  <c:v>4</c:v>
                </c:pt>
                <c:pt idx="2998">
                  <c:v>4</c:v>
                </c:pt>
                <c:pt idx="2999">
                  <c:v>4</c:v>
                </c:pt>
                <c:pt idx="3000">
                  <c:v>4</c:v>
                </c:pt>
                <c:pt idx="3001">
                  <c:v>4</c:v>
                </c:pt>
                <c:pt idx="3002">
                  <c:v>4</c:v>
                </c:pt>
                <c:pt idx="3003">
                  <c:v>4</c:v>
                </c:pt>
                <c:pt idx="3004">
                  <c:v>4</c:v>
                </c:pt>
                <c:pt idx="3005">
                  <c:v>4</c:v>
                </c:pt>
                <c:pt idx="3006">
                  <c:v>4</c:v>
                </c:pt>
                <c:pt idx="3007">
                  <c:v>4</c:v>
                </c:pt>
                <c:pt idx="3008">
                  <c:v>4</c:v>
                </c:pt>
                <c:pt idx="3009">
                  <c:v>4</c:v>
                </c:pt>
                <c:pt idx="3010">
                  <c:v>4</c:v>
                </c:pt>
                <c:pt idx="3011">
                  <c:v>4</c:v>
                </c:pt>
                <c:pt idx="3012">
                  <c:v>4</c:v>
                </c:pt>
                <c:pt idx="3013">
                  <c:v>4</c:v>
                </c:pt>
                <c:pt idx="3014">
                  <c:v>4</c:v>
                </c:pt>
                <c:pt idx="3015">
                  <c:v>4</c:v>
                </c:pt>
                <c:pt idx="3016">
                  <c:v>4</c:v>
                </c:pt>
                <c:pt idx="3017">
                  <c:v>4</c:v>
                </c:pt>
                <c:pt idx="3018">
                  <c:v>4</c:v>
                </c:pt>
                <c:pt idx="3019">
                  <c:v>4</c:v>
                </c:pt>
                <c:pt idx="3020">
                  <c:v>4</c:v>
                </c:pt>
                <c:pt idx="3021">
                  <c:v>4</c:v>
                </c:pt>
                <c:pt idx="3022">
                  <c:v>4</c:v>
                </c:pt>
                <c:pt idx="3023">
                  <c:v>4</c:v>
                </c:pt>
                <c:pt idx="3024">
                  <c:v>4</c:v>
                </c:pt>
                <c:pt idx="3025">
                  <c:v>4</c:v>
                </c:pt>
                <c:pt idx="3026">
                  <c:v>4</c:v>
                </c:pt>
                <c:pt idx="3027">
                  <c:v>4</c:v>
                </c:pt>
                <c:pt idx="3028">
                  <c:v>4</c:v>
                </c:pt>
                <c:pt idx="3029">
                  <c:v>4</c:v>
                </c:pt>
                <c:pt idx="3030">
                  <c:v>4</c:v>
                </c:pt>
                <c:pt idx="3031">
                  <c:v>4</c:v>
                </c:pt>
                <c:pt idx="3032">
                  <c:v>4</c:v>
                </c:pt>
                <c:pt idx="3033">
                  <c:v>4</c:v>
                </c:pt>
                <c:pt idx="3034">
                  <c:v>4</c:v>
                </c:pt>
                <c:pt idx="3035">
                  <c:v>4</c:v>
                </c:pt>
                <c:pt idx="3036">
                  <c:v>4</c:v>
                </c:pt>
                <c:pt idx="3037">
                  <c:v>4</c:v>
                </c:pt>
                <c:pt idx="3038">
                  <c:v>4</c:v>
                </c:pt>
                <c:pt idx="3039">
                  <c:v>4</c:v>
                </c:pt>
                <c:pt idx="3040">
                  <c:v>4</c:v>
                </c:pt>
                <c:pt idx="3041">
                  <c:v>4</c:v>
                </c:pt>
                <c:pt idx="3042">
                  <c:v>4</c:v>
                </c:pt>
                <c:pt idx="3043">
                  <c:v>4</c:v>
                </c:pt>
                <c:pt idx="3044">
                  <c:v>4</c:v>
                </c:pt>
                <c:pt idx="3045">
                  <c:v>4</c:v>
                </c:pt>
                <c:pt idx="3046">
                  <c:v>4</c:v>
                </c:pt>
                <c:pt idx="3047">
                  <c:v>4</c:v>
                </c:pt>
                <c:pt idx="3048">
                  <c:v>4</c:v>
                </c:pt>
                <c:pt idx="3049">
                  <c:v>4</c:v>
                </c:pt>
                <c:pt idx="3050">
                  <c:v>4</c:v>
                </c:pt>
                <c:pt idx="3051">
                  <c:v>4</c:v>
                </c:pt>
                <c:pt idx="3052">
                  <c:v>4</c:v>
                </c:pt>
                <c:pt idx="3053">
                  <c:v>4</c:v>
                </c:pt>
                <c:pt idx="3054">
                  <c:v>4</c:v>
                </c:pt>
                <c:pt idx="3055">
                  <c:v>4</c:v>
                </c:pt>
                <c:pt idx="3056">
                  <c:v>4</c:v>
                </c:pt>
                <c:pt idx="3057">
                  <c:v>4</c:v>
                </c:pt>
                <c:pt idx="3058">
                  <c:v>4</c:v>
                </c:pt>
                <c:pt idx="3059">
                  <c:v>4</c:v>
                </c:pt>
                <c:pt idx="3060">
                  <c:v>4</c:v>
                </c:pt>
                <c:pt idx="3061">
                  <c:v>4</c:v>
                </c:pt>
                <c:pt idx="3062">
                  <c:v>4</c:v>
                </c:pt>
                <c:pt idx="3063">
                  <c:v>4</c:v>
                </c:pt>
                <c:pt idx="3064">
                  <c:v>4</c:v>
                </c:pt>
                <c:pt idx="3065">
                  <c:v>4</c:v>
                </c:pt>
                <c:pt idx="3066">
                  <c:v>4</c:v>
                </c:pt>
                <c:pt idx="3067">
                  <c:v>4</c:v>
                </c:pt>
                <c:pt idx="3068">
                  <c:v>4</c:v>
                </c:pt>
                <c:pt idx="3069">
                  <c:v>4</c:v>
                </c:pt>
                <c:pt idx="3070">
                  <c:v>4</c:v>
                </c:pt>
                <c:pt idx="3071">
                  <c:v>4</c:v>
                </c:pt>
                <c:pt idx="3072">
                  <c:v>4</c:v>
                </c:pt>
                <c:pt idx="3073">
                  <c:v>4</c:v>
                </c:pt>
                <c:pt idx="3074">
                  <c:v>4</c:v>
                </c:pt>
                <c:pt idx="3075">
                  <c:v>4</c:v>
                </c:pt>
                <c:pt idx="3076">
                  <c:v>4</c:v>
                </c:pt>
                <c:pt idx="3077">
                  <c:v>4</c:v>
                </c:pt>
                <c:pt idx="3078">
                  <c:v>4</c:v>
                </c:pt>
                <c:pt idx="3079">
                  <c:v>4</c:v>
                </c:pt>
                <c:pt idx="3080">
                  <c:v>4</c:v>
                </c:pt>
                <c:pt idx="3081">
                  <c:v>4</c:v>
                </c:pt>
                <c:pt idx="3082">
                  <c:v>4</c:v>
                </c:pt>
                <c:pt idx="3083">
                  <c:v>4</c:v>
                </c:pt>
                <c:pt idx="3084">
                  <c:v>4</c:v>
                </c:pt>
                <c:pt idx="3085">
                  <c:v>4</c:v>
                </c:pt>
                <c:pt idx="3086">
                  <c:v>4</c:v>
                </c:pt>
                <c:pt idx="3087">
                  <c:v>4</c:v>
                </c:pt>
                <c:pt idx="3088">
                  <c:v>4</c:v>
                </c:pt>
                <c:pt idx="3089">
                  <c:v>4</c:v>
                </c:pt>
                <c:pt idx="3090">
                  <c:v>4</c:v>
                </c:pt>
                <c:pt idx="3091">
                  <c:v>4</c:v>
                </c:pt>
                <c:pt idx="3092">
                  <c:v>4</c:v>
                </c:pt>
                <c:pt idx="3093">
                  <c:v>4</c:v>
                </c:pt>
                <c:pt idx="3094">
                  <c:v>4</c:v>
                </c:pt>
                <c:pt idx="3095">
                  <c:v>4</c:v>
                </c:pt>
                <c:pt idx="3096">
                  <c:v>4</c:v>
                </c:pt>
                <c:pt idx="3097">
                  <c:v>4</c:v>
                </c:pt>
                <c:pt idx="3098">
                  <c:v>4</c:v>
                </c:pt>
                <c:pt idx="3099">
                  <c:v>4</c:v>
                </c:pt>
                <c:pt idx="3100">
                  <c:v>4</c:v>
                </c:pt>
                <c:pt idx="3101">
                  <c:v>4</c:v>
                </c:pt>
                <c:pt idx="3102">
                  <c:v>4</c:v>
                </c:pt>
                <c:pt idx="3103">
                  <c:v>4</c:v>
                </c:pt>
                <c:pt idx="3104">
                  <c:v>4</c:v>
                </c:pt>
                <c:pt idx="3105">
                  <c:v>4</c:v>
                </c:pt>
                <c:pt idx="3106">
                  <c:v>4</c:v>
                </c:pt>
                <c:pt idx="3107">
                  <c:v>4</c:v>
                </c:pt>
                <c:pt idx="3108">
                  <c:v>4</c:v>
                </c:pt>
                <c:pt idx="3109">
                  <c:v>4</c:v>
                </c:pt>
                <c:pt idx="3110">
                  <c:v>4</c:v>
                </c:pt>
                <c:pt idx="3111">
                  <c:v>4</c:v>
                </c:pt>
                <c:pt idx="3112">
                  <c:v>4</c:v>
                </c:pt>
                <c:pt idx="3113">
                  <c:v>4</c:v>
                </c:pt>
                <c:pt idx="3114">
                  <c:v>4</c:v>
                </c:pt>
                <c:pt idx="3115">
                  <c:v>4</c:v>
                </c:pt>
                <c:pt idx="3116">
                  <c:v>4</c:v>
                </c:pt>
                <c:pt idx="3117">
                  <c:v>4</c:v>
                </c:pt>
                <c:pt idx="3118">
                  <c:v>4</c:v>
                </c:pt>
                <c:pt idx="3119">
                  <c:v>4</c:v>
                </c:pt>
                <c:pt idx="3120">
                  <c:v>4</c:v>
                </c:pt>
                <c:pt idx="3121">
                  <c:v>4</c:v>
                </c:pt>
                <c:pt idx="3122">
                  <c:v>4</c:v>
                </c:pt>
                <c:pt idx="3123">
                  <c:v>4</c:v>
                </c:pt>
                <c:pt idx="3124">
                  <c:v>4</c:v>
                </c:pt>
                <c:pt idx="3125">
                  <c:v>4</c:v>
                </c:pt>
                <c:pt idx="3126">
                  <c:v>4</c:v>
                </c:pt>
                <c:pt idx="3127">
                  <c:v>4</c:v>
                </c:pt>
                <c:pt idx="3128">
                  <c:v>4</c:v>
                </c:pt>
                <c:pt idx="3129">
                  <c:v>4</c:v>
                </c:pt>
                <c:pt idx="3130">
                  <c:v>4</c:v>
                </c:pt>
                <c:pt idx="3131">
                  <c:v>4</c:v>
                </c:pt>
                <c:pt idx="3132">
                  <c:v>4</c:v>
                </c:pt>
                <c:pt idx="3133">
                  <c:v>4</c:v>
                </c:pt>
                <c:pt idx="3134">
                  <c:v>4</c:v>
                </c:pt>
                <c:pt idx="3135">
                  <c:v>4</c:v>
                </c:pt>
                <c:pt idx="3136">
                  <c:v>4</c:v>
                </c:pt>
                <c:pt idx="3137">
                  <c:v>4</c:v>
                </c:pt>
                <c:pt idx="3138">
                  <c:v>4</c:v>
                </c:pt>
                <c:pt idx="3139">
                  <c:v>4</c:v>
                </c:pt>
                <c:pt idx="3140">
                  <c:v>4</c:v>
                </c:pt>
                <c:pt idx="3141">
                  <c:v>4</c:v>
                </c:pt>
                <c:pt idx="3142">
                  <c:v>4</c:v>
                </c:pt>
                <c:pt idx="3143">
                  <c:v>4</c:v>
                </c:pt>
                <c:pt idx="3144">
                  <c:v>4</c:v>
                </c:pt>
                <c:pt idx="3145">
                  <c:v>4</c:v>
                </c:pt>
                <c:pt idx="3146">
                  <c:v>4</c:v>
                </c:pt>
                <c:pt idx="3147">
                  <c:v>4</c:v>
                </c:pt>
                <c:pt idx="3148">
                  <c:v>4</c:v>
                </c:pt>
                <c:pt idx="3149">
                  <c:v>4</c:v>
                </c:pt>
                <c:pt idx="3150">
                  <c:v>4</c:v>
                </c:pt>
                <c:pt idx="3151">
                  <c:v>4</c:v>
                </c:pt>
                <c:pt idx="3152">
                  <c:v>4</c:v>
                </c:pt>
                <c:pt idx="3153">
                  <c:v>4</c:v>
                </c:pt>
                <c:pt idx="3154">
                  <c:v>4</c:v>
                </c:pt>
                <c:pt idx="3155">
                  <c:v>4</c:v>
                </c:pt>
                <c:pt idx="3156">
                  <c:v>4</c:v>
                </c:pt>
                <c:pt idx="3157">
                  <c:v>4</c:v>
                </c:pt>
                <c:pt idx="3158">
                  <c:v>4</c:v>
                </c:pt>
                <c:pt idx="3159">
                  <c:v>4</c:v>
                </c:pt>
                <c:pt idx="3160">
                  <c:v>4</c:v>
                </c:pt>
                <c:pt idx="3161">
                  <c:v>4</c:v>
                </c:pt>
                <c:pt idx="3162">
                  <c:v>4</c:v>
                </c:pt>
                <c:pt idx="3163">
                  <c:v>4</c:v>
                </c:pt>
                <c:pt idx="3164">
                  <c:v>4</c:v>
                </c:pt>
                <c:pt idx="3165">
                  <c:v>4</c:v>
                </c:pt>
                <c:pt idx="3166">
                  <c:v>4</c:v>
                </c:pt>
                <c:pt idx="3167">
                  <c:v>4</c:v>
                </c:pt>
                <c:pt idx="3168">
                  <c:v>4</c:v>
                </c:pt>
                <c:pt idx="3169">
                  <c:v>4</c:v>
                </c:pt>
                <c:pt idx="3170">
                  <c:v>4</c:v>
                </c:pt>
                <c:pt idx="3171">
                  <c:v>4</c:v>
                </c:pt>
                <c:pt idx="3172">
                  <c:v>4</c:v>
                </c:pt>
                <c:pt idx="3173">
                  <c:v>4</c:v>
                </c:pt>
                <c:pt idx="3174">
                  <c:v>4</c:v>
                </c:pt>
                <c:pt idx="3175">
                  <c:v>4</c:v>
                </c:pt>
                <c:pt idx="3176">
                  <c:v>4</c:v>
                </c:pt>
                <c:pt idx="3177">
                  <c:v>4</c:v>
                </c:pt>
                <c:pt idx="3178">
                  <c:v>4</c:v>
                </c:pt>
                <c:pt idx="3179">
                  <c:v>4</c:v>
                </c:pt>
                <c:pt idx="3180">
                  <c:v>4</c:v>
                </c:pt>
                <c:pt idx="3181">
                  <c:v>4</c:v>
                </c:pt>
                <c:pt idx="3182">
                  <c:v>4</c:v>
                </c:pt>
                <c:pt idx="3183">
                  <c:v>4</c:v>
                </c:pt>
                <c:pt idx="3184">
                  <c:v>4</c:v>
                </c:pt>
                <c:pt idx="3185">
                  <c:v>4</c:v>
                </c:pt>
                <c:pt idx="3186">
                  <c:v>4</c:v>
                </c:pt>
                <c:pt idx="3187">
                  <c:v>4</c:v>
                </c:pt>
                <c:pt idx="3188">
                  <c:v>4</c:v>
                </c:pt>
                <c:pt idx="3189">
                  <c:v>4</c:v>
                </c:pt>
                <c:pt idx="3190">
                  <c:v>4</c:v>
                </c:pt>
                <c:pt idx="3191">
                  <c:v>4</c:v>
                </c:pt>
                <c:pt idx="3192">
                  <c:v>4</c:v>
                </c:pt>
                <c:pt idx="3193">
                  <c:v>4</c:v>
                </c:pt>
                <c:pt idx="3194">
                  <c:v>4</c:v>
                </c:pt>
                <c:pt idx="3195">
                  <c:v>4</c:v>
                </c:pt>
                <c:pt idx="3196">
                  <c:v>4</c:v>
                </c:pt>
                <c:pt idx="3197">
                  <c:v>4</c:v>
                </c:pt>
                <c:pt idx="3198">
                  <c:v>4</c:v>
                </c:pt>
                <c:pt idx="3199">
                  <c:v>4</c:v>
                </c:pt>
                <c:pt idx="3200">
                  <c:v>4</c:v>
                </c:pt>
                <c:pt idx="3201">
                  <c:v>4</c:v>
                </c:pt>
                <c:pt idx="3202">
                  <c:v>4</c:v>
                </c:pt>
                <c:pt idx="3203">
                  <c:v>4</c:v>
                </c:pt>
                <c:pt idx="3204">
                  <c:v>4</c:v>
                </c:pt>
                <c:pt idx="3205">
                  <c:v>4</c:v>
                </c:pt>
                <c:pt idx="3206">
                  <c:v>4</c:v>
                </c:pt>
                <c:pt idx="3207">
                  <c:v>4</c:v>
                </c:pt>
                <c:pt idx="3208">
                  <c:v>4</c:v>
                </c:pt>
                <c:pt idx="3209">
                  <c:v>4</c:v>
                </c:pt>
                <c:pt idx="3210">
                  <c:v>4</c:v>
                </c:pt>
                <c:pt idx="3211">
                  <c:v>4</c:v>
                </c:pt>
                <c:pt idx="3212">
                  <c:v>4</c:v>
                </c:pt>
                <c:pt idx="3213">
                  <c:v>4</c:v>
                </c:pt>
                <c:pt idx="3214">
                  <c:v>4</c:v>
                </c:pt>
                <c:pt idx="3215">
                  <c:v>4</c:v>
                </c:pt>
                <c:pt idx="3216">
                  <c:v>4</c:v>
                </c:pt>
                <c:pt idx="3217">
                  <c:v>4</c:v>
                </c:pt>
                <c:pt idx="3218">
                  <c:v>4</c:v>
                </c:pt>
                <c:pt idx="3219">
                  <c:v>4</c:v>
                </c:pt>
                <c:pt idx="3220">
                  <c:v>4</c:v>
                </c:pt>
                <c:pt idx="3221">
                  <c:v>4</c:v>
                </c:pt>
                <c:pt idx="3222">
                  <c:v>4</c:v>
                </c:pt>
                <c:pt idx="3223">
                  <c:v>4</c:v>
                </c:pt>
                <c:pt idx="3224">
                  <c:v>4</c:v>
                </c:pt>
                <c:pt idx="3225">
                  <c:v>4</c:v>
                </c:pt>
                <c:pt idx="3226">
                  <c:v>4</c:v>
                </c:pt>
                <c:pt idx="3227">
                  <c:v>4</c:v>
                </c:pt>
                <c:pt idx="3228">
                  <c:v>4</c:v>
                </c:pt>
                <c:pt idx="3229">
                  <c:v>4</c:v>
                </c:pt>
                <c:pt idx="3230">
                  <c:v>4</c:v>
                </c:pt>
                <c:pt idx="3231">
                  <c:v>4</c:v>
                </c:pt>
                <c:pt idx="3232">
                  <c:v>4</c:v>
                </c:pt>
                <c:pt idx="3233">
                  <c:v>4</c:v>
                </c:pt>
                <c:pt idx="3234">
                  <c:v>4</c:v>
                </c:pt>
                <c:pt idx="3235">
                  <c:v>4</c:v>
                </c:pt>
                <c:pt idx="3236">
                  <c:v>4</c:v>
                </c:pt>
                <c:pt idx="3237">
                  <c:v>4</c:v>
                </c:pt>
                <c:pt idx="3238">
                  <c:v>4</c:v>
                </c:pt>
                <c:pt idx="3239">
                  <c:v>4</c:v>
                </c:pt>
                <c:pt idx="3240">
                  <c:v>4</c:v>
                </c:pt>
                <c:pt idx="3241">
                  <c:v>4</c:v>
                </c:pt>
                <c:pt idx="3242">
                  <c:v>4</c:v>
                </c:pt>
                <c:pt idx="3243">
                  <c:v>4</c:v>
                </c:pt>
                <c:pt idx="3244">
                  <c:v>4</c:v>
                </c:pt>
                <c:pt idx="3245">
                  <c:v>4</c:v>
                </c:pt>
                <c:pt idx="3246">
                  <c:v>4</c:v>
                </c:pt>
                <c:pt idx="3247">
                  <c:v>4</c:v>
                </c:pt>
                <c:pt idx="3248">
                  <c:v>4</c:v>
                </c:pt>
                <c:pt idx="3249">
                  <c:v>4</c:v>
                </c:pt>
                <c:pt idx="3250">
                  <c:v>4</c:v>
                </c:pt>
                <c:pt idx="3251">
                  <c:v>4</c:v>
                </c:pt>
                <c:pt idx="3252">
                  <c:v>4</c:v>
                </c:pt>
                <c:pt idx="3253">
                  <c:v>4</c:v>
                </c:pt>
                <c:pt idx="3254">
                  <c:v>4</c:v>
                </c:pt>
                <c:pt idx="3255">
                  <c:v>4</c:v>
                </c:pt>
                <c:pt idx="3256">
                  <c:v>4</c:v>
                </c:pt>
                <c:pt idx="3257">
                  <c:v>4</c:v>
                </c:pt>
                <c:pt idx="3258">
                  <c:v>4</c:v>
                </c:pt>
                <c:pt idx="3259">
                  <c:v>4</c:v>
                </c:pt>
                <c:pt idx="3260">
                  <c:v>4</c:v>
                </c:pt>
                <c:pt idx="3261">
                  <c:v>4</c:v>
                </c:pt>
                <c:pt idx="3262">
                  <c:v>4</c:v>
                </c:pt>
                <c:pt idx="3263">
                  <c:v>4</c:v>
                </c:pt>
                <c:pt idx="3264">
                  <c:v>4</c:v>
                </c:pt>
                <c:pt idx="3265">
                  <c:v>4</c:v>
                </c:pt>
                <c:pt idx="3266">
                  <c:v>4</c:v>
                </c:pt>
                <c:pt idx="3267">
                  <c:v>4</c:v>
                </c:pt>
                <c:pt idx="3268">
                  <c:v>4</c:v>
                </c:pt>
                <c:pt idx="3269">
                  <c:v>4</c:v>
                </c:pt>
                <c:pt idx="3270">
                  <c:v>4</c:v>
                </c:pt>
                <c:pt idx="3271">
                  <c:v>4</c:v>
                </c:pt>
                <c:pt idx="3272">
                  <c:v>4</c:v>
                </c:pt>
                <c:pt idx="3273">
                  <c:v>4</c:v>
                </c:pt>
                <c:pt idx="3274">
                  <c:v>4</c:v>
                </c:pt>
                <c:pt idx="3275">
                  <c:v>4</c:v>
                </c:pt>
                <c:pt idx="3276">
                  <c:v>4</c:v>
                </c:pt>
                <c:pt idx="3277">
                  <c:v>4</c:v>
                </c:pt>
                <c:pt idx="3278">
                  <c:v>4</c:v>
                </c:pt>
                <c:pt idx="3279">
                  <c:v>4</c:v>
                </c:pt>
                <c:pt idx="3280">
                  <c:v>4</c:v>
                </c:pt>
                <c:pt idx="3281">
                  <c:v>4</c:v>
                </c:pt>
                <c:pt idx="3282">
                  <c:v>4</c:v>
                </c:pt>
                <c:pt idx="3283">
                  <c:v>4</c:v>
                </c:pt>
                <c:pt idx="3284">
                  <c:v>4</c:v>
                </c:pt>
                <c:pt idx="3285">
                  <c:v>4</c:v>
                </c:pt>
                <c:pt idx="3286">
                  <c:v>4</c:v>
                </c:pt>
                <c:pt idx="3287">
                  <c:v>4</c:v>
                </c:pt>
                <c:pt idx="3288">
                  <c:v>4</c:v>
                </c:pt>
                <c:pt idx="3289">
                  <c:v>4</c:v>
                </c:pt>
                <c:pt idx="3290">
                  <c:v>4</c:v>
                </c:pt>
                <c:pt idx="3291">
                  <c:v>4</c:v>
                </c:pt>
                <c:pt idx="3292">
                  <c:v>4</c:v>
                </c:pt>
                <c:pt idx="3293">
                  <c:v>4</c:v>
                </c:pt>
                <c:pt idx="3294">
                  <c:v>4</c:v>
                </c:pt>
                <c:pt idx="3295">
                  <c:v>4</c:v>
                </c:pt>
                <c:pt idx="3296">
                  <c:v>4</c:v>
                </c:pt>
                <c:pt idx="3297">
                  <c:v>4</c:v>
                </c:pt>
                <c:pt idx="3298">
                  <c:v>4</c:v>
                </c:pt>
                <c:pt idx="3299">
                  <c:v>4</c:v>
                </c:pt>
                <c:pt idx="3300">
                  <c:v>4</c:v>
                </c:pt>
                <c:pt idx="3301">
                  <c:v>4</c:v>
                </c:pt>
                <c:pt idx="3302">
                  <c:v>4</c:v>
                </c:pt>
                <c:pt idx="3303">
                  <c:v>4</c:v>
                </c:pt>
                <c:pt idx="3304">
                  <c:v>4</c:v>
                </c:pt>
                <c:pt idx="3305">
                  <c:v>4</c:v>
                </c:pt>
                <c:pt idx="3306">
                  <c:v>4</c:v>
                </c:pt>
                <c:pt idx="3307">
                  <c:v>4</c:v>
                </c:pt>
                <c:pt idx="3308">
                  <c:v>4</c:v>
                </c:pt>
                <c:pt idx="3309">
                  <c:v>4</c:v>
                </c:pt>
                <c:pt idx="3310">
                  <c:v>4</c:v>
                </c:pt>
                <c:pt idx="3311">
                  <c:v>4</c:v>
                </c:pt>
                <c:pt idx="3312">
                  <c:v>4</c:v>
                </c:pt>
                <c:pt idx="3313">
                  <c:v>4</c:v>
                </c:pt>
                <c:pt idx="3314">
                  <c:v>4</c:v>
                </c:pt>
                <c:pt idx="3315">
                  <c:v>4</c:v>
                </c:pt>
                <c:pt idx="3316">
                  <c:v>4</c:v>
                </c:pt>
                <c:pt idx="3317">
                  <c:v>4</c:v>
                </c:pt>
                <c:pt idx="3318">
                  <c:v>4</c:v>
                </c:pt>
                <c:pt idx="3319">
                  <c:v>4</c:v>
                </c:pt>
                <c:pt idx="3320">
                  <c:v>4</c:v>
                </c:pt>
                <c:pt idx="3321">
                  <c:v>4</c:v>
                </c:pt>
                <c:pt idx="3322">
                  <c:v>4</c:v>
                </c:pt>
                <c:pt idx="3323">
                  <c:v>4</c:v>
                </c:pt>
                <c:pt idx="3324">
                  <c:v>4</c:v>
                </c:pt>
                <c:pt idx="3325">
                  <c:v>4</c:v>
                </c:pt>
                <c:pt idx="3326">
                  <c:v>4</c:v>
                </c:pt>
                <c:pt idx="3327">
                  <c:v>4</c:v>
                </c:pt>
                <c:pt idx="3328">
                  <c:v>4</c:v>
                </c:pt>
                <c:pt idx="3329">
                  <c:v>4</c:v>
                </c:pt>
                <c:pt idx="3330">
                  <c:v>4</c:v>
                </c:pt>
                <c:pt idx="3331">
                  <c:v>4</c:v>
                </c:pt>
                <c:pt idx="3332">
                  <c:v>4</c:v>
                </c:pt>
                <c:pt idx="3333">
                  <c:v>4</c:v>
                </c:pt>
                <c:pt idx="3334">
                  <c:v>4</c:v>
                </c:pt>
                <c:pt idx="3335">
                  <c:v>4</c:v>
                </c:pt>
                <c:pt idx="3336">
                  <c:v>4</c:v>
                </c:pt>
                <c:pt idx="3337">
                  <c:v>4</c:v>
                </c:pt>
                <c:pt idx="3338">
                  <c:v>4</c:v>
                </c:pt>
                <c:pt idx="3339">
                  <c:v>4</c:v>
                </c:pt>
                <c:pt idx="3340">
                  <c:v>4</c:v>
                </c:pt>
                <c:pt idx="3341">
                  <c:v>4</c:v>
                </c:pt>
                <c:pt idx="3342">
                  <c:v>4</c:v>
                </c:pt>
                <c:pt idx="3343">
                  <c:v>4</c:v>
                </c:pt>
                <c:pt idx="3344">
                  <c:v>4</c:v>
                </c:pt>
                <c:pt idx="3345">
                  <c:v>4</c:v>
                </c:pt>
                <c:pt idx="3346">
                  <c:v>4</c:v>
                </c:pt>
                <c:pt idx="3347">
                  <c:v>4</c:v>
                </c:pt>
                <c:pt idx="3348">
                  <c:v>4</c:v>
                </c:pt>
                <c:pt idx="3349">
                  <c:v>4</c:v>
                </c:pt>
                <c:pt idx="3350">
                  <c:v>4</c:v>
                </c:pt>
                <c:pt idx="3351">
                  <c:v>4</c:v>
                </c:pt>
                <c:pt idx="3352">
                  <c:v>4</c:v>
                </c:pt>
                <c:pt idx="3353">
                  <c:v>4</c:v>
                </c:pt>
                <c:pt idx="3354">
                  <c:v>4</c:v>
                </c:pt>
                <c:pt idx="3355">
                  <c:v>4</c:v>
                </c:pt>
                <c:pt idx="3356">
                  <c:v>4</c:v>
                </c:pt>
                <c:pt idx="3357">
                  <c:v>4</c:v>
                </c:pt>
                <c:pt idx="3358">
                  <c:v>4</c:v>
                </c:pt>
                <c:pt idx="3359">
                  <c:v>4</c:v>
                </c:pt>
                <c:pt idx="3360">
                  <c:v>4</c:v>
                </c:pt>
                <c:pt idx="3361">
                  <c:v>4</c:v>
                </c:pt>
                <c:pt idx="3362">
                  <c:v>4</c:v>
                </c:pt>
                <c:pt idx="3363">
                  <c:v>4</c:v>
                </c:pt>
                <c:pt idx="3364">
                  <c:v>4</c:v>
                </c:pt>
                <c:pt idx="3365">
                  <c:v>4</c:v>
                </c:pt>
                <c:pt idx="3366">
                  <c:v>4</c:v>
                </c:pt>
                <c:pt idx="3367">
                  <c:v>4</c:v>
                </c:pt>
                <c:pt idx="3368">
                  <c:v>4</c:v>
                </c:pt>
                <c:pt idx="3369">
                  <c:v>4</c:v>
                </c:pt>
                <c:pt idx="3370">
                  <c:v>4</c:v>
                </c:pt>
                <c:pt idx="3371">
                  <c:v>4</c:v>
                </c:pt>
                <c:pt idx="3372">
                  <c:v>4</c:v>
                </c:pt>
                <c:pt idx="3373">
                  <c:v>4</c:v>
                </c:pt>
                <c:pt idx="3374">
                  <c:v>4</c:v>
                </c:pt>
                <c:pt idx="3375">
                  <c:v>4</c:v>
                </c:pt>
                <c:pt idx="3376">
                  <c:v>4</c:v>
                </c:pt>
                <c:pt idx="3377">
                  <c:v>4</c:v>
                </c:pt>
                <c:pt idx="3378">
                  <c:v>4</c:v>
                </c:pt>
                <c:pt idx="3379">
                  <c:v>4</c:v>
                </c:pt>
                <c:pt idx="3380">
                  <c:v>4</c:v>
                </c:pt>
                <c:pt idx="3381">
                  <c:v>4</c:v>
                </c:pt>
                <c:pt idx="3382">
                  <c:v>4</c:v>
                </c:pt>
                <c:pt idx="3383">
                  <c:v>4</c:v>
                </c:pt>
                <c:pt idx="3384">
                  <c:v>4</c:v>
                </c:pt>
                <c:pt idx="3385">
                  <c:v>4</c:v>
                </c:pt>
                <c:pt idx="3386">
                  <c:v>4</c:v>
                </c:pt>
                <c:pt idx="3387">
                  <c:v>4</c:v>
                </c:pt>
                <c:pt idx="3388">
                  <c:v>4</c:v>
                </c:pt>
                <c:pt idx="3389">
                  <c:v>4</c:v>
                </c:pt>
                <c:pt idx="3390">
                  <c:v>4</c:v>
                </c:pt>
                <c:pt idx="3391">
                  <c:v>4</c:v>
                </c:pt>
                <c:pt idx="3392">
                  <c:v>4</c:v>
                </c:pt>
                <c:pt idx="3393">
                  <c:v>4</c:v>
                </c:pt>
                <c:pt idx="3394">
                  <c:v>4</c:v>
                </c:pt>
                <c:pt idx="3395">
                  <c:v>4</c:v>
                </c:pt>
                <c:pt idx="3396">
                  <c:v>4</c:v>
                </c:pt>
                <c:pt idx="3397">
                  <c:v>4</c:v>
                </c:pt>
                <c:pt idx="3398">
                  <c:v>4</c:v>
                </c:pt>
                <c:pt idx="3399">
                  <c:v>4</c:v>
                </c:pt>
                <c:pt idx="3400">
                  <c:v>4</c:v>
                </c:pt>
                <c:pt idx="3401">
                  <c:v>4</c:v>
                </c:pt>
                <c:pt idx="3402">
                  <c:v>4</c:v>
                </c:pt>
                <c:pt idx="3403">
                  <c:v>4</c:v>
                </c:pt>
                <c:pt idx="3404">
                  <c:v>4</c:v>
                </c:pt>
                <c:pt idx="3405">
                  <c:v>4</c:v>
                </c:pt>
                <c:pt idx="3406">
                  <c:v>4</c:v>
                </c:pt>
                <c:pt idx="3407">
                  <c:v>4</c:v>
                </c:pt>
                <c:pt idx="3408">
                  <c:v>4</c:v>
                </c:pt>
                <c:pt idx="3409">
                  <c:v>4</c:v>
                </c:pt>
                <c:pt idx="3410">
                  <c:v>4</c:v>
                </c:pt>
                <c:pt idx="3411">
                  <c:v>4</c:v>
                </c:pt>
                <c:pt idx="3412">
                  <c:v>4</c:v>
                </c:pt>
                <c:pt idx="3413">
                  <c:v>4</c:v>
                </c:pt>
                <c:pt idx="3414">
                  <c:v>4</c:v>
                </c:pt>
                <c:pt idx="3415">
                  <c:v>4</c:v>
                </c:pt>
                <c:pt idx="3416">
                  <c:v>4</c:v>
                </c:pt>
                <c:pt idx="3417">
                  <c:v>4</c:v>
                </c:pt>
                <c:pt idx="3418">
                  <c:v>4</c:v>
                </c:pt>
                <c:pt idx="3419">
                  <c:v>4</c:v>
                </c:pt>
                <c:pt idx="3420">
                  <c:v>4</c:v>
                </c:pt>
                <c:pt idx="3421">
                  <c:v>4</c:v>
                </c:pt>
                <c:pt idx="3422">
                  <c:v>4</c:v>
                </c:pt>
                <c:pt idx="3423">
                  <c:v>4</c:v>
                </c:pt>
                <c:pt idx="3424">
                  <c:v>4</c:v>
                </c:pt>
                <c:pt idx="3425">
                  <c:v>4</c:v>
                </c:pt>
                <c:pt idx="3426">
                  <c:v>4</c:v>
                </c:pt>
                <c:pt idx="3427">
                  <c:v>4</c:v>
                </c:pt>
                <c:pt idx="3428">
                  <c:v>4</c:v>
                </c:pt>
                <c:pt idx="3429">
                  <c:v>4</c:v>
                </c:pt>
                <c:pt idx="3430">
                  <c:v>4</c:v>
                </c:pt>
                <c:pt idx="3431">
                  <c:v>4</c:v>
                </c:pt>
                <c:pt idx="3432">
                  <c:v>4</c:v>
                </c:pt>
                <c:pt idx="3433">
                  <c:v>4</c:v>
                </c:pt>
                <c:pt idx="3434">
                  <c:v>4</c:v>
                </c:pt>
                <c:pt idx="3435">
                  <c:v>4</c:v>
                </c:pt>
                <c:pt idx="3436">
                  <c:v>4</c:v>
                </c:pt>
                <c:pt idx="3437">
                  <c:v>4</c:v>
                </c:pt>
                <c:pt idx="3438">
                  <c:v>4</c:v>
                </c:pt>
                <c:pt idx="3439">
                  <c:v>4</c:v>
                </c:pt>
                <c:pt idx="3440">
                  <c:v>4</c:v>
                </c:pt>
                <c:pt idx="3441">
                  <c:v>4</c:v>
                </c:pt>
                <c:pt idx="3442">
                  <c:v>4</c:v>
                </c:pt>
                <c:pt idx="3443">
                  <c:v>4</c:v>
                </c:pt>
                <c:pt idx="3444">
                  <c:v>4</c:v>
                </c:pt>
                <c:pt idx="3445">
                  <c:v>4</c:v>
                </c:pt>
                <c:pt idx="3446">
                  <c:v>4</c:v>
                </c:pt>
                <c:pt idx="3447">
                  <c:v>4</c:v>
                </c:pt>
                <c:pt idx="3448">
                  <c:v>4</c:v>
                </c:pt>
                <c:pt idx="3449">
                  <c:v>4</c:v>
                </c:pt>
                <c:pt idx="3450">
                  <c:v>4</c:v>
                </c:pt>
                <c:pt idx="3451">
                  <c:v>4</c:v>
                </c:pt>
                <c:pt idx="3452">
                  <c:v>4</c:v>
                </c:pt>
                <c:pt idx="3453">
                  <c:v>4</c:v>
                </c:pt>
                <c:pt idx="3454">
                  <c:v>4</c:v>
                </c:pt>
                <c:pt idx="3455">
                  <c:v>4</c:v>
                </c:pt>
                <c:pt idx="3456">
                  <c:v>4</c:v>
                </c:pt>
                <c:pt idx="3457">
                  <c:v>4</c:v>
                </c:pt>
                <c:pt idx="3458">
                  <c:v>4</c:v>
                </c:pt>
                <c:pt idx="3459">
                  <c:v>4</c:v>
                </c:pt>
                <c:pt idx="3460">
                  <c:v>4</c:v>
                </c:pt>
                <c:pt idx="3461">
                  <c:v>4</c:v>
                </c:pt>
                <c:pt idx="3462">
                  <c:v>4</c:v>
                </c:pt>
                <c:pt idx="3463">
                  <c:v>4</c:v>
                </c:pt>
                <c:pt idx="3464">
                  <c:v>4</c:v>
                </c:pt>
                <c:pt idx="3465">
                  <c:v>4</c:v>
                </c:pt>
                <c:pt idx="3466">
                  <c:v>4</c:v>
                </c:pt>
                <c:pt idx="3467">
                  <c:v>4</c:v>
                </c:pt>
                <c:pt idx="3468">
                  <c:v>4</c:v>
                </c:pt>
                <c:pt idx="3469">
                  <c:v>4</c:v>
                </c:pt>
                <c:pt idx="3470">
                  <c:v>4</c:v>
                </c:pt>
                <c:pt idx="3471">
                  <c:v>4</c:v>
                </c:pt>
                <c:pt idx="3472">
                  <c:v>4</c:v>
                </c:pt>
                <c:pt idx="3473">
                  <c:v>4</c:v>
                </c:pt>
                <c:pt idx="3474">
                  <c:v>4</c:v>
                </c:pt>
                <c:pt idx="3475">
                  <c:v>4</c:v>
                </c:pt>
                <c:pt idx="3476">
                  <c:v>4</c:v>
                </c:pt>
                <c:pt idx="3477">
                  <c:v>4</c:v>
                </c:pt>
                <c:pt idx="3478">
                  <c:v>4</c:v>
                </c:pt>
                <c:pt idx="3479">
                  <c:v>4</c:v>
                </c:pt>
                <c:pt idx="3480">
                  <c:v>4</c:v>
                </c:pt>
                <c:pt idx="3481">
                  <c:v>4</c:v>
                </c:pt>
                <c:pt idx="3482">
                  <c:v>4</c:v>
                </c:pt>
                <c:pt idx="3483">
                  <c:v>4</c:v>
                </c:pt>
                <c:pt idx="3484">
                  <c:v>4</c:v>
                </c:pt>
                <c:pt idx="3485">
                  <c:v>4</c:v>
                </c:pt>
                <c:pt idx="3486">
                  <c:v>4</c:v>
                </c:pt>
                <c:pt idx="3487">
                  <c:v>4</c:v>
                </c:pt>
                <c:pt idx="3488">
                  <c:v>4</c:v>
                </c:pt>
                <c:pt idx="3489">
                  <c:v>4</c:v>
                </c:pt>
                <c:pt idx="3490">
                  <c:v>4</c:v>
                </c:pt>
                <c:pt idx="3491">
                  <c:v>4</c:v>
                </c:pt>
                <c:pt idx="3492">
                  <c:v>4</c:v>
                </c:pt>
                <c:pt idx="3493">
                  <c:v>4</c:v>
                </c:pt>
                <c:pt idx="3494">
                  <c:v>4</c:v>
                </c:pt>
                <c:pt idx="3495">
                  <c:v>4</c:v>
                </c:pt>
                <c:pt idx="3496">
                  <c:v>4</c:v>
                </c:pt>
                <c:pt idx="3497">
                  <c:v>4</c:v>
                </c:pt>
                <c:pt idx="3498">
                  <c:v>4</c:v>
                </c:pt>
                <c:pt idx="3499">
                  <c:v>4</c:v>
                </c:pt>
                <c:pt idx="3500">
                  <c:v>4</c:v>
                </c:pt>
                <c:pt idx="3501">
                  <c:v>4</c:v>
                </c:pt>
                <c:pt idx="3502">
                  <c:v>4</c:v>
                </c:pt>
                <c:pt idx="3503">
                  <c:v>4</c:v>
                </c:pt>
                <c:pt idx="3504">
                  <c:v>4</c:v>
                </c:pt>
                <c:pt idx="3505">
                  <c:v>4</c:v>
                </c:pt>
                <c:pt idx="3506">
                  <c:v>4</c:v>
                </c:pt>
                <c:pt idx="3507">
                  <c:v>4</c:v>
                </c:pt>
                <c:pt idx="3508">
                  <c:v>4</c:v>
                </c:pt>
                <c:pt idx="3509">
                  <c:v>4</c:v>
                </c:pt>
                <c:pt idx="3510">
                  <c:v>4</c:v>
                </c:pt>
                <c:pt idx="3511">
                  <c:v>4</c:v>
                </c:pt>
                <c:pt idx="3512">
                  <c:v>4</c:v>
                </c:pt>
                <c:pt idx="3513">
                  <c:v>4</c:v>
                </c:pt>
                <c:pt idx="3514">
                  <c:v>4</c:v>
                </c:pt>
                <c:pt idx="3515">
                  <c:v>4</c:v>
                </c:pt>
                <c:pt idx="3516">
                  <c:v>4</c:v>
                </c:pt>
                <c:pt idx="3517">
                  <c:v>4</c:v>
                </c:pt>
                <c:pt idx="3518">
                  <c:v>4</c:v>
                </c:pt>
                <c:pt idx="3519">
                  <c:v>4</c:v>
                </c:pt>
                <c:pt idx="3520">
                  <c:v>4</c:v>
                </c:pt>
                <c:pt idx="3521">
                  <c:v>4</c:v>
                </c:pt>
                <c:pt idx="3522">
                  <c:v>4</c:v>
                </c:pt>
                <c:pt idx="3523">
                  <c:v>4</c:v>
                </c:pt>
                <c:pt idx="3524">
                  <c:v>4</c:v>
                </c:pt>
                <c:pt idx="3525">
                  <c:v>4</c:v>
                </c:pt>
                <c:pt idx="3526">
                  <c:v>4</c:v>
                </c:pt>
                <c:pt idx="3527">
                  <c:v>4</c:v>
                </c:pt>
                <c:pt idx="3528">
                  <c:v>4</c:v>
                </c:pt>
                <c:pt idx="3529">
                  <c:v>4</c:v>
                </c:pt>
                <c:pt idx="3530">
                  <c:v>4</c:v>
                </c:pt>
                <c:pt idx="3531">
                  <c:v>4</c:v>
                </c:pt>
                <c:pt idx="3532">
                  <c:v>4</c:v>
                </c:pt>
                <c:pt idx="3533">
                  <c:v>4</c:v>
                </c:pt>
                <c:pt idx="3534">
                  <c:v>4</c:v>
                </c:pt>
                <c:pt idx="3535">
                  <c:v>4</c:v>
                </c:pt>
                <c:pt idx="3536">
                  <c:v>4</c:v>
                </c:pt>
                <c:pt idx="3537">
                  <c:v>4</c:v>
                </c:pt>
                <c:pt idx="3538">
                  <c:v>4</c:v>
                </c:pt>
                <c:pt idx="3539">
                  <c:v>4</c:v>
                </c:pt>
                <c:pt idx="3540">
                  <c:v>4</c:v>
                </c:pt>
                <c:pt idx="3541">
                  <c:v>4</c:v>
                </c:pt>
                <c:pt idx="3542">
                  <c:v>4</c:v>
                </c:pt>
                <c:pt idx="3543">
                  <c:v>4</c:v>
                </c:pt>
                <c:pt idx="3544">
                  <c:v>4</c:v>
                </c:pt>
                <c:pt idx="3545">
                  <c:v>4</c:v>
                </c:pt>
                <c:pt idx="3546">
                  <c:v>4</c:v>
                </c:pt>
                <c:pt idx="3547">
                  <c:v>4</c:v>
                </c:pt>
                <c:pt idx="3548">
                  <c:v>4</c:v>
                </c:pt>
                <c:pt idx="3549">
                  <c:v>4</c:v>
                </c:pt>
                <c:pt idx="3550">
                  <c:v>4</c:v>
                </c:pt>
                <c:pt idx="3551">
                  <c:v>4</c:v>
                </c:pt>
                <c:pt idx="3552">
                  <c:v>4</c:v>
                </c:pt>
                <c:pt idx="3553">
                  <c:v>4</c:v>
                </c:pt>
                <c:pt idx="3554">
                  <c:v>4</c:v>
                </c:pt>
                <c:pt idx="3555">
                  <c:v>4</c:v>
                </c:pt>
                <c:pt idx="3556">
                  <c:v>4</c:v>
                </c:pt>
                <c:pt idx="3557">
                  <c:v>4</c:v>
                </c:pt>
                <c:pt idx="3558">
                  <c:v>4</c:v>
                </c:pt>
                <c:pt idx="3559">
                  <c:v>4</c:v>
                </c:pt>
                <c:pt idx="3560">
                  <c:v>4</c:v>
                </c:pt>
                <c:pt idx="3561">
                  <c:v>4</c:v>
                </c:pt>
                <c:pt idx="3562">
                  <c:v>4</c:v>
                </c:pt>
                <c:pt idx="3563">
                  <c:v>4</c:v>
                </c:pt>
                <c:pt idx="3564">
                  <c:v>4</c:v>
                </c:pt>
                <c:pt idx="3565">
                  <c:v>4</c:v>
                </c:pt>
                <c:pt idx="3566">
                  <c:v>4</c:v>
                </c:pt>
                <c:pt idx="3567">
                  <c:v>4</c:v>
                </c:pt>
                <c:pt idx="3568">
                  <c:v>4</c:v>
                </c:pt>
                <c:pt idx="3569">
                  <c:v>4</c:v>
                </c:pt>
                <c:pt idx="3570">
                  <c:v>4</c:v>
                </c:pt>
                <c:pt idx="3571">
                  <c:v>4</c:v>
                </c:pt>
                <c:pt idx="3572">
                  <c:v>4</c:v>
                </c:pt>
                <c:pt idx="3573">
                  <c:v>4</c:v>
                </c:pt>
                <c:pt idx="3574">
                  <c:v>4</c:v>
                </c:pt>
                <c:pt idx="3575">
                  <c:v>4</c:v>
                </c:pt>
                <c:pt idx="3576">
                  <c:v>4</c:v>
                </c:pt>
                <c:pt idx="3577">
                  <c:v>4</c:v>
                </c:pt>
                <c:pt idx="3578">
                  <c:v>4</c:v>
                </c:pt>
                <c:pt idx="3579">
                  <c:v>4</c:v>
                </c:pt>
                <c:pt idx="3580">
                  <c:v>4</c:v>
                </c:pt>
                <c:pt idx="3581">
                  <c:v>4</c:v>
                </c:pt>
                <c:pt idx="3582">
                  <c:v>4</c:v>
                </c:pt>
                <c:pt idx="3583">
                  <c:v>4</c:v>
                </c:pt>
                <c:pt idx="3584">
                  <c:v>4</c:v>
                </c:pt>
                <c:pt idx="3585">
                  <c:v>4</c:v>
                </c:pt>
                <c:pt idx="3586">
                  <c:v>4</c:v>
                </c:pt>
                <c:pt idx="3587">
                  <c:v>4</c:v>
                </c:pt>
                <c:pt idx="3588">
                  <c:v>4</c:v>
                </c:pt>
                <c:pt idx="3589">
                  <c:v>4</c:v>
                </c:pt>
                <c:pt idx="3590">
                  <c:v>4</c:v>
                </c:pt>
                <c:pt idx="3591">
                  <c:v>4</c:v>
                </c:pt>
                <c:pt idx="3592">
                  <c:v>4</c:v>
                </c:pt>
                <c:pt idx="3593">
                  <c:v>4</c:v>
                </c:pt>
                <c:pt idx="3594">
                  <c:v>4</c:v>
                </c:pt>
                <c:pt idx="3595">
                  <c:v>4</c:v>
                </c:pt>
                <c:pt idx="3596">
                  <c:v>4</c:v>
                </c:pt>
                <c:pt idx="3597">
                  <c:v>4</c:v>
                </c:pt>
                <c:pt idx="3598">
                  <c:v>4</c:v>
                </c:pt>
                <c:pt idx="3599">
                  <c:v>4</c:v>
                </c:pt>
                <c:pt idx="3600">
                  <c:v>4</c:v>
                </c:pt>
                <c:pt idx="3601">
                  <c:v>4</c:v>
                </c:pt>
                <c:pt idx="3602">
                  <c:v>4</c:v>
                </c:pt>
                <c:pt idx="3603">
                  <c:v>4</c:v>
                </c:pt>
                <c:pt idx="3604">
                  <c:v>4</c:v>
                </c:pt>
                <c:pt idx="3605">
                  <c:v>4</c:v>
                </c:pt>
                <c:pt idx="3606">
                  <c:v>4</c:v>
                </c:pt>
                <c:pt idx="3607">
                  <c:v>4</c:v>
                </c:pt>
                <c:pt idx="3608">
                  <c:v>4</c:v>
                </c:pt>
                <c:pt idx="3609">
                  <c:v>4</c:v>
                </c:pt>
                <c:pt idx="3610">
                  <c:v>4</c:v>
                </c:pt>
                <c:pt idx="3611">
                  <c:v>4</c:v>
                </c:pt>
                <c:pt idx="3612">
                  <c:v>4</c:v>
                </c:pt>
                <c:pt idx="3613">
                  <c:v>4</c:v>
                </c:pt>
                <c:pt idx="3614">
                  <c:v>4</c:v>
                </c:pt>
                <c:pt idx="3615">
                  <c:v>4</c:v>
                </c:pt>
                <c:pt idx="3616">
                  <c:v>4</c:v>
                </c:pt>
                <c:pt idx="3617">
                  <c:v>4</c:v>
                </c:pt>
                <c:pt idx="3618">
                  <c:v>4</c:v>
                </c:pt>
                <c:pt idx="3619">
                  <c:v>4</c:v>
                </c:pt>
                <c:pt idx="3620">
                  <c:v>4</c:v>
                </c:pt>
                <c:pt idx="3621">
                  <c:v>4</c:v>
                </c:pt>
                <c:pt idx="3622">
                  <c:v>4</c:v>
                </c:pt>
                <c:pt idx="3623">
                  <c:v>4</c:v>
                </c:pt>
                <c:pt idx="3624">
                  <c:v>4</c:v>
                </c:pt>
                <c:pt idx="3625">
                  <c:v>4</c:v>
                </c:pt>
                <c:pt idx="3626">
                  <c:v>4</c:v>
                </c:pt>
                <c:pt idx="3627">
                  <c:v>4</c:v>
                </c:pt>
                <c:pt idx="3628">
                  <c:v>4</c:v>
                </c:pt>
                <c:pt idx="3629">
                  <c:v>4</c:v>
                </c:pt>
                <c:pt idx="3630">
                  <c:v>4</c:v>
                </c:pt>
                <c:pt idx="3631">
                  <c:v>4</c:v>
                </c:pt>
                <c:pt idx="3632">
                  <c:v>4</c:v>
                </c:pt>
                <c:pt idx="3633">
                  <c:v>4</c:v>
                </c:pt>
                <c:pt idx="3634">
                  <c:v>4</c:v>
                </c:pt>
                <c:pt idx="3635">
                  <c:v>4</c:v>
                </c:pt>
                <c:pt idx="3636">
                  <c:v>4</c:v>
                </c:pt>
                <c:pt idx="3637">
                  <c:v>4</c:v>
                </c:pt>
                <c:pt idx="3638">
                  <c:v>4</c:v>
                </c:pt>
                <c:pt idx="3639">
                  <c:v>4</c:v>
                </c:pt>
                <c:pt idx="3640">
                  <c:v>4</c:v>
                </c:pt>
                <c:pt idx="3641">
                  <c:v>4</c:v>
                </c:pt>
                <c:pt idx="3642">
                  <c:v>4</c:v>
                </c:pt>
                <c:pt idx="3643">
                  <c:v>4</c:v>
                </c:pt>
                <c:pt idx="3644">
                  <c:v>4</c:v>
                </c:pt>
                <c:pt idx="3645">
                  <c:v>4</c:v>
                </c:pt>
                <c:pt idx="3646">
                  <c:v>4</c:v>
                </c:pt>
                <c:pt idx="3647">
                  <c:v>4</c:v>
                </c:pt>
                <c:pt idx="3648">
                  <c:v>4</c:v>
                </c:pt>
                <c:pt idx="3649">
                  <c:v>4</c:v>
                </c:pt>
                <c:pt idx="3650">
                  <c:v>4</c:v>
                </c:pt>
                <c:pt idx="3651">
                  <c:v>4</c:v>
                </c:pt>
                <c:pt idx="3652">
                  <c:v>4</c:v>
                </c:pt>
                <c:pt idx="3653">
                  <c:v>4</c:v>
                </c:pt>
                <c:pt idx="3654">
                  <c:v>4</c:v>
                </c:pt>
                <c:pt idx="3655">
                  <c:v>4</c:v>
                </c:pt>
                <c:pt idx="3656">
                  <c:v>4</c:v>
                </c:pt>
                <c:pt idx="3657">
                  <c:v>4</c:v>
                </c:pt>
                <c:pt idx="3658">
                  <c:v>4</c:v>
                </c:pt>
                <c:pt idx="3659">
                  <c:v>4</c:v>
                </c:pt>
                <c:pt idx="3660">
                  <c:v>4</c:v>
                </c:pt>
                <c:pt idx="3661">
                  <c:v>4</c:v>
                </c:pt>
                <c:pt idx="3662">
                  <c:v>4</c:v>
                </c:pt>
                <c:pt idx="3663">
                  <c:v>4</c:v>
                </c:pt>
                <c:pt idx="3664">
                  <c:v>4</c:v>
                </c:pt>
                <c:pt idx="3665">
                  <c:v>4</c:v>
                </c:pt>
                <c:pt idx="3666">
                  <c:v>4</c:v>
                </c:pt>
                <c:pt idx="3667">
                  <c:v>4</c:v>
                </c:pt>
                <c:pt idx="3668">
                  <c:v>4</c:v>
                </c:pt>
                <c:pt idx="3669">
                  <c:v>4</c:v>
                </c:pt>
                <c:pt idx="3670">
                  <c:v>4</c:v>
                </c:pt>
                <c:pt idx="3671">
                  <c:v>4</c:v>
                </c:pt>
                <c:pt idx="3672">
                  <c:v>4</c:v>
                </c:pt>
                <c:pt idx="3673">
                  <c:v>4</c:v>
                </c:pt>
                <c:pt idx="3674">
                  <c:v>4</c:v>
                </c:pt>
                <c:pt idx="3675">
                  <c:v>4</c:v>
                </c:pt>
                <c:pt idx="3676">
                  <c:v>4</c:v>
                </c:pt>
                <c:pt idx="3677">
                  <c:v>4</c:v>
                </c:pt>
                <c:pt idx="3678">
                  <c:v>4</c:v>
                </c:pt>
                <c:pt idx="3679">
                  <c:v>4</c:v>
                </c:pt>
                <c:pt idx="3680">
                  <c:v>4</c:v>
                </c:pt>
                <c:pt idx="3681">
                  <c:v>4</c:v>
                </c:pt>
                <c:pt idx="3682">
                  <c:v>4</c:v>
                </c:pt>
                <c:pt idx="3683">
                  <c:v>4</c:v>
                </c:pt>
                <c:pt idx="3684">
                  <c:v>4</c:v>
                </c:pt>
                <c:pt idx="3685">
                  <c:v>4</c:v>
                </c:pt>
                <c:pt idx="3686">
                  <c:v>4</c:v>
                </c:pt>
                <c:pt idx="3687">
                  <c:v>4</c:v>
                </c:pt>
                <c:pt idx="3688">
                  <c:v>4</c:v>
                </c:pt>
                <c:pt idx="3689">
                  <c:v>4</c:v>
                </c:pt>
                <c:pt idx="3690">
                  <c:v>4</c:v>
                </c:pt>
                <c:pt idx="3691">
                  <c:v>4</c:v>
                </c:pt>
                <c:pt idx="3692">
                  <c:v>4</c:v>
                </c:pt>
                <c:pt idx="3693">
                  <c:v>4</c:v>
                </c:pt>
                <c:pt idx="3694">
                  <c:v>4</c:v>
                </c:pt>
                <c:pt idx="3695">
                  <c:v>4</c:v>
                </c:pt>
                <c:pt idx="3696">
                  <c:v>4</c:v>
                </c:pt>
                <c:pt idx="3697">
                  <c:v>4</c:v>
                </c:pt>
                <c:pt idx="3698">
                  <c:v>4</c:v>
                </c:pt>
                <c:pt idx="3699">
                  <c:v>4</c:v>
                </c:pt>
                <c:pt idx="3700">
                  <c:v>4</c:v>
                </c:pt>
                <c:pt idx="3701">
                  <c:v>4</c:v>
                </c:pt>
                <c:pt idx="3702">
                  <c:v>4</c:v>
                </c:pt>
                <c:pt idx="3703">
                  <c:v>4</c:v>
                </c:pt>
                <c:pt idx="3704">
                  <c:v>4</c:v>
                </c:pt>
                <c:pt idx="3705">
                  <c:v>4</c:v>
                </c:pt>
                <c:pt idx="3706">
                  <c:v>4</c:v>
                </c:pt>
                <c:pt idx="3707">
                  <c:v>4</c:v>
                </c:pt>
                <c:pt idx="3708">
                  <c:v>4</c:v>
                </c:pt>
                <c:pt idx="3709">
                  <c:v>4</c:v>
                </c:pt>
                <c:pt idx="3710">
                  <c:v>4</c:v>
                </c:pt>
                <c:pt idx="3711">
                  <c:v>4</c:v>
                </c:pt>
                <c:pt idx="3712">
                  <c:v>4</c:v>
                </c:pt>
                <c:pt idx="3713">
                  <c:v>4</c:v>
                </c:pt>
                <c:pt idx="3714">
                  <c:v>4</c:v>
                </c:pt>
                <c:pt idx="3715">
                  <c:v>4</c:v>
                </c:pt>
                <c:pt idx="3716">
                  <c:v>4</c:v>
                </c:pt>
                <c:pt idx="3717">
                  <c:v>4</c:v>
                </c:pt>
                <c:pt idx="3718">
                  <c:v>4</c:v>
                </c:pt>
                <c:pt idx="3719">
                  <c:v>4</c:v>
                </c:pt>
                <c:pt idx="3720">
                  <c:v>4</c:v>
                </c:pt>
                <c:pt idx="3721">
                  <c:v>4</c:v>
                </c:pt>
                <c:pt idx="3722">
                  <c:v>4</c:v>
                </c:pt>
                <c:pt idx="3723">
                  <c:v>4</c:v>
                </c:pt>
                <c:pt idx="3724">
                  <c:v>4</c:v>
                </c:pt>
                <c:pt idx="3725">
                  <c:v>4</c:v>
                </c:pt>
                <c:pt idx="3726">
                  <c:v>4</c:v>
                </c:pt>
                <c:pt idx="3727">
                  <c:v>4</c:v>
                </c:pt>
                <c:pt idx="3728">
                  <c:v>4</c:v>
                </c:pt>
                <c:pt idx="3729">
                  <c:v>4</c:v>
                </c:pt>
                <c:pt idx="3730">
                  <c:v>4</c:v>
                </c:pt>
                <c:pt idx="3731">
                  <c:v>4</c:v>
                </c:pt>
                <c:pt idx="3732">
                  <c:v>4</c:v>
                </c:pt>
                <c:pt idx="3733">
                  <c:v>4</c:v>
                </c:pt>
                <c:pt idx="3734">
                  <c:v>4</c:v>
                </c:pt>
                <c:pt idx="3735">
                  <c:v>4</c:v>
                </c:pt>
                <c:pt idx="3736">
                  <c:v>4</c:v>
                </c:pt>
                <c:pt idx="3737">
                  <c:v>4</c:v>
                </c:pt>
                <c:pt idx="3738">
                  <c:v>4</c:v>
                </c:pt>
                <c:pt idx="3739">
                  <c:v>4</c:v>
                </c:pt>
                <c:pt idx="3740">
                  <c:v>4</c:v>
                </c:pt>
                <c:pt idx="3741">
                  <c:v>4</c:v>
                </c:pt>
                <c:pt idx="3742">
                  <c:v>4</c:v>
                </c:pt>
                <c:pt idx="3743">
                  <c:v>4</c:v>
                </c:pt>
                <c:pt idx="3744">
                  <c:v>4</c:v>
                </c:pt>
                <c:pt idx="3745">
                  <c:v>4</c:v>
                </c:pt>
                <c:pt idx="3746">
                  <c:v>4</c:v>
                </c:pt>
                <c:pt idx="3747">
                  <c:v>4</c:v>
                </c:pt>
                <c:pt idx="3748">
                  <c:v>4</c:v>
                </c:pt>
                <c:pt idx="3749">
                  <c:v>4</c:v>
                </c:pt>
                <c:pt idx="3750">
                  <c:v>4</c:v>
                </c:pt>
                <c:pt idx="3751">
                  <c:v>4</c:v>
                </c:pt>
                <c:pt idx="3752">
                  <c:v>4</c:v>
                </c:pt>
                <c:pt idx="3753">
                  <c:v>4</c:v>
                </c:pt>
                <c:pt idx="3754">
                  <c:v>4</c:v>
                </c:pt>
                <c:pt idx="3755">
                  <c:v>4</c:v>
                </c:pt>
                <c:pt idx="3756">
                  <c:v>4</c:v>
                </c:pt>
                <c:pt idx="3757">
                  <c:v>4</c:v>
                </c:pt>
                <c:pt idx="3758">
                  <c:v>4</c:v>
                </c:pt>
                <c:pt idx="3759">
                  <c:v>4</c:v>
                </c:pt>
                <c:pt idx="3760">
                  <c:v>4</c:v>
                </c:pt>
                <c:pt idx="3761">
                  <c:v>4</c:v>
                </c:pt>
                <c:pt idx="3762">
                  <c:v>4</c:v>
                </c:pt>
                <c:pt idx="3763">
                  <c:v>4</c:v>
                </c:pt>
                <c:pt idx="3764">
                  <c:v>4</c:v>
                </c:pt>
                <c:pt idx="3765">
                  <c:v>4</c:v>
                </c:pt>
                <c:pt idx="3766">
                  <c:v>4</c:v>
                </c:pt>
                <c:pt idx="3767">
                  <c:v>4</c:v>
                </c:pt>
                <c:pt idx="3768">
                  <c:v>4</c:v>
                </c:pt>
                <c:pt idx="3769">
                  <c:v>4</c:v>
                </c:pt>
                <c:pt idx="3770">
                  <c:v>4</c:v>
                </c:pt>
                <c:pt idx="3771">
                  <c:v>4</c:v>
                </c:pt>
                <c:pt idx="3772">
                  <c:v>4</c:v>
                </c:pt>
                <c:pt idx="3773">
                  <c:v>4</c:v>
                </c:pt>
                <c:pt idx="3774">
                  <c:v>4</c:v>
                </c:pt>
                <c:pt idx="3775">
                  <c:v>4</c:v>
                </c:pt>
                <c:pt idx="3776">
                  <c:v>4</c:v>
                </c:pt>
                <c:pt idx="3777">
                  <c:v>4</c:v>
                </c:pt>
                <c:pt idx="3778">
                  <c:v>4</c:v>
                </c:pt>
                <c:pt idx="3779">
                  <c:v>4</c:v>
                </c:pt>
                <c:pt idx="3780">
                  <c:v>4</c:v>
                </c:pt>
                <c:pt idx="3781">
                  <c:v>4</c:v>
                </c:pt>
                <c:pt idx="3782">
                  <c:v>4</c:v>
                </c:pt>
                <c:pt idx="3783">
                  <c:v>4</c:v>
                </c:pt>
                <c:pt idx="3784">
                  <c:v>4</c:v>
                </c:pt>
                <c:pt idx="3785">
                  <c:v>4</c:v>
                </c:pt>
                <c:pt idx="3786">
                  <c:v>4</c:v>
                </c:pt>
                <c:pt idx="3787">
                  <c:v>4</c:v>
                </c:pt>
                <c:pt idx="3788">
                  <c:v>4</c:v>
                </c:pt>
                <c:pt idx="3789">
                  <c:v>4</c:v>
                </c:pt>
                <c:pt idx="3790">
                  <c:v>4</c:v>
                </c:pt>
                <c:pt idx="3791">
                  <c:v>4</c:v>
                </c:pt>
                <c:pt idx="3792">
                  <c:v>4</c:v>
                </c:pt>
                <c:pt idx="3793">
                  <c:v>4</c:v>
                </c:pt>
                <c:pt idx="3794">
                  <c:v>4</c:v>
                </c:pt>
                <c:pt idx="3795">
                  <c:v>4</c:v>
                </c:pt>
                <c:pt idx="3796">
                  <c:v>4</c:v>
                </c:pt>
                <c:pt idx="3797">
                  <c:v>4</c:v>
                </c:pt>
                <c:pt idx="3798">
                  <c:v>4</c:v>
                </c:pt>
                <c:pt idx="3799">
                  <c:v>4</c:v>
                </c:pt>
                <c:pt idx="3800">
                  <c:v>4</c:v>
                </c:pt>
                <c:pt idx="3801">
                  <c:v>4</c:v>
                </c:pt>
                <c:pt idx="3802">
                  <c:v>4</c:v>
                </c:pt>
                <c:pt idx="3803">
                  <c:v>4</c:v>
                </c:pt>
                <c:pt idx="3804">
                  <c:v>4</c:v>
                </c:pt>
                <c:pt idx="3805">
                  <c:v>4</c:v>
                </c:pt>
                <c:pt idx="3806">
                  <c:v>4</c:v>
                </c:pt>
                <c:pt idx="3807">
                  <c:v>4</c:v>
                </c:pt>
                <c:pt idx="3808">
                  <c:v>4</c:v>
                </c:pt>
                <c:pt idx="3809">
                  <c:v>4</c:v>
                </c:pt>
                <c:pt idx="3810">
                  <c:v>4</c:v>
                </c:pt>
                <c:pt idx="3811">
                  <c:v>4</c:v>
                </c:pt>
                <c:pt idx="3812">
                  <c:v>4</c:v>
                </c:pt>
                <c:pt idx="3813">
                  <c:v>4</c:v>
                </c:pt>
                <c:pt idx="3814">
                  <c:v>4</c:v>
                </c:pt>
                <c:pt idx="3815">
                  <c:v>4</c:v>
                </c:pt>
                <c:pt idx="3816">
                  <c:v>4</c:v>
                </c:pt>
                <c:pt idx="3817">
                  <c:v>4</c:v>
                </c:pt>
                <c:pt idx="3818">
                  <c:v>4</c:v>
                </c:pt>
                <c:pt idx="3819">
                  <c:v>4</c:v>
                </c:pt>
                <c:pt idx="3820">
                  <c:v>4</c:v>
                </c:pt>
                <c:pt idx="3821">
                  <c:v>4</c:v>
                </c:pt>
                <c:pt idx="3822">
                  <c:v>4</c:v>
                </c:pt>
                <c:pt idx="3823">
                  <c:v>4</c:v>
                </c:pt>
                <c:pt idx="3824">
                  <c:v>4</c:v>
                </c:pt>
                <c:pt idx="3825">
                  <c:v>4</c:v>
                </c:pt>
                <c:pt idx="3826">
                  <c:v>4</c:v>
                </c:pt>
                <c:pt idx="3827">
                  <c:v>4</c:v>
                </c:pt>
                <c:pt idx="3828">
                  <c:v>4</c:v>
                </c:pt>
                <c:pt idx="3829">
                  <c:v>4</c:v>
                </c:pt>
                <c:pt idx="3830">
                  <c:v>4</c:v>
                </c:pt>
                <c:pt idx="3831">
                  <c:v>4</c:v>
                </c:pt>
                <c:pt idx="3832">
                  <c:v>4</c:v>
                </c:pt>
                <c:pt idx="3833">
                  <c:v>4</c:v>
                </c:pt>
                <c:pt idx="3834">
                  <c:v>4</c:v>
                </c:pt>
                <c:pt idx="3835">
                  <c:v>4</c:v>
                </c:pt>
                <c:pt idx="3836">
                  <c:v>4</c:v>
                </c:pt>
                <c:pt idx="3837">
                  <c:v>4</c:v>
                </c:pt>
                <c:pt idx="3838">
                  <c:v>4</c:v>
                </c:pt>
                <c:pt idx="3839">
                  <c:v>4</c:v>
                </c:pt>
                <c:pt idx="3840">
                  <c:v>4</c:v>
                </c:pt>
                <c:pt idx="3841">
                  <c:v>4</c:v>
                </c:pt>
                <c:pt idx="3842">
                  <c:v>4</c:v>
                </c:pt>
                <c:pt idx="3843">
                  <c:v>4</c:v>
                </c:pt>
                <c:pt idx="3844">
                  <c:v>4</c:v>
                </c:pt>
                <c:pt idx="3845">
                  <c:v>4</c:v>
                </c:pt>
                <c:pt idx="3846">
                  <c:v>4</c:v>
                </c:pt>
                <c:pt idx="3847">
                  <c:v>4</c:v>
                </c:pt>
                <c:pt idx="3848">
                  <c:v>4</c:v>
                </c:pt>
                <c:pt idx="3849">
                  <c:v>4</c:v>
                </c:pt>
                <c:pt idx="3850">
                  <c:v>4</c:v>
                </c:pt>
                <c:pt idx="3851">
                  <c:v>4</c:v>
                </c:pt>
                <c:pt idx="3852">
                  <c:v>4</c:v>
                </c:pt>
                <c:pt idx="3853">
                  <c:v>4</c:v>
                </c:pt>
                <c:pt idx="3854">
                  <c:v>4</c:v>
                </c:pt>
                <c:pt idx="3855">
                  <c:v>4</c:v>
                </c:pt>
                <c:pt idx="3856">
                  <c:v>4</c:v>
                </c:pt>
                <c:pt idx="3857">
                  <c:v>4</c:v>
                </c:pt>
                <c:pt idx="3858">
                  <c:v>4</c:v>
                </c:pt>
                <c:pt idx="3859">
                  <c:v>4</c:v>
                </c:pt>
                <c:pt idx="3860">
                  <c:v>4</c:v>
                </c:pt>
                <c:pt idx="3861">
                  <c:v>4</c:v>
                </c:pt>
                <c:pt idx="3862">
                  <c:v>4</c:v>
                </c:pt>
                <c:pt idx="3863">
                  <c:v>4</c:v>
                </c:pt>
                <c:pt idx="3864">
                  <c:v>4</c:v>
                </c:pt>
                <c:pt idx="3865">
                  <c:v>4</c:v>
                </c:pt>
                <c:pt idx="3866">
                  <c:v>4</c:v>
                </c:pt>
                <c:pt idx="3867">
                  <c:v>4</c:v>
                </c:pt>
                <c:pt idx="3868">
                  <c:v>4</c:v>
                </c:pt>
                <c:pt idx="3869">
                  <c:v>4</c:v>
                </c:pt>
                <c:pt idx="3870">
                  <c:v>4</c:v>
                </c:pt>
                <c:pt idx="3871">
                  <c:v>4</c:v>
                </c:pt>
                <c:pt idx="3872">
                  <c:v>4</c:v>
                </c:pt>
                <c:pt idx="3873">
                  <c:v>4</c:v>
                </c:pt>
                <c:pt idx="3874">
                  <c:v>4</c:v>
                </c:pt>
                <c:pt idx="3875">
                  <c:v>4</c:v>
                </c:pt>
                <c:pt idx="3876">
                  <c:v>4</c:v>
                </c:pt>
                <c:pt idx="3877">
                  <c:v>4</c:v>
                </c:pt>
                <c:pt idx="3878">
                  <c:v>4</c:v>
                </c:pt>
                <c:pt idx="3879">
                  <c:v>4</c:v>
                </c:pt>
                <c:pt idx="3880">
                  <c:v>4</c:v>
                </c:pt>
                <c:pt idx="3881">
                  <c:v>4</c:v>
                </c:pt>
                <c:pt idx="3882">
                  <c:v>4</c:v>
                </c:pt>
                <c:pt idx="3883">
                  <c:v>4</c:v>
                </c:pt>
                <c:pt idx="3884">
                  <c:v>4</c:v>
                </c:pt>
                <c:pt idx="3885">
                  <c:v>4</c:v>
                </c:pt>
                <c:pt idx="3886">
                  <c:v>4</c:v>
                </c:pt>
                <c:pt idx="3887">
                  <c:v>4</c:v>
                </c:pt>
                <c:pt idx="3888">
                  <c:v>4</c:v>
                </c:pt>
                <c:pt idx="3889">
                  <c:v>4</c:v>
                </c:pt>
                <c:pt idx="3890">
                  <c:v>4</c:v>
                </c:pt>
                <c:pt idx="3891">
                  <c:v>4</c:v>
                </c:pt>
                <c:pt idx="3892">
                  <c:v>4</c:v>
                </c:pt>
                <c:pt idx="3893">
                  <c:v>4</c:v>
                </c:pt>
                <c:pt idx="3894">
                  <c:v>4</c:v>
                </c:pt>
                <c:pt idx="3895">
                  <c:v>4</c:v>
                </c:pt>
                <c:pt idx="3896">
                  <c:v>4</c:v>
                </c:pt>
                <c:pt idx="3897">
                  <c:v>4</c:v>
                </c:pt>
                <c:pt idx="3898">
                  <c:v>4</c:v>
                </c:pt>
                <c:pt idx="3899">
                  <c:v>4</c:v>
                </c:pt>
                <c:pt idx="3900">
                  <c:v>4</c:v>
                </c:pt>
                <c:pt idx="3901">
                  <c:v>4</c:v>
                </c:pt>
                <c:pt idx="3902">
                  <c:v>4</c:v>
                </c:pt>
                <c:pt idx="3903">
                  <c:v>4</c:v>
                </c:pt>
                <c:pt idx="3904">
                  <c:v>4</c:v>
                </c:pt>
                <c:pt idx="3905">
                  <c:v>4</c:v>
                </c:pt>
                <c:pt idx="3906">
                  <c:v>4</c:v>
                </c:pt>
                <c:pt idx="3907">
                  <c:v>4</c:v>
                </c:pt>
                <c:pt idx="3908">
                  <c:v>4</c:v>
                </c:pt>
                <c:pt idx="3909">
                  <c:v>4</c:v>
                </c:pt>
                <c:pt idx="3910">
                  <c:v>4</c:v>
                </c:pt>
                <c:pt idx="3911">
                  <c:v>4</c:v>
                </c:pt>
                <c:pt idx="3912">
                  <c:v>4</c:v>
                </c:pt>
                <c:pt idx="3913">
                  <c:v>4</c:v>
                </c:pt>
                <c:pt idx="3914">
                  <c:v>4</c:v>
                </c:pt>
                <c:pt idx="3915">
                  <c:v>4</c:v>
                </c:pt>
                <c:pt idx="3916">
                  <c:v>4</c:v>
                </c:pt>
                <c:pt idx="3917">
                  <c:v>4</c:v>
                </c:pt>
                <c:pt idx="3918">
                  <c:v>4</c:v>
                </c:pt>
                <c:pt idx="3919">
                  <c:v>4</c:v>
                </c:pt>
                <c:pt idx="3920">
                  <c:v>4</c:v>
                </c:pt>
                <c:pt idx="3921">
                  <c:v>4</c:v>
                </c:pt>
                <c:pt idx="3922">
                  <c:v>4</c:v>
                </c:pt>
                <c:pt idx="3923">
                  <c:v>4</c:v>
                </c:pt>
                <c:pt idx="3924">
                  <c:v>4</c:v>
                </c:pt>
                <c:pt idx="3925">
                  <c:v>4</c:v>
                </c:pt>
                <c:pt idx="3926">
                  <c:v>4</c:v>
                </c:pt>
                <c:pt idx="3927">
                  <c:v>4</c:v>
                </c:pt>
                <c:pt idx="3928">
                  <c:v>4</c:v>
                </c:pt>
                <c:pt idx="3929">
                  <c:v>4</c:v>
                </c:pt>
                <c:pt idx="3930">
                  <c:v>4</c:v>
                </c:pt>
                <c:pt idx="3931">
                  <c:v>4</c:v>
                </c:pt>
                <c:pt idx="3932">
                  <c:v>4</c:v>
                </c:pt>
                <c:pt idx="3933">
                  <c:v>4</c:v>
                </c:pt>
                <c:pt idx="3934">
                  <c:v>4</c:v>
                </c:pt>
                <c:pt idx="3935">
                  <c:v>4</c:v>
                </c:pt>
                <c:pt idx="3936">
                  <c:v>4</c:v>
                </c:pt>
                <c:pt idx="3937">
                  <c:v>4</c:v>
                </c:pt>
                <c:pt idx="3938">
                  <c:v>4</c:v>
                </c:pt>
                <c:pt idx="3939">
                  <c:v>4</c:v>
                </c:pt>
                <c:pt idx="3940">
                  <c:v>4</c:v>
                </c:pt>
                <c:pt idx="3941">
                  <c:v>4</c:v>
                </c:pt>
                <c:pt idx="3942">
                  <c:v>4</c:v>
                </c:pt>
                <c:pt idx="3943">
                  <c:v>4</c:v>
                </c:pt>
                <c:pt idx="3944">
                  <c:v>4</c:v>
                </c:pt>
                <c:pt idx="3945">
                  <c:v>4</c:v>
                </c:pt>
                <c:pt idx="3946">
                  <c:v>4</c:v>
                </c:pt>
                <c:pt idx="3947">
                  <c:v>4</c:v>
                </c:pt>
                <c:pt idx="3948">
                  <c:v>4</c:v>
                </c:pt>
                <c:pt idx="3949">
                  <c:v>4</c:v>
                </c:pt>
                <c:pt idx="3950">
                  <c:v>4</c:v>
                </c:pt>
                <c:pt idx="3951">
                  <c:v>4</c:v>
                </c:pt>
                <c:pt idx="3952">
                  <c:v>4</c:v>
                </c:pt>
                <c:pt idx="3953">
                  <c:v>4</c:v>
                </c:pt>
                <c:pt idx="3954">
                  <c:v>4</c:v>
                </c:pt>
                <c:pt idx="3955">
                  <c:v>4</c:v>
                </c:pt>
                <c:pt idx="3956">
                  <c:v>4</c:v>
                </c:pt>
                <c:pt idx="3957">
                  <c:v>4</c:v>
                </c:pt>
                <c:pt idx="3958">
                  <c:v>4</c:v>
                </c:pt>
                <c:pt idx="3959">
                  <c:v>4</c:v>
                </c:pt>
                <c:pt idx="3960">
                  <c:v>4</c:v>
                </c:pt>
                <c:pt idx="3961">
                  <c:v>4</c:v>
                </c:pt>
                <c:pt idx="3962">
                  <c:v>4</c:v>
                </c:pt>
                <c:pt idx="3963">
                  <c:v>4</c:v>
                </c:pt>
                <c:pt idx="3964">
                  <c:v>4</c:v>
                </c:pt>
                <c:pt idx="3965">
                  <c:v>4</c:v>
                </c:pt>
                <c:pt idx="3966">
                  <c:v>4</c:v>
                </c:pt>
                <c:pt idx="3967">
                  <c:v>4</c:v>
                </c:pt>
                <c:pt idx="3968">
                  <c:v>4</c:v>
                </c:pt>
                <c:pt idx="3969">
                  <c:v>4</c:v>
                </c:pt>
                <c:pt idx="3970">
                  <c:v>4</c:v>
                </c:pt>
                <c:pt idx="3971">
                  <c:v>4</c:v>
                </c:pt>
                <c:pt idx="3972">
                  <c:v>4</c:v>
                </c:pt>
                <c:pt idx="3973">
                  <c:v>4</c:v>
                </c:pt>
                <c:pt idx="3974">
                  <c:v>4</c:v>
                </c:pt>
                <c:pt idx="3975">
                  <c:v>4</c:v>
                </c:pt>
                <c:pt idx="3976">
                  <c:v>4</c:v>
                </c:pt>
                <c:pt idx="3977">
                  <c:v>4</c:v>
                </c:pt>
                <c:pt idx="3978">
                  <c:v>4</c:v>
                </c:pt>
                <c:pt idx="3979">
                  <c:v>4</c:v>
                </c:pt>
                <c:pt idx="3980">
                  <c:v>4</c:v>
                </c:pt>
                <c:pt idx="3981">
                  <c:v>4</c:v>
                </c:pt>
                <c:pt idx="3982">
                  <c:v>4</c:v>
                </c:pt>
                <c:pt idx="3983">
                  <c:v>4</c:v>
                </c:pt>
                <c:pt idx="3984">
                  <c:v>4</c:v>
                </c:pt>
                <c:pt idx="3985">
                  <c:v>4</c:v>
                </c:pt>
                <c:pt idx="3986">
                  <c:v>4</c:v>
                </c:pt>
                <c:pt idx="3987">
                  <c:v>4</c:v>
                </c:pt>
                <c:pt idx="3988">
                  <c:v>4</c:v>
                </c:pt>
                <c:pt idx="3989">
                  <c:v>4</c:v>
                </c:pt>
                <c:pt idx="3990">
                  <c:v>4</c:v>
                </c:pt>
                <c:pt idx="3991">
                  <c:v>4</c:v>
                </c:pt>
                <c:pt idx="3992">
                  <c:v>4</c:v>
                </c:pt>
                <c:pt idx="3993">
                  <c:v>4</c:v>
                </c:pt>
                <c:pt idx="3994">
                  <c:v>4</c:v>
                </c:pt>
                <c:pt idx="3995">
                  <c:v>4</c:v>
                </c:pt>
                <c:pt idx="3996">
                  <c:v>4</c:v>
                </c:pt>
                <c:pt idx="3997">
                  <c:v>4</c:v>
                </c:pt>
                <c:pt idx="3998">
                  <c:v>4</c:v>
                </c:pt>
                <c:pt idx="3999">
                  <c:v>4</c:v>
                </c:pt>
                <c:pt idx="4000">
                  <c:v>4</c:v>
                </c:pt>
                <c:pt idx="4001">
                  <c:v>4</c:v>
                </c:pt>
                <c:pt idx="4002">
                  <c:v>4</c:v>
                </c:pt>
                <c:pt idx="4003">
                  <c:v>4</c:v>
                </c:pt>
                <c:pt idx="4004">
                  <c:v>4</c:v>
                </c:pt>
                <c:pt idx="4005">
                  <c:v>4</c:v>
                </c:pt>
                <c:pt idx="4006">
                  <c:v>4</c:v>
                </c:pt>
                <c:pt idx="4007">
                  <c:v>4</c:v>
                </c:pt>
                <c:pt idx="4008">
                  <c:v>4</c:v>
                </c:pt>
                <c:pt idx="4009">
                  <c:v>4</c:v>
                </c:pt>
                <c:pt idx="4010">
                  <c:v>4</c:v>
                </c:pt>
                <c:pt idx="4011">
                  <c:v>4</c:v>
                </c:pt>
                <c:pt idx="4012">
                  <c:v>4</c:v>
                </c:pt>
                <c:pt idx="4013">
                  <c:v>4</c:v>
                </c:pt>
                <c:pt idx="4014">
                  <c:v>4</c:v>
                </c:pt>
                <c:pt idx="4015">
                  <c:v>4</c:v>
                </c:pt>
                <c:pt idx="4016">
                  <c:v>4</c:v>
                </c:pt>
                <c:pt idx="4017">
                  <c:v>4</c:v>
                </c:pt>
                <c:pt idx="4018">
                  <c:v>4</c:v>
                </c:pt>
                <c:pt idx="4019">
                  <c:v>4</c:v>
                </c:pt>
                <c:pt idx="4020">
                  <c:v>4</c:v>
                </c:pt>
                <c:pt idx="4021">
                  <c:v>4</c:v>
                </c:pt>
                <c:pt idx="4022">
                  <c:v>4</c:v>
                </c:pt>
                <c:pt idx="4023">
                  <c:v>4</c:v>
                </c:pt>
                <c:pt idx="4024">
                  <c:v>4</c:v>
                </c:pt>
                <c:pt idx="4025">
                  <c:v>4</c:v>
                </c:pt>
                <c:pt idx="4026">
                  <c:v>4</c:v>
                </c:pt>
                <c:pt idx="4027">
                  <c:v>4</c:v>
                </c:pt>
                <c:pt idx="4028">
                  <c:v>4</c:v>
                </c:pt>
                <c:pt idx="4029">
                  <c:v>4</c:v>
                </c:pt>
                <c:pt idx="4030">
                  <c:v>4</c:v>
                </c:pt>
                <c:pt idx="4031">
                  <c:v>4</c:v>
                </c:pt>
                <c:pt idx="4032">
                  <c:v>4</c:v>
                </c:pt>
                <c:pt idx="4033">
                  <c:v>4</c:v>
                </c:pt>
                <c:pt idx="4034">
                  <c:v>4</c:v>
                </c:pt>
                <c:pt idx="4035">
                  <c:v>4</c:v>
                </c:pt>
                <c:pt idx="4036">
                  <c:v>4</c:v>
                </c:pt>
                <c:pt idx="4037">
                  <c:v>4</c:v>
                </c:pt>
                <c:pt idx="4038">
                  <c:v>4</c:v>
                </c:pt>
                <c:pt idx="4039">
                  <c:v>4</c:v>
                </c:pt>
                <c:pt idx="4040">
                  <c:v>4</c:v>
                </c:pt>
                <c:pt idx="4041">
                  <c:v>4</c:v>
                </c:pt>
                <c:pt idx="4042">
                  <c:v>4</c:v>
                </c:pt>
                <c:pt idx="4043">
                  <c:v>4</c:v>
                </c:pt>
                <c:pt idx="4044">
                  <c:v>4</c:v>
                </c:pt>
                <c:pt idx="4045">
                  <c:v>4</c:v>
                </c:pt>
                <c:pt idx="4046">
                  <c:v>4</c:v>
                </c:pt>
                <c:pt idx="4047">
                  <c:v>4</c:v>
                </c:pt>
                <c:pt idx="4048">
                  <c:v>4</c:v>
                </c:pt>
                <c:pt idx="4049">
                  <c:v>4</c:v>
                </c:pt>
                <c:pt idx="4050">
                  <c:v>4</c:v>
                </c:pt>
                <c:pt idx="4051">
                  <c:v>4</c:v>
                </c:pt>
                <c:pt idx="4052">
                  <c:v>4</c:v>
                </c:pt>
                <c:pt idx="4053">
                  <c:v>4</c:v>
                </c:pt>
                <c:pt idx="4054">
                  <c:v>4</c:v>
                </c:pt>
                <c:pt idx="4055">
                  <c:v>4</c:v>
                </c:pt>
                <c:pt idx="4056">
                  <c:v>4</c:v>
                </c:pt>
                <c:pt idx="4057">
                  <c:v>4</c:v>
                </c:pt>
                <c:pt idx="4058">
                  <c:v>4</c:v>
                </c:pt>
                <c:pt idx="4059">
                  <c:v>4</c:v>
                </c:pt>
                <c:pt idx="4060">
                  <c:v>4</c:v>
                </c:pt>
                <c:pt idx="4061">
                  <c:v>4</c:v>
                </c:pt>
                <c:pt idx="4062">
                  <c:v>4</c:v>
                </c:pt>
                <c:pt idx="4063">
                  <c:v>4</c:v>
                </c:pt>
                <c:pt idx="4064">
                  <c:v>4</c:v>
                </c:pt>
                <c:pt idx="4065">
                  <c:v>4</c:v>
                </c:pt>
                <c:pt idx="4066">
                  <c:v>4</c:v>
                </c:pt>
                <c:pt idx="4067">
                  <c:v>4</c:v>
                </c:pt>
                <c:pt idx="4068">
                  <c:v>4</c:v>
                </c:pt>
                <c:pt idx="4069">
                  <c:v>4</c:v>
                </c:pt>
                <c:pt idx="4070">
                  <c:v>4</c:v>
                </c:pt>
                <c:pt idx="4071">
                  <c:v>4</c:v>
                </c:pt>
                <c:pt idx="4072">
                  <c:v>4</c:v>
                </c:pt>
                <c:pt idx="4073">
                  <c:v>4</c:v>
                </c:pt>
                <c:pt idx="4074">
                  <c:v>4</c:v>
                </c:pt>
                <c:pt idx="4075">
                  <c:v>4</c:v>
                </c:pt>
                <c:pt idx="4076">
                  <c:v>4</c:v>
                </c:pt>
                <c:pt idx="4077">
                  <c:v>4</c:v>
                </c:pt>
                <c:pt idx="4078">
                  <c:v>4</c:v>
                </c:pt>
                <c:pt idx="4079">
                  <c:v>4</c:v>
                </c:pt>
                <c:pt idx="4080">
                  <c:v>4</c:v>
                </c:pt>
                <c:pt idx="4081">
                  <c:v>4</c:v>
                </c:pt>
                <c:pt idx="4082">
                  <c:v>4</c:v>
                </c:pt>
                <c:pt idx="4083">
                  <c:v>4</c:v>
                </c:pt>
                <c:pt idx="4084">
                  <c:v>4</c:v>
                </c:pt>
                <c:pt idx="4085">
                  <c:v>4</c:v>
                </c:pt>
                <c:pt idx="4086">
                  <c:v>4</c:v>
                </c:pt>
                <c:pt idx="4087">
                  <c:v>4</c:v>
                </c:pt>
                <c:pt idx="4088">
                  <c:v>4</c:v>
                </c:pt>
                <c:pt idx="4089">
                  <c:v>4</c:v>
                </c:pt>
                <c:pt idx="4090">
                  <c:v>4</c:v>
                </c:pt>
                <c:pt idx="4091">
                  <c:v>4</c:v>
                </c:pt>
                <c:pt idx="4092">
                  <c:v>4</c:v>
                </c:pt>
                <c:pt idx="4093">
                  <c:v>4</c:v>
                </c:pt>
                <c:pt idx="4094">
                  <c:v>4</c:v>
                </c:pt>
                <c:pt idx="4095">
                  <c:v>4</c:v>
                </c:pt>
                <c:pt idx="4096">
                  <c:v>4</c:v>
                </c:pt>
                <c:pt idx="4097">
                  <c:v>4</c:v>
                </c:pt>
                <c:pt idx="4098">
                  <c:v>4</c:v>
                </c:pt>
                <c:pt idx="4099">
                  <c:v>4</c:v>
                </c:pt>
                <c:pt idx="4100">
                  <c:v>4</c:v>
                </c:pt>
                <c:pt idx="4101">
                  <c:v>4</c:v>
                </c:pt>
                <c:pt idx="4102">
                  <c:v>4</c:v>
                </c:pt>
                <c:pt idx="4103">
                  <c:v>4</c:v>
                </c:pt>
                <c:pt idx="4104">
                  <c:v>4</c:v>
                </c:pt>
                <c:pt idx="4105">
                  <c:v>4</c:v>
                </c:pt>
                <c:pt idx="4106">
                  <c:v>4</c:v>
                </c:pt>
                <c:pt idx="4107">
                  <c:v>4</c:v>
                </c:pt>
                <c:pt idx="4108">
                  <c:v>4</c:v>
                </c:pt>
                <c:pt idx="4109">
                  <c:v>4</c:v>
                </c:pt>
                <c:pt idx="4110">
                  <c:v>4</c:v>
                </c:pt>
                <c:pt idx="4111">
                  <c:v>4</c:v>
                </c:pt>
                <c:pt idx="4112">
                  <c:v>4</c:v>
                </c:pt>
                <c:pt idx="4113">
                  <c:v>4</c:v>
                </c:pt>
                <c:pt idx="4114">
                  <c:v>4</c:v>
                </c:pt>
                <c:pt idx="4115">
                  <c:v>4</c:v>
                </c:pt>
                <c:pt idx="4116">
                  <c:v>4</c:v>
                </c:pt>
                <c:pt idx="4117">
                  <c:v>4</c:v>
                </c:pt>
                <c:pt idx="4118">
                  <c:v>4</c:v>
                </c:pt>
                <c:pt idx="4119">
                  <c:v>4</c:v>
                </c:pt>
                <c:pt idx="4120">
                  <c:v>4</c:v>
                </c:pt>
                <c:pt idx="4121">
                  <c:v>4</c:v>
                </c:pt>
                <c:pt idx="4122">
                  <c:v>4</c:v>
                </c:pt>
                <c:pt idx="4123">
                  <c:v>4</c:v>
                </c:pt>
                <c:pt idx="4124">
                  <c:v>4</c:v>
                </c:pt>
                <c:pt idx="4125">
                  <c:v>4</c:v>
                </c:pt>
                <c:pt idx="4126">
                  <c:v>4</c:v>
                </c:pt>
                <c:pt idx="4127">
                  <c:v>4</c:v>
                </c:pt>
                <c:pt idx="4128">
                  <c:v>4</c:v>
                </c:pt>
                <c:pt idx="4129">
                  <c:v>4</c:v>
                </c:pt>
                <c:pt idx="4130">
                  <c:v>4</c:v>
                </c:pt>
                <c:pt idx="4131">
                  <c:v>4</c:v>
                </c:pt>
                <c:pt idx="4132">
                  <c:v>4</c:v>
                </c:pt>
                <c:pt idx="4133">
                  <c:v>4</c:v>
                </c:pt>
                <c:pt idx="4134">
                  <c:v>4</c:v>
                </c:pt>
                <c:pt idx="4135">
                  <c:v>4</c:v>
                </c:pt>
                <c:pt idx="4136">
                  <c:v>4</c:v>
                </c:pt>
                <c:pt idx="4137">
                  <c:v>4</c:v>
                </c:pt>
                <c:pt idx="4138">
                  <c:v>4</c:v>
                </c:pt>
                <c:pt idx="4139">
                  <c:v>4</c:v>
                </c:pt>
                <c:pt idx="4140">
                  <c:v>4</c:v>
                </c:pt>
                <c:pt idx="4141">
                  <c:v>4</c:v>
                </c:pt>
                <c:pt idx="4142">
                  <c:v>4</c:v>
                </c:pt>
                <c:pt idx="4143">
                  <c:v>4</c:v>
                </c:pt>
                <c:pt idx="4144">
                  <c:v>4</c:v>
                </c:pt>
                <c:pt idx="4145">
                  <c:v>4</c:v>
                </c:pt>
                <c:pt idx="4146">
                  <c:v>4</c:v>
                </c:pt>
                <c:pt idx="4147">
                  <c:v>4</c:v>
                </c:pt>
                <c:pt idx="4148">
                  <c:v>4</c:v>
                </c:pt>
                <c:pt idx="4149">
                  <c:v>4</c:v>
                </c:pt>
                <c:pt idx="4150">
                  <c:v>4</c:v>
                </c:pt>
                <c:pt idx="4151">
                  <c:v>4</c:v>
                </c:pt>
                <c:pt idx="4152">
                  <c:v>4</c:v>
                </c:pt>
                <c:pt idx="4153">
                  <c:v>4</c:v>
                </c:pt>
                <c:pt idx="4154">
                  <c:v>4</c:v>
                </c:pt>
                <c:pt idx="4155">
                  <c:v>4</c:v>
                </c:pt>
                <c:pt idx="4156">
                  <c:v>4</c:v>
                </c:pt>
                <c:pt idx="4157">
                  <c:v>4</c:v>
                </c:pt>
                <c:pt idx="4158">
                  <c:v>4</c:v>
                </c:pt>
                <c:pt idx="4159">
                  <c:v>4</c:v>
                </c:pt>
                <c:pt idx="4160">
                  <c:v>4</c:v>
                </c:pt>
                <c:pt idx="4161">
                  <c:v>4</c:v>
                </c:pt>
                <c:pt idx="4162">
                  <c:v>4</c:v>
                </c:pt>
                <c:pt idx="4163">
                  <c:v>4</c:v>
                </c:pt>
                <c:pt idx="4164">
                  <c:v>4</c:v>
                </c:pt>
                <c:pt idx="4165">
                  <c:v>4</c:v>
                </c:pt>
                <c:pt idx="4166">
                  <c:v>4</c:v>
                </c:pt>
                <c:pt idx="4167">
                  <c:v>4</c:v>
                </c:pt>
                <c:pt idx="4168">
                  <c:v>4</c:v>
                </c:pt>
                <c:pt idx="4169">
                  <c:v>4</c:v>
                </c:pt>
                <c:pt idx="4170">
                  <c:v>4</c:v>
                </c:pt>
                <c:pt idx="4171">
                  <c:v>4</c:v>
                </c:pt>
                <c:pt idx="4172">
                  <c:v>4</c:v>
                </c:pt>
                <c:pt idx="4173">
                  <c:v>4</c:v>
                </c:pt>
                <c:pt idx="4174">
                  <c:v>4</c:v>
                </c:pt>
                <c:pt idx="4175">
                  <c:v>4</c:v>
                </c:pt>
                <c:pt idx="4176">
                  <c:v>4</c:v>
                </c:pt>
                <c:pt idx="4177">
                  <c:v>4</c:v>
                </c:pt>
                <c:pt idx="4178">
                  <c:v>4</c:v>
                </c:pt>
                <c:pt idx="4179">
                  <c:v>4</c:v>
                </c:pt>
                <c:pt idx="4180">
                  <c:v>4</c:v>
                </c:pt>
                <c:pt idx="4181">
                  <c:v>4</c:v>
                </c:pt>
                <c:pt idx="4182">
                  <c:v>4</c:v>
                </c:pt>
                <c:pt idx="4183">
                  <c:v>4</c:v>
                </c:pt>
                <c:pt idx="4184">
                  <c:v>4</c:v>
                </c:pt>
                <c:pt idx="4185">
                  <c:v>4</c:v>
                </c:pt>
                <c:pt idx="4186">
                  <c:v>4</c:v>
                </c:pt>
                <c:pt idx="4187">
                  <c:v>4</c:v>
                </c:pt>
                <c:pt idx="4188">
                  <c:v>4</c:v>
                </c:pt>
                <c:pt idx="4189">
                  <c:v>4</c:v>
                </c:pt>
                <c:pt idx="4190">
                  <c:v>4</c:v>
                </c:pt>
                <c:pt idx="4191">
                  <c:v>4</c:v>
                </c:pt>
                <c:pt idx="4192">
                  <c:v>4</c:v>
                </c:pt>
                <c:pt idx="4193">
                  <c:v>4</c:v>
                </c:pt>
                <c:pt idx="4194">
                  <c:v>4</c:v>
                </c:pt>
                <c:pt idx="4195">
                  <c:v>4</c:v>
                </c:pt>
                <c:pt idx="4196">
                  <c:v>4</c:v>
                </c:pt>
                <c:pt idx="4197">
                  <c:v>4</c:v>
                </c:pt>
                <c:pt idx="4198">
                  <c:v>4</c:v>
                </c:pt>
                <c:pt idx="4199">
                  <c:v>4</c:v>
                </c:pt>
                <c:pt idx="4200">
                  <c:v>4</c:v>
                </c:pt>
                <c:pt idx="4201">
                  <c:v>4</c:v>
                </c:pt>
                <c:pt idx="4202">
                  <c:v>4</c:v>
                </c:pt>
                <c:pt idx="4203">
                  <c:v>4</c:v>
                </c:pt>
                <c:pt idx="4204">
                  <c:v>4</c:v>
                </c:pt>
                <c:pt idx="4205">
                  <c:v>4</c:v>
                </c:pt>
                <c:pt idx="4206">
                  <c:v>4</c:v>
                </c:pt>
                <c:pt idx="4207">
                  <c:v>4</c:v>
                </c:pt>
                <c:pt idx="4208">
                  <c:v>4</c:v>
                </c:pt>
                <c:pt idx="4209">
                  <c:v>4</c:v>
                </c:pt>
                <c:pt idx="4210">
                  <c:v>4</c:v>
                </c:pt>
                <c:pt idx="4211">
                  <c:v>4</c:v>
                </c:pt>
                <c:pt idx="4212">
                  <c:v>4</c:v>
                </c:pt>
                <c:pt idx="4213">
                  <c:v>4</c:v>
                </c:pt>
                <c:pt idx="4214">
                  <c:v>4</c:v>
                </c:pt>
                <c:pt idx="4215">
                  <c:v>4</c:v>
                </c:pt>
                <c:pt idx="4216">
                  <c:v>4</c:v>
                </c:pt>
                <c:pt idx="4217">
                  <c:v>4</c:v>
                </c:pt>
                <c:pt idx="4218">
                  <c:v>4</c:v>
                </c:pt>
                <c:pt idx="4219">
                  <c:v>4</c:v>
                </c:pt>
                <c:pt idx="4220">
                  <c:v>4</c:v>
                </c:pt>
                <c:pt idx="4221">
                  <c:v>4</c:v>
                </c:pt>
                <c:pt idx="4222">
                  <c:v>4</c:v>
                </c:pt>
                <c:pt idx="4223">
                  <c:v>4</c:v>
                </c:pt>
                <c:pt idx="4224">
                  <c:v>4</c:v>
                </c:pt>
                <c:pt idx="4225">
                  <c:v>4</c:v>
                </c:pt>
                <c:pt idx="4226">
                  <c:v>4</c:v>
                </c:pt>
                <c:pt idx="4227">
                  <c:v>4</c:v>
                </c:pt>
                <c:pt idx="4228">
                  <c:v>4</c:v>
                </c:pt>
                <c:pt idx="4229">
                  <c:v>4</c:v>
                </c:pt>
                <c:pt idx="4230">
                  <c:v>4</c:v>
                </c:pt>
                <c:pt idx="4231">
                  <c:v>4</c:v>
                </c:pt>
                <c:pt idx="4232">
                  <c:v>4</c:v>
                </c:pt>
                <c:pt idx="4233">
                  <c:v>4</c:v>
                </c:pt>
                <c:pt idx="4234">
                  <c:v>4</c:v>
                </c:pt>
                <c:pt idx="4235">
                  <c:v>4</c:v>
                </c:pt>
                <c:pt idx="4236">
                  <c:v>4</c:v>
                </c:pt>
                <c:pt idx="4237">
                  <c:v>4</c:v>
                </c:pt>
                <c:pt idx="4238">
                  <c:v>4</c:v>
                </c:pt>
                <c:pt idx="4239">
                  <c:v>4</c:v>
                </c:pt>
                <c:pt idx="4240">
                  <c:v>4</c:v>
                </c:pt>
                <c:pt idx="4241">
                  <c:v>4</c:v>
                </c:pt>
                <c:pt idx="4242">
                  <c:v>4</c:v>
                </c:pt>
                <c:pt idx="4243">
                  <c:v>4</c:v>
                </c:pt>
                <c:pt idx="4244">
                  <c:v>4</c:v>
                </c:pt>
                <c:pt idx="4245">
                  <c:v>4</c:v>
                </c:pt>
                <c:pt idx="4246">
                  <c:v>4</c:v>
                </c:pt>
                <c:pt idx="4247">
                  <c:v>4</c:v>
                </c:pt>
                <c:pt idx="4248">
                  <c:v>4</c:v>
                </c:pt>
                <c:pt idx="4249">
                  <c:v>4</c:v>
                </c:pt>
                <c:pt idx="4250">
                  <c:v>4</c:v>
                </c:pt>
                <c:pt idx="4251">
                  <c:v>4</c:v>
                </c:pt>
                <c:pt idx="4252">
                  <c:v>4</c:v>
                </c:pt>
                <c:pt idx="4253">
                  <c:v>4</c:v>
                </c:pt>
                <c:pt idx="4254">
                  <c:v>4</c:v>
                </c:pt>
                <c:pt idx="4255">
                  <c:v>4</c:v>
                </c:pt>
                <c:pt idx="4256">
                  <c:v>4</c:v>
                </c:pt>
                <c:pt idx="4257">
                  <c:v>4</c:v>
                </c:pt>
                <c:pt idx="4258">
                  <c:v>4</c:v>
                </c:pt>
                <c:pt idx="4259">
                  <c:v>4</c:v>
                </c:pt>
                <c:pt idx="4260">
                  <c:v>4</c:v>
                </c:pt>
                <c:pt idx="4261">
                  <c:v>4</c:v>
                </c:pt>
                <c:pt idx="4262">
                  <c:v>4</c:v>
                </c:pt>
                <c:pt idx="4263">
                  <c:v>4</c:v>
                </c:pt>
                <c:pt idx="4264">
                  <c:v>4</c:v>
                </c:pt>
                <c:pt idx="4265">
                  <c:v>4</c:v>
                </c:pt>
                <c:pt idx="4266">
                  <c:v>4</c:v>
                </c:pt>
                <c:pt idx="4267">
                  <c:v>4</c:v>
                </c:pt>
                <c:pt idx="4268">
                  <c:v>4</c:v>
                </c:pt>
                <c:pt idx="4269">
                  <c:v>4</c:v>
                </c:pt>
                <c:pt idx="4270">
                  <c:v>4</c:v>
                </c:pt>
                <c:pt idx="4271">
                  <c:v>4</c:v>
                </c:pt>
                <c:pt idx="4272">
                  <c:v>4</c:v>
                </c:pt>
                <c:pt idx="4273">
                  <c:v>4</c:v>
                </c:pt>
                <c:pt idx="4274">
                  <c:v>4</c:v>
                </c:pt>
                <c:pt idx="4275">
                  <c:v>4</c:v>
                </c:pt>
                <c:pt idx="4276">
                  <c:v>4</c:v>
                </c:pt>
                <c:pt idx="4277">
                  <c:v>4</c:v>
                </c:pt>
                <c:pt idx="4278">
                  <c:v>4</c:v>
                </c:pt>
                <c:pt idx="4279">
                  <c:v>4</c:v>
                </c:pt>
                <c:pt idx="4280">
                  <c:v>4</c:v>
                </c:pt>
                <c:pt idx="4281">
                  <c:v>4</c:v>
                </c:pt>
                <c:pt idx="4282">
                  <c:v>4</c:v>
                </c:pt>
                <c:pt idx="4283">
                  <c:v>4</c:v>
                </c:pt>
                <c:pt idx="4284">
                  <c:v>4</c:v>
                </c:pt>
                <c:pt idx="4285">
                  <c:v>4</c:v>
                </c:pt>
                <c:pt idx="4286">
                  <c:v>4</c:v>
                </c:pt>
                <c:pt idx="4287">
                  <c:v>4</c:v>
                </c:pt>
                <c:pt idx="4288">
                  <c:v>4</c:v>
                </c:pt>
                <c:pt idx="4289">
                  <c:v>4</c:v>
                </c:pt>
                <c:pt idx="4290">
                  <c:v>4</c:v>
                </c:pt>
                <c:pt idx="4291">
                  <c:v>4</c:v>
                </c:pt>
                <c:pt idx="4292">
                  <c:v>4</c:v>
                </c:pt>
                <c:pt idx="4293">
                  <c:v>4</c:v>
                </c:pt>
                <c:pt idx="4294">
                  <c:v>4</c:v>
                </c:pt>
                <c:pt idx="4295">
                  <c:v>4</c:v>
                </c:pt>
                <c:pt idx="4296">
                  <c:v>4</c:v>
                </c:pt>
                <c:pt idx="4297">
                  <c:v>4</c:v>
                </c:pt>
                <c:pt idx="4298">
                  <c:v>4</c:v>
                </c:pt>
                <c:pt idx="4299">
                  <c:v>4</c:v>
                </c:pt>
                <c:pt idx="4300">
                  <c:v>4</c:v>
                </c:pt>
                <c:pt idx="4301">
                  <c:v>4</c:v>
                </c:pt>
                <c:pt idx="4302">
                  <c:v>4</c:v>
                </c:pt>
                <c:pt idx="4303">
                  <c:v>4</c:v>
                </c:pt>
                <c:pt idx="4304">
                  <c:v>4</c:v>
                </c:pt>
                <c:pt idx="4305">
                  <c:v>4</c:v>
                </c:pt>
                <c:pt idx="4306">
                  <c:v>4</c:v>
                </c:pt>
                <c:pt idx="4307">
                  <c:v>4</c:v>
                </c:pt>
                <c:pt idx="4308">
                  <c:v>4</c:v>
                </c:pt>
                <c:pt idx="4309">
                  <c:v>4</c:v>
                </c:pt>
                <c:pt idx="4310">
                  <c:v>4</c:v>
                </c:pt>
                <c:pt idx="4311">
                  <c:v>4</c:v>
                </c:pt>
                <c:pt idx="4312">
                  <c:v>4</c:v>
                </c:pt>
                <c:pt idx="4313">
                  <c:v>4</c:v>
                </c:pt>
                <c:pt idx="4314">
                  <c:v>4</c:v>
                </c:pt>
                <c:pt idx="4315">
                  <c:v>4</c:v>
                </c:pt>
                <c:pt idx="4316">
                  <c:v>4</c:v>
                </c:pt>
                <c:pt idx="4317">
                  <c:v>4</c:v>
                </c:pt>
                <c:pt idx="4318">
                  <c:v>4</c:v>
                </c:pt>
                <c:pt idx="4319">
                  <c:v>4</c:v>
                </c:pt>
                <c:pt idx="4320">
                  <c:v>4</c:v>
                </c:pt>
                <c:pt idx="4321">
                  <c:v>4</c:v>
                </c:pt>
                <c:pt idx="4322">
                  <c:v>4</c:v>
                </c:pt>
                <c:pt idx="4323">
                  <c:v>4</c:v>
                </c:pt>
                <c:pt idx="4324">
                  <c:v>4</c:v>
                </c:pt>
                <c:pt idx="4325">
                  <c:v>4</c:v>
                </c:pt>
                <c:pt idx="4326">
                  <c:v>4</c:v>
                </c:pt>
                <c:pt idx="4327">
                  <c:v>4</c:v>
                </c:pt>
                <c:pt idx="4328">
                  <c:v>4</c:v>
                </c:pt>
                <c:pt idx="4329">
                  <c:v>4</c:v>
                </c:pt>
                <c:pt idx="4330">
                  <c:v>4</c:v>
                </c:pt>
                <c:pt idx="4331">
                  <c:v>4</c:v>
                </c:pt>
                <c:pt idx="4332">
                  <c:v>4</c:v>
                </c:pt>
                <c:pt idx="4333">
                  <c:v>4</c:v>
                </c:pt>
                <c:pt idx="4334">
                  <c:v>4</c:v>
                </c:pt>
                <c:pt idx="4335">
                  <c:v>4</c:v>
                </c:pt>
                <c:pt idx="4336">
                  <c:v>4</c:v>
                </c:pt>
                <c:pt idx="4337">
                  <c:v>4</c:v>
                </c:pt>
                <c:pt idx="4338">
                  <c:v>4</c:v>
                </c:pt>
                <c:pt idx="4339">
                  <c:v>4</c:v>
                </c:pt>
                <c:pt idx="4340">
                  <c:v>4</c:v>
                </c:pt>
                <c:pt idx="4341">
                  <c:v>4</c:v>
                </c:pt>
                <c:pt idx="4342">
                  <c:v>4</c:v>
                </c:pt>
                <c:pt idx="4343">
                  <c:v>4</c:v>
                </c:pt>
                <c:pt idx="4344">
                  <c:v>4</c:v>
                </c:pt>
                <c:pt idx="4345">
                  <c:v>4</c:v>
                </c:pt>
                <c:pt idx="4346">
                  <c:v>4</c:v>
                </c:pt>
                <c:pt idx="4347">
                  <c:v>4</c:v>
                </c:pt>
                <c:pt idx="4348">
                  <c:v>4</c:v>
                </c:pt>
                <c:pt idx="4349">
                  <c:v>4</c:v>
                </c:pt>
                <c:pt idx="4350">
                  <c:v>4</c:v>
                </c:pt>
                <c:pt idx="4351">
                  <c:v>4</c:v>
                </c:pt>
                <c:pt idx="4352">
                  <c:v>4</c:v>
                </c:pt>
                <c:pt idx="4353">
                  <c:v>4</c:v>
                </c:pt>
                <c:pt idx="4354">
                  <c:v>4</c:v>
                </c:pt>
                <c:pt idx="4355">
                  <c:v>4</c:v>
                </c:pt>
                <c:pt idx="4356">
                  <c:v>4</c:v>
                </c:pt>
                <c:pt idx="4357">
                  <c:v>4</c:v>
                </c:pt>
                <c:pt idx="4358">
                  <c:v>4</c:v>
                </c:pt>
                <c:pt idx="4359">
                  <c:v>4</c:v>
                </c:pt>
                <c:pt idx="4360">
                  <c:v>4</c:v>
                </c:pt>
                <c:pt idx="4361">
                  <c:v>4</c:v>
                </c:pt>
                <c:pt idx="4362">
                  <c:v>4</c:v>
                </c:pt>
                <c:pt idx="4363">
                  <c:v>4</c:v>
                </c:pt>
                <c:pt idx="4364">
                  <c:v>4</c:v>
                </c:pt>
                <c:pt idx="4365">
                  <c:v>4</c:v>
                </c:pt>
                <c:pt idx="4366">
                  <c:v>4</c:v>
                </c:pt>
                <c:pt idx="4367">
                  <c:v>4</c:v>
                </c:pt>
                <c:pt idx="4368">
                  <c:v>4</c:v>
                </c:pt>
                <c:pt idx="4369">
                  <c:v>4</c:v>
                </c:pt>
                <c:pt idx="4370">
                  <c:v>4</c:v>
                </c:pt>
                <c:pt idx="4371">
                  <c:v>4</c:v>
                </c:pt>
                <c:pt idx="4372">
                  <c:v>4</c:v>
                </c:pt>
                <c:pt idx="4373">
                  <c:v>4</c:v>
                </c:pt>
                <c:pt idx="4374">
                  <c:v>4</c:v>
                </c:pt>
                <c:pt idx="4375">
                  <c:v>4</c:v>
                </c:pt>
                <c:pt idx="4376">
                  <c:v>4</c:v>
                </c:pt>
                <c:pt idx="4377">
                  <c:v>4</c:v>
                </c:pt>
                <c:pt idx="4378">
                  <c:v>4</c:v>
                </c:pt>
                <c:pt idx="4379">
                  <c:v>4</c:v>
                </c:pt>
                <c:pt idx="4380">
                  <c:v>4</c:v>
                </c:pt>
                <c:pt idx="4381">
                  <c:v>4</c:v>
                </c:pt>
                <c:pt idx="4382">
                  <c:v>4</c:v>
                </c:pt>
                <c:pt idx="4383">
                  <c:v>4</c:v>
                </c:pt>
                <c:pt idx="4384">
                  <c:v>4</c:v>
                </c:pt>
                <c:pt idx="4385">
                  <c:v>4</c:v>
                </c:pt>
                <c:pt idx="4386">
                  <c:v>4</c:v>
                </c:pt>
                <c:pt idx="4387">
                  <c:v>4</c:v>
                </c:pt>
                <c:pt idx="4388">
                  <c:v>4</c:v>
                </c:pt>
                <c:pt idx="4389">
                  <c:v>4</c:v>
                </c:pt>
                <c:pt idx="4390">
                  <c:v>4</c:v>
                </c:pt>
                <c:pt idx="4391">
                  <c:v>4</c:v>
                </c:pt>
                <c:pt idx="4392">
                  <c:v>4</c:v>
                </c:pt>
                <c:pt idx="4393">
                  <c:v>4</c:v>
                </c:pt>
                <c:pt idx="4394">
                  <c:v>4</c:v>
                </c:pt>
                <c:pt idx="4395">
                  <c:v>4</c:v>
                </c:pt>
                <c:pt idx="4396">
                  <c:v>4</c:v>
                </c:pt>
                <c:pt idx="4397">
                  <c:v>4</c:v>
                </c:pt>
                <c:pt idx="4398">
                  <c:v>4</c:v>
                </c:pt>
                <c:pt idx="4399">
                  <c:v>4</c:v>
                </c:pt>
                <c:pt idx="4400">
                  <c:v>4</c:v>
                </c:pt>
                <c:pt idx="4401">
                  <c:v>4</c:v>
                </c:pt>
                <c:pt idx="4402">
                  <c:v>4</c:v>
                </c:pt>
                <c:pt idx="4403">
                  <c:v>4</c:v>
                </c:pt>
                <c:pt idx="4404">
                  <c:v>4</c:v>
                </c:pt>
                <c:pt idx="4405">
                  <c:v>4</c:v>
                </c:pt>
                <c:pt idx="4406">
                  <c:v>4</c:v>
                </c:pt>
                <c:pt idx="4407">
                  <c:v>4</c:v>
                </c:pt>
                <c:pt idx="4408">
                  <c:v>4</c:v>
                </c:pt>
                <c:pt idx="4409">
                  <c:v>4</c:v>
                </c:pt>
                <c:pt idx="4410">
                  <c:v>4</c:v>
                </c:pt>
                <c:pt idx="4411">
                  <c:v>4</c:v>
                </c:pt>
                <c:pt idx="4412">
                  <c:v>4</c:v>
                </c:pt>
                <c:pt idx="4413">
                  <c:v>4</c:v>
                </c:pt>
                <c:pt idx="4414">
                  <c:v>4</c:v>
                </c:pt>
                <c:pt idx="4415">
                  <c:v>4</c:v>
                </c:pt>
                <c:pt idx="4416">
                  <c:v>4</c:v>
                </c:pt>
                <c:pt idx="4417">
                  <c:v>4</c:v>
                </c:pt>
                <c:pt idx="4418">
                  <c:v>4</c:v>
                </c:pt>
                <c:pt idx="4419">
                  <c:v>4</c:v>
                </c:pt>
                <c:pt idx="4420">
                  <c:v>4</c:v>
                </c:pt>
                <c:pt idx="4421">
                  <c:v>4</c:v>
                </c:pt>
                <c:pt idx="4422">
                  <c:v>4</c:v>
                </c:pt>
                <c:pt idx="4423">
                  <c:v>4</c:v>
                </c:pt>
                <c:pt idx="4424">
                  <c:v>4</c:v>
                </c:pt>
                <c:pt idx="4425">
                  <c:v>4</c:v>
                </c:pt>
                <c:pt idx="4426">
                  <c:v>4</c:v>
                </c:pt>
                <c:pt idx="4427">
                  <c:v>4</c:v>
                </c:pt>
                <c:pt idx="4428">
                  <c:v>4</c:v>
                </c:pt>
                <c:pt idx="4429">
                  <c:v>4</c:v>
                </c:pt>
                <c:pt idx="4430">
                  <c:v>4</c:v>
                </c:pt>
                <c:pt idx="4431">
                  <c:v>4</c:v>
                </c:pt>
                <c:pt idx="4432">
                  <c:v>4</c:v>
                </c:pt>
                <c:pt idx="4433">
                  <c:v>4</c:v>
                </c:pt>
                <c:pt idx="4434">
                  <c:v>4</c:v>
                </c:pt>
                <c:pt idx="4435">
                  <c:v>4</c:v>
                </c:pt>
                <c:pt idx="4436">
                  <c:v>4</c:v>
                </c:pt>
                <c:pt idx="4437">
                  <c:v>4</c:v>
                </c:pt>
                <c:pt idx="4438">
                  <c:v>4</c:v>
                </c:pt>
                <c:pt idx="4439">
                  <c:v>4</c:v>
                </c:pt>
                <c:pt idx="4440">
                  <c:v>4</c:v>
                </c:pt>
                <c:pt idx="4441">
                  <c:v>4</c:v>
                </c:pt>
                <c:pt idx="4442">
                  <c:v>4</c:v>
                </c:pt>
                <c:pt idx="4443">
                  <c:v>4</c:v>
                </c:pt>
                <c:pt idx="4444">
                  <c:v>4</c:v>
                </c:pt>
                <c:pt idx="4445">
                  <c:v>4</c:v>
                </c:pt>
                <c:pt idx="4446">
                  <c:v>4</c:v>
                </c:pt>
                <c:pt idx="4447">
                  <c:v>4</c:v>
                </c:pt>
                <c:pt idx="4448">
                  <c:v>4</c:v>
                </c:pt>
                <c:pt idx="4449">
                  <c:v>4</c:v>
                </c:pt>
                <c:pt idx="4450">
                  <c:v>4</c:v>
                </c:pt>
                <c:pt idx="4451">
                  <c:v>4</c:v>
                </c:pt>
                <c:pt idx="4452">
                  <c:v>4</c:v>
                </c:pt>
                <c:pt idx="4453">
                  <c:v>4</c:v>
                </c:pt>
                <c:pt idx="4454">
                  <c:v>4</c:v>
                </c:pt>
                <c:pt idx="4455">
                  <c:v>4</c:v>
                </c:pt>
                <c:pt idx="4456">
                  <c:v>4</c:v>
                </c:pt>
                <c:pt idx="4457">
                  <c:v>4</c:v>
                </c:pt>
                <c:pt idx="4458">
                  <c:v>4</c:v>
                </c:pt>
                <c:pt idx="4459">
                  <c:v>4</c:v>
                </c:pt>
                <c:pt idx="4460">
                  <c:v>4</c:v>
                </c:pt>
                <c:pt idx="4461">
                  <c:v>4</c:v>
                </c:pt>
                <c:pt idx="4462">
                  <c:v>4</c:v>
                </c:pt>
                <c:pt idx="4463">
                  <c:v>4</c:v>
                </c:pt>
                <c:pt idx="4464">
                  <c:v>4</c:v>
                </c:pt>
                <c:pt idx="4465">
                  <c:v>4</c:v>
                </c:pt>
                <c:pt idx="4466">
                  <c:v>4</c:v>
                </c:pt>
                <c:pt idx="4467">
                  <c:v>4</c:v>
                </c:pt>
                <c:pt idx="4468">
                  <c:v>4</c:v>
                </c:pt>
                <c:pt idx="4469">
                  <c:v>4</c:v>
                </c:pt>
                <c:pt idx="4470">
                  <c:v>4</c:v>
                </c:pt>
                <c:pt idx="4471">
                  <c:v>4</c:v>
                </c:pt>
                <c:pt idx="4472">
                  <c:v>4</c:v>
                </c:pt>
                <c:pt idx="4473">
                  <c:v>4</c:v>
                </c:pt>
                <c:pt idx="4474">
                  <c:v>4</c:v>
                </c:pt>
                <c:pt idx="4475">
                  <c:v>4</c:v>
                </c:pt>
                <c:pt idx="4476">
                  <c:v>4</c:v>
                </c:pt>
                <c:pt idx="4477">
                  <c:v>4</c:v>
                </c:pt>
                <c:pt idx="4478">
                  <c:v>4</c:v>
                </c:pt>
                <c:pt idx="4479">
                  <c:v>4</c:v>
                </c:pt>
                <c:pt idx="4480">
                  <c:v>4</c:v>
                </c:pt>
                <c:pt idx="4481">
                  <c:v>4</c:v>
                </c:pt>
                <c:pt idx="4482">
                  <c:v>4</c:v>
                </c:pt>
                <c:pt idx="4483">
                  <c:v>4</c:v>
                </c:pt>
                <c:pt idx="4484">
                  <c:v>4</c:v>
                </c:pt>
                <c:pt idx="4485">
                  <c:v>4</c:v>
                </c:pt>
                <c:pt idx="4486">
                  <c:v>4</c:v>
                </c:pt>
                <c:pt idx="4487">
                  <c:v>4</c:v>
                </c:pt>
                <c:pt idx="4488">
                  <c:v>4</c:v>
                </c:pt>
                <c:pt idx="4489">
                  <c:v>4</c:v>
                </c:pt>
                <c:pt idx="4490">
                  <c:v>4</c:v>
                </c:pt>
                <c:pt idx="4491">
                  <c:v>4</c:v>
                </c:pt>
                <c:pt idx="4492">
                  <c:v>4</c:v>
                </c:pt>
                <c:pt idx="4493">
                  <c:v>4</c:v>
                </c:pt>
                <c:pt idx="4494">
                  <c:v>4</c:v>
                </c:pt>
                <c:pt idx="4495">
                  <c:v>4</c:v>
                </c:pt>
                <c:pt idx="4496">
                  <c:v>4</c:v>
                </c:pt>
                <c:pt idx="4497">
                  <c:v>4</c:v>
                </c:pt>
                <c:pt idx="4498">
                  <c:v>4</c:v>
                </c:pt>
                <c:pt idx="4499">
                  <c:v>4</c:v>
                </c:pt>
                <c:pt idx="4500">
                  <c:v>4</c:v>
                </c:pt>
                <c:pt idx="4501">
                  <c:v>4</c:v>
                </c:pt>
                <c:pt idx="4502">
                  <c:v>4</c:v>
                </c:pt>
                <c:pt idx="4503">
                  <c:v>4</c:v>
                </c:pt>
                <c:pt idx="4504">
                  <c:v>4</c:v>
                </c:pt>
                <c:pt idx="4505">
                  <c:v>4</c:v>
                </c:pt>
                <c:pt idx="4506">
                  <c:v>4</c:v>
                </c:pt>
                <c:pt idx="4507">
                  <c:v>4</c:v>
                </c:pt>
                <c:pt idx="4508">
                  <c:v>4</c:v>
                </c:pt>
                <c:pt idx="4509">
                  <c:v>4</c:v>
                </c:pt>
                <c:pt idx="4510">
                  <c:v>4</c:v>
                </c:pt>
                <c:pt idx="4511">
                  <c:v>4</c:v>
                </c:pt>
                <c:pt idx="4512">
                  <c:v>4</c:v>
                </c:pt>
                <c:pt idx="4513">
                  <c:v>4</c:v>
                </c:pt>
                <c:pt idx="4514">
                  <c:v>4</c:v>
                </c:pt>
                <c:pt idx="4515">
                  <c:v>4</c:v>
                </c:pt>
                <c:pt idx="4516">
                  <c:v>4</c:v>
                </c:pt>
                <c:pt idx="4517">
                  <c:v>4</c:v>
                </c:pt>
                <c:pt idx="4518">
                  <c:v>4</c:v>
                </c:pt>
                <c:pt idx="4519">
                  <c:v>4</c:v>
                </c:pt>
                <c:pt idx="4520">
                  <c:v>4</c:v>
                </c:pt>
                <c:pt idx="4521">
                  <c:v>4</c:v>
                </c:pt>
                <c:pt idx="4522">
                  <c:v>4</c:v>
                </c:pt>
                <c:pt idx="4523">
                  <c:v>4</c:v>
                </c:pt>
                <c:pt idx="4524">
                  <c:v>4</c:v>
                </c:pt>
                <c:pt idx="4525">
                  <c:v>4</c:v>
                </c:pt>
                <c:pt idx="4526">
                  <c:v>4</c:v>
                </c:pt>
                <c:pt idx="4527">
                  <c:v>4</c:v>
                </c:pt>
                <c:pt idx="4528">
                  <c:v>4</c:v>
                </c:pt>
                <c:pt idx="4529">
                  <c:v>4</c:v>
                </c:pt>
                <c:pt idx="4530">
                  <c:v>4</c:v>
                </c:pt>
                <c:pt idx="4531">
                  <c:v>4</c:v>
                </c:pt>
                <c:pt idx="4532">
                  <c:v>4</c:v>
                </c:pt>
                <c:pt idx="4533">
                  <c:v>4</c:v>
                </c:pt>
                <c:pt idx="4534">
                  <c:v>4</c:v>
                </c:pt>
                <c:pt idx="4535">
                  <c:v>4</c:v>
                </c:pt>
                <c:pt idx="4536">
                  <c:v>4</c:v>
                </c:pt>
                <c:pt idx="4537">
                  <c:v>4</c:v>
                </c:pt>
                <c:pt idx="4538">
                  <c:v>4</c:v>
                </c:pt>
                <c:pt idx="4539">
                  <c:v>4</c:v>
                </c:pt>
                <c:pt idx="4540">
                  <c:v>4</c:v>
                </c:pt>
                <c:pt idx="4541">
                  <c:v>4</c:v>
                </c:pt>
                <c:pt idx="4542">
                  <c:v>4</c:v>
                </c:pt>
                <c:pt idx="4543">
                  <c:v>4</c:v>
                </c:pt>
                <c:pt idx="4544">
                  <c:v>4</c:v>
                </c:pt>
                <c:pt idx="4545">
                  <c:v>4</c:v>
                </c:pt>
                <c:pt idx="4546">
                  <c:v>4</c:v>
                </c:pt>
                <c:pt idx="4547">
                  <c:v>4</c:v>
                </c:pt>
                <c:pt idx="4548">
                  <c:v>4</c:v>
                </c:pt>
                <c:pt idx="4549">
                  <c:v>4</c:v>
                </c:pt>
                <c:pt idx="4550">
                  <c:v>4</c:v>
                </c:pt>
                <c:pt idx="4551">
                  <c:v>4</c:v>
                </c:pt>
                <c:pt idx="4552">
                  <c:v>4</c:v>
                </c:pt>
                <c:pt idx="4553">
                  <c:v>4</c:v>
                </c:pt>
                <c:pt idx="4554">
                  <c:v>4</c:v>
                </c:pt>
                <c:pt idx="4555">
                  <c:v>4</c:v>
                </c:pt>
                <c:pt idx="4556">
                  <c:v>4</c:v>
                </c:pt>
                <c:pt idx="4557">
                  <c:v>4</c:v>
                </c:pt>
                <c:pt idx="4558">
                  <c:v>4</c:v>
                </c:pt>
                <c:pt idx="4559">
                  <c:v>4</c:v>
                </c:pt>
                <c:pt idx="4560">
                  <c:v>4</c:v>
                </c:pt>
                <c:pt idx="4561">
                  <c:v>4</c:v>
                </c:pt>
                <c:pt idx="4562">
                  <c:v>4</c:v>
                </c:pt>
                <c:pt idx="4563">
                  <c:v>4</c:v>
                </c:pt>
                <c:pt idx="4564">
                  <c:v>4</c:v>
                </c:pt>
                <c:pt idx="4565">
                  <c:v>4</c:v>
                </c:pt>
                <c:pt idx="4566">
                  <c:v>4</c:v>
                </c:pt>
                <c:pt idx="4567">
                  <c:v>4</c:v>
                </c:pt>
                <c:pt idx="4568">
                  <c:v>4</c:v>
                </c:pt>
                <c:pt idx="4569">
                  <c:v>4</c:v>
                </c:pt>
                <c:pt idx="4570">
                  <c:v>4</c:v>
                </c:pt>
                <c:pt idx="4571">
                  <c:v>4</c:v>
                </c:pt>
                <c:pt idx="4572">
                  <c:v>4</c:v>
                </c:pt>
                <c:pt idx="4573">
                  <c:v>4</c:v>
                </c:pt>
                <c:pt idx="4574">
                  <c:v>4</c:v>
                </c:pt>
                <c:pt idx="4575">
                  <c:v>4</c:v>
                </c:pt>
                <c:pt idx="4576">
                  <c:v>4</c:v>
                </c:pt>
                <c:pt idx="4577">
                  <c:v>4</c:v>
                </c:pt>
                <c:pt idx="4578">
                  <c:v>4</c:v>
                </c:pt>
                <c:pt idx="4579">
                  <c:v>4</c:v>
                </c:pt>
                <c:pt idx="4580">
                  <c:v>4</c:v>
                </c:pt>
                <c:pt idx="4581">
                  <c:v>4</c:v>
                </c:pt>
                <c:pt idx="4582">
                  <c:v>4</c:v>
                </c:pt>
                <c:pt idx="4583">
                  <c:v>4</c:v>
                </c:pt>
                <c:pt idx="4584">
                  <c:v>4</c:v>
                </c:pt>
                <c:pt idx="4585">
                  <c:v>4</c:v>
                </c:pt>
                <c:pt idx="4586">
                  <c:v>4</c:v>
                </c:pt>
                <c:pt idx="4587">
                  <c:v>4</c:v>
                </c:pt>
                <c:pt idx="4588">
                  <c:v>4</c:v>
                </c:pt>
                <c:pt idx="4589">
                  <c:v>4</c:v>
                </c:pt>
                <c:pt idx="4590">
                  <c:v>4</c:v>
                </c:pt>
                <c:pt idx="4591">
                  <c:v>4</c:v>
                </c:pt>
                <c:pt idx="4592">
                  <c:v>4</c:v>
                </c:pt>
                <c:pt idx="4593">
                  <c:v>4</c:v>
                </c:pt>
                <c:pt idx="4594">
                  <c:v>4</c:v>
                </c:pt>
                <c:pt idx="4595">
                  <c:v>4</c:v>
                </c:pt>
                <c:pt idx="4596">
                  <c:v>4</c:v>
                </c:pt>
                <c:pt idx="4597">
                  <c:v>4</c:v>
                </c:pt>
                <c:pt idx="4598">
                  <c:v>4</c:v>
                </c:pt>
                <c:pt idx="4599">
                  <c:v>4</c:v>
                </c:pt>
                <c:pt idx="4600">
                  <c:v>4</c:v>
                </c:pt>
                <c:pt idx="4601">
                  <c:v>4</c:v>
                </c:pt>
                <c:pt idx="4602">
                  <c:v>4</c:v>
                </c:pt>
                <c:pt idx="4603">
                  <c:v>4</c:v>
                </c:pt>
                <c:pt idx="4604">
                  <c:v>4</c:v>
                </c:pt>
                <c:pt idx="4605">
                  <c:v>4</c:v>
                </c:pt>
                <c:pt idx="4606">
                  <c:v>4</c:v>
                </c:pt>
                <c:pt idx="4607">
                  <c:v>4</c:v>
                </c:pt>
                <c:pt idx="4608">
                  <c:v>4</c:v>
                </c:pt>
                <c:pt idx="4609">
                  <c:v>4</c:v>
                </c:pt>
                <c:pt idx="4610">
                  <c:v>4</c:v>
                </c:pt>
                <c:pt idx="4611">
                  <c:v>4</c:v>
                </c:pt>
                <c:pt idx="4612">
                  <c:v>4</c:v>
                </c:pt>
                <c:pt idx="4613">
                  <c:v>4</c:v>
                </c:pt>
                <c:pt idx="4614">
                  <c:v>4</c:v>
                </c:pt>
                <c:pt idx="4615">
                  <c:v>4</c:v>
                </c:pt>
                <c:pt idx="4616">
                  <c:v>4</c:v>
                </c:pt>
                <c:pt idx="4617">
                  <c:v>4</c:v>
                </c:pt>
                <c:pt idx="4618">
                  <c:v>4</c:v>
                </c:pt>
                <c:pt idx="4619">
                  <c:v>4</c:v>
                </c:pt>
                <c:pt idx="4620">
                  <c:v>4</c:v>
                </c:pt>
                <c:pt idx="4621">
                  <c:v>4</c:v>
                </c:pt>
                <c:pt idx="4622">
                  <c:v>4</c:v>
                </c:pt>
                <c:pt idx="4623">
                  <c:v>4</c:v>
                </c:pt>
                <c:pt idx="4624">
                  <c:v>4</c:v>
                </c:pt>
                <c:pt idx="4625">
                  <c:v>4</c:v>
                </c:pt>
                <c:pt idx="4626">
                  <c:v>4</c:v>
                </c:pt>
                <c:pt idx="4627">
                  <c:v>4</c:v>
                </c:pt>
                <c:pt idx="4628">
                  <c:v>4</c:v>
                </c:pt>
                <c:pt idx="4629">
                  <c:v>4</c:v>
                </c:pt>
                <c:pt idx="4630">
                  <c:v>4</c:v>
                </c:pt>
                <c:pt idx="4631">
                  <c:v>4</c:v>
                </c:pt>
                <c:pt idx="4632">
                  <c:v>4</c:v>
                </c:pt>
                <c:pt idx="4633">
                  <c:v>4</c:v>
                </c:pt>
                <c:pt idx="4634">
                  <c:v>4</c:v>
                </c:pt>
                <c:pt idx="4635">
                  <c:v>4</c:v>
                </c:pt>
                <c:pt idx="4636">
                  <c:v>4</c:v>
                </c:pt>
                <c:pt idx="4637">
                  <c:v>4</c:v>
                </c:pt>
                <c:pt idx="4638">
                  <c:v>4</c:v>
                </c:pt>
                <c:pt idx="4639">
                  <c:v>4</c:v>
                </c:pt>
                <c:pt idx="4640">
                  <c:v>4</c:v>
                </c:pt>
                <c:pt idx="4641">
                  <c:v>4</c:v>
                </c:pt>
                <c:pt idx="4642">
                  <c:v>4</c:v>
                </c:pt>
                <c:pt idx="4643">
                  <c:v>4</c:v>
                </c:pt>
                <c:pt idx="4644">
                  <c:v>4</c:v>
                </c:pt>
                <c:pt idx="4645">
                  <c:v>4</c:v>
                </c:pt>
                <c:pt idx="4646">
                  <c:v>4</c:v>
                </c:pt>
                <c:pt idx="4647">
                  <c:v>4</c:v>
                </c:pt>
                <c:pt idx="4648">
                  <c:v>4</c:v>
                </c:pt>
                <c:pt idx="4649">
                  <c:v>4</c:v>
                </c:pt>
                <c:pt idx="4650">
                  <c:v>4</c:v>
                </c:pt>
                <c:pt idx="4651">
                  <c:v>4</c:v>
                </c:pt>
                <c:pt idx="4652">
                  <c:v>4</c:v>
                </c:pt>
                <c:pt idx="4653">
                  <c:v>4</c:v>
                </c:pt>
                <c:pt idx="4654">
                  <c:v>4</c:v>
                </c:pt>
                <c:pt idx="4655">
                  <c:v>4</c:v>
                </c:pt>
                <c:pt idx="4656">
                  <c:v>4</c:v>
                </c:pt>
                <c:pt idx="4657">
                  <c:v>4</c:v>
                </c:pt>
                <c:pt idx="4658">
                  <c:v>4</c:v>
                </c:pt>
                <c:pt idx="4659">
                  <c:v>4</c:v>
                </c:pt>
                <c:pt idx="4660">
                  <c:v>4</c:v>
                </c:pt>
                <c:pt idx="4661">
                  <c:v>4</c:v>
                </c:pt>
                <c:pt idx="4662">
                  <c:v>4</c:v>
                </c:pt>
                <c:pt idx="4663">
                  <c:v>4</c:v>
                </c:pt>
                <c:pt idx="4664">
                  <c:v>4</c:v>
                </c:pt>
                <c:pt idx="4665">
                  <c:v>4</c:v>
                </c:pt>
                <c:pt idx="4666">
                  <c:v>4</c:v>
                </c:pt>
                <c:pt idx="4667">
                  <c:v>4</c:v>
                </c:pt>
                <c:pt idx="4668">
                  <c:v>4</c:v>
                </c:pt>
                <c:pt idx="4669">
                  <c:v>4</c:v>
                </c:pt>
                <c:pt idx="4670">
                  <c:v>4</c:v>
                </c:pt>
                <c:pt idx="4671">
                  <c:v>4</c:v>
                </c:pt>
                <c:pt idx="4672">
                  <c:v>4</c:v>
                </c:pt>
                <c:pt idx="4673">
                  <c:v>4</c:v>
                </c:pt>
                <c:pt idx="4674">
                  <c:v>4</c:v>
                </c:pt>
                <c:pt idx="4675">
                  <c:v>4</c:v>
                </c:pt>
                <c:pt idx="4676">
                  <c:v>4</c:v>
                </c:pt>
                <c:pt idx="4677">
                  <c:v>4</c:v>
                </c:pt>
                <c:pt idx="4678">
                  <c:v>4</c:v>
                </c:pt>
                <c:pt idx="4679">
                  <c:v>4</c:v>
                </c:pt>
                <c:pt idx="4680">
                  <c:v>4</c:v>
                </c:pt>
                <c:pt idx="4681">
                  <c:v>4</c:v>
                </c:pt>
                <c:pt idx="4682">
                  <c:v>4</c:v>
                </c:pt>
                <c:pt idx="4683">
                  <c:v>4</c:v>
                </c:pt>
                <c:pt idx="4684">
                  <c:v>4</c:v>
                </c:pt>
                <c:pt idx="4685">
                  <c:v>4</c:v>
                </c:pt>
                <c:pt idx="4686">
                  <c:v>4</c:v>
                </c:pt>
                <c:pt idx="4687">
                  <c:v>4</c:v>
                </c:pt>
                <c:pt idx="4688">
                  <c:v>4</c:v>
                </c:pt>
                <c:pt idx="4689">
                  <c:v>4</c:v>
                </c:pt>
                <c:pt idx="4690">
                  <c:v>4</c:v>
                </c:pt>
                <c:pt idx="4691">
                  <c:v>4</c:v>
                </c:pt>
                <c:pt idx="4692">
                  <c:v>4</c:v>
                </c:pt>
                <c:pt idx="4693">
                  <c:v>4</c:v>
                </c:pt>
                <c:pt idx="4694">
                  <c:v>4</c:v>
                </c:pt>
                <c:pt idx="4695">
                  <c:v>4</c:v>
                </c:pt>
                <c:pt idx="4696">
                  <c:v>4</c:v>
                </c:pt>
                <c:pt idx="4697">
                  <c:v>4</c:v>
                </c:pt>
                <c:pt idx="4698">
                  <c:v>4</c:v>
                </c:pt>
                <c:pt idx="4699">
                  <c:v>4</c:v>
                </c:pt>
                <c:pt idx="4700">
                  <c:v>4</c:v>
                </c:pt>
                <c:pt idx="4701">
                  <c:v>4</c:v>
                </c:pt>
                <c:pt idx="4702">
                  <c:v>4</c:v>
                </c:pt>
                <c:pt idx="4703">
                  <c:v>4</c:v>
                </c:pt>
                <c:pt idx="4704">
                  <c:v>4</c:v>
                </c:pt>
                <c:pt idx="4705">
                  <c:v>4</c:v>
                </c:pt>
                <c:pt idx="4706">
                  <c:v>4</c:v>
                </c:pt>
                <c:pt idx="4707">
                  <c:v>4</c:v>
                </c:pt>
                <c:pt idx="4708">
                  <c:v>4</c:v>
                </c:pt>
                <c:pt idx="4709">
                  <c:v>4</c:v>
                </c:pt>
                <c:pt idx="4710">
                  <c:v>4</c:v>
                </c:pt>
                <c:pt idx="4711">
                  <c:v>4</c:v>
                </c:pt>
                <c:pt idx="4712">
                  <c:v>4</c:v>
                </c:pt>
                <c:pt idx="4713">
                  <c:v>4</c:v>
                </c:pt>
                <c:pt idx="4714">
                  <c:v>4</c:v>
                </c:pt>
                <c:pt idx="4715">
                  <c:v>4</c:v>
                </c:pt>
                <c:pt idx="4716">
                  <c:v>4</c:v>
                </c:pt>
                <c:pt idx="4717">
                  <c:v>4</c:v>
                </c:pt>
                <c:pt idx="4718">
                  <c:v>4</c:v>
                </c:pt>
                <c:pt idx="4719">
                  <c:v>4</c:v>
                </c:pt>
                <c:pt idx="4720">
                  <c:v>4</c:v>
                </c:pt>
                <c:pt idx="4721">
                  <c:v>4</c:v>
                </c:pt>
                <c:pt idx="4722">
                  <c:v>4</c:v>
                </c:pt>
                <c:pt idx="4723">
                  <c:v>4</c:v>
                </c:pt>
                <c:pt idx="4724">
                  <c:v>4</c:v>
                </c:pt>
                <c:pt idx="4725">
                  <c:v>4</c:v>
                </c:pt>
                <c:pt idx="4726">
                  <c:v>4</c:v>
                </c:pt>
                <c:pt idx="4727">
                  <c:v>4</c:v>
                </c:pt>
                <c:pt idx="4728">
                  <c:v>4</c:v>
                </c:pt>
                <c:pt idx="4729">
                  <c:v>4</c:v>
                </c:pt>
                <c:pt idx="4730">
                  <c:v>4</c:v>
                </c:pt>
                <c:pt idx="4731">
                  <c:v>4</c:v>
                </c:pt>
                <c:pt idx="4732">
                  <c:v>4</c:v>
                </c:pt>
                <c:pt idx="4733">
                  <c:v>4</c:v>
                </c:pt>
                <c:pt idx="4734">
                  <c:v>4</c:v>
                </c:pt>
                <c:pt idx="4735">
                  <c:v>4</c:v>
                </c:pt>
                <c:pt idx="4736">
                  <c:v>4</c:v>
                </c:pt>
                <c:pt idx="4737">
                  <c:v>4</c:v>
                </c:pt>
                <c:pt idx="4738">
                  <c:v>4</c:v>
                </c:pt>
                <c:pt idx="4739">
                  <c:v>4</c:v>
                </c:pt>
                <c:pt idx="4740">
                  <c:v>4</c:v>
                </c:pt>
                <c:pt idx="4741">
                  <c:v>4</c:v>
                </c:pt>
                <c:pt idx="4742">
                  <c:v>4</c:v>
                </c:pt>
                <c:pt idx="4743">
                  <c:v>4</c:v>
                </c:pt>
                <c:pt idx="4744">
                  <c:v>4</c:v>
                </c:pt>
                <c:pt idx="4745">
                  <c:v>4</c:v>
                </c:pt>
                <c:pt idx="4746">
                  <c:v>4</c:v>
                </c:pt>
                <c:pt idx="4747">
                  <c:v>4</c:v>
                </c:pt>
                <c:pt idx="4748">
                  <c:v>4</c:v>
                </c:pt>
                <c:pt idx="4749">
                  <c:v>4</c:v>
                </c:pt>
                <c:pt idx="4750">
                  <c:v>4</c:v>
                </c:pt>
                <c:pt idx="4751">
                  <c:v>4</c:v>
                </c:pt>
                <c:pt idx="4752">
                  <c:v>4</c:v>
                </c:pt>
                <c:pt idx="4753">
                  <c:v>4</c:v>
                </c:pt>
                <c:pt idx="4754">
                  <c:v>4</c:v>
                </c:pt>
                <c:pt idx="4755">
                  <c:v>4</c:v>
                </c:pt>
                <c:pt idx="4756">
                  <c:v>4</c:v>
                </c:pt>
                <c:pt idx="4757">
                  <c:v>4</c:v>
                </c:pt>
                <c:pt idx="4758">
                  <c:v>4</c:v>
                </c:pt>
                <c:pt idx="4759">
                  <c:v>4</c:v>
                </c:pt>
                <c:pt idx="4760">
                  <c:v>4</c:v>
                </c:pt>
                <c:pt idx="4761">
                  <c:v>4</c:v>
                </c:pt>
                <c:pt idx="4762">
                  <c:v>4</c:v>
                </c:pt>
                <c:pt idx="4763">
                  <c:v>4</c:v>
                </c:pt>
                <c:pt idx="4764">
                  <c:v>4</c:v>
                </c:pt>
                <c:pt idx="4765">
                  <c:v>4</c:v>
                </c:pt>
                <c:pt idx="4766">
                  <c:v>4</c:v>
                </c:pt>
                <c:pt idx="4767">
                  <c:v>4</c:v>
                </c:pt>
                <c:pt idx="4768">
                  <c:v>4</c:v>
                </c:pt>
                <c:pt idx="4769">
                  <c:v>4</c:v>
                </c:pt>
                <c:pt idx="4770">
                  <c:v>4</c:v>
                </c:pt>
                <c:pt idx="4771">
                  <c:v>4</c:v>
                </c:pt>
                <c:pt idx="4772">
                  <c:v>4</c:v>
                </c:pt>
                <c:pt idx="4773">
                  <c:v>4</c:v>
                </c:pt>
                <c:pt idx="4774">
                  <c:v>4</c:v>
                </c:pt>
                <c:pt idx="4775">
                  <c:v>4</c:v>
                </c:pt>
                <c:pt idx="4776">
                  <c:v>4</c:v>
                </c:pt>
                <c:pt idx="4777">
                  <c:v>4</c:v>
                </c:pt>
                <c:pt idx="4778">
                  <c:v>4</c:v>
                </c:pt>
                <c:pt idx="4779">
                  <c:v>4</c:v>
                </c:pt>
                <c:pt idx="4780">
                  <c:v>4</c:v>
                </c:pt>
                <c:pt idx="4781">
                  <c:v>4</c:v>
                </c:pt>
                <c:pt idx="4782">
                  <c:v>4</c:v>
                </c:pt>
                <c:pt idx="4783">
                  <c:v>4</c:v>
                </c:pt>
                <c:pt idx="4784">
                  <c:v>4</c:v>
                </c:pt>
                <c:pt idx="4785">
                  <c:v>4</c:v>
                </c:pt>
                <c:pt idx="4786">
                  <c:v>4</c:v>
                </c:pt>
                <c:pt idx="4787">
                  <c:v>4</c:v>
                </c:pt>
                <c:pt idx="4788">
                  <c:v>4</c:v>
                </c:pt>
                <c:pt idx="4789">
                  <c:v>4</c:v>
                </c:pt>
                <c:pt idx="4790">
                  <c:v>4</c:v>
                </c:pt>
                <c:pt idx="4791">
                  <c:v>4</c:v>
                </c:pt>
                <c:pt idx="4792">
                  <c:v>4</c:v>
                </c:pt>
                <c:pt idx="4793">
                  <c:v>4</c:v>
                </c:pt>
                <c:pt idx="4794">
                  <c:v>4</c:v>
                </c:pt>
                <c:pt idx="4795">
                  <c:v>4</c:v>
                </c:pt>
                <c:pt idx="4796">
                  <c:v>4</c:v>
                </c:pt>
                <c:pt idx="4797">
                  <c:v>4</c:v>
                </c:pt>
                <c:pt idx="4798">
                  <c:v>4</c:v>
                </c:pt>
                <c:pt idx="4799">
                  <c:v>4</c:v>
                </c:pt>
                <c:pt idx="4800">
                  <c:v>4</c:v>
                </c:pt>
                <c:pt idx="4801">
                  <c:v>4</c:v>
                </c:pt>
                <c:pt idx="4802">
                  <c:v>4</c:v>
                </c:pt>
                <c:pt idx="4803">
                  <c:v>4</c:v>
                </c:pt>
                <c:pt idx="4804">
                  <c:v>4</c:v>
                </c:pt>
                <c:pt idx="4805">
                  <c:v>4</c:v>
                </c:pt>
                <c:pt idx="4806">
                  <c:v>4</c:v>
                </c:pt>
                <c:pt idx="4807">
                  <c:v>4</c:v>
                </c:pt>
                <c:pt idx="4808">
                  <c:v>4</c:v>
                </c:pt>
                <c:pt idx="4809">
                  <c:v>4</c:v>
                </c:pt>
                <c:pt idx="4810">
                  <c:v>4</c:v>
                </c:pt>
                <c:pt idx="4811">
                  <c:v>4</c:v>
                </c:pt>
                <c:pt idx="4812">
                  <c:v>4</c:v>
                </c:pt>
                <c:pt idx="4813">
                  <c:v>4</c:v>
                </c:pt>
                <c:pt idx="4814">
                  <c:v>4</c:v>
                </c:pt>
                <c:pt idx="4815">
                  <c:v>4</c:v>
                </c:pt>
                <c:pt idx="4816">
                  <c:v>4</c:v>
                </c:pt>
                <c:pt idx="4817">
                  <c:v>4</c:v>
                </c:pt>
                <c:pt idx="4818">
                  <c:v>4</c:v>
                </c:pt>
                <c:pt idx="4819">
                  <c:v>4</c:v>
                </c:pt>
                <c:pt idx="4820">
                  <c:v>4</c:v>
                </c:pt>
                <c:pt idx="4821">
                  <c:v>4</c:v>
                </c:pt>
                <c:pt idx="4822">
                  <c:v>4</c:v>
                </c:pt>
                <c:pt idx="4823">
                  <c:v>4</c:v>
                </c:pt>
                <c:pt idx="4824">
                  <c:v>4</c:v>
                </c:pt>
                <c:pt idx="4825">
                  <c:v>4</c:v>
                </c:pt>
                <c:pt idx="4826">
                  <c:v>4</c:v>
                </c:pt>
                <c:pt idx="4827">
                  <c:v>4</c:v>
                </c:pt>
                <c:pt idx="4828">
                  <c:v>4</c:v>
                </c:pt>
                <c:pt idx="4829">
                  <c:v>4</c:v>
                </c:pt>
                <c:pt idx="4830">
                  <c:v>4</c:v>
                </c:pt>
                <c:pt idx="4831">
                  <c:v>4</c:v>
                </c:pt>
                <c:pt idx="4832">
                  <c:v>4</c:v>
                </c:pt>
                <c:pt idx="4833">
                  <c:v>4</c:v>
                </c:pt>
                <c:pt idx="4834">
                  <c:v>4</c:v>
                </c:pt>
                <c:pt idx="4835">
                  <c:v>4</c:v>
                </c:pt>
                <c:pt idx="4836">
                  <c:v>4</c:v>
                </c:pt>
                <c:pt idx="4837">
                  <c:v>4</c:v>
                </c:pt>
                <c:pt idx="4838">
                  <c:v>4</c:v>
                </c:pt>
                <c:pt idx="4839">
                  <c:v>4</c:v>
                </c:pt>
                <c:pt idx="4840">
                  <c:v>4</c:v>
                </c:pt>
                <c:pt idx="4841">
                  <c:v>4</c:v>
                </c:pt>
                <c:pt idx="4842">
                  <c:v>4</c:v>
                </c:pt>
                <c:pt idx="4843">
                  <c:v>4</c:v>
                </c:pt>
                <c:pt idx="4844">
                  <c:v>4</c:v>
                </c:pt>
                <c:pt idx="4845">
                  <c:v>4</c:v>
                </c:pt>
                <c:pt idx="4846">
                  <c:v>4</c:v>
                </c:pt>
                <c:pt idx="4847">
                  <c:v>4</c:v>
                </c:pt>
                <c:pt idx="4848">
                  <c:v>4</c:v>
                </c:pt>
                <c:pt idx="4849">
                  <c:v>4</c:v>
                </c:pt>
                <c:pt idx="4850">
                  <c:v>4</c:v>
                </c:pt>
                <c:pt idx="4851">
                  <c:v>4</c:v>
                </c:pt>
                <c:pt idx="4852">
                  <c:v>4</c:v>
                </c:pt>
                <c:pt idx="4853">
                  <c:v>4</c:v>
                </c:pt>
                <c:pt idx="4854">
                  <c:v>4</c:v>
                </c:pt>
                <c:pt idx="4855">
                  <c:v>4</c:v>
                </c:pt>
                <c:pt idx="4856">
                  <c:v>4</c:v>
                </c:pt>
                <c:pt idx="4857">
                  <c:v>4</c:v>
                </c:pt>
                <c:pt idx="4858">
                  <c:v>4</c:v>
                </c:pt>
                <c:pt idx="4859">
                  <c:v>4</c:v>
                </c:pt>
                <c:pt idx="4860">
                  <c:v>4</c:v>
                </c:pt>
                <c:pt idx="4861">
                  <c:v>4</c:v>
                </c:pt>
                <c:pt idx="4862">
                  <c:v>4</c:v>
                </c:pt>
                <c:pt idx="4863">
                  <c:v>4</c:v>
                </c:pt>
                <c:pt idx="4864">
                  <c:v>4</c:v>
                </c:pt>
                <c:pt idx="4865">
                  <c:v>4</c:v>
                </c:pt>
                <c:pt idx="4866">
                  <c:v>4</c:v>
                </c:pt>
                <c:pt idx="4867">
                  <c:v>4</c:v>
                </c:pt>
                <c:pt idx="4868">
                  <c:v>4</c:v>
                </c:pt>
                <c:pt idx="4869">
                  <c:v>4</c:v>
                </c:pt>
                <c:pt idx="4870">
                  <c:v>4</c:v>
                </c:pt>
                <c:pt idx="4871">
                  <c:v>4</c:v>
                </c:pt>
                <c:pt idx="4872">
                  <c:v>4</c:v>
                </c:pt>
                <c:pt idx="4873">
                  <c:v>4</c:v>
                </c:pt>
                <c:pt idx="4874">
                  <c:v>4</c:v>
                </c:pt>
                <c:pt idx="4875">
                  <c:v>4</c:v>
                </c:pt>
                <c:pt idx="4876">
                  <c:v>4</c:v>
                </c:pt>
                <c:pt idx="4877">
                  <c:v>4</c:v>
                </c:pt>
                <c:pt idx="4878">
                  <c:v>4</c:v>
                </c:pt>
                <c:pt idx="4879">
                  <c:v>4</c:v>
                </c:pt>
                <c:pt idx="4880">
                  <c:v>4</c:v>
                </c:pt>
                <c:pt idx="4881">
                  <c:v>4</c:v>
                </c:pt>
                <c:pt idx="4882">
                  <c:v>4</c:v>
                </c:pt>
                <c:pt idx="4883">
                  <c:v>4</c:v>
                </c:pt>
                <c:pt idx="4884">
                  <c:v>4</c:v>
                </c:pt>
                <c:pt idx="4885">
                  <c:v>4</c:v>
                </c:pt>
                <c:pt idx="4886">
                  <c:v>4</c:v>
                </c:pt>
                <c:pt idx="4887">
                  <c:v>4</c:v>
                </c:pt>
                <c:pt idx="4888">
                  <c:v>4</c:v>
                </c:pt>
                <c:pt idx="4889">
                  <c:v>4</c:v>
                </c:pt>
                <c:pt idx="4890">
                  <c:v>4</c:v>
                </c:pt>
                <c:pt idx="4891">
                  <c:v>4</c:v>
                </c:pt>
                <c:pt idx="4892">
                  <c:v>4</c:v>
                </c:pt>
                <c:pt idx="4893">
                  <c:v>4</c:v>
                </c:pt>
                <c:pt idx="4894">
                  <c:v>4</c:v>
                </c:pt>
                <c:pt idx="4895">
                  <c:v>4</c:v>
                </c:pt>
                <c:pt idx="4896">
                  <c:v>4</c:v>
                </c:pt>
                <c:pt idx="4897">
                  <c:v>4</c:v>
                </c:pt>
                <c:pt idx="4898">
                  <c:v>4</c:v>
                </c:pt>
                <c:pt idx="4899">
                  <c:v>4</c:v>
                </c:pt>
                <c:pt idx="4900">
                  <c:v>4</c:v>
                </c:pt>
                <c:pt idx="4901">
                  <c:v>4</c:v>
                </c:pt>
                <c:pt idx="4902">
                  <c:v>4</c:v>
                </c:pt>
                <c:pt idx="4903">
                  <c:v>4</c:v>
                </c:pt>
                <c:pt idx="4904">
                  <c:v>4</c:v>
                </c:pt>
                <c:pt idx="4905">
                  <c:v>4</c:v>
                </c:pt>
                <c:pt idx="4906">
                  <c:v>4</c:v>
                </c:pt>
                <c:pt idx="4907">
                  <c:v>4</c:v>
                </c:pt>
                <c:pt idx="4908">
                  <c:v>4</c:v>
                </c:pt>
                <c:pt idx="4909">
                  <c:v>4</c:v>
                </c:pt>
                <c:pt idx="4910">
                  <c:v>4</c:v>
                </c:pt>
                <c:pt idx="4911">
                  <c:v>4</c:v>
                </c:pt>
                <c:pt idx="4912">
                  <c:v>4</c:v>
                </c:pt>
                <c:pt idx="4913">
                  <c:v>4</c:v>
                </c:pt>
                <c:pt idx="4914">
                  <c:v>4</c:v>
                </c:pt>
                <c:pt idx="4915">
                  <c:v>4</c:v>
                </c:pt>
                <c:pt idx="4916">
                  <c:v>4</c:v>
                </c:pt>
                <c:pt idx="4917">
                  <c:v>4</c:v>
                </c:pt>
                <c:pt idx="4918">
                  <c:v>4</c:v>
                </c:pt>
                <c:pt idx="4919">
                  <c:v>4</c:v>
                </c:pt>
                <c:pt idx="4920">
                  <c:v>4</c:v>
                </c:pt>
                <c:pt idx="4921">
                  <c:v>4</c:v>
                </c:pt>
                <c:pt idx="4922">
                  <c:v>4</c:v>
                </c:pt>
                <c:pt idx="4923">
                  <c:v>4</c:v>
                </c:pt>
                <c:pt idx="4924">
                  <c:v>4</c:v>
                </c:pt>
                <c:pt idx="4925">
                  <c:v>4</c:v>
                </c:pt>
                <c:pt idx="4926">
                  <c:v>4</c:v>
                </c:pt>
                <c:pt idx="4927">
                  <c:v>4</c:v>
                </c:pt>
                <c:pt idx="4928">
                  <c:v>4</c:v>
                </c:pt>
                <c:pt idx="4929">
                  <c:v>4</c:v>
                </c:pt>
                <c:pt idx="4930">
                  <c:v>4</c:v>
                </c:pt>
                <c:pt idx="4931">
                  <c:v>4</c:v>
                </c:pt>
                <c:pt idx="4932">
                  <c:v>4</c:v>
                </c:pt>
                <c:pt idx="4933">
                  <c:v>4</c:v>
                </c:pt>
                <c:pt idx="4934">
                  <c:v>4</c:v>
                </c:pt>
                <c:pt idx="4935">
                  <c:v>4</c:v>
                </c:pt>
                <c:pt idx="4936">
                  <c:v>4</c:v>
                </c:pt>
                <c:pt idx="4937">
                  <c:v>4</c:v>
                </c:pt>
                <c:pt idx="4938">
                  <c:v>4</c:v>
                </c:pt>
                <c:pt idx="4939">
                  <c:v>4</c:v>
                </c:pt>
                <c:pt idx="4940">
                  <c:v>4</c:v>
                </c:pt>
                <c:pt idx="4941">
                  <c:v>4</c:v>
                </c:pt>
                <c:pt idx="4942">
                  <c:v>4</c:v>
                </c:pt>
                <c:pt idx="4943">
                  <c:v>4</c:v>
                </c:pt>
                <c:pt idx="4944">
                  <c:v>4</c:v>
                </c:pt>
                <c:pt idx="4945">
                  <c:v>4</c:v>
                </c:pt>
                <c:pt idx="4946">
                  <c:v>4</c:v>
                </c:pt>
                <c:pt idx="4947">
                  <c:v>4</c:v>
                </c:pt>
                <c:pt idx="4948">
                  <c:v>4</c:v>
                </c:pt>
                <c:pt idx="4949">
                  <c:v>4</c:v>
                </c:pt>
                <c:pt idx="4950">
                  <c:v>4</c:v>
                </c:pt>
                <c:pt idx="4951">
                  <c:v>4</c:v>
                </c:pt>
                <c:pt idx="4952">
                  <c:v>4</c:v>
                </c:pt>
                <c:pt idx="4953">
                  <c:v>4</c:v>
                </c:pt>
                <c:pt idx="4954">
                  <c:v>4</c:v>
                </c:pt>
                <c:pt idx="4955">
                  <c:v>4</c:v>
                </c:pt>
                <c:pt idx="4956">
                  <c:v>4</c:v>
                </c:pt>
                <c:pt idx="4957">
                  <c:v>4</c:v>
                </c:pt>
                <c:pt idx="4958">
                  <c:v>4</c:v>
                </c:pt>
                <c:pt idx="4959">
                  <c:v>4</c:v>
                </c:pt>
                <c:pt idx="4960">
                  <c:v>4</c:v>
                </c:pt>
                <c:pt idx="4961">
                  <c:v>4</c:v>
                </c:pt>
                <c:pt idx="4962">
                  <c:v>4</c:v>
                </c:pt>
                <c:pt idx="4963">
                  <c:v>4</c:v>
                </c:pt>
                <c:pt idx="4964">
                  <c:v>4</c:v>
                </c:pt>
                <c:pt idx="4965">
                  <c:v>4</c:v>
                </c:pt>
                <c:pt idx="4966">
                  <c:v>4</c:v>
                </c:pt>
                <c:pt idx="4967">
                  <c:v>4</c:v>
                </c:pt>
                <c:pt idx="4968">
                  <c:v>4</c:v>
                </c:pt>
                <c:pt idx="4969">
                  <c:v>4</c:v>
                </c:pt>
                <c:pt idx="4970">
                  <c:v>4</c:v>
                </c:pt>
                <c:pt idx="4971">
                  <c:v>4</c:v>
                </c:pt>
                <c:pt idx="4972">
                  <c:v>4</c:v>
                </c:pt>
                <c:pt idx="4973">
                  <c:v>4</c:v>
                </c:pt>
                <c:pt idx="4974">
                  <c:v>4</c:v>
                </c:pt>
                <c:pt idx="4975">
                  <c:v>4</c:v>
                </c:pt>
                <c:pt idx="4976">
                  <c:v>4</c:v>
                </c:pt>
                <c:pt idx="4977">
                  <c:v>4</c:v>
                </c:pt>
                <c:pt idx="4978">
                  <c:v>4</c:v>
                </c:pt>
                <c:pt idx="4979">
                  <c:v>4</c:v>
                </c:pt>
                <c:pt idx="4980">
                  <c:v>4</c:v>
                </c:pt>
                <c:pt idx="4981">
                  <c:v>4</c:v>
                </c:pt>
                <c:pt idx="4982">
                  <c:v>4</c:v>
                </c:pt>
                <c:pt idx="4983">
                  <c:v>4</c:v>
                </c:pt>
                <c:pt idx="4984">
                  <c:v>4</c:v>
                </c:pt>
                <c:pt idx="4985">
                  <c:v>4</c:v>
                </c:pt>
                <c:pt idx="4986">
                  <c:v>4</c:v>
                </c:pt>
                <c:pt idx="4987">
                  <c:v>4</c:v>
                </c:pt>
                <c:pt idx="4988">
                  <c:v>4</c:v>
                </c:pt>
                <c:pt idx="4989">
                  <c:v>4</c:v>
                </c:pt>
                <c:pt idx="4990">
                  <c:v>4</c:v>
                </c:pt>
                <c:pt idx="4991">
                  <c:v>4</c:v>
                </c:pt>
                <c:pt idx="4992">
                  <c:v>4</c:v>
                </c:pt>
                <c:pt idx="4993">
                  <c:v>4</c:v>
                </c:pt>
                <c:pt idx="4994">
                  <c:v>4</c:v>
                </c:pt>
                <c:pt idx="4995">
                  <c:v>4</c:v>
                </c:pt>
                <c:pt idx="4996">
                  <c:v>4</c:v>
                </c:pt>
                <c:pt idx="4997">
                  <c:v>4</c:v>
                </c:pt>
                <c:pt idx="4998">
                  <c:v>4</c:v>
                </c:pt>
                <c:pt idx="4999">
                  <c:v>4</c:v>
                </c:pt>
                <c:pt idx="5000">
                  <c:v>4</c:v>
                </c:pt>
                <c:pt idx="5001">
                  <c:v>4</c:v>
                </c:pt>
                <c:pt idx="5002">
                  <c:v>4</c:v>
                </c:pt>
                <c:pt idx="5003">
                  <c:v>4</c:v>
                </c:pt>
                <c:pt idx="5004">
                  <c:v>4</c:v>
                </c:pt>
                <c:pt idx="5005">
                  <c:v>4</c:v>
                </c:pt>
                <c:pt idx="5006">
                  <c:v>4</c:v>
                </c:pt>
                <c:pt idx="5007">
                  <c:v>4</c:v>
                </c:pt>
                <c:pt idx="5008">
                  <c:v>4</c:v>
                </c:pt>
                <c:pt idx="5009">
                  <c:v>4</c:v>
                </c:pt>
                <c:pt idx="5010">
                  <c:v>4</c:v>
                </c:pt>
                <c:pt idx="5011">
                  <c:v>4</c:v>
                </c:pt>
                <c:pt idx="5012">
                  <c:v>4</c:v>
                </c:pt>
                <c:pt idx="5013">
                  <c:v>4</c:v>
                </c:pt>
                <c:pt idx="5014">
                  <c:v>4</c:v>
                </c:pt>
                <c:pt idx="5015">
                  <c:v>4</c:v>
                </c:pt>
                <c:pt idx="5016">
                  <c:v>4</c:v>
                </c:pt>
                <c:pt idx="5017">
                  <c:v>4</c:v>
                </c:pt>
                <c:pt idx="5018">
                  <c:v>4</c:v>
                </c:pt>
                <c:pt idx="5019">
                  <c:v>4</c:v>
                </c:pt>
                <c:pt idx="5020">
                  <c:v>4</c:v>
                </c:pt>
                <c:pt idx="5021">
                  <c:v>4</c:v>
                </c:pt>
                <c:pt idx="5022">
                  <c:v>4</c:v>
                </c:pt>
                <c:pt idx="5023">
                  <c:v>4</c:v>
                </c:pt>
                <c:pt idx="5024">
                  <c:v>4</c:v>
                </c:pt>
                <c:pt idx="5025">
                  <c:v>4</c:v>
                </c:pt>
                <c:pt idx="5026">
                  <c:v>4</c:v>
                </c:pt>
                <c:pt idx="5027">
                  <c:v>4</c:v>
                </c:pt>
                <c:pt idx="5028">
                  <c:v>4</c:v>
                </c:pt>
                <c:pt idx="5029">
                  <c:v>4</c:v>
                </c:pt>
                <c:pt idx="5030">
                  <c:v>4</c:v>
                </c:pt>
                <c:pt idx="5031">
                  <c:v>4</c:v>
                </c:pt>
                <c:pt idx="5032">
                  <c:v>4</c:v>
                </c:pt>
                <c:pt idx="5033">
                  <c:v>4</c:v>
                </c:pt>
                <c:pt idx="5034">
                  <c:v>4</c:v>
                </c:pt>
                <c:pt idx="5035">
                  <c:v>4</c:v>
                </c:pt>
                <c:pt idx="5036">
                  <c:v>4</c:v>
                </c:pt>
                <c:pt idx="5037">
                  <c:v>4</c:v>
                </c:pt>
                <c:pt idx="5038">
                  <c:v>4</c:v>
                </c:pt>
                <c:pt idx="5039">
                  <c:v>4</c:v>
                </c:pt>
                <c:pt idx="5040">
                  <c:v>4</c:v>
                </c:pt>
                <c:pt idx="5041">
                  <c:v>4</c:v>
                </c:pt>
                <c:pt idx="5042">
                  <c:v>4</c:v>
                </c:pt>
                <c:pt idx="5043">
                  <c:v>4</c:v>
                </c:pt>
                <c:pt idx="5044">
                  <c:v>4</c:v>
                </c:pt>
                <c:pt idx="5045">
                  <c:v>4</c:v>
                </c:pt>
                <c:pt idx="5046">
                  <c:v>4</c:v>
                </c:pt>
                <c:pt idx="5047">
                  <c:v>4</c:v>
                </c:pt>
                <c:pt idx="5048">
                  <c:v>4</c:v>
                </c:pt>
                <c:pt idx="5049">
                  <c:v>4</c:v>
                </c:pt>
                <c:pt idx="5050">
                  <c:v>4</c:v>
                </c:pt>
                <c:pt idx="5051">
                  <c:v>4</c:v>
                </c:pt>
                <c:pt idx="5052">
                  <c:v>4</c:v>
                </c:pt>
                <c:pt idx="5053">
                  <c:v>4</c:v>
                </c:pt>
                <c:pt idx="5054">
                  <c:v>4</c:v>
                </c:pt>
                <c:pt idx="5055">
                  <c:v>4</c:v>
                </c:pt>
                <c:pt idx="5056">
                  <c:v>4</c:v>
                </c:pt>
                <c:pt idx="5057">
                  <c:v>4</c:v>
                </c:pt>
                <c:pt idx="5058">
                  <c:v>4</c:v>
                </c:pt>
                <c:pt idx="5059">
                  <c:v>4</c:v>
                </c:pt>
                <c:pt idx="5060">
                  <c:v>4</c:v>
                </c:pt>
                <c:pt idx="5061">
                  <c:v>4</c:v>
                </c:pt>
                <c:pt idx="5062">
                  <c:v>4</c:v>
                </c:pt>
                <c:pt idx="5063">
                  <c:v>4</c:v>
                </c:pt>
                <c:pt idx="5064">
                  <c:v>4</c:v>
                </c:pt>
                <c:pt idx="5065">
                  <c:v>4</c:v>
                </c:pt>
                <c:pt idx="5066">
                  <c:v>4</c:v>
                </c:pt>
                <c:pt idx="5067">
                  <c:v>4</c:v>
                </c:pt>
                <c:pt idx="5068">
                  <c:v>4</c:v>
                </c:pt>
                <c:pt idx="5069">
                  <c:v>4</c:v>
                </c:pt>
                <c:pt idx="5070">
                  <c:v>4</c:v>
                </c:pt>
                <c:pt idx="5071">
                  <c:v>4</c:v>
                </c:pt>
                <c:pt idx="5072">
                  <c:v>4</c:v>
                </c:pt>
                <c:pt idx="5073">
                  <c:v>4</c:v>
                </c:pt>
                <c:pt idx="5074">
                  <c:v>4</c:v>
                </c:pt>
                <c:pt idx="5075">
                  <c:v>4</c:v>
                </c:pt>
                <c:pt idx="5076">
                  <c:v>4</c:v>
                </c:pt>
                <c:pt idx="5077">
                  <c:v>4</c:v>
                </c:pt>
                <c:pt idx="5078">
                  <c:v>4</c:v>
                </c:pt>
                <c:pt idx="5079">
                  <c:v>4</c:v>
                </c:pt>
                <c:pt idx="5080">
                  <c:v>4</c:v>
                </c:pt>
                <c:pt idx="5081">
                  <c:v>4</c:v>
                </c:pt>
                <c:pt idx="5082">
                  <c:v>4</c:v>
                </c:pt>
                <c:pt idx="5083">
                  <c:v>4</c:v>
                </c:pt>
                <c:pt idx="5084">
                  <c:v>4</c:v>
                </c:pt>
                <c:pt idx="5085">
                  <c:v>4</c:v>
                </c:pt>
                <c:pt idx="5086">
                  <c:v>4</c:v>
                </c:pt>
                <c:pt idx="5087">
                  <c:v>4</c:v>
                </c:pt>
                <c:pt idx="5088">
                  <c:v>4</c:v>
                </c:pt>
                <c:pt idx="5089">
                  <c:v>4</c:v>
                </c:pt>
                <c:pt idx="5090">
                  <c:v>4</c:v>
                </c:pt>
                <c:pt idx="5091">
                  <c:v>4</c:v>
                </c:pt>
                <c:pt idx="5092">
                  <c:v>4</c:v>
                </c:pt>
                <c:pt idx="5093">
                  <c:v>4</c:v>
                </c:pt>
                <c:pt idx="5094">
                  <c:v>4</c:v>
                </c:pt>
                <c:pt idx="5095">
                  <c:v>4</c:v>
                </c:pt>
                <c:pt idx="5096">
                  <c:v>4</c:v>
                </c:pt>
                <c:pt idx="5097">
                  <c:v>4</c:v>
                </c:pt>
                <c:pt idx="5098">
                  <c:v>4</c:v>
                </c:pt>
                <c:pt idx="5099">
                  <c:v>4</c:v>
                </c:pt>
                <c:pt idx="5100">
                  <c:v>4</c:v>
                </c:pt>
                <c:pt idx="5101">
                  <c:v>4</c:v>
                </c:pt>
                <c:pt idx="5102">
                  <c:v>4</c:v>
                </c:pt>
                <c:pt idx="5103">
                  <c:v>4</c:v>
                </c:pt>
                <c:pt idx="5104">
                  <c:v>4</c:v>
                </c:pt>
                <c:pt idx="5105">
                  <c:v>4</c:v>
                </c:pt>
                <c:pt idx="5106">
                  <c:v>4</c:v>
                </c:pt>
                <c:pt idx="5107">
                  <c:v>4</c:v>
                </c:pt>
                <c:pt idx="5108">
                  <c:v>4</c:v>
                </c:pt>
                <c:pt idx="5109">
                  <c:v>4</c:v>
                </c:pt>
                <c:pt idx="5110">
                  <c:v>4</c:v>
                </c:pt>
                <c:pt idx="5111">
                  <c:v>4</c:v>
                </c:pt>
                <c:pt idx="5112">
                  <c:v>4</c:v>
                </c:pt>
                <c:pt idx="5113">
                  <c:v>4</c:v>
                </c:pt>
                <c:pt idx="5114">
                  <c:v>4</c:v>
                </c:pt>
                <c:pt idx="5115">
                  <c:v>4</c:v>
                </c:pt>
                <c:pt idx="5116">
                  <c:v>4</c:v>
                </c:pt>
                <c:pt idx="5117">
                  <c:v>4</c:v>
                </c:pt>
                <c:pt idx="5118">
                  <c:v>4</c:v>
                </c:pt>
                <c:pt idx="5119">
                  <c:v>4</c:v>
                </c:pt>
                <c:pt idx="5120">
                  <c:v>4</c:v>
                </c:pt>
                <c:pt idx="5121">
                  <c:v>4</c:v>
                </c:pt>
                <c:pt idx="5122">
                  <c:v>4</c:v>
                </c:pt>
                <c:pt idx="5123">
                  <c:v>4</c:v>
                </c:pt>
                <c:pt idx="5124">
                  <c:v>4</c:v>
                </c:pt>
                <c:pt idx="5125">
                  <c:v>4</c:v>
                </c:pt>
                <c:pt idx="5126">
                  <c:v>4</c:v>
                </c:pt>
                <c:pt idx="5127">
                  <c:v>4</c:v>
                </c:pt>
                <c:pt idx="5128">
                  <c:v>4</c:v>
                </c:pt>
                <c:pt idx="5129">
                  <c:v>4</c:v>
                </c:pt>
                <c:pt idx="5130">
                  <c:v>4</c:v>
                </c:pt>
                <c:pt idx="5131">
                  <c:v>4</c:v>
                </c:pt>
                <c:pt idx="5132">
                  <c:v>4</c:v>
                </c:pt>
                <c:pt idx="5133">
                  <c:v>4</c:v>
                </c:pt>
                <c:pt idx="5134">
                  <c:v>4</c:v>
                </c:pt>
                <c:pt idx="5135">
                  <c:v>4</c:v>
                </c:pt>
                <c:pt idx="5136">
                  <c:v>4</c:v>
                </c:pt>
                <c:pt idx="5137">
                  <c:v>4</c:v>
                </c:pt>
                <c:pt idx="5138">
                  <c:v>4</c:v>
                </c:pt>
                <c:pt idx="5139">
                  <c:v>4</c:v>
                </c:pt>
                <c:pt idx="5140">
                  <c:v>4</c:v>
                </c:pt>
                <c:pt idx="5141">
                  <c:v>4</c:v>
                </c:pt>
                <c:pt idx="5142">
                  <c:v>4</c:v>
                </c:pt>
                <c:pt idx="5143">
                  <c:v>4</c:v>
                </c:pt>
                <c:pt idx="5144">
                  <c:v>4</c:v>
                </c:pt>
                <c:pt idx="5145">
                  <c:v>4</c:v>
                </c:pt>
                <c:pt idx="5146">
                  <c:v>4</c:v>
                </c:pt>
                <c:pt idx="5147">
                  <c:v>4</c:v>
                </c:pt>
                <c:pt idx="5148">
                  <c:v>4</c:v>
                </c:pt>
                <c:pt idx="5149">
                  <c:v>4</c:v>
                </c:pt>
                <c:pt idx="5150">
                  <c:v>4</c:v>
                </c:pt>
                <c:pt idx="5151">
                  <c:v>4</c:v>
                </c:pt>
                <c:pt idx="5152">
                  <c:v>4</c:v>
                </c:pt>
                <c:pt idx="5153">
                  <c:v>4</c:v>
                </c:pt>
                <c:pt idx="5154">
                  <c:v>4</c:v>
                </c:pt>
                <c:pt idx="5155">
                  <c:v>4</c:v>
                </c:pt>
                <c:pt idx="5156">
                  <c:v>4</c:v>
                </c:pt>
                <c:pt idx="5157">
                  <c:v>4</c:v>
                </c:pt>
                <c:pt idx="5158">
                  <c:v>4</c:v>
                </c:pt>
                <c:pt idx="5159">
                  <c:v>4</c:v>
                </c:pt>
                <c:pt idx="5160">
                  <c:v>4</c:v>
                </c:pt>
                <c:pt idx="5161">
                  <c:v>4</c:v>
                </c:pt>
                <c:pt idx="5162">
                  <c:v>4</c:v>
                </c:pt>
                <c:pt idx="5163">
                  <c:v>4</c:v>
                </c:pt>
                <c:pt idx="5164">
                  <c:v>4</c:v>
                </c:pt>
                <c:pt idx="5165">
                  <c:v>4</c:v>
                </c:pt>
                <c:pt idx="5166">
                  <c:v>4</c:v>
                </c:pt>
                <c:pt idx="5167">
                  <c:v>4</c:v>
                </c:pt>
                <c:pt idx="5168">
                  <c:v>4</c:v>
                </c:pt>
                <c:pt idx="5169">
                  <c:v>4</c:v>
                </c:pt>
                <c:pt idx="5170">
                  <c:v>4</c:v>
                </c:pt>
                <c:pt idx="5171">
                  <c:v>4</c:v>
                </c:pt>
                <c:pt idx="5172">
                  <c:v>4</c:v>
                </c:pt>
                <c:pt idx="5173">
                  <c:v>4</c:v>
                </c:pt>
                <c:pt idx="5174">
                  <c:v>4</c:v>
                </c:pt>
                <c:pt idx="5175">
                  <c:v>4</c:v>
                </c:pt>
                <c:pt idx="5176">
                  <c:v>4</c:v>
                </c:pt>
                <c:pt idx="5177">
                  <c:v>4</c:v>
                </c:pt>
                <c:pt idx="5178">
                  <c:v>4</c:v>
                </c:pt>
                <c:pt idx="5179">
                  <c:v>4</c:v>
                </c:pt>
                <c:pt idx="5180">
                  <c:v>4</c:v>
                </c:pt>
                <c:pt idx="5181">
                  <c:v>4</c:v>
                </c:pt>
                <c:pt idx="5182">
                  <c:v>4</c:v>
                </c:pt>
                <c:pt idx="5183">
                  <c:v>4</c:v>
                </c:pt>
                <c:pt idx="5184">
                  <c:v>4</c:v>
                </c:pt>
                <c:pt idx="5185">
                  <c:v>4</c:v>
                </c:pt>
                <c:pt idx="5186">
                  <c:v>4</c:v>
                </c:pt>
                <c:pt idx="5187">
                  <c:v>4</c:v>
                </c:pt>
                <c:pt idx="5188">
                  <c:v>4</c:v>
                </c:pt>
                <c:pt idx="5189">
                  <c:v>4</c:v>
                </c:pt>
                <c:pt idx="5190">
                  <c:v>4</c:v>
                </c:pt>
                <c:pt idx="5191">
                  <c:v>4</c:v>
                </c:pt>
                <c:pt idx="5192">
                  <c:v>4</c:v>
                </c:pt>
                <c:pt idx="5193">
                  <c:v>4</c:v>
                </c:pt>
                <c:pt idx="5194">
                  <c:v>4</c:v>
                </c:pt>
                <c:pt idx="5195">
                  <c:v>4</c:v>
                </c:pt>
                <c:pt idx="5196">
                  <c:v>4</c:v>
                </c:pt>
                <c:pt idx="5197">
                  <c:v>4</c:v>
                </c:pt>
                <c:pt idx="5198">
                  <c:v>4</c:v>
                </c:pt>
                <c:pt idx="5199">
                  <c:v>4</c:v>
                </c:pt>
                <c:pt idx="5200">
                  <c:v>4</c:v>
                </c:pt>
                <c:pt idx="5201">
                  <c:v>4</c:v>
                </c:pt>
                <c:pt idx="5202">
                  <c:v>4</c:v>
                </c:pt>
                <c:pt idx="5203">
                  <c:v>4</c:v>
                </c:pt>
                <c:pt idx="5204">
                  <c:v>4</c:v>
                </c:pt>
                <c:pt idx="5205">
                  <c:v>4</c:v>
                </c:pt>
                <c:pt idx="5206">
                  <c:v>4</c:v>
                </c:pt>
                <c:pt idx="5207">
                  <c:v>4</c:v>
                </c:pt>
                <c:pt idx="5208">
                  <c:v>4</c:v>
                </c:pt>
                <c:pt idx="5209">
                  <c:v>4</c:v>
                </c:pt>
                <c:pt idx="5210">
                  <c:v>4</c:v>
                </c:pt>
                <c:pt idx="5211">
                  <c:v>4</c:v>
                </c:pt>
                <c:pt idx="5212">
                  <c:v>4</c:v>
                </c:pt>
                <c:pt idx="5213">
                  <c:v>4</c:v>
                </c:pt>
                <c:pt idx="5214">
                  <c:v>4</c:v>
                </c:pt>
                <c:pt idx="5215">
                  <c:v>4</c:v>
                </c:pt>
                <c:pt idx="5216">
                  <c:v>4</c:v>
                </c:pt>
                <c:pt idx="5217">
                  <c:v>4</c:v>
                </c:pt>
                <c:pt idx="5218">
                  <c:v>4</c:v>
                </c:pt>
                <c:pt idx="5219">
                  <c:v>4</c:v>
                </c:pt>
                <c:pt idx="5220">
                  <c:v>4</c:v>
                </c:pt>
                <c:pt idx="5221">
                  <c:v>4</c:v>
                </c:pt>
                <c:pt idx="5222">
                  <c:v>4</c:v>
                </c:pt>
                <c:pt idx="5223">
                  <c:v>4</c:v>
                </c:pt>
                <c:pt idx="5224">
                  <c:v>4</c:v>
                </c:pt>
                <c:pt idx="5225">
                  <c:v>4</c:v>
                </c:pt>
                <c:pt idx="5226">
                  <c:v>4</c:v>
                </c:pt>
                <c:pt idx="5227">
                  <c:v>4</c:v>
                </c:pt>
                <c:pt idx="5228">
                  <c:v>4</c:v>
                </c:pt>
                <c:pt idx="5229">
                  <c:v>4</c:v>
                </c:pt>
                <c:pt idx="5230">
                  <c:v>4</c:v>
                </c:pt>
                <c:pt idx="5231">
                  <c:v>4</c:v>
                </c:pt>
                <c:pt idx="5232">
                  <c:v>4</c:v>
                </c:pt>
                <c:pt idx="5233">
                  <c:v>4</c:v>
                </c:pt>
                <c:pt idx="5234">
                  <c:v>4</c:v>
                </c:pt>
                <c:pt idx="5235">
                  <c:v>4</c:v>
                </c:pt>
                <c:pt idx="5236">
                  <c:v>4</c:v>
                </c:pt>
                <c:pt idx="5237">
                  <c:v>4</c:v>
                </c:pt>
                <c:pt idx="5238">
                  <c:v>4</c:v>
                </c:pt>
                <c:pt idx="5239">
                  <c:v>4</c:v>
                </c:pt>
                <c:pt idx="5240">
                  <c:v>4</c:v>
                </c:pt>
                <c:pt idx="5241">
                  <c:v>4</c:v>
                </c:pt>
                <c:pt idx="5242">
                  <c:v>4</c:v>
                </c:pt>
                <c:pt idx="5243">
                  <c:v>4</c:v>
                </c:pt>
                <c:pt idx="5244">
                  <c:v>4</c:v>
                </c:pt>
                <c:pt idx="5245">
                  <c:v>4</c:v>
                </c:pt>
                <c:pt idx="5246">
                  <c:v>4</c:v>
                </c:pt>
                <c:pt idx="5247">
                  <c:v>4</c:v>
                </c:pt>
                <c:pt idx="5248">
                  <c:v>4</c:v>
                </c:pt>
                <c:pt idx="5249">
                  <c:v>4</c:v>
                </c:pt>
                <c:pt idx="5250">
                  <c:v>4</c:v>
                </c:pt>
                <c:pt idx="5251">
                  <c:v>4</c:v>
                </c:pt>
                <c:pt idx="5252">
                  <c:v>4</c:v>
                </c:pt>
                <c:pt idx="5253">
                  <c:v>4</c:v>
                </c:pt>
                <c:pt idx="5254">
                  <c:v>4</c:v>
                </c:pt>
                <c:pt idx="5255">
                  <c:v>4</c:v>
                </c:pt>
                <c:pt idx="5256">
                  <c:v>4</c:v>
                </c:pt>
                <c:pt idx="5257">
                  <c:v>4</c:v>
                </c:pt>
                <c:pt idx="5258">
                  <c:v>4</c:v>
                </c:pt>
                <c:pt idx="5259">
                  <c:v>4</c:v>
                </c:pt>
                <c:pt idx="5260">
                  <c:v>4</c:v>
                </c:pt>
                <c:pt idx="5261">
                  <c:v>4</c:v>
                </c:pt>
                <c:pt idx="5262">
                  <c:v>4</c:v>
                </c:pt>
                <c:pt idx="5263">
                  <c:v>4</c:v>
                </c:pt>
                <c:pt idx="5264">
                  <c:v>4</c:v>
                </c:pt>
                <c:pt idx="5265">
                  <c:v>4</c:v>
                </c:pt>
                <c:pt idx="5266">
                  <c:v>4</c:v>
                </c:pt>
                <c:pt idx="5267">
                  <c:v>4</c:v>
                </c:pt>
                <c:pt idx="5268">
                  <c:v>4</c:v>
                </c:pt>
                <c:pt idx="5269">
                  <c:v>4</c:v>
                </c:pt>
                <c:pt idx="5270">
                  <c:v>4</c:v>
                </c:pt>
                <c:pt idx="5271">
                  <c:v>4</c:v>
                </c:pt>
                <c:pt idx="5272">
                  <c:v>4</c:v>
                </c:pt>
                <c:pt idx="5273">
                  <c:v>4</c:v>
                </c:pt>
                <c:pt idx="5274">
                  <c:v>4</c:v>
                </c:pt>
                <c:pt idx="5275">
                  <c:v>4</c:v>
                </c:pt>
                <c:pt idx="5276">
                  <c:v>4</c:v>
                </c:pt>
                <c:pt idx="5277">
                  <c:v>4</c:v>
                </c:pt>
                <c:pt idx="5278">
                  <c:v>4</c:v>
                </c:pt>
                <c:pt idx="5279">
                  <c:v>4</c:v>
                </c:pt>
                <c:pt idx="5280">
                  <c:v>4</c:v>
                </c:pt>
                <c:pt idx="5281">
                  <c:v>4</c:v>
                </c:pt>
                <c:pt idx="5282">
                  <c:v>4</c:v>
                </c:pt>
                <c:pt idx="5283">
                  <c:v>4</c:v>
                </c:pt>
                <c:pt idx="5284">
                  <c:v>4</c:v>
                </c:pt>
                <c:pt idx="5285">
                  <c:v>4</c:v>
                </c:pt>
                <c:pt idx="5286">
                  <c:v>4</c:v>
                </c:pt>
                <c:pt idx="5287">
                  <c:v>4</c:v>
                </c:pt>
                <c:pt idx="5288">
                  <c:v>4</c:v>
                </c:pt>
                <c:pt idx="5289">
                  <c:v>4</c:v>
                </c:pt>
                <c:pt idx="5290">
                  <c:v>4</c:v>
                </c:pt>
                <c:pt idx="5291">
                  <c:v>4</c:v>
                </c:pt>
                <c:pt idx="5292">
                  <c:v>4</c:v>
                </c:pt>
                <c:pt idx="5293">
                  <c:v>4</c:v>
                </c:pt>
                <c:pt idx="5294">
                  <c:v>4</c:v>
                </c:pt>
                <c:pt idx="5295">
                  <c:v>4</c:v>
                </c:pt>
                <c:pt idx="5296">
                  <c:v>4</c:v>
                </c:pt>
                <c:pt idx="5297">
                  <c:v>4</c:v>
                </c:pt>
                <c:pt idx="5298">
                  <c:v>4</c:v>
                </c:pt>
                <c:pt idx="5299">
                  <c:v>4</c:v>
                </c:pt>
                <c:pt idx="5300">
                  <c:v>4</c:v>
                </c:pt>
                <c:pt idx="5301">
                  <c:v>4</c:v>
                </c:pt>
                <c:pt idx="5302">
                  <c:v>4</c:v>
                </c:pt>
                <c:pt idx="5303">
                  <c:v>4</c:v>
                </c:pt>
                <c:pt idx="5304">
                  <c:v>4</c:v>
                </c:pt>
                <c:pt idx="5305">
                  <c:v>4</c:v>
                </c:pt>
                <c:pt idx="5306">
                  <c:v>4</c:v>
                </c:pt>
                <c:pt idx="5307">
                  <c:v>4</c:v>
                </c:pt>
                <c:pt idx="5308">
                  <c:v>4</c:v>
                </c:pt>
                <c:pt idx="5309">
                  <c:v>4</c:v>
                </c:pt>
                <c:pt idx="5310">
                  <c:v>4</c:v>
                </c:pt>
                <c:pt idx="5311">
                  <c:v>4</c:v>
                </c:pt>
                <c:pt idx="5312">
                  <c:v>4</c:v>
                </c:pt>
                <c:pt idx="5313">
                  <c:v>4</c:v>
                </c:pt>
                <c:pt idx="5314">
                  <c:v>4</c:v>
                </c:pt>
                <c:pt idx="5315">
                  <c:v>4</c:v>
                </c:pt>
                <c:pt idx="5316">
                  <c:v>4</c:v>
                </c:pt>
                <c:pt idx="5317">
                  <c:v>4</c:v>
                </c:pt>
                <c:pt idx="5318">
                  <c:v>4</c:v>
                </c:pt>
                <c:pt idx="5319">
                  <c:v>4</c:v>
                </c:pt>
                <c:pt idx="5320">
                  <c:v>4</c:v>
                </c:pt>
                <c:pt idx="5321">
                  <c:v>4</c:v>
                </c:pt>
                <c:pt idx="5322">
                  <c:v>4</c:v>
                </c:pt>
                <c:pt idx="5323">
                  <c:v>4</c:v>
                </c:pt>
                <c:pt idx="5324">
                  <c:v>4</c:v>
                </c:pt>
                <c:pt idx="5325">
                  <c:v>4</c:v>
                </c:pt>
                <c:pt idx="5326">
                  <c:v>4</c:v>
                </c:pt>
                <c:pt idx="5327">
                  <c:v>4</c:v>
                </c:pt>
                <c:pt idx="5328">
                  <c:v>4</c:v>
                </c:pt>
                <c:pt idx="5329">
                  <c:v>4</c:v>
                </c:pt>
                <c:pt idx="5330">
                  <c:v>4</c:v>
                </c:pt>
                <c:pt idx="5331">
                  <c:v>4</c:v>
                </c:pt>
                <c:pt idx="5332">
                  <c:v>4</c:v>
                </c:pt>
                <c:pt idx="5333">
                  <c:v>4</c:v>
                </c:pt>
                <c:pt idx="5334">
                  <c:v>4</c:v>
                </c:pt>
                <c:pt idx="5335">
                  <c:v>4</c:v>
                </c:pt>
                <c:pt idx="5336">
                  <c:v>4</c:v>
                </c:pt>
                <c:pt idx="5337">
                  <c:v>4</c:v>
                </c:pt>
                <c:pt idx="5338">
                  <c:v>4</c:v>
                </c:pt>
                <c:pt idx="5339">
                  <c:v>4</c:v>
                </c:pt>
                <c:pt idx="5340">
                  <c:v>4</c:v>
                </c:pt>
                <c:pt idx="5341">
                  <c:v>4</c:v>
                </c:pt>
                <c:pt idx="5342">
                  <c:v>4</c:v>
                </c:pt>
                <c:pt idx="5343">
                  <c:v>4</c:v>
                </c:pt>
                <c:pt idx="5344">
                  <c:v>4</c:v>
                </c:pt>
                <c:pt idx="5345">
                  <c:v>4</c:v>
                </c:pt>
                <c:pt idx="5346">
                  <c:v>4</c:v>
                </c:pt>
                <c:pt idx="5347">
                  <c:v>4</c:v>
                </c:pt>
                <c:pt idx="5348">
                  <c:v>4</c:v>
                </c:pt>
                <c:pt idx="5349">
                  <c:v>4</c:v>
                </c:pt>
                <c:pt idx="5350">
                  <c:v>4</c:v>
                </c:pt>
                <c:pt idx="5351">
                  <c:v>4</c:v>
                </c:pt>
                <c:pt idx="5352">
                  <c:v>4</c:v>
                </c:pt>
                <c:pt idx="5353">
                  <c:v>4</c:v>
                </c:pt>
                <c:pt idx="5354">
                  <c:v>4</c:v>
                </c:pt>
                <c:pt idx="5355">
                  <c:v>4</c:v>
                </c:pt>
                <c:pt idx="5356">
                  <c:v>4</c:v>
                </c:pt>
                <c:pt idx="5357">
                  <c:v>4</c:v>
                </c:pt>
                <c:pt idx="5358">
                  <c:v>4</c:v>
                </c:pt>
                <c:pt idx="5359">
                  <c:v>4</c:v>
                </c:pt>
                <c:pt idx="5360">
                  <c:v>4</c:v>
                </c:pt>
                <c:pt idx="5361">
                  <c:v>4</c:v>
                </c:pt>
                <c:pt idx="5362">
                  <c:v>4</c:v>
                </c:pt>
                <c:pt idx="5363">
                  <c:v>4</c:v>
                </c:pt>
                <c:pt idx="5364">
                  <c:v>4</c:v>
                </c:pt>
                <c:pt idx="5365">
                  <c:v>4</c:v>
                </c:pt>
                <c:pt idx="5366">
                  <c:v>4</c:v>
                </c:pt>
                <c:pt idx="5367">
                  <c:v>4</c:v>
                </c:pt>
                <c:pt idx="5368">
                  <c:v>4</c:v>
                </c:pt>
                <c:pt idx="5369">
                  <c:v>4</c:v>
                </c:pt>
                <c:pt idx="5370">
                  <c:v>4</c:v>
                </c:pt>
                <c:pt idx="5371">
                  <c:v>4</c:v>
                </c:pt>
                <c:pt idx="5372">
                  <c:v>4</c:v>
                </c:pt>
                <c:pt idx="5373">
                  <c:v>4</c:v>
                </c:pt>
                <c:pt idx="5374">
                  <c:v>4</c:v>
                </c:pt>
                <c:pt idx="5375">
                  <c:v>4</c:v>
                </c:pt>
                <c:pt idx="5376">
                  <c:v>4</c:v>
                </c:pt>
                <c:pt idx="5377">
                  <c:v>4</c:v>
                </c:pt>
                <c:pt idx="5378">
                  <c:v>4</c:v>
                </c:pt>
                <c:pt idx="5379">
                  <c:v>4</c:v>
                </c:pt>
                <c:pt idx="5380">
                  <c:v>4</c:v>
                </c:pt>
                <c:pt idx="5381">
                  <c:v>4</c:v>
                </c:pt>
                <c:pt idx="5382">
                  <c:v>4</c:v>
                </c:pt>
                <c:pt idx="5383">
                  <c:v>4</c:v>
                </c:pt>
                <c:pt idx="5384">
                  <c:v>4</c:v>
                </c:pt>
                <c:pt idx="5385">
                  <c:v>4</c:v>
                </c:pt>
                <c:pt idx="5386">
                  <c:v>4</c:v>
                </c:pt>
                <c:pt idx="5387">
                  <c:v>4</c:v>
                </c:pt>
                <c:pt idx="5388">
                  <c:v>4</c:v>
                </c:pt>
                <c:pt idx="5389">
                  <c:v>4</c:v>
                </c:pt>
                <c:pt idx="5390">
                  <c:v>4</c:v>
                </c:pt>
                <c:pt idx="5391">
                  <c:v>4</c:v>
                </c:pt>
                <c:pt idx="5392">
                  <c:v>4</c:v>
                </c:pt>
                <c:pt idx="5393">
                  <c:v>4</c:v>
                </c:pt>
                <c:pt idx="5394">
                  <c:v>4</c:v>
                </c:pt>
                <c:pt idx="5395">
                  <c:v>4</c:v>
                </c:pt>
                <c:pt idx="5396">
                  <c:v>4</c:v>
                </c:pt>
                <c:pt idx="5397">
                  <c:v>4</c:v>
                </c:pt>
                <c:pt idx="5398">
                  <c:v>4</c:v>
                </c:pt>
                <c:pt idx="5399">
                  <c:v>4</c:v>
                </c:pt>
                <c:pt idx="5400">
                  <c:v>4</c:v>
                </c:pt>
                <c:pt idx="5401">
                  <c:v>4</c:v>
                </c:pt>
                <c:pt idx="5402">
                  <c:v>4</c:v>
                </c:pt>
                <c:pt idx="5403">
                  <c:v>4</c:v>
                </c:pt>
                <c:pt idx="5404">
                  <c:v>4</c:v>
                </c:pt>
                <c:pt idx="5405">
                  <c:v>4</c:v>
                </c:pt>
                <c:pt idx="5406">
                  <c:v>4</c:v>
                </c:pt>
                <c:pt idx="5407">
                  <c:v>4</c:v>
                </c:pt>
                <c:pt idx="5408">
                  <c:v>4</c:v>
                </c:pt>
                <c:pt idx="5409">
                  <c:v>4</c:v>
                </c:pt>
                <c:pt idx="5410">
                  <c:v>4</c:v>
                </c:pt>
                <c:pt idx="5411">
                  <c:v>4</c:v>
                </c:pt>
                <c:pt idx="5412">
                  <c:v>4</c:v>
                </c:pt>
                <c:pt idx="5413">
                  <c:v>4</c:v>
                </c:pt>
                <c:pt idx="5414">
                  <c:v>4</c:v>
                </c:pt>
                <c:pt idx="5415">
                  <c:v>4</c:v>
                </c:pt>
                <c:pt idx="5416">
                  <c:v>4</c:v>
                </c:pt>
                <c:pt idx="5417">
                  <c:v>4</c:v>
                </c:pt>
                <c:pt idx="5418">
                  <c:v>4</c:v>
                </c:pt>
                <c:pt idx="5419">
                  <c:v>4</c:v>
                </c:pt>
                <c:pt idx="5420">
                  <c:v>4</c:v>
                </c:pt>
                <c:pt idx="5421">
                  <c:v>4</c:v>
                </c:pt>
                <c:pt idx="5422">
                  <c:v>4</c:v>
                </c:pt>
                <c:pt idx="5423">
                  <c:v>4</c:v>
                </c:pt>
                <c:pt idx="5424">
                  <c:v>4</c:v>
                </c:pt>
                <c:pt idx="5425">
                  <c:v>4</c:v>
                </c:pt>
                <c:pt idx="5426">
                  <c:v>4</c:v>
                </c:pt>
                <c:pt idx="5427">
                  <c:v>4</c:v>
                </c:pt>
                <c:pt idx="5428">
                  <c:v>4</c:v>
                </c:pt>
                <c:pt idx="5429">
                  <c:v>4</c:v>
                </c:pt>
                <c:pt idx="5430">
                  <c:v>4</c:v>
                </c:pt>
                <c:pt idx="5431">
                  <c:v>4</c:v>
                </c:pt>
                <c:pt idx="5432">
                  <c:v>4</c:v>
                </c:pt>
                <c:pt idx="5433">
                  <c:v>4</c:v>
                </c:pt>
                <c:pt idx="5434">
                  <c:v>4</c:v>
                </c:pt>
                <c:pt idx="5435">
                  <c:v>4</c:v>
                </c:pt>
                <c:pt idx="5436">
                  <c:v>4</c:v>
                </c:pt>
                <c:pt idx="5437">
                  <c:v>4</c:v>
                </c:pt>
                <c:pt idx="5438">
                  <c:v>4</c:v>
                </c:pt>
                <c:pt idx="5439">
                  <c:v>4</c:v>
                </c:pt>
                <c:pt idx="5440">
                  <c:v>4</c:v>
                </c:pt>
                <c:pt idx="5441">
                  <c:v>4</c:v>
                </c:pt>
                <c:pt idx="5442">
                  <c:v>4</c:v>
                </c:pt>
                <c:pt idx="5443">
                  <c:v>4</c:v>
                </c:pt>
                <c:pt idx="5444">
                  <c:v>4</c:v>
                </c:pt>
                <c:pt idx="5445">
                  <c:v>4</c:v>
                </c:pt>
                <c:pt idx="5446">
                  <c:v>4</c:v>
                </c:pt>
                <c:pt idx="5447">
                  <c:v>4</c:v>
                </c:pt>
                <c:pt idx="5448">
                  <c:v>4</c:v>
                </c:pt>
                <c:pt idx="5449">
                  <c:v>4</c:v>
                </c:pt>
                <c:pt idx="5450">
                  <c:v>4</c:v>
                </c:pt>
                <c:pt idx="5451">
                  <c:v>4</c:v>
                </c:pt>
                <c:pt idx="5452">
                  <c:v>4</c:v>
                </c:pt>
                <c:pt idx="5453">
                  <c:v>4</c:v>
                </c:pt>
                <c:pt idx="5454">
                  <c:v>4</c:v>
                </c:pt>
                <c:pt idx="5455">
                  <c:v>4</c:v>
                </c:pt>
                <c:pt idx="5456">
                  <c:v>4</c:v>
                </c:pt>
                <c:pt idx="5457">
                  <c:v>4</c:v>
                </c:pt>
                <c:pt idx="5458">
                  <c:v>4</c:v>
                </c:pt>
                <c:pt idx="5459">
                  <c:v>4</c:v>
                </c:pt>
                <c:pt idx="5460">
                  <c:v>4</c:v>
                </c:pt>
                <c:pt idx="5461">
                  <c:v>4</c:v>
                </c:pt>
                <c:pt idx="5462">
                  <c:v>4</c:v>
                </c:pt>
                <c:pt idx="5463">
                  <c:v>4</c:v>
                </c:pt>
                <c:pt idx="5464">
                  <c:v>4</c:v>
                </c:pt>
                <c:pt idx="5465">
                  <c:v>4</c:v>
                </c:pt>
                <c:pt idx="5466">
                  <c:v>4</c:v>
                </c:pt>
                <c:pt idx="5467">
                  <c:v>4</c:v>
                </c:pt>
                <c:pt idx="5468">
                  <c:v>4</c:v>
                </c:pt>
                <c:pt idx="5469">
                  <c:v>4</c:v>
                </c:pt>
                <c:pt idx="5470">
                  <c:v>4</c:v>
                </c:pt>
                <c:pt idx="5471">
                  <c:v>4</c:v>
                </c:pt>
                <c:pt idx="5472">
                  <c:v>4</c:v>
                </c:pt>
                <c:pt idx="5473">
                  <c:v>4</c:v>
                </c:pt>
                <c:pt idx="5474">
                  <c:v>4</c:v>
                </c:pt>
                <c:pt idx="5475">
                  <c:v>4</c:v>
                </c:pt>
                <c:pt idx="5476">
                  <c:v>4</c:v>
                </c:pt>
                <c:pt idx="5477">
                  <c:v>4</c:v>
                </c:pt>
                <c:pt idx="5478">
                  <c:v>4</c:v>
                </c:pt>
                <c:pt idx="5479">
                  <c:v>4</c:v>
                </c:pt>
                <c:pt idx="5480">
                  <c:v>4</c:v>
                </c:pt>
                <c:pt idx="5481">
                  <c:v>4</c:v>
                </c:pt>
                <c:pt idx="5482">
                  <c:v>4</c:v>
                </c:pt>
                <c:pt idx="5483">
                  <c:v>4</c:v>
                </c:pt>
                <c:pt idx="5484">
                  <c:v>4</c:v>
                </c:pt>
                <c:pt idx="5485">
                  <c:v>4</c:v>
                </c:pt>
                <c:pt idx="5486">
                  <c:v>4</c:v>
                </c:pt>
                <c:pt idx="5487">
                  <c:v>4</c:v>
                </c:pt>
                <c:pt idx="5488">
                  <c:v>4</c:v>
                </c:pt>
                <c:pt idx="5489">
                  <c:v>4</c:v>
                </c:pt>
                <c:pt idx="5490">
                  <c:v>4</c:v>
                </c:pt>
                <c:pt idx="5491">
                  <c:v>4</c:v>
                </c:pt>
                <c:pt idx="5492">
                  <c:v>4</c:v>
                </c:pt>
                <c:pt idx="5493">
                  <c:v>4</c:v>
                </c:pt>
                <c:pt idx="5494">
                  <c:v>4</c:v>
                </c:pt>
                <c:pt idx="5495">
                  <c:v>4</c:v>
                </c:pt>
                <c:pt idx="5496">
                  <c:v>4</c:v>
                </c:pt>
                <c:pt idx="5497">
                  <c:v>4</c:v>
                </c:pt>
                <c:pt idx="5498">
                  <c:v>4</c:v>
                </c:pt>
                <c:pt idx="5499">
                  <c:v>4</c:v>
                </c:pt>
                <c:pt idx="5500">
                  <c:v>4</c:v>
                </c:pt>
                <c:pt idx="5501">
                  <c:v>4</c:v>
                </c:pt>
                <c:pt idx="5502">
                  <c:v>4</c:v>
                </c:pt>
                <c:pt idx="5503">
                  <c:v>4</c:v>
                </c:pt>
                <c:pt idx="5504">
                  <c:v>4</c:v>
                </c:pt>
                <c:pt idx="5505">
                  <c:v>4</c:v>
                </c:pt>
                <c:pt idx="5506">
                  <c:v>4</c:v>
                </c:pt>
                <c:pt idx="5507">
                  <c:v>4</c:v>
                </c:pt>
                <c:pt idx="5508">
                  <c:v>4</c:v>
                </c:pt>
                <c:pt idx="5509">
                  <c:v>3.9955500000000002</c:v>
                </c:pt>
                <c:pt idx="5510">
                  <c:v>3.8551499999999996</c:v>
                </c:pt>
                <c:pt idx="5511">
                  <c:v>3.8013300000000001</c:v>
                </c:pt>
                <c:pt idx="5512">
                  <c:v>3.6492300000000002</c:v>
                </c:pt>
                <c:pt idx="5513">
                  <c:v>3.6117900000000001</c:v>
                </c:pt>
                <c:pt idx="5514">
                  <c:v>3.6106199999999999</c:v>
                </c:pt>
                <c:pt idx="5515">
                  <c:v>3.5673300000000001</c:v>
                </c:pt>
                <c:pt idx="5516">
                  <c:v>3.4222499999999996</c:v>
                </c:pt>
                <c:pt idx="5517">
                  <c:v>3.3298200000000002</c:v>
                </c:pt>
                <c:pt idx="5518">
                  <c:v>3.3169500000000003</c:v>
                </c:pt>
                <c:pt idx="5519">
                  <c:v>3.2397300000000002</c:v>
                </c:pt>
                <c:pt idx="5520">
                  <c:v>3.2397300000000002</c:v>
                </c:pt>
                <c:pt idx="5521">
                  <c:v>3.2163300000000001</c:v>
                </c:pt>
                <c:pt idx="5522">
                  <c:v>3.2163300000000001</c:v>
                </c:pt>
                <c:pt idx="5523">
                  <c:v>3.2139900000000008</c:v>
                </c:pt>
                <c:pt idx="5524">
                  <c:v>3.2057999999999995</c:v>
                </c:pt>
                <c:pt idx="5525">
                  <c:v>3.1976100000000001</c:v>
                </c:pt>
                <c:pt idx="5526">
                  <c:v>3.1917599999999999</c:v>
                </c:pt>
                <c:pt idx="5527">
                  <c:v>3.18825</c:v>
                </c:pt>
                <c:pt idx="5528">
                  <c:v>3.1730399999999999</c:v>
                </c:pt>
                <c:pt idx="5529">
                  <c:v>3.1683600000000003</c:v>
                </c:pt>
                <c:pt idx="5530">
                  <c:v>3.0969899999999999</c:v>
                </c:pt>
                <c:pt idx="5531">
                  <c:v>2.9612699999999998</c:v>
                </c:pt>
                <c:pt idx="5532">
                  <c:v>2.9472300000000002</c:v>
                </c:pt>
                <c:pt idx="5533">
                  <c:v>2.8899000000000004</c:v>
                </c:pt>
                <c:pt idx="5534">
                  <c:v>2.8466100000000005</c:v>
                </c:pt>
                <c:pt idx="5535">
                  <c:v>2.8313999999999995</c:v>
                </c:pt>
                <c:pt idx="5536">
                  <c:v>2.8197000000000005</c:v>
                </c:pt>
                <c:pt idx="5537">
                  <c:v>2.8161900000000002</c:v>
                </c:pt>
                <c:pt idx="5538">
                  <c:v>2.7963</c:v>
                </c:pt>
                <c:pt idx="5539">
                  <c:v>2.7682200000000003</c:v>
                </c:pt>
                <c:pt idx="5540">
                  <c:v>2.7237600000000004</c:v>
                </c:pt>
                <c:pt idx="5541">
                  <c:v>2.6991900000000002</c:v>
                </c:pt>
                <c:pt idx="5542">
                  <c:v>2.6734500000000003</c:v>
                </c:pt>
                <c:pt idx="5543">
                  <c:v>2.6629200000000002</c:v>
                </c:pt>
                <c:pt idx="5544">
                  <c:v>2.5400700000000001</c:v>
                </c:pt>
                <c:pt idx="5545">
                  <c:v>2.4324300000000001</c:v>
                </c:pt>
                <c:pt idx="5546">
                  <c:v>2.4078600000000003</c:v>
                </c:pt>
                <c:pt idx="5547">
                  <c:v>2.3388299999999997</c:v>
                </c:pt>
                <c:pt idx="5548">
                  <c:v>2.3306400000000003</c:v>
                </c:pt>
                <c:pt idx="5549">
                  <c:v>2.3177699999999999</c:v>
                </c:pt>
                <c:pt idx="5550">
                  <c:v>2.2124700000000002</c:v>
                </c:pt>
                <c:pt idx="5551">
                  <c:v>2.17035</c:v>
                </c:pt>
                <c:pt idx="5552">
                  <c:v>2.1563099999999999</c:v>
                </c:pt>
                <c:pt idx="5553">
                  <c:v>2.1539700000000002</c:v>
                </c:pt>
                <c:pt idx="5554">
                  <c:v>2.0837699999999999</c:v>
                </c:pt>
                <c:pt idx="5555">
                  <c:v>2.0241000000000002</c:v>
                </c:pt>
                <c:pt idx="5556">
                  <c:v>1.9866600000000001</c:v>
                </c:pt>
                <c:pt idx="5557">
                  <c:v>1.9620900000000001</c:v>
                </c:pt>
                <c:pt idx="5558">
                  <c:v>1.9328400000000001</c:v>
                </c:pt>
                <c:pt idx="5559">
                  <c:v>1.9176300000000002</c:v>
                </c:pt>
                <c:pt idx="5560">
                  <c:v>1.90476</c:v>
                </c:pt>
                <c:pt idx="5561">
                  <c:v>1.8883800000000002</c:v>
                </c:pt>
                <c:pt idx="5562">
                  <c:v>1.8720000000000003</c:v>
                </c:pt>
                <c:pt idx="5563">
                  <c:v>1.8591300000000002</c:v>
                </c:pt>
                <c:pt idx="5564">
                  <c:v>1.83222</c:v>
                </c:pt>
                <c:pt idx="5565">
                  <c:v>1.8287100000000001</c:v>
                </c:pt>
                <c:pt idx="5566">
                  <c:v>1.8228600000000001</c:v>
                </c:pt>
                <c:pt idx="5567">
                  <c:v>1.8228600000000001</c:v>
                </c:pt>
                <c:pt idx="5568">
                  <c:v>1.82169</c:v>
                </c:pt>
                <c:pt idx="5569">
                  <c:v>1.8205199999999997</c:v>
                </c:pt>
                <c:pt idx="5570">
                  <c:v>1.81233</c:v>
                </c:pt>
                <c:pt idx="5571">
                  <c:v>1.81233</c:v>
                </c:pt>
                <c:pt idx="5572">
                  <c:v>1.81233</c:v>
                </c:pt>
                <c:pt idx="5573">
                  <c:v>1.81233</c:v>
                </c:pt>
                <c:pt idx="5574">
                  <c:v>1.81233</c:v>
                </c:pt>
                <c:pt idx="5575">
                  <c:v>1.80297</c:v>
                </c:pt>
                <c:pt idx="5576">
                  <c:v>1.80297</c:v>
                </c:pt>
                <c:pt idx="5577">
                  <c:v>1.80297</c:v>
                </c:pt>
                <c:pt idx="5578">
                  <c:v>1.80297</c:v>
                </c:pt>
                <c:pt idx="5579">
                  <c:v>1.80297</c:v>
                </c:pt>
                <c:pt idx="5580">
                  <c:v>1.80297</c:v>
                </c:pt>
                <c:pt idx="5581">
                  <c:v>1.7316</c:v>
                </c:pt>
                <c:pt idx="5582">
                  <c:v>1.6801200000000001</c:v>
                </c:pt>
                <c:pt idx="5583">
                  <c:v>1.6508700000000001</c:v>
                </c:pt>
                <c:pt idx="5584">
                  <c:v>1.60758</c:v>
                </c:pt>
                <c:pt idx="5585">
                  <c:v>1.58067</c:v>
                </c:pt>
                <c:pt idx="5586">
                  <c:v>1.5619499999999999</c:v>
                </c:pt>
                <c:pt idx="5587">
                  <c:v>1.5596100000000004</c:v>
                </c:pt>
                <c:pt idx="5588">
                  <c:v>1.5479100000000001</c:v>
                </c:pt>
                <c:pt idx="5589">
                  <c:v>1.4601600000000001</c:v>
                </c:pt>
                <c:pt idx="5590">
                  <c:v>1.4472899999999997</c:v>
                </c:pt>
                <c:pt idx="5591">
                  <c:v>1.4238900000000001</c:v>
                </c:pt>
                <c:pt idx="5592">
                  <c:v>1.3946400000000001</c:v>
                </c:pt>
                <c:pt idx="5593">
                  <c:v>1.2331800000000002</c:v>
                </c:pt>
                <c:pt idx="5594">
                  <c:v>1.23201</c:v>
                </c:pt>
                <c:pt idx="5595">
                  <c:v>1.2144600000000001</c:v>
                </c:pt>
                <c:pt idx="5596">
                  <c:v>1.1442600000000001</c:v>
                </c:pt>
                <c:pt idx="5597">
                  <c:v>1.1407499999999999</c:v>
                </c:pt>
                <c:pt idx="5598">
                  <c:v>1.13724</c:v>
                </c:pt>
                <c:pt idx="5599">
                  <c:v>1.12554</c:v>
                </c:pt>
                <c:pt idx="5600">
                  <c:v>1.0705499999999999</c:v>
                </c:pt>
                <c:pt idx="5601">
                  <c:v>1.0565100000000001</c:v>
                </c:pt>
                <c:pt idx="5602">
                  <c:v>1.0553400000000002</c:v>
                </c:pt>
                <c:pt idx="5603">
                  <c:v>1.0120500000000001</c:v>
                </c:pt>
                <c:pt idx="5604">
                  <c:v>1.0050299999999999</c:v>
                </c:pt>
                <c:pt idx="5605">
                  <c:v>1.00152</c:v>
                </c:pt>
                <c:pt idx="5606">
                  <c:v>0.98046</c:v>
                </c:pt>
                <c:pt idx="5607">
                  <c:v>0.94535999999999998</c:v>
                </c:pt>
                <c:pt idx="5608">
                  <c:v>0.90558000000000016</c:v>
                </c:pt>
                <c:pt idx="5609">
                  <c:v>0.90324000000000004</c:v>
                </c:pt>
                <c:pt idx="5610">
                  <c:v>0.86697000000000002</c:v>
                </c:pt>
                <c:pt idx="5611">
                  <c:v>0.85994999999999999</c:v>
                </c:pt>
                <c:pt idx="5612">
                  <c:v>0.81549000000000005</c:v>
                </c:pt>
                <c:pt idx="5613">
                  <c:v>0.80027999999999988</c:v>
                </c:pt>
                <c:pt idx="5614">
                  <c:v>0.79209000000000007</c:v>
                </c:pt>
                <c:pt idx="5615">
                  <c:v>0.79209000000000007</c:v>
                </c:pt>
                <c:pt idx="5616">
                  <c:v>0.78741000000000005</c:v>
                </c:pt>
                <c:pt idx="5617">
                  <c:v>0.77102999999999999</c:v>
                </c:pt>
                <c:pt idx="5618">
                  <c:v>0.75699000000000005</c:v>
                </c:pt>
                <c:pt idx="5619">
                  <c:v>0.73359000000000019</c:v>
                </c:pt>
                <c:pt idx="5620">
                  <c:v>0.72423000000000004</c:v>
                </c:pt>
                <c:pt idx="5621">
                  <c:v>0.72188999999999992</c:v>
                </c:pt>
                <c:pt idx="5622">
                  <c:v>0.71604000000000001</c:v>
                </c:pt>
                <c:pt idx="5623">
                  <c:v>0.7101900000000001</c:v>
                </c:pt>
                <c:pt idx="5624">
                  <c:v>0.68679000000000001</c:v>
                </c:pt>
                <c:pt idx="5625">
                  <c:v>0.67274999999999996</c:v>
                </c:pt>
                <c:pt idx="5626">
                  <c:v>0.64934999999999998</c:v>
                </c:pt>
                <c:pt idx="5627">
                  <c:v>0.64818000000000009</c:v>
                </c:pt>
                <c:pt idx="5628">
                  <c:v>0.63180000000000003</c:v>
                </c:pt>
                <c:pt idx="5629">
                  <c:v>0.60255000000000003</c:v>
                </c:pt>
                <c:pt idx="5630">
                  <c:v>0.58968000000000009</c:v>
                </c:pt>
                <c:pt idx="5631">
                  <c:v>0.54756000000000005</c:v>
                </c:pt>
                <c:pt idx="5632">
                  <c:v>0.53820000000000001</c:v>
                </c:pt>
                <c:pt idx="5633">
                  <c:v>0.52767000000000008</c:v>
                </c:pt>
                <c:pt idx="5634">
                  <c:v>0.51713999999999993</c:v>
                </c:pt>
                <c:pt idx="5635">
                  <c:v>0.51597000000000004</c:v>
                </c:pt>
                <c:pt idx="5636">
                  <c:v>0.4914</c:v>
                </c:pt>
                <c:pt idx="5637">
                  <c:v>0.48555000000000004</c:v>
                </c:pt>
                <c:pt idx="5638">
                  <c:v>0.47735999999999995</c:v>
                </c:pt>
                <c:pt idx="5639">
                  <c:v>0.47619</c:v>
                </c:pt>
                <c:pt idx="5640">
                  <c:v>0.47267999999999999</c:v>
                </c:pt>
                <c:pt idx="5641">
                  <c:v>0.45395999999999997</c:v>
                </c:pt>
                <c:pt idx="5642">
                  <c:v>0.44342999999999999</c:v>
                </c:pt>
                <c:pt idx="5643">
                  <c:v>0.43992000000000003</c:v>
                </c:pt>
                <c:pt idx="5644">
                  <c:v>0.43172999999999995</c:v>
                </c:pt>
                <c:pt idx="5645">
                  <c:v>0.42938999999999999</c:v>
                </c:pt>
                <c:pt idx="5646">
                  <c:v>0.42704999999999999</c:v>
                </c:pt>
                <c:pt idx="5647">
                  <c:v>0.42471000000000003</c:v>
                </c:pt>
                <c:pt idx="5648">
                  <c:v>0.41769000000000001</c:v>
                </c:pt>
                <c:pt idx="5649">
                  <c:v>0.41769000000000001</c:v>
                </c:pt>
                <c:pt idx="5650">
                  <c:v>0.40715999999999997</c:v>
                </c:pt>
                <c:pt idx="5651">
                  <c:v>0.40131</c:v>
                </c:pt>
                <c:pt idx="5652">
                  <c:v>0.39896999999999999</c:v>
                </c:pt>
                <c:pt idx="5653">
                  <c:v>0.39312000000000002</c:v>
                </c:pt>
                <c:pt idx="5654">
                  <c:v>0.38142000000000004</c:v>
                </c:pt>
                <c:pt idx="5655">
                  <c:v>0.37440000000000001</c:v>
                </c:pt>
                <c:pt idx="5656">
                  <c:v>0.37206</c:v>
                </c:pt>
                <c:pt idx="5657">
                  <c:v>0.37206</c:v>
                </c:pt>
                <c:pt idx="5658">
                  <c:v>0.37089</c:v>
                </c:pt>
                <c:pt idx="5659">
                  <c:v>0.36504000000000003</c:v>
                </c:pt>
                <c:pt idx="5660">
                  <c:v>0.34164</c:v>
                </c:pt>
                <c:pt idx="5661">
                  <c:v>0.34047000000000005</c:v>
                </c:pt>
                <c:pt idx="5662">
                  <c:v>0.31590000000000001</c:v>
                </c:pt>
                <c:pt idx="5663">
                  <c:v>0.31356000000000001</c:v>
                </c:pt>
                <c:pt idx="5664">
                  <c:v>0.31122000000000005</c:v>
                </c:pt>
                <c:pt idx="5665">
                  <c:v>0.30419999999999997</c:v>
                </c:pt>
                <c:pt idx="5666">
                  <c:v>0.30419999999999997</c:v>
                </c:pt>
                <c:pt idx="5667">
                  <c:v>0.29952000000000001</c:v>
                </c:pt>
                <c:pt idx="5668">
                  <c:v>0.29601</c:v>
                </c:pt>
                <c:pt idx="5669">
                  <c:v>0.29484000000000005</c:v>
                </c:pt>
                <c:pt idx="5670">
                  <c:v>0.29367000000000004</c:v>
                </c:pt>
                <c:pt idx="5671">
                  <c:v>0.29249999999999998</c:v>
                </c:pt>
                <c:pt idx="5672">
                  <c:v>0.28899000000000002</c:v>
                </c:pt>
                <c:pt idx="5673">
                  <c:v>0.28782000000000002</c:v>
                </c:pt>
                <c:pt idx="5674">
                  <c:v>0.28314</c:v>
                </c:pt>
                <c:pt idx="5675">
                  <c:v>0.27261000000000002</c:v>
                </c:pt>
                <c:pt idx="5676">
                  <c:v>0.26324999999999998</c:v>
                </c:pt>
                <c:pt idx="5677">
                  <c:v>0.26208000000000004</c:v>
                </c:pt>
                <c:pt idx="5678">
                  <c:v>0.25856999999999997</c:v>
                </c:pt>
                <c:pt idx="5679">
                  <c:v>0.25272</c:v>
                </c:pt>
                <c:pt idx="5680">
                  <c:v>0.25272</c:v>
                </c:pt>
                <c:pt idx="5681">
                  <c:v>0.25037999999999999</c:v>
                </c:pt>
                <c:pt idx="5682">
                  <c:v>0.24336000000000002</c:v>
                </c:pt>
                <c:pt idx="5683">
                  <c:v>0.24102000000000001</c:v>
                </c:pt>
                <c:pt idx="5684">
                  <c:v>0.23751</c:v>
                </c:pt>
                <c:pt idx="5685">
                  <c:v>0.23400000000000004</c:v>
                </c:pt>
                <c:pt idx="5686">
                  <c:v>0.23283000000000001</c:v>
                </c:pt>
                <c:pt idx="5687">
                  <c:v>0.22815000000000002</c:v>
                </c:pt>
                <c:pt idx="5688">
                  <c:v>0.22697999999999999</c:v>
                </c:pt>
                <c:pt idx="5689">
                  <c:v>0.22346999999999997</c:v>
                </c:pt>
                <c:pt idx="5690">
                  <c:v>0.21762000000000001</c:v>
                </c:pt>
                <c:pt idx="5691">
                  <c:v>0.21177000000000001</c:v>
                </c:pt>
                <c:pt idx="5692">
                  <c:v>0.20826000000000003</c:v>
                </c:pt>
                <c:pt idx="5693">
                  <c:v>0.20709</c:v>
                </c:pt>
                <c:pt idx="5694">
                  <c:v>0.20592000000000002</c:v>
                </c:pt>
                <c:pt idx="5695">
                  <c:v>0.20474999999999999</c:v>
                </c:pt>
                <c:pt idx="5696">
                  <c:v>0.20124</c:v>
                </c:pt>
                <c:pt idx="5697">
                  <c:v>0.19889999999999999</c:v>
                </c:pt>
                <c:pt idx="5698">
                  <c:v>0.19773000000000002</c:v>
                </c:pt>
                <c:pt idx="5699">
                  <c:v>0.19188000000000002</c:v>
                </c:pt>
                <c:pt idx="5700">
                  <c:v>0.18954000000000001</c:v>
                </c:pt>
                <c:pt idx="5701">
                  <c:v>0.18836999999999998</c:v>
                </c:pt>
                <c:pt idx="5702">
                  <c:v>0.18720000000000001</c:v>
                </c:pt>
                <c:pt idx="5703">
                  <c:v>0.18603</c:v>
                </c:pt>
                <c:pt idx="5704">
                  <c:v>0.18018000000000003</c:v>
                </c:pt>
                <c:pt idx="5705">
                  <c:v>0.17784</c:v>
                </c:pt>
                <c:pt idx="5706">
                  <c:v>0.17784</c:v>
                </c:pt>
                <c:pt idx="5707">
                  <c:v>0.17549999999999999</c:v>
                </c:pt>
                <c:pt idx="5708">
                  <c:v>0.17316000000000001</c:v>
                </c:pt>
                <c:pt idx="5709">
                  <c:v>0.16614000000000001</c:v>
                </c:pt>
                <c:pt idx="5710">
                  <c:v>0.16497000000000001</c:v>
                </c:pt>
                <c:pt idx="5711">
                  <c:v>0.1638</c:v>
                </c:pt>
                <c:pt idx="5712">
                  <c:v>0.16146000000000002</c:v>
                </c:pt>
                <c:pt idx="5713">
                  <c:v>0.15912000000000001</c:v>
                </c:pt>
                <c:pt idx="5714">
                  <c:v>0.15678</c:v>
                </c:pt>
                <c:pt idx="5715">
                  <c:v>0.15443999999999999</c:v>
                </c:pt>
                <c:pt idx="5716">
                  <c:v>0.15093000000000001</c:v>
                </c:pt>
                <c:pt idx="5717">
                  <c:v>0.14391000000000001</c:v>
                </c:pt>
                <c:pt idx="5718">
                  <c:v>0.14391000000000001</c:v>
                </c:pt>
                <c:pt idx="5719">
                  <c:v>0.14274000000000001</c:v>
                </c:pt>
                <c:pt idx="5720">
                  <c:v>0.13220999999999999</c:v>
                </c:pt>
                <c:pt idx="5721">
                  <c:v>0.12987000000000001</c:v>
                </c:pt>
                <c:pt idx="5722">
                  <c:v>0.11817</c:v>
                </c:pt>
                <c:pt idx="5723">
                  <c:v>0.11817</c:v>
                </c:pt>
                <c:pt idx="5724">
                  <c:v>0.11700000000000002</c:v>
                </c:pt>
                <c:pt idx="5725">
                  <c:v>0.11115</c:v>
                </c:pt>
                <c:pt idx="5726">
                  <c:v>0.10647</c:v>
                </c:pt>
                <c:pt idx="5727">
                  <c:v>0.10413000000000001</c:v>
                </c:pt>
                <c:pt idx="5728">
                  <c:v>0.10296000000000001</c:v>
                </c:pt>
                <c:pt idx="5729">
                  <c:v>9.8280000000000006E-2</c:v>
                </c:pt>
                <c:pt idx="5730">
                  <c:v>9.8280000000000006E-2</c:v>
                </c:pt>
                <c:pt idx="5731">
                  <c:v>9.5940000000000011E-2</c:v>
                </c:pt>
                <c:pt idx="5732">
                  <c:v>9.4770000000000007E-2</c:v>
                </c:pt>
                <c:pt idx="5733">
                  <c:v>9.3600000000000003E-2</c:v>
                </c:pt>
                <c:pt idx="5734">
                  <c:v>9.2430000000000012E-2</c:v>
                </c:pt>
                <c:pt idx="5735">
                  <c:v>9.0090000000000017E-2</c:v>
                </c:pt>
                <c:pt idx="5736">
                  <c:v>8.8919999999999999E-2</c:v>
                </c:pt>
                <c:pt idx="5737">
                  <c:v>8.541E-2</c:v>
                </c:pt>
                <c:pt idx="5738">
                  <c:v>8.541E-2</c:v>
                </c:pt>
                <c:pt idx="5739">
                  <c:v>8.4239999999999995E-2</c:v>
                </c:pt>
                <c:pt idx="5740">
                  <c:v>7.6049999999999993E-2</c:v>
                </c:pt>
                <c:pt idx="5741">
                  <c:v>7.3710000000000012E-2</c:v>
                </c:pt>
                <c:pt idx="5742">
                  <c:v>7.3710000000000012E-2</c:v>
                </c:pt>
                <c:pt idx="5743">
                  <c:v>7.2540000000000007E-2</c:v>
                </c:pt>
                <c:pt idx="5744">
                  <c:v>6.9030000000000008E-2</c:v>
                </c:pt>
                <c:pt idx="5745">
                  <c:v>6.4349999999999991E-2</c:v>
                </c:pt>
                <c:pt idx="5746">
                  <c:v>6.318E-2</c:v>
                </c:pt>
                <c:pt idx="5747">
                  <c:v>6.318E-2</c:v>
                </c:pt>
                <c:pt idx="5748">
                  <c:v>6.0840000000000005E-2</c:v>
                </c:pt>
                <c:pt idx="5749">
                  <c:v>5.850000000000001E-2</c:v>
                </c:pt>
                <c:pt idx="5750">
                  <c:v>5.7329999999999999E-2</c:v>
                </c:pt>
                <c:pt idx="5751">
                  <c:v>5.3820000000000007E-2</c:v>
                </c:pt>
                <c:pt idx="5752">
                  <c:v>5.2650000000000002E-2</c:v>
                </c:pt>
                <c:pt idx="5753">
                  <c:v>5.1480000000000005E-2</c:v>
                </c:pt>
                <c:pt idx="5754">
                  <c:v>5.0310000000000001E-2</c:v>
                </c:pt>
                <c:pt idx="5755">
                  <c:v>4.9140000000000003E-2</c:v>
                </c:pt>
                <c:pt idx="5756">
                  <c:v>4.5630000000000004E-2</c:v>
                </c:pt>
                <c:pt idx="5757">
                  <c:v>4.2119999999999998E-2</c:v>
                </c:pt>
                <c:pt idx="5758">
                  <c:v>4.2119999999999998E-2</c:v>
                </c:pt>
                <c:pt idx="5759">
                  <c:v>4.095E-2</c:v>
                </c:pt>
                <c:pt idx="5760">
                  <c:v>3.8609999999999998E-2</c:v>
                </c:pt>
                <c:pt idx="5761">
                  <c:v>3.8609999999999998E-2</c:v>
                </c:pt>
                <c:pt idx="5762">
                  <c:v>3.6270000000000004E-2</c:v>
                </c:pt>
                <c:pt idx="5763">
                  <c:v>3.3930000000000002E-2</c:v>
                </c:pt>
                <c:pt idx="5764">
                  <c:v>3.2760000000000004E-2</c:v>
                </c:pt>
                <c:pt idx="5765">
                  <c:v>3.159E-2</c:v>
                </c:pt>
                <c:pt idx="5766">
                  <c:v>3.159E-2</c:v>
                </c:pt>
                <c:pt idx="5767">
                  <c:v>3.159E-2</c:v>
                </c:pt>
                <c:pt idx="5768">
                  <c:v>2.8080000000000001E-2</c:v>
                </c:pt>
                <c:pt idx="5769">
                  <c:v>2.6910000000000003E-2</c:v>
                </c:pt>
                <c:pt idx="5770">
                  <c:v>1.9890000000000001E-2</c:v>
                </c:pt>
                <c:pt idx="5771">
                  <c:v>1.6380000000000002E-2</c:v>
                </c:pt>
                <c:pt idx="5772">
                  <c:v>1.6380000000000002E-2</c:v>
                </c:pt>
                <c:pt idx="5773">
                  <c:v>1.2870000000000001E-2</c:v>
                </c:pt>
                <c:pt idx="5774">
                  <c:v>1.17E-2</c:v>
                </c:pt>
                <c:pt idx="5775">
                  <c:v>1.17E-2</c:v>
                </c:pt>
                <c:pt idx="5776">
                  <c:v>1.0529999999999999E-2</c:v>
                </c:pt>
                <c:pt idx="5777">
                  <c:v>8.1900000000000011E-3</c:v>
                </c:pt>
                <c:pt idx="5778">
                  <c:v>5.8500000000000002E-3</c:v>
                </c:pt>
                <c:pt idx="5779">
                  <c:v>4.6800000000000001E-3</c:v>
                </c:pt>
                <c:pt idx="5780">
                  <c:v>3.5100000000000001E-3</c:v>
                </c:pt>
                <c:pt idx="5781">
                  <c:v>2.3400000000000001E-3</c:v>
                </c:pt>
                <c:pt idx="5782">
                  <c:v>0</c:v>
                </c:pt>
                <c:pt idx="5783">
                  <c:v>0</c:v>
                </c:pt>
                <c:pt idx="5784">
                  <c:v>0</c:v>
                </c:pt>
                <c:pt idx="5785">
                  <c:v>0</c:v>
                </c:pt>
                <c:pt idx="5786">
                  <c:v>0</c:v>
                </c:pt>
                <c:pt idx="5787">
                  <c:v>0</c:v>
                </c:pt>
                <c:pt idx="5788">
                  <c:v>0</c:v>
                </c:pt>
                <c:pt idx="5789">
                  <c:v>0</c:v>
                </c:pt>
                <c:pt idx="5790">
                  <c:v>0</c:v>
                </c:pt>
                <c:pt idx="5791">
                  <c:v>0</c:v>
                </c:pt>
                <c:pt idx="5792">
                  <c:v>0</c:v>
                </c:pt>
                <c:pt idx="5793">
                  <c:v>0</c:v>
                </c:pt>
                <c:pt idx="5794">
                  <c:v>0</c:v>
                </c:pt>
                <c:pt idx="5795">
                  <c:v>0</c:v>
                </c:pt>
                <c:pt idx="5796">
                  <c:v>0</c:v>
                </c:pt>
                <c:pt idx="5797">
                  <c:v>0</c:v>
                </c:pt>
                <c:pt idx="5798">
                  <c:v>0</c:v>
                </c:pt>
                <c:pt idx="5799">
                  <c:v>0</c:v>
                </c:pt>
                <c:pt idx="5800">
                  <c:v>0</c:v>
                </c:pt>
                <c:pt idx="5801">
                  <c:v>0</c:v>
                </c:pt>
                <c:pt idx="5802">
                  <c:v>0</c:v>
                </c:pt>
                <c:pt idx="5803">
                  <c:v>0</c:v>
                </c:pt>
                <c:pt idx="5804">
                  <c:v>0</c:v>
                </c:pt>
                <c:pt idx="5805">
                  <c:v>0</c:v>
                </c:pt>
                <c:pt idx="5806">
                  <c:v>0</c:v>
                </c:pt>
                <c:pt idx="5807">
                  <c:v>0</c:v>
                </c:pt>
                <c:pt idx="5808">
                  <c:v>0</c:v>
                </c:pt>
                <c:pt idx="5809">
                  <c:v>0</c:v>
                </c:pt>
                <c:pt idx="5810">
                  <c:v>0</c:v>
                </c:pt>
                <c:pt idx="5811">
                  <c:v>0</c:v>
                </c:pt>
                <c:pt idx="5812">
                  <c:v>0</c:v>
                </c:pt>
                <c:pt idx="5813">
                  <c:v>0</c:v>
                </c:pt>
                <c:pt idx="5814">
                  <c:v>0</c:v>
                </c:pt>
                <c:pt idx="5815">
                  <c:v>0</c:v>
                </c:pt>
                <c:pt idx="5816">
                  <c:v>0</c:v>
                </c:pt>
                <c:pt idx="5817">
                  <c:v>0</c:v>
                </c:pt>
                <c:pt idx="5818">
                  <c:v>0</c:v>
                </c:pt>
                <c:pt idx="5819">
                  <c:v>0</c:v>
                </c:pt>
                <c:pt idx="5820">
                  <c:v>0</c:v>
                </c:pt>
                <c:pt idx="5821">
                  <c:v>0</c:v>
                </c:pt>
                <c:pt idx="5822">
                  <c:v>0</c:v>
                </c:pt>
                <c:pt idx="5823">
                  <c:v>0</c:v>
                </c:pt>
                <c:pt idx="5824">
                  <c:v>0</c:v>
                </c:pt>
                <c:pt idx="5825">
                  <c:v>0</c:v>
                </c:pt>
                <c:pt idx="5826">
                  <c:v>0</c:v>
                </c:pt>
                <c:pt idx="5827">
                  <c:v>0</c:v>
                </c:pt>
                <c:pt idx="5828">
                  <c:v>0</c:v>
                </c:pt>
                <c:pt idx="5829">
                  <c:v>0</c:v>
                </c:pt>
                <c:pt idx="5830">
                  <c:v>0</c:v>
                </c:pt>
                <c:pt idx="5831">
                  <c:v>0</c:v>
                </c:pt>
                <c:pt idx="5832">
                  <c:v>0</c:v>
                </c:pt>
                <c:pt idx="5833">
                  <c:v>0</c:v>
                </c:pt>
                <c:pt idx="5834">
                  <c:v>0</c:v>
                </c:pt>
                <c:pt idx="5835">
                  <c:v>0</c:v>
                </c:pt>
                <c:pt idx="5836">
                  <c:v>0</c:v>
                </c:pt>
                <c:pt idx="5837">
                  <c:v>0</c:v>
                </c:pt>
                <c:pt idx="5838">
                  <c:v>0</c:v>
                </c:pt>
                <c:pt idx="5839">
                  <c:v>0</c:v>
                </c:pt>
                <c:pt idx="5840">
                  <c:v>0</c:v>
                </c:pt>
                <c:pt idx="5841">
                  <c:v>0</c:v>
                </c:pt>
                <c:pt idx="5842">
                  <c:v>0</c:v>
                </c:pt>
                <c:pt idx="5843">
                  <c:v>0</c:v>
                </c:pt>
                <c:pt idx="5844">
                  <c:v>0</c:v>
                </c:pt>
                <c:pt idx="5845">
                  <c:v>0</c:v>
                </c:pt>
                <c:pt idx="5846">
                  <c:v>0</c:v>
                </c:pt>
                <c:pt idx="5847">
                  <c:v>0</c:v>
                </c:pt>
                <c:pt idx="5848">
                  <c:v>0</c:v>
                </c:pt>
                <c:pt idx="5849">
                  <c:v>0</c:v>
                </c:pt>
                <c:pt idx="5850">
                  <c:v>0</c:v>
                </c:pt>
                <c:pt idx="5851">
                  <c:v>0</c:v>
                </c:pt>
                <c:pt idx="5852">
                  <c:v>0</c:v>
                </c:pt>
                <c:pt idx="5853">
                  <c:v>0</c:v>
                </c:pt>
                <c:pt idx="5854">
                  <c:v>0</c:v>
                </c:pt>
                <c:pt idx="5855">
                  <c:v>0</c:v>
                </c:pt>
                <c:pt idx="5856">
                  <c:v>0</c:v>
                </c:pt>
                <c:pt idx="5857">
                  <c:v>0</c:v>
                </c:pt>
                <c:pt idx="5858">
                  <c:v>0</c:v>
                </c:pt>
                <c:pt idx="5859">
                  <c:v>0</c:v>
                </c:pt>
                <c:pt idx="5860">
                  <c:v>0</c:v>
                </c:pt>
                <c:pt idx="5861">
                  <c:v>0</c:v>
                </c:pt>
                <c:pt idx="5862">
                  <c:v>0</c:v>
                </c:pt>
                <c:pt idx="5863">
                  <c:v>0</c:v>
                </c:pt>
                <c:pt idx="5864">
                  <c:v>0</c:v>
                </c:pt>
                <c:pt idx="5865">
                  <c:v>0</c:v>
                </c:pt>
                <c:pt idx="5866">
                  <c:v>0</c:v>
                </c:pt>
                <c:pt idx="5867">
                  <c:v>0</c:v>
                </c:pt>
                <c:pt idx="5868">
                  <c:v>0</c:v>
                </c:pt>
                <c:pt idx="5869">
                  <c:v>0</c:v>
                </c:pt>
                <c:pt idx="5870">
                  <c:v>0</c:v>
                </c:pt>
                <c:pt idx="5871">
                  <c:v>0</c:v>
                </c:pt>
                <c:pt idx="5872">
                  <c:v>0</c:v>
                </c:pt>
                <c:pt idx="5873">
                  <c:v>0</c:v>
                </c:pt>
                <c:pt idx="5874">
                  <c:v>0</c:v>
                </c:pt>
                <c:pt idx="5875">
                  <c:v>0</c:v>
                </c:pt>
                <c:pt idx="5876">
                  <c:v>0</c:v>
                </c:pt>
                <c:pt idx="5877">
                  <c:v>0</c:v>
                </c:pt>
                <c:pt idx="5878">
                  <c:v>0</c:v>
                </c:pt>
                <c:pt idx="5879">
                  <c:v>0</c:v>
                </c:pt>
                <c:pt idx="5880">
                  <c:v>0</c:v>
                </c:pt>
                <c:pt idx="5881">
                  <c:v>0</c:v>
                </c:pt>
                <c:pt idx="5882">
                  <c:v>0</c:v>
                </c:pt>
                <c:pt idx="5883">
                  <c:v>0</c:v>
                </c:pt>
                <c:pt idx="5884">
                  <c:v>0</c:v>
                </c:pt>
                <c:pt idx="5885">
                  <c:v>0</c:v>
                </c:pt>
                <c:pt idx="5886">
                  <c:v>0</c:v>
                </c:pt>
                <c:pt idx="5887">
                  <c:v>0</c:v>
                </c:pt>
                <c:pt idx="5888">
                  <c:v>0</c:v>
                </c:pt>
                <c:pt idx="5889">
                  <c:v>0</c:v>
                </c:pt>
                <c:pt idx="5890">
                  <c:v>0</c:v>
                </c:pt>
                <c:pt idx="5891">
                  <c:v>0</c:v>
                </c:pt>
                <c:pt idx="5892">
                  <c:v>0</c:v>
                </c:pt>
                <c:pt idx="5893">
                  <c:v>0</c:v>
                </c:pt>
                <c:pt idx="5894">
                  <c:v>0</c:v>
                </c:pt>
                <c:pt idx="5895">
                  <c:v>0</c:v>
                </c:pt>
                <c:pt idx="5896">
                  <c:v>0</c:v>
                </c:pt>
                <c:pt idx="5897">
                  <c:v>0</c:v>
                </c:pt>
                <c:pt idx="5898">
                  <c:v>0</c:v>
                </c:pt>
                <c:pt idx="5899">
                  <c:v>0</c:v>
                </c:pt>
                <c:pt idx="5900">
                  <c:v>0</c:v>
                </c:pt>
                <c:pt idx="5901">
                  <c:v>0</c:v>
                </c:pt>
                <c:pt idx="5902">
                  <c:v>0</c:v>
                </c:pt>
                <c:pt idx="5903">
                  <c:v>0</c:v>
                </c:pt>
                <c:pt idx="5904">
                  <c:v>0</c:v>
                </c:pt>
                <c:pt idx="5905">
                  <c:v>0</c:v>
                </c:pt>
                <c:pt idx="5906">
                  <c:v>0</c:v>
                </c:pt>
                <c:pt idx="5907">
                  <c:v>0</c:v>
                </c:pt>
                <c:pt idx="5908">
                  <c:v>0</c:v>
                </c:pt>
                <c:pt idx="5909">
                  <c:v>0</c:v>
                </c:pt>
                <c:pt idx="5910">
                  <c:v>0</c:v>
                </c:pt>
                <c:pt idx="5911">
                  <c:v>0</c:v>
                </c:pt>
                <c:pt idx="5912">
                  <c:v>0</c:v>
                </c:pt>
                <c:pt idx="5913">
                  <c:v>0</c:v>
                </c:pt>
                <c:pt idx="5914">
                  <c:v>0</c:v>
                </c:pt>
                <c:pt idx="5915">
                  <c:v>0</c:v>
                </c:pt>
                <c:pt idx="5916">
                  <c:v>0</c:v>
                </c:pt>
                <c:pt idx="5917">
                  <c:v>0</c:v>
                </c:pt>
                <c:pt idx="5918">
                  <c:v>0</c:v>
                </c:pt>
                <c:pt idx="5919">
                  <c:v>0</c:v>
                </c:pt>
                <c:pt idx="5920">
                  <c:v>0</c:v>
                </c:pt>
                <c:pt idx="5921">
                  <c:v>0</c:v>
                </c:pt>
                <c:pt idx="5922">
                  <c:v>0</c:v>
                </c:pt>
                <c:pt idx="5923">
                  <c:v>0</c:v>
                </c:pt>
                <c:pt idx="5924">
                  <c:v>0</c:v>
                </c:pt>
                <c:pt idx="5925">
                  <c:v>0</c:v>
                </c:pt>
                <c:pt idx="5926">
                  <c:v>0</c:v>
                </c:pt>
                <c:pt idx="5927">
                  <c:v>0</c:v>
                </c:pt>
                <c:pt idx="5928">
                  <c:v>0</c:v>
                </c:pt>
                <c:pt idx="5929">
                  <c:v>0</c:v>
                </c:pt>
                <c:pt idx="5930">
                  <c:v>0</c:v>
                </c:pt>
                <c:pt idx="5931">
                  <c:v>0</c:v>
                </c:pt>
                <c:pt idx="5932">
                  <c:v>0</c:v>
                </c:pt>
                <c:pt idx="5933">
                  <c:v>0</c:v>
                </c:pt>
                <c:pt idx="5934">
                  <c:v>0</c:v>
                </c:pt>
                <c:pt idx="5935">
                  <c:v>0</c:v>
                </c:pt>
                <c:pt idx="5936">
                  <c:v>0</c:v>
                </c:pt>
                <c:pt idx="5937">
                  <c:v>0</c:v>
                </c:pt>
                <c:pt idx="5938">
                  <c:v>0</c:v>
                </c:pt>
                <c:pt idx="5939">
                  <c:v>0</c:v>
                </c:pt>
                <c:pt idx="5940">
                  <c:v>0</c:v>
                </c:pt>
                <c:pt idx="5941">
                  <c:v>0</c:v>
                </c:pt>
                <c:pt idx="5942">
                  <c:v>0</c:v>
                </c:pt>
                <c:pt idx="5943">
                  <c:v>0</c:v>
                </c:pt>
                <c:pt idx="5944">
                  <c:v>0</c:v>
                </c:pt>
                <c:pt idx="5945">
                  <c:v>0</c:v>
                </c:pt>
                <c:pt idx="5946">
                  <c:v>0</c:v>
                </c:pt>
                <c:pt idx="5947">
                  <c:v>0</c:v>
                </c:pt>
                <c:pt idx="5948">
                  <c:v>0</c:v>
                </c:pt>
                <c:pt idx="5949">
                  <c:v>0</c:v>
                </c:pt>
                <c:pt idx="5950">
                  <c:v>0</c:v>
                </c:pt>
                <c:pt idx="5951">
                  <c:v>0</c:v>
                </c:pt>
                <c:pt idx="5952">
                  <c:v>0</c:v>
                </c:pt>
                <c:pt idx="5953">
                  <c:v>0</c:v>
                </c:pt>
                <c:pt idx="5954">
                  <c:v>0</c:v>
                </c:pt>
                <c:pt idx="5955">
                  <c:v>0</c:v>
                </c:pt>
                <c:pt idx="5956">
                  <c:v>0</c:v>
                </c:pt>
                <c:pt idx="5957">
                  <c:v>0</c:v>
                </c:pt>
                <c:pt idx="5958">
                  <c:v>0</c:v>
                </c:pt>
                <c:pt idx="5959">
                  <c:v>0</c:v>
                </c:pt>
                <c:pt idx="5960">
                  <c:v>0</c:v>
                </c:pt>
                <c:pt idx="5961">
                  <c:v>0</c:v>
                </c:pt>
                <c:pt idx="5962">
                  <c:v>0</c:v>
                </c:pt>
                <c:pt idx="5963">
                  <c:v>0</c:v>
                </c:pt>
                <c:pt idx="5964">
                  <c:v>0</c:v>
                </c:pt>
                <c:pt idx="5965">
                  <c:v>0</c:v>
                </c:pt>
                <c:pt idx="5966">
                  <c:v>0</c:v>
                </c:pt>
                <c:pt idx="5967">
                  <c:v>0</c:v>
                </c:pt>
                <c:pt idx="5968">
                  <c:v>0</c:v>
                </c:pt>
                <c:pt idx="5969">
                  <c:v>0</c:v>
                </c:pt>
                <c:pt idx="5970">
                  <c:v>0</c:v>
                </c:pt>
                <c:pt idx="5971">
                  <c:v>0</c:v>
                </c:pt>
                <c:pt idx="5972">
                  <c:v>0</c:v>
                </c:pt>
                <c:pt idx="5973">
                  <c:v>0</c:v>
                </c:pt>
                <c:pt idx="5974">
                  <c:v>0</c:v>
                </c:pt>
                <c:pt idx="5975">
                  <c:v>0</c:v>
                </c:pt>
                <c:pt idx="5976">
                  <c:v>0</c:v>
                </c:pt>
                <c:pt idx="5977">
                  <c:v>0</c:v>
                </c:pt>
                <c:pt idx="5978">
                  <c:v>0</c:v>
                </c:pt>
                <c:pt idx="5979">
                  <c:v>0</c:v>
                </c:pt>
                <c:pt idx="5980">
                  <c:v>0</c:v>
                </c:pt>
                <c:pt idx="5981">
                  <c:v>0</c:v>
                </c:pt>
                <c:pt idx="5982">
                  <c:v>0</c:v>
                </c:pt>
                <c:pt idx="5983">
                  <c:v>0</c:v>
                </c:pt>
                <c:pt idx="5984">
                  <c:v>0</c:v>
                </c:pt>
                <c:pt idx="5985">
                  <c:v>0</c:v>
                </c:pt>
                <c:pt idx="5986">
                  <c:v>0</c:v>
                </c:pt>
                <c:pt idx="5987">
                  <c:v>0</c:v>
                </c:pt>
                <c:pt idx="5988">
                  <c:v>0</c:v>
                </c:pt>
                <c:pt idx="5989">
                  <c:v>0</c:v>
                </c:pt>
                <c:pt idx="5990">
                  <c:v>0</c:v>
                </c:pt>
                <c:pt idx="5991">
                  <c:v>0</c:v>
                </c:pt>
                <c:pt idx="5992">
                  <c:v>0</c:v>
                </c:pt>
                <c:pt idx="5993">
                  <c:v>0</c:v>
                </c:pt>
                <c:pt idx="5994">
                  <c:v>0</c:v>
                </c:pt>
                <c:pt idx="5995">
                  <c:v>0</c:v>
                </c:pt>
                <c:pt idx="5996">
                  <c:v>0</c:v>
                </c:pt>
                <c:pt idx="5997">
                  <c:v>0</c:v>
                </c:pt>
                <c:pt idx="5998">
                  <c:v>0</c:v>
                </c:pt>
                <c:pt idx="5999">
                  <c:v>0</c:v>
                </c:pt>
                <c:pt idx="6000">
                  <c:v>0</c:v>
                </c:pt>
                <c:pt idx="6001">
                  <c:v>0</c:v>
                </c:pt>
                <c:pt idx="6002">
                  <c:v>0</c:v>
                </c:pt>
                <c:pt idx="6003">
                  <c:v>0</c:v>
                </c:pt>
                <c:pt idx="6004">
                  <c:v>0</c:v>
                </c:pt>
                <c:pt idx="6005">
                  <c:v>0</c:v>
                </c:pt>
                <c:pt idx="6006">
                  <c:v>0</c:v>
                </c:pt>
                <c:pt idx="6007">
                  <c:v>0</c:v>
                </c:pt>
                <c:pt idx="6008">
                  <c:v>0</c:v>
                </c:pt>
                <c:pt idx="6009">
                  <c:v>0</c:v>
                </c:pt>
                <c:pt idx="6010">
                  <c:v>0</c:v>
                </c:pt>
                <c:pt idx="6011">
                  <c:v>0</c:v>
                </c:pt>
                <c:pt idx="6012">
                  <c:v>0</c:v>
                </c:pt>
                <c:pt idx="6013">
                  <c:v>0</c:v>
                </c:pt>
                <c:pt idx="6014">
                  <c:v>0</c:v>
                </c:pt>
                <c:pt idx="6015">
                  <c:v>0</c:v>
                </c:pt>
                <c:pt idx="6016">
                  <c:v>0</c:v>
                </c:pt>
                <c:pt idx="6017">
                  <c:v>0</c:v>
                </c:pt>
                <c:pt idx="6018">
                  <c:v>0</c:v>
                </c:pt>
                <c:pt idx="6019">
                  <c:v>0</c:v>
                </c:pt>
                <c:pt idx="6020">
                  <c:v>0</c:v>
                </c:pt>
                <c:pt idx="6021">
                  <c:v>0</c:v>
                </c:pt>
                <c:pt idx="6022">
                  <c:v>0</c:v>
                </c:pt>
                <c:pt idx="6023">
                  <c:v>0</c:v>
                </c:pt>
                <c:pt idx="6024">
                  <c:v>0</c:v>
                </c:pt>
                <c:pt idx="6025">
                  <c:v>0</c:v>
                </c:pt>
                <c:pt idx="6026">
                  <c:v>0</c:v>
                </c:pt>
                <c:pt idx="6027">
                  <c:v>0</c:v>
                </c:pt>
                <c:pt idx="6028">
                  <c:v>0</c:v>
                </c:pt>
                <c:pt idx="6029">
                  <c:v>0</c:v>
                </c:pt>
                <c:pt idx="6030">
                  <c:v>0</c:v>
                </c:pt>
                <c:pt idx="6031">
                  <c:v>0</c:v>
                </c:pt>
                <c:pt idx="6032">
                  <c:v>0</c:v>
                </c:pt>
                <c:pt idx="6033">
                  <c:v>0</c:v>
                </c:pt>
                <c:pt idx="6034">
                  <c:v>0</c:v>
                </c:pt>
                <c:pt idx="6035">
                  <c:v>0</c:v>
                </c:pt>
                <c:pt idx="6036">
                  <c:v>0</c:v>
                </c:pt>
                <c:pt idx="6037">
                  <c:v>0</c:v>
                </c:pt>
                <c:pt idx="6038">
                  <c:v>0</c:v>
                </c:pt>
                <c:pt idx="6039">
                  <c:v>0</c:v>
                </c:pt>
                <c:pt idx="6040">
                  <c:v>0</c:v>
                </c:pt>
                <c:pt idx="6041">
                  <c:v>0</c:v>
                </c:pt>
                <c:pt idx="6042">
                  <c:v>0</c:v>
                </c:pt>
                <c:pt idx="6043">
                  <c:v>0</c:v>
                </c:pt>
                <c:pt idx="6044">
                  <c:v>0</c:v>
                </c:pt>
                <c:pt idx="6045">
                  <c:v>0</c:v>
                </c:pt>
                <c:pt idx="6046">
                  <c:v>0</c:v>
                </c:pt>
                <c:pt idx="6047">
                  <c:v>0</c:v>
                </c:pt>
                <c:pt idx="6048">
                  <c:v>0</c:v>
                </c:pt>
                <c:pt idx="6049">
                  <c:v>0</c:v>
                </c:pt>
                <c:pt idx="6050">
                  <c:v>0</c:v>
                </c:pt>
                <c:pt idx="6051">
                  <c:v>0</c:v>
                </c:pt>
                <c:pt idx="6052">
                  <c:v>0</c:v>
                </c:pt>
                <c:pt idx="6053">
                  <c:v>0</c:v>
                </c:pt>
                <c:pt idx="6054">
                  <c:v>0</c:v>
                </c:pt>
                <c:pt idx="6055">
                  <c:v>0</c:v>
                </c:pt>
                <c:pt idx="6056">
                  <c:v>0</c:v>
                </c:pt>
                <c:pt idx="6057">
                  <c:v>0</c:v>
                </c:pt>
                <c:pt idx="6058">
                  <c:v>0</c:v>
                </c:pt>
                <c:pt idx="6059">
                  <c:v>0</c:v>
                </c:pt>
                <c:pt idx="6060">
                  <c:v>0</c:v>
                </c:pt>
                <c:pt idx="6061">
                  <c:v>0</c:v>
                </c:pt>
                <c:pt idx="6062">
                  <c:v>0</c:v>
                </c:pt>
                <c:pt idx="6063">
                  <c:v>0</c:v>
                </c:pt>
                <c:pt idx="6064">
                  <c:v>0</c:v>
                </c:pt>
                <c:pt idx="6065">
                  <c:v>0</c:v>
                </c:pt>
                <c:pt idx="6066">
                  <c:v>0</c:v>
                </c:pt>
                <c:pt idx="6067">
                  <c:v>0</c:v>
                </c:pt>
                <c:pt idx="6068">
                  <c:v>0</c:v>
                </c:pt>
                <c:pt idx="6069">
                  <c:v>0</c:v>
                </c:pt>
                <c:pt idx="6070">
                  <c:v>0</c:v>
                </c:pt>
                <c:pt idx="6071">
                  <c:v>0</c:v>
                </c:pt>
                <c:pt idx="6072">
                  <c:v>0</c:v>
                </c:pt>
                <c:pt idx="6073">
                  <c:v>0</c:v>
                </c:pt>
                <c:pt idx="6074">
                  <c:v>0</c:v>
                </c:pt>
                <c:pt idx="6075">
                  <c:v>0</c:v>
                </c:pt>
                <c:pt idx="6076">
                  <c:v>0</c:v>
                </c:pt>
                <c:pt idx="6077">
                  <c:v>0</c:v>
                </c:pt>
                <c:pt idx="6078">
                  <c:v>0</c:v>
                </c:pt>
                <c:pt idx="6079">
                  <c:v>0</c:v>
                </c:pt>
                <c:pt idx="6080">
                  <c:v>0</c:v>
                </c:pt>
                <c:pt idx="6081">
                  <c:v>0</c:v>
                </c:pt>
                <c:pt idx="6082">
                  <c:v>0</c:v>
                </c:pt>
                <c:pt idx="6083">
                  <c:v>0</c:v>
                </c:pt>
                <c:pt idx="6084">
                  <c:v>0</c:v>
                </c:pt>
                <c:pt idx="6085">
                  <c:v>0</c:v>
                </c:pt>
                <c:pt idx="6086">
                  <c:v>0</c:v>
                </c:pt>
                <c:pt idx="6087">
                  <c:v>0</c:v>
                </c:pt>
                <c:pt idx="6088">
                  <c:v>0</c:v>
                </c:pt>
                <c:pt idx="6089">
                  <c:v>0</c:v>
                </c:pt>
                <c:pt idx="6090">
                  <c:v>0</c:v>
                </c:pt>
                <c:pt idx="6091">
                  <c:v>0</c:v>
                </c:pt>
                <c:pt idx="6092">
                  <c:v>0</c:v>
                </c:pt>
                <c:pt idx="6093">
                  <c:v>0</c:v>
                </c:pt>
                <c:pt idx="6094">
                  <c:v>0</c:v>
                </c:pt>
                <c:pt idx="6095">
                  <c:v>0</c:v>
                </c:pt>
                <c:pt idx="6096">
                  <c:v>0</c:v>
                </c:pt>
                <c:pt idx="6097">
                  <c:v>0</c:v>
                </c:pt>
                <c:pt idx="6098">
                  <c:v>0</c:v>
                </c:pt>
                <c:pt idx="6099">
                  <c:v>0</c:v>
                </c:pt>
                <c:pt idx="6100">
                  <c:v>0</c:v>
                </c:pt>
                <c:pt idx="6101">
                  <c:v>0</c:v>
                </c:pt>
                <c:pt idx="6102">
                  <c:v>0</c:v>
                </c:pt>
                <c:pt idx="6103">
                  <c:v>0</c:v>
                </c:pt>
                <c:pt idx="6104">
                  <c:v>0</c:v>
                </c:pt>
                <c:pt idx="6105">
                  <c:v>0</c:v>
                </c:pt>
                <c:pt idx="6106">
                  <c:v>0</c:v>
                </c:pt>
                <c:pt idx="6107">
                  <c:v>0</c:v>
                </c:pt>
                <c:pt idx="6108">
                  <c:v>0</c:v>
                </c:pt>
                <c:pt idx="6109">
                  <c:v>0</c:v>
                </c:pt>
                <c:pt idx="6110">
                  <c:v>0</c:v>
                </c:pt>
                <c:pt idx="6111">
                  <c:v>0</c:v>
                </c:pt>
                <c:pt idx="6112">
                  <c:v>0</c:v>
                </c:pt>
                <c:pt idx="6113">
                  <c:v>0</c:v>
                </c:pt>
                <c:pt idx="6114">
                  <c:v>0</c:v>
                </c:pt>
                <c:pt idx="6115">
                  <c:v>0</c:v>
                </c:pt>
                <c:pt idx="6116">
                  <c:v>0</c:v>
                </c:pt>
                <c:pt idx="6117">
                  <c:v>0</c:v>
                </c:pt>
                <c:pt idx="6118">
                  <c:v>0</c:v>
                </c:pt>
                <c:pt idx="6119">
                  <c:v>0</c:v>
                </c:pt>
                <c:pt idx="6120">
                  <c:v>0</c:v>
                </c:pt>
                <c:pt idx="6121">
                  <c:v>0</c:v>
                </c:pt>
                <c:pt idx="6122">
                  <c:v>0</c:v>
                </c:pt>
                <c:pt idx="6123">
                  <c:v>0</c:v>
                </c:pt>
                <c:pt idx="6124">
                  <c:v>0</c:v>
                </c:pt>
                <c:pt idx="6125">
                  <c:v>0</c:v>
                </c:pt>
                <c:pt idx="6126">
                  <c:v>0</c:v>
                </c:pt>
                <c:pt idx="6127">
                  <c:v>0</c:v>
                </c:pt>
                <c:pt idx="6128">
                  <c:v>0</c:v>
                </c:pt>
                <c:pt idx="6129">
                  <c:v>0</c:v>
                </c:pt>
                <c:pt idx="6130">
                  <c:v>0</c:v>
                </c:pt>
                <c:pt idx="6131">
                  <c:v>0</c:v>
                </c:pt>
                <c:pt idx="6132">
                  <c:v>0</c:v>
                </c:pt>
                <c:pt idx="6133">
                  <c:v>0</c:v>
                </c:pt>
                <c:pt idx="6134">
                  <c:v>0</c:v>
                </c:pt>
                <c:pt idx="6135">
                  <c:v>0</c:v>
                </c:pt>
                <c:pt idx="6136">
                  <c:v>0</c:v>
                </c:pt>
                <c:pt idx="6137">
                  <c:v>0</c:v>
                </c:pt>
                <c:pt idx="6138">
                  <c:v>0</c:v>
                </c:pt>
                <c:pt idx="6139">
                  <c:v>0</c:v>
                </c:pt>
                <c:pt idx="6140">
                  <c:v>0</c:v>
                </c:pt>
                <c:pt idx="6141">
                  <c:v>0</c:v>
                </c:pt>
                <c:pt idx="6142">
                  <c:v>0</c:v>
                </c:pt>
                <c:pt idx="6143">
                  <c:v>0</c:v>
                </c:pt>
                <c:pt idx="6144">
                  <c:v>0</c:v>
                </c:pt>
                <c:pt idx="6145">
                  <c:v>0</c:v>
                </c:pt>
                <c:pt idx="6146">
                  <c:v>0</c:v>
                </c:pt>
                <c:pt idx="6147">
                  <c:v>0</c:v>
                </c:pt>
                <c:pt idx="6148">
                  <c:v>0</c:v>
                </c:pt>
                <c:pt idx="6149">
                  <c:v>0</c:v>
                </c:pt>
                <c:pt idx="6150">
                  <c:v>0</c:v>
                </c:pt>
                <c:pt idx="6151">
                  <c:v>0</c:v>
                </c:pt>
                <c:pt idx="6152">
                  <c:v>0</c:v>
                </c:pt>
                <c:pt idx="6153">
                  <c:v>0</c:v>
                </c:pt>
                <c:pt idx="6154">
                  <c:v>0</c:v>
                </c:pt>
                <c:pt idx="6155">
                  <c:v>0</c:v>
                </c:pt>
                <c:pt idx="6156">
                  <c:v>0</c:v>
                </c:pt>
                <c:pt idx="6157">
                  <c:v>0</c:v>
                </c:pt>
                <c:pt idx="6158">
                  <c:v>0</c:v>
                </c:pt>
                <c:pt idx="6159">
                  <c:v>0</c:v>
                </c:pt>
                <c:pt idx="6160">
                  <c:v>0</c:v>
                </c:pt>
                <c:pt idx="6161">
                  <c:v>0</c:v>
                </c:pt>
                <c:pt idx="6162">
                  <c:v>0</c:v>
                </c:pt>
                <c:pt idx="6163">
                  <c:v>0</c:v>
                </c:pt>
                <c:pt idx="6164">
                  <c:v>0</c:v>
                </c:pt>
                <c:pt idx="6165">
                  <c:v>0</c:v>
                </c:pt>
                <c:pt idx="6166">
                  <c:v>0</c:v>
                </c:pt>
                <c:pt idx="6167">
                  <c:v>0</c:v>
                </c:pt>
                <c:pt idx="6168">
                  <c:v>0</c:v>
                </c:pt>
                <c:pt idx="6169">
                  <c:v>0</c:v>
                </c:pt>
                <c:pt idx="6170">
                  <c:v>0</c:v>
                </c:pt>
                <c:pt idx="6171">
                  <c:v>0</c:v>
                </c:pt>
                <c:pt idx="6172">
                  <c:v>0</c:v>
                </c:pt>
                <c:pt idx="6173">
                  <c:v>0</c:v>
                </c:pt>
                <c:pt idx="6174">
                  <c:v>0</c:v>
                </c:pt>
                <c:pt idx="6175">
                  <c:v>0</c:v>
                </c:pt>
                <c:pt idx="6176">
                  <c:v>0</c:v>
                </c:pt>
                <c:pt idx="6177">
                  <c:v>0</c:v>
                </c:pt>
                <c:pt idx="6178">
                  <c:v>0</c:v>
                </c:pt>
                <c:pt idx="6179">
                  <c:v>0</c:v>
                </c:pt>
                <c:pt idx="6180">
                  <c:v>0</c:v>
                </c:pt>
                <c:pt idx="6181">
                  <c:v>0</c:v>
                </c:pt>
                <c:pt idx="6182">
                  <c:v>0</c:v>
                </c:pt>
                <c:pt idx="6183">
                  <c:v>0</c:v>
                </c:pt>
                <c:pt idx="6184">
                  <c:v>0</c:v>
                </c:pt>
                <c:pt idx="6185">
                  <c:v>0</c:v>
                </c:pt>
                <c:pt idx="6186">
                  <c:v>0</c:v>
                </c:pt>
                <c:pt idx="6187">
                  <c:v>0</c:v>
                </c:pt>
                <c:pt idx="6188">
                  <c:v>0</c:v>
                </c:pt>
                <c:pt idx="6189">
                  <c:v>0</c:v>
                </c:pt>
                <c:pt idx="6190">
                  <c:v>0</c:v>
                </c:pt>
                <c:pt idx="6191">
                  <c:v>0</c:v>
                </c:pt>
                <c:pt idx="6192">
                  <c:v>0</c:v>
                </c:pt>
                <c:pt idx="6193">
                  <c:v>0</c:v>
                </c:pt>
                <c:pt idx="6194">
                  <c:v>0</c:v>
                </c:pt>
                <c:pt idx="6195">
                  <c:v>0</c:v>
                </c:pt>
                <c:pt idx="6196">
                  <c:v>0</c:v>
                </c:pt>
                <c:pt idx="6197">
                  <c:v>0</c:v>
                </c:pt>
                <c:pt idx="6198">
                  <c:v>0</c:v>
                </c:pt>
                <c:pt idx="6199">
                  <c:v>0</c:v>
                </c:pt>
                <c:pt idx="6200">
                  <c:v>0</c:v>
                </c:pt>
                <c:pt idx="6201">
                  <c:v>0</c:v>
                </c:pt>
                <c:pt idx="6202">
                  <c:v>0</c:v>
                </c:pt>
                <c:pt idx="6203">
                  <c:v>0</c:v>
                </c:pt>
                <c:pt idx="6204">
                  <c:v>0</c:v>
                </c:pt>
                <c:pt idx="6205">
                  <c:v>0</c:v>
                </c:pt>
                <c:pt idx="6206">
                  <c:v>0</c:v>
                </c:pt>
                <c:pt idx="6207">
                  <c:v>0</c:v>
                </c:pt>
                <c:pt idx="6208">
                  <c:v>0</c:v>
                </c:pt>
                <c:pt idx="6209">
                  <c:v>0</c:v>
                </c:pt>
                <c:pt idx="6210">
                  <c:v>0</c:v>
                </c:pt>
                <c:pt idx="6211">
                  <c:v>0</c:v>
                </c:pt>
                <c:pt idx="6212">
                  <c:v>0</c:v>
                </c:pt>
                <c:pt idx="6213">
                  <c:v>0</c:v>
                </c:pt>
                <c:pt idx="6214">
                  <c:v>0</c:v>
                </c:pt>
                <c:pt idx="6215">
                  <c:v>0</c:v>
                </c:pt>
                <c:pt idx="6216">
                  <c:v>0</c:v>
                </c:pt>
                <c:pt idx="6217">
                  <c:v>0</c:v>
                </c:pt>
                <c:pt idx="6218">
                  <c:v>0</c:v>
                </c:pt>
                <c:pt idx="6219">
                  <c:v>0</c:v>
                </c:pt>
                <c:pt idx="6220">
                  <c:v>0</c:v>
                </c:pt>
                <c:pt idx="6221">
                  <c:v>0</c:v>
                </c:pt>
                <c:pt idx="6222">
                  <c:v>0</c:v>
                </c:pt>
                <c:pt idx="6223">
                  <c:v>0</c:v>
                </c:pt>
                <c:pt idx="6224">
                  <c:v>0</c:v>
                </c:pt>
                <c:pt idx="6225">
                  <c:v>0</c:v>
                </c:pt>
                <c:pt idx="6226">
                  <c:v>0</c:v>
                </c:pt>
                <c:pt idx="6227">
                  <c:v>0</c:v>
                </c:pt>
                <c:pt idx="6228">
                  <c:v>0</c:v>
                </c:pt>
                <c:pt idx="6229">
                  <c:v>0</c:v>
                </c:pt>
                <c:pt idx="6230">
                  <c:v>0</c:v>
                </c:pt>
                <c:pt idx="6231">
                  <c:v>0</c:v>
                </c:pt>
                <c:pt idx="6232">
                  <c:v>0</c:v>
                </c:pt>
                <c:pt idx="6233">
                  <c:v>0</c:v>
                </c:pt>
                <c:pt idx="6234">
                  <c:v>0</c:v>
                </c:pt>
                <c:pt idx="6235">
                  <c:v>0</c:v>
                </c:pt>
                <c:pt idx="6236">
                  <c:v>0</c:v>
                </c:pt>
                <c:pt idx="6237">
                  <c:v>0</c:v>
                </c:pt>
                <c:pt idx="6238">
                  <c:v>0</c:v>
                </c:pt>
                <c:pt idx="6239">
                  <c:v>0</c:v>
                </c:pt>
                <c:pt idx="6240">
                  <c:v>0</c:v>
                </c:pt>
                <c:pt idx="6241">
                  <c:v>0</c:v>
                </c:pt>
                <c:pt idx="6242">
                  <c:v>0</c:v>
                </c:pt>
                <c:pt idx="6243">
                  <c:v>0</c:v>
                </c:pt>
                <c:pt idx="6244">
                  <c:v>0</c:v>
                </c:pt>
                <c:pt idx="6245">
                  <c:v>0</c:v>
                </c:pt>
                <c:pt idx="6246">
                  <c:v>0</c:v>
                </c:pt>
                <c:pt idx="6247">
                  <c:v>0</c:v>
                </c:pt>
                <c:pt idx="6248">
                  <c:v>0</c:v>
                </c:pt>
                <c:pt idx="6249">
                  <c:v>0</c:v>
                </c:pt>
                <c:pt idx="6250">
                  <c:v>0</c:v>
                </c:pt>
                <c:pt idx="6251">
                  <c:v>0</c:v>
                </c:pt>
                <c:pt idx="6252">
                  <c:v>0</c:v>
                </c:pt>
                <c:pt idx="6253">
                  <c:v>0</c:v>
                </c:pt>
                <c:pt idx="6254">
                  <c:v>0</c:v>
                </c:pt>
                <c:pt idx="6255">
                  <c:v>0</c:v>
                </c:pt>
                <c:pt idx="6256">
                  <c:v>0</c:v>
                </c:pt>
                <c:pt idx="6257">
                  <c:v>0</c:v>
                </c:pt>
                <c:pt idx="6258">
                  <c:v>0</c:v>
                </c:pt>
                <c:pt idx="6259">
                  <c:v>0</c:v>
                </c:pt>
                <c:pt idx="6260">
                  <c:v>0</c:v>
                </c:pt>
                <c:pt idx="6261">
                  <c:v>0</c:v>
                </c:pt>
                <c:pt idx="6262">
                  <c:v>0</c:v>
                </c:pt>
                <c:pt idx="6263">
                  <c:v>0</c:v>
                </c:pt>
                <c:pt idx="6264">
                  <c:v>0</c:v>
                </c:pt>
                <c:pt idx="6265">
                  <c:v>0</c:v>
                </c:pt>
                <c:pt idx="6266">
                  <c:v>0</c:v>
                </c:pt>
                <c:pt idx="6267">
                  <c:v>0</c:v>
                </c:pt>
                <c:pt idx="6268">
                  <c:v>0</c:v>
                </c:pt>
                <c:pt idx="6269">
                  <c:v>0</c:v>
                </c:pt>
                <c:pt idx="6270">
                  <c:v>0</c:v>
                </c:pt>
                <c:pt idx="6271">
                  <c:v>0</c:v>
                </c:pt>
                <c:pt idx="6272">
                  <c:v>0</c:v>
                </c:pt>
                <c:pt idx="6273">
                  <c:v>0</c:v>
                </c:pt>
                <c:pt idx="6274">
                  <c:v>0</c:v>
                </c:pt>
                <c:pt idx="6275">
                  <c:v>0</c:v>
                </c:pt>
                <c:pt idx="6276">
                  <c:v>0</c:v>
                </c:pt>
                <c:pt idx="6277">
                  <c:v>0</c:v>
                </c:pt>
                <c:pt idx="6278">
                  <c:v>0</c:v>
                </c:pt>
                <c:pt idx="6279">
                  <c:v>0</c:v>
                </c:pt>
                <c:pt idx="6280">
                  <c:v>0</c:v>
                </c:pt>
                <c:pt idx="6281">
                  <c:v>0</c:v>
                </c:pt>
                <c:pt idx="6282">
                  <c:v>0</c:v>
                </c:pt>
                <c:pt idx="6283">
                  <c:v>0</c:v>
                </c:pt>
                <c:pt idx="6284">
                  <c:v>0</c:v>
                </c:pt>
                <c:pt idx="6285">
                  <c:v>0</c:v>
                </c:pt>
                <c:pt idx="6286">
                  <c:v>0</c:v>
                </c:pt>
                <c:pt idx="6287">
                  <c:v>0</c:v>
                </c:pt>
                <c:pt idx="6288">
                  <c:v>0</c:v>
                </c:pt>
                <c:pt idx="6289">
                  <c:v>0</c:v>
                </c:pt>
                <c:pt idx="6290">
                  <c:v>0</c:v>
                </c:pt>
                <c:pt idx="6291">
                  <c:v>0</c:v>
                </c:pt>
                <c:pt idx="6292">
                  <c:v>0</c:v>
                </c:pt>
                <c:pt idx="6293">
                  <c:v>0</c:v>
                </c:pt>
                <c:pt idx="6294">
                  <c:v>0</c:v>
                </c:pt>
                <c:pt idx="6295">
                  <c:v>0</c:v>
                </c:pt>
                <c:pt idx="6296">
                  <c:v>0</c:v>
                </c:pt>
                <c:pt idx="6297">
                  <c:v>0</c:v>
                </c:pt>
                <c:pt idx="6298">
                  <c:v>0</c:v>
                </c:pt>
                <c:pt idx="6299">
                  <c:v>0</c:v>
                </c:pt>
                <c:pt idx="6300">
                  <c:v>0</c:v>
                </c:pt>
                <c:pt idx="6301">
                  <c:v>0</c:v>
                </c:pt>
                <c:pt idx="6302">
                  <c:v>0</c:v>
                </c:pt>
                <c:pt idx="6303">
                  <c:v>0</c:v>
                </c:pt>
                <c:pt idx="6304">
                  <c:v>0</c:v>
                </c:pt>
                <c:pt idx="6305">
                  <c:v>0</c:v>
                </c:pt>
                <c:pt idx="6306">
                  <c:v>0</c:v>
                </c:pt>
                <c:pt idx="6307">
                  <c:v>0</c:v>
                </c:pt>
                <c:pt idx="6308">
                  <c:v>0</c:v>
                </c:pt>
                <c:pt idx="6309">
                  <c:v>0</c:v>
                </c:pt>
                <c:pt idx="6310">
                  <c:v>0</c:v>
                </c:pt>
                <c:pt idx="6311">
                  <c:v>0</c:v>
                </c:pt>
                <c:pt idx="6312">
                  <c:v>0</c:v>
                </c:pt>
                <c:pt idx="6313">
                  <c:v>0</c:v>
                </c:pt>
                <c:pt idx="6314">
                  <c:v>0</c:v>
                </c:pt>
                <c:pt idx="6315">
                  <c:v>0</c:v>
                </c:pt>
                <c:pt idx="6316">
                  <c:v>0</c:v>
                </c:pt>
                <c:pt idx="6317">
                  <c:v>0</c:v>
                </c:pt>
                <c:pt idx="6318">
                  <c:v>0</c:v>
                </c:pt>
                <c:pt idx="6319">
                  <c:v>0</c:v>
                </c:pt>
                <c:pt idx="6320">
                  <c:v>0</c:v>
                </c:pt>
                <c:pt idx="6321">
                  <c:v>0</c:v>
                </c:pt>
                <c:pt idx="6322">
                  <c:v>0</c:v>
                </c:pt>
                <c:pt idx="6323">
                  <c:v>0</c:v>
                </c:pt>
                <c:pt idx="6324">
                  <c:v>0</c:v>
                </c:pt>
                <c:pt idx="6325">
                  <c:v>0</c:v>
                </c:pt>
                <c:pt idx="6326">
                  <c:v>0</c:v>
                </c:pt>
                <c:pt idx="6327">
                  <c:v>0</c:v>
                </c:pt>
                <c:pt idx="6328">
                  <c:v>0</c:v>
                </c:pt>
                <c:pt idx="6329">
                  <c:v>0</c:v>
                </c:pt>
                <c:pt idx="6330">
                  <c:v>0</c:v>
                </c:pt>
                <c:pt idx="6331">
                  <c:v>0</c:v>
                </c:pt>
                <c:pt idx="6332">
                  <c:v>0</c:v>
                </c:pt>
                <c:pt idx="6333">
                  <c:v>0</c:v>
                </c:pt>
                <c:pt idx="6334">
                  <c:v>0</c:v>
                </c:pt>
                <c:pt idx="6335">
                  <c:v>0</c:v>
                </c:pt>
                <c:pt idx="6336">
                  <c:v>0</c:v>
                </c:pt>
                <c:pt idx="6337">
                  <c:v>0</c:v>
                </c:pt>
                <c:pt idx="6338">
                  <c:v>0</c:v>
                </c:pt>
                <c:pt idx="6339">
                  <c:v>0</c:v>
                </c:pt>
                <c:pt idx="6340">
                  <c:v>0</c:v>
                </c:pt>
                <c:pt idx="6341">
                  <c:v>0</c:v>
                </c:pt>
                <c:pt idx="6342">
                  <c:v>0</c:v>
                </c:pt>
                <c:pt idx="6343">
                  <c:v>0</c:v>
                </c:pt>
                <c:pt idx="6344">
                  <c:v>0</c:v>
                </c:pt>
                <c:pt idx="6345">
                  <c:v>0</c:v>
                </c:pt>
                <c:pt idx="6346">
                  <c:v>0</c:v>
                </c:pt>
                <c:pt idx="6347">
                  <c:v>0</c:v>
                </c:pt>
                <c:pt idx="6348">
                  <c:v>0</c:v>
                </c:pt>
                <c:pt idx="6349">
                  <c:v>0</c:v>
                </c:pt>
                <c:pt idx="6350">
                  <c:v>0</c:v>
                </c:pt>
                <c:pt idx="6351">
                  <c:v>0</c:v>
                </c:pt>
                <c:pt idx="6352">
                  <c:v>0</c:v>
                </c:pt>
                <c:pt idx="6353">
                  <c:v>0</c:v>
                </c:pt>
                <c:pt idx="6354">
                  <c:v>0</c:v>
                </c:pt>
                <c:pt idx="6355">
                  <c:v>0</c:v>
                </c:pt>
                <c:pt idx="6356">
                  <c:v>0</c:v>
                </c:pt>
                <c:pt idx="6357">
                  <c:v>0</c:v>
                </c:pt>
                <c:pt idx="6358">
                  <c:v>0</c:v>
                </c:pt>
                <c:pt idx="6359">
                  <c:v>0</c:v>
                </c:pt>
                <c:pt idx="6360">
                  <c:v>0</c:v>
                </c:pt>
                <c:pt idx="6361">
                  <c:v>0</c:v>
                </c:pt>
                <c:pt idx="6362">
                  <c:v>0</c:v>
                </c:pt>
                <c:pt idx="6363">
                  <c:v>0</c:v>
                </c:pt>
                <c:pt idx="6364">
                  <c:v>0</c:v>
                </c:pt>
                <c:pt idx="6365">
                  <c:v>0</c:v>
                </c:pt>
                <c:pt idx="6366">
                  <c:v>0</c:v>
                </c:pt>
                <c:pt idx="6367">
                  <c:v>0</c:v>
                </c:pt>
                <c:pt idx="6368">
                  <c:v>0</c:v>
                </c:pt>
                <c:pt idx="6369">
                  <c:v>0</c:v>
                </c:pt>
                <c:pt idx="6370">
                  <c:v>0</c:v>
                </c:pt>
                <c:pt idx="6371">
                  <c:v>0</c:v>
                </c:pt>
                <c:pt idx="6372">
                  <c:v>0</c:v>
                </c:pt>
                <c:pt idx="6373">
                  <c:v>0</c:v>
                </c:pt>
                <c:pt idx="6374">
                  <c:v>0</c:v>
                </c:pt>
                <c:pt idx="6375">
                  <c:v>0</c:v>
                </c:pt>
                <c:pt idx="6376">
                  <c:v>0</c:v>
                </c:pt>
                <c:pt idx="6377">
                  <c:v>0</c:v>
                </c:pt>
                <c:pt idx="6378">
                  <c:v>0</c:v>
                </c:pt>
                <c:pt idx="6379">
                  <c:v>0</c:v>
                </c:pt>
                <c:pt idx="6380">
                  <c:v>0</c:v>
                </c:pt>
                <c:pt idx="6381">
                  <c:v>0</c:v>
                </c:pt>
                <c:pt idx="6382">
                  <c:v>0</c:v>
                </c:pt>
                <c:pt idx="6383">
                  <c:v>0</c:v>
                </c:pt>
                <c:pt idx="6384">
                  <c:v>0</c:v>
                </c:pt>
                <c:pt idx="6385">
                  <c:v>0</c:v>
                </c:pt>
                <c:pt idx="6386">
                  <c:v>0</c:v>
                </c:pt>
                <c:pt idx="6387">
                  <c:v>0</c:v>
                </c:pt>
                <c:pt idx="6388">
                  <c:v>0</c:v>
                </c:pt>
                <c:pt idx="6389">
                  <c:v>0</c:v>
                </c:pt>
                <c:pt idx="6390">
                  <c:v>0</c:v>
                </c:pt>
                <c:pt idx="6391">
                  <c:v>0</c:v>
                </c:pt>
                <c:pt idx="6392">
                  <c:v>0</c:v>
                </c:pt>
                <c:pt idx="6393">
                  <c:v>0</c:v>
                </c:pt>
                <c:pt idx="6394">
                  <c:v>0</c:v>
                </c:pt>
                <c:pt idx="6395">
                  <c:v>0</c:v>
                </c:pt>
                <c:pt idx="6396">
                  <c:v>0</c:v>
                </c:pt>
                <c:pt idx="6397">
                  <c:v>0</c:v>
                </c:pt>
                <c:pt idx="6398">
                  <c:v>0</c:v>
                </c:pt>
                <c:pt idx="6399">
                  <c:v>0</c:v>
                </c:pt>
                <c:pt idx="6400">
                  <c:v>0</c:v>
                </c:pt>
                <c:pt idx="6401">
                  <c:v>0</c:v>
                </c:pt>
                <c:pt idx="6402">
                  <c:v>0</c:v>
                </c:pt>
                <c:pt idx="6403">
                  <c:v>0</c:v>
                </c:pt>
                <c:pt idx="6404">
                  <c:v>0</c:v>
                </c:pt>
                <c:pt idx="6405">
                  <c:v>0</c:v>
                </c:pt>
                <c:pt idx="6406">
                  <c:v>0</c:v>
                </c:pt>
                <c:pt idx="6407">
                  <c:v>0</c:v>
                </c:pt>
                <c:pt idx="6408">
                  <c:v>0</c:v>
                </c:pt>
                <c:pt idx="6409">
                  <c:v>0</c:v>
                </c:pt>
                <c:pt idx="6410">
                  <c:v>0</c:v>
                </c:pt>
                <c:pt idx="6411">
                  <c:v>0</c:v>
                </c:pt>
                <c:pt idx="6412">
                  <c:v>0</c:v>
                </c:pt>
                <c:pt idx="6413">
                  <c:v>0</c:v>
                </c:pt>
                <c:pt idx="6414">
                  <c:v>0</c:v>
                </c:pt>
                <c:pt idx="6415">
                  <c:v>0</c:v>
                </c:pt>
                <c:pt idx="6416">
                  <c:v>0</c:v>
                </c:pt>
                <c:pt idx="6417">
                  <c:v>0</c:v>
                </c:pt>
                <c:pt idx="6418">
                  <c:v>0</c:v>
                </c:pt>
                <c:pt idx="6419">
                  <c:v>0</c:v>
                </c:pt>
                <c:pt idx="6420">
                  <c:v>0</c:v>
                </c:pt>
                <c:pt idx="6421">
                  <c:v>0</c:v>
                </c:pt>
                <c:pt idx="6422">
                  <c:v>0</c:v>
                </c:pt>
                <c:pt idx="6423">
                  <c:v>0</c:v>
                </c:pt>
                <c:pt idx="6424">
                  <c:v>0</c:v>
                </c:pt>
                <c:pt idx="6425">
                  <c:v>0</c:v>
                </c:pt>
                <c:pt idx="6426">
                  <c:v>0</c:v>
                </c:pt>
                <c:pt idx="6427">
                  <c:v>0</c:v>
                </c:pt>
                <c:pt idx="6428">
                  <c:v>0</c:v>
                </c:pt>
                <c:pt idx="6429">
                  <c:v>0</c:v>
                </c:pt>
                <c:pt idx="6430">
                  <c:v>0</c:v>
                </c:pt>
                <c:pt idx="6431">
                  <c:v>0</c:v>
                </c:pt>
                <c:pt idx="6432">
                  <c:v>0</c:v>
                </c:pt>
                <c:pt idx="6433">
                  <c:v>0</c:v>
                </c:pt>
                <c:pt idx="6434">
                  <c:v>0</c:v>
                </c:pt>
                <c:pt idx="6435">
                  <c:v>0</c:v>
                </c:pt>
                <c:pt idx="6436">
                  <c:v>0</c:v>
                </c:pt>
                <c:pt idx="6437">
                  <c:v>0</c:v>
                </c:pt>
                <c:pt idx="6438">
                  <c:v>0</c:v>
                </c:pt>
                <c:pt idx="6439">
                  <c:v>0</c:v>
                </c:pt>
                <c:pt idx="6440">
                  <c:v>0</c:v>
                </c:pt>
                <c:pt idx="6441">
                  <c:v>0</c:v>
                </c:pt>
                <c:pt idx="6442">
                  <c:v>0</c:v>
                </c:pt>
                <c:pt idx="6443">
                  <c:v>0</c:v>
                </c:pt>
                <c:pt idx="6444">
                  <c:v>0</c:v>
                </c:pt>
                <c:pt idx="6445">
                  <c:v>0</c:v>
                </c:pt>
                <c:pt idx="6446">
                  <c:v>0</c:v>
                </c:pt>
                <c:pt idx="6447">
                  <c:v>0</c:v>
                </c:pt>
                <c:pt idx="6448">
                  <c:v>0</c:v>
                </c:pt>
                <c:pt idx="6449">
                  <c:v>0</c:v>
                </c:pt>
                <c:pt idx="6450">
                  <c:v>0</c:v>
                </c:pt>
                <c:pt idx="6451">
                  <c:v>0</c:v>
                </c:pt>
                <c:pt idx="6452">
                  <c:v>0</c:v>
                </c:pt>
                <c:pt idx="6453">
                  <c:v>0</c:v>
                </c:pt>
                <c:pt idx="6454">
                  <c:v>0</c:v>
                </c:pt>
                <c:pt idx="6455">
                  <c:v>0</c:v>
                </c:pt>
                <c:pt idx="6456">
                  <c:v>0</c:v>
                </c:pt>
                <c:pt idx="6457">
                  <c:v>0</c:v>
                </c:pt>
                <c:pt idx="6458">
                  <c:v>0</c:v>
                </c:pt>
                <c:pt idx="6459">
                  <c:v>0</c:v>
                </c:pt>
                <c:pt idx="6460">
                  <c:v>0</c:v>
                </c:pt>
                <c:pt idx="6461">
                  <c:v>0</c:v>
                </c:pt>
                <c:pt idx="6462">
                  <c:v>0</c:v>
                </c:pt>
                <c:pt idx="6463">
                  <c:v>0</c:v>
                </c:pt>
                <c:pt idx="6464">
                  <c:v>0</c:v>
                </c:pt>
                <c:pt idx="6465">
                  <c:v>0</c:v>
                </c:pt>
                <c:pt idx="6466">
                  <c:v>0</c:v>
                </c:pt>
                <c:pt idx="6467">
                  <c:v>0</c:v>
                </c:pt>
                <c:pt idx="6468">
                  <c:v>0</c:v>
                </c:pt>
                <c:pt idx="6469">
                  <c:v>0</c:v>
                </c:pt>
                <c:pt idx="6470">
                  <c:v>0</c:v>
                </c:pt>
                <c:pt idx="6471">
                  <c:v>0</c:v>
                </c:pt>
                <c:pt idx="6472">
                  <c:v>0</c:v>
                </c:pt>
                <c:pt idx="6473">
                  <c:v>0</c:v>
                </c:pt>
                <c:pt idx="6474">
                  <c:v>0</c:v>
                </c:pt>
                <c:pt idx="6475">
                  <c:v>0</c:v>
                </c:pt>
                <c:pt idx="6476">
                  <c:v>0</c:v>
                </c:pt>
                <c:pt idx="6477">
                  <c:v>0</c:v>
                </c:pt>
                <c:pt idx="6478">
                  <c:v>0</c:v>
                </c:pt>
                <c:pt idx="6479">
                  <c:v>0</c:v>
                </c:pt>
                <c:pt idx="6480">
                  <c:v>0</c:v>
                </c:pt>
                <c:pt idx="6481">
                  <c:v>0</c:v>
                </c:pt>
                <c:pt idx="6482">
                  <c:v>0</c:v>
                </c:pt>
                <c:pt idx="6483">
                  <c:v>0</c:v>
                </c:pt>
                <c:pt idx="6484">
                  <c:v>0</c:v>
                </c:pt>
                <c:pt idx="6485">
                  <c:v>0</c:v>
                </c:pt>
                <c:pt idx="6486">
                  <c:v>0</c:v>
                </c:pt>
                <c:pt idx="6487">
                  <c:v>0</c:v>
                </c:pt>
                <c:pt idx="6488">
                  <c:v>0</c:v>
                </c:pt>
                <c:pt idx="6489">
                  <c:v>0</c:v>
                </c:pt>
                <c:pt idx="6490">
                  <c:v>0</c:v>
                </c:pt>
                <c:pt idx="6491">
                  <c:v>0</c:v>
                </c:pt>
                <c:pt idx="6492">
                  <c:v>0</c:v>
                </c:pt>
                <c:pt idx="6493">
                  <c:v>0</c:v>
                </c:pt>
                <c:pt idx="6494">
                  <c:v>0</c:v>
                </c:pt>
                <c:pt idx="6495">
                  <c:v>0</c:v>
                </c:pt>
                <c:pt idx="6496">
                  <c:v>0</c:v>
                </c:pt>
                <c:pt idx="6497">
                  <c:v>0</c:v>
                </c:pt>
                <c:pt idx="6498">
                  <c:v>0</c:v>
                </c:pt>
                <c:pt idx="6499">
                  <c:v>0</c:v>
                </c:pt>
                <c:pt idx="6500">
                  <c:v>0</c:v>
                </c:pt>
                <c:pt idx="6501">
                  <c:v>0</c:v>
                </c:pt>
                <c:pt idx="6502">
                  <c:v>0</c:v>
                </c:pt>
                <c:pt idx="6503">
                  <c:v>0</c:v>
                </c:pt>
                <c:pt idx="6504">
                  <c:v>0</c:v>
                </c:pt>
                <c:pt idx="6505">
                  <c:v>0</c:v>
                </c:pt>
                <c:pt idx="6506">
                  <c:v>0</c:v>
                </c:pt>
                <c:pt idx="6507">
                  <c:v>0</c:v>
                </c:pt>
                <c:pt idx="6508">
                  <c:v>0</c:v>
                </c:pt>
                <c:pt idx="6509">
                  <c:v>0</c:v>
                </c:pt>
                <c:pt idx="6510">
                  <c:v>0</c:v>
                </c:pt>
                <c:pt idx="6511">
                  <c:v>0</c:v>
                </c:pt>
                <c:pt idx="6512">
                  <c:v>0</c:v>
                </c:pt>
                <c:pt idx="6513">
                  <c:v>0</c:v>
                </c:pt>
                <c:pt idx="6514">
                  <c:v>0</c:v>
                </c:pt>
                <c:pt idx="6515">
                  <c:v>0</c:v>
                </c:pt>
                <c:pt idx="6516">
                  <c:v>0</c:v>
                </c:pt>
                <c:pt idx="6517">
                  <c:v>0</c:v>
                </c:pt>
                <c:pt idx="6518">
                  <c:v>0</c:v>
                </c:pt>
                <c:pt idx="6519">
                  <c:v>0</c:v>
                </c:pt>
                <c:pt idx="6520">
                  <c:v>0</c:v>
                </c:pt>
                <c:pt idx="6521">
                  <c:v>0</c:v>
                </c:pt>
                <c:pt idx="6522">
                  <c:v>0</c:v>
                </c:pt>
                <c:pt idx="6523">
                  <c:v>0</c:v>
                </c:pt>
                <c:pt idx="6524">
                  <c:v>0</c:v>
                </c:pt>
                <c:pt idx="6525">
                  <c:v>0</c:v>
                </c:pt>
                <c:pt idx="6526">
                  <c:v>0</c:v>
                </c:pt>
                <c:pt idx="6527">
                  <c:v>0</c:v>
                </c:pt>
                <c:pt idx="6528">
                  <c:v>0</c:v>
                </c:pt>
                <c:pt idx="6529">
                  <c:v>0</c:v>
                </c:pt>
                <c:pt idx="6530">
                  <c:v>0</c:v>
                </c:pt>
                <c:pt idx="6531">
                  <c:v>0</c:v>
                </c:pt>
                <c:pt idx="6532">
                  <c:v>0</c:v>
                </c:pt>
                <c:pt idx="6533">
                  <c:v>0</c:v>
                </c:pt>
                <c:pt idx="6534">
                  <c:v>0</c:v>
                </c:pt>
                <c:pt idx="6535">
                  <c:v>0</c:v>
                </c:pt>
                <c:pt idx="6536">
                  <c:v>0</c:v>
                </c:pt>
                <c:pt idx="6537">
                  <c:v>0</c:v>
                </c:pt>
                <c:pt idx="6538">
                  <c:v>0</c:v>
                </c:pt>
                <c:pt idx="6539">
                  <c:v>0</c:v>
                </c:pt>
                <c:pt idx="6540">
                  <c:v>0</c:v>
                </c:pt>
                <c:pt idx="6541">
                  <c:v>0</c:v>
                </c:pt>
                <c:pt idx="6542">
                  <c:v>0</c:v>
                </c:pt>
                <c:pt idx="6543">
                  <c:v>0</c:v>
                </c:pt>
                <c:pt idx="6544">
                  <c:v>0</c:v>
                </c:pt>
                <c:pt idx="6545">
                  <c:v>0</c:v>
                </c:pt>
                <c:pt idx="6546">
                  <c:v>0</c:v>
                </c:pt>
                <c:pt idx="6547">
                  <c:v>0</c:v>
                </c:pt>
                <c:pt idx="6548">
                  <c:v>0</c:v>
                </c:pt>
                <c:pt idx="6549">
                  <c:v>0</c:v>
                </c:pt>
                <c:pt idx="6550">
                  <c:v>0</c:v>
                </c:pt>
                <c:pt idx="6551">
                  <c:v>0</c:v>
                </c:pt>
                <c:pt idx="6552">
                  <c:v>0</c:v>
                </c:pt>
                <c:pt idx="6553">
                  <c:v>0</c:v>
                </c:pt>
                <c:pt idx="6554">
                  <c:v>0</c:v>
                </c:pt>
                <c:pt idx="6555">
                  <c:v>0</c:v>
                </c:pt>
                <c:pt idx="6556">
                  <c:v>0</c:v>
                </c:pt>
                <c:pt idx="6557">
                  <c:v>0</c:v>
                </c:pt>
                <c:pt idx="6558">
                  <c:v>0</c:v>
                </c:pt>
                <c:pt idx="6559">
                  <c:v>0</c:v>
                </c:pt>
                <c:pt idx="6560">
                  <c:v>0</c:v>
                </c:pt>
                <c:pt idx="6561">
                  <c:v>0</c:v>
                </c:pt>
                <c:pt idx="6562">
                  <c:v>0</c:v>
                </c:pt>
                <c:pt idx="6563">
                  <c:v>0</c:v>
                </c:pt>
                <c:pt idx="6564">
                  <c:v>0</c:v>
                </c:pt>
                <c:pt idx="6565">
                  <c:v>0</c:v>
                </c:pt>
                <c:pt idx="6566">
                  <c:v>0</c:v>
                </c:pt>
                <c:pt idx="6567">
                  <c:v>0</c:v>
                </c:pt>
                <c:pt idx="6568">
                  <c:v>0</c:v>
                </c:pt>
                <c:pt idx="6569">
                  <c:v>0</c:v>
                </c:pt>
                <c:pt idx="6570">
                  <c:v>0</c:v>
                </c:pt>
                <c:pt idx="6571">
                  <c:v>0</c:v>
                </c:pt>
                <c:pt idx="6572">
                  <c:v>0</c:v>
                </c:pt>
                <c:pt idx="6573">
                  <c:v>0</c:v>
                </c:pt>
                <c:pt idx="6574">
                  <c:v>0</c:v>
                </c:pt>
                <c:pt idx="6575">
                  <c:v>0</c:v>
                </c:pt>
                <c:pt idx="6576">
                  <c:v>0</c:v>
                </c:pt>
                <c:pt idx="6577">
                  <c:v>0</c:v>
                </c:pt>
                <c:pt idx="6578">
                  <c:v>0</c:v>
                </c:pt>
                <c:pt idx="6579">
                  <c:v>0</c:v>
                </c:pt>
                <c:pt idx="6580">
                  <c:v>0</c:v>
                </c:pt>
                <c:pt idx="6581">
                  <c:v>0</c:v>
                </c:pt>
                <c:pt idx="6582">
                  <c:v>0</c:v>
                </c:pt>
                <c:pt idx="6583">
                  <c:v>0</c:v>
                </c:pt>
                <c:pt idx="6584">
                  <c:v>0</c:v>
                </c:pt>
                <c:pt idx="6585">
                  <c:v>0</c:v>
                </c:pt>
                <c:pt idx="6586">
                  <c:v>0</c:v>
                </c:pt>
                <c:pt idx="6587">
                  <c:v>0</c:v>
                </c:pt>
                <c:pt idx="6588">
                  <c:v>0</c:v>
                </c:pt>
                <c:pt idx="6589">
                  <c:v>0</c:v>
                </c:pt>
                <c:pt idx="6590">
                  <c:v>0</c:v>
                </c:pt>
                <c:pt idx="6591">
                  <c:v>0</c:v>
                </c:pt>
                <c:pt idx="6592">
                  <c:v>0</c:v>
                </c:pt>
                <c:pt idx="6593">
                  <c:v>0</c:v>
                </c:pt>
                <c:pt idx="6594">
                  <c:v>0</c:v>
                </c:pt>
                <c:pt idx="6595">
                  <c:v>0</c:v>
                </c:pt>
                <c:pt idx="6596">
                  <c:v>0</c:v>
                </c:pt>
                <c:pt idx="6597">
                  <c:v>0</c:v>
                </c:pt>
                <c:pt idx="6598">
                  <c:v>0</c:v>
                </c:pt>
                <c:pt idx="6599">
                  <c:v>0</c:v>
                </c:pt>
                <c:pt idx="6600">
                  <c:v>0</c:v>
                </c:pt>
                <c:pt idx="6601">
                  <c:v>0</c:v>
                </c:pt>
                <c:pt idx="6602">
                  <c:v>0</c:v>
                </c:pt>
                <c:pt idx="6603">
                  <c:v>0</c:v>
                </c:pt>
                <c:pt idx="6604">
                  <c:v>0</c:v>
                </c:pt>
                <c:pt idx="6605">
                  <c:v>0</c:v>
                </c:pt>
                <c:pt idx="6606">
                  <c:v>0</c:v>
                </c:pt>
                <c:pt idx="6607">
                  <c:v>0</c:v>
                </c:pt>
                <c:pt idx="6608">
                  <c:v>0</c:v>
                </c:pt>
                <c:pt idx="6609">
                  <c:v>0</c:v>
                </c:pt>
                <c:pt idx="6610">
                  <c:v>0</c:v>
                </c:pt>
                <c:pt idx="6611">
                  <c:v>0</c:v>
                </c:pt>
                <c:pt idx="6612">
                  <c:v>0</c:v>
                </c:pt>
                <c:pt idx="6613">
                  <c:v>0</c:v>
                </c:pt>
                <c:pt idx="6614">
                  <c:v>0</c:v>
                </c:pt>
                <c:pt idx="6615">
                  <c:v>0</c:v>
                </c:pt>
                <c:pt idx="6616">
                  <c:v>0</c:v>
                </c:pt>
                <c:pt idx="6617">
                  <c:v>0</c:v>
                </c:pt>
                <c:pt idx="6618">
                  <c:v>0</c:v>
                </c:pt>
                <c:pt idx="6619">
                  <c:v>0</c:v>
                </c:pt>
                <c:pt idx="6620">
                  <c:v>0</c:v>
                </c:pt>
                <c:pt idx="6621">
                  <c:v>0</c:v>
                </c:pt>
                <c:pt idx="6622">
                  <c:v>0</c:v>
                </c:pt>
                <c:pt idx="6623">
                  <c:v>0</c:v>
                </c:pt>
                <c:pt idx="6624">
                  <c:v>0</c:v>
                </c:pt>
                <c:pt idx="6625">
                  <c:v>0</c:v>
                </c:pt>
                <c:pt idx="6626">
                  <c:v>0</c:v>
                </c:pt>
                <c:pt idx="6627">
                  <c:v>0</c:v>
                </c:pt>
                <c:pt idx="6628">
                  <c:v>0</c:v>
                </c:pt>
                <c:pt idx="6629">
                  <c:v>0</c:v>
                </c:pt>
                <c:pt idx="6630">
                  <c:v>0</c:v>
                </c:pt>
                <c:pt idx="6631">
                  <c:v>0</c:v>
                </c:pt>
                <c:pt idx="6632">
                  <c:v>0</c:v>
                </c:pt>
                <c:pt idx="6633">
                  <c:v>0</c:v>
                </c:pt>
                <c:pt idx="6634">
                  <c:v>0</c:v>
                </c:pt>
                <c:pt idx="6635">
                  <c:v>0</c:v>
                </c:pt>
                <c:pt idx="6636">
                  <c:v>0</c:v>
                </c:pt>
                <c:pt idx="6637">
                  <c:v>0</c:v>
                </c:pt>
                <c:pt idx="6638">
                  <c:v>0</c:v>
                </c:pt>
                <c:pt idx="6639">
                  <c:v>0</c:v>
                </c:pt>
                <c:pt idx="6640">
                  <c:v>0</c:v>
                </c:pt>
                <c:pt idx="6641">
                  <c:v>0</c:v>
                </c:pt>
                <c:pt idx="6642">
                  <c:v>0</c:v>
                </c:pt>
                <c:pt idx="6643">
                  <c:v>0</c:v>
                </c:pt>
                <c:pt idx="6644">
                  <c:v>0</c:v>
                </c:pt>
                <c:pt idx="6645">
                  <c:v>0</c:v>
                </c:pt>
                <c:pt idx="6646">
                  <c:v>0</c:v>
                </c:pt>
                <c:pt idx="6647">
                  <c:v>0</c:v>
                </c:pt>
                <c:pt idx="6648">
                  <c:v>0</c:v>
                </c:pt>
                <c:pt idx="6649">
                  <c:v>0</c:v>
                </c:pt>
                <c:pt idx="6650">
                  <c:v>0</c:v>
                </c:pt>
                <c:pt idx="6651">
                  <c:v>0</c:v>
                </c:pt>
                <c:pt idx="6652">
                  <c:v>0</c:v>
                </c:pt>
                <c:pt idx="6653">
                  <c:v>0</c:v>
                </c:pt>
                <c:pt idx="6654">
                  <c:v>0</c:v>
                </c:pt>
                <c:pt idx="6655">
                  <c:v>0</c:v>
                </c:pt>
                <c:pt idx="6656">
                  <c:v>0</c:v>
                </c:pt>
                <c:pt idx="6657">
                  <c:v>0</c:v>
                </c:pt>
                <c:pt idx="6658">
                  <c:v>0</c:v>
                </c:pt>
                <c:pt idx="6659">
                  <c:v>0</c:v>
                </c:pt>
                <c:pt idx="6660">
                  <c:v>0</c:v>
                </c:pt>
                <c:pt idx="6661">
                  <c:v>0</c:v>
                </c:pt>
                <c:pt idx="6662">
                  <c:v>0</c:v>
                </c:pt>
                <c:pt idx="6663">
                  <c:v>0</c:v>
                </c:pt>
                <c:pt idx="6664">
                  <c:v>0</c:v>
                </c:pt>
                <c:pt idx="6665">
                  <c:v>0</c:v>
                </c:pt>
                <c:pt idx="6666">
                  <c:v>0</c:v>
                </c:pt>
                <c:pt idx="6667">
                  <c:v>0</c:v>
                </c:pt>
                <c:pt idx="6668">
                  <c:v>0</c:v>
                </c:pt>
                <c:pt idx="6669">
                  <c:v>0</c:v>
                </c:pt>
                <c:pt idx="6670">
                  <c:v>0</c:v>
                </c:pt>
                <c:pt idx="6671">
                  <c:v>0</c:v>
                </c:pt>
                <c:pt idx="6672">
                  <c:v>0</c:v>
                </c:pt>
                <c:pt idx="6673">
                  <c:v>0</c:v>
                </c:pt>
                <c:pt idx="6674">
                  <c:v>0</c:v>
                </c:pt>
                <c:pt idx="6675">
                  <c:v>0</c:v>
                </c:pt>
                <c:pt idx="6676">
                  <c:v>0</c:v>
                </c:pt>
                <c:pt idx="6677">
                  <c:v>0</c:v>
                </c:pt>
                <c:pt idx="6678">
                  <c:v>0</c:v>
                </c:pt>
                <c:pt idx="6679">
                  <c:v>0</c:v>
                </c:pt>
                <c:pt idx="6680">
                  <c:v>0</c:v>
                </c:pt>
                <c:pt idx="6681">
                  <c:v>0</c:v>
                </c:pt>
                <c:pt idx="6682">
                  <c:v>0</c:v>
                </c:pt>
                <c:pt idx="6683">
                  <c:v>0</c:v>
                </c:pt>
                <c:pt idx="6684">
                  <c:v>0</c:v>
                </c:pt>
                <c:pt idx="6685">
                  <c:v>0</c:v>
                </c:pt>
                <c:pt idx="6686">
                  <c:v>0</c:v>
                </c:pt>
                <c:pt idx="6687">
                  <c:v>0</c:v>
                </c:pt>
                <c:pt idx="6688">
                  <c:v>0</c:v>
                </c:pt>
                <c:pt idx="6689">
                  <c:v>0</c:v>
                </c:pt>
                <c:pt idx="6690">
                  <c:v>0</c:v>
                </c:pt>
                <c:pt idx="6691">
                  <c:v>0</c:v>
                </c:pt>
                <c:pt idx="6692">
                  <c:v>0</c:v>
                </c:pt>
                <c:pt idx="6693">
                  <c:v>0</c:v>
                </c:pt>
                <c:pt idx="6694">
                  <c:v>0</c:v>
                </c:pt>
                <c:pt idx="6695">
                  <c:v>0</c:v>
                </c:pt>
                <c:pt idx="6696">
                  <c:v>0</c:v>
                </c:pt>
                <c:pt idx="6697">
                  <c:v>0</c:v>
                </c:pt>
                <c:pt idx="6698">
                  <c:v>0</c:v>
                </c:pt>
                <c:pt idx="6699">
                  <c:v>0</c:v>
                </c:pt>
                <c:pt idx="6700">
                  <c:v>0</c:v>
                </c:pt>
                <c:pt idx="6701">
                  <c:v>0</c:v>
                </c:pt>
                <c:pt idx="6702">
                  <c:v>0</c:v>
                </c:pt>
                <c:pt idx="6703">
                  <c:v>0</c:v>
                </c:pt>
                <c:pt idx="6704">
                  <c:v>0</c:v>
                </c:pt>
                <c:pt idx="6705">
                  <c:v>0</c:v>
                </c:pt>
                <c:pt idx="6706">
                  <c:v>0</c:v>
                </c:pt>
                <c:pt idx="6707">
                  <c:v>0</c:v>
                </c:pt>
                <c:pt idx="6708">
                  <c:v>0</c:v>
                </c:pt>
                <c:pt idx="6709">
                  <c:v>0</c:v>
                </c:pt>
                <c:pt idx="6710">
                  <c:v>0</c:v>
                </c:pt>
                <c:pt idx="6711">
                  <c:v>0</c:v>
                </c:pt>
                <c:pt idx="6712">
                  <c:v>0</c:v>
                </c:pt>
                <c:pt idx="6713">
                  <c:v>0</c:v>
                </c:pt>
                <c:pt idx="6714">
                  <c:v>0</c:v>
                </c:pt>
                <c:pt idx="6715">
                  <c:v>0</c:v>
                </c:pt>
                <c:pt idx="6716">
                  <c:v>0</c:v>
                </c:pt>
                <c:pt idx="6717">
                  <c:v>0</c:v>
                </c:pt>
                <c:pt idx="6718">
                  <c:v>0</c:v>
                </c:pt>
                <c:pt idx="6719">
                  <c:v>0</c:v>
                </c:pt>
                <c:pt idx="6720">
                  <c:v>0</c:v>
                </c:pt>
                <c:pt idx="6721">
                  <c:v>0</c:v>
                </c:pt>
                <c:pt idx="6722">
                  <c:v>0</c:v>
                </c:pt>
                <c:pt idx="6723">
                  <c:v>0</c:v>
                </c:pt>
                <c:pt idx="6724">
                  <c:v>0</c:v>
                </c:pt>
                <c:pt idx="6725">
                  <c:v>0</c:v>
                </c:pt>
                <c:pt idx="6726">
                  <c:v>0</c:v>
                </c:pt>
                <c:pt idx="6727">
                  <c:v>0</c:v>
                </c:pt>
                <c:pt idx="6728">
                  <c:v>0</c:v>
                </c:pt>
                <c:pt idx="6729">
                  <c:v>0</c:v>
                </c:pt>
                <c:pt idx="6730">
                  <c:v>0</c:v>
                </c:pt>
                <c:pt idx="6731">
                  <c:v>0</c:v>
                </c:pt>
                <c:pt idx="6732">
                  <c:v>0</c:v>
                </c:pt>
                <c:pt idx="6733">
                  <c:v>0</c:v>
                </c:pt>
                <c:pt idx="6734">
                  <c:v>0</c:v>
                </c:pt>
                <c:pt idx="6735">
                  <c:v>0</c:v>
                </c:pt>
                <c:pt idx="6736">
                  <c:v>0</c:v>
                </c:pt>
                <c:pt idx="6737">
                  <c:v>0</c:v>
                </c:pt>
                <c:pt idx="6738">
                  <c:v>0</c:v>
                </c:pt>
                <c:pt idx="6739">
                  <c:v>0</c:v>
                </c:pt>
                <c:pt idx="6740">
                  <c:v>0</c:v>
                </c:pt>
                <c:pt idx="6741">
                  <c:v>0</c:v>
                </c:pt>
                <c:pt idx="6742">
                  <c:v>0</c:v>
                </c:pt>
                <c:pt idx="6743">
                  <c:v>0</c:v>
                </c:pt>
                <c:pt idx="6744">
                  <c:v>0</c:v>
                </c:pt>
                <c:pt idx="6745">
                  <c:v>0</c:v>
                </c:pt>
                <c:pt idx="6746">
                  <c:v>0</c:v>
                </c:pt>
                <c:pt idx="6747">
                  <c:v>0</c:v>
                </c:pt>
                <c:pt idx="6748">
                  <c:v>0</c:v>
                </c:pt>
                <c:pt idx="6749">
                  <c:v>0</c:v>
                </c:pt>
                <c:pt idx="6750">
                  <c:v>0</c:v>
                </c:pt>
                <c:pt idx="6751">
                  <c:v>0</c:v>
                </c:pt>
                <c:pt idx="6752">
                  <c:v>0</c:v>
                </c:pt>
                <c:pt idx="6753">
                  <c:v>0</c:v>
                </c:pt>
                <c:pt idx="6754">
                  <c:v>0</c:v>
                </c:pt>
                <c:pt idx="6755">
                  <c:v>0</c:v>
                </c:pt>
                <c:pt idx="6756">
                  <c:v>0</c:v>
                </c:pt>
                <c:pt idx="6757">
                  <c:v>0</c:v>
                </c:pt>
                <c:pt idx="6758">
                  <c:v>0</c:v>
                </c:pt>
                <c:pt idx="6759">
                  <c:v>0</c:v>
                </c:pt>
                <c:pt idx="6760">
                  <c:v>0</c:v>
                </c:pt>
                <c:pt idx="6761">
                  <c:v>0</c:v>
                </c:pt>
                <c:pt idx="6762">
                  <c:v>0</c:v>
                </c:pt>
                <c:pt idx="6763">
                  <c:v>0</c:v>
                </c:pt>
                <c:pt idx="6764">
                  <c:v>0</c:v>
                </c:pt>
                <c:pt idx="6765">
                  <c:v>0</c:v>
                </c:pt>
                <c:pt idx="6766">
                  <c:v>0</c:v>
                </c:pt>
                <c:pt idx="6767">
                  <c:v>0</c:v>
                </c:pt>
                <c:pt idx="6768">
                  <c:v>0</c:v>
                </c:pt>
                <c:pt idx="6769">
                  <c:v>0</c:v>
                </c:pt>
                <c:pt idx="6770">
                  <c:v>0</c:v>
                </c:pt>
                <c:pt idx="6771">
                  <c:v>0</c:v>
                </c:pt>
                <c:pt idx="6772">
                  <c:v>0</c:v>
                </c:pt>
                <c:pt idx="6773">
                  <c:v>0</c:v>
                </c:pt>
                <c:pt idx="6774">
                  <c:v>0</c:v>
                </c:pt>
                <c:pt idx="6775">
                  <c:v>0</c:v>
                </c:pt>
                <c:pt idx="6776">
                  <c:v>0</c:v>
                </c:pt>
                <c:pt idx="6777">
                  <c:v>0</c:v>
                </c:pt>
                <c:pt idx="6778">
                  <c:v>0</c:v>
                </c:pt>
                <c:pt idx="6779">
                  <c:v>0</c:v>
                </c:pt>
                <c:pt idx="6780">
                  <c:v>0</c:v>
                </c:pt>
                <c:pt idx="6781">
                  <c:v>0</c:v>
                </c:pt>
                <c:pt idx="6782">
                  <c:v>0</c:v>
                </c:pt>
                <c:pt idx="6783">
                  <c:v>0</c:v>
                </c:pt>
                <c:pt idx="6784">
                  <c:v>0</c:v>
                </c:pt>
                <c:pt idx="6785">
                  <c:v>0</c:v>
                </c:pt>
                <c:pt idx="6786">
                  <c:v>0</c:v>
                </c:pt>
                <c:pt idx="6787">
                  <c:v>0</c:v>
                </c:pt>
                <c:pt idx="6788">
                  <c:v>0</c:v>
                </c:pt>
                <c:pt idx="6789">
                  <c:v>0</c:v>
                </c:pt>
                <c:pt idx="6790">
                  <c:v>0</c:v>
                </c:pt>
                <c:pt idx="6791">
                  <c:v>0</c:v>
                </c:pt>
                <c:pt idx="6792">
                  <c:v>0</c:v>
                </c:pt>
                <c:pt idx="6793">
                  <c:v>0</c:v>
                </c:pt>
                <c:pt idx="6794">
                  <c:v>0</c:v>
                </c:pt>
                <c:pt idx="6795">
                  <c:v>0</c:v>
                </c:pt>
                <c:pt idx="6796">
                  <c:v>0</c:v>
                </c:pt>
                <c:pt idx="6797">
                  <c:v>0</c:v>
                </c:pt>
                <c:pt idx="6798">
                  <c:v>0</c:v>
                </c:pt>
                <c:pt idx="6799">
                  <c:v>0</c:v>
                </c:pt>
                <c:pt idx="6800">
                  <c:v>0</c:v>
                </c:pt>
                <c:pt idx="6801">
                  <c:v>0</c:v>
                </c:pt>
                <c:pt idx="6802">
                  <c:v>0</c:v>
                </c:pt>
                <c:pt idx="6803">
                  <c:v>0</c:v>
                </c:pt>
                <c:pt idx="6804">
                  <c:v>0</c:v>
                </c:pt>
                <c:pt idx="6805">
                  <c:v>0</c:v>
                </c:pt>
                <c:pt idx="6806">
                  <c:v>0</c:v>
                </c:pt>
                <c:pt idx="6807">
                  <c:v>0</c:v>
                </c:pt>
                <c:pt idx="6808">
                  <c:v>0</c:v>
                </c:pt>
                <c:pt idx="6809">
                  <c:v>0</c:v>
                </c:pt>
                <c:pt idx="6810">
                  <c:v>0</c:v>
                </c:pt>
                <c:pt idx="6811">
                  <c:v>0</c:v>
                </c:pt>
                <c:pt idx="6812">
                  <c:v>0</c:v>
                </c:pt>
                <c:pt idx="6813">
                  <c:v>0</c:v>
                </c:pt>
                <c:pt idx="6814">
                  <c:v>0</c:v>
                </c:pt>
                <c:pt idx="6815">
                  <c:v>0</c:v>
                </c:pt>
                <c:pt idx="6816">
                  <c:v>0</c:v>
                </c:pt>
                <c:pt idx="6817">
                  <c:v>0</c:v>
                </c:pt>
                <c:pt idx="6818">
                  <c:v>0</c:v>
                </c:pt>
                <c:pt idx="6819">
                  <c:v>0</c:v>
                </c:pt>
                <c:pt idx="6820">
                  <c:v>0</c:v>
                </c:pt>
                <c:pt idx="6821">
                  <c:v>0</c:v>
                </c:pt>
                <c:pt idx="6822">
                  <c:v>0</c:v>
                </c:pt>
                <c:pt idx="6823">
                  <c:v>0</c:v>
                </c:pt>
                <c:pt idx="6824">
                  <c:v>0</c:v>
                </c:pt>
                <c:pt idx="6825">
                  <c:v>0</c:v>
                </c:pt>
                <c:pt idx="6826">
                  <c:v>0</c:v>
                </c:pt>
                <c:pt idx="6827">
                  <c:v>0</c:v>
                </c:pt>
                <c:pt idx="6828">
                  <c:v>0</c:v>
                </c:pt>
                <c:pt idx="6829">
                  <c:v>0</c:v>
                </c:pt>
                <c:pt idx="6830">
                  <c:v>0</c:v>
                </c:pt>
                <c:pt idx="6831">
                  <c:v>0</c:v>
                </c:pt>
                <c:pt idx="6832">
                  <c:v>0</c:v>
                </c:pt>
                <c:pt idx="6833">
                  <c:v>0</c:v>
                </c:pt>
                <c:pt idx="6834">
                  <c:v>0</c:v>
                </c:pt>
                <c:pt idx="6835">
                  <c:v>0</c:v>
                </c:pt>
                <c:pt idx="6836">
                  <c:v>0</c:v>
                </c:pt>
                <c:pt idx="6837">
                  <c:v>0</c:v>
                </c:pt>
                <c:pt idx="6838">
                  <c:v>0</c:v>
                </c:pt>
                <c:pt idx="6839">
                  <c:v>0</c:v>
                </c:pt>
                <c:pt idx="6840">
                  <c:v>0</c:v>
                </c:pt>
                <c:pt idx="6841">
                  <c:v>0</c:v>
                </c:pt>
                <c:pt idx="6842">
                  <c:v>0</c:v>
                </c:pt>
                <c:pt idx="6843">
                  <c:v>0</c:v>
                </c:pt>
                <c:pt idx="6844">
                  <c:v>0</c:v>
                </c:pt>
                <c:pt idx="6845">
                  <c:v>0</c:v>
                </c:pt>
                <c:pt idx="6846">
                  <c:v>0</c:v>
                </c:pt>
                <c:pt idx="6847">
                  <c:v>0</c:v>
                </c:pt>
                <c:pt idx="6848">
                  <c:v>0</c:v>
                </c:pt>
                <c:pt idx="6849">
                  <c:v>0</c:v>
                </c:pt>
                <c:pt idx="6850">
                  <c:v>0</c:v>
                </c:pt>
                <c:pt idx="6851">
                  <c:v>0</c:v>
                </c:pt>
                <c:pt idx="6852">
                  <c:v>0</c:v>
                </c:pt>
                <c:pt idx="6853">
                  <c:v>0</c:v>
                </c:pt>
                <c:pt idx="6854">
                  <c:v>0</c:v>
                </c:pt>
                <c:pt idx="6855">
                  <c:v>0</c:v>
                </c:pt>
                <c:pt idx="6856">
                  <c:v>0</c:v>
                </c:pt>
                <c:pt idx="6857">
                  <c:v>0</c:v>
                </c:pt>
                <c:pt idx="6858">
                  <c:v>0</c:v>
                </c:pt>
                <c:pt idx="6859">
                  <c:v>0</c:v>
                </c:pt>
                <c:pt idx="6860">
                  <c:v>0</c:v>
                </c:pt>
                <c:pt idx="6861">
                  <c:v>0</c:v>
                </c:pt>
                <c:pt idx="6862">
                  <c:v>0</c:v>
                </c:pt>
                <c:pt idx="6863">
                  <c:v>0</c:v>
                </c:pt>
                <c:pt idx="6864">
                  <c:v>0</c:v>
                </c:pt>
                <c:pt idx="6865">
                  <c:v>0</c:v>
                </c:pt>
                <c:pt idx="6866">
                  <c:v>0</c:v>
                </c:pt>
                <c:pt idx="6867">
                  <c:v>0</c:v>
                </c:pt>
                <c:pt idx="6868">
                  <c:v>0</c:v>
                </c:pt>
                <c:pt idx="6869">
                  <c:v>0</c:v>
                </c:pt>
                <c:pt idx="6870">
                  <c:v>0</c:v>
                </c:pt>
                <c:pt idx="6871">
                  <c:v>0</c:v>
                </c:pt>
                <c:pt idx="6872">
                  <c:v>0</c:v>
                </c:pt>
                <c:pt idx="6873">
                  <c:v>0</c:v>
                </c:pt>
                <c:pt idx="6874">
                  <c:v>0</c:v>
                </c:pt>
                <c:pt idx="6875">
                  <c:v>0</c:v>
                </c:pt>
                <c:pt idx="6876">
                  <c:v>0</c:v>
                </c:pt>
                <c:pt idx="6877">
                  <c:v>0</c:v>
                </c:pt>
                <c:pt idx="6878">
                  <c:v>0</c:v>
                </c:pt>
                <c:pt idx="6879">
                  <c:v>0</c:v>
                </c:pt>
                <c:pt idx="6880">
                  <c:v>0</c:v>
                </c:pt>
                <c:pt idx="6881">
                  <c:v>0</c:v>
                </c:pt>
                <c:pt idx="6882">
                  <c:v>0</c:v>
                </c:pt>
                <c:pt idx="6883">
                  <c:v>0</c:v>
                </c:pt>
                <c:pt idx="6884">
                  <c:v>0</c:v>
                </c:pt>
                <c:pt idx="6885">
                  <c:v>0</c:v>
                </c:pt>
                <c:pt idx="6886">
                  <c:v>0</c:v>
                </c:pt>
                <c:pt idx="6887">
                  <c:v>0</c:v>
                </c:pt>
                <c:pt idx="6888">
                  <c:v>0</c:v>
                </c:pt>
                <c:pt idx="6889">
                  <c:v>0</c:v>
                </c:pt>
                <c:pt idx="6890">
                  <c:v>0</c:v>
                </c:pt>
                <c:pt idx="6891">
                  <c:v>0</c:v>
                </c:pt>
                <c:pt idx="6892">
                  <c:v>0</c:v>
                </c:pt>
                <c:pt idx="6893">
                  <c:v>0</c:v>
                </c:pt>
                <c:pt idx="6894">
                  <c:v>0</c:v>
                </c:pt>
                <c:pt idx="6895">
                  <c:v>0</c:v>
                </c:pt>
                <c:pt idx="6896">
                  <c:v>0</c:v>
                </c:pt>
                <c:pt idx="6897">
                  <c:v>0</c:v>
                </c:pt>
                <c:pt idx="6898">
                  <c:v>0</c:v>
                </c:pt>
                <c:pt idx="6899">
                  <c:v>0</c:v>
                </c:pt>
                <c:pt idx="6900">
                  <c:v>0</c:v>
                </c:pt>
                <c:pt idx="6901">
                  <c:v>0</c:v>
                </c:pt>
                <c:pt idx="6902">
                  <c:v>0</c:v>
                </c:pt>
                <c:pt idx="6903">
                  <c:v>0</c:v>
                </c:pt>
                <c:pt idx="6904">
                  <c:v>0</c:v>
                </c:pt>
                <c:pt idx="6905">
                  <c:v>0</c:v>
                </c:pt>
                <c:pt idx="6906">
                  <c:v>0</c:v>
                </c:pt>
                <c:pt idx="6907">
                  <c:v>0</c:v>
                </c:pt>
                <c:pt idx="6908">
                  <c:v>0</c:v>
                </c:pt>
                <c:pt idx="6909">
                  <c:v>0</c:v>
                </c:pt>
                <c:pt idx="6910">
                  <c:v>0</c:v>
                </c:pt>
                <c:pt idx="6911">
                  <c:v>0</c:v>
                </c:pt>
                <c:pt idx="6912">
                  <c:v>0</c:v>
                </c:pt>
                <c:pt idx="6913">
                  <c:v>0</c:v>
                </c:pt>
                <c:pt idx="6914">
                  <c:v>0</c:v>
                </c:pt>
                <c:pt idx="6915">
                  <c:v>0</c:v>
                </c:pt>
                <c:pt idx="6916">
                  <c:v>0</c:v>
                </c:pt>
                <c:pt idx="6917">
                  <c:v>0</c:v>
                </c:pt>
                <c:pt idx="6918">
                  <c:v>0</c:v>
                </c:pt>
                <c:pt idx="6919">
                  <c:v>0</c:v>
                </c:pt>
                <c:pt idx="6920">
                  <c:v>0</c:v>
                </c:pt>
                <c:pt idx="6921">
                  <c:v>0</c:v>
                </c:pt>
                <c:pt idx="6922">
                  <c:v>0</c:v>
                </c:pt>
                <c:pt idx="6923">
                  <c:v>0</c:v>
                </c:pt>
                <c:pt idx="6924">
                  <c:v>0</c:v>
                </c:pt>
                <c:pt idx="6925">
                  <c:v>0</c:v>
                </c:pt>
                <c:pt idx="6926">
                  <c:v>0</c:v>
                </c:pt>
                <c:pt idx="6927">
                  <c:v>0</c:v>
                </c:pt>
                <c:pt idx="6928">
                  <c:v>0</c:v>
                </c:pt>
                <c:pt idx="6929">
                  <c:v>0</c:v>
                </c:pt>
                <c:pt idx="6930">
                  <c:v>0</c:v>
                </c:pt>
                <c:pt idx="6931">
                  <c:v>0</c:v>
                </c:pt>
                <c:pt idx="6932">
                  <c:v>0</c:v>
                </c:pt>
                <c:pt idx="6933">
                  <c:v>0</c:v>
                </c:pt>
                <c:pt idx="6934">
                  <c:v>0</c:v>
                </c:pt>
                <c:pt idx="6935">
                  <c:v>0</c:v>
                </c:pt>
                <c:pt idx="6936">
                  <c:v>0</c:v>
                </c:pt>
                <c:pt idx="6937">
                  <c:v>0</c:v>
                </c:pt>
                <c:pt idx="6938">
                  <c:v>0</c:v>
                </c:pt>
                <c:pt idx="6939">
                  <c:v>0</c:v>
                </c:pt>
                <c:pt idx="6940">
                  <c:v>0</c:v>
                </c:pt>
                <c:pt idx="6941">
                  <c:v>0</c:v>
                </c:pt>
                <c:pt idx="6942">
                  <c:v>0</c:v>
                </c:pt>
                <c:pt idx="6943">
                  <c:v>0</c:v>
                </c:pt>
                <c:pt idx="6944">
                  <c:v>0</c:v>
                </c:pt>
                <c:pt idx="6945">
                  <c:v>0</c:v>
                </c:pt>
                <c:pt idx="6946">
                  <c:v>0</c:v>
                </c:pt>
                <c:pt idx="6947">
                  <c:v>0</c:v>
                </c:pt>
                <c:pt idx="6948">
                  <c:v>0</c:v>
                </c:pt>
                <c:pt idx="6949">
                  <c:v>0</c:v>
                </c:pt>
                <c:pt idx="6950">
                  <c:v>0</c:v>
                </c:pt>
                <c:pt idx="6951">
                  <c:v>0</c:v>
                </c:pt>
                <c:pt idx="6952">
                  <c:v>0</c:v>
                </c:pt>
                <c:pt idx="6953">
                  <c:v>0</c:v>
                </c:pt>
                <c:pt idx="6954">
                  <c:v>0</c:v>
                </c:pt>
                <c:pt idx="6955">
                  <c:v>0</c:v>
                </c:pt>
                <c:pt idx="6956">
                  <c:v>0</c:v>
                </c:pt>
                <c:pt idx="6957">
                  <c:v>0</c:v>
                </c:pt>
                <c:pt idx="6958">
                  <c:v>0</c:v>
                </c:pt>
                <c:pt idx="6959">
                  <c:v>0</c:v>
                </c:pt>
                <c:pt idx="6960">
                  <c:v>0</c:v>
                </c:pt>
                <c:pt idx="6961">
                  <c:v>0</c:v>
                </c:pt>
                <c:pt idx="6962">
                  <c:v>0</c:v>
                </c:pt>
                <c:pt idx="6963">
                  <c:v>0</c:v>
                </c:pt>
                <c:pt idx="6964">
                  <c:v>0</c:v>
                </c:pt>
                <c:pt idx="6965">
                  <c:v>0</c:v>
                </c:pt>
                <c:pt idx="6966">
                  <c:v>0</c:v>
                </c:pt>
                <c:pt idx="6967">
                  <c:v>0</c:v>
                </c:pt>
                <c:pt idx="6968">
                  <c:v>0</c:v>
                </c:pt>
                <c:pt idx="6969">
                  <c:v>0</c:v>
                </c:pt>
                <c:pt idx="6970">
                  <c:v>0</c:v>
                </c:pt>
                <c:pt idx="6971">
                  <c:v>0</c:v>
                </c:pt>
                <c:pt idx="6972">
                  <c:v>0</c:v>
                </c:pt>
                <c:pt idx="6973">
                  <c:v>0</c:v>
                </c:pt>
                <c:pt idx="6974">
                  <c:v>0</c:v>
                </c:pt>
                <c:pt idx="6975">
                  <c:v>0</c:v>
                </c:pt>
                <c:pt idx="6976">
                  <c:v>0</c:v>
                </c:pt>
                <c:pt idx="6977">
                  <c:v>0</c:v>
                </c:pt>
                <c:pt idx="6978">
                  <c:v>0</c:v>
                </c:pt>
                <c:pt idx="6979">
                  <c:v>0</c:v>
                </c:pt>
                <c:pt idx="6980">
                  <c:v>0</c:v>
                </c:pt>
                <c:pt idx="6981">
                  <c:v>0</c:v>
                </c:pt>
                <c:pt idx="6982">
                  <c:v>0</c:v>
                </c:pt>
                <c:pt idx="6983">
                  <c:v>0</c:v>
                </c:pt>
                <c:pt idx="6984">
                  <c:v>0</c:v>
                </c:pt>
                <c:pt idx="6985">
                  <c:v>0</c:v>
                </c:pt>
                <c:pt idx="6986">
                  <c:v>0</c:v>
                </c:pt>
                <c:pt idx="6987">
                  <c:v>0</c:v>
                </c:pt>
                <c:pt idx="6988">
                  <c:v>0</c:v>
                </c:pt>
                <c:pt idx="6989">
                  <c:v>0</c:v>
                </c:pt>
                <c:pt idx="6990">
                  <c:v>0</c:v>
                </c:pt>
                <c:pt idx="6991">
                  <c:v>0</c:v>
                </c:pt>
                <c:pt idx="6992">
                  <c:v>0</c:v>
                </c:pt>
                <c:pt idx="6993">
                  <c:v>0</c:v>
                </c:pt>
                <c:pt idx="6994">
                  <c:v>0</c:v>
                </c:pt>
                <c:pt idx="6995">
                  <c:v>0</c:v>
                </c:pt>
                <c:pt idx="6996">
                  <c:v>0</c:v>
                </c:pt>
                <c:pt idx="6997">
                  <c:v>0</c:v>
                </c:pt>
                <c:pt idx="6998">
                  <c:v>0</c:v>
                </c:pt>
                <c:pt idx="6999">
                  <c:v>0</c:v>
                </c:pt>
                <c:pt idx="7000">
                  <c:v>0</c:v>
                </c:pt>
                <c:pt idx="7001">
                  <c:v>0</c:v>
                </c:pt>
                <c:pt idx="7002">
                  <c:v>0</c:v>
                </c:pt>
                <c:pt idx="7003">
                  <c:v>0</c:v>
                </c:pt>
                <c:pt idx="7004">
                  <c:v>0</c:v>
                </c:pt>
                <c:pt idx="7005">
                  <c:v>0</c:v>
                </c:pt>
                <c:pt idx="7006">
                  <c:v>0</c:v>
                </c:pt>
                <c:pt idx="7007">
                  <c:v>0</c:v>
                </c:pt>
                <c:pt idx="7008">
                  <c:v>0</c:v>
                </c:pt>
                <c:pt idx="7009">
                  <c:v>0</c:v>
                </c:pt>
                <c:pt idx="7010">
                  <c:v>0</c:v>
                </c:pt>
                <c:pt idx="7011">
                  <c:v>0</c:v>
                </c:pt>
                <c:pt idx="7012">
                  <c:v>0</c:v>
                </c:pt>
                <c:pt idx="7013">
                  <c:v>0</c:v>
                </c:pt>
                <c:pt idx="7014">
                  <c:v>0</c:v>
                </c:pt>
                <c:pt idx="7015">
                  <c:v>0</c:v>
                </c:pt>
                <c:pt idx="7016">
                  <c:v>0</c:v>
                </c:pt>
                <c:pt idx="7017">
                  <c:v>0</c:v>
                </c:pt>
                <c:pt idx="7018">
                  <c:v>0</c:v>
                </c:pt>
                <c:pt idx="7019">
                  <c:v>0</c:v>
                </c:pt>
                <c:pt idx="7020">
                  <c:v>0</c:v>
                </c:pt>
                <c:pt idx="7021">
                  <c:v>0</c:v>
                </c:pt>
                <c:pt idx="7022">
                  <c:v>0</c:v>
                </c:pt>
                <c:pt idx="7023">
                  <c:v>0</c:v>
                </c:pt>
                <c:pt idx="7024">
                  <c:v>0</c:v>
                </c:pt>
                <c:pt idx="7025">
                  <c:v>0</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0</c:v>
                </c:pt>
                <c:pt idx="7042">
                  <c:v>0</c:v>
                </c:pt>
                <c:pt idx="7043">
                  <c:v>0</c:v>
                </c:pt>
                <c:pt idx="7044">
                  <c:v>0</c:v>
                </c:pt>
                <c:pt idx="7045">
                  <c:v>0</c:v>
                </c:pt>
                <c:pt idx="7046">
                  <c:v>0</c:v>
                </c:pt>
                <c:pt idx="7047">
                  <c:v>0</c:v>
                </c:pt>
                <c:pt idx="7048">
                  <c:v>0</c:v>
                </c:pt>
                <c:pt idx="7049">
                  <c:v>0</c:v>
                </c:pt>
                <c:pt idx="7050">
                  <c:v>0</c:v>
                </c:pt>
                <c:pt idx="7051">
                  <c:v>0</c:v>
                </c:pt>
                <c:pt idx="7052">
                  <c:v>0</c:v>
                </c:pt>
                <c:pt idx="7053">
                  <c:v>0</c:v>
                </c:pt>
                <c:pt idx="7054">
                  <c:v>0</c:v>
                </c:pt>
                <c:pt idx="7055">
                  <c:v>0</c:v>
                </c:pt>
                <c:pt idx="7056">
                  <c:v>0</c:v>
                </c:pt>
                <c:pt idx="7057">
                  <c:v>0</c:v>
                </c:pt>
                <c:pt idx="7058">
                  <c:v>0</c:v>
                </c:pt>
                <c:pt idx="7059">
                  <c:v>0</c:v>
                </c:pt>
                <c:pt idx="7060">
                  <c:v>0</c:v>
                </c:pt>
                <c:pt idx="7061">
                  <c:v>0</c:v>
                </c:pt>
                <c:pt idx="7062">
                  <c:v>0</c:v>
                </c:pt>
                <c:pt idx="7063">
                  <c:v>0</c:v>
                </c:pt>
                <c:pt idx="7064">
                  <c:v>0</c:v>
                </c:pt>
                <c:pt idx="7065">
                  <c:v>0</c:v>
                </c:pt>
                <c:pt idx="7066">
                  <c:v>0</c:v>
                </c:pt>
                <c:pt idx="7067">
                  <c:v>0</c:v>
                </c:pt>
                <c:pt idx="7068">
                  <c:v>0</c:v>
                </c:pt>
                <c:pt idx="7069">
                  <c:v>0</c:v>
                </c:pt>
                <c:pt idx="7070">
                  <c:v>0</c:v>
                </c:pt>
                <c:pt idx="7071">
                  <c:v>0</c:v>
                </c:pt>
                <c:pt idx="7072">
                  <c:v>0</c:v>
                </c:pt>
                <c:pt idx="7073">
                  <c:v>0</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0</c:v>
                </c:pt>
                <c:pt idx="7090">
                  <c:v>0</c:v>
                </c:pt>
                <c:pt idx="7091">
                  <c:v>0</c:v>
                </c:pt>
                <c:pt idx="7092">
                  <c:v>0</c:v>
                </c:pt>
                <c:pt idx="7093">
                  <c:v>0</c:v>
                </c:pt>
                <c:pt idx="7094">
                  <c:v>0</c:v>
                </c:pt>
                <c:pt idx="7095">
                  <c:v>0</c:v>
                </c:pt>
                <c:pt idx="7096">
                  <c:v>0</c:v>
                </c:pt>
                <c:pt idx="7097">
                  <c:v>0</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0</c:v>
                </c:pt>
                <c:pt idx="7111">
                  <c:v>0</c:v>
                </c:pt>
                <c:pt idx="7112">
                  <c:v>0</c:v>
                </c:pt>
                <c:pt idx="7113">
                  <c:v>0</c:v>
                </c:pt>
                <c:pt idx="7114">
                  <c:v>0</c:v>
                </c:pt>
                <c:pt idx="7115">
                  <c:v>0</c:v>
                </c:pt>
                <c:pt idx="7116">
                  <c:v>0</c:v>
                </c:pt>
                <c:pt idx="7117">
                  <c:v>0</c:v>
                </c:pt>
                <c:pt idx="7118">
                  <c:v>0</c:v>
                </c:pt>
                <c:pt idx="7119">
                  <c:v>0</c:v>
                </c:pt>
                <c:pt idx="7120">
                  <c:v>0</c:v>
                </c:pt>
                <c:pt idx="7121">
                  <c:v>0</c:v>
                </c:pt>
                <c:pt idx="7122">
                  <c:v>0</c:v>
                </c:pt>
                <c:pt idx="7123">
                  <c:v>0</c:v>
                </c:pt>
                <c:pt idx="7124">
                  <c:v>0</c:v>
                </c:pt>
                <c:pt idx="7125">
                  <c:v>0</c:v>
                </c:pt>
                <c:pt idx="7126">
                  <c:v>0</c:v>
                </c:pt>
                <c:pt idx="7127">
                  <c:v>0</c:v>
                </c:pt>
                <c:pt idx="7128">
                  <c:v>0</c:v>
                </c:pt>
                <c:pt idx="7129">
                  <c:v>0</c:v>
                </c:pt>
                <c:pt idx="7130">
                  <c:v>0</c:v>
                </c:pt>
                <c:pt idx="7131">
                  <c:v>0</c:v>
                </c:pt>
                <c:pt idx="7132">
                  <c:v>0</c:v>
                </c:pt>
                <c:pt idx="7133">
                  <c:v>0</c:v>
                </c:pt>
                <c:pt idx="7134">
                  <c:v>0</c:v>
                </c:pt>
                <c:pt idx="7135">
                  <c:v>0</c:v>
                </c:pt>
                <c:pt idx="7136">
                  <c:v>0</c:v>
                </c:pt>
                <c:pt idx="7137">
                  <c:v>0</c:v>
                </c:pt>
                <c:pt idx="7138">
                  <c:v>0</c:v>
                </c:pt>
                <c:pt idx="7139">
                  <c:v>0</c:v>
                </c:pt>
                <c:pt idx="7140">
                  <c:v>0</c:v>
                </c:pt>
                <c:pt idx="7141">
                  <c:v>0</c:v>
                </c:pt>
                <c:pt idx="7142">
                  <c:v>0</c:v>
                </c:pt>
                <c:pt idx="7143">
                  <c:v>0</c:v>
                </c:pt>
                <c:pt idx="7144">
                  <c:v>0</c:v>
                </c:pt>
                <c:pt idx="7145">
                  <c:v>0</c:v>
                </c:pt>
                <c:pt idx="7146">
                  <c:v>0</c:v>
                </c:pt>
                <c:pt idx="7147">
                  <c:v>0</c:v>
                </c:pt>
                <c:pt idx="7148">
                  <c:v>0</c:v>
                </c:pt>
                <c:pt idx="7149">
                  <c:v>0</c:v>
                </c:pt>
                <c:pt idx="7150">
                  <c:v>0</c:v>
                </c:pt>
                <c:pt idx="7151">
                  <c:v>0</c:v>
                </c:pt>
                <c:pt idx="7152">
                  <c:v>0</c:v>
                </c:pt>
                <c:pt idx="7153">
                  <c:v>0</c:v>
                </c:pt>
                <c:pt idx="7154">
                  <c:v>0</c:v>
                </c:pt>
                <c:pt idx="7155">
                  <c:v>0</c:v>
                </c:pt>
                <c:pt idx="7156">
                  <c:v>0</c:v>
                </c:pt>
                <c:pt idx="7157">
                  <c:v>0</c:v>
                </c:pt>
                <c:pt idx="7158">
                  <c:v>0</c:v>
                </c:pt>
                <c:pt idx="7159">
                  <c:v>0</c:v>
                </c:pt>
                <c:pt idx="7160">
                  <c:v>0</c:v>
                </c:pt>
                <c:pt idx="7161">
                  <c:v>0</c:v>
                </c:pt>
                <c:pt idx="7162">
                  <c:v>0</c:v>
                </c:pt>
                <c:pt idx="7163">
                  <c:v>0</c:v>
                </c:pt>
                <c:pt idx="7164">
                  <c:v>0</c:v>
                </c:pt>
                <c:pt idx="7165">
                  <c:v>0</c:v>
                </c:pt>
                <c:pt idx="7166">
                  <c:v>0</c:v>
                </c:pt>
                <c:pt idx="7167">
                  <c:v>0</c:v>
                </c:pt>
                <c:pt idx="7168">
                  <c:v>0</c:v>
                </c:pt>
                <c:pt idx="7169">
                  <c:v>0</c:v>
                </c:pt>
                <c:pt idx="7170">
                  <c:v>0</c:v>
                </c:pt>
                <c:pt idx="7171">
                  <c:v>0</c:v>
                </c:pt>
                <c:pt idx="7172">
                  <c:v>0</c:v>
                </c:pt>
                <c:pt idx="7173">
                  <c:v>0</c:v>
                </c:pt>
                <c:pt idx="7174">
                  <c:v>0</c:v>
                </c:pt>
                <c:pt idx="7175">
                  <c:v>0</c:v>
                </c:pt>
                <c:pt idx="7176">
                  <c:v>0</c:v>
                </c:pt>
                <c:pt idx="7177">
                  <c:v>0</c:v>
                </c:pt>
                <c:pt idx="7178">
                  <c:v>0</c:v>
                </c:pt>
                <c:pt idx="7179">
                  <c:v>0</c:v>
                </c:pt>
                <c:pt idx="7180">
                  <c:v>0</c:v>
                </c:pt>
                <c:pt idx="7181">
                  <c:v>0</c:v>
                </c:pt>
                <c:pt idx="7182">
                  <c:v>0</c:v>
                </c:pt>
                <c:pt idx="7183">
                  <c:v>0</c:v>
                </c:pt>
                <c:pt idx="7184">
                  <c:v>0</c:v>
                </c:pt>
                <c:pt idx="7185">
                  <c:v>0</c:v>
                </c:pt>
                <c:pt idx="7186">
                  <c:v>0</c:v>
                </c:pt>
                <c:pt idx="7187">
                  <c:v>0</c:v>
                </c:pt>
                <c:pt idx="7188">
                  <c:v>0</c:v>
                </c:pt>
                <c:pt idx="7189">
                  <c:v>0</c:v>
                </c:pt>
                <c:pt idx="7190">
                  <c:v>0</c:v>
                </c:pt>
                <c:pt idx="7191">
                  <c:v>0</c:v>
                </c:pt>
                <c:pt idx="7192">
                  <c:v>0</c:v>
                </c:pt>
                <c:pt idx="7193">
                  <c:v>0</c:v>
                </c:pt>
                <c:pt idx="7194">
                  <c:v>0</c:v>
                </c:pt>
                <c:pt idx="7195">
                  <c:v>0</c:v>
                </c:pt>
                <c:pt idx="7196">
                  <c:v>0</c:v>
                </c:pt>
                <c:pt idx="7197">
                  <c:v>0</c:v>
                </c:pt>
                <c:pt idx="7198">
                  <c:v>0</c:v>
                </c:pt>
                <c:pt idx="7199">
                  <c:v>0</c:v>
                </c:pt>
                <c:pt idx="7200">
                  <c:v>0</c:v>
                </c:pt>
                <c:pt idx="7201">
                  <c:v>0</c:v>
                </c:pt>
                <c:pt idx="7202">
                  <c:v>0</c:v>
                </c:pt>
                <c:pt idx="7203">
                  <c:v>0</c:v>
                </c:pt>
                <c:pt idx="7204">
                  <c:v>0</c:v>
                </c:pt>
                <c:pt idx="7205">
                  <c:v>0</c:v>
                </c:pt>
                <c:pt idx="7206">
                  <c:v>0</c:v>
                </c:pt>
                <c:pt idx="7207">
                  <c:v>0</c:v>
                </c:pt>
                <c:pt idx="7208">
                  <c:v>0</c:v>
                </c:pt>
                <c:pt idx="7209">
                  <c:v>0</c:v>
                </c:pt>
                <c:pt idx="7210">
                  <c:v>0</c:v>
                </c:pt>
                <c:pt idx="7211">
                  <c:v>0</c:v>
                </c:pt>
                <c:pt idx="7212">
                  <c:v>0</c:v>
                </c:pt>
                <c:pt idx="7213">
                  <c:v>0</c:v>
                </c:pt>
                <c:pt idx="7214">
                  <c:v>0</c:v>
                </c:pt>
                <c:pt idx="7215">
                  <c:v>0</c:v>
                </c:pt>
                <c:pt idx="7216">
                  <c:v>0</c:v>
                </c:pt>
                <c:pt idx="7217">
                  <c:v>0</c:v>
                </c:pt>
                <c:pt idx="7218">
                  <c:v>0</c:v>
                </c:pt>
                <c:pt idx="7219">
                  <c:v>0</c:v>
                </c:pt>
                <c:pt idx="7220">
                  <c:v>0</c:v>
                </c:pt>
                <c:pt idx="7221">
                  <c:v>0</c:v>
                </c:pt>
                <c:pt idx="7222">
                  <c:v>0</c:v>
                </c:pt>
                <c:pt idx="7223">
                  <c:v>0</c:v>
                </c:pt>
                <c:pt idx="7224">
                  <c:v>0</c:v>
                </c:pt>
                <c:pt idx="7225">
                  <c:v>0</c:v>
                </c:pt>
                <c:pt idx="7226">
                  <c:v>0</c:v>
                </c:pt>
                <c:pt idx="7227">
                  <c:v>0</c:v>
                </c:pt>
                <c:pt idx="7228">
                  <c:v>0</c:v>
                </c:pt>
                <c:pt idx="7229">
                  <c:v>0</c:v>
                </c:pt>
                <c:pt idx="7230">
                  <c:v>0</c:v>
                </c:pt>
                <c:pt idx="7231">
                  <c:v>0</c:v>
                </c:pt>
                <c:pt idx="7232">
                  <c:v>0</c:v>
                </c:pt>
                <c:pt idx="7233">
                  <c:v>0</c:v>
                </c:pt>
                <c:pt idx="7234">
                  <c:v>0</c:v>
                </c:pt>
                <c:pt idx="7235">
                  <c:v>0</c:v>
                </c:pt>
                <c:pt idx="7236">
                  <c:v>0</c:v>
                </c:pt>
                <c:pt idx="7237">
                  <c:v>0</c:v>
                </c:pt>
                <c:pt idx="7238">
                  <c:v>0</c:v>
                </c:pt>
                <c:pt idx="7239">
                  <c:v>0</c:v>
                </c:pt>
                <c:pt idx="7240">
                  <c:v>0</c:v>
                </c:pt>
                <c:pt idx="7241">
                  <c:v>0</c:v>
                </c:pt>
                <c:pt idx="7242">
                  <c:v>0</c:v>
                </c:pt>
                <c:pt idx="7243">
                  <c:v>0</c:v>
                </c:pt>
                <c:pt idx="7244">
                  <c:v>0</c:v>
                </c:pt>
                <c:pt idx="7245">
                  <c:v>0</c:v>
                </c:pt>
                <c:pt idx="7246">
                  <c:v>0</c:v>
                </c:pt>
                <c:pt idx="7247">
                  <c:v>0</c:v>
                </c:pt>
                <c:pt idx="7248">
                  <c:v>0</c:v>
                </c:pt>
                <c:pt idx="7249">
                  <c:v>0</c:v>
                </c:pt>
                <c:pt idx="7250">
                  <c:v>0</c:v>
                </c:pt>
                <c:pt idx="7251">
                  <c:v>0</c:v>
                </c:pt>
                <c:pt idx="7252">
                  <c:v>0</c:v>
                </c:pt>
                <c:pt idx="7253">
                  <c:v>0</c:v>
                </c:pt>
                <c:pt idx="7254">
                  <c:v>0</c:v>
                </c:pt>
                <c:pt idx="7255">
                  <c:v>0</c:v>
                </c:pt>
                <c:pt idx="7256">
                  <c:v>0</c:v>
                </c:pt>
                <c:pt idx="7257">
                  <c:v>0</c:v>
                </c:pt>
                <c:pt idx="7258">
                  <c:v>0</c:v>
                </c:pt>
                <c:pt idx="7259">
                  <c:v>0</c:v>
                </c:pt>
                <c:pt idx="7260">
                  <c:v>0</c:v>
                </c:pt>
                <c:pt idx="7261">
                  <c:v>0</c:v>
                </c:pt>
                <c:pt idx="7262">
                  <c:v>0</c:v>
                </c:pt>
                <c:pt idx="7263">
                  <c:v>0</c:v>
                </c:pt>
                <c:pt idx="7264">
                  <c:v>0</c:v>
                </c:pt>
                <c:pt idx="7265">
                  <c:v>0</c:v>
                </c:pt>
                <c:pt idx="7266">
                  <c:v>0</c:v>
                </c:pt>
                <c:pt idx="7267">
                  <c:v>0</c:v>
                </c:pt>
                <c:pt idx="7268">
                  <c:v>0</c:v>
                </c:pt>
                <c:pt idx="7269">
                  <c:v>0</c:v>
                </c:pt>
                <c:pt idx="7270">
                  <c:v>0</c:v>
                </c:pt>
                <c:pt idx="7271">
                  <c:v>0</c:v>
                </c:pt>
                <c:pt idx="7272">
                  <c:v>0</c:v>
                </c:pt>
                <c:pt idx="7273">
                  <c:v>0</c:v>
                </c:pt>
                <c:pt idx="7274">
                  <c:v>0</c:v>
                </c:pt>
                <c:pt idx="7275">
                  <c:v>0</c:v>
                </c:pt>
                <c:pt idx="7276">
                  <c:v>0</c:v>
                </c:pt>
                <c:pt idx="7277">
                  <c:v>0</c:v>
                </c:pt>
                <c:pt idx="7278">
                  <c:v>0</c:v>
                </c:pt>
                <c:pt idx="7279">
                  <c:v>0</c:v>
                </c:pt>
                <c:pt idx="7280">
                  <c:v>0</c:v>
                </c:pt>
                <c:pt idx="7281">
                  <c:v>0</c:v>
                </c:pt>
                <c:pt idx="7282">
                  <c:v>0</c:v>
                </c:pt>
                <c:pt idx="7283">
                  <c:v>0</c:v>
                </c:pt>
                <c:pt idx="7284">
                  <c:v>0</c:v>
                </c:pt>
                <c:pt idx="7285">
                  <c:v>0</c:v>
                </c:pt>
                <c:pt idx="7286">
                  <c:v>0</c:v>
                </c:pt>
                <c:pt idx="7287">
                  <c:v>0</c:v>
                </c:pt>
                <c:pt idx="7288">
                  <c:v>0</c:v>
                </c:pt>
                <c:pt idx="7289">
                  <c:v>0</c:v>
                </c:pt>
                <c:pt idx="7290">
                  <c:v>0</c:v>
                </c:pt>
                <c:pt idx="7291">
                  <c:v>0</c:v>
                </c:pt>
                <c:pt idx="7292">
                  <c:v>0</c:v>
                </c:pt>
                <c:pt idx="7293">
                  <c:v>0</c:v>
                </c:pt>
                <c:pt idx="7294">
                  <c:v>0</c:v>
                </c:pt>
                <c:pt idx="7295">
                  <c:v>0</c:v>
                </c:pt>
                <c:pt idx="7296">
                  <c:v>0</c:v>
                </c:pt>
                <c:pt idx="7297">
                  <c:v>0</c:v>
                </c:pt>
                <c:pt idx="7298">
                  <c:v>0</c:v>
                </c:pt>
                <c:pt idx="7299">
                  <c:v>0</c:v>
                </c:pt>
                <c:pt idx="7300">
                  <c:v>0</c:v>
                </c:pt>
                <c:pt idx="7301">
                  <c:v>0</c:v>
                </c:pt>
                <c:pt idx="7302">
                  <c:v>0</c:v>
                </c:pt>
                <c:pt idx="7303">
                  <c:v>0</c:v>
                </c:pt>
                <c:pt idx="7304">
                  <c:v>0</c:v>
                </c:pt>
                <c:pt idx="7305">
                  <c:v>0</c:v>
                </c:pt>
                <c:pt idx="7306">
                  <c:v>0</c:v>
                </c:pt>
                <c:pt idx="7307">
                  <c:v>0</c:v>
                </c:pt>
                <c:pt idx="7308">
                  <c:v>0</c:v>
                </c:pt>
                <c:pt idx="7309">
                  <c:v>0</c:v>
                </c:pt>
                <c:pt idx="7310">
                  <c:v>0</c:v>
                </c:pt>
                <c:pt idx="7311">
                  <c:v>0</c:v>
                </c:pt>
                <c:pt idx="7312">
                  <c:v>0</c:v>
                </c:pt>
                <c:pt idx="7313">
                  <c:v>0</c:v>
                </c:pt>
                <c:pt idx="7314">
                  <c:v>0</c:v>
                </c:pt>
                <c:pt idx="7315">
                  <c:v>0</c:v>
                </c:pt>
                <c:pt idx="7316">
                  <c:v>0</c:v>
                </c:pt>
                <c:pt idx="7317">
                  <c:v>0</c:v>
                </c:pt>
                <c:pt idx="7318">
                  <c:v>0</c:v>
                </c:pt>
                <c:pt idx="7319">
                  <c:v>0</c:v>
                </c:pt>
                <c:pt idx="7320">
                  <c:v>0</c:v>
                </c:pt>
                <c:pt idx="7321">
                  <c:v>0</c:v>
                </c:pt>
                <c:pt idx="7322">
                  <c:v>0</c:v>
                </c:pt>
                <c:pt idx="7323">
                  <c:v>0</c:v>
                </c:pt>
                <c:pt idx="7324">
                  <c:v>0</c:v>
                </c:pt>
                <c:pt idx="7325">
                  <c:v>0</c:v>
                </c:pt>
                <c:pt idx="7326">
                  <c:v>0</c:v>
                </c:pt>
                <c:pt idx="7327">
                  <c:v>0</c:v>
                </c:pt>
                <c:pt idx="7328">
                  <c:v>0</c:v>
                </c:pt>
                <c:pt idx="7329">
                  <c:v>0</c:v>
                </c:pt>
                <c:pt idx="7330">
                  <c:v>0</c:v>
                </c:pt>
                <c:pt idx="7331">
                  <c:v>0</c:v>
                </c:pt>
                <c:pt idx="7332">
                  <c:v>0</c:v>
                </c:pt>
                <c:pt idx="7333">
                  <c:v>0</c:v>
                </c:pt>
                <c:pt idx="7334">
                  <c:v>0</c:v>
                </c:pt>
                <c:pt idx="7335">
                  <c:v>0</c:v>
                </c:pt>
                <c:pt idx="7336">
                  <c:v>0</c:v>
                </c:pt>
                <c:pt idx="7337">
                  <c:v>0</c:v>
                </c:pt>
                <c:pt idx="7338">
                  <c:v>0</c:v>
                </c:pt>
                <c:pt idx="7339">
                  <c:v>0</c:v>
                </c:pt>
                <c:pt idx="7340">
                  <c:v>0</c:v>
                </c:pt>
                <c:pt idx="7341">
                  <c:v>0</c:v>
                </c:pt>
                <c:pt idx="7342">
                  <c:v>0</c:v>
                </c:pt>
                <c:pt idx="7343">
                  <c:v>0</c:v>
                </c:pt>
                <c:pt idx="7344">
                  <c:v>0</c:v>
                </c:pt>
                <c:pt idx="7345">
                  <c:v>0</c:v>
                </c:pt>
                <c:pt idx="7346">
                  <c:v>0</c:v>
                </c:pt>
                <c:pt idx="7347">
                  <c:v>0</c:v>
                </c:pt>
                <c:pt idx="7348">
                  <c:v>0</c:v>
                </c:pt>
                <c:pt idx="7349">
                  <c:v>0</c:v>
                </c:pt>
                <c:pt idx="7350">
                  <c:v>0</c:v>
                </c:pt>
                <c:pt idx="7351">
                  <c:v>0</c:v>
                </c:pt>
                <c:pt idx="7352">
                  <c:v>0</c:v>
                </c:pt>
                <c:pt idx="7353">
                  <c:v>0</c:v>
                </c:pt>
                <c:pt idx="7354">
                  <c:v>0</c:v>
                </c:pt>
                <c:pt idx="7355">
                  <c:v>0</c:v>
                </c:pt>
                <c:pt idx="7356">
                  <c:v>0</c:v>
                </c:pt>
                <c:pt idx="7357">
                  <c:v>0</c:v>
                </c:pt>
                <c:pt idx="7358">
                  <c:v>0</c:v>
                </c:pt>
                <c:pt idx="7359">
                  <c:v>0</c:v>
                </c:pt>
                <c:pt idx="7360">
                  <c:v>0</c:v>
                </c:pt>
                <c:pt idx="7361">
                  <c:v>0</c:v>
                </c:pt>
                <c:pt idx="7362">
                  <c:v>0</c:v>
                </c:pt>
                <c:pt idx="7363">
                  <c:v>0</c:v>
                </c:pt>
                <c:pt idx="7364">
                  <c:v>0</c:v>
                </c:pt>
                <c:pt idx="7365">
                  <c:v>0</c:v>
                </c:pt>
                <c:pt idx="7366">
                  <c:v>0</c:v>
                </c:pt>
                <c:pt idx="7367">
                  <c:v>0</c:v>
                </c:pt>
                <c:pt idx="7368">
                  <c:v>0</c:v>
                </c:pt>
                <c:pt idx="7369">
                  <c:v>0</c:v>
                </c:pt>
                <c:pt idx="7370">
                  <c:v>0</c:v>
                </c:pt>
                <c:pt idx="7371">
                  <c:v>0</c:v>
                </c:pt>
                <c:pt idx="7372">
                  <c:v>0</c:v>
                </c:pt>
                <c:pt idx="7373">
                  <c:v>0</c:v>
                </c:pt>
                <c:pt idx="7374">
                  <c:v>0</c:v>
                </c:pt>
                <c:pt idx="7375">
                  <c:v>0</c:v>
                </c:pt>
                <c:pt idx="7376">
                  <c:v>0</c:v>
                </c:pt>
                <c:pt idx="7377">
                  <c:v>0</c:v>
                </c:pt>
                <c:pt idx="7378">
                  <c:v>0</c:v>
                </c:pt>
                <c:pt idx="7379">
                  <c:v>0</c:v>
                </c:pt>
                <c:pt idx="7380">
                  <c:v>0</c:v>
                </c:pt>
                <c:pt idx="7381">
                  <c:v>0</c:v>
                </c:pt>
                <c:pt idx="7382">
                  <c:v>0</c:v>
                </c:pt>
                <c:pt idx="7383">
                  <c:v>0</c:v>
                </c:pt>
                <c:pt idx="7384">
                  <c:v>0</c:v>
                </c:pt>
                <c:pt idx="7385">
                  <c:v>0</c:v>
                </c:pt>
                <c:pt idx="7386">
                  <c:v>0</c:v>
                </c:pt>
                <c:pt idx="7387">
                  <c:v>0</c:v>
                </c:pt>
                <c:pt idx="7388">
                  <c:v>0</c:v>
                </c:pt>
                <c:pt idx="7389">
                  <c:v>0</c:v>
                </c:pt>
                <c:pt idx="7390">
                  <c:v>0</c:v>
                </c:pt>
                <c:pt idx="7391">
                  <c:v>0</c:v>
                </c:pt>
                <c:pt idx="7392">
                  <c:v>0</c:v>
                </c:pt>
                <c:pt idx="7393">
                  <c:v>0</c:v>
                </c:pt>
                <c:pt idx="7394">
                  <c:v>0</c:v>
                </c:pt>
                <c:pt idx="7395">
                  <c:v>0</c:v>
                </c:pt>
                <c:pt idx="7396">
                  <c:v>0</c:v>
                </c:pt>
                <c:pt idx="7397">
                  <c:v>0</c:v>
                </c:pt>
                <c:pt idx="7398">
                  <c:v>0</c:v>
                </c:pt>
                <c:pt idx="7399">
                  <c:v>0</c:v>
                </c:pt>
                <c:pt idx="7400">
                  <c:v>0</c:v>
                </c:pt>
                <c:pt idx="7401">
                  <c:v>0</c:v>
                </c:pt>
                <c:pt idx="7402">
                  <c:v>0</c:v>
                </c:pt>
                <c:pt idx="7403">
                  <c:v>0</c:v>
                </c:pt>
                <c:pt idx="7404">
                  <c:v>0</c:v>
                </c:pt>
                <c:pt idx="7405">
                  <c:v>0</c:v>
                </c:pt>
                <c:pt idx="7406">
                  <c:v>0</c:v>
                </c:pt>
                <c:pt idx="7407">
                  <c:v>0</c:v>
                </c:pt>
                <c:pt idx="7408">
                  <c:v>0</c:v>
                </c:pt>
                <c:pt idx="7409">
                  <c:v>0</c:v>
                </c:pt>
                <c:pt idx="7410">
                  <c:v>0</c:v>
                </c:pt>
                <c:pt idx="7411">
                  <c:v>0</c:v>
                </c:pt>
                <c:pt idx="7412">
                  <c:v>0</c:v>
                </c:pt>
                <c:pt idx="7413">
                  <c:v>0</c:v>
                </c:pt>
                <c:pt idx="7414">
                  <c:v>0</c:v>
                </c:pt>
                <c:pt idx="7415">
                  <c:v>0</c:v>
                </c:pt>
                <c:pt idx="7416">
                  <c:v>0</c:v>
                </c:pt>
                <c:pt idx="7417">
                  <c:v>0</c:v>
                </c:pt>
                <c:pt idx="7418">
                  <c:v>0</c:v>
                </c:pt>
                <c:pt idx="7419">
                  <c:v>0</c:v>
                </c:pt>
                <c:pt idx="7420">
                  <c:v>0</c:v>
                </c:pt>
                <c:pt idx="7421">
                  <c:v>0</c:v>
                </c:pt>
                <c:pt idx="7422">
                  <c:v>0</c:v>
                </c:pt>
                <c:pt idx="7423">
                  <c:v>0</c:v>
                </c:pt>
                <c:pt idx="7424">
                  <c:v>0</c:v>
                </c:pt>
                <c:pt idx="7425">
                  <c:v>0</c:v>
                </c:pt>
                <c:pt idx="7426">
                  <c:v>0</c:v>
                </c:pt>
                <c:pt idx="7427">
                  <c:v>0</c:v>
                </c:pt>
                <c:pt idx="7428">
                  <c:v>0</c:v>
                </c:pt>
                <c:pt idx="7429">
                  <c:v>0</c:v>
                </c:pt>
                <c:pt idx="7430">
                  <c:v>0</c:v>
                </c:pt>
                <c:pt idx="7431">
                  <c:v>0</c:v>
                </c:pt>
                <c:pt idx="7432">
                  <c:v>0</c:v>
                </c:pt>
                <c:pt idx="7433">
                  <c:v>0</c:v>
                </c:pt>
                <c:pt idx="7434">
                  <c:v>0</c:v>
                </c:pt>
                <c:pt idx="7435">
                  <c:v>0</c:v>
                </c:pt>
                <c:pt idx="7436">
                  <c:v>0</c:v>
                </c:pt>
                <c:pt idx="7437">
                  <c:v>0</c:v>
                </c:pt>
                <c:pt idx="7438">
                  <c:v>0</c:v>
                </c:pt>
                <c:pt idx="7439">
                  <c:v>0</c:v>
                </c:pt>
                <c:pt idx="7440">
                  <c:v>0</c:v>
                </c:pt>
                <c:pt idx="7441">
                  <c:v>0</c:v>
                </c:pt>
                <c:pt idx="7442">
                  <c:v>0</c:v>
                </c:pt>
                <c:pt idx="7443">
                  <c:v>0</c:v>
                </c:pt>
                <c:pt idx="7444">
                  <c:v>0</c:v>
                </c:pt>
                <c:pt idx="7445">
                  <c:v>0</c:v>
                </c:pt>
                <c:pt idx="7446">
                  <c:v>0</c:v>
                </c:pt>
                <c:pt idx="7447">
                  <c:v>0</c:v>
                </c:pt>
                <c:pt idx="7448">
                  <c:v>0</c:v>
                </c:pt>
                <c:pt idx="7449">
                  <c:v>0</c:v>
                </c:pt>
                <c:pt idx="7450">
                  <c:v>0</c:v>
                </c:pt>
                <c:pt idx="7451">
                  <c:v>0</c:v>
                </c:pt>
                <c:pt idx="7452">
                  <c:v>0</c:v>
                </c:pt>
                <c:pt idx="7453">
                  <c:v>0</c:v>
                </c:pt>
                <c:pt idx="7454">
                  <c:v>0</c:v>
                </c:pt>
                <c:pt idx="7455">
                  <c:v>0</c:v>
                </c:pt>
                <c:pt idx="7456">
                  <c:v>0</c:v>
                </c:pt>
                <c:pt idx="7457">
                  <c:v>0</c:v>
                </c:pt>
                <c:pt idx="7458">
                  <c:v>0</c:v>
                </c:pt>
                <c:pt idx="7459">
                  <c:v>0</c:v>
                </c:pt>
                <c:pt idx="7460">
                  <c:v>0</c:v>
                </c:pt>
                <c:pt idx="7461">
                  <c:v>0</c:v>
                </c:pt>
                <c:pt idx="7462">
                  <c:v>0</c:v>
                </c:pt>
                <c:pt idx="7463">
                  <c:v>0</c:v>
                </c:pt>
                <c:pt idx="7464">
                  <c:v>0</c:v>
                </c:pt>
                <c:pt idx="7465">
                  <c:v>0</c:v>
                </c:pt>
                <c:pt idx="7466">
                  <c:v>0</c:v>
                </c:pt>
                <c:pt idx="7467">
                  <c:v>0</c:v>
                </c:pt>
                <c:pt idx="7468">
                  <c:v>0</c:v>
                </c:pt>
                <c:pt idx="7469">
                  <c:v>0</c:v>
                </c:pt>
                <c:pt idx="7470">
                  <c:v>0</c:v>
                </c:pt>
                <c:pt idx="7471">
                  <c:v>0</c:v>
                </c:pt>
                <c:pt idx="7472">
                  <c:v>0</c:v>
                </c:pt>
                <c:pt idx="7473">
                  <c:v>0</c:v>
                </c:pt>
                <c:pt idx="7474">
                  <c:v>0</c:v>
                </c:pt>
                <c:pt idx="7475">
                  <c:v>0</c:v>
                </c:pt>
                <c:pt idx="7476">
                  <c:v>0</c:v>
                </c:pt>
                <c:pt idx="7477">
                  <c:v>0</c:v>
                </c:pt>
                <c:pt idx="7478">
                  <c:v>0</c:v>
                </c:pt>
                <c:pt idx="7479">
                  <c:v>0</c:v>
                </c:pt>
                <c:pt idx="7480">
                  <c:v>0</c:v>
                </c:pt>
                <c:pt idx="7481">
                  <c:v>0</c:v>
                </c:pt>
                <c:pt idx="7482">
                  <c:v>0</c:v>
                </c:pt>
                <c:pt idx="7483">
                  <c:v>0</c:v>
                </c:pt>
                <c:pt idx="7484">
                  <c:v>0</c:v>
                </c:pt>
                <c:pt idx="7485">
                  <c:v>0</c:v>
                </c:pt>
                <c:pt idx="7486">
                  <c:v>0</c:v>
                </c:pt>
                <c:pt idx="7487">
                  <c:v>0</c:v>
                </c:pt>
                <c:pt idx="7488">
                  <c:v>0</c:v>
                </c:pt>
                <c:pt idx="7489">
                  <c:v>0</c:v>
                </c:pt>
                <c:pt idx="7490">
                  <c:v>0</c:v>
                </c:pt>
                <c:pt idx="7491">
                  <c:v>0</c:v>
                </c:pt>
                <c:pt idx="7492">
                  <c:v>0</c:v>
                </c:pt>
                <c:pt idx="7493">
                  <c:v>0</c:v>
                </c:pt>
                <c:pt idx="7494">
                  <c:v>0</c:v>
                </c:pt>
                <c:pt idx="7495">
                  <c:v>0</c:v>
                </c:pt>
                <c:pt idx="7496">
                  <c:v>0</c:v>
                </c:pt>
                <c:pt idx="7497">
                  <c:v>0</c:v>
                </c:pt>
                <c:pt idx="7498">
                  <c:v>0</c:v>
                </c:pt>
                <c:pt idx="7499">
                  <c:v>0</c:v>
                </c:pt>
                <c:pt idx="7500">
                  <c:v>0</c:v>
                </c:pt>
                <c:pt idx="7501">
                  <c:v>0</c:v>
                </c:pt>
                <c:pt idx="7502">
                  <c:v>0</c:v>
                </c:pt>
                <c:pt idx="7503">
                  <c:v>0</c:v>
                </c:pt>
                <c:pt idx="7504">
                  <c:v>0</c:v>
                </c:pt>
                <c:pt idx="7505">
                  <c:v>0</c:v>
                </c:pt>
                <c:pt idx="7506">
                  <c:v>0</c:v>
                </c:pt>
                <c:pt idx="7507">
                  <c:v>0</c:v>
                </c:pt>
                <c:pt idx="7508">
                  <c:v>0</c:v>
                </c:pt>
                <c:pt idx="7509">
                  <c:v>0</c:v>
                </c:pt>
                <c:pt idx="7510">
                  <c:v>0</c:v>
                </c:pt>
                <c:pt idx="7511">
                  <c:v>0</c:v>
                </c:pt>
                <c:pt idx="7512">
                  <c:v>0</c:v>
                </c:pt>
                <c:pt idx="7513">
                  <c:v>0</c:v>
                </c:pt>
                <c:pt idx="7514">
                  <c:v>0</c:v>
                </c:pt>
                <c:pt idx="7515">
                  <c:v>0</c:v>
                </c:pt>
                <c:pt idx="7516">
                  <c:v>0</c:v>
                </c:pt>
                <c:pt idx="7517">
                  <c:v>0</c:v>
                </c:pt>
                <c:pt idx="7518">
                  <c:v>0</c:v>
                </c:pt>
                <c:pt idx="7519">
                  <c:v>0</c:v>
                </c:pt>
                <c:pt idx="7520">
                  <c:v>0</c:v>
                </c:pt>
                <c:pt idx="7521">
                  <c:v>0</c:v>
                </c:pt>
                <c:pt idx="7522">
                  <c:v>0</c:v>
                </c:pt>
                <c:pt idx="7523">
                  <c:v>0</c:v>
                </c:pt>
                <c:pt idx="7524">
                  <c:v>0</c:v>
                </c:pt>
                <c:pt idx="7525">
                  <c:v>0</c:v>
                </c:pt>
                <c:pt idx="7526">
                  <c:v>0</c:v>
                </c:pt>
                <c:pt idx="7527">
                  <c:v>0</c:v>
                </c:pt>
                <c:pt idx="7528">
                  <c:v>0</c:v>
                </c:pt>
                <c:pt idx="7529">
                  <c:v>0</c:v>
                </c:pt>
                <c:pt idx="7530">
                  <c:v>0</c:v>
                </c:pt>
                <c:pt idx="7531">
                  <c:v>0</c:v>
                </c:pt>
                <c:pt idx="7532">
                  <c:v>0</c:v>
                </c:pt>
                <c:pt idx="7533">
                  <c:v>0</c:v>
                </c:pt>
                <c:pt idx="7534">
                  <c:v>0</c:v>
                </c:pt>
                <c:pt idx="7535">
                  <c:v>0</c:v>
                </c:pt>
                <c:pt idx="7536">
                  <c:v>0</c:v>
                </c:pt>
                <c:pt idx="7537">
                  <c:v>0</c:v>
                </c:pt>
                <c:pt idx="7538">
                  <c:v>0</c:v>
                </c:pt>
                <c:pt idx="7539">
                  <c:v>0</c:v>
                </c:pt>
                <c:pt idx="7540">
                  <c:v>0</c:v>
                </c:pt>
                <c:pt idx="7541">
                  <c:v>0</c:v>
                </c:pt>
                <c:pt idx="7542">
                  <c:v>0</c:v>
                </c:pt>
                <c:pt idx="7543">
                  <c:v>0</c:v>
                </c:pt>
                <c:pt idx="7544">
                  <c:v>0</c:v>
                </c:pt>
                <c:pt idx="7545">
                  <c:v>0</c:v>
                </c:pt>
                <c:pt idx="7546">
                  <c:v>0</c:v>
                </c:pt>
                <c:pt idx="7547">
                  <c:v>0</c:v>
                </c:pt>
                <c:pt idx="7548">
                  <c:v>0</c:v>
                </c:pt>
                <c:pt idx="7549">
                  <c:v>0</c:v>
                </c:pt>
                <c:pt idx="7550">
                  <c:v>0</c:v>
                </c:pt>
                <c:pt idx="7551">
                  <c:v>0</c:v>
                </c:pt>
                <c:pt idx="7552">
                  <c:v>0</c:v>
                </c:pt>
                <c:pt idx="7553">
                  <c:v>0</c:v>
                </c:pt>
                <c:pt idx="7554">
                  <c:v>0</c:v>
                </c:pt>
                <c:pt idx="7555">
                  <c:v>0</c:v>
                </c:pt>
                <c:pt idx="7556">
                  <c:v>0</c:v>
                </c:pt>
                <c:pt idx="7557">
                  <c:v>0</c:v>
                </c:pt>
                <c:pt idx="7558">
                  <c:v>0</c:v>
                </c:pt>
                <c:pt idx="7559">
                  <c:v>0</c:v>
                </c:pt>
                <c:pt idx="7560">
                  <c:v>0</c:v>
                </c:pt>
                <c:pt idx="7561">
                  <c:v>0</c:v>
                </c:pt>
                <c:pt idx="7562">
                  <c:v>0</c:v>
                </c:pt>
                <c:pt idx="7563">
                  <c:v>0</c:v>
                </c:pt>
                <c:pt idx="7564">
                  <c:v>0</c:v>
                </c:pt>
                <c:pt idx="7565">
                  <c:v>0</c:v>
                </c:pt>
                <c:pt idx="7566">
                  <c:v>0</c:v>
                </c:pt>
                <c:pt idx="7567">
                  <c:v>0</c:v>
                </c:pt>
                <c:pt idx="7568">
                  <c:v>0</c:v>
                </c:pt>
                <c:pt idx="7569">
                  <c:v>0</c:v>
                </c:pt>
                <c:pt idx="7570">
                  <c:v>0</c:v>
                </c:pt>
                <c:pt idx="7571">
                  <c:v>0</c:v>
                </c:pt>
                <c:pt idx="7572">
                  <c:v>0</c:v>
                </c:pt>
                <c:pt idx="7573">
                  <c:v>0</c:v>
                </c:pt>
                <c:pt idx="7574">
                  <c:v>0</c:v>
                </c:pt>
                <c:pt idx="7575">
                  <c:v>0</c:v>
                </c:pt>
                <c:pt idx="7576">
                  <c:v>0</c:v>
                </c:pt>
                <c:pt idx="7577">
                  <c:v>0</c:v>
                </c:pt>
                <c:pt idx="7578">
                  <c:v>0</c:v>
                </c:pt>
                <c:pt idx="7579">
                  <c:v>0</c:v>
                </c:pt>
                <c:pt idx="7580">
                  <c:v>0</c:v>
                </c:pt>
                <c:pt idx="7581">
                  <c:v>0</c:v>
                </c:pt>
                <c:pt idx="7582">
                  <c:v>0</c:v>
                </c:pt>
                <c:pt idx="7583">
                  <c:v>0</c:v>
                </c:pt>
                <c:pt idx="7584">
                  <c:v>0</c:v>
                </c:pt>
                <c:pt idx="7585">
                  <c:v>0</c:v>
                </c:pt>
                <c:pt idx="7586">
                  <c:v>0</c:v>
                </c:pt>
                <c:pt idx="7587">
                  <c:v>0</c:v>
                </c:pt>
                <c:pt idx="7588">
                  <c:v>0</c:v>
                </c:pt>
                <c:pt idx="7589">
                  <c:v>0</c:v>
                </c:pt>
                <c:pt idx="7590">
                  <c:v>0</c:v>
                </c:pt>
                <c:pt idx="7591">
                  <c:v>0</c:v>
                </c:pt>
                <c:pt idx="7592">
                  <c:v>0</c:v>
                </c:pt>
                <c:pt idx="7593">
                  <c:v>0</c:v>
                </c:pt>
                <c:pt idx="7594">
                  <c:v>0</c:v>
                </c:pt>
                <c:pt idx="7595">
                  <c:v>0</c:v>
                </c:pt>
                <c:pt idx="7596">
                  <c:v>0</c:v>
                </c:pt>
                <c:pt idx="7597">
                  <c:v>0</c:v>
                </c:pt>
                <c:pt idx="7598">
                  <c:v>0</c:v>
                </c:pt>
                <c:pt idx="7599">
                  <c:v>0</c:v>
                </c:pt>
                <c:pt idx="7600">
                  <c:v>0</c:v>
                </c:pt>
                <c:pt idx="7601">
                  <c:v>0</c:v>
                </c:pt>
                <c:pt idx="7602">
                  <c:v>0</c:v>
                </c:pt>
                <c:pt idx="7603">
                  <c:v>0</c:v>
                </c:pt>
                <c:pt idx="7604">
                  <c:v>0</c:v>
                </c:pt>
                <c:pt idx="7605">
                  <c:v>0</c:v>
                </c:pt>
                <c:pt idx="7606">
                  <c:v>0</c:v>
                </c:pt>
                <c:pt idx="7607">
                  <c:v>0</c:v>
                </c:pt>
                <c:pt idx="7608">
                  <c:v>0</c:v>
                </c:pt>
                <c:pt idx="7609">
                  <c:v>0</c:v>
                </c:pt>
                <c:pt idx="7610">
                  <c:v>0</c:v>
                </c:pt>
                <c:pt idx="7611">
                  <c:v>0</c:v>
                </c:pt>
                <c:pt idx="7612">
                  <c:v>0</c:v>
                </c:pt>
                <c:pt idx="7613">
                  <c:v>0</c:v>
                </c:pt>
                <c:pt idx="7614">
                  <c:v>0</c:v>
                </c:pt>
                <c:pt idx="7615">
                  <c:v>0</c:v>
                </c:pt>
                <c:pt idx="7616">
                  <c:v>0</c:v>
                </c:pt>
                <c:pt idx="7617">
                  <c:v>0</c:v>
                </c:pt>
                <c:pt idx="7618">
                  <c:v>0</c:v>
                </c:pt>
                <c:pt idx="7619">
                  <c:v>0</c:v>
                </c:pt>
                <c:pt idx="7620">
                  <c:v>0</c:v>
                </c:pt>
                <c:pt idx="7621">
                  <c:v>0</c:v>
                </c:pt>
                <c:pt idx="7622">
                  <c:v>0</c:v>
                </c:pt>
                <c:pt idx="7623">
                  <c:v>0</c:v>
                </c:pt>
                <c:pt idx="7624">
                  <c:v>0</c:v>
                </c:pt>
                <c:pt idx="7625">
                  <c:v>0</c:v>
                </c:pt>
                <c:pt idx="7626">
                  <c:v>0</c:v>
                </c:pt>
                <c:pt idx="7627">
                  <c:v>0</c:v>
                </c:pt>
                <c:pt idx="7628">
                  <c:v>0</c:v>
                </c:pt>
                <c:pt idx="7629">
                  <c:v>0</c:v>
                </c:pt>
                <c:pt idx="7630">
                  <c:v>0</c:v>
                </c:pt>
                <c:pt idx="7631">
                  <c:v>0</c:v>
                </c:pt>
                <c:pt idx="7632">
                  <c:v>0</c:v>
                </c:pt>
                <c:pt idx="7633">
                  <c:v>0</c:v>
                </c:pt>
                <c:pt idx="7634">
                  <c:v>0</c:v>
                </c:pt>
                <c:pt idx="7635">
                  <c:v>0</c:v>
                </c:pt>
                <c:pt idx="7636">
                  <c:v>0</c:v>
                </c:pt>
                <c:pt idx="7637">
                  <c:v>0</c:v>
                </c:pt>
                <c:pt idx="7638">
                  <c:v>0</c:v>
                </c:pt>
                <c:pt idx="7639">
                  <c:v>0</c:v>
                </c:pt>
                <c:pt idx="7640">
                  <c:v>0</c:v>
                </c:pt>
                <c:pt idx="7641">
                  <c:v>0</c:v>
                </c:pt>
                <c:pt idx="7642">
                  <c:v>0</c:v>
                </c:pt>
                <c:pt idx="7643">
                  <c:v>0</c:v>
                </c:pt>
                <c:pt idx="7644">
                  <c:v>0</c:v>
                </c:pt>
                <c:pt idx="7645">
                  <c:v>0</c:v>
                </c:pt>
                <c:pt idx="7646">
                  <c:v>0</c:v>
                </c:pt>
                <c:pt idx="7647">
                  <c:v>0</c:v>
                </c:pt>
                <c:pt idx="7648">
                  <c:v>0</c:v>
                </c:pt>
                <c:pt idx="7649">
                  <c:v>0</c:v>
                </c:pt>
                <c:pt idx="7650">
                  <c:v>0</c:v>
                </c:pt>
                <c:pt idx="7651">
                  <c:v>0</c:v>
                </c:pt>
                <c:pt idx="7652">
                  <c:v>0</c:v>
                </c:pt>
                <c:pt idx="7653">
                  <c:v>0</c:v>
                </c:pt>
                <c:pt idx="7654">
                  <c:v>0</c:v>
                </c:pt>
                <c:pt idx="7655">
                  <c:v>0</c:v>
                </c:pt>
                <c:pt idx="7656">
                  <c:v>0</c:v>
                </c:pt>
                <c:pt idx="7657">
                  <c:v>0</c:v>
                </c:pt>
                <c:pt idx="7658">
                  <c:v>0</c:v>
                </c:pt>
                <c:pt idx="7659">
                  <c:v>0</c:v>
                </c:pt>
                <c:pt idx="7660">
                  <c:v>0</c:v>
                </c:pt>
                <c:pt idx="7661">
                  <c:v>0</c:v>
                </c:pt>
                <c:pt idx="7662">
                  <c:v>0</c:v>
                </c:pt>
                <c:pt idx="7663">
                  <c:v>0</c:v>
                </c:pt>
                <c:pt idx="7664">
                  <c:v>0</c:v>
                </c:pt>
                <c:pt idx="7665">
                  <c:v>0</c:v>
                </c:pt>
                <c:pt idx="7666">
                  <c:v>0</c:v>
                </c:pt>
                <c:pt idx="7667">
                  <c:v>0</c:v>
                </c:pt>
                <c:pt idx="7668">
                  <c:v>0</c:v>
                </c:pt>
                <c:pt idx="7669">
                  <c:v>0</c:v>
                </c:pt>
                <c:pt idx="7670">
                  <c:v>0</c:v>
                </c:pt>
                <c:pt idx="7671">
                  <c:v>0</c:v>
                </c:pt>
                <c:pt idx="7672">
                  <c:v>0</c:v>
                </c:pt>
                <c:pt idx="7673">
                  <c:v>0</c:v>
                </c:pt>
                <c:pt idx="7674">
                  <c:v>0</c:v>
                </c:pt>
                <c:pt idx="7675">
                  <c:v>0</c:v>
                </c:pt>
                <c:pt idx="7676">
                  <c:v>0</c:v>
                </c:pt>
                <c:pt idx="7677">
                  <c:v>0</c:v>
                </c:pt>
                <c:pt idx="7678">
                  <c:v>0</c:v>
                </c:pt>
                <c:pt idx="7679">
                  <c:v>0</c:v>
                </c:pt>
                <c:pt idx="7680">
                  <c:v>0</c:v>
                </c:pt>
                <c:pt idx="7681">
                  <c:v>0</c:v>
                </c:pt>
                <c:pt idx="7682">
                  <c:v>0</c:v>
                </c:pt>
                <c:pt idx="7683">
                  <c:v>0</c:v>
                </c:pt>
                <c:pt idx="7684">
                  <c:v>0</c:v>
                </c:pt>
                <c:pt idx="7685">
                  <c:v>0</c:v>
                </c:pt>
                <c:pt idx="7686">
                  <c:v>0</c:v>
                </c:pt>
                <c:pt idx="7687">
                  <c:v>0</c:v>
                </c:pt>
                <c:pt idx="7688">
                  <c:v>0</c:v>
                </c:pt>
                <c:pt idx="7689">
                  <c:v>0</c:v>
                </c:pt>
                <c:pt idx="7690">
                  <c:v>0</c:v>
                </c:pt>
                <c:pt idx="7691">
                  <c:v>0</c:v>
                </c:pt>
                <c:pt idx="7692">
                  <c:v>0</c:v>
                </c:pt>
                <c:pt idx="7693">
                  <c:v>0</c:v>
                </c:pt>
                <c:pt idx="7694">
                  <c:v>0</c:v>
                </c:pt>
                <c:pt idx="7695">
                  <c:v>0</c:v>
                </c:pt>
                <c:pt idx="7696">
                  <c:v>0</c:v>
                </c:pt>
                <c:pt idx="7697">
                  <c:v>0</c:v>
                </c:pt>
                <c:pt idx="7698">
                  <c:v>0</c:v>
                </c:pt>
                <c:pt idx="7699">
                  <c:v>0</c:v>
                </c:pt>
                <c:pt idx="7700">
                  <c:v>0</c:v>
                </c:pt>
                <c:pt idx="7701">
                  <c:v>0</c:v>
                </c:pt>
                <c:pt idx="7702">
                  <c:v>0</c:v>
                </c:pt>
                <c:pt idx="7703">
                  <c:v>0</c:v>
                </c:pt>
                <c:pt idx="7704">
                  <c:v>0</c:v>
                </c:pt>
                <c:pt idx="7705">
                  <c:v>0</c:v>
                </c:pt>
                <c:pt idx="7706">
                  <c:v>0</c:v>
                </c:pt>
                <c:pt idx="7707">
                  <c:v>0</c:v>
                </c:pt>
                <c:pt idx="7708">
                  <c:v>0</c:v>
                </c:pt>
                <c:pt idx="7709">
                  <c:v>0</c:v>
                </c:pt>
                <c:pt idx="7710">
                  <c:v>0</c:v>
                </c:pt>
                <c:pt idx="7711">
                  <c:v>0</c:v>
                </c:pt>
                <c:pt idx="7712">
                  <c:v>0</c:v>
                </c:pt>
                <c:pt idx="7713">
                  <c:v>0</c:v>
                </c:pt>
                <c:pt idx="7714">
                  <c:v>0</c:v>
                </c:pt>
                <c:pt idx="7715">
                  <c:v>0</c:v>
                </c:pt>
                <c:pt idx="7716">
                  <c:v>0</c:v>
                </c:pt>
                <c:pt idx="7717">
                  <c:v>0</c:v>
                </c:pt>
                <c:pt idx="7718">
                  <c:v>0</c:v>
                </c:pt>
                <c:pt idx="7719">
                  <c:v>0</c:v>
                </c:pt>
                <c:pt idx="7720">
                  <c:v>0</c:v>
                </c:pt>
                <c:pt idx="7721">
                  <c:v>0</c:v>
                </c:pt>
                <c:pt idx="7722">
                  <c:v>0</c:v>
                </c:pt>
                <c:pt idx="7723">
                  <c:v>0</c:v>
                </c:pt>
                <c:pt idx="7724">
                  <c:v>0</c:v>
                </c:pt>
                <c:pt idx="7725">
                  <c:v>0</c:v>
                </c:pt>
                <c:pt idx="7726">
                  <c:v>0</c:v>
                </c:pt>
                <c:pt idx="7727">
                  <c:v>0</c:v>
                </c:pt>
                <c:pt idx="7728">
                  <c:v>0</c:v>
                </c:pt>
                <c:pt idx="7729">
                  <c:v>0</c:v>
                </c:pt>
                <c:pt idx="7730">
                  <c:v>0</c:v>
                </c:pt>
                <c:pt idx="7731">
                  <c:v>0</c:v>
                </c:pt>
                <c:pt idx="7732">
                  <c:v>0</c:v>
                </c:pt>
                <c:pt idx="7733">
                  <c:v>0</c:v>
                </c:pt>
                <c:pt idx="7734">
                  <c:v>0</c:v>
                </c:pt>
                <c:pt idx="7735">
                  <c:v>0</c:v>
                </c:pt>
                <c:pt idx="7736">
                  <c:v>0</c:v>
                </c:pt>
                <c:pt idx="7737">
                  <c:v>0</c:v>
                </c:pt>
                <c:pt idx="7738">
                  <c:v>0</c:v>
                </c:pt>
                <c:pt idx="7739">
                  <c:v>0</c:v>
                </c:pt>
                <c:pt idx="7740">
                  <c:v>0</c:v>
                </c:pt>
                <c:pt idx="7741">
                  <c:v>0</c:v>
                </c:pt>
                <c:pt idx="7742">
                  <c:v>0</c:v>
                </c:pt>
                <c:pt idx="7743">
                  <c:v>0</c:v>
                </c:pt>
                <c:pt idx="7744">
                  <c:v>0</c:v>
                </c:pt>
                <c:pt idx="7745">
                  <c:v>0</c:v>
                </c:pt>
                <c:pt idx="7746">
                  <c:v>0</c:v>
                </c:pt>
                <c:pt idx="7747">
                  <c:v>0</c:v>
                </c:pt>
                <c:pt idx="7748">
                  <c:v>0</c:v>
                </c:pt>
                <c:pt idx="7749">
                  <c:v>0</c:v>
                </c:pt>
                <c:pt idx="7750">
                  <c:v>0</c:v>
                </c:pt>
                <c:pt idx="7751">
                  <c:v>0</c:v>
                </c:pt>
                <c:pt idx="7752">
                  <c:v>0</c:v>
                </c:pt>
                <c:pt idx="7753">
                  <c:v>0</c:v>
                </c:pt>
                <c:pt idx="7754">
                  <c:v>0</c:v>
                </c:pt>
                <c:pt idx="7755">
                  <c:v>0</c:v>
                </c:pt>
                <c:pt idx="7756">
                  <c:v>0</c:v>
                </c:pt>
                <c:pt idx="7757">
                  <c:v>0</c:v>
                </c:pt>
                <c:pt idx="7758">
                  <c:v>0</c:v>
                </c:pt>
                <c:pt idx="7759">
                  <c:v>0</c:v>
                </c:pt>
                <c:pt idx="7760">
                  <c:v>0</c:v>
                </c:pt>
                <c:pt idx="7761">
                  <c:v>0</c:v>
                </c:pt>
                <c:pt idx="7762">
                  <c:v>0</c:v>
                </c:pt>
                <c:pt idx="7763">
                  <c:v>0</c:v>
                </c:pt>
                <c:pt idx="7764">
                  <c:v>0</c:v>
                </c:pt>
                <c:pt idx="7765">
                  <c:v>0</c:v>
                </c:pt>
                <c:pt idx="7766">
                  <c:v>0</c:v>
                </c:pt>
                <c:pt idx="7767">
                  <c:v>0</c:v>
                </c:pt>
                <c:pt idx="7768">
                  <c:v>0</c:v>
                </c:pt>
                <c:pt idx="7769">
                  <c:v>0</c:v>
                </c:pt>
                <c:pt idx="7770">
                  <c:v>0</c:v>
                </c:pt>
                <c:pt idx="7771">
                  <c:v>0</c:v>
                </c:pt>
                <c:pt idx="7772">
                  <c:v>0</c:v>
                </c:pt>
                <c:pt idx="7773">
                  <c:v>0</c:v>
                </c:pt>
                <c:pt idx="7774">
                  <c:v>0</c:v>
                </c:pt>
                <c:pt idx="7775">
                  <c:v>0</c:v>
                </c:pt>
                <c:pt idx="7776">
                  <c:v>0</c:v>
                </c:pt>
                <c:pt idx="7777">
                  <c:v>0</c:v>
                </c:pt>
                <c:pt idx="7778">
                  <c:v>0</c:v>
                </c:pt>
                <c:pt idx="7779">
                  <c:v>0</c:v>
                </c:pt>
                <c:pt idx="7780">
                  <c:v>0</c:v>
                </c:pt>
                <c:pt idx="7781">
                  <c:v>0</c:v>
                </c:pt>
                <c:pt idx="7782">
                  <c:v>0</c:v>
                </c:pt>
                <c:pt idx="7783">
                  <c:v>0</c:v>
                </c:pt>
                <c:pt idx="7784">
                  <c:v>0</c:v>
                </c:pt>
                <c:pt idx="7785">
                  <c:v>0</c:v>
                </c:pt>
                <c:pt idx="7786">
                  <c:v>0</c:v>
                </c:pt>
                <c:pt idx="7787">
                  <c:v>0</c:v>
                </c:pt>
                <c:pt idx="7788">
                  <c:v>0</c:v>
                </c:pt>
                <c:pt idx="7789">
                  <c:v>0</c:v>
                </c:pt>
                <c:pt idx="7790">
                  <c:v>0</c:v>
                </c:pt>
                <c:pt idx="7791">
                  <c:v>0</c:v>
                </c:pt>
                <c:pt idx="7792">
                  <c:v>0</c:v>
                </c:pt>
                <c:pt idx="7793">
                  <c:v>0</c:v>
                </c:pt>
                <c:pt idx="7794">
                  <c:v>0</c:v>
                </c:pt>
                <c:pt idx="7795">
                  <c:v>0</c:v>
                </c:pt>
                <c:pt idx="7796">
                  <c:v>0</c:v>
                </c:pt>
                <c:pt idx="7797">
                  <c:v>0</c:v>
                </c:pt>
                <c:pt idx="7798">
                  <c:v>0</c:v>
                </c:pt>
                <c:pt idx="7799">
                  <c:v>0</c:v>
                </c:pt>
                <c:pt idx="7800">
                  <c:v>0</c:v>
                </c:pt>
                <c:pt idx="7801">
                  <c:v>0</c:v>
                </c:pt>
                <c:pt idx="7802">
                  <c:v>0</c:v>
                </c:pt>
                <c:pt idx="7803">
                  <c:v>0</c:v>
                </c:pt>
                <c:pt idx="7804">
                  <c:v>0</c:v>
                </c:pt>
                <c:pt idx="7805">
                  <c:v>0</c:v>
                </c:pt>
                <c:pt idx="7806">
                  <c:v>0</c:v>
                </c:pt>
                <c:pt idx="7807">
                  <c:v>0</c:v>
                </c:pt>
                <c:pt idx="7808">
                  <c:v>0</c:v>
                </c:pt>
                <c:pt idx="7809">
                  <c:v>0</c:v>
                </c:pt>
                <c:pt idx="7810">
                  <c:v>0</c:v>
                </c:pt>
                <c:pt idx="7811">
                  <c:v>0</c:v>
                </c:pt>
                <c:pt idx="7812">
                  <c:v>0</c:v>
                </c:pt>
                <c:pt idx="7813">
                  <c:v>0</c:v>
                </c:pt>
                <c:pt idx="7814">
                  <c:v>0</c:v>
                </c:pt>
                <c:pt idx="7815">
                  <c:v>0</c:v>
                </c:pt>
                <c:pt idx="7816">
                  <c:v>0</c:v>
                </c:pt>
                <c:pt idx="7817">
                  <c:v>0</c:v>
                </c:pt>
                <c:pt idx="7818">
                  <c:v>0</c:v>
                </c:pt>
                <c:pt idx="7819">
                  <c:v>0</c:v>
                </c:pt>
                <c:pt idx="7820">
                  <c:v>0</c:v>
                </c:pt>
                <c:pt idx="7821">
                  <c:v>0</c:v>
                </c:pt>
                <c:pt idx="7822">
                  <c:v>0</c:v>
                </c:pt>
                <c:pt idx="7823">
                  <c:v>0</c:v>
                </c:pt>
                <c:pt idx="7824">
                  <c:v>0</c:v>
                </c:pt>
                <c:pt idx="7825">
                  <c:v>0</c:v>
                </c:pt>
                <c:pt idx="7826">
                  <c:v>0</c:v>
                </c:pt>
                <c:pt idx="7827">
                  <c:v>0</c:v>
                </c:pt>
                <c:pt idx="7828">
                  <c:v>0</c:v>
                </c:pt>
                <c:pt idx="7829">
                  <c:v>0</c:v>
                </c:pt>
                <c:pt idx="7830">
                  <c:v>0</c:v>
                </c:pt>
                <c:pt idx="7831">
                  <c:v>0</c:v>
                </c:pt>
                <c:pt idx="7832">
                  <c:v>0</c:v>
                </c:pt>
                <c:pt idx="7833">
                  <c:v>0</c:v>
                </c:pt>
                <c:pt idx="7834">
                  <c:v>0</c:v>
                </c:pt>
                <c:pt idx="7835">
                  <c:v>0</c:v>
                </c:pt>
                <c:pt idx="7836">
                  <c:v>0</c:v>
                </c:pt>
                <c:pt idx="7837">
                  <c:v>0</c:v>
                </c:pt>
                <c:pt idx="7838">
                  <c:v>0</c:v>
                </c:pt>
                <c:pt idx="7839">
                  <c:v>0</c:v>
                </c:pt>
                <c:pt idx="7840">
                  <c:v>0</c:v>
                </c:pt>
                <c:pt idx="7841">
                  <c:v>0</c:v>
                </c:pt>
                <c:pt idx="7842">
                  <c:v>0</c:v>
                </c:pt>
                <c:pt idx="7843">
                  <c:v>0</c:v>
                </c:pt>
                <c:pt idx="7844">
                  <c:v>0</c:v>
                </c:pt>
                <c:pt idx="7845">
                  <c:v>0</c:v>
                </c:pt>
                <c:pt idx="7846">
                  <c:v>0</c:v>
                </c:pt>
                <c:pt idx="7847">
                  <c:v>0</c:v>
                </c:pt>
                <c:pt idx="7848">
                  <c:v>0</c:v>
                </c:pt>
                <c:pt idx="7849">
                  <c:v>0</c:v>
                </c:pt>
                <c:pt idx="7850">
                  <c:v>0</c:v>
                </c:pt>
                <c:pt idx="7851">
                  <c:v>0</c:v>
                </c:pt>
                <c:pt idx="7852">
                  <c:v>0</c:v>
                </c:pt>
                <c:pt idx="7853">
                  <c:v>0</c:v>
                </c:pt>
                <c:pt idx="7854">
                  <c:v>0</c:v>
                </c:pt>
                <c:pt idx="7855">
                  <c:v>0</c:v>
                </c:pt>
                <c:pt idx="7856">
                  <c:v>0</c:v>
                </c:pt>
                <c:pt idx="7857">
                  <c:v>0</c:v>
                </c:pt>
                <c:pt idx="7858">
                  <c:v>0</c:v>
                </c:pt>
                <c:pt idx="7859">
                  <c:v>0</c:v>
                </c:pt>
                <c:pt idx="7860">
                  <c:v>0</c:v>
                </c:pt>
                <c:pt idx="7861">
                  <c:v>0</c:v>
                </c:pt>
                <c:pt idx="7862">
                  <c:v>0</c:v>
                </c:pt>
                <c:pt idx="7863">
                  <c:v>0</c:v>
                </c:pt>
                <c:pt idx="7864">
                  <c:v>0</c:v>
                </c:pt>
                <c:pt idx="7865">
                  <c:v>0</c:v>
                </c:pt>
                <c:pt idx="7866">
                  <c:v>0</c:v>
                </c:pt>
                <c:pt idx="7867">
                  <c:v>0</c:v>
                </c:pt>
                <c:pt idx="7868">
                  <c:v>0</c:v>
                </c:pt>
                <c:pt idx="7869">
                  <c:v>0</c:v>
                </c:pt>
                <c:pt idx="7870">
                  <c:v>0</c:v>
                </c:pt>
                <c:pt idx="7871">
                  <c:v>0</c:v>
                </c:pt>
                <c:pt idx="7872">
                  <c:v>0</c:v>
                </c:pt>
                <c:pt idx="7873">
                  <c:v>0</c:v>
                </c:pt>
                <c:pt idx="7874">
                  <c:v>0</c:v>
                </c:pt>
                <c:pt idx="7875">
                  <c:v>0</c:v>
                </c:pt>
                <c:pt idx="7876">
                  <c:v>0</c:v>
                </c:pt>
                <c:pt idx="7877">
                  <c:v>0</c:v>
                </c:pt>
                <c:pt idx="7878">
                  <c:v>0</c:v>
                </c:pt>
                <c:pt idx="7879">
                  <c:v>0</c:v>
                </c:pt>
                <c:pt idx="7880">
                  <c:v>0</c:v>
                </c:pt>
                <c:pt idx="7881">
                  <c:v>0</c:v>
                </c:pt>
                <c:pt idx="7882">
                  <c:v>0</c:v>
                </c:pt>
                <c:pt idx="7883">
                  <c:v>0</c:v>
                </c:pt>
                <c:pt idx="7884">
                  <c:v>0</c:v>
                </c:pt>
                <c:pt idx="7885">
                  <c:v>0</c:v>
                </c:pt>
                <c:pt idx="7886">
                  <c:v>0</c:v>
                </c:pt>
                <c:pt idx="7887">
                  <c:v>0</c:v>
                </c:pt>
                <c:pt idx="7888">
                  <c:v>0</c:v>
                </c:pt>
                <c:pt idx="7889">
                  <c:v>0</c:v>
                </c:pt>
                <c:pt idx="7890">
                  <c:v>0</c:v>
                </c:pt>
                <c:pt idx="7891">
                  <c:v>0</c:v>
                </c:pt>
                <c:pt idx="7892">
                  <c:v>0</c:v>
                </c:pt>
                <c:pt idx="7893">
                  <c:v>0</c:v>
                </c:pt>
                <c:pt idx="7894">
                  <c:v>0</c:v>
                </c:pt>
                <c:pt idx="7895">
                  <c:v>0</c:v>
                </c:pt>
                <c:pt idx="7896">
                  <c:v>0</c:v>
                </c:pt>
                <c:pt idx="7897">
                  <c:v>0</c:v>
                </c:pt>
                <c:pt idx="7898">
                  <c:v>0</c:v>
                </c:pt>
                <c:pt idx="7899">
                  <c:v>0</c:v>
                </c:pt>
                <c:pt idx="7900">
                  <c:v>0</c:v>
                </c:pt>
                <c:pt idx="7901">
                  <c:v>0</c:v>
                </c:pt>
                <c:pt idx="7902">
                  <c:v>0</c:v>
                </c:pt>
                <c:pt idx="7903">
                  <c:v>0</c:v>
                </c:pt>
                <c:pt idx="7904">
                  <c:v>0</c:v>
                </c:pt>
                <c:pt idx="7905">
                  <c:v>0</c:v>
                </c:pt>
                <c:pt idx="7906">
                  <c:v>0</c:v>
                </c:pt>
                <c:pt idx="7907">
                  <c:v>0</c:v>
                </c:pt>
                <c:pt idx="7908">
                  <c:v>0</c:v>
                </c:pt>
                <c:pt idx="7909">
                  <c:v>0</c:v>
                </c:pt>
                <c:pt idx="7910">
                  <c:v>0</c:v>
                </c:pt>
                <c:pt idx="7911">
                  <c:v>0</c:v>
                </c:pt>
                <c:pt idx="7912">
                  <c:v>0</c:v>
                </c:pt>
                <c:pt idx="7913">
                  <c:v>0</c:v>
                </c:pt>
                <c:pt idx="7914">
                  <c:v>0</c:v>
                </c:pt>
                <c:pt idx="7915">
                  <c:v>0</c:v>
                </c:pt>
                <c:pt idx="7916">
                  <c:v>0</c:v>
                </c:pt>
                <c:pt idx="7917">
                  <c:v>0</c:v>
                </c:pt>
                <c:pt idx="7918">
                  <c:v>0</c:v>
                </c:pt>
                <c:pt idx="7919">
                  <c:v>0</c:v>
                </c:pt>
                <c:pt idx="7920">
                  <c:v>0</c:v>
                </c:pt>
                <c:pt idx="7921">
                  <c:v>0</c:v>
                </c:pt>
                <c:pt idx="7922">
                  <c:v>0</c:v>
                </c:pt>
                <c:pt idx="7923">
                  <c:v>0</c:v>
                </c:pt>
                <c:pt idx="7924">
                  <c:v>0</c:v>
                </c:pt>
                <c:pt idx="7925">
                  <c:v>0</c:v>
                </c:pt>
                <c:pt idx="7926">
                  <c:v>0</c:v>
                </c:pt>
                <c:pt idx="7927">
                  <c:v>0</c:v>
                </c:pt>
                <c:pt idx="7928">
                  <c:v>0</c:v>
                </c:pt>
                <c:pt idx="7929">
                  <c:v>0</c:v>
                </c:pt>
                <c:pt idx="7930">
                  <c:v>0</c:v>
                </c:pt>
                <c:pt idx="7931">
                  <c:v>0</c:v>
                </c:pt>
                <c:pt idx="7932">
                  <c:v>0</c:v>
                </c:pt>
                <c:pt idx="7933">
                  <c:v>0</c:v>
                </c:pt>
                <c:pt idx="7934">
                  <c:v>0</c:v>
                </c:pt>
                <c:pt idx="7935">
                  <c:v>0</c:v>
                </c:pt>
                <c:pt idx="7936">
                  <c:v>0</c:v>
                </c:pt>
                <c:pt idx="7937">
                  <c:v>0</c:v>
                </c:pt>
                <c:pt idx="7938">
                  <c:v>0</c:v>
                </c:pt>
                <c:pt idx="7939">
                  <c:v>0</c:v>
                </c:pt>
                <c:pt idx="7940">
                  <c:v>0</c:v>
                </c:pt>
                <c:pt idx="7941">
                  <c:v>0</c:v>
                </c:pt>
                <c:pt idx="7942">
                  <c:v>0</c:v>
                </c:pt>
                <c:pt idx="7943">
                  <c:v>0</c:v>
                </c:pt>
                <c:pt idx="7944">
                  <c:v>0</c:v>
                </c:pt>
                <c:pt idx="7945">
                  <c:v>0</c:v>
                </c:pt>
                <c:pt idx="7946">
                  <c:v>0</c:v>
                </c:pt>
                <c:pt idx="7947">
                  <c:v>0</c:v>
                </c:pt>
                <c:pt idx="7948">
                  <c:v>0</c:v>
                </c:pt>
                <c:pt idx="7949">
                  <c:v>0</c:v>
                </c:pt>
                <c:pt idx="7950">
                  <c:v>0</c:v>
                </c:pt>
                <c:pt idx="7951">
                  <c:v>0</c:v>
                </c:pt>
                <c:pt idx="7952">
                  <c:v>0</c:v>
                </c:pt>
                <c:pt idx="7953">
                  <c:v>0</c:v>
                </c:pt>
                <c:pt idx="7954">
                  <c:v>0</c:v>
                </c:pt>
                <c:pt idx="7955">
                  <c:v>0</c:v>
                </c:pt>
                <c:pt idx="7956">
                  <c:v>0</c:v>
                </c:pt>
                <c:pt idx="7957">
                  <c:v>0</c:v>
                </c:pt>
                <c:pt idx="7958">
                  <c:v>0</c:v>
                </c:pt>
                <c:pt idx="7959">
                  <c:v>0</c:v>
                </c:pt>
                <c:pt idx="7960">
                  <c:v>0</c:v>
                </c:pt>
                <c:pt idx="7961">
                  <c:v>0</c:v>
                </c:pt>
                <c:pt idx="7962">
                  <c:v>0</c:v>
                </c:pt>
                <c:pt idx="7963">
                  <c:v>0</c:v>
                </c:pt>
                <c:pt idx="7964">
                  <c:v>0</c:v>
                </c:pt>
                <c:pt idx="7965">
                  <c:v>0</c:v>
                </c:pt>
                <c:pt idx="7966">
                  <c:v>0</c:v>
                </c:pt>
                <c:pt idx="7967">
                  <c:v>0</c:v>
                </c:pt>
                <c:pt idx="7968">
                  <c:v>0</c:v>
                </c:pt>
                <c:pt idx="7969">
                  <c:v>0</c:v>
                </c:pt>
                <c:pt idx="7970">
                  <c:v>0</c:v>
                </c:pt>
                <c:pt idx="7971">
                  <c:v>0</c:v>
                </c:pt>
                <c:pt idx="7972">
                  <c:v>0</c:v>
                </c:pt>
                <c:pt idx="7973">
                  <c:v>0</c:v>
                </c:pt>
                <c:pt idx="7974">
                  <c:v>0</c:v>
                </c:pt>
                <c:pt idx="7975">
                  <c:v>0</c:v>
                </c:pt>
                <c:pt idx="7976">
                  <c:v>0</c:v>
                </c:pt>
                <c:pt idx="7977">
                  <c:v>0</c:v>
                </c:pt>
                <c:pt idx="7978">
                  <c:v>0</c:v>
                </c:pt>
                <c:pt idx="7979">
                  <c:v>0</c:v>
                </c:pt>
                <c:pt idx="7980">
                  <c:v>0</c:v>
                </c:pt>
                <c:pt idx="7981">
                  <c:v>0</c:v>
                </c:pt>
                <c:pt idx="7982">
                  <c:v>0</c:v>
                </c:pt>
                <c:pt idx="7983">
                  <c:v>0</c:v>
                </c:pt>
                <c:pt idx="7984">
                  <c:v>0</c:v>
                </c:pt>
                <c:pt idx="7985">
                  <c:v>0</c:v>
                </c:pt>
                <c:pt idx="7986">
                  <c:v>0</c:v>
                </c:pt>
                <c:pt idx="7987">
                  <c:v>0</c:v>
                </c:pt>
                <c:pt idx="7988">
                  <c:v>0</c:v>
                </c:pt>
                <c:pt idx="7989">
                  <c:v>0</c:v>
                </c:pt>
                <c:pt idx="7990">
                  <c:v>0</c:v>
                </c:pt>
                <c:pt idx="7991">
                  <c:v>0</c:v>
                </c:pt>
                <c:pt idx="7992">
                  <c:v>0</c:v>
                </c:pt>
                <c:pt idx="7993">
                  <c:v>0</c:v>
                </c:pt>
                <c:pt idx="7994">
                  <c:v>0</c:v>
                </c:pt>
                <c:pt idx="7995">
                  <c:v>0</c:v>
                </c:pt>
                <c:pt idx="7996">
                  <c:v>0</c:v>
                </c:pt>
                <c:pt idx="7997">
                  <c:v>0</c:v>
                </c:pt>
                <c:pt idx="7998">
                  <c:v>0</c:v>
                </c:pt>
                <c:pt idx="7999">
                  <c:v>0</c:v>
                </c:pt>
                <c:pt idx="8000">
                  <c:v>0</c:v>
                </c:pt>
                <c:pt idx="8001">
                  <c:v>0</c:v>
                </c:pt>
                <c:pt idx="8002">
                  <c:v>0</c:v>
                </c:pt>
                <c:pt idx="8003">
                  <c:v>0</c:v>
                </c:pt>
                <c:pt idx="8004">
                  <c:v>0</c:v>
                </c:pt>
                <c:pt idx="8005">
                  <c:v>0</c:v>
                </c:pt>
                <c:pt idx="8006">
                  <c:v>0</c:v>
                </c:pt>
                <c:pt idx="8007">
                  <c:v>0</c:v>
                </c:pt>
                <c:pt idx="8008">
                  <c:v>0</c:v>
                </c:pt>
                <c:pt idx="8009">
                  <c:v>0</c:v>
                </c:pt>
                <c:pt idx="8010">
                  <c:v>0</c:v>
                </c:pt>
                <c:pt idx="8011">
                  <c:v>0</c:v>
                </c:pt>
                <c:pt idx="8012">
                  <c:v>0</c:v>
                </c:pt>
                <c:pt idx="8013">
                  <c:v>0</c:v>
                </c:pt>
                <c:pt idx="8014">
                  <c:v>0</c:v>
                </c:pt>
                <c:pt idx="8015">
                  <c:v>0</c:v>
                </c:pt>
                <c:pt idx="8016">
                  <c:v>0</c:v>
                </c:pt>
                <c:pt idx="8017">
                  <c:v>0</c:v>
                </c:pt>
                <c:pt idx="8018">
                  <c:v>0</c:v>
                </c:pt>
                <c:pt idx="8019">
                  <c:v>0</c:v>
                </c:pt>
                <c:pt idx="8020">
                  <c:v>0</c:v>
                </c:pt>
                <c:pt idx="8021">
                  <c:v>0</c:v>
                </c:pt>
                <c:pt idx="8022">
                  <c:v>0</c:v>
                </c:pt>
                <c:pt idx="8023">
                  <c:v>0</c:v>
                </c:pt>
                <c:pt idx="8024">
                  <c:v>0</c:v>
                </c:pt>
                <c:pt idx="8025">
                  <c:v>0</c:v>
                </c:pt>
                <c:pt idx="8026">
                  <c:v>0</c:v>
                </c:pt>
                <c:pt idx="8027">
                  <c:v>0</c:v>
                </c:pt>
                <c:pt idx="8028">
                  <c:v>0</c:v>
                </c:pt>
                <c:pt idx="8029">
                  <c:v>0</c:v>
                </c:pt>
                <c:pt idx="8030">
                  <c:v>0</c:v>
                </c:pt>
                <c:pt idx="8031">
                  <c:v>0</c:v>
                </c:pt>
                <c:pt idx="8032">
                  <c:v>0</c:v>
                </c:pt>
                <c:pt idx="8033">
                  <c:v>0</c:v>
                </c:pt>
                <c:pt idx="8034">
                  <c:v>0</c:v>
                </c:pt>
                <c:pt idx="8035">
                  <c:v>0</c:v>
                </c:pt>
                <c:pt idx="8036">
                  <c:v>0</c:v>
                </c:pt>
                <c:pt idx="8037">
                  <c:v>0</c:v>
                </c:pt>
                <c:pt idx="8038">
                  <c:v>0</c:v>
                </c:pt>
                <c:pt idx="8039">
                  <c:v>0</c:v>
                </c:pt>
                <c:pt idx="8040">
                  <c:v>0</c:v>
                </c:pt>
                <c:pt idx="8041">
                  <c:v>0</c:v>
                </c:pt>
                <c:pt idx="8042">
                  <c:v>0</c:v>
                </c:pt>
                <c:pt idx="8043">
                  <c:v>0</c:v>
                </c:pt>
                <c:pt idx="8044">
                  <c:v>0</c:v>
                </c:pt>
                <c:pt idx="8045">
                  <c:v>0</c:v>
                </c:pt>
                <c:pt idx="8046">
                  <c:v>0</c:v>
                </c:pt>
                <c:pt idx="8047">
                  <c:v>0</c:v>
                </c:pt>
                <c:pt idx="8048">
                  <c:v>0</c:v>
                </c:pt>
                <c:pt idx="8049">
                  <c:v>0</c:v>
                </c:pt>
                <c:pt idx="8050">
                  <c:v>0</c:v>
                </c:pt>
                <c:pt idx="8051">
                  <c:v>0</c:v>
                </c:pt>
                <c:pt idx="8052">
                  <c:v>0</c:v>
                </c:pt>
                <c:pt idx="8053">
                  <c:v>0</c:v>
                </c:pt>
                <c:pt idx="8054">
                  <c:v>0</c:v>
                </c:pt>
                <c:pt idx="8055">
                  <c:v>0</c:v>
                </c:pt>
                <c:pt idx="8056">
                  <c:v>0</c:v>
                </c:pt>
                <c:pt idx="8057">
                  <c:v>0</c:v>
                </c:pt>
                <c:pt idx="8058">
                  <c:v>0</c:v>
                </c:pt>
                <c:pt idx="8059">
                  <c:v>0</c:v>
                </c:pt>
                <c:pt idx="8060">
                  <c:v>0</c:v>
                </c:pt>
                <c:pt idx="8061">
                  <c:v>0</c:v>
                </c:pt>
                <c:pt idx="8062">
                  <c:v>0</c:v>
                </c:pt>
                <c:pt idx="8063">
                  <c:v>0</c:v>
                </c:pt>
                <c:pt idx="8064">
                  <c:v>0</c:v>
                </c:pt>
                <c:pt idx="8065">
                  <c:v>0</c:v>
                </c:pt>
                <c:pt idx="8066">
                  <c:v>0</c:v>
                </c:pt>
                <c:pt idx="8067">
                  <c:v>0</c:v>
                </c:pt>
                <c:pt idx="8068">
                  <c:v>0</c:v>
                </c:pt>
                <c:pt idx="8069">
                  <c:v>0</c:v>
                </c:pt>
                <c:pt idx="8070">
                  <c:v>0</c:v>
                </c:pt>
                <c:pt idx="8071">
                  <c:v>0</c:v>
                </c:pt>
                <c:pt idx="8072">
                  <c:v>0</c:v>
                </c:pt>
                <c:pt idx="8073">
                  <c:v>0</c:v>
                </c:pt>
                <c:pt idx="8074">
                  <c:v>0</c:v>
                </c:pt>
                <c:pt idx="8075">
                  <c:v>0</c:v>
                </c:pt>
                <c:pt idx="8076">
                  <c:v>0</c:v>
                </c:pt>
                <c:pt idx="8077">
                  <c:v>0</c:v>
                </c:pt>
                <c:pt idx="8078">
                  <c:v>0</c:v>
                </c:pt>
                <c:pt idx="8079">
                  <c:v>0</c:v>
                </c:pt>
                <c:pt idx="8080">
                  <c:v>0</c:v>
                </c:pt>
                <c:pt idx="8081">
                  <c:v>0</c:v>
                </c:pt>
                <c:pt idx="8082">
                  <c:v>0</c:v>
                </c:pt>
                <c:pt idx="8083">
                  <c:v>0</c:v>
                </c:pt>
                <c:pt idx="8084">
                  <c:v>0</c:v>
                </c:pt>
                <c:pt idx="8085">
                  <c:v>0</c:v>
                </c:pt>
                <c:pt idx="8086">
                  <c:v>0</c:v>
                </c:pt>
                <c:pt idx="8087">
                  <c:v>0</c:v>
                </c:pt>
                <c:pt idx="8088">
                  <c:v>0</c:v>
                </c:pt>
                <c:pt idx="8089">
                  <c:v>0</c:v>
                </c:pt>
                <c:pt idx="8090">
                  <c:v>0</c:v>
                </c:pt>
                <c:pt idx="8091">
                  <c:v>0</c:v>
                </c:pt>
                <c:pt idx="8092">
                  <c:v>0</c:v>
                </c:pt>
                <c:pt idx="8093">
                  <c:v>0</c:v>
                </c:pt>
                <c:pt idx="8094">
                  <c:v>0</c:v>
                </c:pt>
                <c:pt idx="8095">
                  <c:v>0</c:v>
                </c:pt>
                <c:pt idx="8096">
                  <c:v>0</c:v>
                </c:pt>
                <c:pt idx="8097">
                  <c:v>0</c:v>
                </c:pt>
                <c:pt idx="8098">
                  <c:v>0</c:v>
                </c:pt>
                <c:pt idx="8099">
                  <c:v>0</c:v>
                </c:pt>
                <c:pt idx="8100">
                  <c:v>0</c:v>
                </c:pt>
                <c:pt idx="8101">
                  <c:v>0</c:v>
                </c:pt>
                <c:pt idx="8102">
                  <c:v>0</c:v>
                </c:pt>
                <c:pt idx="8103">
                  <c:v>0</c:v>
                </c:pt>
                <c:pt idx="8104">
                  <c:v>0</c:v>
                </c:pt>
                <c:pt idx="8105">
                  <c:v>0</c:v>
                </c:pt>
                <c:pt idx="8106">
                  <c:v>0</c:v>
                </c:pt>
                <c:pt idx="8107">
                  <c:v>0</c:v>
                </c:pt>
                <c:pt idx="8108">
                  <c:v>0</c:v>
                </c:pt>
                <c:pt idx="8109">
                  <c:v>0</c:v>
                </c:pt>
                <c:pt idx="8110">
                  <c:v>0</c:v>
                </c:pt>
                <c:pt idx="8111">
                  <c:v>0</c:v>
                </c:pt>
                <c:pt idx="8112">
                  <c:v>0</c:v>
                </c:pt>
                <c:pt idx="8113">
                  <c:v>0</c:v>
                </c:pt>
                <c:pt idx="8114">
                  <c:v>0</c:v>
                </c:pt>
                <c:pt idx="8115">
                  <c:v>0</c:v>
                </c:pt>
                <c:pt idx="8116">
                  <c:v>0</c:v>
                </c:pt>
                <c:pt idx="8117">
                  <c:v>0</c:v>
                </c:pt>
                <c:pt idx="8118">
                  <c:v>0</c:v>
                </c:pt>
                <c:pt idx="8119">
                  <c:v>0</c:v>
                </c:pt>
                <c:pt idx="8120">
                  <c:v>0</c:v>
                </c:pt>
                <c:pt idx="8121">
                  <c:v>0</c:v>
                </c:pt>
                <c:pt idx="8122">
                  <c:v>0</c:v>
                </c:pt>
                <c:pt idx="8123">
                  <c:v>0</c:v>
                </c:pt>
                <c:pt idx="8124">
                  <c:v>0</c:v>
                </c:pt>
                <c:pt idx="8125">
                  <c:v>0</c:v>
                </c:pt>
                <c:pt idx="8126">
                  <c:v>0</c:v>
                </c:pt>
                <c:pt idx="8127">
                  <c:v>0</c:v>
                </c:pt>
                <c:pt idx="8128">
                  <c:v>0</c:v>
                </c:pt>
                <c:pt idx="8129">
                  <c:v>0</c:v>
                </c:pt>
                <c:pt idx="8130">
                  <c:v>0</c:v>
                </c:pt>
                <c:pt idx="8131">
                  <c:v>0</c:v>
                </c:pt>
                <c:pt idx="8132">
                  <c:v>0</c:v>
                </c:pt>
                <c:pt idx="8133">
                  <c:v>0</c:v>
                </c:pt>
                <c:pt idx="8134">
                  <c:v>0</c:v>
                </c:pt>
                <c:pt idx="8135">
                  <c:v>0</c:v>
                </c:pt>
                <c:pt idx="8136">
                  <c:v>0</c:v>
                </c:pt>
                <c:pt idx="8137">
                  <c:v>0</c:v>
                </c:pt>
                <c:pt idx="8138">
                  <c:v>0</c:v>
                </c:pt>
                <c:pt idx="8139">
                  <c:v>0</c:v>
                </c:pt>
                <c:pt idx="8140">
                  <c:v>0</c:v>
                </c:pt>
                <c:pt idx="8141">
                  <c:v>0</c:v>
                </c:pt>
                <c:pt idx="8142">
                  <c:v>0</c:v>
                </c:pt>
                <c:pt idx="8143">
                  <c:v>0</c:v>
                </c:pt>
                <c:pt idx="8144">
                  <c:v>0</c:v>
                </c:pt>
                <c:pt idx="8145">
                  <c:v>0</c:v>
                </c:pt>
                <c:pt idx="8146">
                  <c:v>0</c:v>
                </c:pt>
                <c:pt idx="8147">
                  <c:v>0</c:v>
                </c:pt>
                <c:pt idx="8148">
                  <c:v>0</c:v>
                </c:pt>
                <c:pt idx="8149">
                  <c:v>0</c:v>
                </c:pt>
                <c:pt idx="8150">
                  <c:v>0</c:v>
                </c:pt>
                <c:pt idx="8151">
                  <c:v>0</c:v>
                </c:pt>
                <c:pt idx="8152">
                  <c:v>0</c:v>
                </c:pt>
                <c:pt idx="8153">
                  <c:v>0</c:v>
                </c:pt>
                <c:pt idx="8154">
                  <c:v>0</c:v>
                </c:pt>
                <c:pt idx="8155">
                  <c:v>0</c:v>
                </c:pt>
                <c:pt idx="8156">
                  <c:v>0</c:v>
                </c:pt>
                <c:pt idx="8157">
                  <c:v>0</c:v>
                </c:pt>
                <c:pt idx="8158">
                  <c:v>0</c:v>
                </c:pt>
                <c:pt idx="8159">
                  <c:v>0</c:v>
                </c:pt>
                <c:pt idx="8160">
                  <c:v>0</c:v>
                </c:pt>
                <c:pt idx="8161">
                  <c:v>0</c:v>
                </c:pt>
                <c:pt idx="8162">
                  <c:v>0</c:v>
                </c:pt>
                <c:pt idx="8163">
                  <c:v>0</c:v>
                </c:pt>
                <c:pt idx="8164">
                  <c:v>0</c:v>
                </c:pt>
                <c:pt idx="8165">
                  <c:v>0</c:v>
                </c:pt>
                <c:pt idx="8166">
                  <c:v>0</c:v>
                </c:pt>
                <c:pt idx="8167">
                  <c:v>0</c:v>
                </c:pt>
                <c:pt idx="8168">
                  <c:v>0</c:v>
                </c:pt>
                <c:pt idx="8169">
                  <c:v>0</c:v>
                </c:pt>
                <c:pt idx="8170">
                  <c:v>0</c:v>
                </c:pt>
                <c:pt idx="8171">
                  <c:v>0</c:v>
                </c:pt>
                <c:pt idx="8172">
                  <c:v>0</c:v>
                </c:pt>
                <c:pt idx="8173">
                  <c:v>0</c:v>
                </c:pt>
                <c:pt idx="8174">
                  <c:v>0</c:v>
                </c:pt>
                <c:pt idx="8175">
                  <c:v>0</c:v>
                </c:pt>
                <c:pt idx="8176">
                  <c:v>0</c:v>
                </c:pt>
                <c:pt idx="8177">
                  <c:v>0</c:v>
                </c:pt>
                <c:pt idx="8178">
                  <c:v>0</c:v>
                </c:pt>
                <c:pt idx="8179">
                  <c:v>0</c:v>
                </c:pt>
                <c:pt idx="8180">
                  <c:v>0</c:v>
                </c:pt>
                <c:pt idx="8181">
                  <c:v>0</c:v>
                </c:pt>
                <c:pt idx="8182">
                  <c:v>0</c:v>
                </c:pt>
                <c:pt idx="8183">
                  <c:v>0</c:v>
                </c:pt>
                <c:pt idx="8184">
                  <c:v>0</c:v>
                </c:pt>
                <c:pt idx="8185">
                  <c:v>0</c:v>
                </c:pt>
                <c:pt idx="8186">
                  <c:v>0</c:v>
                </c:pt>
                <c:pt idx="8187">
                  <c:v>0</c:v>
                </c:pt>
                <c:pt idx="8188">
                  <c:v>0</c:v>
                </c:pt>
                <c:pt idx="8189">
                  <c:v>0</c:v>
                </c:pt>
                <c:pt idx="8190">
                  <c:v>0</c:v>
                </c:pt>
                <c:pt idx="8191">
                  <c:v>0</c:v>
                </c:pt>
                <c:pt idx="8192">
                  <c:v>0</c:v>
                </c:pt>
                <c:pt idx="8193">
                  <c:v>0</c:v>
                </c:pt>
                <c:pt idx="8194">
                  <c:v>0</c:v>
                </c:pt>
                <c:pt idx="8195">
                  <c:v>0</c:v>
                </c:pt>
                <c:pt idx="8196">
                  <c:v>0</c:v>
                </c:pt>
                <c:pt idx="8197">
                  <c:v>0</c:v>
                </c:pt>
                <c:pt idx="8198">
                  <c:v>0</c:v>
                </c:pt>
                <c:pt idx="8199">
                  <c:v>0</c:v>
                </c:pt>
                <c:pt idx="8200">
                  <c:v>0</c:v>
                </c:pt>
                <c:pt idx="8201">
                  <c:v>0</c:v>
                </c:pt>
                <c:pt idx="8202">
                  <c:v>0</c:v>
                </c:pt>
                <c:pt idx="8203">
                  <c:v>0</c:v>
                </c:pt>
                <c:pt idx="8204">
                  <c:v>0</c:v>
                </c:pt>
                <c:pt idx="8205">
                  <c:v>0</c:v>
                </c:pt>
                <c:pt idx="8206">
                  <c:v>0</c:v>
                </c:pt>
                <c:pt idx="8207">
                  <c:v>0</c:v>
                </c:pt>
                <c:pt idx="8208">
                  <c:v>0</c:v>
                </c:pt>
                <c:pt idx="8209">
                  <c:v>0</c:v>
                </c:pt>
                <c:pt idx="8210">
                  <c:v>0</c:v>
                </c:pt>
                <c:pt idx="8211">
                  <c:v>0</c:v>
                </c:pt>
                <c:pt idx="8212">
                  <c:v>0</c:v>
                </c:pt>
                <c:pt idx="8213">
                  <c:v>0</c:v>
                </c:pt>
                <c:pt idx="8214">
                  <c:v>0</c:v>
                </c:pt>
                <c:pt idx="8215">
                  <c:v>0</c:v>
                </c:pt>
                <c:pt idx="8216">
                  <c:v>0</c:v>
                </c:pt>
                <c:pt idx="8217">
                  <c:v>0</c:v>
                </c:pt>
                <c:pt idx="8218">
                  <c:v>0</c:v>
                </c:pt>
                <c:pt idx="8219">
                  <c:v>0</c:v>
                </c:pt>
                <c:pt idx="8220">
                  <c:v>0</c:v>
                </c:pt>
                <c:pt idx="8221">
                  <c:v>0</c:v>
                </c:pt>
                <c:pt idx="8222">
                  <c:v>0</c:v>
                </c:pt>
                <c:pt idx="8223">
                  <c:v>0</c:v>
                </c:pt>
                <c:pt idx="8224">
                  <c:v>0</c:v>
                </c:pt>
                <c:pt idx="8225">
                  <c:v>0</c:v>
                </c:pt>
                <c:pt idx="8226">
                  <c:v>0</c:v>
                </c:pt>
                <c:pt idx="8227">
                  <c:v>0</c:v>
                </c:pt>
                <c:pt idx="8228">
                  <c:v>0</c:v>
                </c:pt>
                <c:pt idx="8229">
                  <c:v>0</c:v>
                </c:pt>
                <c:pt idx="8230">
                  <c:v>0</c:v>
                </c:pt>
                <c:pt idx="8231">
                  <c:v>0</c:v>
                </c:pt>
                <c:pt idx="8232">
                  <c:v>0</c:v>
                </c:pt>
                <c:pt idx="8233">
                  <c:v>0</c:v>
                </c:pt>
                <c:pt idx="8234">
                  <c:v>0</c:v>
                </c:pt>
                <c:pt idx="8235">
                  <c:v>0</c:v>
                </c:pt>
                <c:pt idx="8236">
                  <c:v>0</c:v>
                </c:pt>
                <c:pt idx="8237">
                  <c:v>0</c:v>
                </c:pt>
                <c:pt idx="8238">
                  <c:v>0</c:v>
                </c:pt>
                <c:pt idx="8239">
                  <c:v>0</c:v>
                </c:pt>
                <c:pt idx="8240">
                  <c:v>0</c:v>
                </c:pt>
                <c:pt idx="8241">
                  <c:v>0</c:v>
                </c:pt>
                <c:pt idx="8242">
                  <c:v>0</c:v>
                </c:pt>
                <c:pt idx="8243">
                  <c:v>0</c:v>
                </c:pt>
                <c:pt idx="8244">
                  <c:v>0</c:v>
                </c:pt>
                <c:pt idx="8245">
                  <c:v>0</c:v>
                </c:pt>
                <c:pt idx="8246">
                  <c:v>0</c:v>
                </c:pt>
                <c:pt idx="8247">
                  <c:v>0</c:v>
                </c:pt>
                <c:pt idx="8248">
                  <c:v>0</c:v>
                </c:pt>
                <c:pt idx="8249">
                  <c:v>0</c:v>
                </c:pt>
                <c:pt idx="8250">
                  <c:v>0</c:v>
                </c:pt>
                <c:pt idx="8251">
                  <c:v>0</c:v>
                </c:pt>
                <c:pt idx="8252">
                  <c:v>0</c:v>
                </c:pt>
                <c:pt idx="8253">
                  <c:v>0</c:v>
                </c:pt>
                <c:pt idx="8254">
                  <c:v>0</c:v>
                </c:pt>
                <c:pt idx="8255">
                  <c:v>0</c:v>
                </c:pt>
                <c:pt idx="8256">
                  <c:v>0</c:v>
                </c:pt>
                <c:pt idx="8257">
                  <c:v>0</c:v>
                </c:pt>
                <c:pt idx="8258">
                  <c:v>0</c:v>
                </c:pt>
                <c:pt idx="8259">
                  <c:v>0</c:v>
                </c:pt>
                <c:pt idx="8260">
                  <c:v>0</c:v>
                </c:pt>
                <c:pt idx="8261">
                  <c:v>0</c:v>
                </c:pt>
                <c:pt idx="8262">
                  <c:v>0</c:v>
                </c:pt>
                <c:pt idx="8263">
                  <c:v>0</c:v>
                </c:pt>
                <c:pt idx="8264">
                  <c:v>0</c:v>
                </c:pt>
                <c:pt idx="8265">
                  <c:v>0</c:v>
                </c:pt>
                <c:pt idx="8266">
                  <c:v>0</c:v>
                </c:pt>
                <c:pt idx="8267">
                  <c:v>0</c:v>
                </c:pt>
                <c:pt idx="8268">
                  <c:v>0</c:v>
                </c:pt>
                <c:pt idx="8269">
                  <c:v>0</c:v>
                </c:pt>
                <c:pt idx="8270">
                  <c:v>0</c:v>
                </c:pt>
                <c:pt idx="8271">
                  <c:v>0</c:v>
                </c:pt>
                <c:pt idx="8272">
                  <c:v>0</c:v>
                </c:pt>
                <c:pt idx="8273">
                  <c:v>0</c:v>
                </c:pt>
                <c:pt idx="8274">
                  <c:v>0</c:v>
                </c:pt>
                <c:pt idx="8275">
                  <c:v>0</c:v>
                </c:pt>
                <c:pt idx="8276">
                  <c:v>0</c:v>
                </c:pt>
                <c:pt idx="8277">
                  <c:v>0</c:v>
                </c:pt>
                <c:pt idx="8278">
                  <c:v>0</c:v>
                </c:pt>
                <c:pt idx="8279">
                  <c:v>0</c:v>
                </c:pt>
                <c:pt idx="8280">
                  <c:v>0</c:v>
                </c:pt>
                <c:pt idx="8281">
                  <c:v>0</c:v>
                </c:pt>
                <c:pt idx="8282">
                  <c:v>0</c:v>
                </c:pt>
                <c:pt idx="8283">
                  <c:v>0</c:v>
                </c:pt>
                <c:pt idx="8284">
                  <c:v>0</c:v>
                </c:pt>
                <c:pt idx="8285">
                  <c:v>0</c:v>
                </c:pt>
                <c:pt idx="8286">
                  <c:v>0</c:v>
                </c:pt>
                <c:pt idx="8287">
                  <c:v>0</c:v>
                </c:pt>
                <c:pt idx="8288">
                  <c:v>0</c:v>
                </c:pt>
                <c:pt idx="8289">
                  <c:v>0</c:v>
                </c:pt>
                <c:pt idx="8290">
                  <c:v>0</c:v>
                </c:pt>
                <c:pt idx="8291">
                  <c:v>0</c:v>
                </c:pt>
                <c:pt idx="8292">
                  <c:v>0</c:v>
                </c:pt>
                <c:pt idx="8293">
                  <c:v>0</c:v>
                </c:pt>
                <c:pt idx="8294">
                  <c:v>0</c:v>
                </c:pt>
                <c:pt idx="8295">
                  <c:v>0</c:v>
                </c:pt>
                <c:pt idx="8296">
                  <c:v>0</c:v>
                </c:pt>
                <c:pt idx="8297">
                  <c:v>0</c:v>
                </c:pt>
                <c:pt idx="8298">
                  <c:v>0</c:v>
                </c:pt>
                <c:pt idx="8299">
                  <c:v>0</c:v>
                </c:pt>
                <c:pt idx="8300">
                  <c:v>0</c:v>
                </c:pt>
                <c:pt idx="8301">
                  <c:v>0</c:v>
                </c:pt>
                <c:pt idx="8302">
                  <c:v>0</c:v>
                </c:pt>
                <c:pt idx="8303">
                  <c:v>0</c:v>
                </c:pt>
                <c:pt idx="8304">
                  <c:v>0</c:v>
                </c:pt>
                <c:pt idx="8305">
                  <c:v>0</c:v>
                </c:pt>
                <c:pt idx="8306">
                  <c:v>0</c:v>
                </c:pt>
                <c:pt idx="8307">
                  <c:v>0</c:v>
                </c:pt>
                <c:pt idx="8308">
                  <c:v>0</c:v>
                </c:pt>
                <c:pt idx="8309">
                  <c:v>0</c:v>
                </c:pt>
                <c:pt idx="8310">
                  <c:v>0</c:v>
                </c:pt>
                <c:pt idx="8311">
                  <c:v>0</c:v>
                </c:pt>
                <c:pt idx="8312">
                  <c:v>0</c:v>
                </c:pt>
                <c:pt idx="8313">
                  <c:v>0</c:v>
                </c:pt>
                <c:pt idx="8314">
                  <c:v>0</c:v>
                </c:pt>
                <c:pt idx="8315">
                  <c:v>0</c:v>
                </c:pt>
                <c:pt idx="8316">
                  <c:v>0</c:v>
                </c:pt>
                <c:pt idx="8317">
                  <c:v>0</c:v>
                </c:pt>
                <c:pt idx="8318">
                  <c:v>0</c:v>
                </c:pt>
                <c:pt idx="8319">
                  <c:v>0</c:v>
                </c:pt>
                <c:pt idx="8320">
                  <c:v>0</c:v>
                </c:pt>
                <c:pt idx="8321">
                  <c:v>0</c:v>
                </c:pt>
                <c:pt idx="8322">
                  <c:v>0</c:v>
                </c:pt>
                <c:pt idx="8323">
                  <c:v>0</c:v>
                </c:pt>
                <c:pt idx="8324">
                  <c:v>0</c:v>
                </c:pt>
                <c:pt idx="8325">
                  <c:v>0</c:v>
                </c:pt>
                <c:pt idx="8326">
                  <c:v>0</c:v>
                </c:pt>
                <c:pt idx="8327">
                  <c:v>0</c:v>
                </c:pt>
                <c:pt idx="8328">
                  <c:v>0</c:v>
                </c:pt>
                <c:pt idx="8329">
                  <c:v>0</c:v>
                </c:pt>
                <c:pt idx="8330">
                  <c:v>0</c:v>
                </c:pt>
                <c:pt idx="8331">
                  <c:v>0</c:v>
                </c:pt>
                <c:pt idx="8332">
                  <c:v>0</c:v>
                </c:pt>
                <c:pt idx="8333">
                  <c:v>0</c:v>
                </c:pt>
                <c:pt idx="8334">
                  <c:v>0</c:v>
                </c:pt>
                <c:pt idx="8335">
                  <c:v>0</c:v>
                </c:pt>
                <c:pt idx="8336">
                  <c:v>0</c:v>
                </c:pt>
                <c:pt idx="8337">
                  <c:v>0</c:v>
                </c:pt>
                <c:pt idx="8338">
                  <c:v>0</c:v>
                </c:pt>
                <c:pt idx="8339">
                  <c:v>0</c:v>
                </c:pt>
                <c:pt idx="8340">
                  <c:v>0</c:v>
                </c:pt>
                <c:pt idx="8341">
                  <c:v>0</c:v>
                </c:pt>
                <c:pt idx="8342">
                  <c:v>0</c:v>
                </c:pt>
                <c:pt idx="8343">
                  <c:v>0</c:v>
                </c:pt>
                <c:pt idx="8344">
                  <c:v>0</c:v>
                </c:pt>
                <c:pt idx="8345">
                  <c:v>0</c:v>
                </c:pt>
                <c:pt idx="8346">
                  <c:v>0</c:v>
                </c:pt>
                <c:pt idx="8347">
                  <c:v>0</c:v>
                </c:pt>
                <c:pt idx="8348">
                  <c:v>0</c:v>
                </c:pt>
                <c:pt idx="8349">
                  <c:v>0</c:v>
                </c:pt>
                <c:pt idx="8350">
                  <c:v>0</c:v>
                </c:pt>
                <c:pt idx="8351">
                  <c:v>0</c:v>
                </c:pt>
                <c:pt idx="8352">
                  <c:v>0</c:v>
                </c:pt>
                <c:pt idx="8353">
                  <c:v>0</c:v>
                </c:pt>
                <c:pt idx="8354">
                  <c:v>0</c:v>
                </c:pt>
                <c:pt idx="8355">
                  <c:v>0</c:v>
                </c:pt>
                <c:pt idx="8356">
                  <c:v>0</c:v>
                </c:pt>
                <c:pt idx="8357">
                  <c:v>0</c:v>
                </c:pt>
                <c:pt idx="8358">
                  <c:v>0</c:v>
                </c:pt>
                <c:pt idx="8359">
                  <c:v>0</c:v>
                </c:pt>
                <c:pt idx="8360">
                  <c:v>0</c:v>
                </c:pt>
                <c:pt idx="8361">
                  <c:v>0</c:v>
                </c:pt>
                <c:pt idx="8362">
                  <c:v>0</c:v>
                </c:pt>
                <c:pt idx="8363">
                  <c:v>0</c:v>
                </c:pt>
                <c:pt idx="8364">
                  <c:v>0</c:v>
                </c:pt>
                <c:pt idx="8365">
                  <c:v>0</c:v>
                </c:pt>
                <c:pt idx="8366">
                  <c:v>0</c:v>
                </c:pt>
                <c:pt idx="8367">
                  <c:v>0</c:v>
                </c:pt>
                <c:pt idx="8368">
                  <c:v>0</c:v>
                </c:pt>
                <c:pt idx="8369">
                  <c:v>0</c:v>
                </c:pt>
                <c:pt idx="8370">
                  <c:v>0</c:v>
                </c:pt>
                <c:pt idx="8371">
                  <c:v>0</c:v>
                </c:pt>
                <c:pt idx="8372">
                  <c:v>0</c:v>
                </c:pt>
                <c:pt idx="8373">
                  <c:v>0</c:v>
                </c:pt>
                <c:pt idx="8374">
                  <c:v>0</c:v>
                </c:pt>
                <c:pt idx="8375">
                  <c:v>0</c:v>
                </c:pt>
                <c:pt idx="8376">
                  <c:v>0</c:v>
                </c:pt>
                <c:pt idx="8377">
                  <c:v>0</c:v>
                </c:pt>
                <c:pt idx="8378">
                  <c:v>0</c:v>
                </c:pt>
                <c:pt idx="8379">
                  <c:v>0</c:v>
                </c:pt>
                <c:pt idx="8380">
                  <c:v>0</c:v>
                </c:pt>
                <c:pt idx="8381">
                  <c:v>0</c:v>
                </c:pt>
                <c:pt idx="8382">
                  <c:v>0</c:v>
                </c:pt>
                <c:pt idx="8383">
                  <c:v>0</c:v>
                </c:pt>
                <c:pt idx="8384">
                  <c:v>0</c:v>
                </c:pt>
                <c:pt idx="8385">
                  <c:v>0</c:v>
                </c:pt>
                <c:pt idx="8386">
                  <c:v>0</c:v>
                </c:pt>
                <c:pt idx="8387">
                  <c:v>0</c:v>
                </c:pt>
                <c:pt idx="8388">
                  <c:v>0</c:v>
                </c:pt>
                <c:pt idx="8389">
                  <c:v>0</c:v>
                </c:pt>
                <c:pt idx="8390">
                  <c:v>0</c:v>
                </c:pt>
                <c:pt idx="8391">
                  <c:v>0</c:v>
                </c:pt>
                <c:pt idx="8392">
                  <c:v>0</c:v>
                </c:pt>
                <c:pt idx="8393">
                  <c:v>0</c:v>
                </c:pt>
                <c:pt idx="8394">
                  <c:v>0</c:v>
                </c:pt>
                <c:pt idx="8395">
                  <c:v>0</c:v>
                </c:pt>
                <c:pt idx="8396">
                  <c:v>0</c:v>
                </c:pt>
                <c:pt idx="8397">
                  <c:v>0</c:v>
                </c:pt>
                <c:pt idx="8398">
                  <c:v>0</c:v>
                </c:pt>
                <c:pt idx="8399">
                  <c:v>0</c:v>
                </c:pt>
                <c:pt idx="8400">
                  <c:v>0</c:v>
                </c:pt>
                <c:pt idx="8401">
                  <c:v>0</c:v>
                </c:pt>
                <c:pt idx="8402">
                  <c:v>0</c:v>
                </c:pt>
                <c:pt idx="8403">
                  <c:v>0</c:v>
                </c:pt>
                <c:pt idx="8404">
                  <c:v>0</c:v>
                </c:pt>
                <c:pt idx="8405">
                  <c:v>0</c:v>
                </c:pt>
                <c:pt idx="8406">
                  <c:v>0</c:v>
                </c:pt>
                <c:pt idx="8407">
                  <c:v>0</c:v>
                </c:pt>
                <c:pt idx="8408">
                  <c:v>0</c:v>
                </c:pt>
                <c:pt idx="8409">
                  <c:v>0</c:v>
                </c:pt>
                <c:pt idx="8410">
                  <c:v>0</c:v>
                </c:pt>
                <c:pt idx="8411">
                  <c:v>0</c:v>
                </c:pt>
                <c:pt idx="8412">
                  <c:v>0</c:v>
                </c:pt>
                <c:pt idx="8413">
                  <c:v>0</c:v>
                </c:pt>
                <c:pt idx="8414">
                  <c:v>0</c:v>
                </c:pt>
                <c:pt idx="8415">
                  <c:v>0</c:v>
                </c:pt>
                <c:pt idx="8416">
                  <c:v>0</c:v>
                </c:pt>
                <c:pt idx="8417">
                  <c:v>0</c:v>
                </c:pt>
                <c:pt idx="8418">
                  <c:v>0</c:v>
                </c:pt>
                <c:pt idx="8419">
                  <c:v>0</c:v>
                </c:pt>
                <c:pt idx="8420">
                  <c:v>0</c:v>
                </c:pt>
                <c:pt idx="8421">
                  <c:v>0</c:v>
                </c:pt>
                <c:pt idx="8422">
                  <c:v>0</c:v>
                </c:pt>
                <c:pt idx="8423">
                  <c:v>0</c:v>
                </c:pt>
                <c:pt idx="8424">
                  <c:v>0</c:v>
                </c:pt>
                <c:pt idx="8425">
                  <c:v>0</c:v>
                </c:pt>
                <c:pt idx="8426">
                  <c:v>0</c:v>
                </c:pt>
                <c:pt idx="8427">
                  <c:v>0</c:v>
                </c:pt>
                <c:pt idx="8428">
                  <c:v>0</c:v>
                </c:pt>
                <c:pt idx="8429">
                  <c:v>0</c:v>
                </c:pt>
                <c:pt idx="8430">
                  <c:v>0</c:v>
                </c:pt>
                <c:pt idx="8431">
                  <c:v>0</c:v>
                </c:pt>
                <c:pt idx="8432">
                  <c:v>0</c:v>
                </c:pt>
                <c:pt idx="8433">
                  <c:v>0</c:v>
                </c:pt>
                <c:pt idx="8434">
                  <c:v>0</c:v>
                </c:pt>
                <c:pt idx="8435">
                  <c:v>0</c:v>
                </c:pt>
                <c:pt idx="8436">
                  <c:v>0</c:v>
                </c:pt>
                <c:pt idx="8437">
                  <c:v>0</c:v>
                </c:pt>
                <c:pt idx="8438">
                  <c:v>0</c:v>
                </c:pt>
                <c:pt idx="8439">
                  <c:v>0</c:v>
                </c:pt>
                <c:pt idx="8440">
                  <c:v>0</c:v>
                </c:pt>
                <c:pt idx="8441">
                  <c:v>0</c:v>
                </c:pt>
                <c:pt idx="8442">
                  <c:v>0</c:v>
                </c:pt>
                <c:pt idx="8443">
                  <c:v>0</c:v>
                </c:pt>
                <c:pt idx="8444">
                  <c:v>0</c:v>
                </c:pt>
                <c:pt idx="8445">
                  <c:v>0</c:v>
                </c:pt>
                <c:pt idx="8446">
                  <c:v>0</c:v>
                </c:pt>
                <c:pt idx="8447">
                  <c:v>0</c:v>
                </c:pt>
                <c:pt idx="8448">
                  <c:v>0</c:v>
                </c:pt>
                <c:pt idx="8449">
                  <c:v>0</c:v>
                </c:pt>
                <c:pt idx="8450">
                  <c:v>0</c:v>
                </c:pt>
                <c:pt idx="8451">
                  <c:v>0</c:v>
                </c:pt>
                <c:pt idx="8452">
                  <c:v>0</c:v>
                </c:pt>
                <c:pt idx="8453">
                  <c:v>0</c:v>
                </c:pt>
                <c:pt idx="8454">
                  <c:v>0</c:v>
                </c:pt>
                <c:pt idx="8455">
                  <c:v>0</c:v>
                </c:pt>
                <c:pt idx="8456">
                  <c:v>0</c:v>
                </c:pt>
                <c:pt idx="8457">
                  <c:v>0</c:v>
                </c:pt>
                <c:pt idx="8458">
                  <c:v>0</c:v>
                </c:pt>
                <c:pt idx="8459">
                  <c:v>0</c:v>
                </c:pt>
                <c:pt idx="8460">
                  <c:v>0</c:v>
                </c:pt>
                <c:pt idx="8461">
                  <c:v>0</c:v>
                </c:pt>
                <c:pt idx="8462">
                  <c:v>0</c:v>
                </c:pt>
                <c:pt idx="8463">
                  <c:v>0</c:v>
                </c:pt>
                <c:pt idx="8464">
                  <c:v>0</c:v>
                </c:pt>
                <c:pt idx="8465">
                  <c:v>0</c:v>
                </c:pt>
                <c:pt idx="8466">
                  <c:v>0</c:v>
                </c:pt>
                <c:pt idx="8467">
                  <c:v>0</c:v>
                </c:pt>
                <c:pt idx="8468">
                  <c:v>0</c:v>
                </c:pt>
                <c:pt idx="8469">
                  <c:v>0</c:v>
                </c:pt>
                <c:pt idx="8470">
                  <c:v>0</c:v>
                </c:pt>
                <c:pt idx="8471">
                  <c:v>0</c:v>
                </c:pt>
                <c:pt idx="8472">
                  <c:v>0</c:v>
                </c:pt>
                <c:pt idx="8473">
                  <c:v>0</c:v>
                </c:pt>
                <c:pt idx="8474">
                  <c:v>0</c:v>
                </c:pt>
                <c:pt idx="8475">
                  <c:v>0</c:v>
                </c:pt>
                <c:pt idx="8476">
                  <c:v>0</c:v>
                </c:pt>
                <c:pt idx="8477">
                  <c:v>0</c:v>
                </c:pt>
                <c:pt idx="8478">
                  <c:v>0</c:v>
                </c:pt>
                <c:pt idx="8479">
                  <c:v>0</c:v>
                </c:pt>
                <c:pt idx="8480">
                  <c:v>0</c:v>
                </c:pt>
                <c:pt idx="8481">
                  <c:v>0</c:v>
                </c:pt>
                <c:pt idx="8482">
                  <c:v>0</c:v>
                </c:pt>
                <c:pt idx="8483">
                  <c:v>0</c:v>
                </c:pt>
                <c:pt idx="8484">
                  <c:v>0</c:v>
                </c:pt>
                <c:pt idx="8485">
                  <c:v>0</c:v>
                </c:pt>
                <c:pt idx="8486">
                  <c:v>0</c:v>
                </c:pt>
                <c:pt idx="8487">
                  <c:v>0</c:v>
                </c:pt>
                <c:pt idx="8488">
                  <c:v>0</c:v>
                </c:pt>
                <c:pt idx="8489">
                  <c:v>0</c:v>
                </c:pt>
                <c:pt idx="8490">
                  <c:v>0</c:v>
                </c:pt>
                <c:pt idx="8491">
                  <c:v>0</c:v>
                </c:pt>
                <c:pt idx="8492">
                  <c:v>0</c:v>
                </c:pt>
                <c:pt idx="8493">
                  <c:v>0</c:v>
                </c:pt>
                <c:pt idx="8494">
                  <c:v>0</c:v>
                </c:pt>
                <c:pt idx="8495">
                  <c:v>0</c:v>
                </c:pt>
                <c:pt idx="8496">
                  <c:v>0</c:v>
                </c:pt>
                <c:pt idx="8497">
                  <c:v>0</c:v>
                </c:pt>
                <c:pt idx="8498">
                  <c:v>0</c:v>
                </c:pt>
                <c:pt idx="8499">
                  <c:v>0</c:v>
                </c:pt>
                <c:pt idx="8500">
                  <c:v>0</c:v>
                </c:pt>
                <c:pt idx="8501">
                  <c:v>0</c:v>
                </c:pt>
                <c:pt idx="8502">
                  <c:v>0</c:v>
                </c:pt>
                <c:pt idx="8503">
                  <c:v>0</c:v>
                </c:pt>
                <c:pt idx="8504">
                  <c:v>0</c:v>
                </c:pt>
                <c:pt idx="8505">
                  <c:v>0</c:v>
                </c:pt>
                <c:pt idx="8506">
                  <c:v>0</c:v>
                </c:pt>
                <c:pt idx="8507">
                  <c:v>0</c:v>
                </c:pt>
                <c:pt idx="8508">
                  <c:v>0</c:v>
                </c:pt>
                <c:pt idx="8509">
                  <c:v>0</c:v>
                </c:pt>
                <c:pt idx="8510">
                  <c:v>0</c:v>
                </c:pt>
                <c:pt idx="8511">
                  <c:v>0</c:v>
                </c:pt>
                <c:pt idx="8512">
                  <c:v>0</c:v>
                </c:pt>
                <c:pt idx="8513">
                  <c:v>0</c:v>
                </c:pt>
                <c:pt idx="8514">
                  <c:v>0</c:v>
                </c:pt>
                <c:pt idx="8515">
                  <c:v>0</c:v>
                </c:pt>
                <c:pt idx="8516">
                  <c:v>0</c:v>
                </c:pt>
                <c:pt idx="8517">
                  <c:v>0</c:v>
                </c:pt>
                <c:pt idx="8518">
                  <c:v>0</c:v>
                </c:pt>
                <c:pt idx="8519">
                  <c:v>0</c:v>
                </c:pt>
                <c:pt idx="8520">
                  <c:v>0</c:v>
                </c:pt>
                <c:pt idx="8521">
                  <c:v>0</c:v>
                </c:pt>
                <c:pt idx="8522">
                  <c:v>0</c:v>
                </c:pt>
                <c:pt idx="8523">
                  <c:v>0</c:v>
                </c:pt>
                <c:pt idx="8524">
                  <c:v>0</c:v>
                </c:pt>
                <c:pt idx="8525">
                  <c:v>0</c:v>
                </c:pt>
                <c:pt idx="8526">
                  <c:v>0</c:v>
                </c:pt>
                <c:pt idx="8527">
                  <c:v>0</c:v>
                </c:pt>
                <c:pt idx="8528">
                  <c:v>0</c:v>
                </c:pt>
                <c:pt idx="8529">
                  <c:v>0</c:v>
                </c:pt>
                <c:pt idx="8530">
                  <c:v>0</c:v>
                </c:pt>
                <c:pt idx="8531">
                  <c:v>0</c:v>
                </c:pt>
                <c:pt idx="8532">
                  <c:v>0</c:v>
                </c:pt>
                <c:pt idx="8533">
                  <c:v>0</c:v>
                </c:pt>
                <c:pt idx="8534">
                  <c:v>0</c:v>
                </c:pt>
                <c:pt idx="8535">
                  <c:v>0</c:v>
                </c:pt>
                <c:pt idx="8536">
                  <c:v>0</c:v>
                </c:pt>
                <c:pt idx="8537">
                  <c:v>0</c:v>
                </c:pt>
                <c:pt idx="8538">
                  <c:v>0</c:v>
                </c:pt>
                <c:pt idx="8539">
                  <c:v>0</c:v>
                </c:pt>
                <c:pt idx="8540">
                  <c:v>0</c:v>
                </c:pt>
                <c:pt idx="8541">
                  <c:v>0</c:v>
                </c:pt>
                <c:pt idx="8542">
                  <c:v>0</c:v>
                </c:pt>
                <c:pt idx="8543">
                  <c:v>0</c:v>
                </c:pt>
                <c:pt idx="8544">
                  <c:v>0</c:v>
                </c:pt>
                <c:pt idx="8545">
                  <c:v>0</c:v>
                </c:pt>
                <c:pt idx="8546">
                  <c:v>0</c:v>
                </c:pt>
                <c:pt idx="8547">
                  <c:v>0</c:v>
                </c:pt>
                <c:pt idx="8548">
                  <c:v>0</c:v>
                </c:pt>
                <c:pt idx="8549">
                  <c:v>0</c:v>
                </c:pt>
                <c:pt idx="8550">
                  <c:v>0</c:v>
                </c:pt>
                <c:pt idx="8551">
                  <c:v>0</c:v>
                </c:pt>
                <c:pt idx="8552">
                  <c:v>0</c:v>
                </c:pt>
                <c:pt idx="8553">
                  <c:v>0</c:v>
                </c:pt>
                <c:pt idx="8554">
                  <c:v>0</c:v>
                </c:pt>
                <c:pt idx="8555">
                  <c:v>0</c:v>
                </c:pt>
                <c:pt idx="8556">
                  <c:v>0</c:v>
                </c:pt>
                <c:pt idx="8557">
                  <c:v>0</c:v>
                </c:pt>
                <c:pt idx="8558">
                  <c:v>0</c:v>
                </c:pt>
                <c:pt idx="8559">
                  <c:v>0</c:v>
                </c:pt>
                <c:pt idx="8560">
                  <c:v>0</c:v>
                </c:pt>
                <c:pt idx="8561">
                  <c:v>0</c:v>
                </c:pt>
                <c:pt idx="8562">
                  <c:v>0</c:v>
                </c:pt>
                <c:pt idx="8563">
                  <c:v>0</c:v>
                </c:pt>
                <c:pt idx="8564">
                  <c:v>0</c:v>
                </c:pt>
                <c:pt idx="8565">
                  <c:v>0</c:v>
                </c:pt>
                <c:pt idx="8566">
                  <c:v>0</c:v>
                </c:pt>
                <c:pt idx="8567">
                  <c:v>0</c:v>
                </c:pt>
                <c:pt idx="8568">
                  <c:v>0</c:v>
                </c:pt>
                <c:pt idx="8569">
                  <c:v>0</c:v>
                </c:pt>
                <c:pt idx="8570">
                  <c:v>0</c:v>
                </c:pt>
                <c:pt idx="8571">
                  <c:v>0</c:v>
                </c:pt>
                <c:pt idx="8572">
                  <c:v>0</c:v>
                </c:pt>
                <c:pt idx="8573">
                  <c:v>0</c:v>
                </c:pt>
                <c:pt idx="8574">
                  <c:v>0</c:v>
                </c:pt>
                <c:pt idx="8575">
                  <c:v>0</c:v>
                </c:pt>
                <c:pt idx="8576">
                  <c:v>0</c:v>
                </c:pt>
                <c:pt idx="8577">
                  <c:v>0</c:v>
                </c:pt>
                <c:pt idx="8578">
                  <c:v>0</c:v>
                </c:pt>
                <c:pt idx="8579">
                  <c:v>0</c:v>
                </c:pt>
                <c:pt idx="8580">
                  <c:v>0</c:v>
                </c:pt>
                <c:pt idx="8581">
                  <c:v>0</c:v>
                </c:pt>
                <c:pt idx="8582">
                  <c:v>0</c:v>
                </c:pt>
                <c:pt idx="8583">
                  <c:v>0</c:v>
                </c:pt>
                <c:pt idx="8584">
                  <c:v>0</c:v>
                </c:pt>
                <c:pt idx="8585">
                  <c:v>0</c:v>
                </c:pt>
                <c:pt idx="8586">
                  <c:v>0</c:v>
                </c:pt>
                <c:pt idx="8587">
                  <c:v>0</c:v>
                </c:pt>
                <c:pt idx="8588">
                  <c:v>0</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0</c:v>
                </c:pt>
                <c:pt idx="8602">
                  <c:v>0</c:v>
                </c:pt>
                <c:pt idx="8603">
                  <c:v>0</c:v>
                </c:pt>
                <c:pt idx="8604">
                  <c:v>0</c:v>
                </c:pt>
                <c:pt idx="8605">
                  <c:v>0</c:v>
                </c:pt>
                <c:pt idx="8606">
                  <c:v>0</c:v>
                </c:pt>
                <c:pt idx="8607">
                  <c:v>0</c:v>
                </c:pt>
                <c:pt idx="8608">
                  <c:v>0</c:v>
                </c:pt>
                <c:pt idx="8609">
                  <c:v>0</c:v>
                </c:pt>
                <c:pt idx="8610">
                  <c:v>0</c:v>
                </c:pt>
                <c:pt idx="8611">
                  <c:v>0</c:v>
                </c:pt>
                <c:pt idx="8612">
                  <c:v>0</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0</c:v>
                </c:pt>
                <c:pt idx="8628">
                  <c:v>0</c:v>
                </c:pt>
                <c:pt idx="8629">
                  <c:v>0</c:v>
                </c:pt>
                <c:pt idx="8630">
                  <c:v>0</c:v>
                </c:pt>
                <c:pt idx="8631">
                  <c:v>0</c:v>
                </c:pt>
                <c:pt idx="8632">
                  <c:v>0</c:v>
                </c:pt>
                <c:pt idx="8633">
                  <c:v>0</c:v>
                </c:pt>
                <c:pt idx="8634">
                  <c:v>0</c:v>
                </c:pt>
                <c:pt idx="8635">
                  <c:v>0</c:v>
                </c:pt>
                <c:pt idx="8636">
                  <c:v>0</c:v>
                </c:pt>
                <c:pt idx="8637">
                  <c:v>0</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0</c:v>
                </c:pt>
                <c:pt idx="8652">
                  <c:v>0</c:v>
                </c:pt>
                <c:pt idx="8653">
                  <c:v>0</c:v>
                </c:pt>
                <c:pt idx="8654">
                  <c:v>0</c:v>
                </c:pt>
                <c:pt idx="8655">
                  <c:v>0</c:v>
                </c:pt>
                <c:pt idx="8656">
                  <c:v>0</c:v>
                </c:pt>
                <c:pt idx="8657">
                  <c:v>0</c:v>
                </c:pt>
                <c:pt idx="8658">
                  <c:v>0</c:v>
                </c:pt>
                <c:pt idx="8659">
                  <c:v>0</c:v>
                </c:pt>
                <c:pt idx="8660">
                  <c:v>0</c:v>
                </c:pt>
                <c:pt idx="8661">
                  <c:v>0</c:v>
                </c:pt>
                <c:pt idx="8662">
                  <c:v>0</c:v>
                </c:pt>
                <c:pt idx="8663">
                  <c:v>0</c:v>
                </c:pt>
                <c:pt idx="8664">
                  <c:v>0</c:v>
                </c:pt>
                <c:pt idx="8665">
                  <c:v>0</c:v>
                </c:pt>
                <c:pt idx="8666">
                  <c:v>0</c:v>
                </c:pt>
                <c:pt idx="8667">
                  <c:v>0</c:v>
                </c:pt>
                <c:pt idx="8668">
                  <c:v>0</c:v>
                </c:pt>
                <c:pt idx="8669">
                  <c:v>0</c:v>
                </c:pt>
                <c:pt idx="8670">
                  <c:v>0</c:v>
                </c:pt>
                <c:pt idx="8671">
                  <c:v>0</c:v>
                </c:pt>
                <c:pt idx="8672">
                  <c:v>0</c:v>
                </c:pt>
                <c:pt idx="8673">
                  <c:v>0</c:v>
                </c:pt>
                <c:pt idx="8674">
                  <c:v>0</c:v>
                </c:pt>
                <c:pt idx="8675">
                  <c:v>0</c:v>
                </c:pt>
                <c:pt idx="8676">
                  <c:v>0</c:v>
                </c:pt>
                <c:pt idx="8677">
                  <c:v>0</c:v>
                </c:pt>
                <c:pt idx="8678">
                  <c:v>0</c:v>
                </c:pt>
                <c:pt idx="8679">
                  <c:v>0</c:v>
                </c:pt>
                <c:pt idx="8680">
                  <c:v>0</c:v>
                </c:pt>
                <c:pt idx="8681">
                  <c:v>0</c:v>
                </c:pt>
                <c:pt idx="8682">
                  <c:v>0</c:v>
                </c:pt>
                <c:pt idx="8683">
                  <c:v>0</c:v>
                </c:pt>
                <c:pt idx="8684">
                  <c:v>0</c:v>
                </c:pt>
                <c:pt idx="8685">
                  <c:v>0</c:v>
                </c:pt>
                <c:pt idx="8686">
                  <c:v>0</c:v>
                </c:pt>
                <c:pt idx="8687">
                  <c:v>0</c:v>
                </c:pt>
                <c:pt idx="8688">
                  <c:v>0</c:v>
                </c:pt>
                <c:pt idx="8689">
                  <c:v>0</c:v>
                </c:pt>
                <c:pt idx="8690">
                  <c:v>0</c:v>
                </c:pt>
                <c:pt idx="8691">
                  <c:v>0</c:v>
                </c:pt>
                <c:pt idx="8692">
                  <c:v>0</c:v>
                </c:pt>
                <c:pt idx="8693">
                  <c:v>0</c:v>
                </c:pt>
                <c:pt idx="8694">
                  <c:v>0</c:v>
                </c:pt>
                <c:pt idx="8695">
                  <c:v>0</c:v>
                </c:pt>
                <c:pt idx="8696">
                  <c:v>0</c:v>
                </c:pt>
                <c:pt idx="8697">
                  <c:v>0</c:v>
                </c:pt>
                <c:pt idx="8698">
                  <c:v>0</c:v>
                </c:pt>
                <c:pt idx="8699">
                  <c:v>0</c:v>
                </c:pt>
                <c:pt idx="8700">
                  <c:v>0</c:v>
                </c:pt>
                <c:pt idx="8701">
                  <c:v>0</c:v>
                </c:pt>
                <c:pt idx="8702">
                  <c:v>0</c:v>
                </c:pt>
                <c:pt idx="8703">
                  <c:v>0</c:v>
                </c:pt>
                <c:pt idx="8704">
                  <c:v>0</c:v>
                </c:pt>
                <c:pt idx="8705">
                  <c:v>0</c:v>
                </c:pt>
                <c:pt idx="8706">
                  <c:v>0</c:v>
                </c:pt>
                <c:pt idx="8707">
                  <c:v>0</c:v>
                </c:pt>
                <c:pt idx="8708">
                  <c:v>0</c:v>
                </c:pt>
                <c:pt idx="8709">
                  <c:v>0</c:v>
                </c:pt>
                <c:pt idx="8710">
                  <c:v>0</c:v>
                </c:pt>
                <c:pt idx="8711">
                  <c:v>0</c:v>
                </c:pt>
                <c:pt idx="8712">
                  <c:v>0</c:v>
                </c:pt>
                <c:pt idx="8713">
                  <c:v>0</c:v>
                </c:pt>
                <c:pt idx="8714">
                  <c:v>0</c:v>
                </c:pt>
                <c:pt idx="8715">
                  <c:v>0</c:v>
                </c:pt>
                <c:pt idx="8716">
                  <c:v>0</c:v>
                </c:pt>
                <c:pt idx="8717">
                  <c:v>0</c:v>
                </c:pt>
                <c:pt idx="8718">
                  <c:v>0</c:v>
                </c:pt>
                <c:pt idx="8719">
                  <c:v>0</c:v>
                </c:pt>
                <c:pt idx="8720">
                  <c:v>0</c:v>
                </c:pt>
                <c:pt idx="8721">
                  <c:v>0</c:v>
                </c:pt>
                <c:pt idx="8722">
                  <c:v>0</c:v>
                </c:pt>
                <c:pt idx="8723">
                  <c:v>0</c:v>
                </c:pt>
                <c:pt idx="8724">
                  <c:v>0</c:v>
                </c:pt>
                <c:pt idx="8725">
                  <c:v>0</c:v>
                </c:pt>
                <c:pt idx="8726">
                  <c:v>0</c:v>
                </c:pt>
                <c:pt idx="8727">
                  <c:v>0</c:v>
                </c:pt>
                <c:pt idx="8728">
                  <c:v>0</c:v>
                </c:pt>
                <c:pt idx="8729">
                  <c:v>0</c:v>
                </c:pt>
                <c:pt idx="8730">
                  <c:v>0</c:v>
                </c:pt>
                <c:pt idx="8731">
                  <c:v>0</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0</c:v>
                </c:pt>
                <c:pt idx="8748">
                  <c:v>0</c:v>
                </c:pt>
                <c:pt idx="8749">
                  <c:v>0</c:v>
                </c:pt>
                <c:pt idx="8750">
                  <c:v>0</c:v>
                </c:pt>
                <c:pt idx="8751">
                  <c:v>0</c:v>
                </c:pt>
                <c:pt idx="8752">
                  <c:v>0</c:v>
                </c:pt>
                <c:pt idx="8753">
                  <c:v>0</c:v>
                </c:pt>
                <c:pt idx="8754">
                  <c:v>0</c:v>
                </c:pt>
                <c:pt idx="8755">
                  <c:v>0</c:v>
                </c:pt>
                <c:pt idx="8756">
                  <c:v>0</c:v>
                </c:pt>
                <c:pt idx="8757">
                  <c:v>0</c:v>
                </c:pt>
                <c:pt idx="8758">
                  <c:v>0</c:v>
                </c:pt>
                <c:pt idx="8759">
                  <c:v>0</c:v>
                </c:pt>
              </c:numCache>
            </c:numRef>
          </c:val>
          <c:extLst>
            <c:ext xmlns:c16="http://schemas.microsoft.com/office/drawing/2014/chart" uri="{C3380CC4-5D6E-409C-BE32-E72D297353CC}">
              <c16:uniqueId val="{00000000-A866-4E95-801B-2BD83E277A47}"/>
            </c:ext>
          </c:extLst>
        </c:ser>
        <c:ser>
          <c:idx val="0"/>
          <c:order val="1"/>
          <c:tx>
            <c:v>Maakylmä</c:v>
          </c:tx>
          <c:spPr>
            <a:solidFill>
              <a:schemeClr val="accent2"/>
            </a:solidFill>
            <a:ln w="25400">
              <a:noFill/>
            </a:ln>
            <a:effectLst/>
          </c:spPr>
          <c:val>
            <c:numRef>
              <c:f>Kuvaajia!$V$3:$V$8762</c:f>
              <c:numCache>
                <c:formatCode>General</c:formatCode>
                <c:ptCount val="8760"/>
                <c:pt idx="0">
                  <c:v>102.6</c:v>
                </c:pt>
                <c:pt idx="1">
                  <c:v>102.6</c:v>
                </c:pt>
                <c:pt idx="2">
                  <c:v>102.6</c:v>
                </c:pt>
                <c:pt idx="3">
                  <c:v>102.6</c:v>
                </c:pt>
                <c:pt idx="4">
                  <c:v>102.6</c:v>
                </c:pt>
                <c:pt idx="5">
                  <c:v>102.6</c:v>
                </c:pt>
                <c:pt idx="6">
                  <c:v>102.6</c:v>
                </c:pt>
                <c:pt idx="7">
                  <c:v>102.6</c:v>
                </c:pt>
                <c:pt idx="8">
                  <c:v>102.6</c:v>
                </c:pt>
                <c:pt idx="9">
                  <c:v>102.6</c:v>
                </c:pt>
                <c:pt idx="10">
                  <c:v>102.6</c:v>
                </c:pt>
                <c:pt idx="11">
                  <c:v>102.6</c:v>
                </c:pt>
                <c:pt idx="12">
                  <c:v>102.6</c:v>
                </c:pt>
                <c:pt idx="13">
                  <c:v>102.6</c:v>
                </c:pt>
                <c:pt idx="14">
                  <c:v>102.6</c:v>
                </c:pt>
                <c:pt idx="15">
                  <c:v>102.6</c:v>
                </c:pt>
                <c:pt idx="16">
                  <c:v>102.6</c:v>
                </c:pt>
                <c:pt idx="17">
                  <c:v>102.6</c:v>
                </c:pt>
                <c:pt idx="18">
                  <c:v>102.6</c:v>
                </c:pt>
                <c:pt idx="19">
                  <c:v>102.6</c:v>
                </c:pt>
                <c:pt idx="20">
                  <c:v>102.6</c:v>
                </c:pt>
                <c:pt idx="21">
                  <c:v>102.6</c:v>
                </c:pt>
                <c:pt idx="22">
                  <c:v>102.6</c:v>
                </c:pt>
                <c:pt idx="23">
                  <c:v>102.6</c:v>
                </c:pt>
                <c:pt idx="24">
                  <c:v>102.6</c:v>
                </c:pt>
                <c:pt idx="25">
                  <c:v>102.6</c:v>
                </c:pt>
                <c:pt idx="26">
                  <c:v>102.6</c:v>
                </c:pt>
                <c:pt idx="27">
                  <c:v>102.6</c:v>
                </c:pt>
                <c:pt idx="28">
                  <c:v>102.6</c:v>
                </c:pt>
                <c:pt idx="29">
                  <c:v>102.6</c:v>
                </c:pt>
                <c:pt idx="30">
                  <c:v>102.6</c:v>
                </c:pt>
                <c:pt idx="31">
                  <c:v>102.6</c:v>
                </c:pt>
                <c:pt idx="32">
                  <c:v>102.6</c:v>
                </c:pt>
                <c:pt idx="33">
                  <c:v>102.6</c:v>
                </c:pt>
                <c:pt idx="34">
                  <c:v>102.6</c:v>
                </c:pt>
                <c:pt idx="35">
                  <c:v>102.6</c:v>
                </c:pt>
                <c:pt idx="36">
                  <c:v>102.6</c:v>
                </c:pt>
                <c:pt idx="37">
                  <c:v>102.6</c:v>
                </c:pt>
                <c:pt idx="38">
                  <c:v>102.6</c:v>
                </c:pt>
                <c:pt idx="39">
                  <c:v>102.6</c:v>
                </c:pt>
                <c:pt idx="40">
                  <c:v>102.6</c:v>
                </c:pt>
                <c:pt idx="41">
                  <c:v>102.6</c:v>
                </c:pt>
                <c:pt idx="42">
                  <c:v>102.6</c:v>
                </c:pt>
                <c:pt idx="43">
                  <c:v>102.6</c:v>
                </c:pt>
                <c:pt idx="44">
                  <c:v>102.6</c:v>
                </c:pt>
                <c:pt idx="45">
                  <c:v>102.6</c:v>
                </c:pt>
                <c:pt idx="46">
                  <c:v>102.6</c:v>
                </c:pt>
                <c:pt idx="47">
                  <c:v>102.6</c:v>
                </c:pt>
                <c:pt idx="48">
                  <c:v>102.6</c:v>
                </c:pt>
                <c:pt idx="49">
                  <c:v>102.6</c:v>
                </c:pt>
                <c:pt idx="50">
                  <c:v>102.6</c:v>
                </c:pt>
                <c:pt idx="51">
                  <c:v>102.6</c:v>
                </c:pt>
                <c:pt idx="52">
                  <c:v>102.6</c:v>
                </c:pt>
                <c:pt idx="53">
                  <c:v>102.6</c:v>
                </c:pt>
                <c:pt idx="54">
                  <c:v>102.6</c:v>
                </c:pt>
                <c:pt idx="55">
                  <c:v>102.6</c:v>
                </c:pt>
                <c:pt idx="56">
                  <c:v>102.6</c:v>
                </c:pt>
                <c:pt idx="57">
                  <c:v>102.6</c:v>
                </c:pt>
                <c:pt idx="58">
                  <c:v>102.6</c:v>
                </c:pt>
                <c:pt idx="59">
                  <c:v>102.6</c:v>
                </c:pt>
                <c:pt idx="60">
                  <c:v>102.6</c:v>
                </c:pt>
                <c:pt idx="61">
                  <c:v>102.6</c:v>
                </c:pt>
                <c:pt idx="62">
                  <c:v>102.6</c:v>
                </c:pt>
                <c:pt idx="63">
                  <c:v>102.6</c:v>
                </c:pt>
                <c:pt idx="64">
                  <c:v>102.6</c:v>
                </c:pt>
                <c:pt idx="65">
                  <c:v>102.6</c:v>
                </c:pt>
                <c:pt idx="66">
                  <c:v>102.6</c:v>
                </c:pt>
                <c:pt idx="67">
                  <c:v>102.6</c:v>
                </c:pt>
                <c:pt idx="68">
                  <c:v>102.6</c:v>
                </c:pt>
                <c:pt idx="69">
                  <c:v>102.6</c:v>
                </c:pt>
                <c:pt idx="70">
                  <c:v>102.6</c:v>
                </c:pt>
                <c:pt idx="71">
                  <c:v>102.6</c:v>
                </c:pt>
                <c:pt idx="72">
                  <c:v>102.6</c:v>
                </c:pt>
                <c:pt idx="73">
                  <c:v>102.6</c:v>
                </c:pt>
                <c:pt idx="74">
                  <c:v>102.6</c:v>
                </c:pt>
                <c:pt idx="75">
                  <c:v>102.6</c:v>
                </c:pt>
                <c:pt idx="76">
                  <c:v>102.6</c:v>
                </c:pt>
                <c:pt idx="77">
                  <c:v>102.6</c:v>
                </c:pt>
                <c:pt idx="78">
                  <c:v>102.6</c:v>
                </c:pt>
                <c:pt idx="79">
                  <c:v>102.6</c:v>
                </c:pt>
                <c:pt idx="80">
                  <c:v>102.6</c:v>
                </c:pt>
                <c:pt idx="81">
                  <c:v>102.6</c:v>
                </c:pt>
                <c:pt idx="82">
                  <c:v>102.6</c:v>
                </c:pt>
                <c:pt idx="83">
                  <c:v>102.6</c:v>
                </c:pt>
                <c:pt idx="84">
                  <c:v>102.6</c:v>
                </c:pt>
                <c:pt idx="85">
                  <c:v>102.6</c:v>
                </c:pt>
                <c:pt idx="86">
                  <c:v>102.6</c:v>
                </c:pt>
                <c:pt idx="87">
                  <c:v>102.6</c:v>
                </c:pt>
                <c:pt idx="88">
                  <c:v>102.6</c:v>
                </c:pt>
                <c:pt idx="89">
                  <c:v>102.6</c:v>
                </c:pt>
                <c:pt idx="90">
                  <c:v>102.6</c:v>
                </c:pt>
                <c:pt idx="91">
                  <c:v>102.6</c:v>
                </c:pt>
                <c:pt idx="92">
                  <c:v>102.6</c:v>
                </c:pt>
                <c:pt idx="93">
                  <c:v>102.6</c:v>
                </c:pt>
                <c:pt idx="94">
                  <c:v>102.6</c:v>
                </c:pt>
                <c:pt idx="95">
                  <c:v>102.6</c:v>
                </c:pt>
                <c:pt idx="96">
                  <c:v>102.6</c:v>
                </c:pt>
                <c:pt idx="97">
                  <c:v>102.6</c:v>
                </c:pt>
                <c:pt idx="98">
                  <c:v>102.6</c:v>
                </c:pt>
                <c:pt idx="99">
                  <c:v>102.6</c:v>
                </c:pt>
                <c:pt idx="100">
                  <c:v>102.6</c:v>
                </c:pt>
                <c:pt idx="101">
                  <c:v>102.6</c:v>
                </c:pt>
                <c:pt idx="102">
                  <c:v>102.6</c:v>
                </c:pt>
                <c:pt idx="103">
                  <c:v>102.6</c:v>
                </c:pt>
                <c:pt idx="104">
                  <c:v>102.6</c:v>
                </c:pt>
                <c:pt idx="105">
                  <c:v>102.6</c:v>
                </c:pt>
                <c:pt idx="106">
                  <c:v>102.6</c:v>
                </c:pt>
                <c:pt idx="107">
                  <c:v>102.6</c:v>
                </c:pt>
                <c:pt idx="108">
                  <c:v>102.6</c:v>
                </c:pt>
                <c:pt idx="109">
                  <c:v>102.6</c:v>
                </c:pt>
                <c:pt idx="110">
                  <c:v>102.6</c:v>
                </c:pt>
                <c:pt idx="111">
                  <c:v>102.6</c:v>
                </c:pt>
                <c:pt idx="112">
                  <c:v>102.6</c:v>
                </c:pt>
                <c:pt idx="113">
                  <c:v>102.6</c:v>
                </c:pt>
                <c:pt idx="114">
                  <c:v>102.6</c:v>
                </c:pt>
                <c:pt idx="115">
                  <c:v>102.6</c:v>
                </c:pt>
                <c:pt idx="116">
                  <c:v>102.6</c:v>
                </c:pt>
                <c:pt idx="117">
                  <c:v>102.6</c:v>
                </c:pt>
                <c:pt idx="118">
                  <c:v>102.6</c:v>
                </c:pt>
                <c:pt idx="119">
                  <c:v>102.6</c:v>
                </c:pt>
                <c:pt idx="120">
                  <c:v>102.6</c:v>
                </c:pt>
                <c:pt idx="121">
                  <c:v>102.6</c:v>
                </c:pt>
                <c:pt idx="122">
                  <c:v>102.6</c:v>
                </c:pt>
                <c:pt idx="123">
                  <c:v>102.6</c:v>
                </c:pt>
                <c:pt idx="124">
                  <c:v>102.6</c:v>
                </c:pt>
                <c:pt idx="125">
                  <c:v>102.6</c:v>
                </c:pt>
                <c:pt idx="126">
                  <c:v>102.6</c:v>
                </c:pt>
                <c:pt idx="127">
                  <c:v>102.6</c:v>
                </c:pt>
                <c:pt idx="128">
                  <c:v>102.6</c:v>
                </c:pt>
                <c:pt idx="129">
                  <c:v>102.6</c:v>
                </c:pt>
                <c:pt idx="130">
                  <c:v>102.6</c:v>
                </c:pt>
                <c:pt idx="131">
                  <c:v>102.6</c:v>
                </c:pt>
                <c:pt idx="132">
                  <c:v>102.6</c:v>
                </c:pt>
                <c:pt idx="133">
                  <c:v>102.6</c:v>
                </c:pt>
                <c:pt idx="134">
                  <c:v>102.6</c:v>
                </c:pt>
                <c:pt idx="135">
                  <c:v>102.6</c:v>
                </c:pt>
                <c:pt idx="136">
                  <c:v>102.6</c:v>
                </c:pt>
                <c:pt idx="137">
                  <c:v>102.6</c:v>
                </c:pt>
                <c:pt idx="138">
                  <c:v>102.6</c:v>
                </c:pt>
                <c:pt idx="139">
                  <c:v>102.6</c:v>
                </c:pt>
                <c:pt idx="140">
                  <c:v>102.6</c:v>
                </c:pt>
                <c:pt idx="141">
                  <c:v>102.6</c:v>
                </c:pt>
                <c:pt idx="142">
                  <c:v>102.6</c:v>
                </c:pt>
                <c:pt idx="143">
                  <c:v>102.6</c:v>
                </c:pt>
                <c:pt idx="144">
                  <c:v>102.6</c:v>
                </c:pt>
                <c:pt idx="145">
                  <c:v>102.6</c:v>
                </c:pt>
                <c:pt idx="146">
                  <c:v>102.6</c:v>
                </c:pt>
                <c:pt idx="147">
                  <c:v>102.6</c:v>
                </c:pt>
                <c:pt idx="148">
                  <c:v>102.6</c:v>
                </c:pt>
                <c:pt idx="149">
                  <c:v>102.6</c:v>
                </c:pt>
                <c:pt idx="150">
                  <c:v>102.6</c:v>
                </c:pt>
                <c:pt idx="151">
                  <c:v>102.6</c:v>
                </c:pt>
                <c:pt idx="152">
                  <c:v>102.6</c:v>
                </c:pt>
                <c:pt idx="153">
                  <c:v>102.6</c:v>
                </c:pt>
                <c:pt idx="154">
                  <c:v>102.6</c:v>
                </c:pt>
                <c:pt idx="155">
                  <c:v>102.6</c:v>
                </c:pt>
                <c:pt idx="156">
                  <c:v>102.6</c:v>
                </c:pt>
                <c:pt idx="157">
                  <c:v>102.6</c:v>
                </c:pt>
                <c:pt idx="158">
                  <c:v>102.6</c:v>
                </c:pt>
                <c:pt idx="159">
                  <c:v>102.6</c:v>
                </c:pt>
                <c:pt idx="160">
                  <c:v>102.6</c:v>
                </c:pt>
                <c:pt idx="161">
                  <c:v>102.6</c:v>
                </c:pt>
                <c:pt idx="162">
                  <c:v>102.6</c:v>
                </c:pt>
                <c:pt idx="163">
                  <c:v>102.6</c:v>
                </c:pt>
                <c:pt idx="164">
                  <c:v>102.6</c:v>
                </c:pt>
                <c:pt idx="165">
                  <c:v>102.6</c:v>
                </c:pt>
                <c:pt idx="166">
                  <c:v>102.6</c:v>
                </c:pt>
                <c:pt idx="167">
                  <c:v>102.6</c:v>
                </c:pt>
                <c:pt idx="168">
                  <c:v>102.6</c:v>
                </c:pt>
                <c:pt idx="169">
                  <c:v>102.6</c:v>
                </c:pt>
                <c:pt idx="170">
                  <c:v>102.6</c:v>
                </c:pt>
                <c:pt idx="171">
                  <c:v>102.6</c:v>
                </c:pt>
                <c:pt idx="172">
                  <c:v>102.6</c:v>
                </c:pt>
                <c:pt idx="173">
                  <c:v>102.6</c:v>
                </c:pt>
                <c:pt idx="174">
                  <c:v>102.6</c:v>
                </c:pt>
                <c:pt idx="175">
                  <c:v>102.6</c:v>
                </c:pt>
                <c:pt idx="176">
                  <c:v>102.6</c:v>
                </c:pt>
                <c:pt idx="177">
                  <c:v>102.6</c:v>
                </c:pt>
                <c:pt idx="178">
                  <c:v>102.6</c:v>
                </c:pt>
                <c:pt idx="179">
                  <c:v>102.6</c:v>
                </c:pt>
                <c:pt idx="180">
                  <c:v>102.6</c:v>
                </c:pt>
                <c:pt idx="181">
                  <c:v>102.6</c:v>
                </c:pt>
                <c:pt idx="182">
                  <c:v>102.6</c:v>
                </c:pt>
                <c:pt idx="183">
                  <c:v>102.6</c:v>
                </c:pt>
                <c:pt idx="184">
                  <c:v>102.6</c:v>
                </c:pt>
                <c:pt idx="185">
                  <c:v>102.6</c:v>
                </c:pt>
                <c:pt idx="186">
                  <c:v>102.6</c:v>
                </c:pt>
                <c:pt idx="187">
                  <c:v>102.6</c:v>
                </c:pt>
                <c:pt idx="188">
                  <c:v>102.6</c:v>
                </c:pt>
                <c:pt idx="189">
                  <c:v>102.6</c:v>
                </c:pt>
                <c:pt idx="190">
                  <c:v>102.6</c:v>
                </c:pt>
                <c:pt idx="191">
                  <c:v>102.6</c:v>
                </c:pt>
                <c:pt idx="192">
                  <c:v>102.6</c:v>
                </c:pt>
                <c:pt idx="193">
                  <c:v>102.6</c:v>
                </c:pt>
                <c:pt idx="194">
                  <c:v>102.6</c:v>
                </c:pt>
                <c:pt idx="195">
                  <c:v>102.6</c:v>
                </c:pt>
                <c:pt idx="196">
                  <c:v>102.6</c:v>
                </c:pt>
                <c:pt idx="197">
                  <c:v>102.6</c:v>
                </c:pt>
                <c:pt idx="198">
                  <c:v>102.6</c:v>
                </c:pt>
                <c:pt idx="199">
                  <c:v>102.6</c:v>
                </c:pt>
                <c:pt idx="200">
                  <c:v>102.6</c:v>
                </c:pt>
                <c:pt idx="201">
                  <c:v>102.6</c:v>
                </c:pt>
                <c:pt idx="202">
                  <c:v>102.6</c:v>
                </c:pt>
                <c:pt idx="203">
                  <c:v>102.6</c:v>
                </c:pt>
                <c:pt idx="204">
                  <c:v>102.6</c:v>
                </c:pt>
                <c:pt idx="205">
                  <c:v>102.6</c:v>
                </c:pt>
                <c:pt idx="206">
                  <c:v>102.6</c:v>
                </c:pt>
                <c:pt idx="207">
                  <c:v>102.6</c:v>
                </c:pt>
                <c:pt idx="208">
                  <c:v>102.6</c:v>
                </c:pt>
                <c:pt idx="209">
                  <c:v>102.6</c:v>
                </c:pt>
                <c:pt idx="210">
                  <c:v>102.6</c:v>
                </c:pt>
                <c:pt idx="211">
                  <c:v>102.6</c:v>
                </c:pt>
                <c:pt idx="212">
                  <c:v>102.6</c:v>
                </c:pt>
                <c:pt idx="213">
                  <c:v>102.6</c:v>
                </c:pt>
                <c:pt idx="214">
                  <c:v>102.6</c:v>
                </c:pt>
                <c:pt idx="215">
                  <c:v>102.6</c:v>
                </c:pt>
                <c:pt idx="216">
                  <c:v>102.6</c:v>
                </c:pt>
                <c:pt idx="217">
                  <c:v>102.6</c:v>
                </c:pt>
                <c:pt idx="218">
                  <c:v>102.6</c:v>
                </c:pt>
                <c:pt idx="219">
                  <c:v>102.6</c:v>
                </c:pt>
                <c:pt idx="220">
                  <c:v>102.6</c:v>
                </c:pt>
                <c:pt idx="221">
                  <c:v>102.6</c:v>
                </c:pt>
                <c:pt idx="222">
                  <c:v>102.6</c:v>
                </c:pt>
                <c:pt idx="223">
                  <c:v>102.6</c:v>
                </c:pt>
                <c:pt idx="224">
                  <c:v>102.6</c:v>
                </c:pt>
                <c:pt idx="225">
                  <c:v>102.6</c:v>
                </c:pt>
                <c:pt idx="226">
                  <c:v>102.6</c:v>
                </c:pt>
                <c:pt idx="227">
                  <c:v>102.6</c:v>
                </c:pt>
                <c:pt idx="228">
                  <c:v>91.043269072906725</c:v>
                </c:pt>
                <c:pt idx="229">
                  <c:v>102.6</c:v>
                </c:pt>
                <c:pt idx="230">
                  <c:v>102.6</c:v>
                </c:pt>
                <c:pt idx="231">
                  <c:v>102.6</c:v>
                </c:pt>
                <c:pt idx="232">
                  <c:v>102.6</c:v>
                </c:pt>
                <c:pt idx="233">
                  <c:v>102.6</c:v>
                </c:pt>
                <c:pt idx="234">
                  <c:v>102.6</c:v>
                </c:pt>
                <c:pt idx="235">
                  <c:v>102.6</c:v>
                </c:pt>
                <c:pt idx="236">
                  <c:v>102.6</c:v>
                </c:pt>
                <c:pt idx="237">
                  <c:v>102.6</c:v>
                </c:pt>
                <c:pt idx="238">
                  <c:v>102.6</c:v>
                </c:pt>
                <c:pt idx="239">
                  <c:v>102.6</c:v>
                </c:pt>
                <c:pt idx="240">
                  <c:v>101.05958228150737</c:v>
                </c:pt>
                <c:pt idx="241">
                  <c:v>100.93886127348904</c:v>
                </c:pt>
                <c:pt idx="242">
                  <c:v>102.6</c:v>
                </c:pt>
                <c:pt idx="243">
                  <c:v>102.6</c:v>
                </c:pt>
                <c:pt idx="244">
                  <c:v>102.6</c:v>
                </c:pt>
                <c:pt idx="245">
                  <c:v>102.6</c:v>
                </c:pt>
                <c:pt idx="246">
                  <c:v>98.472607298689496</c:v>
                </c:pt>
                <c:pt idx="247">
                  <c:v>102.6</c:v>
                </c:pt>
                <c:pt idx="248">
                  <c:v>102.6</c:v>
                </c:pt>
                <c:pt idx="249">
                  <c:v>97.922918455619595</c:v>
                </c:pt>
                <c:pt idx="250">
                  <c:v>102.6</c:v>
                </c:pt>
                <c:pt idx="251">
                  <c:v>102.6</c:v>
                </c:pt>
                <c:pt idx="252">
                  <c:v>95.873927401782282</c:v>
                </c:pt>
                <c:pt idx="253">
                  <c:v>95.92594214405031</c:v>
                </c:pt>
                <c:pt idx="254">
                  <c:v>95.691729795825779</c:v>
                </c:pt>
                <c:pt idx="255">
                  <c:v>95.520057126868181</c:v>
                </c:pt>
                <c:pt idx="256">
                  <c:v>102.6</c:v>
                </c:pt>
                <c:pt idx="257">
                  <c:v>102.6</c:v>
                </c:pt>
                <c:pt idx="258">
                  <c:v>102.6</c:v>
                </c:pt>
                <c:pt idx="259">
                  <c:v>102.6</c:v>
                </c:pt>
                <c:pt idx="260">
                  <c:v>102.6</c:v>
                </c:pt>
                <c:pt idx="261">
                  <c:v>93.780368089067508</c:v>
                </c:pt>
                <c:pt idx="262">
                  <c:v>102.6</c:v>
                </c:pt>
                <c:pt idx="263">
                  <c:v>102.6</c:v>
                </c:pt>
                <c:pt idx="264">
                  <c:v>92.834896851954099</c:v>
                </c:pt>
                <c:pt idx="265">
                  <c:v>102.6</c:v>
                </c:pt>
                <c:pt idx="266">
                  <c:v>102.6</c:v>
                </c:pt>
                <c:pt idx="267">
                  <c:v>102.6</c:v>
                </c:pt>
                <c:pt idx="268">
                  <c:v>102.6</c:v>
                </c:pt>
                <c:pt idx="269">
                  <c:v>102.6</c:v>
                </c:pt>
                <c:pt idx="270">
                  <c:v>102.6</c:v>
                </c:pt>
                <c:pt idx="271">
                  <c:v>77.978938375436343</c:v>
                </c:pt>
                <c:pt idx="272">
                  <c:v>102.6</c:v>
                </c:pt>
                <c:pt idx="273">
                  <c:v>102.6</c:v>
                </c:pt>
                <c:pt idx="274">
                  <c:v>91.442806370854441</c:v>
                </c:pt>
                <c:pt idx="275">
                  <c:v>102.6</c:v>
                </c:pt>
                <c:pt idx="276">
                  <c:v>91.336238386891097</c:v>
                </c:pt>
                <c:pt idx="277">
                  <c:v>86.713386431694431</c:v>
                </c:pt>
                <c:pt idx="278">
                  <c:v>91.008743220797157</c:v>
                </c:pt>
                <c:pt idx="279">
                  <c:v>101.22048149469558</c:v>
                </c:pt>
                <c:pt idx="280">
                  <c:v>102.6</c:v>
                </c:pt>
                <c:pt idx="281">
                  <c:v>90.796442499147673</c:v>
                </c:pt>
                <c:pt idx="282">
                  <c:v>98.189665869141933</c:v>
                </c:pt>
                <c:pt idx="283">
                  <c:v>90.251118111977007</c:v>
                </c:pt>
                <c:pt idx="284">
                  <c:v>102.6</c:v>
                </c:pt>
                <c:pt idx="285">
                  <c:v>102.6</c:v>
                </c:pt>
                <c:pt idx="286">
                  <c:v>99.941456614970491</c:v>
                </c:pt>
                <c:pt idx="287">
                  <c:v>102.6</c:v>
                </c:pt>
                <c:pt idx="288">
                  <c:v>102.6</c:v>
                </c:pt>
                <c:pt idx="289">
                  <c:v>102.6</c:v>
                </c:pt>
                <c:pt idx="290">
                  <c:v>57.551269097085822</c:v>
                </c:pt>
                <c:pt idx="291">
                  <c:v>99.383265057123992</c:v>
                </c:pt>
                <c:pt idx="292">
                  <c:v>102.6</c:v>
                </c:pt>
                <c:pt idx="293">
                  <c:v>102.6</c:v>
                </c:pt>
                <c:pt idx="294">
                  <c:v>88.921572522057176</c:v>
                </c:pt>
                <c:pt idx="295">
                  <c:v>102.6</c:v>
                </c:pt>
                <c:pt idx="296">
                  <c:v>102.6</c:v>
                </c:pt>
                <c:pt idx="297">
                  <c:v>102.6</c:v>
                </c:pt>
                <c:pt idx="298">
                  <c:v>88.90190231587161</c:v>
                </c:pt>
                <c:pt idx="299">
                  <c:v>100.17480233751155</c:v>
                </c:pt>
                <c:pt idx="300">
                  <c:v>55.106600632022804</c:v>
                </c:pt>
                <c:pt idx="301">
                  <c:v>65.239737451167514</c:v>
                </c:pt>
                <c:pt idx="302">
                  <c:v>99.357833792265268</c:v>
                </c:pt>
                <c:pt idx="303">
                  <c:v>102.6</c:v>
                </c:pt>
                <c:pt idx="304">
                  <c:v>99.62949299043251</c:v>
                </c:pt>
                <c:pt idx="305">
                  <c:v>102.6</c:v>
                </c:pt>
                <c:pt idx="306">
                  <c:v>102.6</c:v>
                </c:pt>
                <c:pt idx="307">
                  <c:v>76.029012157801731</c:v>
                </c:pt>
                <c:pt idx="308">
                  <c:v>75.449860370860137</c:v>
                </c:pt>
                <c:pt idx="309">
                  <c:v>97.243745350111766</c:v>
                </c:pt>
                <c:pt idx="310">
                  <c:v>71.283788570167133</c:v>
                </c:pt>
                <c:pt idx="311">
                  <c:v>67.730923106763143</c:v>
                </c:pt>
                <c:pt idx="312">
                  <c:v>102.6</c:v>
                </c:pt>
                <c:pt idx="313">
                  <c:v>102.6</c:v>
                </c:pt>
                <c:pt idx="314">
                  <c:v>84.312309944737606</c:v>
                </c:pt>
                <c:pt idx="315">
                  <c:v>83.614661743133922</c:v>
                </c:pt>
                <c:pt idx="316">
                  <c:v>102.6</c:v>
                </c:pt>
                <c:pt idx="317">
                  <c:v>102.6</c:v>
                </c:pt>
                <c:pt idx="318">
                  <c:v>83.791766267761659</c:v>
                </c:pt>
                <c:pt idx="319">
                  <c:v>93.761524060560419</c:v>
                </c:pt>
                <c:pt idx="320">
                  <c:v>93.03409305254209</c:v>
                </c:pt>
                <c:pt idx="321">
                  <c:v>100.80086306094415</c:v>
                </c:pt>
                <c:pt idx="322">
                  <c:v>82.893098157796018</c:v>
                </c:pt>
                <c:pt idx="323">
                  <c:v>92.937523900193867</c:v>
                </c:pt>
                <c:pt idx="324">
                  <c:v>92.777233006723066</c:v>
                </c:pt>
                <c:pt idx="325">
                  <c:v>102.6</c:v>
                </c:pt>
                <c:pt idx="326">
                  <c:v>102.6</c:v>
                </c:pt>
                <c:pt idx="327">
                  <c:v>99.306555500806695</c:v>
                </c:pt>
                <c:pt idx="328">
                  <c:v>102.6</c:v>
                </c:pt>
                <c:pt idx="329">
                  <c:v>81.470165511747908</c:v>
                </c:pt>
                <c:pt idx="330">
                  <c:v>98.647844309512294</c:v>
                </c:pt>
                <c:pt idx="331">
                  <c:v>92.984097893067116</c:v>
                </c:pt>
                <c:pt idx="332">
                  <c:v>102.6</c:v>
                </c:pt>
                <c:pt idx="333">
                  <c:v>102.49054767899302</c:v>
                </c:pt>
                <c:pt idx="334">
                  <c:v>102.6</c:v>
                </c:pt>
                <c:pt idx="335">
                  <c:v>102.6</c:v>
                </c:pt>
                <c:pt idx="336">
                  <c:v>102.3242908519598</c:v>
                </c:pt>
                <c:pt idx="337">
                  <c:v>89.778631116688715</c:v>
                </c:pt>
                <c:pt idx="338">
                  <c:v>96.924118616499698</c:v>
                </c:pt>
                <c:pt idx="339">
                  <c:v>81.394002625663489</c:v>
                </c:pt>
                <c:pt idx="340">
                  <c:v>101.57931967212016</c:v>
                </c:pt>
                <c:pt idx="341">
                  <c:v>96.60715389714116</c:v>
                </c:pt>
                <c:pt idx="342">
                  <c:v>101.53614150488076</c:v>
                </c:pt>
                <c:pt idx="343">
                  <c:v>102.6</c:v>
                </c:pt>
                <c:pt idx="344">
                  <c:v>91.052429977832276</c:v>
                </c:pt>
                <c:pt idx="345">
                  <c:v>102.6</c:v>
                </c:pt>
                <c:pt idx="346">
                  <c:v>90.470084926285892</c:v>
                </c:pt>
                <c:pt idx="347">
                  <c:v>78.343927894336673</c:v>
                </c:pt>
                <c:pt idx="348">
                  <c:v>102.6</c:v>
                </c:pt>
                <c:pt idx="349">
                  <c:v>100.29955112687389</c:v>
                </c:pt>
                <c:pt idx="350">
                  <c:v>77.764778043248484</c:v>
                </c:pt>
                <c:pt idx="351">
                  <c:v>86.847871803973931</c:v>
                </c:pt>
                <c:pt idx="352">
                  <c:v>89.517702692608935</c:v>
                </c:pt>
                <c:pt idx="353">
                  <c:v>99.998440599955231</c:v>
                </c:pt>
                <c:pt idx="354">
                  <c:v>94.432331182364535</c:v>
                </c:pt>
                <c:pt idx="355">
                  <c:v>94.104411468733375</c:v>
                </c:pt>
                <c:pt idx="356">
                  <c:v>89.121085796847169</c:v>
                </c:pt>
                <c:pt idx="357">
                  <c:v>74.36031286621332</c:v>
                </c:pt>
                <c:pt idx="358">
                  <c:v>88.322069462368361</c:v>
                </c:pt>
                <c:pt idx="359">
                  <c:v>86.373080979231673</c:v>
                </c:pt>
                <c:pt idx="360">
                  <c:v>98.659857850814319</c:v>
                </c:pt>
                <c:pt idx="361">
                  <c:v>92.402711846740246</c:v>
                </c:pt>
                <c:pt idx="362">
                  <c:v>87.257158305438239</c:v>
                </c:pt>
                <c:pt idx="363">
                  <c:v>87.743356518496654</c:v>
                </c:pt>
                <c:pt idx="364">
                  <c:v>74.979324182996464</c:v>
                </c:pt>
                <c:pt idx="365">
                  <c:v>97.552398870287405</c:v>
                </c:pt>
                <c:pt idx="366">
                  <c:v>74.53770271678799</c:v>
                </c:pt>
                <c:pt idx="367">
                  <c:v>91.670069739065553</c:v>
                </c:pt>
                <c:pt idx="368">
                  <c:v>96.651279076472974</c:v>
                </c:pt>
                <c:pt idx="369">
                  <c:v>74.092142086776562</c:v>
                </c:pt>
                <c:pt idx="370">
                  <c:v>86.660889702918197</c:v>
                </c:pt>
                <c:pt idx="371">
                  <c:v>56.718241743647454</c:v>
                </c:pt>
                <c:pt idx="372">
                  <c:v>96.520031046690605</c:v>
                </c:pt>
                <c:pt idx="373">
                  <c:v>96.524393120001037</c:v>
                </c:pt>
                <c:pt idx="374">
                  <c:v>83.672396500422963</c:v>
                </c:pt>
                <c:pt idx="375">
                  <c:v>95.60859777063105</c:v>
                </c:pt>
                <c:pt idx="376">
                  <c:v>72.896721055848715</c:v>
                </c:pt>
                <c:pt idx="377">
                  <c:v>95.398744712211794</c:v>
                </c:pt>
                <c:pt idx="378">
                  <c:v>71.949019417818931</c:v>
                </c:pt>
                <c:pt idx="379">
                  <c:v>89.540570414896024</c:v>
                </c:pt>
                <c:pt idx="380">
                  <c:v>88.755169532880004</c:v>
                </c:pt>
                <c:pt idx="381">
                  <c:v>94.266507106255347</c:v>
                </c:pt>
                <c:pt idx="382">
                  <c:v>93.806493326186612</c:v>
                </c:pt>
                <c:pt idx="383">
                  <c:v>88.787403725319862</c:v>
                </c:pt>
                <c:pt idx="384">
                  <c:v>88.829223748229381</c:v>
                </c:pt>
                <c:pt idx="385">
                  <c:v>93.993789443025094</c:v>
                </c:pt>
                <c:pt idx="386">
                  <c:v>71.355305248288573</c:v>
                </c:pt>
                <c:pt idx="387">
                  <c:v>70.998875775207239</c:v>
                </c:pt>
                <c:pt idx="388">
                  <c:v>52.667893757901005</c:v>
                </c:pt>
                <c:pt idx="389">
                  <c:v>70.794018558712395</c:v>
                </c:pt>
                <c:pt idx="390">
                  <c:v>88.070196256820424</c:v>
                </c:pt>
                <c:pt idx="391">
                  <c:v>93.18457816009267</c:v>
                </c:pt>
                <c:pt idx="392">
                  <c:v>80.422141414512325</c:v>
                </c:pt>
                <c:pt idx="393">
                  <c:v>87.278630277438978</c:v>
                </c:pt>
                <c:pt idx="394">
                  <c:v>87.003163484770027</c:v>
                </c:pt>
                <c:pt idx="395">
                  <c:v>79.847453407639463</c:v>
                </c:pt>
                <c:pt idx="396">
                  <c:v>91.994265032944895</c:v>
                </c:pt>
                <c:pt idx="397">
                  <c:v>86.967302763120529</c:v>
                </c:pt>
                <c:pt idx="398">
                  <c:v>86.986662934941862</c:v>
                </c:pt>
                <c:pt idx="399">
                  <c:v>92.37599841209726</c:v>
                </c:pt>
                <c:pt idx="400">
                  <c:v>86.462610300348487</c:v>
                </c:pt>
                <c:pt idx="401">
                  <c:v>86.289891457278628</c:v>
                </c:pt>
                <c:pt idx="402">
                  <c:v>69.15857686340884</c:v>
                </c:pt>
                <c:pt idx="403">
                  <c:v>91.558910737412248</c:v>
                </c:pt>
                <c:pt idx="404">
                  <c:v>60.622406291184696</c:v>
                </c:pt>
                <c:pt idx="405">
                  <c:v>37.070442029502772</c:v>
                </c:pt>
                <c:pt idx="406">
                  <c:v>90.227979821031965</c:v>
                </c:pt>
                <c:pt idx="407">
                  <c:v>68.654702511115957</c:v>
                </c:pt>
                <c:pt idx="408">
                  <c:v>84.925976795193861</c:v>
                </c:pt>
                <c:pt idx="409">
                  <c:v>67.679910254015937</c:v>
                </c:pt>
                <c:pt idx="410">
                  <c:v>67.267107837062895</c:v>
                </c:pt>
                <c:pt idx="411">
                  <c:v>89.854753246003327</c:v>
                </c:pt>
                <c:pt idx="412">
                  <c:v>89.523962512899089</c:v>
                </c:pt>
                <c:pt idx="413">
                  <c:v>76.852042399621141</c:v>
                </c:pt>
                <c:pt idx="414">
                  <c:v>84.283240643991121</c:v>
                </c:pt>
                <c:pt idx="415">
                  <c:v>66.688489601094986</c:v>
                </c:pt>
                <c:pt idx="416">
                  <c:v>88.61666883592315</c:v>
                </c:pt>
                <c:pt idx="417">
                  <c:v>89.063404528935735</c:v>
                </c:pt>
                <c:pt idx="418">
                  <c:v>66.636162888609306</c:v>
                </c:pt>
                <c:pt idx="419">
                  <c:v>88.372901791249603</c:v>
                </c:pt>
                <c:pt idx="420">
                  <c:v>88.888014723666558</c:v>
                </c:pt>
                <c:pt idx="421">
                  <c:v>66.137209337635653</c:v>
                </c:pt>
                <c:pt idx="422">
                  <c:v>34.598013278070923</c:v>
                </c:pt>
                <c:pt idx="423">
                  <c:v>78.324320733846037</c:v>
                </c:pt>
                <c:pt idx="424">
                  <c:v>65.760578192160295</c:v>
                </c:pt>
                <c:pt idx="425">
                  <c:v>87.779806567881906</c:v>
                </c:pt>
                <c:pt idx="426">
                  <c:v>44.526614679117124</c:v>
                </c:pt>
                <c:pt idx="427">
                  <c:v>75.021304965485967</c:v>
                </c:pt>
                <c:pt idx="428">
                  <c:v>56.810842180711212</c:v>
                </c:pt>
                <c:pt idx="429">
                  <c:v>82.230938009397747</c:v>
                </c:pt>
                <c:pt idx="430">
                  <c:v>81.991195821539804</c:v>
                </c:pt>
                <c:pt idx="431">
                  <c:v>74.172845595497435</c:v>
                </c:pt>
                <c:pt idx="432">
                  <c:v>56.672680012196544</c:v>
                </c:pt>
                <c:pt idx="433">
                  <c:v>86.823070153219831</c:v>
                </c:pt>
                <c:pt idx="434">
                  <c:v>81.437141182364527</c:v>
                </c:pt>
                <c:pt idx="435">
                  <c:v>76.25777506374294</c:v>
                </c:pt>
                <c:pt idx="436">
                  <c:v>81.660086119363385</c:v>
                </c:pt>
                <c:pt idx="437">
                  <c:v>86.438353990562319</c:v>
                </c:pt>
                <c:pt idx="438">
                  <c:v>75.939218626171339</c:v>
                </c:pt>
                <c:pt idx="439">
                  <c:v>90.783302755232029</c:v>
                </c:pt>
                <c:pt idx="440">
                  <c:v>75.633100195472593</c:v>
                </c:pt>
                <c:pt idx="441">
                  <c:v>80.783133003670372</c:v>
                </c:pt>
                <c:pt idx="442">
                  <c:v>85.61967027922212</c:v>
                </c:pt>
                <c:pt idx="443">
                  <c:v>62.351396244852147</c:v>
                </c:pt>
                <c:pt idx="444">
                  <c:v>72.842662960904065</c:v>
                </c:pt>
                <c:pt idx="445">
                  <c:v>62.382775534657405</c:v>
                </c:pt>
                <c:pt idx="446">
                  <c:v>80.325220059798667</c:v>
                </c:pt>
                <c:pt idx="447">
                  <c:v>72.225215973504277</c:v>
                </c:pt>
                <c:pt idx="448">
                  <c:v>72.775551540514613</c:v>
                </c:pt>
                <c:pt idx="449">
                  <c:v>80.216518020852504</c:v>
                </c:pt>
                <c:pt idx="450">
                  <c:v>85.069346774067469</c:v>
                </c:pt>
                <c:pt idx="451">
                  <c:v>85.198263142910548</c:v>
                </c:pt>
                <c:pt idx="452">
                  <c:v>79.994326130818152</c:v>
                </c:pt>
                <c:pt idx="453">
                  <c:v>79.293927608481368</c:v>
                </c:pt>
                <c:pt idx="454">
                  <c:v>62.380874377727295</c:v>
                </c:pt>
                <c:pt idx="455">
                  <c:v>79.392094504243104</c:v>
                </c:pt>
                <c:pt idx="456">
                  <c:v>84.48371032504113</c:v>
                </c:pt>
                <c:pt idx="457">
                  <c:v>84.103350577045703</c:v>
                </c:pt>
                <c:pt idx="458">
                  <c:v>73.852364960650164</c:v>
                </c:pt>
                <c:pt idx="459">
                  <c:v>61.492414469365322</c:v>
                </c:pt>
                <c:pt idx="460">
                  <c:v>60.84688390808239</c:v>
                </c:pt>
                <c:pt idx="461">
                  <c:v>83.418360027217545</c:v>
                </c:pt>
                <c:pt idx="462">
                  <c:v>61.613142625149969</c:v>
                </c:pt>
                <c:pt idx="463">
                  <c:v>78.769014630245408</c:v>
                </c:pt>
                <c:pt idx="464">
                  <c:v>78.350276073544364</c:v>
                </c:pt>
                <c:pt idx="465">
                  <c:v>78.415160815812413</c:v>
                </c:pt>
                <c:pt idx="466">
                  <c:v>70.953967714626856</c:v>
                </c:pt>
                <c:pt idx="467">
                  <c:v>87.646425092001778</c:v>
                </c:pt>
                <c:pt idx="468">
                  <c:v>78.282086600463032</c:v>
                </c:pt>
                <c:pt idx="469">
                  <c:v>83.192880909233565</c:v>
                </c:pt>
                <c:pt idx="470">
                  <c:v>83.102576922979267</c:v>
                </c:pt>
                <c:pt idx="471">
                  <c:v>77.771445489351919</c:v>
                </c:pt>
                <c:pt idx="472">
                  <c:v>70.594888653916655</c:v>
                </c:pt>
                <c:pt idx="473">
                  <c:v>81.951828091364149</c:v>
                </c:pt>
                <c:pt idx="474">
                  <c:v>76.017293244220198</c:v>
                </c:pt>
                <c:pt idx="475">
                  <c:v>80.985510244857863</c:v>
                </c:pt>
                <c:pt idx="476">
                  <c:v>80.786081905797147</c:v>
                </c:pt>
                <c:pt idx="477">
                  <c:v>57.211801869136224</c:v>
                </c:pt>
                <c:pt idx="478">
                  <c:v>84.469348242059056</c:v>
                </c:pt>
                <c:pt idx="479">
                  <c:v>79.524930313586367</c:v>
                </c:pt>
                <c:pt idx="480">
                  <c:v>79.571945044399669</c:v>
                </c:pt>
                <c:pt idx="481">
                  <c:v>79.413675181856718</c:v>
                </c:pt>
                <c:pt idx="482">
                  <c:v>74.220055523716198</c:v>
                </c:pt>
                <c:pt idx="483">
                  <c:v>79.000557071891066</c:v>
                </c:pt>
                <c:pt idx="484">
                  <c:v>73.6176073793863</c:v>
                </c:pt>
                <c:pt idx="485">
                  <c:v>73.803960517988813</c:v>
                </c:pt>
                <c:pt idx="486">
                  <c:v>78.876538561009056</c:v>
                </c:pt>
                <c:pt idx="487">
                  <c:v>67.997253265346586</c:v>
                </c:pt>
                <c:pt idx="488">
                  <c:v>73.3456384446784</c:v>
                </c:pt>
                <c:pt idx="489">
                  <c:v>68.293910584934224</c:v>
                </c:pt>
                <c:pt idx="490">
                  <c:v>77.859803498007921</c:v>
                </c:pt>
                <c:pt idx="491">
                  <c:v>77.096528824468379</c:v>
                </c:pt>
                <c:pt idx="492">
                  <c:v>67.887925647935361</c:v>
                </c:pt>
                <c:pt idx="493">
                  <c:v>67.544687675426772</c:v>
                </c:pt>
                <c:pt idx="494">
                  <c:v>54.835967585058334</c:v>
                </c:pt>
                <c:pt idx="495">
                  <c:v>76.988364506026244</c:v>
                </c:pt>
                <c:pt idx="496">
                  <c:v>77.11962236398729</c:v>
                </c:pt>
                <c:pt idx="497">
                  <c:v>71.478966737920089</c:v>
                </c:pt>
                <c:pt idx="498">
                  <c:v>71.426946554644033</c:v>
                </c:pt>
                <c:pt idx="499">
                  <c:v>63.368218734099941</c:v>
                </c:pt>
                <c:pt idx="500">
                  <c:v>52.729637745424881</c:v>
                </c:pt>
                <c:pt idx="501">
                  <c:v>70.648255787175529</c:v>
                </c:pt>
                <c:pt idx="502">
                  <c:v>75.91463092068831</c:v>
                </c:pt>
                <c:pt idx="503">
                  <c:v>44.934489065018212</c:v>
                </c:pt>
                <c:pt idx="504">
                  <c:v>63.378858482095367</c:v>
                </c:pt>
                <c:pt idx="505">
                  <c:v>65.178619473823119</c:v>
                </c:pt>
                <c:pt idx="506">
                  <c:v>52.662314572458094</c:v>
                </c:pt>
                <c:pt idx="507">
                  <c:v>52.90972139949131</c:v>
                </c:pt>
                <c:pt idx="508">
                  <c:v>65.274035006469163</c:v>
                </c:pt>
                <c:pt idx="509">
                  <c:v>62.256071414512306</c:v>
                </c:pt>
                <c:pt idx="510">
                  <c:v>52.819314366272522</c:v>
                </c:pt>
                <c:pt idx="511">
                  <c:v>75.254323543826928</c:v>
                </c:pt>
                <c:pt idx="512">
                  <c:v>69.791598673773464</c:v>
                </c:pt>
                <c:pt idx="513">
                  <c:v>74.974058583918563</c:v>
                </c:pt>
                <c:pt idx="514">
                  <c:v>74.267685193311465</c:v>
                </c:pt>
                <c:pt idx="515">
                  <c:v>68.757545397713898</c:v>
                </c:pt>
                <c:pt idx="516">
                  <c:v>64.405791661681064</c:v>
                </c:pt>
                <c:pt idx="517">
                  <c:v>64.176575602116358</c:v>
                </c:pt>
                <c:pt idx="518">
                  <c:v>74.448623750012487</c:v>
                </c:pt>
                <c:pt idx="519">
                  <c:v>69.096625523716199</c:v>
                </c:pt>
                <c:pt idx="520">
                  <c:v>74.281950050127051</c:v>
                </c:pt>
                <c:pt idx="521">
                  <c:v>74.281950050127051</c:v>
                </c:pt>
                <c:pt idx="522">
                  <c:v>68.922615088435549</c:v>
                </c:pt>
                <c:pt idx="523">
                  <c:v>50.523231880590977</c:v>
                </c:pt>
                <c:pt idx="524">
                  <c:v>68.544812156018594</c:v>
                </c:pt>
                <c:pt idx="525">
                  <c:v>51.070058787807476</c:v>
                </c:pt>
                <c:pt idx="526">
                  <c:v>60.777523338910939</c:v>
                </c:pt>
                <c:pt idx="527">
                  <c:v>68.078620838721918</c:v>
                </c:pt>
                <c:pt idx="528">
                  <c:v>67.773370643991086</c:v>
                </c:pt>
                <c:pt idx="529">
                  <c:v>72.824342696175137</c:v>
                </c:pt>
                <c:pt idx="530">
                  <c:v>61.908895510478324</c:v>
                </c:pt>
                <c:pt idx="531">
                  <c:v>71.959193074182025</c:v>
                </c:pt>
                <c:pt idx="532">
                  <c:v>72.093515605682597</c:v>
                </c:pt>
                <c:pt idx="533">
                  <c:v>61.471851741864342</c:v>
                </c:pt>
                <c:pt idx="534">
                  <c:v>48.519128054703216</c:v>
                </c:pt>
                <c:pt idx="535">
                  <c:v>71.105937701902519</c:v>
                </c:pt>
                <c:pt idx="536">
                  <c:v>65.788809922341628</c:v>
                </c:pt>
                <c:pt idx="537">
                  <c:v>71.383978664101846</c:v>
                </c:pt>
                <c:pt idx="538">
                  <c:v>71.67699932847755</c:v>
                </c:pt>
                <c:pt idx="539">
                  <c:v>66.560919532880007</c:v>
                </c:pt>
                <c:pt idx="540">
                  <c:v>31.353703551715448</c:v>
                </c:pt>
                <c:pt idx="541">
                  <c:v>71.005729660665409</c:v>
                </c:pt>
                <c:pt idx="542">
                  <c:v>71.191130061581774</c:v>
                </c:pt>
                <c:pt idx="543">
                  <c:v>70.760143578191176</c:v>
                </c:pt>
                <c:pt idx="544">
                  <c:v>70.291834219657403</c:v>
                </c:pt>
                <c:pt idx="545">
                  <c:v>65.098110472169807</c:v>
                </c:pt>
                <c:pt idx="546">
                  <c:v>64.98855561535423</c:v>
                </c:pt>
                <c:pt idx="547">
                  <c:v>59.89213820234545</c:v>
                </c:pt>
                <c:pt idx="548">
                  <c:v>47.313075317017088</c:v>
                </c:pt>
                <c:pt idx="549">
                  <c:v>57.491946523332473</c:v>
                </c:pt>
                <c:pt idx="550">
                  <c:v>46.833049200178607</c:v>
                </c:pt>
                <c:pt idx="551">
                  <c:v>64.466200277438986</c:v>
                </c:pt>
                <c:pt idx="552">
                  <c:v>69.830948102818908</c:v>
                </c:pt>
                <c:pt idx="553">
                  <c:v>69.015766648065181</c:v>
                </c:pt>
                <c:pt idx="554">
                  <c:v>58.993895831211425</c:v>
                </c:pt>
                <c:pt idx="555">
                  <c:v>33.98981839885937</c:v>
                </c:pt>
                <c:pt idx="556">
                  <c:v>58.604609863284736</c:v>
                </c:pt>
                <c:pt idx="557">
                  <c:v>62.567054172055244</c:v>
                </c:pt>
                <c:pt idx="558">
                  <c:v>55.587614198017462</c:v>
                </c:pt>
                <c:pt idx="559">
                  <c:v>30.530222590785712</c:v>
                </c:pt>
                <c:pt idx="560">
                  <c:v>46.409817138836473</c:v>
                </c:pt>
                <c:pt idx="561">
                  <c:v>62.625462442387445</c:v>
                </c:pt>
                <c:pt idx="562">
                  <c:v>29.904589475092692</c:v>
                </c:pt>
                <c:pt idx="563">
                  <c:v>44.325527149777692</c:v>
                </c:pt>
                <c:pt idx="564">
                  <c:v>51.158941779794837</c:v>
                </c:pt>
                <c:pt idx="565">
                  <c:v>57.506197274510399</c:v>
                </c:pt>
                <c:pt idx="566">
                  <c:v>61.719238845594759</c:v>
                </c:pt>
                <c:pt idx="567">
                  <c:v>66.766517747721537</c:v>
                </c:pt>
                <c:pt idx="568">
                  <c:v>61.322942488206444</c:v>
                </c:pt>
                <c:pt idx="569">
                  <c:v>43.877742224233586</c:v>
                </c:pt>
                <c:pt idx="570">
                  <c:v>39.050664736390885</c:v>
                </c:pt>
                <c:pt idx="571">
                  <c:v>47.247581149783386</c:v>
                </c:pt>
                <c:pt idx="572">
                  <c:v>43.963055431564626</c:v>
                </c:pt>
                <c:pt idx="573">
                  <c:v>42.446927081049168</c:v>
                </c:pt>
                <c:pt idx="574">
                  <c:v>52.390950085760878</c:v>
                </c:pt>
                <c:pt idx="575">
                  <c:v>42.286429200178603</c:v>
                </c:pt>
                <c:pt idx="576">
                  <c:v>59.545582556934967</c:v>
                </c:pt>
                <c:pt idx="577">
                  <c:v>59.545582556934967</c:v>
                </c:pt>
                <c:pt idx="578">
                  <c:v>59.545582556934967</c:v>
                </c:pt>
                <c:pt idx="579">
                  <c:v>65.353464723666576</c:v>
                </c:pt>
                <c:pt idx="580">
                  <c:v>64.48573527349474</c:v>
                </c:pt>
                <c:pt idx="581">
                  <c:v>25.664473587349278</c:v>
                </c:pt>
                <c:pt idx="582">
                  <c:v>69.852112354315651</c:v>
                </c:pt>
                <c:pt idx="583">
                  <c:v>65.193068251730708</c:v>
                </c:pt>
                <c:pt idx="584">
                  <c:v>64.570209740848682</c:v>
                </c:pt>
                <c:pt idx="585">
                  <c:v>65.045754425842972</c:v>
                </c:pt>
                <c:pt idx="586">
                  <c:v>54.835508248164473</c:v>
                </c:pt>
                <c:pt idx="587">
                  <c:v>64.291203154365292</c:v>
                </c:pt>
                <c:pt idx="588">
                  <c:v>27.118455821539783</c:v>
                </c:pt>
                <c:pt idx="589">
                  <c:v>64.478743944743314</c:v>
                </c:pt>
                <c:pt idx="590">
                  <c:v>64.083260187584088</c:v>
                </c:pt>
                <c:pt idx="591">
                  <c:v>52.254926603515742</c:v>
                </c:pt>
                <c:pt idx="592">
                  <c:v>54.084894204636413</c:v>
                </c:pt>
                <c:pt idx="593">
                  <c:v>68.630947749504642</c:v>
                </c:pt>
                <c:pt idx="594">
                  <c:v>64.01221913374674</c:v>
                </c:pt>
                <c:pt idx="595">
                  <c:v>68.026488104602024</c:v>
                </c:pt>
                <c:pt idx="596">
                  <c:v>52.890327331784157</c:v>
                </c:pt>
                <c:pt idx="597">
                  <c:v>57.192417196110242</c:v>
                </c:pt>
                <c:pt idx="598">
                  <c:v>62.83690491839738</c:v>
                </c:pt>
                <c:pt idx="599">
                  <c:v>57.543850827267164</c:v>
                </c:pt>
                <c:pt idx="600">
                  <c:v>62.464946774067471</c:v>
                </c:pt>
                <c:pt idx="601">
                  <c:v>62.750857575900227</c:v>
                </c:pt>
                <c:pt idx="602">
                  <c:v>57.07253716174597</c:v>
                </c:pt>
                <c:pt idx="603">
                  <c:v>39.144249979101843</c:v>
                </c:pt>
                <c:pt idx="604">
                  <c:v>56.121020036889163</c:v>
                </c:pt>
                <c:pt idx="605">
                  <c:v>61.094039969943772</c:v>
                </c:pt>
                <c:pt idx="606">
                  <c:v>61.404610336495878</c:v>
                </c:pt>
                <c:pt idx="607">
                  <c:v>55.445397081562703</c:v>
                </c:pt>
                <c:pt idx="608">
                  <c:v>33.546323175491672</c:v>
                </c:pt>
                <c:pt idx="609">
                  <c:v>55.154065592444702</c:v>
                </c:pt>
                <c:pt idx="610">
                  <c:v>55.50228920069214</c:v>
                </c:pt>
                <c:pt idx="611">
                  <c:v>54.986328364495108</c:v>
                </c:pt>
                <c:pt idx="612">
                  <c:v>55.41283743666007</c:v>
                </c:pt>
                <c:pt idx="613">
                  <c:v>48.101000120125136</c:v>
                </c:pt>
                <c:pt idx="614">
                  <c:v>55.2265050769808</c:v>
                </c:pt>
                <c:pt idx="615">
                  <c:v>47.32198159778838</c:v>
                </c:pt>
                <c:pt idx="616">
                  <c:v>59.52111360110068</c:v>
                </c:pt>
                <c:pt idx="617">
                  <c:v>59.894776040963222</c:v>
                </c:pt>
                <c:pt idx="618">
                  <c:v>59.315404311295431</c:v>
                </c:pt>
                <c:pt idx="619">
                  <c:v>37.099722705333249</c:v>
                </c:pt>
                <c:pt idx="620">
                  <c:v>59.26233155069977</c:v>
                </c:pt>
                <c:pt idx="621">
                  <c:v>59.093538389187742</c:v>
                </c:pt>
                <c:pt idx="622">
                  <c:v>53.99469349622477</c:v>
                </c:pt>
                <c:pt idx="623">
                  <c:v>53.948850254529482</c:v>
                </c:pt>
                <c:pt idx="624">
                  <c:v>53.635181251093059</c:v>
                </c:pt>
                <c:pt idx="625">
                  <c:v>52.993585684082746</c:v>
                </c:pt>
                <c:pt idx="626">
                  <c:v>53.561474229329022</c:v>
                </c:pt>
                <c:pt idx="627">
                  <c:v>47.884109382185081</c:v>
                </c:pt>
                <c:pt idx="628">
                  <c:v>34.673668959628763</c:v>
                </c:pt>
                <c:pt idx="629">
                  <c:v>64.05607352270053</c:v>
                </c:pt>
                <c:pt idx="630">
                  <c:v>52.174382419477936</c:v>
                </c:pt>
                <c:pt idx="631">
                  <c:v>56.520076338786836</c:v>
                </c:pt>
                <c:pt idx="632">
                  <c:v>31.630959248294275</c:v>
                </c:pt>
                <c:pt idx="633">
                  <c:v>51.803596508825009</c:v>
                </c:pt>
                <c:pt idx="634">
                  <c:v>56.409868721375616</c:v>
                </c:pt>
                <c:pt idx="635">
                  <c:v>51.585128753956752</c:v>
                </c:pt>
                <c:pt idx="636">
                  <c:v>34.388095145195777</c:v>
                </c:pt>
                <c:pt idx="637">
                  <c:v>51.169789109054115</c:v>
                </c:pt>
                <c:pt idx="638">
                  <c:v>55.91133882446838</c:v>
                </c:pt>
                <c:pt idx="639">
                  <c:v>55.768597930997608</c:v>
                </c:pt>
                <c:pt idx="640">
                  <c:v>32.962375763752483</c:v>
                </c:pt>
                <c:pt idx="641">
                  <c:v>32.962375763752483</c:v>
                </c:pt>
                <c:pt idx="642">
                  <c:v>51.080642385113663</c:v>
                </c:pt>
                <c:pt idx="643">
                  <c:v>55.750413120001042</c:v>
                </c:pt>
                <c:pt idx="644">
                  <c:v>27.214389742118271</c:v>
                </c:pt>
                <c:pt idx="645">
                  <c:v>60.530506283296177</c:v>
                </c:pt>
                <c:pt idx="646">
                  <c:v>54.980676648065192</c:v>
                </c:pt>
                <c:pt idx="647">
                  <c:v>61.779253522700529</c:v>
                </c:pt>
                <c:pt idx="648">
                  <c:v>40.321470634319468</c:v>
                </c:pt>
                <c:pt idx="649">
                  <c:v>15.312423782080089</c:v>
                </c:pt>
                <c:pt idx="650">
                  <c:v>59.176500888107185</c:v>
                </c:pt>
                <c:pt idx="651">
                  <c:v>39.645742249439735</c:v>
                </c:pt>
                <c:pt idx="652">
                  <c:v>41.450814828028925</c:v>
                </c:pt>
                <c:pt idx="653">
                  <c:v>54.35269883592315</c:v>
                </c:pt>
                <c:pt idx="654">
                  <c:v>24.2960726058067</c:v>
                </c:pt>
                <c:pt idx="655">
                  <c:v>15.464710357622266</c:v>
                </c:pt>
                <c:pt idx="656">
                  <c:v>53.149609443025085</c:v>
                </c:pt>
                <c:pt idx="657">
                  <c:v>34.298439740848679</c:v>
                </c:pt>
                <c:pt idx="658">
                  <c:v>48.059697322112527</c:v>
                </c:pt>
                <c:pt idx="659">
                  <c:v>53.179925502589811</c:v>
                </c:pt>
                <c:pt idx="660">
                  <c:v>47.86293875395674</c:v>
                </c:pt>
                <c:pt idx="661">
                  <c:v>14.747065088435548</c:v>
                </c:pt>
                <c:pt idx="662">
                  <c:v>47.855902740211036</c:v>
                </c:pt>
                <c:pt idx="663">
                  <c:v>48.237970804357651</c:v>
                </c:pt>
                <c:pt idx="664">
                  <c:v>52.507935181856709</c:v>
                </c:pt>
                <c:pt idx="665">
                  <c:v>59.137393522700521</c:v>
                </c:pt>
                <c:pt idx="666">
                  <c:v>47.397061709283193</c:v>
                </c:pt>
                <c:pt idx="667">
                  <c:v>41.889453185163319</c:v>
                </c:pt>
                <c:pt idx="668">
                  <c:v>51.615755903506198</c:v>
                </c:pt>
                <c:pt idx="669">
                  <c:v>52.166394128019363</c:v>
                </c:pt>
                <c:pt idx="670">
                  <c:v>47.098179796339338</c:v>
                </c:pt>
                <c:pt idx="671">
                  <c:v>47.031063908595911</c:v>
                </c:pt>
                <c:pt idx="672">
                  <c:v>29.337516519766233</c:v>
                </c:pt>
                <c:pt idx="673">
                  <c:v>52.108215181856707</c:v>
                </c:pt>
                <c:pt idx="674">
                  <c:v>41.601951707500092</c:v>
                </c:pt>
                <c:pt idx="675">
                  <c:v>51.665102661810892</c:v>
                </c:pt>
                <c:pt idx="676">
                  <c:v>46.759627929214474</c:v>
                </c:pt>
                <c:pt idx="677">
                  <c:v>41.632169485277871</c:v>
                </c:pt>
                <c:pt idx="678">
                  <c:v>46.519459109054104</c:v>
                </c:pt>
                <c:pt idx="679">
                  <c:v>46.260461434369105</c:v>
                </c:pt>
                <c:pt idx="680">
                  <c:v>45.80649890286854</c:v>
                </c:pt>
                <c:pt idx="681">
                  <c:v>40.033083116434796</c:v>
                </c:pt>
                <c:pt idx="682">
                  <c:v>49.936999557572634</c:v>
                </c:pt>
                <c:pt idx="683">
                  <c:v>38.060374770755161</c:v>
                </c:pt>
                <c:pt idx="684">
                  <c:v>27.16062019725571</c:v>
                </c:pt>
                <c:pt idx="685">
                  <c:v>37.232957680262601</c:v>
                </c:pt>
                <c:pt idx="686">
                  <c:v>39.540297045415329</c:v>
                </c:pt>
                <c:pt idx="687">
                  <c:v>39.540297045415329</c:v>
                </c:pt>
                <c:pt idx="688">
                  <c:v>49.803621791249604</c:v>
                </c:pt>
                <c:pt idx="689">
                  <c:v>56.958853522700529</c:v>
                </c:pt>
                <c:pt idx="690">
                  <c:v>45.037505054071289</c:v>
                </c:pt>
                <c:pt idx="691">
                  <c:v>49.871698904651666</c:v>
                </c:pt>
                <c:pt idx="692">
                  <c:v>40.22816918745427</c:v>
                </c:pt>
                <c:pt idx="693">
                  <c:v>54.280897600592851</c:v>
                </c:pt>
                <c:pt idx="694">
                  <c:v>54.217504061073953</c:v>
                </c:pt>
                <c:pt idx="695">
                  <c:v>44.56427950997049</c:v>
                </c:pt>
                <c:pt idx="696">
                  <c:v>48.960056109691756</c:v>
                </c:pt>
                <c:pt idx="697">
                  <c:v>44.088831090726494</c:v>
                </c:pt>
                <c:pt idx="698">
                  <c:v>49.339254047836093</c:v>
                </c:pt>
                <c:pt idx="699">
                  <c:v>15.27131614048978</c:v>
                </c:pt>
                <c:pt idx="700">
                  <c:v>38.479646106125514</c:v>
                </c:pt>
                <c:pt idx="701">
                  <c:v>43.636466978469912</c:v>
                </c:pt>
                <c:pt idx="702">
                  <c:v>43.76804380550314</c:v>
                </c:pt>
                <c:pt idx="703">
                  <c:v>47.838983314731848</c:v>
                </c:pt>
                <c:pt idx="704">
                  <c:v>35.087713911648621</c:v>
                </c:pt>
                <c:pt idx="705">
                  <c:v>47.745931241421424</c:v>
                </c:pt>
                <c:pt idx="706">
                  <c:v>43.232183209855933</c:v>
                </c:pt>
                <c:pt idx="707">
                  <c:v>42.250129040325589</c:v>
                </c:pt>
                <c:pt idx="708">
                  <c:v>9.6063593949094113</c:v>
                </c:pt>
                <c:pt idx="709">
                  <c:v>42.474766726465333</c:v>
                </c:pt>
                <c:pt idx="710">
                  <c:v>42.230234194964758</c:v>
                </c:pt>
                <c:pt idx="711">
                  <c:v>17.979260475222496</c:v>
                </c:pt>
                <c:pt idx="712">
                  <c:v>8.6748239195371326</c:v>
                </c:pt>
                <c:pt idx="713">
                  <c:v>41.36221280893956</c:v>
                </c:pt>
                <c:pt idx="714">
                  <c:v>24.116873919537134</c:v>
                </c:pt>
                <c:pt idx="715">
                  <c:v>46.036350084491303</c:v>
                </c:pt>
                <c:pt idx="716">
                  <c:v>46.103786579336663</c:v>
                </c:pt>
                <c:pt idx="717">
                  <c:v>6.8094991887238479</c:v>
                </c:pt>
                <c:pt idx="718">
                  <c:v>29.711777358259912</c:v>
                </c:pt>
                <c:pt idx="719">
                  <c:v>11.090059590153764</c:v>
                </c:pt>
                <c:pt idx="720">
                  <c:v>50.16366968535803</c:v>
                </c:pt>
                <c:pt idx="721">
                  <c:v>40.488850243074722</c:v>
                </c:pt>
                <c:pt idx="722">
                  <c:v>45.435704735121313</c:v>
                </c:pt>
                <c:pt idx="723">
                  <c:v>34.804995968668479</c:v>
                </c:pt>
                <c:pt idx="724">
                  <c:v>40.141146405732229</c:v>
                </c:pt>
                <c:pt idx="725">
                  <c:v>39.676864137690984</c:v>
                </c:pt>
                <c:pt idx="726">
                  <c:v>34.755224135907881</c:v>
                </c:pt>
                <c:pt idx="727">
                  <c:v>51.397843522700526</c:v>
                </c:pt>
                <c:pt idx="728">
                  <c:v>14.707549324911319</c:v>
                </c:pt>
                <c:pt idx="729">
                  <c:v>28.639210347950627</c:v>
                </c:pt>
                <c:pt idx="730">
                  <c:v>4.3273856606597079</c:v>
                </c:pt>
                <c:pt idx="731">
                  <c:v>48.914213774705111</c:v>
                </c:pt>
                <c:pt idx="732">
                  <c:v>43.968522650356128</c:v>
                </c:pt>
                <c:pt idx="733">
                  <c:v>13.775002101797533</c:v>
                </c:pt>
                <c:pt idx="734">
                  <c:v>14.716018344638307</c:v>
                </c:pt>
                <c:pt idx="735">
                  <c:v>26.966626327332072</c:v>
                </c:pt>
                <c:pt idx="736">
                  <c:v>25.967110233403091</c:v>
                </c:pt>
                <c:pt idx="737">
                  <c:v>20.867881605676885</c:v>
                </c:pt>
                <c:pt idx="738">
                  <c:v>43.762070886324054</c:v>
                </c:pt>
                <c:pt idx="739">
                  <c:v>38.078743759684116</c:v>
                </c:pt>
                <c:pt idx="740">
                  <c:v>43.415444357114438</c:v>
                </c:pt>
                <c:pt idx="741">
                  <c:v>38.344556382822724</c:v>
                </c:pt>
                <c:pt idx="742">
                  <c:v>22.458649452696712</c:v>
                </c:pt>
                <c:pt idx="743">
                  <c:v>32.913638923994938</c:v>
                </c:pt>
                <c:pt idx="744">
                  <c:v>47.553076695667315</c:v>
                </c:pt>
                <c:pt idx="745">
                  <c:v>48.159680372643258</c:v>
                </c:pt>
                <c:pt idx="746">
                  <c:v>32.73675612903503</c:v>
                </c:pt>
                <c:pt idx="747">
                  <c:v>37.473434424059832</c:v>
                </c:pt>
                <c:pt idx="748">
                  <c:v>49.41820352270053</c:v>
                </c:pt>
                <c:pt idx="749">
                  <c:v>37.213477459569575</c:v>
                </c:pt>
                <c:pt idx="750">
                  <c:v>22.22008360110069</c:v>
                </c:pt>
                <c:pt idx="751">
                  <c:v>20.021551525493607</c:v>
                </c:pt>
                <c:pt idx="752">
                  <c:v>47.24345824205907</c:v>
                </c:pt>
                <c:pt idx="753">
                  <c:v>49.085923522700526</c:v>
                </c:pt>
                <c:pt idx="754">
                  <c:v>46.947869811360327</c:v>
                </c:pt>
                <c:pt idx="755">
                  <c:v>32.156331444040759</c:v>
                </c:pt>
                <c:pt idx="756">
                  <c:v>46.992863957981172</c:v>
                </c:pt>
                <c:pt idx="757">
                  <c:v>42.459544448752467</c:v>
                </c:pt>
                <c:pt idx="758">
                  <c:v>19.431442212778833</c:v>
                </c:pt>
                <c:pt idx="759">
                  <c:v>41.565229030653953</c:v>
                </c:pt>
                <c:pt idx="760">
                  <c:v>19.470697149777678</c:v>
                </c:pt>
                <c:pt idx="761">
                  <c:v>7.3430020638670399</c:v>
                </c:pt>
                <c:pt idx="762">
                  <c:v>46.173226913307637</c:v>
                </c:pt>
                <c:pt idx="763">
                  <c:v>30.859647560879242</c:v>
                </c:pt>
                <c:pt idx="764">
                  <c:v>36.059437081562692</c:v>
                </c:pt>
                <c:pt idx="765">
                  <c:v>36.368341285457312</c:v>
                </c:pt>
                <c:pt idx="766">
                  <c:v>41.264548114273659</c:v>
                </c:pt>
                <c:pt idx="767">
                  <c:v>18.429713289525679</c:v>
                </c:pt>
                <c:pt idx="768">
                  <c:v>28.524236236963624</c:v>
                </c:pt>
                <c:pt idx="769">
                  <c:v>30.827637033960571</c:v>
                </c:pt>
                <c:pt idx="770">
                  <c:v>17.909381216215259</c:v>
                </c:pt>
                <c:pt idx="771">
                  <c:v>40.505641172692904</c:v>
                </c:pt>
                <c:pt idx="772">
                  <c:v>40.283557392624175</c:v>
                </c:pt>
                <c:pt idx="773">
                  <c:v>35.330217345022035</c:v>
                </c:pt>
                <c:pt idx="774">
                  <c:v>16.89413467555088</c:v>
                </c:pt>
                <c:pt idx="775">
                  <c:v>39.66685660224617</c:v>
                </c:pt>
                <c:pt idx="776">
                  <c:v>28.975942348966299</c:v>
                </c:pt>
                <c:pt idx="777">
                  <c:v>39.935856235694047</c:v>
                </c:pt>
                <c:pt idx="778">
                  <c:v>16.193938741988454</c:v>
                </c:pt>
                <c:pt idx="779">
                  <c:v>39.215787209348115</c:v>
                </c:pt>
                <c:pt idx="780">
                  <c:v>39.023146487698625</c:v>
                </c:pt>
                <c:pt idx="781">
                  <c:v>0.74924451518432988</c:v>
                </c:pt>
                <c:pt idx="782">
                  <c:v>38.483044517480991</c:v>
                </c:pt>
                <c:pt idx="783">
                  <c:v>33.755501285457321</c:v>
                </c:pt>
                <c:pt idx="784">
                  <c:v>38.294885078763919</c:v>
                </c:pt>
                <c:pt idx="785">
                  <c:v>15.645747355963245</c:v>
                </c:pt>
                <c:pt idx="786">
                  <c:v>38.448676934434026</c:v>
                </c:pt>
                <c:pt idx="787">
                  <c:v>44.904024404716566</c:v>
                </c:pt>
                <c:pt idx="788">
                  <c:v>2.9959073445084883</c:v>
                </c:pt>
                <c:pt idx="789">
                  <c:v>37.995670267767359</c:v>
                </c:pt>
                <c:pt idx="790">
                  <c:v>37.951210267767358</c:v>
                </c:pt>
                <c:pt idx="791">
                  <c:v>15.470677562148822</c:v>
                </c:pt>
                <c:pt idx="792">
                  <c:v>38.010989866850977</c:v>
                </c:pt>
                <c:pt idx="793">
                  <c:v>44.581423522700526</c:v>
                </c:pt>
                <c:pt idx="794">
                  <c:v>32.639316520279763</c:v>
                </c:pt>
                <c:pt idx="795">
                  <c:v>37.817408102818902</c:v>
                </c:pt>
                <c:pt idx="796">
                  <c:v>37.79507207761845</c:v>
                </c:pt>
                <c:pt idx="797">
                  <c:v>42.215219513536724</c:v>
                </c:pt>
                <c:pt idx="798">
                  <c:v>37.943879042108712</c:v>
                </c:pt>
                <c:pt idx="799">
                  <c:v>12.077418023905203</c:v>
                </c:pt>
                <c:pt idx="800">
                  <c:v>27.649712875884973</c:v>
                </c:pt>
                <c:pt idx="801">
                  <c:v>27.286691524224029</c:v>
                </c:pt>
                <c:pt idx="802">
                  <c:v>32.094524194964762</c:v>
                </c:pt>
                <c:pt idx="803">
                  <c:v>14.301817930997586</c:v>
                </c:pt>
                <c:pt idx="804">
                  <c:v>32.224929979615396</c:v>
                </c:pt>
                <c:pt idx="805">
                  <c:v>24.307717564445479</c:v>
                </c:pt>
                <c:pt idx="806">
                  <c:v>14.229412842790282</c:v>
                </c:pt>
                <c:pt idx="807">
                  <c:v>31.34731070126487</c:v>
                </c:pt>
                <c:pt idx="808">
                  <c:v>23.77908470075705</c:v>
                </c:pt>
                <c:pt idx="809">
                  <c:v>31.443257253384001</c:v>
                </c:pt>
                <c:pt idx="810">
                  <c:v>0</c:v>
                </c:pt>
                <c:pt idx="811">
                  <c:v>0</c:v>
                </c:pt>
                <c:pt idx="812">
                  <c:v>6.0079743553313065</c:v>
                </c:pt>
                <c:pt idx="813">
                  <c:v>12.930487985974707</c:v>
                </c:pt>
                <c:pt idx="814">
                  <c:v>42.784303522700526</c:v>
                </c:pt>
                <c:pt idx="815">
                  <c:v>25.222155716663892</c:v>
                </c:pt>
                <c:pt idx="816">
                  <c:v>17.13380105636223</c:v>
                </c:pt>
                <c:pt idx="817">
                  <c:v>35.414218423552015</c:v>
                </c:pt>
                <c:pt idx="818">
                  <c:v>40.537230888107175</c:v>
                </c:pt>
                <c:pt idx="819">
                  <c:v>30.835499956705881</c:v>
                </c:pt>
                <c:pt idx="820">
                  <c:v>42.33268352270052</c:v>
                </c:pt>
                <c:pt idx="821">
                  <c:v>2.339744090088864</c:v>
                </c:pt>
                <c:pt idx="822">
                  <c:v>25.377250630753238</c:v>
                </c:pt>
                <c:pt idx="823">
                  <c:v>41.779273522700528</c:v>
                </c:pt>
                <c:pt idx="824">
                  <c:v>14.375229349603934</c:v>
                </c:pt>
                <c:pt idx="825">
                  <c:v>34.827735708775371</c:v>
                </c:pt>
                <c:pt idx="826">
                  <c:v>41.541763522700528</c:v>
                </c:pt>
                <c:pt idx="827">
                  <c:v>21.842995091488255</c:v>
                </c:pt>
                <c:pt idx="828">
                  <c:v>29.767925810085035</c:v>
                </c:pt>
                <c:pt idx="829">
                  <c:v>34.748072363987291</c:v>
                </c:pt>
                <c:pt idx="830">
                  <c:v>12.085016382309192</c:v>
                </c:pt>
                <c:pt idx="831">
                  <c:v>19.105101928706645</c:v>
                </c:pt>
                <c:pt idx="832">
                  <c:v>34.286662753448915</c:v>
                </c:pt>
                <c:pt idx="833">
                  <c:v>21.747594152198449</c:v>
                </c:pt>
                <c:pt idx="834">
                  <c:v>34.126054082200348</c:v>
                </c:pt>
                <c:pt idx="835">
                  <c:v>28.768011606190413</c:v>
                </c:pt>
                <c:pt idx="836">
                  <c:v>0</c:v>
                </c:pt>
                <c:pt idx="837">
                  <c:v>38.722027188221723</c:v>
                </c:pt>
                <c:pt idx="838">
                  <c:v>28.383165661173241</c:v>
                </c:pt>
                <c:pt idx="839">
                  <c:v>33.540851940161403</c:v>
                </c:pt>
                <c:pt idx="840">
                  <c:v>33.548830038672286</c:v>
                </c:pt>
                <c:pt idx="841">
                  <c:v>33.618606384605847</c:v>
                </c:pt>
                <c:pt idx="842">
                  <c:v>28.193002992215622</c:v>
                </c:pt>
                <c:pt idx="843">
                  <c:v>28.963819074689841</c:v>
                </c:pt>
                <c:pt idx="844">
                  <c:v>33.550096155510772</c:v>
                </c:pt>
                <c:pt idx="845">
                  <c:v>33.659016201329784</c:v>
                </c:pt>
                <c:pt idx="846">
                  <c:v>28.559423324403479</c:v>
                </c:pt>
                <c:pt idx="847">
                  <c:v>23.799563780810516</c:v>
                </c:pt>
                <c:pt idx="848">
                  <c:v>40.039483522700529</c:v>
                </c:pt>
                <c:pt idx="849">
                  <c:v>0</c:v>
                </c:pt>
                <c:pt idx="850">
                  <c:v>0</c:v>
                </c:pt>
                <c:pt idx="851">
                  <c:v>10.103988822171736</c:v>
                </c:pt>
                <c:pt idx="852">
                  <c:v>27.60748001397965</c:v>
                </c:pt>
                <c:pt idx="853">
                  <c:v>32.597307472807444</c:v>
                </c:pt>
                <c:pt idx="854">
                  <c:v>15.833013394915117</c:v>
                </c:pt>
                <c:pt idx="855">
                  <c:v>39.236863522700524</c:v>
                </c:pt>
                <c:pt idx="856">
                  <c:v>0</c:v>
                </c:pt>
                <c:pt idx="857">
                  <c:v>14.107874677847537</c:v>
                </c:pt>
                <c:pt idx="858">
                  <c:v>22.217287767064811</c:v>
                </c:pt>
                <c:pt idx="859">
                  <c:v>5.8571999549227627</c:v>
                </c:pt>
                <c:pt idx="860">
                  <c:v>12.925942673265638</c:v>
                </c:pt>
                <c:pt idx="861">
                  <c:v>0</c:v>
                </c:pt>
                <c:pt idx="862">
                  <c:v>26.449472247656626</c:v>
                </c:pt>
                <c:pt idx="863">
                  <c:v>4.406748814283219</c:v>
                </c:pt>
                <c:pt idx="864">
                  <c:v>10.345833633681828</c:v>
                </c:pt>
                <c:pt idx="865">
                  <c:v>26.510634939523751</c:v>
                </c:pt>
                <c:pt idx="866">
                  <c:v>9.0522180781262733</c:v>
                </c:pt>
                <c:pt idx="867">
                  <c:v>38.574643522700519</c:v>
                </c:pt>
                <c:pt idx="868">
                  <c:v>26.471390873086182</c:v>
                </c:pt>
                <c:pt idx="869">
                  <c:v>26.671252396568427</c:v>
                </c:pt>
                <c:pt idx="870">
                  <c:v>26.671252396568427</c:v>
                </c:pt>
                <c:pt idx="871">
                  <c:v>5.3418714000048482</c:v>
                </c:pt>
                <c:pt idx="872">
                  <c:v>21.840551936595162</c:v>
                </c:pt>
                <c:pt idx="873">
                  <c:v>16.763090874869299</c:v>
                </c:pt>
                <c:pt idx="874">
                  <c:v>31.725429557572628</c:v>
                </c:pt>
                <c:pt idx="875">
                  <c:v>21.531670000741784</c:v>
                </c:pt>
                <c:pt idx="876">
                  <c:v>30.992699156656247</c:v>
                </c:pt>
                <c:pt idx="877">
                  <c:v>35.789470659012096</c:v>
                </c:pt>
                <c:pt idx="878">
                  <c:v>30.95164402492658</c:v>
                </c:pt>
                <c:pt idx="879">
                  <c:v>35.982207199676466</c:v>
                </c:pt>
                <c:pt idx="880">
                  <c:v>37.905403522700524</c:v>
                </c:pt>
                <c:pt idx="881">
                  <c:v>35.585042159584837</c:v>
                </c:pt>
                <c:pt idx="882">
                  <c:v>20.463239760191954</c:v>
                </c:pt>
                <c:pt idx="883">
                  <c:v>36.894523522700524</c:v>
                </c:pt>
                <c:pt idx="884">
                  <c:v>36.788053522700523</c:v>
                </c:pt>
                <c:pt idx="885">
                  <c:v>30.182309454479849</c:v>
                </c:pt>
                <c:pt idx="886">
                  <c:v>30.064988996289696</c:v>
                </c:pt>
                <c:pt idx="887">
                  <c:v>24.276912476751704</c:v>
                </c:pt>
                <c:pt idx="888">
                  <c:v>18.949894273364926</c:v>
                </c:pt>
                <c:pt idx="889">
                  <c:v>19.704664743009825</c:v>
                </c:pt>
                <c:pt idx="890">
                  <c:v>23.643200002524896</c:v>
                </c:pt>
                <c:pt idx="891">
                  <c:v>5.98846669158754</c:v>
                </c:pt>
                <c:pt idx="892">
                  <c:v>28.676520943597829</c:v>
                </c:pt>
                <c:pt idx="893">
                  <c:v>18.265136472677636</c:v>
                </c:pt>
                <c:pt idx="894">
                  <c:v>22.821862236201873</c:v>
                </c:pt>
                <c:pt idx="895">
                  <c:v>5.3320941600869602</c:v>
                </c:pt>
                <c:pt idx="896">
                  <c:v>32.424981758668451</c:v>
                </c:pt>
                <c:pt idx="897">
                  <c:v>22.651137906304964</c:v>
                </c:pt>
                <c:pt idx="898">
                  <c:v>5.0472561188498446</c:v>
                </c:pt>
                <c:pt idx="899">
                  <c:v>22.394053003670376</c:v>
                </c:pt>
                <c:pt idx="900">
                  <c:v>22.36735564971848</c:v>
                </c:pt>
                <c:pt idx="901">
                  <c:v>27.390684987125887</c:v>
                </c:pt>
                <c:pt idx="902">
                  <c:v>8.9480831772747962</c:v>
                </c:pt>
                <c:pt idx="903">
                  <c:v>32.251292823960554</c:v>
                </c:pt>
                <c:pt idx="904">
                  <c:v>4.5105383868910849</c:v>
                </c:pt>
                <c:pt idx="905">
                  <c:v>4.2231436789873058</c:v>
                </c:pt>
                <c:pt idx="906">
                  <c:v>14.154930154489403</c:v>
                </c:pt>
                <c:pt idx="907">
                  <c:v>14.110363533641742</c:v>
                </c:pt>
                <c:pt idx="908">
                  <c:v>21.71917594754208</c:v>
                </c:pt>
                <c:pt idx="909">
                  <c:v>26.401713784376749</c:v>
                </c:pt>
                <c:pt idx="910">
                  <c:v>26.274078056999887</c:v>
                </c:pt>
                <c:pt idx="911">
                  <c:v>25.856703303277094</c:v>
                </c:pt>
                <c:pt idx="912">
                  <c:v>26.467986682429448</c:v>
                </c:pt>
                <c:pt idx="913">
                  <c:v>3.1663133697089592</c:v>
                </c:pt>
                <c:pt idx="914">
                  <c:v>30.552341735758944</c:v>
                </c:pt>
                <c:pt idx="915">
                  <c:v>20.887094939523752</c:v>
                </c:pt>
                <c:pt idx="916">
                  <c:v>30.365353190512671</c:v>
                </c:pt>
                <c:pt idx="917">
                  <c:v>20.44100001397965</c:v>
                </c:pt>
                <c:pt idx="918">
                  <c:v>24.975265628592098</c:v>
                </c:pt>
                <c:pt idx="919">
                  <c:v>20.458788055216765</c:v>
                </c:pt>
                <c:pt idx="920">
                  <c:v>25.222674242566903</c:v>
                </c:pt>
                <c:pt idx="921">
                  <c:v>29.690371002654704</c:v>
                </c:pt>
                <c:pt idx="922">
                  <c:v>2.3748657752072404</c:v>
                </c:pt>
                <c:pt idx="923">
                  <c:v>29.487214209985755</c:v>
                </c:pt>
                <c:pt idx="924">
                  <c:v>24.696808606828064</c:v>
                </c:pt>
                <c:pt idx="925">
                  <c:v>1.8297458439357612</c:v>
                </c:pt>
                <c:pt idx="926">
                  <c:v>19.769107001379421</c:v>
                </c:pt>
                <c:pt idx="927">
                  <c:v>14.609314296274427</c:v>
                </c:pt>
                <c:pt idx="928">
                  <c:v>1.9977046526413744</c:v>
                </c:pt>
                <c:pt idx="929">
                  <c:v>18.820440414896026</c:v>
                </c:pt>
                <c:pt idx="930">
                  <c:v>18.928409509970486</c:v>
                </c:pt>
                <c:pt idx="931">
                  <c:v>18.106842121654335</c:v>
                </c:pt>
                <c:pt idx="932">
                  <c:v>13.175839141635254</c:v>
                </c:pt>
                <c:pt idx="933">
                  <c:v>10.959765435130866</c:v>
                </c:pt>
                <c:pt idx="934">
                  <c:v>28.137352583410724</c:v>
                </c:pt>
                <c:pt idx="935">
                  <c:v>28.3499792729869</c:v>
                </c:pt>
                <c:pt idx="936">
                  <c:v>7.6832378966333437</c:v>
                </c:pt>
                <c:pt idx="937">
                  <c:v>0.45084939490941878</c:v>
                </c:pt>
                <c:pt idx="938">
                  <c:v>27.865066019836839</c:v>
                </c:pt>
                <c:pt idx="939">
                  <c:v>27.687544839997205</c:v>
                </c:pt>
                <c:pt idx="940">
                  <c:v>22.722384391478695</c:v>
                </c:pt>
                <c:pt idx="941">
                  <c:v>0</c:v>
                </c:pt>
                <c:pt idx="942">
                  <c:v>22.503061733975837</c:v>
                </c:pt>
                <c:pt idx="943">
                  <c:v>27.379200029000643</c:v>
                </c:pt>
                <c:pt idx="944">
                  <c:v>21.948371092509632</c:v>
                </c:pt>
                <c:pt idx="945">
                  <c:v>0</c:v>
                </c:pt>
                <c:pt idx="946">
                  <c:v>0</c:v>
                </c:pt>
                <c:pt idx="947">
                  <c:v>0</c:v>
                </c:pt>
                <c:pt idx="948">
                  <c:v>0</c:v>
                </c:pt>
                <c:pt idx="949">
                  <c:v>8.8208949425764551</c:v>
                </c:pt>
                <c:pt idx="950">
                  <c:v>26.31289818478529</c:v>
                </c:pt>
                <c:pt idx="951">
                  <c:v>0</c:v>
                </c:pt>
                <c:pt idx="952">
                  <c:v>0</c:v>
                </c:pt>
                <c:pt idx="953">
                  <c:v>0</c:v>
                </c:pt>
                <c:pt idx="954">
                  <c:v>7.8523954453160414</c:v>
                </c:pt>
                <c:pt idx="955">
                  <c:v>21.113647873723831</c:v>
                </c:pt>
                <c:pt idx="956">
                  <c:v>28.027093522700529</c:v>
                </c:pt>
                <c:pt idx="957">
                  <c:v>0</c:v>
                </c:pt>
                <c:pt idx="958">
                  <c:v>28.008373522700527</c:v>
                </c:pt>
                <c:pt idx="959">
                  <c:v>0</c:v>
                </c:pt>
                <c:pt idx="960">
                  <c:v>0</c:v>
                </c:pt>
                <c:pt idx="961">
                  <c:v>0</c:v>
                </c:pt>
                <c:pt idx="962">
                  <c:v>25.670144828542455</c:v>
                </c:pt>
                <c:pt idx="963">
                  <c:v>15.645595306075876</c:v>
                </c:pt>
                <c:pt idx="964">
                  <c:v>4.6348467511579585</c:v>
                </c:pt>
                <c:pt idx="965">
                  <c:v>0</c:v>
                </c:pt>
                <c:pt idx="966">
                  <c:v>20.386631058145362</c:v>
                </c:pt>
                <c:pt idx="967">
                  <c:v>0</c:v>
                </c:pt>
                <c:pt idx="968">
                  <c:v>0</c:v>
                </c:pt>
                <c:pt idx="969">
                  <c:v>15.289804664609662</c:v>
                </c:pt>
                <c:pt idx="970">
                  <c:v>19.499783200184311</c:v>
                </c:pt>
                <c:pt idx="971">
                  <c:v>24.720316581119768</c:v>
                </c:pt>
                <c:pt idx="972">
                  <c:v>24.829662365770403</c:v>
                </c:pt>
                <c:pt idx="973">
                  <c:v>25.090365080547034</c:v>
                </c:pt>
                <c:pt idx="974">
                  <c:v>9.164021123307645</c:v>
                </c:pt>
                <c:pt idx="975">
                  <c:v>9.3318660144874919</c:v>
                </c:pt>
                <c:pt idx="976">
                  <c:v>0</c:v>
                </c:pt>
                <c:pt idx="977">
                  <c:v>25.754953522700532</c:v>
                </c:pt>
                <c:pt idx="978">
                  <c:v>18.572723715648227</c:v>
                </c:pt>
                <c:pt idx="979">
                  <c:v>25.668373522700531</c:v>
                </c:pt>
                <c:pt idx="980">
                  <c:v>18.512947392624174</c:v>
                </c:pt>
                <c:pt idx="981">
                  <c:v>8.8219586605356</c:v>
                </c:pt>
                <c:pt idx="982">
                  <c:v>18.562834483116728</c:v>
                </c:pt>
                <c:pt idx="983">
                  <c:v>0</c:v>
                </c:pt>
                <c:pt idx="984">
                  <c:v>13.345709395422947</c:v>
                </c:pt>
                <c:pt idx="985">
                  <c:v>22.814064187076248</c:v>
                </c:pt>
                <c:pt idx="986">
                  <c:v>13.408242591299238</c:v>
                </c:pt>
                <c:pt idx="987">
                  <c:v>23.065727657866621</c:v>
                </c:pt>
                <c:pt idx="988">
                  <c:v>18.224180909233567</c:v>
                </c:pt>
                <c:pt idx="989">
                  <c:v>0</c:v>
                </c:pt>
                <c:pt idx="990">
                  <c:v>18.225760783231273</c:v>
                </c:pt>
                <c:pt idx="991">
                  <c:v>0</c:v>
                </c:pt>
                <c:pt idx="992">
                  <c:v>17.850295170401949</c:v>
                </c:pt>
                <c:pt idx="993">
                  <c:v>17.189464746576064</c:v>
                </c:pt>
                <c:pt idx="994">
                  <c:v>0</c:v>
                </c:pt>
                <c:pt idx="995">
                  <c:v>22.473285195094572</c:v>
                </c:pt>
                <c:pt idx="996">
                  <c:v>0</c:v>
                </c:pt>
                <c:pt idx="997">
                  <c:v>12.172097837576441</c:v>
                </c:pt>
                <c:pt idx="998">
                  <c:v>11.857263450405764</c:v>
                </c:pt>
                <c:pt idx="999">
                  <c:v>11.677400185800956</c:v>
                </c:pt>
                <c:pt idx="1000">
                  <c:v>21.208932148130081</c:v>
                </c:pt>
                <c:pt idx="1001">
                  <c:v>4.7859624441705684</c:v>
                </c:pt>
                <c:pt idx="1002">
                  <c:v>6.8527482939834776</c:v>
                </c:pt>
                <c:pt idx="1003">
                  <c:v>16.316861115419137</c:v>
                </c:pt>
                <c:pt idx="1004">
                  <c:v>16.381532318168276</c:v>
                </c:pt>
                <c:pt idx="1005">
                  <c:v>11.490717723028908</c:v>
                </c:pt>
                <c:pt idx="1006">
                  <c:v>3.8478712197814922</c:v>
                </c:pt>
                <c:pt idx="1007">
                  <c:v>15.485409706484425</c:v>
                </c:pt>
                <c:pt idx="1008">
                  <c:v>5.5790319709594236</c:v>
                </c:pt>
                <c:pt idx="1009">
                  <c:v>20.804544736904422</c:v>
                </c:pt>
                <c:pt idx="1010">
                  <c:v>3.3984854924046353</c:v>
                </c:pt>
                <c:pt idx="1011">
                  <c:v>3.5596293526566356</c:v>
                </c:pt>
                <c:pt idx="1012">
                  <c:v>15.90415794245235</c:v>
                </c:pt>
                <c:pt idx="1013">
                  <c:v>15.93692017612933</c:v>
                </c:pt>
                <c:pt idx="1014">
                  <c:v>15.881398114273656</c:v>
                </c:pt>
                <c:pt idx="1015">
                  <c:v>0</c:v>
                </c:pt>
                <c:pt idx="1016">
                  <c:v>0</c:v>
                </c:pt>
                <c:pt idx="1017">
                  <c:v>15.603790038672281</c:v>
                </c:pt>
                <c:pt idx="1018">
                  <c:v>15.535609878305733</c:v>
                </c:pt>
                <c:pt idx="1019">
                  <c:v>2.533958092633732</c:v>
                </c:pt>
                <c:pt idx="1020">
                  <c:v>5.1551805963889734</c:v>
                </c:pt>
                <c:pt idx="1021">
                  <c:v>15.005062753448918</c:v>
                </c:pt>
                <c:pt idx="1022">
                  <c:v>0</c:v>
                </c:pt>
                <c:pt idx="1023">
                  <c:v>10.313915878813557</c:v>
                </c:pt>
                <c:pt idx="1024">
                  <c:v>15.038038824468389</c:v>
                </c:pt>
                <c:pt idx="1025">
                  <c:v>9.668493874231654</c:v>
                </c:pt>
                <c:pt idx="1026">
                  <c:v>4.7347257510281509</c:v>
                </c:pt>
                <c:pt idx="1027">
                  <c:v>14.534722604537116</c:v>
                </c:pt>
                <c:pt idx="1028">
                  <c:v>0</c:v>
                </c:pt>
                <c:pt idx="1029">
                  <c:v>14.741820645774233</c:v>
                </c:pt>
                <c:pt idx="1030">
                  <c:v>9.1429479521239756</c:v>
                </c:pt>
                <c:pt idx="1031">
                  <c:v>9.3729111021812521</c:v>
                </c:pt>
                <c:pt idx="1032">
                  <c:v>3.8999768392297582</c:v>
                </c:pt>
                <c:pt idx="1033">
                  <c:v>13.856650943597824</c:v>
                </c:pt>
                <c:pt idx="1034">
                  <c:v>9.3990820529258094</c:v>
                </c:pt>
                <c:pt idx="1035">
                  <c:v>14.23520781645006</c:v>
                </c:pt>
                <c:pt idx="1036">
                  <c:v>0</c:v>
                </c:pt>
                <c:pt idx="1037">
                  <c:v>13.241334139474112</c:v>
                </c:pt>
                <c:pt idx="1038">
                  <c:v>0</c:v>
                </c:pt>
                <c:pt idx="1039">
                  <c:v>0</c:v>
                </c:pt>
                <c:pt idx="1040">
                  <c:v>13.460345422406533</c:v>
                </c:pt>
                <c:pt idx="1041">
                  <c:v>20.134273522700532</c:v>
                </c:pt>
                <c:pt idx="1042">
                  <c:v>3.5131406192984826</c:v>
                </c:pt>
                <c:pt idx="1043">
                  <c:v>7.9413723278399004</c:v>
                </c:pt>
                <c:pt idx="1044">
                  <c:v>0</c:v>
                </c:pt>
                <c:pt idx="1045">
                  <c:v>0</c:v>
                </c:pt>
                <c:pt idx="1046">
                  <c:v>0</c:v>
                </c:pt>
                <c:pt idx="1047">
                  <c:v>0</c:v>
                </c:pt>
                <c:pt idx="1048">
                  <c:v>0</c:v>
                </c:pt>
                <c:pt idx="1049">
                  <c:v>17.814980006091133</c:v>
                </c:pt>
                <c:pt idx="1050">
                  <c:v>0</c:v>
                </c:pt>
                <c:pt idx="1051">
                  <c:v>12.979053704193474</c:v>
                </c:pt>
                <c:pt idx="1052">
                  <c:v>0</c:v>
                </c:pt>
                <c:pt idx="1053">
                  <c:v>12.670828698466094</c:v>
                </c:pt>
                <c:pt idx="1054">
                  <c:v>12.367670554136204</c:v>
                </c:pt>
                <c:pt idx="1055">
                  <c:v>0</c:v>
                </c:pt>
                <c:pt idx="1056">
                  <c:v>12.529986052417989</c:v>
                </c:pt>
                <c:pt idx="1057">
                  <c:v>6.8853946875191667</c:v>
                </c:pt>
                <c:pt idx="1058">
                  <c:v>0</c:v>
                </c:pt>
                <c:pt idx="1059">
                  <c:v>0</c:v>
                </c:pt>
                <c:pt idx="1060">
                  <c:v>6.5236492121468892</c:v>
                </c:pt>
                <c:pt idx="1061">
                  <c:v>11.601741378878469</c:v>
                </c:pt>
                <c:pt idx="1062">
                  <c:v>11.547707839359568</c:v>
                </c:pt>
                <c:pt idx="1063">
                  <c:v>18.43894352270053</c:v>
                </c:pt>
                <c:pt idx="1064">
                  <c:v>0</c:v>
                </c:pt>
                <c:pt idx="1065">
                  <c:v>18.413203522700531</c:v>
                </c:pt>
                <c:pt idx="1066">
                  <c:v>18.390973522700527</c:v>
                </c:pt>
                <c:pt idx="1067">
                  <c:v>1.1726003672939029</c:v>
                </c:pt>
                <c:pt idx="1068">
                  <c:v>16.306532228313358</c:v>
                </c:pt>
                <c:pt idx="1069">
                  <c:v>10.998235960779958</c:v>
                </c:pt>
                <c:pt idx="1070">
                  <c:v>10.600978675556586</c:v>
                </c:pt>
                <c:pt idx="1071">
                  <c:v>0</c:v>
                </c:pt>
                <c:pt idx="1072">
                  <c:v>0</c:v>
                </c:pt>
                <c:pt idx="1073">
                  <c:v>0.84096158149780109</c:v>
                </c:pt>
                <c:pt idx="1074">
                  <c:v>0</c:v>
                </c:pt>
                <c:pt idx="1075">
                  <c:v>5.5494492350563966</c:v>
                </c:pt>
                <c:pt idx="1076">
                  <c:v>5.5880599796153874</c:v>
                </c:pt>
                <c:pt idx="1077">
                  <c:v>0</c:v>
                </c:pt>
                <c:pt idx="1078">
                  <c:v>0</c:v>
                </c:pt>
                <c:pt idx="1079">
                  <c:v>17.57782352270053</c:v>
                </c:pt>
                <c:pt idx="1080">
                  <c:v>0</c:v>
                </c:pt>
                <c:pt idx="1081">
                  <c:v>0.67588540738554315</c:v>
                </c:pt>
                <c:pt idx="1082">
                  <c:v>15.356805389825386</c:v>
                </c:pt>
                <c:pt idx="1083">
                  <c:v>17.48071352270053</c:v>
                </c:pt>
                <c:pt idx="1084">
                  <c:v>17.474863522700527</c:v>
                </c:pt>
                <c:pt idx="1085">
                  <c:v>17.46550352270053</c:v>
                </c:pt>
                <c:pt idx="1086">
                  <c:v>5.3280026485730048</c:v>
                </c:pt>
                <c:pt idx="1087">
                  <c:v>0</c:v>
                </c:pt>
                <c:pt idx="1088">
                  <c:v>15.482110349733746</c:v>
                </c:pt>
                <c:pt idx="1089">
                  <c:v>0</c:v>
                </c:pt>
                <c:pt idx="1090">
                  <c:v>5.0086991205088616</c:v>
                </c:pt>
                <c:pt idx="1091">
                  <c:v>0</c:v>
                </c:pt>
                <c:pt idx="1092">
                  <c:v>5.0015911938192872</c:v>
                </c:pt>
                <c:pt idx="1093">
                  <c:v>0</c:v>
                </c:pt>
                <c:pt idx="1094">
                  <c:v>14.804459811360323</c:v>
                </c:pt>
                <c:pt idx="1095">
                  <c:v>10.425795330768505</c:v>
                </c:pt>
                <c:pt idx="1096">
                  <c:v>0</c:v>
                </c:pt>
                <c:pt idx="1097">
                  <c:v>14.800526306205683</c:v>
                </c:pt>
                <c:pt idx="1098">
                  <c:v>0</c:v>
                </c:pt>
                <c:pt idx="1099">
                  <c:v>0</c:v>
                </c:pt>
                <c:pt idx="1100">
                  <c:v>0</c:v>
                </c:pt>
                <c:pt idx="1101">
                  <c:v>9.862593188729555</c:v>
                </c:pt>
                <c:pt idx="1102">
                  <c:v>9.4809551818567073</c:v>
                </c:pt>
                <c:pt idx="1103">
                  <c:v>9.4809551818567073</c:v>
                </c:pt>
                <c:pt idx="1104">
                  <c:v>9.4809551818567073</c:v>
                </c:pt>
                <c:pt idx="1105">
                  <c:v>0</c:v>
                </c:pt>
                <c:pt idx="1106">
                  <c:v>0</c:v>
                </c:pt>
                <c:pt idx="1107">
                  <c:v>0</c:v>
                </c:pt>
                <c:pt idx="1108">
                  <c:v>9.9968294315703368</c:v>
                </c:pt>
                <c:pt idx="1109">
                  <c:v>0</c:v>
                </c:pt>
                <c:pt idx="1110">
                  <c:v>9.3502540363813313</c:v>
                </c:pt>
                <c:pt idx="1111">
                  <c:v>14.2012709797452</c:v>
                </c:pt>
                <c:pt idx="1112">
                  <c:v>15.909403522700529</c:v>
                </c:pt>
                <c:pt idx="1113">
                  <c:v>0</c:v>
                </c:pt>
                <c:pt idx="1114">
                  <c:v>13.711257795323668</c:v>
                </c:pt>
                <c:pt idx="1115">
                  <c:v>12.881726008382085</c:v>
                </c:pt>
                <c:pt idx="1116">
                  <c:v>14.841193522700529</c:v>
                </c:pt>
                <c:pt idx="1117">
                  <c:v>12.712075859470286</c:v>
                </c:pt>
                <c:pt idx="1118">
                  <c:v>0</c:v>
                </c:pt>
                <c:pt idx="1119">
                  <c:v>1.3888357986302822</c:v>
                </c:pt>
                <c:pt idx="1120">
                  <c:v>13.749583522700529</c:v>
                </c:pt>
                <c:pt idx="1121">
                  <c:v>11.158098150421035</c:v>
                </c:pt>
                <c:pt idx="1122">
                  <c:v>1.825880529443566</c:v>
                </c:pt>
                <c:pt idx="1123">
                  <c:v>0</c:v>
                </c:pt>
                <c:pt idx="1124">
                  <c:v>0</c:v>
                </c:pt>
                <c:pt idx="1125">
                  <c:v>1.5872230953084028</c:v>
                </c:pt>
                <c:pt idx="1126">
                  <c:v>0.57653950997048398</c:v>
                </c:pt>
                <c:pt idx="1127">
                  <c:v>0</c:v>
                </c:pt>
                <c:pt idx="1128">
                  <c:v>10.490562743777275</c:v>
                </c:pt>
                <c:pt idx="1129">
                  <c:v>0</c:v>
                </c:pt>
                <c:pt idx="1130">
                  <c:v>0</c:v>
                </c:pt>
                <c:pt idx="1131">
                  <c:v>5.6677362929678168</c:v>
                </c:pt>
                <c:pt idx="1132">
                  <c:v>10.43270395798117</c:v>
                </c:pt>
                <c:pt idx="1133">
                  <c:v>5.5155281830021767</c:v>
                </c:pt>
                <c:pt idx="1134">
                  <c:v>0</c:v>
                </c:pt>
                <c:pt idx="1135">
                  <c:v>0</c:v>
                </c:pt>
                <c:pt idx="1136">
                  <c:v>9.8019631676031622</c:v>
                </c:pt>
                <c:pt idx="1137">
                  <c:v>0</c:v>
                </c:pt>
                <c:pt idx="1138">
                  <c:v>5.3835189848349358</c:v>
                </c:pt>
                <c:pt idx="1139">
                  <c:v>0</c:v>
                </c:pt>
                <c:pt idx="1140">
                  <c:v>0</c:v>
                </c:pt>
                <c:pt idx="1141">
                  <c:v>4.5764189733801874</c:v>
                </c:pt>
                <c:pt idx="1142">
                  <c:v>0</c:v>
                </c:pt>
                <c:pt idx="1143">
                  <c:v>0</c:v>
                </c:pt>
                <c:pt idx="1144">
                  <c:v>4.1993586641018368</c:v>
                </c:pt>
                <c:pt idx="1145">
                  <c:v>0</c:v>
                </c:pt>
                <c:pt idx="1146">
                  <c:v>0</c:v>
                </c:pt>
                <c:pt idx="1147">
                  <c:v>0</c:v>
                </c:pt>
                <c:pt idx="1148">
                  <c:v>0</c:v>
                </c:pt>
                <c:pt idx="1149">
                  <c:v>10.82107352270053</c:v>
                </c:pt>
                <c:pt idx="1150">
                  <c:v>0</c:v>
                </c:pt>
                <c:pt idx="1151">
                  <c:v>10.774273522700529</c:v>
                </c:pt>
                <c:pt idx="1152">
                  <c:v>10.774273522700529</c:v>
                </c:pt>
                <c:pt idx="1153">
                  <c:v>10.774273522700529</c:v>
                </c:pt>
                <c:pt idx="1154">
                  <c:v>0</c:v>
                </c:pt>
                <c:pt idx="1155">
                  <c:v>10.749703522700528</c:v>
                </c:pt>
                <c:pt idx="1156">
                  <c:v>0</c:v>
                </c:pt>
                <c:pt idx="1157">
                  <c:v>0</c:v>
                </c:pt>
                <c:pt idx="1158">
                  <c:v>0</c:v>
                </c:pt>
                <c:pt idx="1159">
                  <c:v>0</c:v>
                </c:pt>
                <c:pt idx="1160">
                  <c:v>0</c:v>
                </c:pt>
                <c:pt idx="1161">
                  <c:v>0</c:v>
                </c:pt>
                <c:pt idx="1162">
                  <c:v>3.3391164304248591</c:v>
                </c:pt>
                <c:pt idx="1163">
                  <c:v>0</c:v>
                </c:pt>
                <c:pt idx="1164">
                  <c:v>0</c:v>
                </c:pt>
                <c:pt idx="1165">
                  <c:v>3.0055556400468539</c:v>
                </c:pt>
                <c:pt idx="1166">
                  <c:v>0</c:v>
                </c:pt>
                <c:pt idx="1167">
                  <c:v>0</c:v>
                </c:pt>
                <c:pt idx="1168">
                  <c:v>3.4707828221774388</c:v>
                </c:pt>
                <c:pt idx="1169">
                  <c:v>3.0835074613526956</c:v>
                </c:pt>
                <c:pt idx="1170">
                  <c:v>9.8078535227005261</c:v>
                </c:pt>
                <c:pt idx="1171">
                  <c:v>0</c:v>
                </c:pt>
                <c:pt idx="1172">
                  <c:v>0</c:v>
                </c:pt>
                <c:pt idx="1173">
                  <c:v>0</c:v>
                </c:pt>
                <c:pt idx="1174">
                  <c:v>0</c:v>
                </c:pt>
                <c:pt idx="1175">
                  <c:v>0</c:v>
                </c:pt>
                <c:pt idx="1176">
                  <c:v>0</c:v>
                </c:pt>
                <c:pt idx="1177">
                  <c:v>0</c:v>
                </c:pt>
                <c:pt idx="1178">
                  <c:v>2.9161000730365441</c:v>
                </c:pt>
                <c:pt idx="1179">
                  <c:v>0</c:v>
                </c:pt>
                <c:pt idx="1180">
                  <c:v>0</c:v>
                </c:pt>
                <c:pt idx="1181">
                  <c:v>0</c:v>
                </c:pt>
                <c:pt idx="1182">
                  <c:v>7.0926765009364949</c:v>
                </c:pt>
                <c:pt idx="1183">
                  <c:v>0</c:v>
                </c:pt>
                <c:pt idx="1184">
                  <c:v>0</c:v>
                </c:pt>
                <c:pt idx="1185">
                  <c:v>8.6940135227005264</c:v>
                </c:pt>
                <c:pt idx="1186">
                  <c:v>0</c:v>
                </c:pt>
                <c:pt idx="1187">
                  <c:v>8.4108735227005269</c:v>
                </c:pt>
                <c:pt idx="1188">
                  <c:v>0</c:v>
                </c:pt>
                <c:pt idx="1189">
                  <c:v>0</c:v>
                </c:pt>
                <c:pt idx="1190">
                  <c:v>8.3266335227005293</c:v>
                </c:pt>
                <c:pt idx="1191">
                  <c:v>8.3032335227005305</c:v>
                </c:pt>
                <c:pt idx="1192">
                  <c:v>0</c:v>
                </c:pt>
                <c:pt idx="1193">
                  <c:v>0</c:v>
                </c:pt>
                <c:pt idx="1194">
                  <c:v>6.3984410599284773</c:v>
                </c:pt>
                <c:pt idx="1195">
                  <c:v>0</c:v>
                </c:pt>
                <c:pt idx="1196">
                  <c:v>0</c:v>
                </c:pt>
                <c:pt idx="1197">
                  <c:v>0</c:v>
                </c:pt>
                <c:pt idx="1198">
                  <c:v>0</c:v>
                </c:pt>
                <c:pt idx="1199">
                  <c:v>0</c:v>
                </c:pt>
                <c:pt idx="1200">
                  <c:v>0.93603798827136409</c:v>
                </c:pt>
                <c:pt idx="1201">
                  <c:v>1.2671371864386085</c:v>
                </c:pt>
                <c:pt idx="1202">
                  <c:v>0</c:v>
                </c:pt>
                <c:pt idx="1203">
                  <c:v>0</c:v>
                </c:pt>
                <c:pt idx="1204">
                  <c:v>0</c:v>
                </c:pt>
                <c:pt idx="1205">
                  <c:v>0</c:v>
                </c:pt>
                <c:pt idx="1206">
                  <c:v>0</c:v>
                </c:pt>
                <c:pt idx="1207">
                  <c:v>0</c:v>
                </c:pt>
                <c:pt idx="1208">
                  <c:v>0</c:v>
                </c:pt>
                <c:pt idx="1209">
                  <c:v>0</c:v>
                </c:pt>
                <c:pt idx="1210">
                  <c:v>0</c:v>
                </c:pt>
                <c:pt idx="1211">
                  <c:v>0.97442677406747258</c:v>
                </c:pt>
                <c:pt idx="1212">
                  <c:v>0</c:v>
                </c:pt>
                <c:pt idx="1213">
                  <c:v>0.97708693443402339</c:v>
                </c:pt>
                <c:pt idx="1214">
                  <c:v>0</c:v>
                </c:pt>
                <c:pt idx="1215">
                  <c:v>7.3648935227005294</c:v>
                </c:pt>
                <c:pt idx="1216">
                  <c:v>7.3648935227005294</c:v>
                </c:pt>
                <c:pt idx="1217">
                  <c:v>0</c:v>
                </c:pt>
                <c:pt idx="1218">
                  <c:v>5.2316268789433691</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4.4749556991037354</c:v>
                </c:pt>
                <c:pt idx="1234">
                  <c:v>4.2533963863889594</c:v>
                </c:pt>
                <c:pt idx="1235">
                  <c:v>0</c:v>
                </c:pt>
                <c:pt idx="1236">
                  <c:v>0</c:v>
                </c:pt>
                <c:pt idx="1237">
                  <c:v>4.2289352409135867</c:v>
                </c:pt>
                <c:pt idx="1238">
                  <c:v>0</c:v>
                </c:pt>
                <c:pt idx="1239">
                  <c:v>0</c:v>
                </c:pt>
                <c:pt idx="1240">
                  <c:v>0</c:v>
                </c:pt>
                <c:pt idx="1241">
                  <c:v>0</c:v>
                </c:pt>
                <c:pt idx="1242">
                  <c:v>0</c:v>
                </c:pt>
                <c:pt idx="1243">
                  <c:v>0</c:v>
                </c:pt>
                <c:pt idx="1244">
                  <c:v>0</c:v>
                </c:pt>
                <c:pt idx="1245">
                  <c:v>0</c:v>
                </c:pt>
                <c:pt idx="1246">
                  <c:v>0</c:v>
                </c:pt>
                <c:pt idx="1247">
                  <c:v>0</c:v>
                </c:pt>
                <c:pt idx="1248">
                  <c:v>3.7830578755069428</c:v>
                </c:pt>
                <c:pt idx="1249">
                  <c:v>0</c:v>
                </c:pt>
                <c:pt idx="1250">
                  <c:v>0</c:v>
                </c:pt>
                <c:pt idx="1251">
                  <c:v>3.7292392157131298</c:v>
                </c:pt>
                <c:pt idx="1252">
                  <c:v>0</c:v>
                </c:pt>
                <c:pt idx="1253">
                  <c:v>0</c:v>
                </c:pt>
                <c:pt idx="1254">
                  <c:v>0</c:v>
                </c:pt>
                <c:pt idx="1255">
                  <c:v>0</c:v>
                </c:pt>
                <c:pt idx="1256">
                  <c:v>0</c:v>
                </c:pt>
                <c:pt idx="1257">
                  <c:v>0</c:v>
                </c:pt>
                <c:pt idx="1258">
                  <c:v>0</c:v>
                </c:pt>
                <c:pt idx="1259">
                  <c:v>0</c:v>
                </c:pt>
                <c:pt idx="1260">
                  <c:v>0</c:v>
                </c:pt>
                <c:pt idx="1261">
                  <c:v>5.7748635227005289</c:v>
                </c:pt>
                <c:pt idx="1262">
                  <c:v>0</c:v>
                </c:pt>
                <c:pt idx="1263">
                  <c:v>5.7514635227005284</c:v>
                </c:pt>
                <c:pt idx="1264">
                  <c:v>0</c:v>
                </c:pt>
                <c:pt idx="1265">
                  <c:v>0</c:v>
                </c:pt>
                <c:pt idx="1266">
                  <c:v>5.737423522700527</c:v>
                </c:pt>
                <c:pt idx="1267">
                  <c:v>5.7280635227005279</c:v>
                </c:pt>
                <c:pt idx="1268">
                  <c:v>0</c:v>
                </c:pt>
                <c:pt idx="1269">
                  <c:v>4.1836355272824317</c:v>
                </c:pt>
                <c:pt idx="1270">
                  <c:v>5.721043522700529</c:v>
                </c:pt>
                <c:pt idx="1271">
                  <c:v>0</c:v>
                </c:pt>
                <c:pt idx="1272">
                  <c:v>4.1615119992182841</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3.7104182535138133</c:v>
                </c:pt>
                <c:pt idx="1290">
                  <c:v>3.7104182535138133</c:v>
                </c:pt>
                <c:pt idx="1291">
                  <c:v>0</c:v>
                </c:pt>
                <c:pt idx="1292">
                  <c:v>0</c:v>
                </c:pt>
                <c:pt idx="1293">
                  <c:v>0</c:v>
                </c:pt>
                <c:pt idx="1294">
                  <c:v>0</c:v>
                </c:pt>
                <c:pt idx="1295">
                  <c:v>0</c:v>
                </c:pt>
                <c:pt idx="1296">
                  <c:v>0</c:v>
                </c:pt>
                <c:pt idx="1297">
                  <c:v>3.6802120908563118</c:v>
                </c:pt>
                <c:pt idx="1298">
                  <c:v>3.6570253325516147</c:v>
                </c:pt>
                <c:pt idx="1299">
                  <c:v>0</c:v>
                </c:pt>
                <c:pt idx="1300">
                  <c:v>0</c:v>
                </c:pt>
                <c:pt idx="1301">
                  <c:v>0</c:v>
                </c:pt>
                <c:pt idx="1302">
                  <c:v>0</c:v>
                </c:pt>
                <c:pt idx="1303">
                  <c:v>0</c:v>
                </c:pt>
                <c:pt idx="1304">
                  <c:v>0</c:v>
                </c:pt>
                <c:pt idx="1305">
                  <c:v>0</c:v>
                </c:pt>
                <c:pt idx="1306">
                  <c:v>0</c:v>
                </c:pt>
                <c:pt idx="1307">
                  <c:v>0</c:v>
                </c:pt>
                <c:pt idx="1308">
                  <c:v>0</c:v>
                </c:pt>
                <c:pt idx="1309">
                  <c:v>2.759303259241193</c:v>
                </c:pt>
                <c:pt idx="1310">
                  <c:v>3.3765428125057957</c:v>
                </c:pt>
                <c:pt idx="1311">
                  <c:v>0</c:v>
                </c:pt>
                <c:pt idx="1312">
                  <c:v>3.5271575662285928</c:v>
                </c:pt>
                <c:pt idx="1313">
                  <c:v>0</c:v>
                </c:pt>
                <c:pt idx="1314">
                  <c:v>3.284858413880368</c:v>
                </c:pt>
                <c:pt idx="1315">
                  <c:v>0</c:v>
                </c:pt>
                <c:pt idx="1316">
                  <c:v>0</c:v>
                </c:pt>
                <c:pt idx="1317">
                  <c:v>0</c:v>
                </c:pt>
                <c:pt idx="1318">
                  <c:v>0</c:v>
                </c:pt>
                <c:pt idx="1319">
                  <c:v>3.5723656991037354</c:v>
                </c:pt>
                <c:pt idx="1320">
                  <c:v>0</c:v>
                </c:pt>
                <c:pt idx="1321">
                  <c:v>0</c:v>
                </c:pt>
                <c:pt idx="1322">
                  <c:v>0</c:v>
                </c:pt>
                <c:pt idx="1323">
                  <c:v>0</c:v>
                </c:pt>
                <c:pt idx="1324">
                  <c:v>0</c:v>
                </c:pt>
                <c:pt idx="1325">
                  <c:v>3.0462841412572299</c:v>
                </c:pt>
                <c:pt idx="1326">
                  <c:v>0</c:v>
                </c:pt>
                <c:pt idx="1327">
                  <c:v>2.9403448629067146</c:v>
                </c:pt>
                <c:pt idx="1328">
                  <c:v>0</c:v>
                </c:pt>
                <c:pt idx="1329">
                  <c:v>0</c:v>
                </c:pt>
                <c:pt idx="1330">
                  <c:v>0</c:v>
                </c:pt>
                <c:pt idx="1331">
                  <c:v>0</c:v>
                </c:pt>
                <c:pt idx="1332">
                  <c:v>0</c:v>
                </c:pt>
                <c:pt idx="1333">
                  <c:v>0</c:v>
                </c:pt>
                <c:pt idx="1334">
                  <c:v>0</c:v>
                </c:pt>
                <c:pt idx="1335">
                  <c:v>0</c:v>
                </c:pt>
                <c:pt idx="1336">
                  <c:v>2.7561236945218335</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2.1250655731014447</c:v>
                </c:pt>
                <c:pt idx="1356">
                  <c:v>2.1565502924599791</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1.8963842558047643</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3.3202035227005284</c:v>
                </c:pt>
                <c:pt idx="1398">
                  <c:v>0</c:v>
                </c:pt>
                <c:pt idx="1399">
                  <c:v>0</c:v>
                </c:pt>
                <c:pt idx="1400">
                  <c:v>0</c:v>
                </c:pt>
                <c:pt idx="1401">
                  <c:v>0</c:v>
                </c:pt>
                <c:pt idx="1402">
                  <c:v>0</c:v>
                </c:pt>
                <c:pt idx="1403">
                  <c:v>0</c:v>
                </c:pt>
                <c:pt idx="1404">
                  <c:v>3.2734035227005274</c:v>
                </c:pt>
                <c:pt idx="1405">
                  <c:v>3.2734035227005274</c:v>
                </c:pt>
                <c:pt idx="1406">
                  <c:v>0</c:v>
                </c:pt>
                <c:pt idx="1407">
                  <c:v>3.251173522700527</c:v>
                </c:pt>
                <c:pt idx="1408">
                  <c:v>3.251173522700527</c:v>
                </c:pt>
                <c:pt idx="1409">
                  <c:v>0</c:v>
                </c:pt>
                <c:pt idx="1410">
                  <c:v>0</c:v>
                </c:pt>
                <c:pt idx="1411">
                  <c:v>0</c:v>
                </c:pt>
                <c:pt idx="1412">
                  <c:v>0</c:v>
                </c:pt>
                <c:pt idx="1413">
                  <c:v>3.2266035227005281</c:v>
                </c:pt>
                <c:pt idx="1414">
                  <c:v>0.69138030391473126</c:v>
                </c:pt>
                <c:pt idx="1415">
                  <c:v>0</c:v>
                </c:pt>
                <c:pt idx="1416">
                  <c:v>0</c:v>
                </c:pt>
                <c:pt idx="1417">
                  <c:v>0</c:v>
                </c:pt>
                <c:pt idx="1418">
                  <c:v>0</c:v>
                </c:pt>
                <c:pt idx="1419">
                  <c:v>0</c:v>
                </c:pt>
                <c:pt idx="1420">
                  <c:v>0</c:v>
                </c:pt>
                <c:pt idx="1421">
                  <c:v>0</c:v>
                </c:pt>
                <c:pt idx="1422">
                  <c:v>0</c:v>
                </c:pt>
                <c:pt idx="1423">
                  <c:v>0</c:v>
                </c:pt>
                <c:pt idx="1424">
                  <c:v>1.1007855960109509</c:v>
                </c:pt>
                <c:pt idx="1425">
                  <c:v>0</c:v>
                </c:pt>
                <c:pt idx="1426">
                  <c:v>0</c:v>
                </c:pt>
                <c:pt idx="1427">
                  <c:v>0</c:v>
                </c:pt>
                <c:pt idx="1428">
                  <c:v>0</c:v>
                </c:pt>
                <c:pt idx="1429">
                  <c:v>1.0934481160567708</c:v>
                </c:pt>
                <c:pt idx="1430">
                  <c:v>0</c:v>
                </c:pt>
                <c:pt idx="1431">
                  <c:v>0.57130006336490347</c:v>
                </c:pt>
                <c:pt idx="1432">
                  <c:v>0</c:v>
                </c:pt>
                <c:pt idx="1433">
                  <c:v>0</c:v>
                </c:pt>
                <c:pt idx="1434">
                  <c:v>2.7621135227005285</c:v>
                </c:pt>
                <c:pt idx="1435">
                  <c:v>2.7609435227005283</c:v>
                </c:pt>
                <c:pt idx="1436">
                  <c:v>2.7609435227005283</c:v>
                </c:pt>
                <c:pt idx="1437">
                  <c:v>0</c:v>
                </c:pt>
                <c:pt idx="1438">
                  <c:v>2.7527535227005275</c:v>
                </c:pt>
                <c:pt idx="1439">
                  <c:v>0</c:v>
                </c:pt>
                <c:pt idx="1440">
                  <c:v>0</c:v>
                </c:pt>
                <c:pt idx="1441">
                  <c:v>0.62544260632023008</c:v>
                </c:pt>
                <c:pt idx="1442">
                  <c:v>0</c:v>
                </c:pt>
                <c:pt idx="1443">
                  <c:v>0</c:v>
                </c:pt>
                <c:pt idx="1444">
                  <c:v>0</c:v>
                </c:pt>
                <c:pt idx="1445">
                  <c:v>0</c:v>
                </c:pt>
                <c:pt idx="1446">
                  <c:v>0</c:v>
                </c:pt>
                <c:pt idx="1447">
                  <c:v>0</c:v>
                </c:pt>
                <c:pt idx="1448">
                  <c:v>0</c:v>
                </c:pt>
                <c:pt idx="1449">
                  <c:v>0</c:v>
                </c:pt>
                <c:pt idx="1450">
                  <c:v>0</c:v>
                </c:pt>
                <c:pt idx="1451">
                  <c:v>0</c:v>
                </c:pt>
                <c:pt idx="1452">
                  <c:v>0</c:v>
                </c:pt>
                <c:pt idx="1453">
                  <c:v>0.26422681021484706</c:v>
                </c:pt>
                <c:pt idx="1454">
                  <c:v>0.26422681021484706</c:v>
                </c:pt>
                <c:pt idx="1455">
                  <c:v>0</c:v>
                </c:pt>
                <c:pt idx="1456">
                  <c:v>0.1697751836398167</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0.55216296141759535</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0.29454867733970325</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6.0547634957114127E-2</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2.9604954544742768E-2</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0.80118682166960031</c:v>
                </c:pt>
                <c:pt idx="1592">
                  <c:v>0</c:v>
                </c:pt>
                <c:pt idx="1593">
                  <c:v>0</c:v>
                </c:pt>
                <c:pt idx="1594">
                  <c:v>0</c:v>
                </c:pt>
                <c:pt idx="1595">
                  <c:v>0</c:v>
                </c:pt>
                <c:pt idx="1596">
                  <c:v>0</c:v>
                </c:pt>
                <c:pt idx="1597">
                  <c:v>0</c:v>
                </c:pt>
                <c:pt idx="1598">
                  <c:v>0</c:v>
                </c:pt>
                <c:pt idx="1599">
                  <c:v>1.0059435227005284</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c:v>
                </c:pt>
                <c:pt idx="4053">
                  <c:v>0</c:v>
                </c:pt>
                <c:pt idx="4054">
                  <c:v>0</c:v>
                </c:pt>
                <c:pt idx="4055">
                  <c:v>0</c:v>
                </c:pt>
                <c:pt idx="4056">
                  <c:v>0</c:v>
                </c:pt>
                <c:pt idx="4057">
                  <c:v>0</c:v>
                </c:pt>
                <c:pt idx="4058">
                  <c:v>0</c:v>
                </c:pt>
                <c:pt idx="4059">
                  <c:v>0</c:v>
                </c:pt>
                <c:pt idx="4060">
                  <c:v>0</c:v>
                </c:pt>
                <c:pt idx="4061">
                  <c:v>0</c:v>
                </c:pt>
                <c:pt idx="4062">
                  <c:v>0</c:v>
                </c:pt>
                <c:pt idx="4063">
                  <c:v>0</c:v>
                </c:pt>
                <c:pt idx="4064">
                  <c:v>0</c:v>
                </c:pt>
                <c:pt idx="4065">
                  <c:v>0</c:v>
                </c:pt>
                <c:pt idx="4066">
                  <c:v>0</c:v>
                </c:pt>
                <c:pt idx="4067">
                  <c:v>0</c:v>
                </c:pt>
                <c:pt idx="4068">
                  <c:v>0</c:v>
                </c:pt>
                <c:pt idx="4069">
                  <c:v>0</c:v>
                </c:pt>
                <c:pt idx="4070">
                  <c:v>0</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0</c:v>
                </c:pt>
                <c:pt idx="4089">
                  <c:v>0</c:v>
                </c:pt>
                <c:pt idx="4090">
                  <c:v>0</c:v>
                </c:pt>
                <c:pt idx="4091">
                  <c:v>0</c:v>
                </c:pt>
                <c:pt idx="4092">
                  <c:v>0</c:v>
                </c:pt>
                <c:pt idx="4093">
                  <c:v>0</c:v>
                </c:pt>
                <c:pt idx="4094">
                  <c:v>0</c:v>
                </c:pt>
                <c:pt idx="4095">
                  <c:v>0</c:v>
                </c:pt>
                <c:pt idx="4096">
                  <c:v>0</c:v>
                </c:pt>
                <c:pt idx="4097">
                  <c:v>0</c:v>
                </c:pt>
                <c:pt idx="4098">
                  <c:v>0</c:v>
                </c:pt>
                <c:pt idx="4099">
                  <c:v>0</c:v>
                </c:pt>
                <c:pt idx="4100">
                  <c:v>0</c:v>
                </c:pt>
                <c:pt idx="4101">
                  <c:v>0</c:v>
                </c:pt>
                <c:pt idx="4102">
                  <c:v>0</c:v>
                </c:pt>
                <c:pt idx="4103">
                  <c:v>0</c:v>
                </c:pt>
                <c:pt idx="4104">
                  <c:v>0</c:v>
                </c:pt>
                <c:pt idx="4105">
                  <c:v>0</c:v>
                </c:pt>
                <c:pt idx="4106">
                  <c:v>0</c:v>
                </c:pt>
                <c:pt idx="4107">
                  <c:v>0</c:v>
                </c:pt>
                <c:pt idx="4108">
                  <c:v>0</c:v>
                </c:pt>
                <c:pt idx="4109">
                  <c:v>0</c:v>
                </c:pt>
                <c:pt idx="4110">
                  <c:v>0</c:v>
                </c:pt>
                <c:pt idx="4111">
                  <c:v>0</c:v>
                </c:pt>
                <c:pt idx="4112">
                  <c:v>0</c:v>
                </c:pt>
                <c:pt idx="4113">
                  <c:v>0</c:v>
                </c:pt>
                <c:pt idx="4114">
                  <c:v>0</c:v>
                </c:pt>
                <c:pt idx="4115">
                  <c:v>0</c:v>
                </c:pt>
                <c:pt idx="4116">
                  <c:v>0</c:v>
                </c:pt>
                <c:pt idx="4117">
                  <c:v>0</c:v>
                </c:pt>
                <c:pt idx="4118">
                  <c:v>0</c:v>
                </c:pt>
                <c:pt idx="4119">
                  <c:v>0</c:v>
                </c:pt>
                <c:pt idx="4120">
                  <c:v>0</c:v>
                </c:pt>
                <c:pt idx="4121">
                  <c:v>0</c:v>
                </c:pt>
                <c:pt idx="4122">
                  <c:v>0</c:v>
                </c:pt>
                <c:pt idx="4123">
                  <c:v>0</c:v>
                </c:pt>
                <c:pt idx="4124">
                  <c:v>0</c:v>
                </c:pt>
                <c:pt idx="4125">
                  <c:v>0</c:v>
                </c:pt>
                <c:pt idx="4126">
                  <c:v>0</c:v>
                </c:pt>
                <c:pt idx="4127">
                  <c:v>0</c:v>
                </c:pt>
                <c:pt idx="4128">
                  <c:v>0</c:v>
                </c:pt>
                <c:pt idx="4129">
                  <c:v>0</c:v>
                </c:pt>
                <c:pt idx="4130">
                  <c:v>0</c:v>
                </c:pt>
                <c:pt idx="4131">
                  <c:v>0</c:v>
                </c:pt>
                <c:pt idx="4132">
                  <c:v>0</c:v>
                </c:pt>
                <c:pt idx="4133">
                  <c:v>0</c:v>
                </c:pt>
                <c:pt idx="4134">
                  <c:v>0</c:v>
                </c:pt>
                <c:pt idx="4135">
                  <c:v>0</c:v>
                </c:pt>
                <c:pt idx="4136">
                  <c:v>0</c:v>
                </c:pt>
                <c:pt idx="4137">
                  <c:v>0</c:v>
                </c:pt>
                <c:pt idx="4138">
                  <c:v>0</c:v>
                </c:pt>
                <c:pt idx="4139">
                  <c:v>0</c:v>
                </c:pt>
                <c:pt idx="4140">
                  <c:v>0</c:v>
                </c:pt>
                <c:pt idx="4141">
                  <c:v>0</c:v>
                </c:pt>
                <c:pt idx="4142">
                  <c:v>0</c:v>
                </c:pt>
                <c:pt idx="4143">
                  <c:v>0</c:v>
                </c:pt>
                <c:pt idx="4144">
                  <c:v>0</c:v>
                </c:pt>
                <c:pt idx="4145">
                  <c:v>0</c:v>
                </c:pt>
                <c:pt idx="4146">
                  <c:v>0</c:v>
                </c:pt>
                <c:pt idx="4147">
                  <c:v>0</c:v>
                </c:pt>
                <c:pt idx="4148">
                  <c:v>0</c:v>
                </c:pt>
                <c:pt idx="4149">
                  <c:v>0</c:v>
                </c:pt>
                <c:pt idx="4150">
                  <c:v>0</c:v>
                </c:pt>
                <c:pt idx="4151">
                  <c:v>0</c:v>
                </c:pt>
                <c:pt idx="4152">
                  <c:v>0</c:v>
                </c:pt>
                <c:pt idx="4153">
                  <c:v>0</c:v>
                </c:pt>
                <c:pt idx="4154">
                  <c:v>0</c:v>
                </c:pt>
                <c:pt idx="4155">
                  <c:v>0</c:v>
                </c:pt>
                <c:pt idx="4156">
                  <c:v>0</c:v>
                </c:pt>
                <c:pt idx="4157">
                  <c:v>0</c:v>
                </c:pt>
                <c:pt idx="4158">
                  <c:v>0</c:v>
                </c:pt>
                <c:pt idx="4159">
                  <c:v>0</c:v>
                </c:pt>
                <c:pt idx="4160">
                  <c:v>0</c:v>
                </c:pt>
                <c:pt idx="4161">
                  <c:v>0</c:v>
                </c:pt>
                <c:pt idx="4162">
                  <c:v>0</c:v>
                </c:pt>
                <c:pt idx="4163">
                  <c:v>0</c:v>
                </c:pt>
                <c:pt idx="4164">
                  <c:v>0</c:v>
                </c:pt>
                <c:pt idx="4165">
                  <c:v>0</c:v>
                </c:pt>
                <c:pt idx="4166">
                  <c:v>0</c:v>
                </c:pt>
                <c:pt idx="4167">
                  <c:v>0</c:v>
                </c:pt>
                <c:pt idx="4168">
                  <c:v>0</c:v>
                </c:pt>
                <c:pt idx="4169">
                  <c:v>0</c:v>
                </c:pt>
                <c:pt idx="4170">
                  <c:v>0</c:v>
                </c:pt>
                <c:pt idx="4171">
                  <c:v>0</c:v>
                </c:pt>
                <c:pt idx="4172">
                  <c:v>0</c:v>
                </c:pt>
                <c:pt idx="4173">
                  <c:v>0</c:v>
                </c:pt>
                <c:pt idx="4174">
                  <c:v>0</c:v>
                </c:pt>
                <c:pt idx="4175">
                  <c:v>0</c:v>
                </c:pt>
                <c:pt idx="4176">
                  <c:v>0</c:v>
                </c:pt>
                <c:pt idx="4177">
                  <c:v>0</c:v>
                </c:pt>
                <c:pt idx="4178">
                  <c:v>0</c:v>
                </c:pt>
                <c:pt idx="4179">
                  <c:v>0</c:v>
                </c:pt>
                <c:pt idx="4180">
                  <c:v>0</c:v>
                </c:pt>
                <c:pt idx="4181">
                  <c:v>0</c:v>
                </c:pt>
                <c:pt idx="4182">
                  <c:v>0</c:v>
                </c:pt>
                <c:pt idx="4183">
                  <c:v>0</c:v>
                </c:pt>
                <c:pt idx="4184">
                  <c:v>0</c:v>
                </c:pt>
                <c:pt idx="4185">
                  <c:v>0</c:v>
                </c:pt>
                <c:pt idx="4186">
                  <c:v>0</c:v>
                </c:pt>
                <c:pt idx="4187">
                  <c:v>0</c:v>
                </c:pt>
                <c:pt idx="4188">
                  <c:v>0</c:v>
                </c:pt>
                <c:pt idx="4189">
                  <c:v>0</c:v>
                </c:pt>
                <c:pt idx="4190">
                  <c:v>0</c:v>
                </c:pt>
                <c:pt idx="4191">
                  <c:v>0</c:v>
                </c:pt>
                <c:pt idx="4192">
                  <c:v>0</c:v>
                </c:pt>
                <c:pt idx="4193">
                  <c:v>0</c:v>
                </c:pt>
                <c:pt idx="4194">
                  <c:v>0</c:v>
                </c:pt>
                <c:pt idx="4195">
                  <c:v>0</c:v>
                </c:pt>
                <c:pt idx="4196">
                  <c:v>0</c:v>
                </c:pt>
                <c:pt idx="4197">
                  <c:v>0</c:v>
                </c:pt>
                <c:pt idx="4198">
                  <c:v>0</c:v>
                </c:pt>
                <c:pt idx="4199">
                  <c:v>0</c:v>
                </c:pt>
                <c:pt idx="4200">
                  <c:v>0</c:v>
                </c:pt>
                <c:pt idx="4201">
                  <c:v>0</c:v>
                </c:pt>
                <c:pt idx="4202">
                  <c:v>0</c:v>
                </c:pt>
                <c:pt idx="4203">
                  <c:v>0</c:v>
                </c:pt>
                <c:pt idx="4204">
                  <c:v>0</c:v>
                </c:pt>
                <c:pt idx="4205">
                  <c:v>0</c:v>
                </c:pt>
                <c:pt idx="4206">
                  <c:v>0</c:v>
                </c:pt>
                <c:pt idx="4207">
                  <c:v>0</c:v>
                </c:pt>
                <c:pt idx="4208">
                  <c:v>0</c:v>
                </c:pt>
                <c:pt idx="4209">
                  <c:v>0</c:v>
                </c:pt>
                <c:pt idx="4210">
                  <c:v>0</c:v>
                </c:pt>
                <c:pt idx="4211">
                  <c:v>0</c:v>
                </c:pt>
                <c:pt idx="4212">
                  <c:v>0</c:v>
                </c:pt>
                <c:pt idx="4213">
                  <c:v>0</c:v>
                </c:pt>
                <c:pt idx="4214">
                  <c:v>0</c:v>
                </c:pt>
                <c:pt idx="4215">
                  <c:v>0</c:v>
                </c:pt>
                <c:pt idx="4216">
                  <c:v>0</c:v>
                </c:pt>
                <c:pt idx="4217">
                  <c:v>0</c:v>
                </c:pt>
                <c:pt idx="4218">
                  <c:v>0</c:v>
                </c:pt>
                <c:pt idx="4219">
                  <c:v>0</c:v>
                </c:pt>
                <c:pt idx="4220">
                  <c:v>0</c:v>
                </c:pt>
                <c:pt idx="4221">
                  <c:v>0</c:v>
                </c:pt>
                <c:pt idx="4222">
                  <c:v>0</c:v>
                </c:pt>
                <c:pt idx="4223">
                  <c:v>0</c:v>
                </c:pt>
                <c:pt idx="4224">
                  <c:v>0</c:v>
                </c:pt>
                <c:pt idx="4225">
                  <c:v>0</c:v>
                </c:pt>
                <c:pt idx="4226">
                  <c:v>0</c:v>
                </c:pt>
                <c:pt idx="4227">
                  <c:v>0</c:v>
                </c:pt>
                <c:pt idx="4228">
                  <c:v>0</c:v>
                </c:pt>
                <c:pt idx="4229">
                  <c:v>0</c:v>
                </c:pt>
                <c:pt idx="4230">
                  <c:v>0</c:v>
                </c:pt>
                <c:pt idx="4231">
                  <c:v>0</c:v>
                </c:pt>
                <c:pt idx="4232">
                  <c:v>0</c:v>
                </c:pt>
                <c:pt idx="4233">
                  <c:v>0</c:v>
                </c:pt>
                <c:pt idx="4234">
                  <c:v>0</c:v>
                </c:pt>
                <c:pt idx="4235">
                  <c:v>0</c:v>
                </c:pt>
                <c:pt idx="4236">
                  <c:v>0</c:v>
                </c:pt>
                <c:pt idx="4237">
                  <c:v>0</c:v>
                </c:pt>
                <c:pt idx="4238">
                  <c:v>0</c:v>
                </c:pt>
                <c:pt idx="4239">
                  <c:v>0</c:v>
                </c:pt>
                <c:pt idx="4240">
                  <c:v>0</c:v>
                </c:pt>
                <c:pt idx="4241">
                  <c:v>0</c:v>
                </c:pt>
                <c:pt idx="4242">
                  <c:v>0</c:v>
                </c:pt>
                <c:pt idx="4243">
                  <c:v>0</c:v>
                </c:pt>
                <c:pt idx="4244">
                  <c:v>0</c:v>
                </c:pt>
                <c:pt idx="4245">
                  <c:v>0</c:v>
                </c:pt>
                <c:pt idx="4246">
                  <c:v>0</c:v>
                </c:pt>
                <c:pt idx="4247">
                  <c:v>0</c:v>
                </c:pt>
                <c:pt idx="4248">
                  <c:v>0</c:v>
                </c:pt>
                <c:pt idx="4249">
                  <c:v>0</c:v>
                </c:pt>
                <c:pt idx="4250">
                  <c:v>0</c:v>
                </c:pt>
                <c:pt idx="4251">
                  <c:v>0</c:v>
                </c:pt>
                <c:pt idx="4252">
                  <c:v>0</c:v>
                </c:pt>
                <c:pt idx="4253">
                  <c:v>0</c:v>
                </c:pt>
                <c:pt idx="4254">
                  <c:v>0</c:v>
                </c:pt>
                <c:pt idx="4255">
                  <c:v>0</c:v>
                </c:pt>
                <c:pt idx="4256">
                  <c:v>0</c:v>
                </c:pt>
                <c:pt idx="4257">
                  <c:v>0</c:v>
                </c:pt>
                <c:pt idx="4258">
                  <c:v>0</c:v>
                </c:pt>
                <c:pt idx="4259">
                  <c:v>0</c:v>
                </c:pt>
                <c:pt idx="4260">
                  <c:v>0</c:v>
                </c:pt>
                <c:pt idx="4261">
                  <c:v>0</c:v>
                </c:pt>
                <c:pt idx="4262">
                  <c:v>0</c:v>
                </c:pt>
                <c:pt idx="4263">
                  <c:v>0</c:v>
                </c:pt>
                <c:pt idx="4264">
                  <c:v>0</c:v>
                </c:pt>
                <c:pt idx="4265">
                  <c:v>0</c:v>
                </c:pt>
                <c:pt idx="4266">
                  <c:v>0</c:v>
                </c:pt>
                <c:pt idx="4267">
                  <c:v>0</c:v>
                </c:pt>
                <c:pt idx="4268">
                  <c:v>0</c:v>
                </c:pt>
                <c:pt idx="4269">
                  <c:v>0</c:v>
                </c:pt>
                <c:pt idx="4270">
                  <c:v>0</c:v>
                </c:pt>
                <c:pt idx="4271">
                  <c:v>0</c:v>
                </c:pt>
                <c:pt idx="4272">
                  <c:v>0</c:v>
                </c:pt>
                <c:pt idx="4273">
                  <c:v>0</c:v>
                </c:pt>
                <c:pt idx="4274">
                  <c:v>0</c:v>
                </c:pt>
                <c:pt idx="4275">
                  <c:v>0</c:v>
                </c:pt>
                <c:pt idx="4276">
                  <c:v>0</c:v>
                </c:pt>
                <c:pt idx="4277">
                  <c:v>0</c:v>
                </c:pt>
                <c:pt idx="4278">
                  <c:v>0</c:v>
                </c:pt>
                <c:pt idx="4279">
                  <c:v>0</c:v>
                </c:pt>
                <c:pt idx="4280">
                  <c:v>0</c:v>
                </c:pt>
                <c:pt idx="4281">
                  <c:v>0</c:v>
                </c:pt>
                <c:pt idx="4282">
                  <c:v>0</c:v>
                </c:pt>
                <c:pt idx="4283">
                  <c:v>0</c:v>
                </c:pt>
                <c:pt idx="4284">
                  <c:v>0</c:v>
                </c:pt>
                <c:pt idx="4285">
                  <c:v>0</c:v>
                </c:pt>
                <c:pt idx="4286">
                  <c:v>0</c:v>
                </c:pt>
                <c:pt idx="4287">
                  <c:v>0</c:v>
                </c:pt>
                <c:pt idx="4288">
                  <c:v>0</c:v>
                </c:pt>
                <c:pt idx="4289">
                  <c:v>0</c:v>
                </c:pt>
                <c:pt idx="4290">
                  <c:v>0</c:v>
                </c:pt>
                <c:pt idx="4291">
                  <c:v>0</c:v>
                </c:pt>
                <c:pt idx="4292">
                  <c:v>0</c:v>
                </c:pt>
                <c:pt idx="4293">
                  <c:v>0</c:v>
                </c:pt>
                <c:pt idx="4294">
                  <c:v>0</c:v>
                </c:pt>
                <c:pt idx="4295">
                  <c:v>0</c:v>
                </c:pt>
                <c:pt idx="4296">
                  <c:v>0</c:v>
                </c:pt>
                <c:pt idx="4297">
                  <c:v>0</c:v>
                </c:pt>
                <c:pt idx="4298">
                  <c:v>0</c:v>
                </c:pt>
                <c:pt idx="4299">
                  <c:v>0</c:v>
                </c:pt>
                <c:pt idx="4300">
                  <c:v>0</c:v>
                </c:pt>
                <c:pt idx="4301">
                  <c:v>0</c:v>
                </c:pt>
                <c:pt idx="4302">
                  <c:v>0</c:v>
                </c:pt>
                <c:pt idx="4303">
                  <c:v>0</c:v>
                </c:pt>
                <c:pt idx="4304">
                  <c:v>0</c:v>
                </c:pt>
                <c:pt idx="4305">
                  <c:v>0</c:v>
                </c:pt>
                <c:pt idx="4306">
                  <c:v>0</c:v>
                </c:pt>
                <c:pt idx="4307">
                  <c:v>0</c:v>
                </c:pt>
                <c:pt idx="4308">
                  <c:v>0</c:v>
                </c:pt>
                <c:pt idx="4309">
                  <c:v>0</c:v>
                </c:pt>
                <c:pt idx="4310">
                  <c:v>0</c:v>
                </c:pt>
                <c:pt idx="4311">
                  <c:v>0</c:v>
                </c:pt>
                <c:pt idx="4312">
                  <c:v>0</c:v>
                </c:pt>
                <c:pt idx="4313">
                  <c:v>0</c:v>
                </c:pt>
                <c:pt idx="4314">
                  <c:v>0</c:v>
                </c:pt>
                <c:pt idx="4315">
                  <c:v>0</c:v>
                </c:pt>
                <c:pt idx="4316">
                  <c:v>0</c:v>
                </c:pt>
                <c:pt idx="4317">
                  <c:v>0</c:v>
                </c:pt>
                <c:pt idx="4318">
                  <c:v>0</c:v>
                </c:pt>
                <c:pt idx="4319">
                  <c:v>0</c:v>
                </c:pt>
                <c:pt idx="4320">
                  <c:v>0</c:v>
                </c:pt>
                <c:pt idx="4321">
                  <c:v>0</c:v>
                </c:pt>
                <c:pt idx="4322">
                  <c:v>0</c:v>
                </c:pt>
                <c:pt idx="4323">
                  <c:v>0</c:v>
                </c:pt>
                <c:pt idx="4324">
                  <c:v>0</c:v>
                </c:pt>
                <c:pt idx="4325">
                  <c:v>0</c:v>
                </c:pt>
                <c:pt idx="4326">
                  <c:v>0</c:v>
                </c:pt>
                <c:pt idx="4327">
                  <c:v>0</c:v>
                </c:pt>
                <c:pt idx="4328">
                  <c:v>0</c:v>
                </c:pt>
                <c:pt idx="4329">
                  <c:v>0</c:v>
                </c:pt>
                <c:pt idx="4330">
                  <c:v>0</c:v>
                </c:pt>
                <c:pt idx="4331">
                  <c:v>0</c:v>
                </c:pt>
                <c:pt idx="4332">
                  <c:v>0</c:v>
                </c:pt>
                <c:pt idx="4333">
                  <c:v>0</c:v>
                </c:pt>
                <c:pt idx="4334">
                  <c:v>0</c:v>
                </c:pt>
                <c:pt idx="4335">
                  <c:v>0</c:v>
                </c:pt>
                <c:pt idx="4336">
                  <c:v>0</c:v>
                </c:pt>
                <c:pt idx="4337">
                  <c:v>0</c:v>
                </c:pt>
                <c:pt idx="4338">
                  <c:v>0</c:v>
                </c:pt>
                <c:pt idx="4339">
                  <c:v>0</c:v>
                </c:pt>
                <c:pt idx="4340">
                  <c:v>0</c:v>
                </c:pt>
                <c:pt idx="4341">
                  <c:v>0</c:v>
                </c:pt>
                <c:pt idx="4342">
                  <c:v>0</c:v>
                </c:pt>
                <c:pt idx="4343">
                  <c:v>0</c:v>
                </c:pt>
                <c:pt idx="4344">
                  <c:v>0</c:v>
                </c:pt>
                <c:pt idx="4345">
                  <c:v>0</c:v>
                </c:pt>
                <c:pt idx="4346">
                  <c:v>0</c:v>
                </c:pt>
                <c:pt idx="4347">
                  <c:v>0</c:v>
                </c:pt>
                <c:pt idx="4348">
                  <c:v>0</c:v>
                </c:pt>
                <c:pt idx="4349">
                  <c:v>0</c:v>
                </c:pt>
                <c:pt idx="4350">
                  <c:v>0</c:v>
                </c:pt>
                <c:pt idx="4351">
                  <c:v>0</c:v>
                </c:pt>
                <c:pt idx="4352">
                  <c:v>0</c:v>
                </c:pt>
                <c:pt idx="4353">
                  <c:v>0</c:v>
                </c:pt>
                <c:pt idx="4354">
                  <c:v>0</c:v>
                </c:pt>
                <c:pt idx="4355">
                  <c:v>0</c:v>
                </c:pt>
                <c:pt idx="4356">
                  <c:v>0</c:v>
                </c:pt>
                <c:pt idx="4357">
                  <c:v>0</c:v>
                </c:pt>
                <c:pt idx="4358">
                  <c:v>0</c:v>
                </c:pt>
                <c:pt idx="4359">
                  <c:v>0</c:v>
                </c:pt>
                <c:pt idx="4360">
                  <c:v>0</c:v>
                </c:pt>
                <c:pt idx="4361">
                  <c:v>0</c:v>
                </c:pt>
                <c:pt idx="4362">
                  <c:v>0</c:v>
                </c:pt>
                <c:pt idx="4363">
                  <c:v>0</c:v>
                </c:pt>
                <c:pt idx="4364">
                  <c:v>0</c:v>
                </c:pt>
                <c:pt idx="4365">
                  <c:v>0</c:v>
                </c:pt>
                <c:pt idx="4366">
                  <c:v>0</c:v>
                </c:pt>
                <c:pt idx="4367">
                  <c:v>0</c:v>
                </c:pt>
                <c:pt idx="4368">
                  <c:v>0</c:v>
                </c:pt>
                <c:pt idx="4369">
                  <c:v>0</c:v>
                </c:pt>
                <c:pt idx="4370">
                  <c:v>0</c:v>
                </c:pt>
                <c:pt idx="4371">
                  <c:v>0</c:v>
                </c:pt>
                <c:pt idx="4372">
                  <c:v>0</c:v>
                </c:pt>
                <c:pt idx="4373">
                  <c:v>0</c:v>
                </c:pt>
                <c:pt idx="4374">
                  <c:v>0</c:v>
                </c:pt>
                <c:pt idx="4375">
                  <c:v>0</c:v>
                </c:pt>
                <c:pt idx="4376">
                  <c:v>0</c:v>
                </c:pt>
                <c:pt idx="4377">
                  <c:v>0</c:v>
                </c:pt>
                <c:pt idx="4378">
                  <c:v>0</c:v>
                </c:pt>
                <c:pt idx="4379">
                  <c:v>0</c:v>
                </c:pt>
                <c:pt idx="4380">
                  <c:v>0</c:v>
                </c:pt>
                <c:pt idx="4381">
                  <c:v>0</c:v>
                </c:pt>
                <c:pt idx="4382">
                  <c:v>0</c:v>
                </c:pt>
                <c:pt idx="4383">
                  <c:v>0</c:v>
                </c:pt>
                <c:pt idx="4384">
                  <c:v>0</c:v>
                </c:pt>
                <c:pt idx="4385">
                  <c:v>0</c:v>
                </c:pt>
                <c:pt idx="4386">
                  <c:v>0</c:v>
                </c:pt>
                <c:pt idx="4387">
                  <c:v>0</c:v>
                </c:pt>
                <c:pt idx="4388">
                  <c:v>0</c:v>
                </c:pt>
                <c:pt idx="4389">
                  <c:v>0</c:v>
                </c:pt>
                <c:pt idx="4390">
                  <c:v>0</c:v>
                </c:pt>
                <c:pt idx="4391">
                  <c:v>0</c:v>
                </c:pt>
                <c:pt idx="4392">
                  <c:v>0</c:v>
                </c:pt>
                <c:pt idx="4393">
                  <c:v>0</c:v>
                </c:pt>
                <c:pt idx="4394">
                  <c:v>0</c:v>
                </c:pt>
                <c:pt idx="4395">
                  <c:v>0</c:v>
                </c:pt>
                <c:pt idx="4396">
                  <c:v>0</c:v>
                </c:pt>
                <c:pt idx="4397">
                  <c:v>0</c:v>
                </c:pt>
                <c:pt idx="4398">
                  <c:v>0</c:v>
                </c:pt>
                <c:pt idx="4399">
                  <c:v>0</c:v>
                </c:pt>
                <c:pt idx="4400">
                  <c:v>0</c:v>
                </c:pt>
                <c:pt idx="4401">
                  <c:v>0</c:v>
                </c:pt>
                <c:pt idx="4402">
                  <c:v>0</c:v>
                </c:pt>
                <c:pt idx="4403">
                  <c:v>0</c:v>
                </c:pt>
                <c:pt idx="4404">
                  <c:v>0</c:v>
                </c:pt>
                <c:pt idx="4405">
                  <c:v>0</c:v>
                </c:pt>
                <c:pt idx="4406">
                  <c:v>0</c:v>
                </c:pt>
                <c:pt idx="4407">
                  <c:v>0</c:v>
                </c:pt>
                <c:pt idx="4408">
                  <c:v>0</c:v>
                </c:pt>
                <c:pt idx="4409">
                  <c:v>0</c:v>
                </c:pt>
                <c:pt idx="4410">
                  <c:v>0</c:v>
                </c:pt>
                <c:pt idx="4411">
                  <c:v>0</c:v>
                </c:pt>
                <c:pt idx="4412">
                  <c:v>0</c:v>
                </c:pt>
                <c:pt idx="4413">
                  <c:v>0</c:v>
                </c:pt>
                <c:pt idx="4414">
                  <c:v>0</c:v>
                </c:pt>
                <c:pt idx="4415">
                  <c:v>0</c:v>
                </c:pt>
                <c:pt idx="4416">
                  <c:v>0</c:v>
                </c:pt>
                <c:pt idx="4417">
                  <c:v>0</c:v>
                </c:pt>
                <c:pt idx="4418">
                  <c:v>0</c:v>
                </c:pt>
                <c:pt idx="4419">
                  <c:v>0</c:v>
                </c:pt>
                <c:pt idx="4420">
                  <c:v>0</c:v>
                </c:pt>
                <c:pt idx="4421">
                  <c:v>0</c:v>
                </c:pt>
                <c:pt idx="4422">
                  <c:v>0</c:v>
                </c:pt>
                <c:pt idx="4423">
                  <c:v>0</c:v>
                </c:pt>
                <c:pt idx="4424">
                  <c:v>0</c:v>
                </c:pt>
                <c:pt idx="4425">
                  <c:v>0</c:v>
                </c:pt>
                <c:pt idx="4426">
                  <c:v>0</c:v>
                </c:pt>
                <c:pt idx="4427">
                  <c:v>0</c:v>
                </c:pt>
                <c:pt idx="4428">
                  <c:v>0</c:v>
                </c:pt>
                <c:pt idx="4429">
                  <c:v>0</c:v>
                </c:pt>
                <c:pt idx="4430">
                  <c:v>0</c:v>
                </c:pt>
                <c:pt idx="4431">
                  <c:v>0</c:v>
                </c:pt>
                <c:pt idx="4432">
                  <c:v>0</c:v>
                </c:pt>
                <c:pt idx="4433">
                  <c:v>0</c:v>
                </c:pt>
                <c:pt idx="4434">
                  <c:v>0</c:v>
                </c:pt>
                <c:pt idx="4435">
                  <c:v>0</c:v>
                </c:pt>
                <c:pt idx="4436">
                  <c:v>0</c:v>
                </c:pt>
                <c:pt idx="4437">
                  <c:v>0</c:v>
                </c:pt>
                <c:pt idx="4438">
                  <c:v>0</c:v>
                </c:pt>
                <c:pt idx="4439">
                  <c:v>0</c:v>
                </c:pt>
                <c:pt idx="4440">
                  <c:v>0</c:v>
                </c:pt>
                <c:pt idx="4441">
                  <c:v>0</c:v>
                </c:pt>
                <c:pt idx="4442">
                  <c:v>0</c:v>
                </c:pt>
                <c:pt idx="4443">
                  <c:v>0</c:v>
                </c:pt>
                <c:pt idx="4444">
                  <c:v>0</c:v>
                </c:pt>
                <c:pt idx="4445">
                  <c:v>0</c:v>
                </c:pt>
                <c:pt idx="4446">
                  <c:v>0</c:v>
                </c:pt>
                <c:pt idx="4447">
                  <c:v>0</c:v>
                </c:pt>
                <c:pt idx="4448">
                  <c:v>0</c:v>
                </c:pt>
                <c:pt idx="4449">
                  <c:v>0</c:v>
                </c:pt>
                <c:pt idx="4450">
                  <c:v>0</c:v>
                </c:pt>
                <c:pt idx="4451">
                  <c:v>0</c:v>
                </c:pt>
                <c:pt idx="4452">
                  <c:v>0</c:v>
                </c:pt>
                <c:pt idx="4453">
                  <c:v>0</c:v>
                </c:pt>
                <c:pt idx="4454">
                  <c:v>0</c:v>
                </c:pt>
                <c:pt idx="4455">
                  <c:v>0</c:v>
                </c:pt>
                <c:pt idx="4456">
                  <c:v>0</c:v>
                </c:pt>
                <c:pt idx="4457">
                  <c:v>0</c:v>
                </c:pt>
                <c:pt idx="4458">
                  <c:v>0</c:v>
                </c:pt>
                <c:pt idx="4459">
                  <c:v>0</c:v>
                </c:pt>
                <c:pt idx="4460">
                  <c:v>0</c:v>
                </c:pt>
                <c:pt idx="4461">
                  <c:v>0</c:v>
                </c:pt>
                <c:pt idx="4462">
                  <c:v>0</c:v>
                </c:pt>
                <c:pt idx="4463">
                  <c:v>0</c:v>
                </c:pt>
                <c:pt idx="4464">
                  <c:v>0</c:v>
                </c:pt>
                <c:pt idx="4465">
                  <c:v>0</c:v>
                </c:pt>
                <c:pt idx="4466">
                  <c:v>0</c:v>
                </c:pt>
                <c:pt idx="4467">
                  <c:v>0</c:v>
                </c:pt>
                <c:pt idx="4468">
                  <c:v>0</c:v>
                </c:pt>
                <c:pt idx="4469">
                  <c:v>0</c:v>
                </c:pt>
                <c:pt idx="4470">
                  <c:v>0</c:v>
                </c:pt>
                <c:pt idx="4471">
                  <c:v>0</c:v>
                </c:pt>
                <c:pt idx="4472">
                  <c:v>0</c:v>
                </c:pt>
                <c:pt idx="4473">
                  <c:v>0</c:v>
                </c:pt>
                <c:pt idx="4474">
                  <c:v>0</c:v>
                </c:pt>
                <c:pt idx="4475">
                  <c:v>0</c:v>
                </c:pt>
                <c:pt idx="4476">
                  <c:v>0</c:v>
                </c:pt>
                <c:pt idx="4477">
                  <c:v>0</c:v>
                </c:pt>
                <c:pt idx="4478">
                  <c:v>0</c:v>
                </c:pt>
                <c:pt idx="4479">
                  <c:v>0</c:v>
                </c:pt>
                <c:pt idx="4480">
                  <c:v>0</c:v>
                </c:pt>
                <c:pt idx="4481">
                  <c:v>0</c:v>
                </c:pt>
                <c:pt idx="4482">
                  <c:v>0</c:v>
                </c:pt>
                <c:pt idx="4483">
                  <c:v>0</c:v>
                </c:pt>
                <c:pt idx="4484">
                  <c:v>0</c:v>
                </c:pt>
                <c:pt idx="4485">
                  <c:v>0</c:v>
                </c:pt>
                <c:pt idx="4486">
                  <c:v>0</c:v>
                </c:pt>
                <c:pt idx="4487">
                  <c:v>0</c:v>
                </c:pt>
                <c:pt idx="4488">
                  <c:v>0</c:v>
                </c:pt>
                <c:pt idx="4489">
                  <c:v>0</c:v>
                </c:pt>
                <c:pt idx="4490">
                  <c:v>0</c:v>
                </c:pt>
                <c:pt idx="4491">
                  <c:v>0</c:v>
                </c:pt>
                <c:pt idx="4492">
                  <c:v>0</c:v>
                </c:pt>
                <c:pt idx="4493">
                  <c:v>0</c:v>
                </c:pt>
                <c:pt idx="4494">
                  <c:v>0</c:v>
                </c:pt>
                <c:pt idx="4495">
                  <c:v>0</c:v>
                </c:pt>
                <c:pt idx="4496">
                  <c:v>0</c:v>
                </c:pt>
                <c:pt idx="4497">
                  <c:v>0</c:v>
                </c:pt>
                <c:pt idx="4498">
                  <c:v>0</c:v>
                </c:pt>
                <c:pt idx="4499">
                  <c:v>0</c:v>
                </c:pt>
                <c:pt idx="4500">
                  <c:v>0</c:v>
                </c:pt>
                <c:pt idx="4501">
                  <c:v>0</c:v>
                </c:pt>
                <c:pt idx="4502">
                  <c:v>0</c:v>
                </c:pt>
                <c:pt idx="4503">
                  <c:v>0</c:v>
                </c:pt>
                <c:pt idx="4504">
                  <c:v>0</c:v>
                </c:pt>
                <c:pt idx="4505">
                  <c:v>0</c:v>
                </c:pt>
                <c:pt idx="4506">
                  <c:v>0</c:v>
                </c:pt>
                <c:pt idx="4507">
                  <c:v>0</c:v>
                </c:pt>
                <c:pt idx="4508">
                  <c:v>0</c:v>
                </c:pt>
                <c:pt idx="4509">
                  <c:v>0</c:v>
                </c:pt>
                <c:pt idx="4510">
                  <c:v>0</c:v>
                </c:pt>
                <c:pt idx="4511">
                  <c:v>0</c:v>
                </c:pt>
                <c:pt idx="4512">
                  <c:v>0</c:v>
                </c:pt>
                <c:pt idx="4513">
                  <c:v>0</c:v>
                </c:pt>
                <c:pt idx="4514">
                  <c:v>0</c:v>
                </c:pt>
                <c:pt idx="4515">
                  <c:v>0</c:v>
                </c:pt>
                <c:pt idx="4516">
                  <c:v>0</c:v>
                </c:pt>
                <c:pt idx="4517">
                  <c:v>0</c:v>
                </c:pt>
                <c:pt idx="4518">
                  <c:v>0</c:v>
                </c:pt>
                <c:pt idx="4519">
                  <c:v>0</c:v>
                </c:pt>
                <c:pt idx="4520">
                  <c:v>0</c:v>
                </c:pt>
                <c:pt idx="4521">
                  <c:v>0</c:v>
                </c:pt>
                <c:pt idx="4522">
                  <c:v>0</c:v>
                </c:pt>
                <c:pt idx="4523">
                  <c:v>0</c:v>
                </c:pt>
                <c:pt idx="4524">
                  <c:v>0</c:v>
                </c:pt>
                <c:pt idx="4525">
                  <c:v>0</c:v>
                </c:pt>
                <c:pt idx="4526">
                  <c:v>0</c:v>
                </c:pt>
                <c:pt idx="4527">
                  <c:v>0</c:v>
                </c:pt>
                <c:pt idx="4528">
                  <c:v>0</c:v>
                </c:pt>
                <c:pt idx="4529">
                  <c:v>0</c:v>
                </c:pt>
                <c:pt idx="4530">
                  <c:v>0</c:v>
                </c:pt>
                <c:pt idx="4531">
                  <c:v>0</c:v>
                </c:pt>
                <c:pt idx="4532">
                  <c:v>0</c:v>
                </c:pt>
                <c:pt idx="4533">
                  <c:v>0</c:v>
                </c:pt>
                <c:pt idx="4534">
                  <c:v>0</c:v>
                </c:pt>
                <c:pt idx="4535">
                  <c:v>0</c:v>
                </c:pt>
                <c:pt idx="4536">
                  <c:v>0</c:v>
                </c:pt>
                <c:pt idx="4537">
                  <c:v>0</c:v>
                </c:pt>
                <c:pt idx="4538">
                  <c:v>0</c:v>
                </c:pt>
                <c:pt idx="4539">
                  <c:v>0</c:v>
                </c:pt>
                <c:pt idx="4540">
                  <c:v>0</c:v>
                </c:pt>
                <c:pt idx="4541">
                  <c:v>0</c:v>
                </c:pt>
                <c:pt idx="4542">
                  <c:v>0</c:v>
                </c:pt>
                <c:pt idx="4543">
                  <c:v>0</c:v>
                </c:pt>
                <c:pt idx="4544">
                  <c:v>0</c:v>
                </c:pt>
                <c:pt idx="4545">
                  <c:v>0</c:v>
                </c:pt>
                <c:pt idx="4546">
                  <c:v>0</c:v>
                </c:pt>
                <c:pt idx="4547">
                  <c:v>0</c:v>
                </c:pt>
                <c:pt idx="4548">
                  <c:v>0</c:v>
                </c:pt>
                <c:pt idx="4549">
                  <c:v>0</c:v>
                </c:pt>
                <c:pt idx="4550">
                  <c:v>0</c:v>
                </c:pt>
                <c:pt idx="4551">
                  <c:v>0</c:v>
                </c:pt>
                <c:pt idx="4552">
                  <c:v>0</c:v>
                </c:pt>
                <c:pt idx="4553">
                  <c:v>0</c:v>
                </c:pt>
                <c:pt idx="4554">
                  <c:v>0</c:v>
                </c:pt>
                <c:pt idx="4555">
                  <c:v>0</c:v>
                </c:pt>
                <c:pt idx="4556">
                  <c:v>0</c:v>
                </c:pt>
                <c:pt idx="4557">
                  <c:v>0</c:v>
                </c:pt>
                <c:pt idx="4558">
                  <c:v>0</c:v>
                </c:pt>
                <c:pt idx="4559">
                  <c:v>0</c:v>
                </c:pt>
                <c:pt idx="4560">
                  <c:v>0</c:v>
                </c:pt>
                <c:pt idx="4561">
                  <c:v>0</c:v>
                </c:pt>
                <c:pt idx="4562">
                  <c:v>0</c:v>
                </c:pt>
                <c:pt idx="4563">
                  <c:v>0</c:v>
                </c:pt>
                <c:pt idx="4564">
                  <c:v>0</c:v>
                </c:pt>
                <c:pt idx="4565">
                  <c:v>0</c:v>
                </c:pt>
                <c:pt idx="4566">
                  <c:v>0</c:v>
                </c:pt>
                <c:pt idx="4567">
                  <c:v>0</c:v>
                </c:pt>
                <c:pt idx="4568">
                  <c:v>0</c:v>
                </c:pt>
                <c:pt idx="4569">
                  <c:v>0</c:v>
                </c:pt>
                <c:pt idx="4570">
                  <c:v>0</c:v>
                </c:pt>
                <c:pt idx="4571">
                  <c:v>0</c:v>
                </c:pt>
                <c:pt idx="4572">
                  <c:v>0</c:v>
                </c:pt>
                <c:pt idx="4573">
                  <c:v>0</c:v>
                </c:pt>
                <c:pt idx="4574">
                  <c:v>0</c:v>
                </c:pt>
                <c:pt idx="4575">
                  <c:v>0</c:v>
                </c:pt>
                <c:pt idx="4576">
                  <c:v>0</c:v>
                </c:pt>
                <c:pt idx="4577">
                  <c:v>0</c:v>
                </c:pt>
                <c:pt idx="4578">
                  <c:v>0</c:v>
                </c:pt>
                <c:pt idx="4579">
                  <c:v>0</c:v>
                </c:pt>
                <c:pt idx="4580">
                  <c:v>0</c:v>
                </c:pt>
                <c:pt idx="4581">
                  <c:v>0</c:v>
                </c:pt>
                <c:pt idx="4582">
                  <c:v>0</c:v>
                </c:pt>
                <c:pt idx="4583">
                  <c:v>0</c:v>
                </c:pt>
                <c:pt idx="4584">
                  <c:v>0</c:v>
                </c:pt>
                <c:pt idx="4585">
                  <c:v>0</c:v>
                </c:pt>
                <c:pt idx="4586">
                  <c:v>0</c:v>
                </c:pt>
                <c:pt idx="4587">
                  <c:v>0</c:v>
                </c:pt>
                <c:pt idx="4588">
                  <c:v>0</c:v>
                </c:pt>
                <c:pt idx="4589">
                  <c:v>0</c:v>
                </c:pt>
                <c:pt idx="4590">
                  <c:v>0</c:v>
                </c:pt>
                <c:pt idx="4591">
                  <c:v>0</c:v>
                </c:pt>
                <c:pt idx="4592">
                  <c:v>0</c:v>
                </c:pt>
                <c:pt idx="4593">
                  <c:v>0</c:v>
                </c:pt>
                <c:pt idx="4594">
                  <c:v>0</c:v>
                </c:pt>
                <c:pt idx="4595">
                  <c:v>0</c:v>
                </c:pt>
                <c:pt idx="4596">
                  <c:v>0</c:v>
                </c:pt>
                <c:pt idx="4597">
                  <c:v>0</c:v>
                </c:pt>
                <c:pt idx="4598">
                  <c:v>0</c:v>
                </c:pt>
                <c:pt idx="4599">
                  <c:v>0</c:v>
                </c:pt>
                <c:pt idx="4600">
                  <c:v>0</c:v>
                </c:pt>
                <c:pt idx="4601">
                  <c:v>0</c:v>
                </c:pt>
                <c:pt idx="4602">
                  <c:v>0</c:v>
                </c:pt>
                <c:pt idx="4603">
                  <c:v>0</c:v>
                </c:pt>
                <c:pt idx="4604">
                  <c:v>0</c:v>
                </c:pt>
                <c:pt idx="4605">
                  <c:v>0</c:v>
                </c:pt>
                <c:pt idx="4606">
                  <c:v>0</c:v>
                </c:pt>
                <c:pt idx="4607">
                  <c:v>0</c:v>
                </c:pt>
                <c:pt idx="4608">
                  <c:v>0</c:v>
                </c:pt>
                <c:pt idx="4609">
                  <c:v>0</c:v>
                </c:pt>
                <c:pt idx="4610">
                  <c:v>0</c:v>
                </c:pt>
                <c:pt idx="4611">
                  <c:v>0</c:v>
                </c:pt>
                <c:pt idx="4612">
                  <c:v>0</c:v>
                </c:pt>
                <c:pt idx="4613">
                  <c:v>0</c:v>
                </c:pt>
                <c:pt idx="4614">
                  <c:v>0</c:v>
                </c:pt>
                <c:pt idx="4615">
                  <c:v>0</c:v>
                </c:pt>
                <c:pt idx="4616">
                  <c:v>0</c:v>
                </c:pt>
                <c:pt idx="4617">
                  <c:v>0</c:v>
                </c:pt>
                <c:pt idx="4618">
                  <c:v>0</c:v>
                </c:pt>
                <c:pt idx="4619">
                  <c:v>0</c:v>
                </c:pt>
                <c:pt idx="4620">
                  <c:v>0</c:v>
                </c:pt>
                <c:pt idx="4621">
                  <c:v>0</c:v>
                </c:pt>
                <c:pt idx="4622">
                  <c:v>0</c:v>
                </c:pt>
                <c:pt idx="4623">
                  <c:v>0</c:v>
                </c:pt>
                <c:pt idx="4624">
                  <c:v>0</c:v>
                </c:pt>
                <c:pt idx="4625">
                  <c:v>0</c:v>
                </c:pt>
                <c:pt idx="4626">
                  <c:v>0</c:v>
                </c:pt>
                <c:pt idx="4627">
                  <c:v>0</c:v>
                </c:pt>
                <c:pt idx="4628">
                  <c:v>0</c:v>
                </c:pt>
                <c:pt idx="4629">
                  <c:v>0</c:v>
                </c:pt>
                <c:pt idx="4630">
                  <c:v>0</c:v>
                </c:pt>
                <c:pt idx="4631">
                  <c:v>0</c:v>
                </c:pt>
                <c:pt idx="4632">
                  <c:v>0</c:v>
                </c:pt>
                <c:pt idx="4633">
                  <c:v>0</c:v>
                </c:pt>
                <c:pt idx="4634">
                  <c:v>0</c:v>
                </c:pt>
                <c:pt idx="4635">
                  <c:v>0</c:v>
                </c:pt>
                <c:pt idx="4636">
                  <c:v>0</c:v>
                </c:pt>
                <c:pt idx="4637">
                  <c:v>0</c:v>
                </c:pt>
                <c:pt idx="4638">
                  <c:v>0</c:v>
                </c:pt>
                <c:pt idx="4639">
                  <c:v>0</c:v>
                </c:pt>
                <c:pt idx="4640">
                  <c:v>0</c:v>
                </c:pt>
                <c:pt idx="4641">
                  <c:v>0</c:v>
                </c:pt>
                <c:pt idx="4642">
                  <c:v>0</c:v>
                </c:pt>
                <c:pt idx="4643">
                  <c:v>0</c:v>
                </c:pt>
                <c:pt idx="4644">
                  <c:v>0</c:v>
                </c:pt>
                <c:pt idx="4645">
                  <c:v>0</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0</c:v>
                </c:pt>
                <c:pt idx="4660">
                  <c:v>0</c:v>
                </c:pt>
                <c:pt idx="4661">
                  <c:v>0</c:v>
                </c:pt>
                <c:pt idx="4662">
                  <c:v>0</c:v>
                </c:pt>
                <c:pt idx="4663">
                  <c:v>0</c:v>
                </c:pt>
                <c:pt idx="4664">
                  <c:v>0</c:v>
                </c:pt>
                <c:pt idx="4665">
                  <c:v>0</c:v>
                </c:pt>
                <c:pt idx="4666">
                  <c:v>0</c:v>
                </c:pt>
                <c:pt idx="4667">
                  <c:v>0</c:v>
                </c:pt>
                <c:pt idx="4668">
                  <c:v>0</c:v>
                </c:pt>
                <c:pt idx="4669">
                  <c:v>0</c:v>
                </c:pt>
                <c:pt idx="4670">
                  <c:v>0</c:v>
                </c:pt>
                <c:pt idx="4671">
                  <c:v>0</c:v>
                </c:pt>
                <c:pt idx="4672">
                  <c:v>0</c:v>
                </c:pt>
                <c:pt idx="4673">
                  <c:v>0</c:v>
                </c:pt>
                <c:pt idx="4674">
                  <c:v>0</c:v>
                </c:pt>
                <c:pt idx="4675">
                  <c:v>0</c:v>
                </c:pt>
                <c:pt idx="4676">
                  <c:v>0</c:v>
                </c:pt>
                <c:pt idx="4677">
                  <c:v>0</c:v>
                </c:pt>
                <c:pt idx="4678">
                  <c:v>0</c:v>
                </c:pt>
                <c:pt idx="4679">
                  <c:v>0</c:v>
                </c:pt>
                <c:pt idx="4680">
                  <c:v>0</c:v>
                </c:pt>
                <c:pt idx="4681">
                  <c:v>0</c:v>
                </c:pt>
                <c:pt idx="4682">
                  <c:v>0</c:v>
                </c:pt>
                <c:pt idx="4683">
                  <c:v>0</c:v>
                </c:pt>
                <c:pt idx="4684">
                  <c:v>0</c:v>
                </c:pt>
                <c:pt idx="4685">
                  <c:v>0</c:v>
                </c:pt>
                <c:pt idx="4686">
                  <c:v>0</c:v>
                </c:pt>
                <c:pt idx="4687">
                  <c:v>0</c:v>
                </c:pt>
                <c:pt idx="4688">
                  <c:v>0</c:v>
                </c:pt>
                <c:pt idx="4689">
                  <c:v>0</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pt idx="4704">
                  <c:v>0</c:v>
                </c:pt>
                <c:pt idx="4705">
                  <c:v>0</c:v>
                </c:pt>
                <c:pt idx="4706">
                  <c:v>0</c:v>
                </c:pt>
                <c:pt idx="4707">
                  <c:v>0</c:v>
                </c:pt>
                <c:pt idx="4708">
                  <c:v>0</c:v>
                </c:pt>
                <c:pt idx="4709">
                  <c:v>0</c:v>
                </c:pt>
                <c:pt idx="4710">
                  <c:v>0</c:v>
                </c:pt>
                <c:pt idx="4711">
                  <c:v>0</c:v>
                </c:pt>
                <c:pt idx="4712">
                  <c:v>0</c:v>
                </c:pt>
                <c:pt idx="4713">
                  <c:v>0</c:v>
                </c:pt>
                <c:pt idx="4714">
                  <c:v>0</c:v>
                </c:pt>
                <c:pt idx="4715">
                  <c:v>0</c:v>
                </c:pt>
                <c:pt idx="4716">
                  <c:v>0</c:v>
                </c:pt>
                <c:pt idx="4717">
                  <c:v>0</c:v>
                </c:pt>
                <c:pt idx="4718">
                  <c:v>0</c:v>
                </c:pt>
                <c:pt idx="4719">
                  <c:v>0</c:v>
                </c:pt>
                <c:pt idx="4720">
                  <c:v>0</c:v>
                </c:pt>
                <c:pt idx="4721">
                  <c:v>0</c:v>
                </c:pt>
                <c:pt idx="4722">
                  <c:v>0</c:v>
                </c:pt>
                <c:pt idx="4723">
                  <c:v>0</c:v>
                </c:pt>
                <c:pt idx="4724">
                  <c:v>0</c:v>
                </c:pt>
                <c:pt idx="4725">
                  <c:v>0</c:v>
                </c:pt>
                <c:pt idx="4726">
                  <c:v>0</c:v>
                </c:pt>
                <c:pt idx="4727">
                  <c:v>0</c:v>
                </c:pt>
                <c:pt idx="4728">
                  <c:v>0</c:v>
                </c:pt>
                <c:pt idx="4729">
                  <c:v>0</c:v>
                </c:pt>
                <c:pt idx="4730">
                  <c:v>0</c:v>
                </c:pt>
                <c:pt idx="4731">
                  <c:v>0</c:v>
                </c:pt>
                <c:pt idx="4732">
                  <c:v>0</c:v>
                </c:pt>
                <c:pt idx="4733">
                  <c:v>0</c:v>
                </c:pt>
                <c:pt idx="4734">
                  <c:v>0</c:v>
                </c:pt>
                <c:pt idx="4735">
                  <c:v>0</c:v>
                </c:pt>
                <c:pt idx="4736">
                  <c:v>0</c:v>
                </c:pt>
                <c:pt idx="4737">
                  <c:v>0</c:v>
                </c:pt>
                <c:pt idx="4738">
                  <c:v>0</c:v>
                </c:pt>
                <c:pt idx="4739">
                  <c:v>0</c:v>
                </c:pt>
                <c:pt idx="4740">
                  <c:v>0</c:v>
                </c:pt>
                <c:pt idx="4741">
                  <c:v>0</c:v>
                </c:pt>
                <c:pt idx="4742">
                  <c:v>0</c:v>
                </c:pt>
                <c:pt idx="4743">
                  <c:v>0</c:v>
                </c:pt>
                <c:pt idx="4744">
                  <c:v>0</c:v>
                </c:pt>
                <c:pt idx="4745">
                  <c:v>0</c:v>
                </c:pt>
                <c:pt idx="4746">
                  <c:v>0</c:v>
                </c:pt>
                <c:pt idx="4747">
                  <c:v>0</c:v>
                </c:pt>
                <c:pt idx="4748">
                  <c:v>0</c:v>
                </c:pt>
                <c:pt idx="4749">
                  <c:v>0</c:v>
                </c:pt>
                <c:pt idx="4750">
                  <c:v>0</c:v>
                </c:pt>
                <c:pt idx="4751">
                  <c:v>0</c:v>
                </c:pt>
                <c:pt idx="4752">
                  <c:v>0</c:v>
                </c:pt>
                <c:pt idx="4753">
                  <c:v>0</c:v>
                </c:pt>
                <c:pt idx="4754">
                  <c:v>0</c:v>
                </c:pt>
                <c:pt idx="4755">
                  <c:v>0</c:v>
                </c:pt>
                <c:pt idx="4756">
                  <c:v>0</c:v>
                </c:pt>
                <c:pt idx="4757">
                  <c:v>0</c:v>
                </c:pt>
                <c:pt idx="4758">
                  <c:v>0</c:v>
                </c:pt>
                <c:pt idx="4759">
                  <c:v>0</c:v>
                </c:pt>
                <c:pt idx="4760">
                  <c:v>0</c:v>
                </c:pt>
                <c:pt idx="4761">
                  <c:v>0</c:v>
                </c:pt>
                <c:pt idx="4762">
                  <c:v>0</c:v>
                </c:pt>
                <c:pt idx="4763">
                  <c:v>0</c:v>
                </c:pt>
                <c:pt idx="4764">
                  <c:v>0</c:v>
                </c:pt>
                <c:pt idx="4765">
                  <c:v>0</c:v>
                </c:pt>
                <c:pt idx="4766">
                  <c:v>0</c:v>
                </c:pt>
                <c:pt idx="4767">
                  <c:v>0</c:v>
                </c:pt>
                <c:pt idx="4768">
                  <c:v>0</c:v>
                </c:pt>
                <c:pt idx="4769">
                  <c:v>0</c:v>
                </c:pt>
                <c:pt idx="4770">
                  <c:v>0</c:v>
                </c:pt>
                <c:pt idx="4771">
                  <c:v>0</c:v>
                </c:pt>
                <c:pt idx="4772">
                  <c:v>0</c:v>
                </c:pt>
                <c:pt idx="4773">
                  <c:v>0</c:v>
                </c:pt>
                <c:pt idx="4774">
                  <c:v>0</c:v>
                </c:pt>
                <c:pt idx="4775">
                  <c:v>0</c:v>
                </c:pt>
                <c:pt idx="4776">
                  <c:v>0</c:v>
                </c:pt>
                <c:pt idx="4777">
                  <c:v>0</c:v>
                </c:pt>
                <c:pt idx="4778">
                  <c:v>0</c:v>
                </c:pt>
                <c:pt idx="4779">
                  <c:v>0</c:v>
                </c:pt>
                <c:pt idx="4780">
                  <c:v>0</c:v>
                </c:pt>
                <c:pt idx="4781">
                  <c:v>0</c:v>
                </c:pt>
                <c:pt idx="4782">
                  <c:v>0</c:v>
                </c:pt>
                <c:pt idx="4783">
                  <c:v>0</c:v>
                </c:pt>
                <c:pt idx="4784">
                  <c:v>0</c:v>
                </c:pt>
                <c:pt idx="4785">
                  <c:v>0</c:v>
                </c:pt>
                <c:pt idx="4786">
                  <c:v>0</c:v>
                </c:pt>
                <c:pt idx="4787">
                  <c:v>0</c:v>
                </c:pt>
                <c:pt idx="4788">
                  <c:v>0</c:v>
                </c:pt>
                <c:pt idx="4789">
                  <c:v>0</c:v>
                </c:pt>
                <c:pt idx="4790">
                  <c:v>0</c:v>
                </c:pt>
                <c:pt idx="4791">
                  <c:v>0</c:v>
                </c:pt>
                <c:pt idx="4792">
                  <c:v>0</c:v>
                </c:pt>
                <c:pt idx="4793">
                  <c:v>0</c:v>
                </c:pt>
                <c:pt idx="4794">
                  <c:v>0</c:v>
                </c:pt>
                <c:pt idx="4795">
                  <c:v>0</c:v>
                </c:pt>
                <c:pt idx="4796">
                  <c:v>0</c:v>
                </c:pt>
                <c:pt idx="4797">
                  <c:v>0</c:v>
                </c:pt>
                <c:pt idx="4798">
                  <c:v>0</c:v>
                </c:pt>
                <c:pt idx="4799">
                  <c:v>0</c:v>
                </c:pt>
                <c:pt idx="4800">
                  <c:v>0</c:v>
                </c:pt>
                <c:pt idx="4801">
                  <c:v>0</c:v>
                </c:pt>
                <c:pt idx="4802">
                  <c:v>0</c:v>
                </c:pt>
                <c:pt idx="4803">
                  <c:v>0</c:v>
                </c:pt>
                <c:pt idx="4804">
                  <c:v>0</c:v>
                </c:pt>
                <c:pt idx="4805">
                  <c:v>0</c:v>
                </c:pt>
                <c:pt idx="4806">
                  <c:v>0</c:v>
                </c:pt>
                <c:pt idx="4807">
                  <c:v>0</c:v>
                </c:pt>
                <c:pt idx="4808">
                  <c:v>0</c:v>
                </c:pt>
                <c:pt idx="4809">
                  <c:v>0</c:v>
                </c:pt>
                <c:pt idx="4810">
                  <c:v>0</c:v>
                </c:pt>
                <c:pt idx="4811">
                  <c:v>0</c:v>
                </c:pt>
                <c:pt idx="4812">
                  <c:v>0</c:v>
                </c:pt>
                <c:pt idx="4813">
                  <c:v>0</c:v>
                </c:pt>
                <c:pt idx="4814">
                  <c:v>0</c:v>
                </c:pt>
                <c:pt idx="4815">
                  <c:v>0</c:v>
                </c:pt>
                <c:pt idx="4816">
                  <c:v>0</c:v>
                </c:pt>
                <c:pt idx="4817">
                  <c:v>0</c:v>
                </c:pt>
                <c:pt idx="4818">
                  <c:v>0</c:v>
                </c:pt>
                <c:pt idx="4819">
                  <c:v>0</c:v>
                </c:pt>
                <c:pt idx="4820">
                  <c:v>0</c:v>
                </c:pt>
                <c:pt idx="4821">
                  <c:v>0</c:v>
                </c:pt>
                <c:pt idx="4822">
                  <c:v>0</c:v>
                </c:pt>
                <c:pt idx="4823">
                  <c:v>0</c:v>
                </c:pt>
                <c:pt idx="4824">
                  <c:v>0</c:v>
                </c:pt>
                <c:pt idx="4825">
                  <c:v>0</c:v>
                </c:pt>
                <c:pt idx="4826">
                  <c:v>0</c:v>
                </c:pt>
                <c:pt idx="4827">
                  <c:v>0</c:v>
                </c:pt>
                <c:pt idx="4828">
                  <c:v>0</c:v>
                </c:pt>
                <c:pt idx="4829">
                  <c:v>0</c:v>
                </c:pt>
                <c:pt idx="4830">
                  <c:v>0</c:v>
                </c:pt>
                <c:pt idx="4831">
                  <c:v>0</c:v>
                </c:pt>
                <c:pt idx="4832">
                  <c:v>0</c:v>
                </c:pt>
                <c:pt idx="4833">
                  <c:v>0</c:v>
                </c:pt>
                <c:pt idx="4834">
                  <c:v>0</c:v>
                </c:pt>
                <c:pt idx="4835">
                  <c:v>0</c:v>
                </c:pt>
                <c:pt idx="4836">
                  <c:v>0</c:v>
                </c:pt>
                <c:pt idx="4837">
                  <c:v>0</c:v>
                </c:pt>
                <c:pt idx="4838">
                  <c:v>0</c:v>
                </c:pt>
                <c:pt idx="4839">
                  <c:v>0</c:v>
                </c:pt>
                <c:pt idx="4840">
                  <c:v>0</c:v>
                </c:pt>
                <c:pt idx="4841">
                  <c:v>0</c:v>
                </c:pt>
                <c:pt idx="4842">
                  <c:v>0</c:v>
                </c:pt>
                <c:pt idx="4843">
                  <c:v>0</c:v>
                </c:pt>
                <c:pt idx="4844">
                  <c:v>0</c:v>
                </c:pt>
                <c:pt idx="4845">
                  <c:v>0</c:v>
                </c:pt>
                <c:pt idx="4846">
                  <c:v>0</c:v>
                </c:pt>
                <c:pt idx="4847">
                  <c:v>0</c:v>
                </c:pt>
                <c:pt idx="4848">
                  <c:v>0</c:v>
                </c:pt>
                <c:pt idx="4849">
                  <c:v>0</c:v>
                </c:pt>
                <c:pt idx="4850">
                  <c:v>0</c:v>
                </c:pt>
                <c:pt idx="4851">
                  <c:v>0</c:v>
                </c:pt>
                <c:pt idx="4852">
                  <c:v>0</c:v>
                </c:pt>
                <c:pt idx="4853">
                  <c:v>0</c:v>
                </c:pt>
                <c:pt idx="4854">
                  <c:v>0</c:v>
                </c:pt>
                <c:pt idx="4855">
                  <c:v>0</c:v>
                </c:pt>
                <c:pt idx="4856">
                  <c:v>0</c:v>
                </c:pt>
                <c:pt idx="4857">
                  <c:v>0</c:v>
                </c:pt>
                <c:pt idx="4858">
                  <c:v>0</c:v>
                </c:pt>
                <c:pt idx="4859">
                  <c:v>0</c:v>
                </c:pt>
                <c:pt idx="4860">
                  <c:v>0</c:v>
                </c:pt>
                <c:pt idx="4861">
                  <c:v>0</c:v>
                </c:pt>
                <c:pt idx="4862">
                  <c:v>0</c:v>
                </c:pt>
                <c:pt idx="4863">
                  <c:v>0</c:v>
                </c:pt>
                <c:pt idx="4864">
                  <c:v>0</c:v>
                </c:pt>
                <c:pt idx="4865">
                  <c:v>0</c:v>
                </c:pt>
                <c:pt idx="4866">
                  <c:v>0</c:v>
                </c:pt>
                <c:pt idx="4867">
                  <c:v>0</c:v>
                </c:pt>
                <c:pt idx="4868">
                  <c:v>0</c:v>
                </c:pt>
                <c:pt idx="4869">
                  <c:v>0</c:v>
                </c:pt>
                <c:pt idx="4870">
                  <c:v>0</c:v>
                </c:pt>
                <c:pt idx="4871">
                  <c:v>0</c:v>
                </c:pt>
                <c:pt idx="4872">
                  <c:v>0</c:v>
                </c:pt>
                <c:pt idx="4873">
                  <c:v>0</c:v>
                </c:pt>
                <c:pt idx="4874">
                  <c:v>0</c:v>
                </c:pt>
                <c:pt idx="4875">
                  <c:v>0</c:v>
                </c:pt>
                <c:pt idx="4876">
                  <c:v>0</c:v>
                </c:pt>
                <c:pt idx="4877">
                  <c:v>0</c:v>
                </c:pt>
                <c:pt idx="4878">
                  <c:v>0</c:v>
                </c:pt>
                <c:pt idx="4879">
                  <c:v>0</c:v>
                </c:pt>
                <c:pt idx="4880">
                  <c:v>0</c:v>
                </c:pt>
                <c:pt idx="4881">
                  <c:v>0</c:v>
                </c:pt>
                <c:pt idx="4882">
                  <c:v>0</c:v>
                </c:pt>
                <c:pt idx="4883">
                  <c:v>0</c:v>
                </c:pt>
                <c:pt idx="4884">
                  <c:v>0</c:v>
                </c:pt>
                <c:pt idx="4885">
                  <c:v>0</c:v>
                </c:pt>
                <c:pt idx="4886">
                  <c:v>0</c:v>
                </c:pt>
                <c:pt idx="4887">
                  <c:v>0</c:v>
                </c:pt>
                <c:pt idx="4888">
                  <c:v>0</c:v>
                </c:pt>
                <c:pt idx="4889">
                  <c:v>0</c:v>
                </c:pt>
                <c:pt idx="4890">
                  <c:v>0</c:v>
                </c:pt>
                <c:pt idx="4891">
                  <c:v>0</c:v>
                </c:pt>
                <c:pt idx="4892">
                  <c:v>0</c:v>
                </c:pt>
                <c:pt idx="4893">
                  <c:v>0</c:v>
                </c:pt>
                <c:pt idx="4894">
                  <c:v>0</c:v>
                </c:pt>
                <c:pt idx="4895">
                  <c:v>0</c:v>
                </c:pt>
                <c:pt idx="4896">
                  <c:v>0</c:v>
                </c:pt>
                <c:pt idx="4897">
                  <c:v>0</c:v>
                </c:pt>
                <c:pt idx="4898">
                  <c:v>0</c:v>
                </c:pt>
                <c:pt idx="4899">
                  <c:v>0</c:v>
                </c:pt>
                <c:pt idx="4900">
                  <c:v>0</c:v>
                </c:pt>
                <c:pt idx="4901">
                  <c:v>0</c:v>
                </c:pt>
                <c:pt idx="4902">
                  <c:v>0</c:v>
                </c:pt>
                <c:pt idx="4903">
                  <c:v>0</c:v>
                </c:pt>
                <c:pt idx="4904">
                  <c:v>0</c:v>
                </c:pt>
                <c:pt idx="4905">
                  <c:v>0</c:v>
                </c:pt>
                <c:pt idx="4906">
                  <c:v>0</c:v>
                </c:pt>
                <c:pt idx="4907">
                  <c:v>0</c:v>
                </c:pt>
                <c:pt idx="4908">
                  <c:v>0</c:v>
                </c:pt>
                <c:pt idx="4909">
                  <c:v>0</c:v>
                </c:pt>
                <c:pt idx="4910">
                  <c:v>0</c:v>
                </c:pt>
                <c:pt idx="4911">
                  <c:v>0</c:v>
                </c:pt>
                <c:pt idx="4912">
                  <c:v>0</c:v>
                </c:pt>
                <c:pt idx="4913">
                  <c:v>0</c:v>
                </c:pt>
                <c:pt idx="4914">
                  <c:v>0</c:v>
                </c:pt>
                <c:pt idx="4915">
                  <c:v>0</c:v>
                </c:pt>
                <c:pt idx="4916">
                  <c:v>0</c:v>
                </c:pt>
                <c:pt idx="4917">
                  <c:v>0</c:v>
                </c:pt>
                <c:pt idx="4918">
                  <c:v>0</c:v>
                </c:pt>
                <c:pt idx="4919">
                  <c:v>0</c:v>
                </c:pt>
                <c:pt idx="4920">
                  <c:v>0</c:v>
                </c:pt>
                <c:pt idx="4921">
                  <c:v>0</c:v>
                </c:pt>
                <c:pt idx="4922">
                  <c:v>0</c:v>
                </c:pt>
                <c:pt idx="4923">
                  <c:v>0</c:v>
                </c:pt>
                <c:pt idx="4924">
                  <c:v>0</c:v>
                </c:pt>
                <c:pt idx="4925">
                  <c:v>0</c:v>
                </c:pt>
                <c:pt idx="4926">
                  <c:v>0</c:v>
                </c:pt>
                <c:pt idx="4927">
                  <c:v>0</c:v>
                </c:pt>
                <c:pt idx="4928">
                  <c:v>0</c:v>
                </c:pt>
                <c:pt idx="4929">
                  <c:v>0</c:v>
                </c:pt>
                <c:pt idx="4930">
                  <c:v>0</c:v>
                </c:pt>
                <c:pt idx="4931">
                  <c:v>0</c:v>
                </c:pt>
                <c:pt idx="4932">
                  <c:v>0</c:v>
                </c:pt>
                <c:pt idx="4933">
                  <c:v>0</c:v>
                </c:pt>
                <c:pt idx="4934">
                  <c:v>0</c:v>
                </c:pt>
                <c:pt idx="4935">
                  <c:v>0</c:v>
                </c:pt>
                <c:pt idx="4936">
                  <c:v>0</c:v>
                </c:pt>
                <c:pt idx="4937">
                  <c:v>0</c:v>
                </c:pt>
                <c:pt idx="4938">
                  <c:v>0</c:v>
                </c:pt>
                <c:pt idx="4939">
                  <c:v>0</c:v>
                </c:pt>
                <c:pt idx="4940">
                  <c:v>0</c:v>
                </c:pt>
                <c:pt idx="4941">
                  <c:v>0</c:v>
                </c:pt>
                <c:pt idx="4942">
                  <c:v>0</c:v>
                </c:pt>
                <c:pt idx="4943">
                  <c:v>0</c:v>
                </c:pt>
                <c:pt idx="4944">
                  <c:v>0</c:v>
                </c:pt>
                <c:pt idx="4945">
                  <c:v>0</c:v>
                </c:pt>
                <c:pt idx="4946">
                  <c:v>0</c:v>
                </c:pt>
                <c:pt idx="4947">
                  <c:v>0</c:v>
                </c:pt>
                <c:pt idx="4948">
                  <c:v>0</c:v>
                </c:pt>
                <c:pt idx="4949">
                  <c:v>0</c:v>
                </c:pt>
                <c:pt idx="4950">
                  <c:v>0</c:v>
                </c:pt>
                <c:pt idx="4951">
                  <c:v>0</c:v>
                </c:pt>
                <c:pt idx="4952">
                  <c:v>0</c:v>
                </c:pt>
                <c:pt idx="4953">
                  <c:v>0</c:v>
                </c:pt>
                <c:pt idx="4954">
                  <c:v>0</c:v>
                </c:pt>
                <c:pt idx="4955">
                  <c:v>0</c:v>
                </c:pt>
                <c:pt idx="4956">
                  <c:v>0</c:v>
                </c:pt>
                <c:pt idx="4957">
                  <c:v>0</c:v>
                </c:pt>
                <c:pt idx="4958">
                  <c:v>0</c:v>
                </c:pt>
                <c:pt idx="4959">
                  <c:v>0</c:v>
                </c:pt>
                <c:pt idx="4960">
                  <c:v>0</c:v>
                </c:pt>
                <c:pt idx="4961">
                  <c:v>0</c:v>
                </c:pt>
                <c:pt idx="4962">
                  <c:v>0</c:v>
                </c:pt>
                <c:pt idx="4963">
                  <c:v>0</c:v>
                </c:pt>
                <c:pt idx="4964">
                  <c:v>0</c:v>
                </c:pt>
                <c:pt idx="4965">
                  <c:v>0</c:v>
                </c:pt>
                <c:pt idx="4966">
                  <c:v>0</c:v>
                </c:pt>
                <c:pt idx="4967">
                  <c:v>0</c:v>
                </c:pt>
                <c:pt idx="4968">
                  <c:v>0</c:v>
                </c:pt>
                <c:pt idx="4969">
                  <c:v>0</c:v>
                </c:pt>
                <c:pt idx="4970">
                  <c:v>0</c:v>
                </c:pt>
                <c:pt idx="4971">
                  <c:v>0</c:v>
                </c:pt>
                <c:pt idx="4972">
                  <c:v>0</c:v>
                </c:pt>
                <c:pt idx="4973">
                  <c:v>0</c:v>
                </c:pt>
                <c:pt idx="4974">
                  <c:v>0</c:v>
                </c:pt>
                <c:pt idx="4975">
                  <c:v>0</c:v>
                </c:pt>
                <c:pt idx="4976">
                  <c:v>0</c:v>
                </c:pt>
                <c:pt idx="4977">
                  <c:v>0</c:v>
                </c:pt>
                <c:pt idx="4978">
                  <c:v>0</c:v>
                </c:pt>
                <c:pt idx="4979">
                  <c:v>0</c:v>
                </c:pt>
                <c:pt idx="4980">
                  <c:v>0</c:v>
                </c:pt>
                <c:pt idx="4981">
                  <c:v>0</c:v>
                </c:pt>
                <c:pt idx="4982">
                  <c:v>0</c:v>
                </c:pt>
                <c:pt idx="4983">
                  <c:v>0</c:v>
                </c:pt>
                <c:pt idx="4984">
                  <c:v>0</c:v>
                </c:pt>
                <c:pt idx="4985">
                  <c:v>0</c:v>
                </c:pt>
                <c:pt idx="4986">
                  <c:v>0</c:v>
                </c:pt>
                <c:pt idx="4987">
                  <c:v>0</c:v>
                </c:pt>
                <c:pt idx="4988">
                  <c:v>0</c:v>
                </c:pt>
                <c:pt idx="4989">
                  <c:v>0</c:v>
                </c:pt>
                <c:pt idx="4990">
                  <c:v>0</c:v>
                </c:pt>
                <c:pt idx="4991">
                  <c:v>0</c:v>
                </c:pt>
                <c:pt idx="4992">
                  <c:v>0</c:v>
                </c:pt>
                <c:pt idx="4993">
                  <c:v>0</c:v>
                </c:pt>
                <c:pt idx="4994">
                  <c:v>0</c:v>
                </c:pt>
                <c:pt idx="4995">
                  <c:v>0</c:v>
                </c:pt>
                <c:pt idx="4996">
                  <c:v>0</c:v>
                </c:pt>
                <c:pt idx="4997">
                  <c:v>0</c:v>
                </c:pt>
                <c:pt idx="4998">
                  <c:v>0</c:v>
                </c:pt>
                <c:pt idx="4999">
                  <c:v>0</c:v>
                </c:pt>
                <c:pt idx="5000">
                  <c:v>0</c:v>
                </c:pt>
                <c:pt idx="5001">
                  <c:v>0</c:v>
                </c:pt>
                <c:pt idx="5002">
                  <c:v>0</c:v>
                </c:pt>
                <c:pt idx="5003">
                  <c:v>0</c:v>
                </c:pt>
                <c:pt idx="5004">
                  <c:v>0</c:v>
                </c:pt>
                <c:pt idx="5005">
                  <c:v>0</c:v>
                </c:pt>
                <c:pt idx="5006">
                  <c:v>0</c:v>
                </c:pt>
                <c:pt idx="5007">
                  <c:v>0</c:v>
                </c:pt>
                <c:pt idx="5008">
                  <c:v>0</c:v>
                </c:pt>
                <c:pt idx="5009">
                  <c:v>0</c:v>
                </c:pt>
                <c:pt idx="5010">
                  <c:v>0</c:v>
                </c:pt>
                <c:pt idx="5011">
                  <c:v>0</c:v>
                </c:pt>
                <c:pt idx="5012">
                  <c:v>0</c:v>
                </c:pt>
                <c:pt idx="5013">
                  <c:v>0</c:v>
                </c:pt>
                <c:pt idx="5014">
                  <c:v>0</c:v>
                </c:pt>
                <c:pt idx="5015">
                  <c:v>0</c:v>
                </c:pt>
                <c:pt idx="5016">
                  <c:v>0</c:v>
                </c:pt>
                <c:pt idx="5017">
                  <c:v>0</c:v>
                </c:pt>
                <c:pt idx="5018">
                  <c:v>0</c:v>
                </c:pt>
                <c:pt idx="5019">
                  <c:v>0</c:v>
                </c:pt>
                <c:pt idx="5020">
                  <c:v>0</c:v>
                </c:pt>
                <c:pt idx="5021">
                  <c:v>0</c:v>
                </c:pt>
                <c:pt idx="5022">
                  <c:v>0</c:v>
                </c:pt>
                <c:pt idx="5023">
                  <c:v>0</c:v>
                </c:pt>
                <c:pt idx="5024">
                  <c:v>0</c:v>
                </c:pt>
                <c:pt idx="5025">
                  <c:v>0</c:v>
                </c:pt>
                <c:pt idx="5026">
                  <c:v>0</c:v>
                </c:pt>
                <c:pt idx="5027">
                  <c:v>0</c:v>
                </c:pt>
                <c:pt idx="5028">
                  <c:v>0</c:v>
                </c:pt>
                <c:pt idx="5029">
                  <c:v>0</c:v>
                </c:pt>
                <c:pt idx="5030">
                  <c:v>0</c:v>
                </c:pt>
                <c:pt idx="5031">
                  <c:v>0</c:v>
                </c:pt>
                <c:pt idx="5032">
                  <c:v>0</c:v>
                </c:pt>
                <c:pt idx="5033">
                  <c:v>0</c:v>
                </c:pt>
                <c:pt idx="5034">
                  <c:v>0</c:v>
                </c:pt>
                <c:pt idx="5035">
                  <c:v>0</c:v>
                </c:pt>
                <c:pt idx="5036">
                  <c:v>0</c:v>
                </c:pt>
                <c:pt idx="5037">
                  <c:v>0</c:v>
                </c:pt>
                <c:pt idx="5038">
                  <c:v>0</c:v>
                </c:pt>
                <c:pt idx="5039">
                  <c:v>0</c:v>
                </c:pt>
                <c:pt idx="5040">
                  <c:v>0</c:v>
                </c:pt>
                <c:pt idx="5041">
                  <c:v>0</c:v>
                </c:pt>
                <c:pt idx="5042">
                  <c:v>0</c:v>
                </c:pt>
                <c:pt idx="5043">
                  <c:v>0</c:v>
                </c:pt>
                <c:pt idx="5044">
                  <c:v>0</c:v>
                </c:pt>
                <c:pt idx="5045">
                  <c:v>0</c:v>
                </c:pt>
                <c:pt idx="5046">
                  <c:v>0</c:v>
                </c:pt>
                <c:pt idx="5047">
                  <c:v>0</c:v>
                </c:pt>
                <c:pt idx="5048">
                  <c:v>0</c:v>
                </c:pt>
                <c:pt idx="5049">
                  <c:v>0</c:v>
                </c:pt>
                <c:pt idx="5050">
                  <c:v>0</c:v>
                </c:pt>
                <c:pt idx="5051">
                  <c:v>0</c:v>
                </c:pt>
                <c:pt idx="5052">
                  <c:v>0</c:v>
                </c:pt>
                <c:pt idx="5053">
                  <c:v>0</c:v>
                </c:pt>
                <c:pt idx="5054">
                  <c:v>0</c:v>
                </c:pt>
                <c:pt idx="5055">
                  <c:v>0</c:v>
                </c:pt>
                <c:pt idx="5056">
                  <c:v>0</c:v>
                </c:pt>
                <c:pt idx="5057">
                  <c:v>0</c:v>
                </c:pt>
                <c:pt idx="5058">
                  <c:v>0</c:v>
                </c:pt>
                <c:pt idx="5059">
                  <c:v>0</c:v>
                </c:pt>
                <c:pt idx="5060">
                  <c:v>0</c:v>
                </c:pt>
                <c:pt idx="5061">
                  <c:v>0</c:v>
                </c:pt>
                <c:pt idx="5062">
                  <c:v>0</c:v>
                </c:pt>
                <c:pt idx="5063">
                  <c:v>0</c:v>
                </c:pt>
                <c:pt idx="5064">
                  <c:v>0</c:v>
                </c:pt>
                <c:pt idx="5065">
                  <c:v>0</c:v>
                </c:pt>
                <c:pt idx="5066">
                  <c:v>0</c:v>
                </c:pt>
                <c:pt idx="5067">
                  <c:v>0</c:v>
                </c:pt>
                <c:pt idx="5068">
                  <c:v>0</c:v>
                </c:pt>
                <c:pt idx="5069">
                  <c:v>0</c:v>
                </c:pt>
                <c:pt idx="5070">
                  <c:v>0</c:v>
                </c:pt>
                <c:pt idx="5071">
                  <c:v>0</c:v>
                </c:pt>
                <c:pt idx="5072">
                  <c:v>0</c:v>
                </c:pt>
                <c:pt idx="5073">
                  <c:v>0</c:v>
                </c:pt>
                <c:pt idx="5074">
                  <c:v>0</c:v>
                </c:pt>
                <c:pt idx="5075">
                  <c:v>0</c:v>
                </c:pt>
                <c:pt idx="5076">
                  <c:v>0</c:v>
                </c:pt>
                <c:pt idx="5077">
                  <c:v>0</c:v>
                </c:pt>
                <c:pt idx="5078">
                  <c:v>0</c:v>
                </c:pt>
                <c:pt idx="5079">
                  <c:v>0</c:v>
                </c:pt>
                <c:pt idx="5080">
                  <c:v>0</c:v>
                </c:pt>
                <c:pt idx="5081">
                  <c:v>0</c:v>
                </c:pt>
                <c:pt idx="5082">
                  <c:v>0</c:v>
                </c:pt>
                <c:pt idx="5083">
                  <c:v>0</c:v>
                </c:pt>
                <c:pt idx="5084">
                  <c:v>0</c:v>
                </c:pt>
                <c:pt idx="5085">
                  <c:v>0</c:v>
                </c:pt>
                <c:pt idx="5086">
                  <c:v>0</c:v>
                </c:pt>
                <c:pt idx="5087">
                  <c:v>0</c:v>
                </c:pt>
                <c:pt idx="5088">
                  <c:v>0</c:v>
                </c:pt>
                <c:pt idx="5089">
                  <c:v>0</c:v>
                </c:pt>
                <c:pt idx="5090">
                  <c:v>0</c:v>
                </c:pt>
                <c:pt idx="5091">
                  <c:v>0</c:v>
                </c:pt>
                <c:pt idx="5092">
                  <c:v>0</c:v>
                </c:pt>
                <c:pt idx="5093">
                  <c:v>0</c:v>
                </c:pt>
                <c:pt idx="5094">
                  <c:v>0</c:v>
                </c:pt>
                <c:pt idx="5095">
                  <c:v>0</c:v>
                </c:pt>
                <c:pt idx="5096">
                  <c:v>0</c:v>
                </c:pt>
                <c:pt idx="5097">
                  <c:v>0</c:v>
                </c:pt>
                <c:pt idx="5098">
                  <c:v>0</c:v>
                </c:pt>
                <c:pt idx="5099">
                  <c:v>0</c:v>
                </c:pt>
                <c:pt idx="5100">
                  <c:v>0</c:v>
                </c:pt>
                <c:pt idx="5101">
                  <c:v>0</c:v>
                </c:pt>
                <c:pt idx="5102">
                  <c:v>0</c:v>
                </c:pt>
                <c:pt idx="5103">
                  <c:v>0</c:v>
                </c:pt>
                <c:pt idx="5104">
                  <c:v>0</c:v>
                </c:pt>
                <c:pt idx="5105">
                  <c:v>0</c:v>
                </c:pt>
                <c:pt idx="5106">
                  <c:v>0</c:v>
                </c:pt>
                <c:pt idx="5107">
                  <c:v>0</c:v>
                </c:pt>
                <c:pt idx="5108">
                  <c:v>0</c:v>
                </c:pt>
                <c:pt idx="5109">
                  <c:v>0</c:v>
                </c:pt>
                <c:pt idx="5110">
                  <c:v>0</c:v>
                </c:pt>
                <c:pt idx="5111">
                  <c:v>0</c:v>
                </c:pt>
                <c:pt idx="5112">
                  <c:v>0</c:v>
                </c:pt>
                <c:pt idx="5113">
                  <c:v>0</c:v>
                </c:pt>
                <c:pt idx="5114">
                  <c:v>0</c:v>
                </c:pt>
                <c:pt idx="5115">
                  <c:v>0</c:v>
                </c:pt>
                <c:pt idx="5116">
                  <c:v>0</c:v>
                </c:pt>
                <c:pt idx="5117">
                  <c:v>0</c:v>
                </c:pt>
                <c:pt idx="5118">
                  <c:v>0</c:v>
                </c:pt>
                <c:pt idx="5119">
                  <c:v>0</c:v>
                </c:pt>
                <c:pt idx="5120">
                  <c:v>0</c:v>
                </c:pt>
                <c:pt idx="5121">
                  <c:v>0</c:v>
                </c:pt>
                <c:pt idx="5122">
                  <c:v>0</c:v>
                </c:pt>
                <c:pt idx="5123">
                  <c:v>0</c:v>
                </c:pt>
                <c:pt idx="5124">
                  <c:v>0</c:v>
                </c:pt>
                <c:pt idx="5125">
                  <c:v>0</c:v>
                </c:pt>
                <c:pt idx="5126">
                  <c:v>0</c:v>
                </c:pt>
                <c:pt idx="5127">
                  <c:v>0</c:v>
                </c:pt>
                <c:pt idx="5128">
                  <c:v>0</c:v>
                </c:pt>
                <c:pt idx="5129">
                  <c:v>0</c:v>
                </c:pt>
                <c:pt idx="5130">
                  <c:v>0</c:v>
                </c:pt>
                <c:pt idx="5131">
                  <c:v>0</c:v>
                </c:pt>
                <c:pt idx="5132">
                  <c:v>0</c:v>
                </c:pt>
                <c:pt idx="5133">
                  <c:v>0</c:v>
                </c:pt>
                <c:pt idx="5134">
                  <c:v>0</c:v>
                </c:pt>
                <c:pt idx="5135">
                  <c:v>0</c:v>
                </c:pt>
                <c:pt idx="5136">
                  <c:v>0</c:v>
                </c:pt>
                <c:pt idx="5137">
                  <c:v>0</c:v>
                </c:pt>
                <c:pt idx="5138">
                  <c:v>0</c:v>
                </c:pt>
                <c:pt idx="5139">
                  <c:v>0</c:v>
                </c:pt>
                <c:pt idx="5140">
                  <c:v>0</c:v>
                </c:pt>
                <c:pt idx="5141">
                  <c:v>0</c:v>
                </c:pt>
                <c:pt idx="5142">
                  <c:v>0</c:v>
                </c:pt>
                <c:pt idx="5143">
                  <c:v>0</c:v>
                </c:pt>
                <c:pt idx="5144">
                  <c:v>0</c:v>
                </c:pt>
                <c:pt idx="5145">
                  <c:v>0</c:v>
                </c:pt>
                <c:pt idx="5146">
                  <c:v>0</c:v>
                </c:pt>
                <c:pt idx="5147">
                  <c:v>0</c:v>
                </c:pt>
                <c:pt idx="5148">
                  <c:v>0</c:v>
                </c:pt>
                <c:pt idx="5149">
                  <c:v>0</c:v>
                </c:pt>
                <c:pt idx="5150">
                  <c:v>0</c:v>
                </c:pt>
                <c:pt idx="5151">
                  <c:v>0</c:v>
                </c:pt>
                <c:pt idx="5152">
                  <c:v>0</c:v>
                </c:pt>
                <c:pt idx="5153">
                  <c:v>0</c:v>
                </c:pt>
                <c:pt idx="5154">
                  <c:v>0</c:v>
                </c:pt>
                <c:pt idx="5155">
                  <c:v>0</c:v>
                </c:pt>
                <c:pt idx="5156">
                  <c:v>0</c:v>
                </c:pt>
                <c:pt idx="5157">
                  <c:v>0</c:v>
                </c:pt>
                <c:pt idx="5158">
                  <c:v>0</c:v>
                </c:pt>
                <c:pt idx="5159">
                  <c:v>0</c:v>
                </c:pt>
                <c:pt idx="5160">
                  <c:v>0</c:v>
                </c:pt>
                <c:pt idx="5161">
                  <c:v>0</c:v>
                </c:pt>
                <c:pt idx="5162">
                  <c:v>0</c:v>
                </c:pt>
                <c:pt idx="5163">
                  <c:v>0</c:v>
                </c:pt>
                <c:pt idx="5164">
                  <c:v>0</c:v>
                </c:pt>
                <c:pt idx="5165">
                  <c:v>0</c:v>
                </c:pt>
                <c:pt idx="5166">
                  <c:v>0</c:v>
                </c:pt>
                <c:pt idx="5167">
                  <c:v>0</c:v>
                </c:pt>
                <c:pt idx="5168">
                  <c:v>0</c:v>
                </c:pt>
                <c:pt idx="5169">
                  <c:v>0</c:v>
                </c:pt>
                <c:pt idx="5170">
                  <c:v>0</c:v>
                </c:pt>
                <c:pt idx="5171">
                  <c:v>0</c:v>
                </c:pt>
                <c:pt idx="5172">
                  <c:v>0</c:v>
                </c:pt>
                <c:pt idx="5173">
                  <c:v>0</c:v>
                </c:pt>
                <c:pt idx="5174">
                  <c:v>0</c:v>
                </c:pt>
                <c:pt idx="5175">
                  <c:v>0</c:v>
                </c:pt>
                <c:pt idx="5176">
                  <c:v>0</c:v>
                </c:pt>
                <c:pt idx="5177">
                  <c:v>0</c:v>
                </c:pt>
                <c:pt idx="5178">
                  <c:v>0</c:v>
                </c:pt>
                <c:pt idx="5179">
                  <c:v>0</c:v>
                </c:pt>
                <c:pt idx="5180">
                  <c:v>0</c:v>
                </c:pt>
                <c:pt idx="5181">
                  <c:v>0</c:v>
                </c:pt>
                <c:pt idx="5182">
                  <c:v>0</c:v>
                </c:pt>
                <c:pt idx="5183">
                  <c:v>0</c:v>
                </c:pt>
                <c:pt idx="5184">
                  <c:v>0</c:v>
                </c:pt>
                <c:pt idx="5185">
                  <c:v>0</c:v>
                </c:pt>
                <c:pt idx="5186">
                  <c:v>0</c:v>
                </c:pt>
                <c:pt idx="5187">
                  <c:v>0</c:v>
                </c:pt>
                <c:pt idx="5188">
                  <c:v>0</c:v>
                </c:pt>
                <c:pt idx="5189">
                  <c:v>0</c:v>
                </c:pt>
                <c:pt idx="5190">
                  <c:v>0</c:v>
                </c:pt>
                <c:pt idx="5191">
                  <c:v>0</c:v>
                </c:pt>
                <c:pt idx="5192">
                  <c:v>0</c:v>
                </c:pt>
                <c:pt idx="5193">
                  <c:v>0</c:v>
                </c:pt>
                <c:pt idx="5194">
                  <c:v>0</c:v>
                </c:pt>
                <c:pt idx="5195">
                  <c:v>0</c:v>
                </c:pt>
                <c:pt idx="5196">
                  <c:v>0</c:v>
                </c:pt>
                <c:pt idx="5197">
                  <c:v>0</c:v>
                </c:pt>
                <c:pt idx="5198">
                  <c:v>0</c:v>
                </c:pt>
                <c:pt idx="5199">
                  <c:v>0</c:v>
                </c:pt>
                <c:pt idx="5200">
                  <c:v>0</c:v>
                </c:pt>
                <c:pt idx="5201">
                  <c:v>0</c:v>
                </c:pt>
                <c:pt idx="5202">
                  <c:v>0</c:v>
                </c:pt>
                <c:pt idx="5203">
                  <c:v>0</c:v>
                </c:pt>
                <c:pt idx="5204">
                  <c:v>0</c:v>
                </c:pt>
                <c:pt idx="5205">
                  <c:v>0</c:v>
                </c:pt>
                <c:pt idx="5206">
                  <c:v>0</c:v>
                </c:pt>
                <c:pt idx="5207">
                  <c:v>0</c:v>
                </c:pt>
                <c:pt idx="5208">
                  <c:v>0</c:v>
                </c:pt>
                <c:pt idx="5209">
                  <c:v>0</c:v>
                </c:pt>
                <c:pt idx="5210">
                  <c:v>0</c:v>
                </c:pt>
                <c:pt idx="5211">
                  <c:v>0</c:v>
                </c:pt>
                <c:pt idx="5212">
                  <c:v>0</c:v>
                </c:pt>
                <c:pt idx="5213">
                  <c:v>0</c:v>
                </c:pt>
                <c:pt idx="5214">
                  <c:v>0</c:v>
                </c:pt>
                <c:pt idx="5215">
                  <c:v>0</c:v>
                </c:pt>
                <c:pt idx="5216">
                  <c:v>0</c:v>
                </c:pt>
                <c:pt idx="5217">
                  <c:v>0</c:v>
                </c:pt>
                <c:pt idx="5218">
                  <c:v>0</c:v>
                </c:pt>
                <c:pt idx="5219">
                  <c:v>0</c:v>
                </c:pt>
                <c:pt idx="5220">
                  <c:v>0</c:v>
                </c:pt>
                <c:pt idx="5221">
                  <c:v>0</c:v>
                </c:pt>
                <c:pt idx="5222">
                  <c:v>0</c:v>
                </c:pt>
                <c:pt idx="5223">
                  <c:v>0</c:v>
                </c:pt>
                <c:pt idx="5224">
                  <c:v>0</c:v>
                </c:pt>
                <c:pt idx="5225">
                  <c:v>0</c:v>
                </c:pt>
                <c:pt idx="5226">
                  <c:v>0</c:v>
                </c:pt>
                <c:pt idx="5227">
                  <c:v>0</c:v>
                </c:pt>
                <c:pt idx="5228">
                  <c:v>0</c:v>
                </c:pt>
                <c:pt idx="5229">
                  <c:v>0</c:v>
                </c:pt>
                <c:pt idx="5230">
                  <c:v>0</c:v>
                </c:pt>
                <c:pt idx="5231">
                  <c:v>0</c:v>
                </c:pt>
                <c:pt idx="5232">
                  <c:v>0</c:v>
                </c:pt>
                <c:pt idx="5233">
                  <c:v>0</c:v>
                </c:pt>
                <c:pt idx="5234">
                  <c:v>0</c:v>
                </c:pt>
                <c:pt idx="5235">
                  <c:v>0</c:v>
                </c:pt>
                <c:pt idx="5236">
                  <c:v>0</c:v>
                </c:pt>
                <c:pt idx="5237">
                  <c:v>0</c:v>
                </c:pt>
                <c:pt idx="5238">
                  <c:v>0</c:v>
                </c:pt>
                <c:pt idx="5239">
                  <c:v>0</c:v>
                </c:pt>
                <c:pt idx="5240">
                  <c:v>0</c:v>
                </c:pt>
                <c:pt idx="5241">
                  <c:v>0</c:v>
                </c:pt>
                <c:pt idx="5242">
                  <c:v>0</c:v>
                </c:pt>
                <c:pt idx="5243">
                  <c:v>0</c:v>
                </c:pt>
                <c:pt idx="5244">
                  <c:v>0</c:v>
                </c:pt>
                <c:pt idx="5245">
                  <c:v>0</c:v>
                </c:pt>
                <c:pt idx="5246">
                  <c:v>0</c:v>
                </c:pt>
                <c:pt idx="5247">
                  <c:v>0</c:v>
                </c:pt>
                <c:pt idx="5248">
                  <c:v>0</c:v>
                </c:pt>
                <c:pt idx="5249">
                  <c:v>0</c:v>
                </c:pt>
                <c:pt idx="5250">
                  <c:v>0</c:v>
                </c:pt>
                <c:pt idx="5251">
                  <c:v>0</c:v>
                </c:pt>
                <c:pt idx="5252">
                  <c:v>0</c:v>
                </c:pt>
                <c:pt idx="5253">
                  <c:v>0</c:v>
                </c:pt>
                <c:pt idx="5254">
                  <c:v>0</c:v>
                </c:pt>
                <c:pt idx="5255">
                  <c:v>0</c:v>
                </c:pt>
                <c:pt idx="5256">
                  <c:v>0</c:v>
                </c:pt>
                <c:pt idx="5257">
                  <c:v>0</c:v>
                </c:pt>
                <c:pt idx="5258">
                  <c:v>0</c:v>
                </c:pt>
                <c:pt idx="5259">
                  <c:v>0</c:v>
                </c:pt>
                <c:pt idx="5260">
                  <c:v>0</c:v>
                </c:pt>
                <c:pt idx="5261">
                  <c:v>0</c:v>
                </c:pt>
                <c:pt idx="5262">
                  <c:v>0</c:v>
                </c:pt>
                <c:pt idx="5263">
                  <c:v>0</c:v>
                </c:pt>
                <c:pt idx="5264">
                  <c:v>0</c:v>
                </c:pt>
                <c:pt idx="5265">
                  <c:v>0</c:v>
                </c:pt>
                <c:pt idx="5266">
                  <c:v>0</c:v>
                </c:pt>
                <c:pt idx="5267">
                  <c:v>0</c:v>
                </c:pt>
                <c:pt idx="5268">
                  <c:v>0</c:v>
                </c:pt>
                <c:pt idx="5269">
                  <c:v>0</c:v>
                </c:pt>
                <c:pt idx="5270">
                  <c:v>0</c:v>
                </c:pt>
                <c:pt idx="5271">
                  <c:v>0</c:v>
                </c:pt>
                <c:pt idx="5272">
                  <c:v>0</c:v>
                </c:pt>
                <c:pt idx="5273">
                  <c:v>0</c:v>
                </c:pt>
                <c:pt idx="5274">
                  <c:v>0</c:v>
                </c:pt>
                <c:pt idx="5275">
                  <c:v>0</c:v>
                </c:pt>
                <c:pt idx="5276">
                  <c:v>0</c:v>
                </c:pt>
                <c:pt idx="5277">
                  <c:v>0</c:v>
                </c:pt>
                <c:pt idx="5278">
                  <c:v>0</c:v>
                </c:pt>
                <c:pt idx="5279">
                  <c:v>0</c:v>
                </c:pt>
                <c:pt idx="5280">
                  <c:v>0</c:v>
                </c:pt>
                <c:pt idx="5281">
                  <c:v>0</c:v>
                </c:pt>
                <c:pt idx="5282">
                  <c:v>0</c:v>
                </c:pt>
                <c:pt idx="5283">
                  <c:v>0</c:v>
                </c:pt>
                <c:pt idx="5284">
                  <c:v>0</c:v>
                </c:pt>
                <c:pt idx="5285">
                  <c:v>0</c:v>
                </c:pt>
                <c:pt idx="5286">
                  <c:v>0</c:v>
                </c:pt>
                <c:pt idx="5287">
                  <c:v>0</c:v>
                </c:pt>
                <c:pt idx="5288">
                  <c:v>0</c:v>
                </c:pt>
                <c:pt idx="5289">
                  <c:v>0</c:v>
                </c:pt>
                <c:pt idx="5290">
                  <c:v>0</c:v>
                </c:pt>
                <c:pt idx="5291">
                  <c:v>0</c:v>
                </c:pt>
                <c:pt idx="5292">
                  <c:v>0</c:v>
                </c:pt>
                <c:pt idx="5293">
                  <c:v>0</c:v>
                </c:pt>
                <c:pt idx="5294">
                  <c:v>0</c:v>
                </c:pt>
                <c:pt idx="5295">
                  <c:v>0</c:v>
                </c:pt>
                <c:pt idx="5296">
                  <c:v>0</c:v>
                </c:pt>
                <c:pt idx="5297">
                  <c:v>0</c:v>
                </c:pt>
                <c:pt idx="5298">
                  <c:v>0</c:v>
                </c:pt>
                <c:pt idx="5299">
                  <c:v>0</c:v>
                </c:pt>
                <c:pt idx="5300">
                  <c:v>0</c:v>
                </c:pt>
                <c:pt idx="5301">
                  <c:v>0</c:v>
                </c:pt>
                <c:pt idx="5302">
                  <c:v>0</c:v>
                </c:pt>
                <c:pt idx="5303">
                  <c:v>0</c:v>
                </c:pt>
                <c:pt idx="5304">
                  <c:v>0</c:v>
                </c:pt>
                <c:pt idx="5305">
                  <c:v>0</c:v>
                </c:pt>
                <c:pt idx="5306">
                  <c:v>0</c:v>
                </c:pt>
                <c:pt idx="5307">
                  <c:v>0</c:v>
                </c:pt>
                <c:pt idx="5308">
                  <c:v>0</c:v>
                </c:pt>
                <c:pt idx="5309">
                  <c:v>0</c:v>
                </c:pt>
                <c:pt idx="5310">
                  <c:v>0</c:v>
                </c:pt>
                <c:pt idx="5311">
                  <c:v>0</c:v>
                </c:pt>
                <c:pt idx="5312">
                  <c:v>0</c:v>
                </c:pt>
                <c:pt idx="5313">
                  <c:v>0</c:v>
                </c:pt>
                <c:pt idx="5314">
                  <c:v>0</c:v>
                </c:pt>
                <c:pt idx="5315">
                  <c:v>0</c:v>
                </c:pt>
                <c:pt idx="5316">
                  <c:v>0</c:v>
                </c:pt>
                <c:pt idx="5317">
                  <c:v>0</c:v>
                </c:pt>
                <c:pt idx="5318">
                  <c:v>0</c:v>
                </c:pt>
                <c:pt idx="5319">
                  <c:v>0</c:v>
                </c:pt>
                <c:pt idx="5320">
                  <c:v>0</c:v>
                </c:pt>
                <c:pt idx="5321">
                  <c:v>0</c:v>
                </c:pt>
                <c:pt idx="5322">
                  <c:v>0</c:v>
                </c:pt>
                <c:pt idx="5323">
                  <c:v>0</c:v>
                </c:pt>
                <c:pt idx="5324">
                  <c:v>0</c:v>
                </c:pt>
                <c:pt idx="5325">
                  <c:v>0</c:v>
                </c:pt>
                <c:pt idx="5326">
                  <c:v>0</c:v>
                </c:pt>
                <c:pt idx="5327">
                  <c:v>0</c:v>
                </c:pt>
                <c:pt idx="5328">
                  <c:v>0</c:v>
                </c:pt>
                <c:pt idx="5329">
                  <c:v>0</c:v>
                </c:pt>
                <c:pt idx="5330">
                  <c:v>0</c:v>
                </c:pt>
                <c:pt idx="5331">
                  <c:v>0</c:v>
                </c:pt>
                <c:pt idx="5332">
                  <c:v>0</c:v>
                </c:pt>
                <c:pt idx="5333">
                  <c:v>0</c:v>
                </c:pt>
                <c:pt idx="5334">
                  <c:v>0</c:v>
                </c:pt>
                <c:pt idx="5335">
                  <c:v>0</c:v>
                </c:pt>
                <c:pt idx="5336">
                  <c:v>0</c:v>
                </c:pt>
                <c:pt idx="5337">
                  <c:v>0</c:v>
                </c:pt>
                <c:pt idx="5338">
                  <c:v>0</c:v>
                </c:pt>
                <c:pt idx="5339">
                  <c:v>0</c:v>
                </c:pt>
                <c:pt idx="5340">
                  <c:v>0</c:v>
                </c:pt>
                <c:pt idx="5341">
                  <c:v>0</c:v>
                </c:pt>
                <c:pt idx="5342">
                  <c:v>0</c:v>
                </c:pt>
                <c:pt idx="5343">
                  <c:v>0</c:v>
                </c:pt>
                <c:pt idx="5344">
                  <c:v>0</c:v>
                </c:pt>
                <c:pt idx="5345">
                  <c:v>0</c:v>
                </c:pt>
                <c:pt idx="5346">
                  <c:v>0</c:v>
                </c:pt>
                <c:pt idx="5347">
                  <c:v>0</c:v>
                </c:pt>
                <c:pt idx="5348">
                  <c:v>0</c:v>
                </c:pt>
                <c:pt idx="5349">
                  <c:v>0</c:v>
                </c:pt>
                <c:pt idx="5350">
                  <c:v>0</c:v>
                </c:pt>
                <c:pt idx="5351">
                  <c:v>0</c:v>
                </c:pt>
                <c:pt idx="5352">
                  <c:v>0</c:v>
                </c:pt>
                <c:pt idx="5353">
                  <c:v>0</c:v>
                </c:pt>
                <c:pt idx="5354">
                  <c:v>0</c:v>
                </c:pt>
                <c:pt idx="5355">
                  <c:v>0</c:v>
                </c:pt>
                <c:pt idx="5356">
                  <c:v>0</c:v>
                </c:pt>
                <c:pt idx="5357">
                  <c:v>0</c:v>
                </c:pt>
                <c:pt idx="5358">
                  <c:v>0</c:v>
                </c:pt>
                <c:pt idx="5359">
                  <c:v>0</c:v>
                </c:pt>
                <c:pt idx="5360">
                  <c:v>0</c:v>
                </c:pt>
                <c:pt idx="5361">
                  <c:v>0</c:v>
                </c:pt>
                <c:pt idx="5362">
                  <c:v>0</c:v>
                </c:pt>
                <c:pt idx="5363">
                  <c:v>0</c:v>
                </c:pt>
                <c:pt idx="5364">
                  <c:v>0</c:v>
                </c:pt>
                <c:pt idx="5365">
                  <c:v>0</c:v>
                </c:pt>
                <c:pt idx="5366">
                  <c:v>0</c:v>
                </c:pt>
                <c:pt idx="5367">
                  <c:v>0</c:v>
                </c:pt>
                <c:pt idx="5368">
                  <c:v>0</c:v>
                </c:pt>
                <c:pt idx="5369">
                  <c:v>0</c:v>
                </c:pt>
                <c:pt idx="5370">
                  <c:v>0</c:v>
                </c:pt>
                <c:pt idx="5371">
                  <c:v>0</c:v>
                </c:pt>
                <c:pt idx="5372">
                  <c:v>0</c:v>
                </c:pt>
                <c:pt idx="5373">
                  <c:v>0</c:v>
                </c:pt>
                <c:pt idx="5374">
                  <c:v>0</c:v>
                </c:pt>
                <c:pt idx="5375">
                  <c:v>0</c:v>
                </c:pt>
                <c:pt idx="5376">
                  <c:v>0</c:v>
                </c:pt>
                <c:pt idx="5377">
                  <c:v>0</c:v>
                </c:pt>
                <c:pt idx="5378">
                  <c:v>0</c:v>
                </c:pt>
                <c:pt idx="5379">
                  <c:v>0</c:v>
                </c:pt>
                <c:pt idx="5380">
                  <c:v>0</c:v>
                </c:pt>
                <c:pt idx="5381">
                  <c:v>0</c:v>
                </c:pt>
                <c:pt idx="5382">
                  <c:v>0</c:v>
                </c:pt>
                <c:pt idx="5383">
                  <c:v>0</c:v>
                </c:pt>
                <c:pt idx="5384">
                  <c:v>0</c:v>
                </c:pt>
                <c:pt idx="5385">
                  <c:v>0</c:v>
                </c:pt>
                <c:pt idx="5386">
                  <c:v>0</c:v>
                </c:pt>
                <c:pt idx="5387">
                  <c:v>0</c:v>
                </c:pt>
                <c:pt idx="5388">
                  <c:v>0</c:v>
                </c:pt>
                <c:pt idx="5389">
                  <c:v>0</c:v>
                </c:pt>
                <c:pt idx="5390">
                  <c:v>0</c:v>
                </c:pt>
                <c:pt idx="5391">
                  <c:v>0</c:v>
                </c:pt>
                <c:pt idx="5392">
                  <c:v>0</c:v>
                </c:pt>
                <c:pt idx="5393">
                  <c:v>0</c:v>
                </c:pt>
                <c:pt idx="5394">
                  <c:v>0</c:v>
                </c:pt>
                <c:pt idx="5395">
                  <c:v>0</c:v>
                </c:pt>
                <c:pt idx="5396">
                  <c:v>0</c:v>
                </c:pt>
                <c:pt idx="5397">
                  <c:v>0</c:v>
                </c:pt>
                <c:pt idx="5398">
                  <c:v>0</c:v>
                </c:pt>
                <c:pt idx="5399">
                  <c:v>0</c:v>
                </c:pt>
                <c:pt idx="5400">
                  <c:v>0</c:v>
                </c:pt>
                <c:pt idx="5401">
                  <c:v>0</c:v>
                </c:pt>
                <c:pt idx="5402">
                  <c:v>0</c:v>
                </c:pt>
                <c:pt idx="5403">
                  <c:v>0</c:v>
                </c:pt>
                <c:pt idx="5404">
                  <c:v>0</c:v>
                </c:pt>
                <c:pt idx="5405">
                  <c:v>0</c:v>
                </c:pt>
                <c:pt idx="5406">
                  <c:v>0</c:v>
                </c:pt>
                <c:pt idx="5407">
                  <c:v>0</c:v>
                </c:pt>
                <c:pt idx="5408">
                  <c:v>0</c:v>
                </c:pt>
                <c:pt idx="5409">
                  <c:v>0</c:v>
                </c:pt>
                <c:pt idx="5410">
                  <c:v>0</c:v>
                </c:pt>
                <c:pt idx="5411">
                  <c:v>0</c:v>
                </c:pt>
                <c:pt idx="5412">
                  <c:v>0</c:v>
                </c:pt>
                <c:pt idx="5413">
                  <c:v>0</c:v>
                </c:pt>
                <c:pt idx="5414">
                  <c:v>0</c:v>
                </c:pt>
                <c:pt idx="5415">
                  <c:v>0</c:v>
                </c:pt>
                <c:pt idx="5416">
                  <c:v>0</c:v>
                </c:pt>
                <c:pt idx="5417">
                  <c:v>0</c:v>
                </c:pt>
                <c:pt idx="5418">
                  <c:v>0</c:v>
                </c:pt>
                <c:pt idx="5419">
                  <c:v>0</c:v>
                </c:pt>
                <c:pt idx="5420">
                  <c:v>0</c:v>
                </c:pt>
                <c:pt idx="5421">
                  <c:v>0</c:v>
                </c:pt>
                <c:pt idx="5422">
                  <c:v>0</c:v>
                </c:pt>
                <c:pt idx="5423">
                  <c:v>0</c:v>
                </c:pt>
                <c:pt idx="5424">
                  <c:v>0</c:v>
                </c:pt>
                <c:pt idx="5425">
                  <c:v>0</c:v>
                </c:pt>
                <c:pt idx="5426">
                  <c:v>0</c:v>
                </c:pt>
                <c:pt idx="5427">
                  <c:v>0</c:v>
                </c:pt>
                <c:pt idx="5428">
                  <c:v>0</c:v>
                </c:pt>
                <c:pt idx="5429">
                  <c:v>0</c:v>
                </c:pt>
                <c:pt idx="5430">
                  <c:v>0</c:v>
                </c:pt>
                <c:pt idx="5431">
                  <c:v>0</c:v>
                </c:pt>
                <c:pt idx="5432">
                  <c:v>0</c:v>
                </c:pt>
                <c:pt idx="5433">
                  <c:v>0</c:v>
                </c:pt>
                <c:pt idx="5434">
                  <c:v>0</c:v>
                </c:pt>
                <c:pt idx="5435">
                  <c:v>0</c:v>
                </c:pt>
                <c:pt idx="5436">
                  <c:v>0</c:v>
                </c:pt>
                <c:pt idx="5437">
                  <c:v>0</c:v>
                </c:pt>
                <c:pt idx="5438">
                  <c:v>0</c:v>
                </c:pt>
                <c:pt idx="5439">
                  <c:v>0</c:v>
                </c:pt>
                <c:pt idx="5440">
                  <c:v>0</c:v>
                </c:pt>
                <c:pt idx="5441">
                  <c:v>0</c:v>
                </c:pt>
                <c:pt idx="5442">
                  <c:v>0</c:v>
                </c:pt>
                <c:pt idx="5443">
                  <c:v>0</c:v>
                </c:pt>
                <c:pt idx="5444">
                  <c:v>0</c:v>
                </c:pt>
                <c:pt idx="5445">
                  <c:v>0</c:v>
                </c:pt>
                <c:pt idx="5446">
                  <c:v>0</c:v>
                </c:pt>
                <c:pt idx="5447">
                  <c:v>0</c:v>
                </c:pt>
                <c:pt idx="5448">
                  <c:v>0</c:v>
                </c:pt>
                <c:pt idx="5449">
                  <c:v>0</c:v>
                </c:pt>
                <c:pt idx="5450">
                  <c:v>0</c:v>
                </c:pt>
                <c:pt idx="5451">
                  <c:v>0</c:v>
                </c:pt>
                <c:pt idx="5452">
                  <c:v>0</c:v>
                </c:pt>
                <c:pt idx="5453">
                  <c:v>0</c:v>
                </c:pt>
                <c:pt idx="5454">
                  <c:v>0</c:v>
                </c:pt>
                <c:pt idx="5455">
                  <c:v>0</c:v>
                </c:pt>
                <c:pt idx="5456">
                  <c:v>0</c:v>
                </c:pt>
                <c:pt idx="5457">
                  <c:v>0</c:v>
                </c:pt>
                <c:pt idx="5458">
                  <c:v>0</c:v>
                </c:pt>
                <c:pt idx="5459">
                  <c:v>0</c:v>
                </c:pt>
                <c:pt idx="5460">
                  <c:v>0</c:v>
                </c:pt>
                <c:pt idx="5461">
                  <c:v>0</c:v>
                </c:pt>
                <c:pt idx="5462">
                  <c:v>0</c:v>
                </c:pt>
                <c:pt idx="5463">
                  <c:v>0</c:v>
                </c:pt>
                <c:pt idx="5464">
                  <c:v>0</c:v>
                </c:pt>
                <c:pt idx="5465">
                  <c:v>0</c:v>
                </c:pt>
                <c:pt idx="5466">
                  <c:v>0</c:v>
                </c:pt>
                <c:pt idx="5467">
                  <c:v>0</c:v>
                </c:pt>
                <c:pt idx="5468">
                  <c:v>0</c:v>
                </c:pt>
                <c:pt idx="5469">
                  <c:v>0</c:v>
                </c:pt>
                <c:pt idx="5470">
                  <c:v>0</c:v>
                </c:pt>
                <c:pt idx="5471">
                  <c:v>0</c:v>
                </c:pt>
                <c:pt idx="5472">
                  <c:v>0</c:v>
                </c:pt>
                <c:pt idx="5473">
                  <c:v>0</c:v>
                </c:pt>
                <c:pt idx="5474">
                  <c:v>0</c:v>
                </c:pt>
                <c:pt idx="5475">
                  <c:v>0</c:v>
                </c:pt>
                <c:pt idx="5476">
                  <c:v>0</c:v>
                </c:pt>
                <c:pt idx="5477">
                  <c:v>0</c:v>
                </c:pt>
                <c:pt idx="5478">
                  <c:v>0</c:v>
                </c:pt>
                <c:pt idx="5479">
                  <c:v>0</c:v>
                </c:pt>
                <c:pt idx="5480">
                  <c:v>0</c:v>
                </c:pt>
                <c:pt idx="5481">
                  <c:v>0</c:v>
                </c:pt>
                <c:pt idx="5482">
                  <c:v>0</c:v>
                </c:pt>
                <c:pt idx="5483">
                  <c:v>0</c:v>
                </c:pt>
                <c:pt idx="5484">
                  <c:v>0</c:v>
                </c:pt>
                <c:pt idx="5485">
                  <c:v>0</c:v>
                </c:pt>
                <c:pt idx="5486">
                  <c:v>0</c:v>
                </c:pt>
                <c:pt idx="5487">
                  <c:v>0</c:v>
                </c:pt>
                <c:pt idx="5488">
                  <c:v>0</c:v>
                </c:pt>
                <c:pt idx="5489">
                  <c:v>0</c:v>
                </c:pt>
                <c:pt idx="5490">
                  <c:v>0</c:v>
                </c:pt>
                <c:pt idx="5491">
                  <c:v>0</c:v>
                </c:pt>
                <c:pt idx="5492">
                  <c:v>0</c:v>
                </c:pt>
                <c:pt idx="5493">
                  <c:v>0</c:v>
                </c:pt>
                <c:pt idx="5494">
                  <c:v>0</c:v>
                </c:pt>
                <c:pt idx="5495">
                  <c:v>0</c:v>
                </c:pt>
                <c:pt idx="5496">
                  <c:v>0</c:v>
                </c:pt>
                <c:pt idx="5497">
                  <c:v>0</c:v>
                </c:pt>
                <c:pt idx="5498">
                  <c:v>0</c:v>
                </c:pt>
                <c:pt idx="5499">
                  <c:v>0</c:v>
                </c:pt>
                <c:pt idx="5500">
                  <c:v>0</c:v>
                </c:pt>
                <c:pt idx="5501">
                  <c:v>0</c:v>
                </c:pt>
                <c:pt idx="5502">
                  <c:v>0</c:v>
                </c:pt>
                <c:pt idx="5503">
                  <c:v>0</c:v>
                </c:pt>
                <c:pt idx="5504">
                  <c:v>0</c:v>
                </c:pt>
                <c:pt idx="5505">
                  <c:v>0</c:v>
                </c:pt>
                <c:pt idx="5506">
                  <c:v>0</c:v>
                </c:pt>
                <c:pt idx="5507">
                  <c:v>0</c:v>
                </c:pt>
                <c:pt idx="5508">
                  <c:v>0</c:v>
                </c:pt>
                <c:pt idx="5509">
                  <c:v>0</c:v>
                </c:pt>
                <c:pt idx="5510">
                  <c:v>0</c:v>
                </c:pt>
                <c:pt idx="5511">
                  <c:v>0</c:v>
                </c:pt>
                <c:pt idx="5512">
                  <c:v>0</c:v>
                </c:pt>
                <c:pt idx="5513">
                  <c:v>0</c:v>
                </c:pt>
                <c:pt idx="5514">
                  <c:v>0</c:v>
                </c:pt>
                <c:pt idx="5515">
                  <c:v>0</c:v>
                </c:pt>
                <c:pt idx="5516">
                  <c:v>0</c:v>
                </c:pt>
                <c:pt idx="5517">
                  <c:v>0</c:v>
                </c:pt>
                <c:pt idx="5518">
                  <c:v>0</c:v>
                </c:pt>
                <c:pt idx="5519">
                  <c:v>0</c:v>
                </c:pt>
                <c:pt idx="5520">
                  <c:v>0</c:v>
                </c:pt>
                <c:pt idx="5521">
                  <c:v>0</c:v>
                </c:pt>
                <c:pt idx="5522">
                  <c:v>0</c:v>
                </c:pt>
                <c:pt idx="5523">
                  <c:v>0</c:v>
                </c:pt>
                <c:pt idx="5524">
                  <c:v>0</c:v>
                </c:pt>
                <c:pt idx="5525">
                  <c:v>0</c:v>
                </c:pt>
                <c:pt idx="5526">
                  <c:v>0</c:v>
                </c:pt>
                <c:pt idx="5527">
                  <c:v>0</c:v>
                </c:pt>
                <c:pt idx="5528">
                  <c:v>0</c:v>
                </c:pt>
                <c:pt idx="5529">
                  <c:v>0</c:v>
                </c:pt>
                <c:pt idx="5530">
                  <c:v>0</c:v>
                </c:pt>
                <c:pt idx="5531">
                  <c:v>0</c:v>
                </c:pt>
                <c:pt idx="5532">
                  <c:v>0</c:v>
                </c:pt>
                <c:pt idx="5533">
                  <c:v>0</c:v>
                </c:pt>
                <c:pt idx="5534">
                  <c:v>0</c:v>
                </c:pt>
                <c:pt idx="5535">
                  <c:v>0</c:v>
                </c:pt>
                <c:pt idx="5536">
                  <c:v>0</c:v>
                </c:pt>
                <c:pt idx="5537">
                  <c:v>0</c:v>
                </c:pt>
                <c:pt idx="5538">
                  <c:v>0</c:v>
                </c:pt>
                <c:pt idx="5539">
                  <c:v>0</c:v>
                </c:pt>
                <c:pt idx="5540">
                  <c:v>0</c:v>
                </c:pt>
                <c:pt idx="5541">
                  <c:v>0</c:v>
                </c:pt>
                <c:pt idx="5542">
                  <c:v>0</c:v>
                </c:pt>
                <c:pt idx="5543">
                  <c:v>0</c:v>
                </c:pt>
                <c:pt idx="5544">
                  <c:v>0</c:v>
                </c:pt>
                <c:pt idx="5545">
                  <c:v>0</c:v>
                </c:pt>
                <c:pt idx="5546">
                  <c:v>0</c:v>
                </c:pt>
                <c:pt idx="5547">
                  <c:v>0</c:v>
                </c:pt>
                <c:pt idx="5548">
                  <c:v>0</c:v>
                </c:pt>
                <c:pt idx="5549">
                  <c:v>0</c:v>
                </c:pt>
                <c:pt idx="5550">
                  <c:v>0</c:v>
                </c:pt>
                <c:pt idx="5551">
                  <c:v>0</c:v>
                </c:pt>
                <c:pt idx="5552">
                  <c:v>0</c:v>
                </c:pt>
                <c:pt idx="5553">
                  <c:v>0</c:v>
                </c:pt>
                <c:pt idx="5554">
                  <c:v>0</c:v>
                </c:pt>
                <c:pt idx="5555">
                  <c:v>0</c:v>
                </c:pt>
                <c:pt idx="5556">
                  <c:v>0</c:v>
                </c:pt>
                <c:pt idx="5557">
                  <c:v>0</c:v>
                </c:pt>
                <c:pt idx="5558">
                  <c:v>0</c:v>
                </c:pt>
                <c:pt idx="5559">
                  <c:v>0</c:v>
                </c:pt>
                <c:pt idx="5560">
                  <c:v>0</c:v>
                </c:pt>
                <c:pt idx="5561">
                  <c:v>0</c:v>
                </c:pt>
                <c:pt idx="5562">
                  <c:v>0</c:v>
                </c:pt>
                <c:pt idx="5563">
                  <c:v>0</c:v>
                </c:pt>
                <c:pt idx="5564">
                  <c:v>0</c:v>
                </c:pt>
                <c:pt idx="5565">
                  <c:v>0</c:v>
                </c:pt>
                <c:pt idx="5566">
                  <c:v>0</c:v>
                </c:pt>
                <c:pt idx="5567">
                  <c:v>0</c:v>
                </c:pt>
                <c:pt idx="5568">
                  <c:v>0</c:v>
                </c:pt>
                <c:pt idx="5569">
                  <c:v>0</c:v>
                </c:pt>
                <c:pt idx="5570">
                  <c:v>0</c:v>
                </c:pt>
                <c:pt idx="5571">
                  <c:v>0</c:v>
                </c:pt>
                <c:pt idx="5572">
                  <c:v>0</c:v>
                </c:pt>
                <c:pt idx="5573">
                  <c:v>0</c:v>
                </c:pt>
                <c:pt idx="5574">
                  <c:v>0</c:v>
                </c:pt>
                <c:pt idx="5575">
                  <c:v>0</c:v>
                </c:pt>
                <c:pt idx="5576">
                  <c:v>0</c:v>
                </c:pt>
                <c:pt idx="5577">
                  <c:v>0</c:v>
                </c:pt>
                <c:pt idx="5578">
                  <c:v>0</c:v>
                </c:pt>
                <c:pt idx="5579">
                  <c:v>0</c:v>
                </c:pt>
                <c:pt idx="5580">
                  <c:v>0</c:v>
                </c:pt>
                <c:pt idx="5581">
                  <c:v>0</c:v>
                </c:pt>
                <c:pt idx="5582">
                  <c:v>0</c:v>
                </c:pt>
                <c:pt idx="5583">
                  <c:v>0</c:v>
                </c:pt>
                <c:pt idx="5584">
                  <c:v>0</c:v>
                </c:pt>
                <c:pt idx="5585">
                  <c:v>0</c:v>
                </c:pt>
                <c:pt idx="5586">
                  <c:v>0</c:v>
                </c:pt>
                <c:pt idx="5587">
                  <c:v>0</c:v>
                </c:pt>
                <c:pt idx="5588">
                  <c:v>0</c:v>
                </c:pt>
                <c:pt idx="5589">
                  <c:v>0</c:v>
                </c:pt>
                <c:pt idx="5590">
                  <c:v>0</c:v>
                </c:pt>
                <c:pt idx="5591">
                  <c:v>0</c:v>
                </c:pt>
                <c:pt idx="5592">
                  <c:v>0</c:v>
                </c:pt>
                <c:pt idx="5593">
                  <c:v>0</c:v>
                </c:pt>
                <c:pt idx="5594">
                  <c:v>0</c:v>
                </c:pt>
                <c:pt idx="5595">
                  <c:v>0</c:v>
                </c:pt>
                <c:pt idx="5596">
                  <c:v>0</c:v>
                </c:pt>
                <c:pt idx="5597">
                  <c:v>0</c:v>
                </c:pt>
                <c:pt idx="5598">
                  <c:v>0</c:v>
                </c:pt>
                <c:pt idx="5599">
                  <c:v>0</c:v>
                </c:pt>
                <c:pt idx="5600">
                  <c:v>0</c:v>
                </c:pt>
                <c:pt idx="5601">
                  <c:v>0</c:v>
                </c:pt>
                <c:pt idx="5602">
                  <c:v>0</c:v>
                </c:pt>
                <c:pt idx="5603">
                  <c:v>0</c:v>
                </c:pt>
                <c:pt idx="5604">
                  <c:v>0</c:v>
                </c:pt>
                <c:pt idx="5605">
                  <c:v>0</c:v>
                </c:pt>
                <c:pt idx="5606">
                  <c:v>0</c:v>
                </c:pt>
                <c:pt idx="5607">
                  <c:v>0</c:v>
                </c:pt>
                <c:pt idx="5608">
                  <c:v>0</c:v>
                </c:pt>
                <c:pt idx="5609">
                  <c:v>0</c:v>
                </c:pt>
                <c:pt idx="5610">
                  <c:v>0</c:v>
                </c:pt>
                <c:pt idx="5611">
                  <c:v>0</c:v>
                </c:pt>
                <c:pt idx="5612">
                  <c:v>0</c:v>
                </c:pt>
                <c:pt idx="5613">
                  <c:v>0</c:v>
                </c:pt>
                <c:pt idx="5614">
                  <c:v>0</c:v>
                </c:pt>
                <c:pt idx="5615">
                  <c:v>0</c:v>
                </c:pt>
                <c:pt idx="5616">
                  <c:v>0</c:v>
                </c:pt>
                <c:pt idx="5617">
                  <c:v>0</c:v>
                </c:pt>
                <c:pt idx="5618">
                  <c:v>0</c:v>
                </c:pt>
                <c:pt idx="5619">
                  <c:v>0</c:v>
                </c:pt>
                <c:pt idx="5620">
                  <c:v>0</c:v>
                </c:pt>
                <c:pt idx="5621">
                  <c:v>0</c:v>
                </c:pt>
                <c:pt idx="5622">
                  <c:v>0</c:v>
                </c:pt>
                <c:pt idx="5623">
                  <c:v>0</c:v>
                </c:pt>
                <c:pt idx="5624">
                  <c:v>0</c:v>
                </c:pt>
                <c:pt idx="5625">
                  <c:v>0</c:v>
                </c:pt>
                <c:pt idx="5626">
                  <c:v>0</c:v>
                </c:pt>
                <c:pt idx="5627">
                  <c:v>0</c:v>
                </c:pt>
                <c:pt idx="5628">
                  <c:v>0</c:v>
                </c:pt>
                <c:pt idx="5629">
                  <c:v>0</c:v>
                </c:pt>
                <c:pt idx="5630">
                  <c:v>0</c:v>
                </c:pt>
                <c:pt idx="5631">
                  <c:v>0</c:v>
                </c:pt>
                <c:pt idx="5632">
                  <c:v>0</c:v>
                </c:pt>
                <c:pt idx="5633">
                  <c:v>0</c:v>
                </c:pt>
                <c:pt idx="5634">
                  <c:v>0</c:v>
                </c:pt>
                <c:pt idx="5635">
                  <c:v>0</c:v>
                </c:pt>
                <c:pt idx="5636">
                  <c:v>0</c:v>
                </c:pt>
                <c:pt idx="5637">
                  <c:v>0</c:v>
                </c:pt>
                <c:pt idx="5638">
                  <c:v>0</c:v>
                </c:pt>
                <c:pt idx="5639">
                  <c:v>0</c:v>
                </c:pt>
                <c:pt idx="5640">
                  <c:v>0</c:v>
                </c:pt>
                <c:pt idx="5641">
                  <c:v>0</c:v>
                </c:pt>
                <c:pt idx="5642">
                  <c:v>0</c:v>
                </c:pt>
                <c:pt idx="5643">
                  <c:v>0</c:v>
                </c:pt>
                <c:pt idx="5644">
                  <c:v>0</c:v>
                </c:pt>
                <c:pt idx="5645">
                  <c:v>0</c:v>
                </c:pt>
                <c:pt idx="5646">
                  <c:v>0</c:v>
                </c:pt>
                <c:pt idx="5647">
                  <c:v>0</c:v>
                </c:pt>
                <c:pt idx="5648">
                  <c:v>0</c:v>
                </c:pt>
                <c:pt idx="5649">
                  <c:v>0</c:v>
                </c:pt>
                <c:pt idx="5650">
                  <c:v>0</c:v>
                </c:pt>
                <c:pt idx="5651">
                  <c:v>0</c:v>
                </c:pt>
                <c:pt idx="5652">
                  <c:v>0</c:v>
                </c:pt>
                <c:pt idx="5653">
                  <c:v>0</c:v>
                </c:pt>
                <c:pt idx="5654">
                  <c:v>0</c:v>
                </c:pt>
                <c:pt idx="5655">
                  <c:v>0</c:v>
                </c:pt>
                <c:pt idx="5656">
                  <c:v>0</c:v>
                </c:pt>
                <c:pt idx="5657">
                  <c:v>0</c:v>
                </c:pt>
                <c:pt idx="5658">
                  <c:v>0</c:v>
                </c:pt>
                <c:pt idx="5659">
                  <c:v>0</c:v>
                </c:pt>
                <c:pt idx="5660">
                  <c:v>0</c:v>
                </c:pt>
                <c:pt idx="5661">
                  <c:v>0</c:v>
                </c:pt>
                <c:pt idx="5662">
                  <c:v>0</c:v>
                </c:pt>
                <c:pt idx="5663">
                  <c:v>0</c:v>
                </c:pt>
                <c:pt idx="5664">
                  <c:v>0</c:v>
                </c:pt>
                <c:pt idx="5665">
                  <c:v>0</c:v>
                </c:pt>
                <c:pt idx="5666">
                  <c:v>0</c:v>
                </c:pt>
                <c:pt idx="5667">
                  <c:v>0</c:v>
                </c:pt>
                <c:pt idx="5668">
                  <c:v>0</c:v>
                </c:pt>
                <c:pt idx="5669">
                  <c:v>0</c:v>
                </c:pt>
                <c:pt idx="5670">
                  <c:v>0</c:v>
                </c:pt>
                <c:pt idx="5671">
                  <c:v>0</c:v>
                </c:pt>
                <c:pt idx="5672">
                  <c:v>0</c:v>
                </c:pt>
                <c:pt idx="5673">
                  <c:v>0</c:v>
                </c:pt>
                <c:pt idx="5674">
                  <c:v>0</c:v>
                </c:pt>
                <c:pt idx="5675">
                  <c:v>0</c:v>
                </c:pt>
                <c:pt idx="5676">
                  <c:v>0</c:v>
                </c:pt>
                <c:pt idx="5677">
                  <c:v>0</c:v>
                </c:pt>
                <c:pt idx="5678">
                  <c:v>0</c:v>
                </c:pt>
                <c:pt idx="5679">
                  <c:v>0</c:v>
                </c:pt>
                <c:pt idx="5680">
                  <c:v>0</c:v>
                </c:pt>
                <c:pt idx="5681">
                  <c:v>0</c:v>
                </c:pt>
                <c:pt idx="5682">
                  <c:v>0</c:v>
                </c:pt>
                <c:pt idx="5683">
                  <c:v>0</c:v>
                </c:pt>
                <c:pt idx="5684">
                  <c:v>0</c:v>
                </c:pt>
                <c:pt idx="5685">
                  <c:v>0</c:v>
                </c:pt>
                <c:pt idx="5686">
                  <c:v>0</c:v>
                </c:pt>
                <c:pt idx="5687">
                  <c:v>0</c:v>
                </c:pt>
                <c:pt idx="5688">
                  <c:v>0</c:v>
                </c:pt>
                <c:pt idx="5689">
                  <c:v>0</c:v>
                </c:pt>
                <c:pt idx="5690">
                  <c:v>0</c:v>
                </c:pt>
                <c:pt idx="5691">
                  <c:v>0</c:v>
                </c:pt>
                <c:pt idx="5692">
                  <c:v>0</c:v>
                </c:pt>
                <c:pt idx="5693">
                  <c:v>0</c:v>
                </c:pt>
                <c:pt idx="5694">
                  <c:v>0</c:v>
                </c:pt>
                <c:pt idx="5695">
                  <c:v>0</c:v>
                </c:pt>
                <c:pt idx="5696">
                  <c:v>0</c:v>
                </c:pt>
                <c:pt idx="5697">
                  <c:v>0</c:v>
                </c:pt>
                <c:pt idx="5698">
                  <c:v>0</c:v>
                </c:pt>
                <c:pt idx="5699">
                  <c:v>0</c:v>
                </c:pt>
                <c:pt idx="5700">
                  <c:v>0</c:v>
                </c:pt>
                <c:pt idx="5701">
                  <c:v>0</c:v>
                </c:pt>
                <c:pt idx="5702">
                  <c:v>0</c:v>
                </c:pt>
                <c:pt idx="5703">
                  <c:v>0</c:v>
                </c:pt>
                <c:pt idx="5704">
                  <c:v>0</c:v>
                </c:pt>
                <c:pt idx="5705">
                  <c:v>0</c:v>
                </c:pt>
                <c:pt idx="5706">
                  <c:v>0</c:v>
                </c:pt>
                <c:pt idx="5707">
                  <c:v>0</c:v>
                </c:pt>
                <c:pt idx="5708">
                  <c:v>0</c:v>
                </c:pt>
                <c:pt idx="5709">
                  <c:v>0</c:v>
                </c:pt>
                <c:pt idx="5710">
                  <c:v>0</c:v>
                </c:pt>
                <c:pt idx="5711">
                  <c:v>0</c:v>
                </c:pt>
                <c:pt idx="5712">
                  <c:v>0</c:v>
                </c:pt>
                <c:pt idx="5713">
                  <c:v>0</c:v>
                </c:pt>
                <c:pt idx="5714">
                  <c:v>0</c:v>
                </c:pt>
                <c:pt idx="5715">
                  <c:v>0</c:v>
                </c:pt>
                <c:pt idx="5716">
                  <c:v>0</c:v>
                </c:pt>
                <c:pt idx="5717">
                  <c:v>0</c:v>
                </c:pt>
                <c:pt idx="5718">
                  <c:v>0</c:v>
                </c:pt>
                <c:pt idx="5719">
                  <c:v>0</c:v>
                </c:pt>
                <c:pt idx="5720">
                  <c:v>0</c:v>
                </c:pt>
                <c:pt idx="5721">
                  <c:v>0</c:v>
                </c:pt>
                <c:pt idx="5722">
                  <c:v>0</c:v>
                </c:pt>
                <c:pt idx="5723">
                  <c:v>0</c:v>
                </c:pt>
                <c:pt idx="5724">
                  <c:v>0</c:v>
                </c:pt>
                <c:pt idx="5725">
                  <c:v>0</c:v>
                </c:pt>
                <c:pt idx="5726">
                  <c:v>0</c:v>
                </c:pt>
                <c:pt idx="5727">
                  <c:v>0</c:v>
                </c:pt>
                <c:pt idx="5728">
                  <c:v>0</c:v>
                </c:pt>
                <c:pt idx="5729">
                  <c:v>0</c:v>
                </c:pt>
                <c:pt idx="5730">
                  <c:v>0</c:v>
                </c:pt>
                <c:pt idx="5731">
                  <c:v>0</c:v>
                </c:pt>
                <c:pt idx="5732">
                  <c:v>0</c:v>
                </c:pt>
                <c:pt idx="5733">
                  <c:v>0</c:v>
                </c:pt>
                <c:pt idx="5734">
                  <c:v>0</c:v>
                </c:pt>
                <c:pt idx="5735">
                  <c:v>0</c:v>
                </c:pt>
                <c:pt idx="5736">
                  <c:v>0</c:v>
                </c:pt>
                <c:pt idx="5737">
                  <c:v>0</c:v>
                </c:pt>
                <c:pt idx="5738">
                  <c:v>0</c:v>
                </c:pt>
                <c:pt idx="5739">
                  <c:v>0</c:v>
                </c:pt>
                <c:pt idx="5740">
                  <c:v>0</c:v>
                </c:pt>
                <c:pt idx="5741">
                  <c:v>0</c:v>
                </c:pt>
                <c:pt idx="5742">
                  <c:v>0</c:v>
                </c:pt>
                <c:pt idx="5743">
                  <c:v>0</c:v>
                </c:pt>
                <c:pt idx="5744">
                  <c:v>0</c:v>
                </c:pt>
                <c:pt idx="5745">
                  <c:v>0</c:v>
                </c:pt>
                <c:pt idx="5746">
                  <c:v>0</c:v>
                </c:pt>
                <c:pt idx="5747">
                  <c:v>0</c:v>
                </c:pt>
                <c:pt idx="5748">
                  <c:v>0</c:v>
                </c:pt>
                <c:pt idx="5749">
                  <c:v>0</c:v>
                </c:pt>
                <c:pt idx="5750">
                  <c:v>0</c:v>
                </c:pt>
                <c:pt idx="5751">
                  <c:v>0</c:v>
                </c:pt>
                <c:pt idx="5752">
                  <c:v>0</c:v>
                </c:pt>
                <c:pt idx="5753">
                  <c:v>0</c:v>
                </c:pt>
                <c:pt idx="5754">
                  <c:v>0</c:v>
                </c:pt>
                <c:pt idx="5755">
                  <c:v>0</c:v>
                </c:pt>
                <c:pt idx="5756">
                  <c:v>0</c:v>
                </c:pt>
                <c:pt idx="5757">
                  <c:v>0</c:v>
                </c:pt>
                <c:pt idx="5758">
                  <c:v>0</c:v>
                </c:pt>
                <c:pt idx="5759">
                  <c:v>0</c:v>
                </c:pt>
                <c:pt idx="5760">
                  <c:v>0</c:v>
                </c:pt>
                <c:pt idx="5761">
                  <c:v>0</c:v>
                </c:pt>
                <c:pt idx="5762">
                  <c:v>0</c:v>
                </c:pt>
                <c:pt idx="5763">
                  <c:v>0</c:v>
                </c:pt>
                <c:pt idx="5764">
                  <c:v>0</c:v>
                </c:pt>
                <c:pt idx="5765">
                  <c:v>0</c:v>
                </c:pt>
                <c:pt idx="5766">
                  <c:v>0</c:v>
                </c:pt>
                <c:pt idx="5767">
                  <c:v>0</c:v>
                </c:pt>
                <c:pt idx="5768">
                  <c:v>0</c:v>
                </c:pt>
                <c:pt idx="5769">
                  <c:v>0</c:v>
                </c:pt>
                <c:pt idx="5770">
                  <c:v>0</c:v>
                </c:pt>
                <c:pt idx="5771">
                  <c:v>0</c:v>
                </c:pt>
                <c:pt idx="5772">
                  <c:v>0</c:v>
                </c:pt>
                <c:pt idx="5773">
                  <c:v>0</c:v>
                </c:pt>
                <c:pt idx="5774">
                  <c:v>0</c:v>
                </c:pt>
                <c:pt idx="5775">
                  <c:v>0</c:v>
                </c:pt>
                <c:pt idx="5776">
                  <c:v>0</c:v>
                </c:pt>
                <c:pt idx="5777">
                  <c:v>0</c:v>
                </c:pt>
                <c:pt idx="5778">
                  <c:v>0</c:v>
                </c:pt>
                <c:pt idx="5779">
                  <c:v>0</c:v>
                </c:pt>
                <c:pt idx="5780">
                  <c:v>0</c:v>
                </c:pt>
                <c:pt idx="5781">
                  <c:v>0</c:v>
                </c:pt>
                <c:pt idx="5782">
                  <c:v>0</c:v>
                </c:pt>
                <c:pt idx="5783">
                  <c:v>0</c:v>
                </c:pt>
                <c:pt idx="5784">
                  <c:v>0</c:v>
                </c:pt>
                <c:pt idx="5785">
                  <c:v>0</c:v>
                </c:pt>
                <c:pt idx="5786">
                  <c:v>0</c:v>
                </c:pt>
                <c:pt idx="5787">
                  <c:v>0</c:v>
                </c:pt>
                <c:pt idx="5788">
                  <c:v>0</c:v>
                </c:pt>
                <c:pt idx="5789">
                  <c:v>0</c:v>
                </c:pt>
                <c:pt idx="5790">
                  <c:v>0</c:v>
                </c:pt>
                <c:pt idx="5791">
                  <c:v>0</c:v>
                </c:pt>
                <c:pt idx="5792">
                  <c:v>0</c:v>
                </c:pt>
                <c:pt idx="5793">
                  <c:v>0</c:v>
                </c:pt>
                <c:pt idx="5794">
                  <c:v>0</c:v>
                </c:pt>
                <c:pt idx="5795">
                  <c:v>0</c:v>
                </c:pt>
                <c:pt idx="5796">
                  <c:v>0</c:v>
                </c:pt>
                <c:pt idx="5797">
                  <c:v>0</c:v>
                </c:pt>
                <c:pt idx="5798">
                  <c:v>0</c:v>
                </c:pt>
                <c:pt idx="5799">
                  <c:v>0</c:v>
                </c:pt>
                <c:pt idx="5800">
                  <c:v>0</c:v>
                </c:pt>
                <c:pt idx="5801">
                  <c:v>0</c:v>
                </c:pt>
                <c:pt idx="5802">
                  <c:v>0</c:v>
                </c:pt>
                <c:pt idx="5803">
                  <c:v>0</c:v>
                </c:pt>
                <c:pt idx="5804">
                  <c:v>0</c:v>
                </c:pt>
                <c:pt idx="5805">
                  <c:v>0</c:v>
                </c:pt>
                <c:pt idx="5806">
                  <c:v>0</c:v>
                </c:pt>
                <c:pt idx="5807">
                  <c:v>0</c:v>
                </c:pt>
                <c:pt idx="5808">
                  <c:v>0</c:v>
                </c:pt>
                <c:pt idx="5809">
                  <c:v>0</c:v>
                </c:pt>
                <c:pt idx="5810">
                  <c:v>0</c:v>
                </c:pt>
                <c:pt idx="5811">
                  <c:v>0</c:v>
                </c:pt>
                <c:pt idx="5812">
                  <c:v>0</c:v>
                </c:pt>
                <c:pt idx="5813">
                  <c:v>0</c:v>
                </c:pt>
                <c:pt idx="5814">
                  <c:v>0</c:v>
                </c:pt>
                <c:pt idx="5815">
                  <c:v>0</c:v>
                </c:pt>
                <c:pt idx="5816">
                  <c:v>0</c:v>
                </c:pt>
                <c:pt idx="5817">
                  <c:v>0</c:v>
                </c:pt>
                <c:pt idx="5818">
                  <c:v>0</c:v>
                </c:pt>
                <c:pt idx="5819">
                  <c:v>0</c:v>
                </c:pt>
                <c:pt idx="5820">
                  <c:v>0</c:v>
                </c:pt>
                <c:pt idx="5821">
                  <c:v>0</c:v>
                </c:pt>
                <c:pt idx="5822">
                  <c:v>0</c:v>
                </c:pt>
                <c:pt idx="5823">
                  <c:v>0</c:v>
                </c:pt>
                <c:pt idx="5824">
                  <c:v>0</c:v>
                </c:pt>
                <c:pt idx="5825">
                  <c:v>0</c:v>
                </c:pt>
                <c:pt idx="5826">
                  <c:v>0</c:v>
                </c:pt>
                <c:pt idx="5827">
                  <c:v>0</c:v>
                </c:pt>
                <c:pt idx="5828">
                  <c:v>0</c:v>
                </c:pt>
                <c:pt idx="5829">
                  <c:v>0</c:v>
                </c:pt>
                <c:pt idx="5830">
                  <c:v>0</c:v>
                </c:pt>
                <c:pt idx="5831">
                  <c:v>0</c:v>
                </c:pt>
                <c:pt idx="5832">
                  <c:v>0</c:v>
                </c:pt>
                <c:pt idx="5833">
                  <c:v>0</c:v>
                </c:pt>
                <c:pt idx="5834">
                  <c:v>0</c:v>
                </c:pt>
                <c:pt idx="5835">
                  <c:v>0</c:v>
                </c:pt>
                <c:pt idx="5836">
                  <c:v>0</c:v>
                </c:pt>
                <c:pt idx="5837">
                  <c:v>0</c:v>
                </c:pt>
                <c:pt idx="5838">
                  <c:v>0</c:v>
                </c:pt>
                <c:pt idx="5839">
                  <c:v>0</c:v>
                </c:pt>
                <c:pt idx="5840">
                  <c:v>0</c:v>
                </c:pt>
                <c:pt idx="5841">
                  <c:v>0</c:v>
                </c:pt>
                <c:pt idx="5842">
                  <c:v>0</c:v>
                </c:pt>
                <c:pt idx="5843">
                  <c:v>0</c:v>
                </c:pt>
                <c:pt idx="5844">
                  <c:v>0</c:v>
                </c:pt>
                <c:pt idx="5845">
                  <c:v>0</c:v>
                </c:pt>
                <c:pt idx="5846">
                  <c:v>0</c:v>
                </c:pt>
                <c:pt idx="5847">
                  <c:v>0</c:v>
                </c:pt>
                <c:pt idx="5848">
                  <c:v>0</c:v>
                </c:pt>
                <c:pt idx="5849">
                  <c:v>0</c:v>
                </c:pt>
                <c:pt idx="5850">
                  <c:v>0</c:v>
                </c:pt>
                <c:pt idx="5851">
                  <c:v>0</c:v>
                </c:pt>
                <c:pt idx="5852">
                  <c:v>0</c:v>
                </c:pt>
                <c:pt idx="5853">
                  <c:v>0</c:v>
                </c:pt>
                <c:pt idx="5854">
                  <c:v>0</c:v>
                </c:pt>
                <c:pt idx="5855">
                  <c:v>0</c:v>
                </c:pt>
                <c:pt idx="5856">
                  <c:v>0</c:v>
                </c:pt>
                <c:pt idx="5857">
                  <c:v>0</c:v>
                </c:pt>
                <c:pt idx="5858">
                  <c:v>0</c:v>
                </c:pt>
                <c:pt idx="5859">
                  <c:v>0</c:v>
                </c:pt>
                <c:pt idx="5860">
                  <c:v>0</c:v>
                </c:pt>
                <c:pt idx="5861">
                  <c:v>0</c:v>
                </c:pt>
                <c:pt idx="5862">
                  <c:v>0</c:v>
                </c:pt>
                <c:pt idx="5863">
                  <c:v>0</c:v>
                </c:pt>
                <c:pt idx="5864">
                  <c:v>0</c:v>
                </c:pt>
                <c:pt idx="5865">
                  <c:v>0</c:v>
                </c:pt>
                <c:pt idx="5866">
                  <c:v>0</c:v>
                </c:pt>
                <c:pt idx="5867">
                  <c:v>0</c:v>
                </c:pt>
                <c:pt idx="5868">
                  <c:v>0</c:v>
                </c:pt>
                <c:pt idx="5869">
                  <c:v>0</c:v>
                </c:pt>
                <c:pt idx="5870">
                  <c:v>0</c:v>
                </c:pt>
                <c:pt idx="5871">
                  <c:v>0</c:v>
                </c:pt>
                <c:pt idx="5872">
                  <c:v>0</c:v>
                </c:pt>
                <c:pt idx="5873">
                  <c:v>0</c:v>
                </c:pt>
                <c:pt idx="5874">
                  <c:v>0</c:v>
                </c:pt>
                <c:pt idx="5875">
                  <c:v>0</c:v>
                </c:pt>
                <c:pt idx="5876">
                  <c:v>0</c:v>
                </c:pt>
                <c:pt idx="5877">
                  <c:v>0</c:v>
                </c:pt>
                <c:pt idx="5878">
                  <c:v>0</c:v>
                </c:pt>
                <c:pt idx="5879">
                  <c:v>0</c:v>
                </c:pt>
                <c:pt idx="5880">
                  <c:v>0</c:v>
                </c:pt>
                <c:pt idx="5881">
                  <c:v>0</c:v>
                </c:pt>
                <c:pt idx="5882">
                  <c:v>0</c:v>
                </c:pt>
                <c:pt idx="5883">
                  <c:v>0</c:v>
                </c:pt>
                <c:pt idx="5884">
                  <c:v>0</c:v>
                </c:pt>
                <c:pt idx="5885">
                  <c:v>0</c:v>
                </c:pt>
                <c:pt idx="5886">
                  <c:v>0</c:v>
                </c:pt>
                <c:pt idx="5887">
                  <c:v>0</c:v>
                </c:pt>
                <c:pt idx="5888">
                  <c:v>0</c:v>
                </c:pt>
                <c:pt idx="5889">
                  <c:v>0</c:v>
                </c:pt>
                <c:pt idx="5890">
                  <c:v>0</c:v>
                </c:pt>
                <c:pt idx="5891">
                  <c:v>0</c:v>
                </c:pt>
                <c:pt idx="5892">
                  <c:v>0</c:v>
                </c:pt>
                <c:pt idx="5893">
                  <c:v>0</c:v>
                </c:pt>
                <c:pt idx="5894">
                  <c:v>0</c:v>
                </c:pt>
                <c:pt idx="5895">
                  <c:v>0</c:v>
                </c:pt>
                <c:pt idx="5896">
                  <c:v>0</c:v>
                </c:pt>
                <c:pt idx="5897">
                  <c:v>0</c:v>
                </c:pt>
                <c:pt idx="5898">
                  <c:v>0</c:v>
                </c:pt>
                <c:pt idx="5899">
                  <c:v>0</c:v>
                </c:pt>
                <c:pt idx="5900">
                  <c:v>0</c:v>
                </c:pt>
                <c:pt idx="5901">
                  <c:v>0</c:v>
                </c:pt>
                <c:pt idx="5902">
                  <c:v>0</c:v>
                </c:pt>
                <c:pt idx="5903">
                  <c:v>0</c:v>
                </c:pt>
                <c:pt idx="5904">
                  <c:v>0</c:v>
                </c:pt>
                <c:pt idx="5905">
                  <c:v>0</c:v>
                </c:pt>
                <c:pt idx="5906">
                  <c:v>0</c:v>
                </c:pt>
                <c:pt idx="5907">
                  <c:v>0</c:v>
                </c:pt>
                <c:pt idx="5908">
                  <c:v>0</c:v>
                </c:pt>
                <c:pt idx="5909">
                  <c:v>0</c:v>
                </c:pt>
                <c:pt idx="5910">
                  <c:v>0</c:v>
                </c:pt>
                <c:pt idx="5911">
                  <c:v>0</c:v>
                </c:pt>
                <c:pt idx="5912">
                  <c:v>0</c:v>
                </c:pt>
                <c:pt idx="5913">
                  <c:v>0</c:v>
                </c:pt>
                <c:pt idx="5914">
                  <c:v>0</c:v>
                </c:pt>
                <c:pt idx="5915">
                  <c:v>0</c:v>
                </c:pt>
                <c:pt idx="5916">
                  <c:v>0</c:v>
                </c:pt>
                <c:pt idx="5917">
                  <c:v>0</c:v>
                </c:pt>
                <c:pt idx="5918">
                  <c:v>0</c:v>
                </c:pt>
                <c:pt idx="5919">
                  <c:v>0</c:v>
                </c:pt>
                <c:pt idx="5920">
                  <c:v>0</c:v>
                </c:pt>
                <c:pt idx="5921">
                  <c:v>0</c:v>
                </c:pt>
                <c:pt idx="5922">
                  <c:v>0</c:v>
                </c:pt>
                <c:pt idx="5923">
                  <c:v>0</c:v>
                </c:pt>
                <c:pt idx="5924">
                  <c:v>0</c:v>
                </c:pt>
                <c:pt idx="5925">
                  <c:v>0</c:v>
                </c:pt>
                <c:pt idx="5926">
                  <c:v>0</c:v>
                </c:pt>
                <c:pt idx="5927">
                  <c:v>0</c:v>
                </c:pt>
                <c:pt idx="5928">
                  <c:v>0</c:v>
                </c:pt>
                <c:pt idx="5929">
                  <c:v>0</c:v>
                </c:pt>
                <c:pt idx="5930">
                  <c:v>0</c:v>
                </c:pt>
                <c:pt idx="5931">
                  <c:v>0</c:v>
                </c:pt>
                <c:pt idx="5932">
                  <c:v>0</c:v>
                </c:pt>
                <c:pt idx="5933">
                  <c:v>0</c:v>
                </c:pt>
                <c:pt idx="5934">
                  <c:v>0</c:v>
                </c:pt>
                <c:pt idx="5935">
                  <c:v>0</c:v>
                </c:pt>
                <c:pt idx="5936">
                  <c:v>0</c:v>
                </c:pt>
                <c:pt idx="5937">
                  <c:v>0</c:v>
                </c:pt>
                <c:pt idx="5938">
                  <c:v>0</c:v>
                </c:pt>
                <c:pt idx="5939">
                  <c:v>0</c:v>
                </c:pt>
                <c:pt idx="5940">
                  <c:v>0</c:v>
                </c:pt>
                <c:pt idx="5941">
                  <c:v>0</c:v>
                </c:pt>
                <c:pt idx="5942">
                  <c:v>0</c:v>
                </c:pt>
                <c:pt idx="5943">
                  <c:v>0</c:v>
                </c:pt>
                <c:pt idx="5944">
                  <c:v>0</c:v>
                </c:pt>
                <c:pt idx="5945">
                  <c:v>0</c:v>
                </c:pt>
                <c:pt idx="5946">
                  <c:v>0</c:v>
                </c:pt>
                <c:pt idx="5947">
                  <c:v>0</c:v>
                </c:pt>
                <c:pt idx="5948">
                  <c:v>0</c:v>
                </c:pt>
                <c:pt idx="5949">
                  <c:v>0</c:v>
                </c:pt>
                <c:pt idx="5950">
                  <c:v>0</c:v>
                </c:pt>
                <c:pt idx="5951">
                  <c:v>0</c:v>
                </c:pt>
                <c:pt idx="5952">
                  <c:v>0</c:v>
                </c:pt>
                <c:pt idx="5953">
                  <c:v>0</c:v>
                </c:pt>
                <c:pt idx="5954">
                  <c:v>0</c:v>
                </c:pt>
                <c:pt idx="5955">
                  <c:v>0</c:v>
                </c:pt>
                <c:pt idx="5956">
                  <c:v>0</c:v>
                </c:pt>
                <c:pt idx="5957">
                  <c:v>0</c:v>
                </c:pt>
                <c:pt idx="5958">
                  <c:v>0</c:v>
                </c:pt>
                <c:pt idx="5959">
                  <c:v>0</c:v>
                </c:pt>
                <c:pt idx="5960">
                  <c:v>0</c:v>
                </c:pt>
                <c:pt idx="5961">
                  <c:v>0</c:v>
                </c:pt>
                <c:pt idx="5962">
                  <c:v>0</c:v>
                </c:pt>
                <c:pt idx="5963">
                  <c:v>0</c:v>
                </c:pt>
                <c:pt idx="5964">
                  <c:v>0</c:v>
                </c:pt>
                <c:pt idx="5965">
                  <c:v>0</c:v>
                </c:pt>
                <c:pt idx="5966">
                  <c:v>0</c:v>
                </c:pt>
                <c:pt idx="5967">
                  <c:v>0</c:v>
                </c:pt>
                <c:pt idx="5968">
                  <c:v>0</c:v>
                </c:pt>
                <c:pt idx="5969">
                  <c:v>0</c:v>
                </c:pt>
                <c:pt idx="5970">
                  <c:v>0</c:v>
                </c:pt>
                <c:pt idx="5971">
                  <c:v>0</c:v>
                </c:pt>
                <c:pt idx="5972">
                  <c:v>0</c:v>
                </c:pt>
                <c:pt idx="5973">
                  <c:v>0</c:v>
                </c:pt>
                <c:pt idx="5974">
                  <c:v>0</c:v>
                </c:pt>
                <c:pt idx="5975">
                  <c:v>0</c:v>
                </c:pt>
                <c:pt idx="5976">
                  <c:v>0</c:v>
                </c:pt>
                <c:pt idx="5977">
                  <c:v>0</c:v>
                </c:pt>
                <c:pt idx="5978">
                  <c:v>0</c:v>
                </c:pt>
                <c:pt idx="5979">
                  <c:v>0</c:v>
                </c:pt>
                <c:pt idx="5980">
                  <c:v>0</c:v>
                </c:pt>
                <c:pt idx="5981">
                  <c:v>0</c:v>
                </c:pt>
                <c:pt idx="5982">
                  <c:v>0</c:v>
                </c:pt>
                <c:pt idx="5983">
                  <c:v>0</c:v>
                </c:pt>
                <c:pt idx="5984">
                  <c:v>0</c:v>
                </c:pt>
                <c:pt idx="5985">
                  <c:v>0</c:v>
                </c:pt>
                <c:pt idx="5986">
                  <c:v>0</c:v>
                </c:pt>
                <c:pt idx="5987">
                  <c:v>0</c:v>
                </c:pt>
                <c:pt idx="5988">
                  <c:v>0</c:v>
                </c:pt>
                <c:pt idx="5989">
                  <c:v>0</c:v>
                </c:pt>
                <c:pt idx="5990">
                  <c:v>0</c:v>
                </c:pt>
                <c:pt idx="5991">
                  <c:v>0</c:v>
                </c:pt>
                <c:pt idx="5992">
                  <c:v>0</c:v>
                </c:pt>
                <c:pt idx="5993">
                  <c:v>0</c:v>
                </c:pt>
                <c:pt idx="5994">
                  <c:v>0</c:v>
                </c:pt>
                <c:pt idx="5995">
                  <c:v>0</c:v>
                </c:pt>
                <c:pt idx="5996">
                  <c:v>0</c:v>
                </c:pt>
                <c:pt idx="5997">
                  <c:v>0</c:v>
                </c:pt>
                <c:pt idx="5998">
                  <c:v>0</c:v>
                </c:pt>
                <c:pt idx="5999">
                  <c:v>0</c:v>
                </c:pt>
                <c:pt idx="6000">
                  <c:v>0</c:v>
                </c:pt>
                <c:pt idx="6001">
                  <c:v>0</c:v>
                </c:pt>
                <c:pt idx="6002">
                  <c:v>0</c:v>
                </c:pt>
                <c:pt idx="6003">
                  <c:v>0</c:v>
                </c:pt>
                <c:pt idx="6004">
                  <c:v>0</c:v>
                </c:pt>
                <c:pt idx="6005">
                  <c:v>0</c:v>
                </c:pt>
                <c:pt idx="6006">
                  <c:v>0</c:v>
                </c:pt>
                <c:pt idx="6007">
                  <c:v>0</c:v>
                </c:pt>
                <c:pt idx="6008">
                  <c:v>0</c:v>
                </c:pt>
                <c:pt idx="6009">
                  <c:v>0</c:v>
                </c:pt>
                <c:pt idx="6010">
                  <c:v>0</c:v>
                </c:pt>
                <c:pt idx="6011">
                  <c:v>0</c:v>
                </c:pt>
                <c:pt idx="6012">
                  <c:v>0</c:v>
                </c:pt>
                <c:pt idx="6013">
                  <c:v>0</c:v>
                </c:pt>
                <c:pt idx="6014">
                  <c:v>0</c:v>
                </c:pt>
                <c:pt idx="6015">
                  <c:v>0</c:v>
                </c:pt>
                <c:pt idx="6016">
                  <c:v>0</c:v>
                </c:pt>
                <c:pt idx="6017">
                  <c:v>0</c:v>
                </c:pt>
                <c:pt idx="6018">
                  <c:v>0</c:v>
                </c:pt>
                <c:pt idx="6019">
                  <c:v>0</c:v>
                </c:pt>
                <c:pt idx="6020">
                  <c:v>0</c:v>
                </c:pt>
                <c:pt idx="6021">
                  <c:v>0</c:v>
                </c:pt>
                <c:pt idx="6022">
                  <c:v>0</c:v>
                </c:pt>
                <c:pt idx="6023">
                  <c:v>0</c:v>
                </c:pt>
                <c:pt idx="6024">
                  <c:v>0</c:v>
                </c:pt>
                <c:pt idx="6025">
                  <c:v>0</c:v>
                </c:pt>
                <c:pt idx="6026">
                  <c:v>0</c:v>
                </c:pt>
                <c:pt idx="6027">
                  <c:v>0</c:v>
                </c:pt>
                <c:pt idx="6028">
                  <c:v>0</c:v>
                </c:pt>
                <c:pt idx="6029">
                  <c:v>0</c:v>
                </c:pt>
                <c:pt idx="6030">
                  <c:v>0</c:v>
                </c:pt>
                <c:pt idx="6031">
                  <c:v>0</c:v>
                </c:pt>
                <c:pt idx="6032">
                  <c:v>0</c:v>
                </c:pt>
                <c:pt idx="6033">
                  <c:v>0</c:v>
                </c:pt>
                <c:pt idx="6034">
                  <c:v>0</c:v>
                </c:pt>
                <c:pt idx="6035">
                  <c:v>0</c:v>
                </c:pt>
                <c:pt idx="6036">
                  <c:v>0</c:v>
                </c:pt>
                <c:pt idx="6037">
                  <c:v>0</c:v>
                </c:pt>
                <c:pt idx="6038">
                  <c:v>0</c:v>
                </c:pt>
                <c:pt idx="6039">
                  <c:v>0</c:v>
                </c:pt>
                <c:pt idx="6040">
                  <c:v>0</c:v>
                </c:pt>
                <c:pt idx="6041">
                  <c:v>0</c:v>
                </c:pt>
                <c:pt idx="6042">
                  <c:v>0</c:v>
                </c:pt>
                <c:pt idx="6043">
                  <c:v>0</c:v>
                </c:pt>
                <c:pt idx="6044">
                  <c:v>0</c:v>
                </c:pt>
                <c:pt idx="6045">
                  <c:v>0</c:v>
                </c:pt>
                <c:pt idx="6046">
                  <c:v>0</c:v>
                </c:pt>
                <c:pt idx="6047">
                  <c:v>0</c:v>
                </c:pt>
                <c:pt idx="6048">
                  <c:v>0</c:v>
                </c:pt>
                <c:pt idx="6049">
                  <c:v>0</c:v>
                </c:pt>
                <c:pt idx="6050">
                  <c:v>0</c:v>
                </c:pt>
                <c:pt idx="6051">
                  <c:v>0</c:v>
                </c:pt>
                <c:pt idx="6052">
                  <c:v>0</c:v>
                </c:pt>
                <c:pt idx="6053">
                  <c:v>0</c:v>
                </c:pt>
                <c:pt idx="6054">
                  <c:v>0</c:v>
                </c:pt>
                <c:pt idx="6055">
                  <c:v>0</c:v>
                </c:pt>
                <c:pt idx="6056">
                  <c:v>0</c:v>
                </c:pt>
                <c:pt idx="6057">
                  <c:v>0</c:v>
                </c:pt>
                <c:pt idx="6058">
                  <c:v>0</c:v>
                </c:pt>
                <c:pt idx="6059">
                  <c:v>0</c:v>
                </c:pt>
                <c:pt idx="6060">
                  <c:v>0</c:v>
                </c:pt>
                <c:pt idx="6061">
                  <c:v>0</c:v>
                </c:pt>
                <c:pt idx="6062">
                  <c:v>0</c:v>
                </c:pt>
                <c:pt idx="6063">
                  <c:v>0</c:v>
                </c:pt>
                <c:pt idx="6064">
                  <c:v>0</c:v>
                </c:pt>
                <c:pt idx="6065">
                  <c:v>0</c:v>
                </c:pt>
                <c:pt idx="6066">
                  <c:v>0</c:v>
                </c:pt>
                <c:pt idx="6067">
                  <c:v>0</c:v>
                </c:pt>
                <c:pt idx="6068">
                  <c:v>0</c:v>
                </c:pt>
                <c:pt idx="6069">
                  <c:v>0</c:v>
                </c:pt>
                <c:pt idx="6070">
                  <c:v>0</c:v>
                </c:pt>
                <c:pt idx="6071">
                  <c:v>0</c:v>
                </c:pt>
                <c:pt idx="6072">
                  <c:v>0</c:v>
                </c:pt>
                <c:pt idx="6073">
                  <c:v>0</c:v>
                </c:pt>
                <c:pt idx="6074">
                  <c:v>0</c:v>
                </c:pt>
                <c:pt idx="6075">
                  <c:v>0</c:v>
                </c:pt>
                <c:pt idx="6076">
                  <c:v>0</c:v>
                </c:pt>
                <c:pt idx="6077">
                  <c:v>0</c:v>
                </c:pt>
                <c:pt idx="6078">
                  <c:v>0</c:v>
                </c:pt>
                <c:pt idx="6079">
                  <c:v>0</c:v>
                </c:pt>
                <c:pt idx="6080">
                  <c:v>0</c:v>
                </c:pt>
                <c:pt idx="6081">
                  <c:v>0</c:v>
                </c:pt>
                <c:pt idx="6082">
                  <c:v>0</c:v>
                </c:pt>
                <c:pt idx="6083">
                  <c:v>0</c:v>
                </c:pt>
                <c:pt idx="6084">
                  <c:v>0</c:v>
                </c:pt>
                <c:pt idx="6085">
                  <c:v>0</c:v>
                </c:pt>
                <c:pt idx="6086">
                  <c:v>0</c:v>
                </c:pt>
                <c:pt idx="6087">
                  <c:v>0</c:v>
                </c:pt>
                <c:pt idx="6088">
                  <c:v>0</c:v>
                </c:pt>
                <c:pt idx="6089">
                  <c:v>0</c:v>
                </c:pt>
                <c:pt idx="6090">
                  <c:v>0</c:v>
                </c:pt>
                <c:pt idx="6091">
                  <c:v>0</c:v>
                </c:pt>
                <c:pt idx="6092">
                  <c:v>0</c:v>
                </c:pt>
                <c:pt idx="6093">
                  <c:v>0</c:v>
                </c:pt>
                <c:pt idx="6094">
                  <c:v>0</c:v>
                </c:pt>
                <c:pt idx="6095">
                  <c:v>0</c:v>
                </c:pt>
                <c:pt idx="6096">
                  <c:v>0</c:v>
                </c:pt>
                <c:pt idx="6097">
                  <c:v>0</c:v>
                </c:pt>
                <c:pt idx="6098">
                  <c:v>0</c:v>
                </c:pt>
                <c:pt idx="6099">
                  <c:v>0</c:v>
                </c:pt>
                <c:pt idx="6100">
                  <c:v>0</c:v>
                </c:pt>
                <c:pt idx="6101">
                  <c:v>0</c:v>
                </c:pt>
                <c:pt idx="6102">
                  <c:v>0</c:v>
                </c:pt>
                <c:pt idx="6103">
                  <c:v>0</c:v>
                </c:pt>
                <c:pt idx="6104">
                  <c:v>0</c:v>
                </c:pt>
                <c:pt idx="6105">
                  <c:v>0</c:v>
                </c:pt>
                <c:pt idx="6106">
                  <c:v>0</c:v>
                </c:pt>
                <c:pt idx="6107">
                  <c:v>0</c:v>
                </c:pt>
                <c:pt idx="6108">
                  <c:v>0</c:v>
                </c:pt>
                <c:pt idx="6109">
                  <c:v>0</c:v>
                </c:pt>
                <c:pt idx="6110">
                  <c:v>0</c:v>
                </c:pt>
                <c:pt idx="6111">
                  <c:v>0</c:v>
                </c:pt>
                <c:pt idx="6112">
                  <c:v>0</c:v>
                </c:pt>
                <c:pt idx="6113">
                  <c:v>0</c:v>
                </c:pt>
                <c:pt idx="6114">
                  <c:v>0</c:v>
                </c:pt>
                <c:pt idx="6115">
                  <c:v>0</c:v>
                </c:pt>
                <c:pt idx="6116">
                  <c:v>0</c:v>
                </c:pt>
                <c:pt idx="6117">
                  <c:v>0</c:v>
                </c:pt>
                <c:pt idx="6118">
                  <c:v>0</c:v>
                </c:pt>
                <c:pt idx="6119">
                  <c:v>0</c:v>
                </c:pt>
                <c:pt idx="6120">
                  <c:v>0</c:v>
                </c:pt>
                <c:pt idx="6121">
                  <c:v>0</c:v>
                </c:pt>
                <c:pt idx="6122">
                  <c:v>0</c:v>
                </c:pt>
                <c:pt idx="6123">
                  <c:v>0</c:v>
                </c:pt>
                <c:pt idx="6124">
                  <c:v>0</c:v>
                </c:pt>
                <c:pt idx="6125">
                  <c:v>0</c:v>
                </c:pt>
                <c:pt idx="6126">
                  <c:v>0</c:v>
                </c:pt>
                <c:pt idx="6127">
                  <c:v>0</c:v>
                </c:pt>
                <c:pt idx="6128">
                  <c:v>0</c:v>
                </c:pt>
                <c:pt idx="6129">
                  <c:v>0</c:v>
                </c:pt>
                <c:pt idx="6130">
                  <c:v>0</c:v>
                </c:pt>
                <c:pt idx="6131">
                  <c:v>0</c:v>
                </c:pt>
                <c:pt idx="6132">
                  <c:v>0</c:v>
                </c:pt>
                <c:pt idx="6133">
                  <c:v>0</c:v>
                </c:pt>
                <c:pt idx="6134">
                  <c:v>0</c:v>
                </c:pt>
                <c:pt idx="6135">
                  <c:v>0</c:v>
                </c:pt>
                <c:pt idx="6136">
                  <c:v>0</c:v>
                </c:pt>
                <c:pt idx="6137">
                  <c:v>0</c:v>
                </c:pt>
                <c:pt idx="6138">
                  <c:v>0</c:v>
                </c:pt>
                <c:pt idx="6139">
                  <c:v>0</c:v>
                </c:pt>
                <c:pt idx="6140">
                  <c:v>0</c:v>
                </c:pt>
                <c:pt idx="6141">
                  <c:v>0</c:v>
                </c:pt>
                <c:pt idx="6142">
                  <c:v>0</c:v>
                </c:pt>
                <c:pt idx="6143">
                  <c:v>0</c:v>
                </c:pt>
                <c:pt idx="6144">
                  <c:v>0</c:v>
                </c:pt>
                <c:pt idx="6145">
                  <c:v>0</c:v>
                </c:pt>
                <c:pt idx="6146">
                  <c:v>0</c:v>
                </c:pt>
                <c:pt idx="6147">
                  <c:v>0</c:v>
                </c:pt>
                <c:pt idx="6148">
                  <c:v>0</c:v>
                </c:pt>
                <c:pt idx="6149">
                  <c:v>0</c:v>
                </c:pt>
                <c:pt idx="6150">
                  <c:v>0</c:v>
                </c:pt>
                <c:pt idx="6151">
                  <c:v>0</c:v>
                </c:pt>
                <c:pt idx="6152">
                  <c:v>0</c:v>
                </c:pt>
                <c:pt idx="6153">
                  <c:v>0</c:v>
                </c:pt>
                <c:pt idx="6154">
                  <c:v>0</c:v>
                </c:pt>
                <c:pt idx="6155">
                  <c:v>0</c:v>
                </c:pt>
                <c:pt idx="6156">
                  <c:v>0</c:v>
                </c:pt>
                <c:pt idx="6157">
                  <c:v>0</c:v>
                </c:pt>
                <c:pt idx="6158">
                  <c:v>0</c:v>
                </c:pt>
                <c:pt idx="6159">
                  <c:v>0</c:v>
                </c:pt>
                <c:pt idx="6160">
                  <c:v>0</c:v>
                </c:pt>
                <c:pt idx="6161">
                  <c:v>0</c:v>
                </c:pt>
                <c:pt idx="6162">
                  <c:v>0</c:v>
                </c:pt>
                <c:pt idx="6163">
                  <c:v>0</c:v>
                </c:pt>
                <c:pt idx="6164">
                  <c:v>0</c:v>
                </c:pt>
                <c:pt idx="6165">
                  <c:v>0</c:v>
                </c:pt>
                <c:pt idx="6166">
                  <c:v>0</c:v>
                </c:pt>
                <c:pt idx="6167">
                  <c:v>0</c:v>
                </c:pt>
                <c:pt idx="6168">
                  <c:v>0</c:v>
                </c:pt>
                <c:pt idx="6169">
                  <c:v>0</c:v>
                </c:pt>
                <c:pt idx="6170">
                  <c:v>0</c:v>
                </c:pt>
                <c:pt idx="6171">
                  <c:v>0</c:v>
                </c:pt>
                <c:pt idx="6172">
                  <c:v>0</c:v>
                </c:pt>
                <c:pt idx="6173">
                  <c:v>0</c:v>
                </c:pt>
                <c:pt idx="6174">
                  <c:v>0</c:v>
                </c:pt>
                <c:pt idx="6175">
                  <c:v>0</c:v>
                </c:pt>
                <c:pt idx="6176">
                  <c:v>0</c:v>
                </c:pt>
                <c:pt idx="6177">
                  <c:v>0</c:v>
                </c:pt>
                <c:pt idx="6178">
                  <c:v>0</c:v>
                </c:pt>
                <c:pt idx="6179">
                  <c:v>0</c:v>
                </c:pt>
                <c:pt idx="6180">
                  <c:v>0</c:v>
                </c:pt>
                <c:pt idx="6181">
                  <c:v>0</c:v>
                </c:pt>
                <c:pt idx="6182">
                  <c:v>0</c:v>
                </c:pt>
                <c:pt idx="6183">
                  <c:v>0</c:v>
                </c:pt>
                <c:pt idx="6184">
                  <c:v>0</c:v>
                </c:pt>
                <c:pt idx="6185">
                  <c:v>0</c:v>
                </c:pt>
                <c:pt idx="6186">
                  <c:v>0</c:v>
                </c:pt>
                <c:pt idx="6187">
                  <c:v>0</c:v>
                </c:pt>
                <c:pt idx="6188">
                  <c:v>0</c:v>
                </c:pt>
                <c:pt idx="6189">
                  <c:v>0</c:v>
                </c:pt>
                <c:pt idx="6190">
                  <c:v>0</c:v>
                </c:pt>
                <c:pt idx="6191">
                  <c:v>0</c:v>
                </c:pt>
                <c:pt idx="6192">
                  <c:v>0</c:v>
                </c:pt>
                <c:pt idx="6193">
                  <c:v>0</c:v>
                </c:pt>
                <c:pt idx="6194">
                  <c:v>0</c:v>
                </c:pt>
                <c:pt idx="6195">
                  <c:v>0</c:v>
                </c:pt>
                <c:pt idx="6196">
                  <c:v>0</c:v>
                </c:pt>
                <c:pt idx="6197">
                  <c:v>0</c:v>
                </c:pt>
                <c:pt idx="6198">
                  <c:v>0</c:v>
                </c:pt>
                <c:pt idx="6199">
                  <c:v>0</c:v>
                </c:pt>
                <c:pt idx="6200">
                  <c:v>0</c:v>
                </c:pt>
                <c:pt idx="6201">
                  <c:v>0</c:v>
                </c:pt>
                <c:pt idx="6202">
                  <c:v>0</c:v>
                </c:pt>
                <c:pt idx="6203">
                  <c:v>0</c:v>
                </c:pt>
                <c:pt idx="6204">
                  <c:v>0</c:v>
                </c:pt>
                <c:pt idx="6205">
                  <c:v>0</c:v>
                </c:pt>
                <c:pt idx="6206">
                  <c:v>0</c:v>
                </c:pt>
                <c:pt idx="6207">
                  <c:v>0</c:v>
                </c:pt>
                <c:pt idx="6208">
                  <c:v>0</c:v>
                </c:pt>
                <c:pt idx="6209">
                  <c:v>0</c:v>
                </c:pt>
                <c:pt idx="6210">
                  <c:v>0</c:v>
                </c:pt>
                <c:pt idx="6211">
                  <c:v>0</c:v>
                </c:pt>
                <c:pt idx="6212">
                  <c:v>0</c:v>
                </c:pt>
                <c:pt idx="6213">
                  <c:v>0</c:v>
                </c:pt>
                <c:pt idx="6214">
                  <c:v>0</c:v>
                </c:pt>
                <c:pt idx="6215">
                  <c:v>0</c:v>
                </c:pt>
                <c:pt idx="6216">
                  <c:v>0</c:v>
                </c:pt>
                <c:pt idx="6217">
                  <c:v>0</c:v>
                </c:pt>
                <c:pt idx="6218">
                  <c:v>0</c:v>
                </c:pt>
                <c:pt idx="6219">
                  <c:v>0</c:v>
                </c:pt>
                <c:pt idx="6220">
                  <c:v>0</c:v>
                </c:pt>
                <c:pt idx="6221">
                  <c:v>0</c:v>
                </c:pt>
                <c:pt idx="6222">
                  <c:v>0</c:v>
                </c:pt>
                <c:pt idx="6223">
                  <c:v>0</c:v>
                </c:pt>
                <c:pt idx="6224">
                  <c:v>0</c:v>
                </c:pt>
                <c:pt idx="6225">
                  <c:v>0</c:v>
                </c:pt>
                <c:pt idx="6226">
                  <c:v>0</c:v>
                </c:pt>
                <c:pt idx="6227">
                  <c:v>0</c:v>
                </c:pt>
                <c:pt idx="6228">
                  <c:v>0</c:v>
                </c:pt>
                <c:pt idx="6229">
                  <c:v>0</c:v>
                </c:pt>
                <c:pt idx="6230">
                  <c:v>0</c:v>
                </c:pt>
                <c:pt idx="6231">
                  <c:v>0</c:v>
                </c:pt>
                <c:pt idx="6232">
                  <c:v>0</c:v>
                </c:pt>
                <c:pt idx="6233">
                  <c:v>0</c:v>
                </c:pt>
                <c:pt idx="6234">
                  <c:v>0</c:v>
                </c:pt>
                <c:pt idx="6235">
                  <c:v>0</c:v>
                </c:pt>
                <c:pt idx="6236">
                  <c:v>0</c:v>
                </c:pt>
                <c:pt idx="6237">
                  <c:v>0</c:v>
                </c:pt>
                <c:pt idx="6238">
                  <c:v>0</c:v>
                </c:pt>
                <c:pt idx="6239">
                  <c:v>0</c:v>
                </c:pt>
                <c:pt idx="6240">
                  <c:v>0</c:v>
                </c:pt>
                <c:pt idx="6241">
                  <c:v>0</c:v>
                </c:pt>
                <c:pt idx="6242">
                  <c:v>0</c:v>
                </c:pt>
                <c:pt idx="6243">
                  <c:v>0</c:v>
                </c:pt>
                <c:pt idx="6244">
                  <c:v>0</c:v>
                </c:pt>
                <c:pt idx="6245">
                  <c:v>0</c:v>
                </c:pt>
                <c:pt idx="6246">
                  <c:v>0</c:v>
                </c:pt>
                <c:pt idx="6247">
                  <c:v>0</c:v>
                </c:pt>
                <c:pt idx="6248">
                  <c:v>0</c:v>
                </c:pt>
                <c:pt idx="6249">
                  <c:v>0</c:v>
                </c:pt>
                <c:pt idx="6250">
                  <c:v>0</c:v>
                </c:pt>
                <c:pt idx="6251">
                  <c:v>0</c:v>
                </c:pt>
                <c:pt idx="6252">
                  <c:v>0</c:v>
                </c:pt>
                <c:pt idx="6253">
                  <c:v>0</c:v>
                </c:pt>
                <c:pt idx="6254">
                  <c:v>0</c:v>
                </c:pt>
                <c:pt idx="6255">
                  <c:v>0</c:v>
                </c:pt>
                <c:pt idx="6256">
                  <c:v>0</c:v>
                </c:pt>
                <c:pt idx="6257">
                  <c:v>0</c:v>
                </c:pt>
                <c:pt idx="6258">
                  <c:v>0</c:v>
                </c:pt>
                <c:pt idx="6259">
                  <c:v>0</c:v>
                </c:pt>
                <c:pt idx="6260">
                  <c:v>0</c:v>
                </c:pt>
                <c:pt idx="6261">
                  <c:v>0</c:v>
                </c:pt>
                <c:pt idx="6262">
                  <c:v>0</c:v>
                </c:pt>
                <c:pt idx="6263">
                  <c:v>0</c:v>
                </c:pt>
                <c:pt idx="6264">
                  <c:v>0</c:v>
                </c:pt>
                <c:pt idx="6265">
                  <c:v>0</c:v>
                </c:pt>
                <c:pt idx="6266">
                  <c:v>0</c:v>
                </c:pt>
                <c:pt idx="6267">
                  <c:v>0</c:v>
                </c:pt>
                <c:pt idx="6268">
                  <c:v>0</c:v>
                </c:pt>
                <c:pt idx="6269">
                  <c:v>0</c:v>
                </c:pt>
                <c:pt idx="6270">
                  <c:v>0</c:v>
                </c:pt>
                <c:pt idx="6271">
                  <c:v>0</c:v>
                </c:pt>
                <c:pt idx="6272">
                  <c:v>0</c:v>
                </c:pt>
                <c:pt idx="6273">
                  <c:v>0</c:v>
                </c:pt>
                <c:pt idx="6274">
                  <c:v>0</c:v>
                </c:pt>
                <c:pt idx="6275">
                  <c:v>0</c:v>
                </c:pt>
                <c:pt idx="6276">
                  <c:v>0</c:v>
                </c:pt>
                <c:pt idx="6277">
                  <c:v>0</c:v>
                </c:pt>
                <c:pt idx="6278">
                  <c:v>0</c:v>
                </c:pt>
                <c:pt idx="6279">
                  <c:v>0</c:v>
                </c:pt>
                <c:pt idx="6280">
                  <c:v>0</c:v>
                </c:pt>
                <c:pt idx="6281">
                  <c:v>0</c:v>
                </c:pt>
                <c:pt idx="6282">
                  <c:v>0</c:v>
                </c:pt>
                <c:pt idx="6283">
                  <c:v>0</c:v>
                </c:pt>
                <c:pt idx="6284">
                  <c:v>0</c:v>
                </c:pt>
                <c:pt idx="6285">
                  <c:v>0</c:v>
                </c:pt>
                <c:pt idx="6286">
                  <c:v>0</c:v>
                </c:pt>
                <c:pt idx="6287">
                  <c:v>0</c:v>
                </c:pt>
                <c:pt idx="6288">
                  <c:v>0</c:v>
                </c:pt>
                <c:pt idx="6289">
                  <c:v>0</c:v>
                </c:pt>
                <c:pt idx="6290">
                  <c:v>0</c:v>
                </c:pt>
                <c:pt idx="6291">
                  <c:v>0</c:v>
                </c:pt>
                <c:pt idx="6292">
                  <c:v>0</c:v>
                </c:pt>
                <c:pt idx="6293">
                  <c:v>0</c:v>
                </c:pt>
                <c:pt idx="6294">
                  <c:v>0</c:v>
                </c:pt>
                <c:pt idx="6295">
                  <c:v>0</c:v>
                </c:pt>
                <c:pt idx="6296">
                  <c:v>0</c:v>
                </c:pt>
                <c:pt idx="6297">
                  <c:v>0</c:v>
                </c:pt>
                <c:pt idx="6298">
                  <c:v>0</c:v>
                </c:pt>
                <c:pt idx="6299">
                  <c:v>0</c:v>
                </c:pt>
                <c:pt idx="6300">
                  <c:v>0</c:v>
                </c:pt>
                <c:pt idx="6301">
                  <c:v>0</c:v>
                </c:pt>
                <c:pt idx="6302">
                  <c:v>0</c:v>
                </c:pt>
                <c:pt idx="6303">
                  <c:v>0</c:v>
                </c:pt>
                <c:pt idx="6304">
                  <c:v>0</c:v>
                </c:pt>
                <c:pt idx="6305">
                  <c:v>0</c:v>
                </c:pt>
                <c:pt idx="6306">
                  <c:v>0</c:v>
                </c:pt>
                <c:pt idx="6307">
                  <c:v>0</c:v>
                </c:pt>
                <c:pt idx="6308">
                  <c:v>0</c:v>
                </c:pt>
                <c:pt idx="6309">
                  <c:v>0</c:v>
                </c:pt>
                <c:pt idx="6310">
                  <c:v>0</c:v>
                </c:pt>
                <c:pt idx="6311">
                  <c:v>0</c:v>
                </c:pt>
                <c:pt idx="6312">
                  <c:v>0</c:v>
                </c:pt>
                <c:pt idx="6313">
                  <c:v>0</c:v>
                </c:pt>
                <c:pt idx="6314">
                  <c:v>0</c:v>
                </c:pt>
                <c:pt idx="6315">
                  <c:v>0</c:v>
                </c:pt>
                <c:pt idx="6316">
                  <c:v>0</c:v>
                </c:pt>
                <c:pt idx="6317">
                  <c:v>0</c:v>
                </c:pt>
                <c:pt idx="6318">
                  <c:v>0</c:v>
                </c:pt>
                <c:pt idx="6319">
                  <c:v>0</c:v>
                </c:pt>
                <c:pt idx="6320">
                  <c:v>0</c:v>
                </c:pt>
                <c:pt idx="6321">
                  <c:v>0</c:v>
                </c:pt>
                <c:pt idx="6322">
                  <c:v>0</c:v>
                </c:pt>
                <c:pt idx="6323">
                  <c:v>0</c:v>
                </c:pt>
                <c:pt idx="6324">
                  <c:v>0</c:v>
                </c:pt>
                <c:pt idx="6325">
                  <c:v>0</c:v>
                </c:pt>
                <c:pt idx="6326">
                  <c:v>0</c:v>
                </c:pt>
                <c:pt idx="6327">
                  <c:v>0</c:v>
                </c:pt>
                <c:pt idx="6328">
                  <c:v>0</c:v>
                </c:pt>
                <c:pt idx="6329">
                  <c:v>0</c:v>
                </c:pt>
                <c:pt idx="6330">
                  <c:v>0</c:v>
                </c:pt>
                <c:pt idx="6331">
                  <c:v>0</c:v>
                </c:pt>
                <c:pt idx="6332">
                  <c:v>0</c:v>
                </c:pt>
                <c:pt idx="6333">
                  <c:v>0</c:v>
                </c:pt>
                <c:pt idx="6334">
                  <c:v>0</c:v>
                </c:pt>
                <c:pt idx="6335">
                  <c:v>0</c:v>
                </c:pt>
                <c:pt idx="6336">
                  <c:v>0</c:v>
                </c:pt>
                <c:pt idx="6337">
                  <c:v>0</c:v>
                </c:pt>
                <c:pt idx="6338">
                  <c:v>0</c:v>
                </c:pt>
                <c:pt idx="6339">
                  <c:v>0</c:v>
                </c:pt>
                <c:pt idx="6340">
                  <c:v>0</c:v>
                </c:pt>
                <c:pt idx="6341">
                  <c:v>0</c:v>
                </c:pt>
                <c:pt idx="6342">
                  <c:v>0</c:v>
                </c:pt>
                <c:pt idx="6343">
                  <c:v>0</c:v>
                </c:pt>
                <c:pt idx="6344">
                  <c:v>0</c:v>
                </c:pt>
                <c:pt idx="6345">
                  <c:v>0</c:v>
                </c:pt>
                <c:pt idx="6346">
                  <c:v>0</c:v>
                </c:pt>
                <c:pt idx="6347">
                  <c:v>0</c:v>
                </c:pt>
                <c:pt idx="6348">
                  <c:v>0</c:v>
                </c:pt>
                <c:pt idx="6349">
                  <c:v>0</c:v>
                </c:pt>
                <c:pt idx="6350">
                  <c:v>0</c:v>
                </c:pt>
                <c:pt idx="6351">
                  <c:v>0</c:v>
                </c:pt>
                <c:pt idx="6352">
                  <c:v>0</c:v>
                </c:pt>
                <c:pt idx="6353">
                  <c:v>0</c:v>
                </c:pt>
                <c:pt idx="6354">
                  <c:v>0</c:v>
                </c:pt>
                <c:pt idx="6355">
                  <c:v>0</c:v>
                </c:pt>
                <c:pt idx="6356">
                  <c:v>0</c:v>
                </c:pt>
                <c:pt idx="6357">
                  <c:v>0</c:v>
                </c:pt>
                <c:pt idx="6358">
                  <c:v>0</c:v>
                </c:pt>
                <c:pt idx="6359">
                  <c:v>0</c:v>
                </c:pt>
                <c:pt idx="6360">
                  <c:v>0</c:v>
                </c:pt>
                <c:pt idx="6361">
                  <c:v>0</c:v>
                </c:pt>
                <c:pt idx="6362">
                  <c:v>0</c:v>
                </c:pt>
                <c:pt idx="6363">
                  <c:v>0</c:v>
                </c:pt>
                <c:pt idx="6364">
                  <c:v>0</c:v>
                </c:pt>
                <c:pt idx="6365">
                  <c:v>0</c:v>
                </c:pt>
                <c:pt idx="6366">
                  <c:v>0</c:v>
                </c:pt>
                <c:pt idx="6367">
                  <c:v>0</c:v>
                </c:pt>
                <c:pt idx="6368">
                  <c:v>0</c:v>
                </c:pt>
                <c:pt idx="6369">
                  <c:v>0</c:v>
                </c:pt>
                <c:pt idx="6370">
                  <c:v>0</c:v>
                </c:pt>
                <c:pt idx="6371">
                  <c:v>0</c:v>
                </c:pt>
                <c:pt idx="6372">
                  <c:v>0</c:v>
                </c:pt>
                <c:pt idx="6373">
                  <c:v>0</c:v>
                </c:pt>
                <c:pt idx="6374">
                  <c:v>0</c:v>
                </c:pt>
                <c:pt idx="6375">
                  <c:v>0</c:v>
                </c:pt>
                <c:pt idx="6376">
                  <c:v>0</c:v>
                </c:pt>
                <c:pt idx="6377">
                  <c:v>0</c:v>
                </c:pt>
                <c:pt idx="6378">
                  <c:v>0</c:v>
                </c:pt>
                <c:pt idx="6379">
                  <c:v>0</c:v>
                </c:pt>
                <c:pt idx="6380">
                  <c:v>0</c:v>
                </c:pt>
                <c:pt idx="6381">
                  <c:v>0</c:v>
                </c:pt>
                <c:pt idx="6382">
                  <c:v>0</c:v>
                </c:pt>
                <c:pt idx="6383">
                  <c:v>0</c:v>
                </c:pt>
                <c:pt idx="6384">
                  <c:v>0</c:v>
                </c:pt>
                <c:pt idx="6385">
                  <c:v>0</c:v>
                </c:pt>
                <c:pt idx="6386">
                  <c:v>0</c:v>
                </c:pt>
                <c:pt idx="6387">
                  <c:v>0</c:v>
                </c:pt>
                <c:pt idx="6388">
                  <c:v>0</c:v>
                </c:pt>
                <c:pt idx="6389">
                  <c:v>0</c:v>
                </c:pt>
                <c:pt idx="6390">
                  <c:v>0</c:v>
                </c:pt>
                <c:pt idx="6391">
                  <c:v>0</c:v>
                </c:pt>
                <c:pt idx="6392">
                  <c:v>0</c:v>
                </c:pt>
                <c:pt idx="6393">
                  <c:v>0</c:v>
                </c:pt>
                <c:pt idx="6394">
                  <c:v>0</c:v>
                </c:pt>
                <c:pt idx="6395">
                  <c:v>0</c:v>
                </c:pt>
                <c:pt idx="6396">
                  <c:v>0</c:v>
                </c:pt>
                <c:pt idx="6397">
                  <c:v>0</c:v>
                </c:pt>
                <c:pt idx="6398">
                  <c:v>0</c:v>
                </c:pt>
                <c:pt idx="6399">
                  <c:v>0</c:v>
                </c:pt>
                <c:pt idx="6400">
                  <c:v>0</c:v>
                </c:pt>
                <c:pt idx="6401">
                  <c:v>0</c:v>
                </c:pt>
                <c:pt idx="6402">
                  <c:v>0</c:v>
                </c:pt>
                <c:pt idx="6403">
                  <c:v>0</c:v>
                </c:pt>
                <c:pt idx="6404">
                  <c:v>0</c:v>
                </c:pt>
                <c:pt idx="6405">
                  <c:v>0</c:v>
                </c:pt>
                <c:pt idx="6406">
                  <c:v>0</c:v>
                </c:pt>
                <c:pt idx="6407">
                  <c:v>0</c:v>
                </c:pt>
                <c:pt idx="6408">
                  <c:v>0</c:v>
                </c:pt>
                <c:pt idx="6409">
                  <c:v>0</c:v>
                </c:pt>
                <c:pt idx="6410">
                  <c:v>0</c:v>
                </c:pt>
                <c:pt idx="6411">
                  <c:v>0</c:v>
                </c:pt>
                <c:pt idx="6412">
                  <c:v>0</c:v>
                </c:pt>
                <c:pt idx="6413">
                  <c:v>0</c:v>
                </c:pt>
                <c:pt idx="6414">
                  <c:v>0</c:v>
                </c:pt>
                <c:pt idx="6415">
                  <c:v>0</c:v>
                </c:pt>
                <c:pt idx="6416">
                  <c:v>0</c:v>
                </c:pt>
                <c:pt idx="6417">
                  <c:v>0</c:v>
                </c:pt>
                <c:pt idx="6418">
                  <c:v>0</c:v>
                </c:pt>
                <c:pt idx="6419">
                  <c:v>0</c:v>
                </c:pt>
                <c:pt idx="6420">
                  <c:v>0</c:v>
                </c:pt>
                <c:pt idx="6421">
                  <c:v>0</c:v>
                </c:pt>
                <c:pt idx="6422">
                  <c:v>0</c:v>
                </c:pt>
                <c:pt idx="6423">
                  <c:v>0</c:v>
                </c:pt>
                <c:pt idx="6424">
                  <c:v>0</c:v>
                </c:pt>
                <c:pt idx="6425">
                  <c:v>0</c:v>
                </c:pt>
                <c:pt idx="6426">
                  <c:v>0</c:v>
                </c:pt>
                <c:pt idx="6427">
                  <c:v>0</c:v>
                </c:pt>
                <c:pt idx="6428">
                  <c:v>0</c:v>
                </c:pt>
                <c:pt idx="6429">
                  <c:v>0</c:v>
                </c:pt>
                <c:pt idx="6430">
                  <c:v>0</c:v>
                </c:pt>
                <c:pt idx="6431">
                  <c:v>0</c:v>
                </c:pt>
                <c:pt idx="6432">
                  <c:v>0</c:v>
                </c:pt>
                <c:pt idx="6433">
                  <c:v>0</c:v>
                </c:pt>
                <c:pt idx="6434">
                  <c:v>0</c:v>
                </c:pt>
                <c:pt idx="6435">
                  <c:v>0</c:v>
                </c:pt>
                <c:pt idx="6436">
                  <c:v>0</c:v>
                </c:pt>
                <c:pt idx="6437">
                  <c:v>0</c:v>
                </c:pt>
                <c:pt idx="6438">
                  <c:v>0</c:v>
                </c:pt>
                <c:pt idx="6439">
                  <c:v>0</c:v>
                </c:pt>
                <c:pt idx="6440">
                  <c:v>0</c:v>
                </c:pt>
                <c:pt idx="6441">
                  <c:v>0</c:v>
                </c:pt>
                <c:pt idx="6442">
                  <c:v>0</c:v>
                </c:pt>
                <c:pt idx="6443">
                  <c:v>0</c:v>
                </c:pt>
                <c:pt idx="6444">
                  <c:v>0</c:v>
                </c:pt>
                <c:pt idx="6445">
                  <c:v>0</c:v>
                </c:pt>
                <c:pt idx="6446">
                  <c:v>0</c:v>
                </c:pt>
                <c:pt idx="6447">
                  <c:v>0</c:v>
                </c:pt>
                <c:pt idx="6448">
                  <c:v>0</c:v>
                </c:pt>
                <c:pt idx="6449">
                  <c:v>0</c:v>
                </c:pt>
                <c:pt idx="6450">
                  <c:v>0</c:v>
                </c:pt>
                <c:pt idx="6451">
                  <c:v>0</c:v>
                </c:pt>
                <c:pt idx="6452">
                  <c:v>0</c:v>
                </c:pt>
                <c:pt idx="6453">
                  <c:v>0</c:v>
                </c:pt>
                <c:pt idx="6454">
                  <c:v>0</c:v>
                </c:pt>
                <c:pt idx="6455">
                  <c:v>0</c:v>
                </c:pt>
                <c:pt idx="6456">
                  <c:v>0</c:v>
                </c:pt>
                <c:pt idx="6457">
                  <c:v>0</c:v>
                </c:pt>
                <c:pt idx="6458">
                  <c:v>0</c:v>
                </c:pt>
                <c:pt idx="6459">
                  <c:v>0</c:v>
                </c:pt>
                <c:pt idx="6460">
                  <c:v>0</c:v>
                </c:pt>
                <c:pt idx="6461">
                  <c:v>0</c:v>
                </c:pt>
                <c:pt idx="6462">
                  <c:v>0</c:v>
                </c:pt>
                <c:pt idx="6463">
                  <c:v>0</c:v>
                </c:pt>
                <c:pt idx="6464">
                  <c:v>0</c:v>
                </c:pt>
                <c:pt idx="6465">
                  <c:v>0</c:v>
                </c:pt>
                <c:pt idx="6466">
                  <c:v>0</c:v>
                </c:pt>
                <c:pt idx="6467">
                  <c:v>0</c:v>
                </c:pt>
                <c:pt idx="6468">
                  <c:v>0</c:v>
                </c:pt>
                <c:pt idx="6469">
                  <c:v>0</c:v>
                </c:pt>
                <c:pt idx="6470">
                  <c:v>0</c:v>
                </c:pt>
                <c:pt idx="6471">
                  <c:v>0</c:v>
                </c:pt>
                <c:pt idx="6472">
                  <c:v>0</c:v>
                </c:pt>
                <c:pt idx="6473">
                  <c:v>0</c:v>
                </c:pt>
                <c:pt idx="6474">
                  <c:v>0</c:v>
                </c:pt>
                <c:pt idx="6475">
                  <c:v>0</c:v>
                </c:pt>
                <c:pt idx="6476">
                  <c:v>0</c:v>
                </c:pt>
                <c:pt idx="6477">
                  <c:v>0</c:v>
                </c:pt>
                <c:pt idx="6478">
                  <c:v>0</c:v>
                </c:pt>
                <c:pt idx="6479">
                  <c:v>0</c:v>
                </c:pt>
                <c:pt idx="6480">
                  <c:v>0</c:v>
                </c:pt>
                <c:pt idx="6481">
                  <c:v>0</c:v>
                </c:pt>
                <c:pt idx="6482">
                  <c:v>0</c:v>
                </c:pt>
                <c:pt idx="6483">
                  <c:v>0</c:v>
                </c:pt>
                <c:pt idx="6484">
                  <c:v>0</c:v>
                </c:pt>
                <c:pt idx="6485">
                  <c:v>0</c:v>
                </c:pt>
                <c:pt idx="6486">
                  <c:v>0</c:v>
                </c:pt>
                <c:pt idx="6487">
                  <c:v>0</c:v>
                </c:pt>
                <c:pt idx="6488">
                  <c:v>0</c:v>
                </c:pt>
                <c:pt idx="6489">
                  <c:v>0</c:v>
                </c:pt>
                <c:pt idx="6490">
                  <c:v>0</c:v>
                </c:pt>
                <c:pt idx="6491">
                  <c:v>0</c:v>
                </c:pt>
                <c:pt idx="6492">
                  <c:v>0</c:v>
                </c:pt>
                <c:pt idx="6493">
                  <c:v>0</c:v>
                </c:pt>
                <c:pt idx="6494">
                  <c:v>0</c:v>
                </c:pt>
                <c:pt idx="6495">
                  <c:v>0</c:v>
                </c:pt>
                <c:pt idx="6496">
                  <c:v>0</c:v>
                </c:pt>
                <c:pt idx="6497">
                  <c:v>0</c:v>
                </c:pt>
                <c:pt idx="6498">
                  <c:v>0</c:v>
                </c:pt>
                <c:pt idx="6499">
                  <c:v>0</c:v>
                </c:pt>
                <c:pt idx="6500">
                  <c:v>0</c:v>
                </c:pt>
                <c:pt idx="6501">
                  <c:v>0</c:v>
                </c:pt>
                <c:pt idx="6502">
                  <c:v>0</c:v>
                </c:pt>
                <c:pt idx="6503">
                  <c:v>0</c:v>
                </c:pt>
                <c:pt idx="6504">
                  <c:v>0</c:v>
                </c:pt>
                <c:pt idx="6505">
                  <c:v>0</c:v>
                </c:pt>
                <c:pt idx="6506">
                  <c:v>0</c:v>
                </c:pt>
                <c:pt idx="6507">
                  <c:v>0</c:v>
                </c:pt>
                <c:pt idx="6508">
                  <c:v>0</c:v>
                </c:pt>
                <c:pt idx="6509">
                  <c:v>0</c:v>
                </c:pt>
                <c:pt idx="6510">
                  <c:v>0</c:v>
                </c:pt>
                <c:pt idx="6511">
                  <c:v>0</c:v>
                </c:pt>
                <c:pt idx="6512">
                  <c:v>0</c:v>
                </c:pt>
                <c:pt idx="6513">
                  <c:v>0</c:v>
                </c:pt>
                <c:pt idx="6514">
                  <c:v>0</c:v>
                </c:pt>
                <c:pt idx="6515">
                  <c:v>0</c:v>
                </c:pt>
                <c:pt idx="6516">
                  <c:v>0</c:v>
                </c:pt>
                <c:pt idx="6517">
                  <c:v>0</c:v>
                </c:pt>
                <c:pt idx="6518">
                  <c:v>0</c:v>
                </c:pt>
                <c:pt idx="6519">
                  <c:v>0</c:v>
                </c:pt>
                <c:pt idx="6520">
                  <c:v>0</c:v>
                </c:pt>
                <c:pt idx="6521">
                  <c:v>0</c:v>
                </c:pt>
                <c:pt idx="6522">
                  <c:v>0</c:v>
                </c:pt>
                <c:pt idx="6523">
                  <c:v>0</c:v>
                </c:pt>
                <c:pt idx="6524">
                  <c:v>0</c:v>
                </c:pt>
                <c:pt idx="6525">
                  <c:v>0</c:v>
                </c:pt>
                <c:pt idx="6526">
                  <c:v>0</c:v>
                </c:pt>
                <c:pt idx="6527">
                  <c:v>0</c:v>
                </c:pt>
                <c:pt idx="6528">
                  <c:v>0</c:v>
                </c:pt>
                <c:pt idx="6529">
                  <c:v>0</c:v>
                </c:pt>
                <c:pt idx="6530">
                  <c:v>0</c:v>
                </c:pt>
                <c:pt idx="6531">
                  <c:v>0</c:v>
                </c:pt>
                <c:pt idx="6532">
                  <c:v>0</c:v>
                </c:pt>
                <c:pt idx="6533">
                  <c:v>0</c:v>
                </c:pt>
                <c:pt idx="6534">
                  <c:v>0</c:v>
                </c:pt>
                <c:pt idx="6535">
                  <c:v>0</c:v>
                </c:pt>
                <c:pt idx="6536">
                  <c:v>0</c:v>
                </c:pt>
                <c:pt idx="6537">
                  <c:v>0</c:v>
                </c:pt>
                <c:pt idx="6538">
                  <c:v>0</c:v>
                </c:pt>
                <c:pt idx="6539">
                  <c:v>0</c:v>
                </c:pt>
                <c:pt idx="6540">
                  <c:v>0</c:v>
                </c:pt>
                <c:pt idx="6541">
                  <c:v>0</c:v>
                </c:pt>
                <c:pt idx="6542">
                  <c:v>0</c:v>
                </c:pt>
                <c:pt idx="6543">
                  <c:v>0</c:v>
                </c:pt>
                <c:pt idx="6544">
                  <c:v>0</c:v>
                </c:pt>
                <c:pt idx="6545">
                  <c:v>0</c:v>
                </c:pt>
                <c:pt idx="6546">
                  <c:v>0</c:v>
                </c:pt>
                <c:pt idx="6547">
                  <c:v>0</c:v>
                </c:pt>
                <c:pt idx="6548">
                  <c:v>0</c:v>
                </c:pt>
                <c:pt idx="6549">
                  <c:v>0</c:v>
                </c:pt>
                <c:pt idx="6550">
                  <c:v>0</c:v>
                </c:pt>
                <c:pt idx="6551">
                  <c:v>0</c:v>
                </c:pt>
                <c:pt idx="6552">
                  <c:v>0</c:v>
                </c:pt>
                <c:pt idx="6553">
                  <c:v>0</c:v>
                </c:pt>
                <c:pt idx="6554">
                  <c:v>0</c:v>
                </c:pt>
                <c:pt idx="6555">
                  <c:v>0</c:v>
                </c:pt>
                <c:pt idx="6556">
                  <c:v>0</c:v>
                </c:pt>
                <c:pt idx="6557">
                  <c:v>0</c:v>
                </c:pt>
                <c:pt idx="6558">
                  <c:v>0</c:v>
                </c:pt>
                <c:pt idx="6559">
                  <c:v>0</c:v>
                </c:pt>
                <c:pt idx="6560">
                  <c:v>0</c:v>
                </c:pt>
                <c:pt idx="6561">
                  <c:v>0</c:v>
                </c:pt>
                <c:pt idx="6562">
                  <c:v>0</c:v>
                </c:pt>
                <c:pt idx="6563">
                  <c:v>0</c:v>
                </c:pt>
                <c:pt idx="6564">
                  <c:v>0</c:v>
                </c:pt>
                <c:pt idx="6565">
                  <c:v>0</c:v>
                </c:pt>
                <c:pt idx="6566">
                  <c:v>0</c:v>
                </c:pt>
                <c:pt idx="6567">
                  <c:v>0</c:v>
                </c:pt>
                <c:pt idx="6568">
                  <c:v>0</c:v>
                </c:pt>
                <c:pt idx="6569">
                  <c:v>0</c:v>
                </c:pt>
                <c:pt idx="6570">
                  <c:v>0</c:v>
                </c:pt>
                <c:pt idx="6571">
                  <c:v>0</c:v>
                </c:pt>
                <c:pt idx="6572">
                  <c:v>0</c:v>
                </c:pt>
                <c:pt idx="6573">
                  <c:v>0</c:v>
                </c:pt>
                <c:pt idx="6574">
                  <c:v>0</c:v>
                </c:pt>
                <c:pt idx="6575">
                  <c:v>0</c:v>
                </c:pt>
                <c:pt idx="6576">
                  <c:v>0</c:v>
                </c:pt>
                <c:pt idx="6577">
                  <c:v>0</c:v>
                </c:pt>
                <c:pt idx="6578">
                  <c:v>0</c:v>
                </c:pt>
                <c:pt idx="6579">
                  <c:v>0</c:v>
                </c:pt>
                <c:pt idx="6580">
                  <c:v>0</c:v>
                </c:pt>
                <c:pt idx="6581">
                  <c:v>0</c:v>
                </c:pt>
                <c:pt idx="6582">
                  <c:v>0</c:v>
                </c:pt>
                <c:pt idx="6583">
                  <c:v>0</c:v>
                </c:pt>
                <c:pt idx="6584">
                  <c:v>0</c:v>
                </c:pt>
                <c:pt idx="6585">
                  <c:v>0</c:v>
                </c:pt>
                <c:pt idx="6586">
                  <c:v>0</c:v>
                </c:pt>
                <c:pt idx="6587">
                  <c:v>0</c:v>
                </c:pt>
                <c:pt idx="6588">
                  <c:v>0</c:v>
                </c:pt>
                <c:pt idx="6589">
                  <c:v>0</c:v>
                </c:pt>
                <c:pt idx="6590">
                  <c:v>0</c:v>
                </c:pt>
                <c:pt idx="6591">
                  <c:v>0</c:v>
                </c:pt>
                <c:pt idx="6592">
                  <c:v>0</c:v>
                </c:pt>
                <c:pt idx="6593">
                  <c:v>0</c:v>
                </c:pt>
                <c:pt idx="6594">
                  <c:v>0</c:v>
                </c:pt>
                <c:pt idx="6595">
                  <c:v>0</c:v>
                </c:pt>
                <c:pt idx="6596">
                  <c:v>0</c:v>
                </c:pt>
                <c:pt idx="6597">
                  <c:v>0</c:v>
                </c:pt>
                <c:pt idx="6598">
                  <c:v>0</c:v>
                </c:pt>
                <c:pt idx="6599">
                  <c:v>0</c:v>
                </c:pt>
                <c:pt idx="6600">
                  <c:v>0</c:v>
                </c:pt>
                <c:pt idx="6601">
                  <c:v>0</c:v>
                </c:pt>
                <c:pt idx="6602">
                  <c:v>0</c:v>
                </c:pt>
                <c:pt idx="6603">
                  <c:v>0</c:v>
                </c:pt>
                <c:pt idx="6604">
                  <c:v>0</c:v>
                </c:pt>
                <c:pt idx="6605">
                  <c:v>0</c:v>
                </c:pt>
                <c:pt idx="6606">
                  <c:v>0</c:v>
                </c:pt>
                <c:pt idx="6607">
                  <c:v>0</c:v>
                </c:pt>
                <c:pt idx="6608">
                  <c:v>0</c:v>
                </c:pt>
                <c:pt idx="6609">
                  <c:v>0</c:v>
                </c:pt>
                <c:pt idx="6610">
                  <c:v>0</c:v>
                </c:pt>
                <c:pt idx="6611">
                  <c:v>0</c:v>
                </c:pt>
                <c:pt idx="6612">
                  <c:v>0</c:v>
                </c:pt>
                <c:pt idx="6613">
                  <c:v>0</c:v>
                </c:pt>
                <c:pt idx="6614">
                  <c:v>0</c:v>
                </c:pt>
                <c:pt idx="6615">
                  <c:v>0</c:v>
                </c:pt>
                <c:pt idx="6616">
                  <c:v>0</c:v>
                </c:pt>
                <c:pt idx="6617">
                  <c:v>0</c:v>
                </c:pt>
                <c:pt idx="6618">
                  <c:v>0</c:v>
                </c:pt>
                <c:pt idx="6619">
                  <c:v>0</c:v>
                </c:pt>
                <c:pt idx="6620">
                  <c:v>0</c:v>
                </c:pt>
                <c:pt idx="6621">
                  <c:v>0</c:v>
                </c:pt>
                <c:pt idx="6622">
                  <c:v>0</c:v>
                </c:pt>
                <c:pt idx="6623">
                  <c:v>0</c:v>
                </c:pt>
                <c:pt idx="6624">
                  <c:v>0</c:v>
                </c:pt>
                <c:pt idx="6625">
                  <c:v>0</c:v>
                </c:pt>
                <c:pt idx="6626">
                  <c:v>0</c:v>
                </c:pt>
                <c:pt idx="6627">
                  <c:v>0</c:v>
                </c:pt>
                <c:pt idx="6628">
                  <c:v>0</c:v>
                </c:pt>
                <c:pt idx="6629">
                  <c:v>0</c:v>
                </c:pt>
                <c:pt idx="6630">
                  <c:v>0</c:v>
                </c:pt>
                <c:pt idx="6631">
                  <c:v>0</c:v>
                </c:pt>
                <c:pt idx="6632">
                  <c:v>0</c:v>
                </c:pt>
                <c:pt idx="6633">
                  <c:v>0</c:v>
                </c:pt>
                <c:pt idx="6634">
                  <c:v>0</c:v>
                </c:pt>
                <c:pt idx="6635">
                  <c:v>0</c:v>
                </c:pt>
                <c:pt idx="6636">
                  <c:v>0</c:v>
                </c:pt>
                <c:pt idx="6637">
                  <c:v>0</c:v>
                </c:pt>
                <c:pt idx="6638">
                  <c:v>0</c:v>
                </c:pt>
                <c:pt idx="6639">
                  <c:v>0</c:v>
                </c:pt>
                <c:pt idx="6640">
                  <c:v>0</c:v>
                </c:pt>
                <c:pt idx="6641">
                  <c:v>0</c:v>
                </c:pt>
                <c:pt idx="6642">
                  <c:v>0</c:v>
                </c:pt>
                <c:pt idx="6643">
                  <c:v>0</c:v>
                </c:pt>
                <c:pt idx="6644">
                  <c:v>0</c:v>
                </c:pt>
                <c:pt idx="6645">
                  <c:v>0</c:v>
                </c:pt>
                <c:pt idx="6646">
                  <c:v>0</c:v>
                </c:pt>
                <c:pt idx="6647">
                  <c:v>0</c:v>
                </c:pt>
                <c:pt idx="6648">
                  <c:v>0</c:v>
                </c:pt>
                <c:pt idx="6649">
                  <c:v>0</c:v>
                </c:pt>
                <c:pt idx="6650">
                  <c:v>0</c:v>
                </c:pt>
                <c:pt idx="6651">
                  <c:v>0</c:v>
                </c:pt>
                <c:pt idx="6652">
                  <c:v>0</c:v>
                </c:pt>
                <c:pt idx="6653">
                  <c:v>0</c:v>
                </c:pt>
                <c:pt idx="6654">
                  <c:v>0</c:v>
                </c:pt>
                <c:pt idx="6655">
                  <c:v>0</c:v>
                </c:pt>
                <c:pt idx="6656">
                  <c:v>0</c:v>
                </c:pt>
                <c:pt idx="6657">
                  <c:v>0</c:v>
                </c:pt>
                <c:pt idx="6658">
                  <c:v>0</c:v>
                </c:pt>
                <c:pt idx="6659">
                  <c:v>0</c:v>
                </c:pt>
                <c:pt idx="6660">
                  <c:v>0</c:v>
                </c:pt>
                <c:pt idx="6661">
                  <c:v>0</c:v>
                </c:pt>
                <c:pt idx="6662">
                  <c:v>0</c:v>
                </c:pt>
                <c:pt idx="6663">
                  <c:v>0</c:v>
                </c:pt>
                <c:pt idx="6664">
                  <c:v>0</c:v>
                </c:pt>
                <c:pt idx="6665">
                  <c:v>0</c:v>
                </c:pt>
                <c:pt idx="6666">
                  <c:v>0</c:v>
                </c:pt>
                <c:pt idx="6667">
                  <c:v>0</c:v>
                </c:pt>
                <c:pt idx="6668">
                  <c:v>0</c:v>
                </c:pt>
                <c:pt idx="6669">
                  <c:v>0</c:v>
                </c:pt>
                <c:pt idx="6670">
                  <c:v>0</c:v>
                </c:pt>
                <c:pt idx="6671">
                  <c:v>0</c:v>
                </c:pt>
                <c:pt idx="6672">
                  <c:v>0</c:v>
                </c:pt>
                <c:pt idx="6673">
                  <c:v>0</c:v>
                </c:pt>
                <c:pt idx="6674">
                  <c:v>0</c:v>
                </c:pt>
                <c:pt idx="6675">
                  <c:v>0</c:v>
                </c:pt>
                <c:pt idx="6676">
                  <c:v>0</c:v>
                </c:pt>
                <c:pt idx="6677">
                  <c:v>0</c:v>
                </c:pt>
                <c:pt idx="6678">
                  <c:v>0</c:v>
                </c:pt>
                <c:pt idx="6679">
                  <c:v>0</c:v>
                </c:pt>
                <c:pt idx="6680">
                  <c:v>0</c:v>
                </c:pt>
                <c:pt idx="6681">
                  <c:v>0</c:v>
                </c:pt>
                <c:pt idx="6682">
                  <c:v>0</c:v>
                </c:pt>
                <c:pt idx="6683">
                  <c:v>0</c:v>
                </c:pt>
                <c:pt idx="6684">
                  <c:v>0</c:v>
                </c:pt>
                <c:pt idx="6685">
                  <c:v>0</c:v>
                </c:pt>
                <c:pt idx="6686">
                  <c:v>0</c:v>
                </c:pt>
                <c:pt idx="6687">
                  <c:v>0</c:v>
                </c:pt>
                <c:pt idx="6688">
                  <c:v>0</c:v>
                </c:pt>
                <c:pt idx="6689">
                  <c:v>0</c:v>
                </c:pt>
                <c:pt idx="6690">
                  <c:v>0</c:v>
                </c:pt>
                <c:pt idx="6691">
                  <c:v>0</c:v>
                </c:pt>
                <c:pt idx="6692">
                  <c:v>0</c:v>
                </c:pt>
                <c:pt idx="6693">
                  <c:v>0</c:v>
                </c:pt>
                <c:pt idx="6694">
                  <c:v>0</c:v>
                </c:pt>
                <c:pt idx="6695">
                  <c:v>0</c:v>
                </c:pt>
                <c:pt idx="6696">
                  <c:v>0</c:v>
                </c:pt>
                <c:pt idx="6697">
                  <c:v>0</c:v>
                </c:pt>
                <c:pt idx="6698">
                  <c:v>0</c:v>
                </c:pt>
                <c:pt idx="6699">
                  <c:v>0</c:v>
                </c:pt>
                <c:pt idx="6700">
                  <c:v>0</c:v>
                </c:pt>
                <c:pt idx="6701">
                  <c:v>0</c:v>
                </c:pt>
                <c:pt idx="6702">
                  <c:v>0</c:v>
                </c:pt>
                <c:pt idx="6703">
                  <c:v>0</c:v>
                </c:pt>
                <c:pt idx="6704">
                  <c:v>0</c:v>
                </c:pt>
                <c:pt idx="6705">
                  <c:v>0</c:v>
                </c:pt>
                <c:pt idx="6706">
                  <c:v>0</c:v>
                </c:pt>
                <c:pt idx="6707">
                  <c:v>0</c:v>
                </c:pt>
                <c:pt idx="6708">
                  <c:v>0</c:v>
                </c:pt>
                <c:pt idx="6709">
                  <c:v>0</c:v>
                </c:pt>
                <c:pt idx="6710">
                  <c:v>0</c:v>
                </c:pt>
                <c:pt idx="6711">
                  <c:v>0</c:v>
                </c:pt>
                <c:pt idx="6712">
                  <c:v>0</c:v>
                </c:pt>
                <c:pt idx="6713">
                  <c:v>0</c:v>
                </c:pt>
                <c:pt idx="6714">
                  <c:v>0</c:v>
                </c:pt>
                <c:pt idx="6715">
                  <c:v>0</c:v>
                </c:pt>
                <c:pt idx="6716">
                  <c:v>0</c:v>
                </c:pt>
                <c:pt idx="6717">
                  <c:v>0</c:v>
                </c:pt>
                <c:pt idx="6718">
                  <c:v>0</c:v>
                </c:pt>
                <c:pt idx="6719">
                  <c:v>0</c:v>
                </c:pt>
                <c:pt idx="6720">
                  <c:v>0</c:v>
                </c:pt>
                <c:pt idx="6721">
                  <c:v>0</c:v>
                </c:pt>
                <c:pt idx="6722">
                  <c:v>0</c:v>
                </c:pt>
                <c:pt idx="6723">
                  <c:v>0</c:v>
                </c:pt>
                <c:pt idx="6724">
                  <c:v>0</c:v>
                </c:pt>
                <c:pt idx="6725">
                  <c:v>0</c:v>
                </c:pt>
                <c:pt idx="6726">
                  <c:v>0</c:v>
                </c:pt>
                <c:pt idx="6727">
                  <c:v>0</c:v>
                </c:pt>
                <c:pt idx="6728">
                  <c:v>0</c:v>
                </c:pt>
                <c:pt idx="6729">
                  <c:v>0</c:v>
                </c:pt>
                <c:pt idx="6730">
                  <c:v>0</c:v>
                </c:pt>
                <c:pt idx="6731">
                  <c:v>0</c:v>
                </c:pt>
                <c:pt idx="6732">
                  <c:v>0</c:v>
                </c:pt>
                <c:pt idx="6733">
                  <c:v>0</c:v>
                </c:pt>
                <c:pt idx="6734">
                  <c:v>0</c:v>
                </c:pt>
                <c:pt idx="6735">
                  <c:v>0</c:v>
                </c:pt>
                <c:pt idx="6736">
                  <c:v>0</c:v>
                </c:pt>
                <c:pt idx="6737">
                  <c:v>0</c:v>
                </c:pt>
                <c:pt idx="6738">
                  <c:v>0</c:v>
                </c:pt>
                <c:pt idx="6739">
                  <c:v>0</c:v>
                </c:pt>
                <c:pt idx="6740">
                  <c:v>0</c:v>
                </c:pt>
                <c:pt idx="6741">
                  <c:v>0</c:v>
                </c:pt>
                <c:pt idx="6742">
                  <c:v>0</c:v>
                </c:pt>
                <c:pt idx="6743">
                  <c:v>0</c:v>
                </c:pt>
                <c:pt idx="6744">
                  <c:v>0</c:v>
                </c:pt>
                <c:pt idx="6745">
                  <c:v>0</c:v>
                </c:pt>
                <c:pt idx="6746">
                  <c:v>0</c:v>
                </c:pt>
                <c:pt idx="6747">
                  <c:v>0</c:v>
                </c:pt>
                <c:pt idx="6748">
                  <c:v>0</c:v>
                </c:pt>
                <c:pt idx="6749">
                  <c:v>0</c:v>
                </c:pt>
                <c:pt idx="6750">
                  <c:v>0</c:v>
                </c:pt>
                <c:pt idx="6751">
                  <c:v>0</c:v>
                </c:pt>
                <c:pt idx="6752">
                  <c:v>0</c:v>
                </c:pt>
                <c:pt idx="6753">
                  <c:v>0</c:v>
                </c:pt>
                <c:pt idx="6754">
                  <c:v>0</c:v>
                </c:pt>
                <c:pt idx="6755">
                  <c:v>0</c:v>
                </c:pt>
                <c:pt idx="6756">
                  <c:v>0</c:v>
                </c:pt>
                <c:pt idx="6757">
                  <c:v>0</c:v>
                </c:pt>
                <c:pt idx="6758">
                  <c:v>0</c:v>
                </c:pt>
                <c:pt idx="6759">
                  <c:v>0</c:v>
                </c:pt>
                <c:pt idx="6760">
                  <c:v>0</c:v>
                </c:pt>
                <c:pt idx="6761">
                  <c:v>0</c:v>
                </c:pt>
                <c:pt idx="6762">
                  <c:v>0</c:v>
                </c:pt>
                <c:pt idx="6763">
                  <c:v>0</c:v>
                </c:pt>
                <c:pt idx="6764">
                  <c:v>0</c:v>
                </c:pt>
                <c:pt idx="6765">
                  <c:v>0</c:v>
                </c:pt>
                <c:pt idx="6766">
                  <c:v>0</c:v>
                </c:pt>
                <c:pt idx="6767">
                  <c:v>0</c:v>
                </c:pt>
                <c:pt idx="6768">
                  <c:v>0</c:v>
                </c:pt>
                <c:pt idx="6769">
                  <c:v>0</c:v>
                </c:pt>
                <c:pt idx="6770">
                  <c:v>0</c:v>
                </c:pt>
                <c:pt idx="6771">
                  <c:v>0</c:v>
                </c:pt>
                <c:pt idx="6772">
                  <c:v>0</c:v>
                </c:pt>
                <c:pt idx="6773">
                  <c:v>0</c:v>
                </c:pt>
                <c:pt idx="6774">
                  <c:v>0</c:v>
                </c:pt>
                <c:pt idx="6775">
                  <c:v>0</c:v>
                </c:pt>
                <c:pt idx="6776">
                  <c:v>0</c:v>
                </c:pt>
                <c:pt idx="6777">
                  <c:v>0</c:v>
                </c:pt>
                <c:pt idx="6778">
                  <c:v>0</c:v>
                </c:pt>
                <c:pt idx="6779">
                  <c:v>0</c:v>
                </c:pt>
                <c:pt idx="6780">
                  <c:v>0</c:v>
                </c:pt>
                <c:pt idx="6781">
                  <c:v>0</c:v>
                </c:pt>
                <c:pt idx="6782">
                  <c:v>0</c:v>
                </c:pt>
                <c:pt idx="6783">
                  <c:v>0</c:v>
                </c:pt>
                <c:pt idx="6784">
                  <c:v>0</c:v>
                </c:pt>
                <c:pt idx="6785">
                  <c:v>0</c:v>
                </c:pt>
                <c:pt idx="6786">
                  <c:v>0</c:v>
                </c:pt>
                <c:pt idx="6787">
                  <c:v>0</c:v>
                </c:pt>
                <c:pt idx="6788">
                  <c:v>0</c:v>
                </c:pt>
                <c:pt idx="6789">
                  <c:v>0</c:v>
                </c:pt>
                <c:pt idx="6790">
                  <c:v>0</c:v>
                </c:pt>
                <c:pt idx="6791">
                  <c:v>0</c:v>
                </c:pt>
                <c:pt idx="6792">
                  <c:v>0</c:v>
                </c:pt>
                <c:pt idx="6793">
                  <c:v>0</c:v>
                </c:pt>
                <c:pt idx="6794">
                  <c:v>0</c:v>
                </c:pt>
                <c:pt idx="6795">
                  <c:v>0</c:v>
                </c:pt>
                <c:pt idx="6796">
                  <c:v>0</c:v>
                </c:pt>
                <c:pt idx="6797">
                  <c:v>0</c:v>
                </c:pt>
                <c:pt idx="6798">
                  <c:v>0</c:v>
                </c:pt>
                <c:pt idx="6799">
                  <c:v>0</c:v>
                </c:pt>
                <c:pt idx="6800">
                  <c:v>0</c:v>
                </c:pt>
                <c:pt idx="6801">
                  <c:v>0</c:v>
                </c:pt>
                <c:pt idx="6802">
                  <c:v>0</c:v>
                </c:pt>
                <c:pt idx="6803">
                  <c:v>0</c:v>
                </c:pt>
                <c:pt idx="6804">
                  <c:v>0</c:v>
                </c:pt>
                <c:pt idx="6805">
                  <c:v>0</c:v>
                </c:pt>
                <c:pt idx="6806">
                  <c:v>0</c:v>
                </c:pt>
                <c:pt idx="6807">
                  <c:v>0</c:v>
                </c:pt>
                <c:pt idx="6808">
                  <c:v>0</c:v>
                </c:pt>
                <c:pt idx="6809">
                  <c:v>0</c:v>
                </c:pt>
                <c:pt idx="6810">
                  <c:v>0</c:v>
                </c:pt>
                <c:pt idx="6811">
                  <c:v>0</c:v>
                </c:pt>
                <c:pt idx="6812">
                  <c:v>0</c:v>
                </c:pt>
                <c:pt idx="6813">
                  <c:v>0</c:v>
                </c:pt>
                <c:pt idx="6814">
                  <c:v>0</c:v>
                </c:pt>
                <c:pt idx="6815">
                  <c:v>0</c:v>
                </c:pt>
                <c:pt idx="6816">
                  <c:v>0</c:v>
                </c:pt>
                <c:pt idx="6817">
                  <c:v>0</c:v>
                </c:pt>
                <c:pt idx="6818">
                  <c:v>0</c:v>
                </c:pt>
                <c:pt idx="6819">
                  <c:v>0</c:v>
                </c:pt>
                <c:pt idx="6820">
                  <c:v>0</c:v>
                </c:pt>
                <c:pt idx="6821">
                  <c:v>0</c:v>
                </c:pt>
                <c:pt idx="6822">
                  <c:v>0</c:v>
                </c:pt>
                <c:pt idx="6823">
                  <c:v>0</c:v>
                </c:pt>
                <c:pt idx="6824">
                  <c:v>0</c:v>
                </c:pt>
                <c:pt idx="6825">
                  <c:v>0</c:v>
                </c:pt>
                <c:pt idx="6826">
                  <c:v>0</c:v>
                </c:pt>
                <c:pt idx="6827">
                  <c:v>0</c:v>
                </c:pt>
                <c:pt idx="6828">
                  <c:v>0</c:v>
                </c:pt>
                <c:pt idx="6829">
                  <c:v>0</c:v>
                </c:pt>
                <c:pt idx="6830">
                  <c:v>0</c:v>
                </c:pt>
                <c:pt idx="6831">
                  <c:v>0</c:v>
                </c:pt>
                <c:pt idx="6832">
                  <c:v>0</c:v>
                </c:pt>
                <c:pt idx="6833">
                  <c:v>0</c:v>
                </c:pt>
                <c:pt idx="6834">
                  <c:v>0</c:v>
                </c:pt>
                <c:pt idx="6835">
                  <c:v>0</c:v>
                </c:pt>
                <c:pt idx="6836">
                  <c:v>0</c:v>
                </c:pt>
                <c:pt idx="6837">
                  <c:v>0</c:v>
                </c:pt>
                <c:pt idx="6838">
                  <c:v>0</c:v>
                </c:pt>
                <c:pt idx="6839">
                  <c:v>0</c:v>
                </c:pt>
                <c:pt idx="6840">
                  <c:v>0</c:v>
                </c:pt>
                <c:pt idx="6841">
                  <c:v>0</c:v>
                </c:pt>
                <c:pt idx="6842">
                  <c:v>0</c:v>
                </c:pt>
                <c:pt idx="6843">
                  <c:v>0</c:v>
                </c:pt>
                <c:pt idx="6844">
                  <c:v>0</c:v>
                </c:pt>
                <c:pt idx="6845">
                  <c:v>0</c:v>
                </c:pt>
                <c:pt idx="6846">
                  <c:v>0</c:v>
                </c:pt>
                <c:pt idx="6847">
                  <c:v>0</c:v>
                </c:pt>
                <c:pt idx="6848">
                  <c:v>0</c:v>
                </c:pt>
                <c:pt idx="6849">
                  <c:v>0</c:v>
                </c:pt>
                <c:pt idx="6850">
                  <c:v>0</c:v>
                </c:pt>
                <c:pt idx="6851">
                  <c:v>0</c:v>
                </c:pt>
                <c:pt idx="6852">
                  <c:v>0</c:v>
                </c:pt>
                <c:pt idx="6853">
                  <c:v>0</c:v>
                </c:pt>
                <c:pt idx="6854">
                  <c:v>0</c:v>
                </c:pt>
                <c:pt idx="6855">
                  <c:v>0</c:v>
                </c:pt>
                <c:pt idx="6856">
                  <c:v>0</c:v>
                </c:pt>
                <c:pt idx="6857">
                  <c:v>0</c:v>
                </c:pt>
                <c:pt idx="6858">
                  <c:v>0</c:v>
                </c:pt>
                <c:pt idx="6859">
                  <c:v>0</c:v>
                </c:pt>
                <c:pt idx="6860">
                  <c:v>0</c:v>
                </c:pt>
                <c:pt idx="6861">
                  <c:v>0</c:v>
                </c:pt>
                <c:pt idx="6862">
                  <c:v>0</c:v>
                </c:pt>
                <c:pt idx="6863">
                  <c:v>0</c:v>
                </c:pt>
                <c:pt idx="6864">
                  <c:v>0</c:v>
                </c:pt>
                <c:pt idx="6865">
                  <c:v>0</c:v>
                </c:pt>
                <c:pt idx="6866">
                  <c:v>0</c:v>
                </c:pt>
                <c:pt idx="6867">
                  <c:v>0</c:v>
                </c:pt>
                <c:pt idx="6868">
                  <c:v>0</c:v>
                </c:pt>
                <c:pt idx="6869">
                  <c:v>0</c:v>
                </c:pt>
                <c:pt idx="6870">
                  <c:v>0</c:v>
                </c:pt>
                <c:pt idx="6871">
                  <c:v>0</c:v>
                </c:pt>
                <c:pt idx="6872">
                  <c:v>0</c:v>
                </c:pt>
                <c:pt idx="6873">
                  <c:v>0</c:v>
                </c:pt>
                <c:pt idx="6874">
                  <c:v>0</c:v>
                </c:pt>
                <c:pt idx="6875">
                  <c:v>0</c:v>
                </c:pt>
                <c:pt idx="6876">
                  <c:v>0</c:v>
                </c:pt>
                <c:pt idx="6877">
                  <c:v>0</c:v>
                </c:pt>
                <c:pt idx="6878">
                  <c:v>0</c:v>
                </c:pt>
                <c:pt idx="6879">
                  <c:v>0</c:v>
                </c:pt>
                <c:pt idx="6880">
                  <c:v>0</c:v>
                </c:pt>
                <c:pt idx="6881">
                  <c:v>0</c:v>
                </c:pt>
                <c:pt idx="6882">
                  <c:v>0</c:v>
                </c:pt>
                <c:pt idx="6883">
                  <c:v>0</c:v>
                </c:pt>
                <c:pt idx="6884">
                  <c:v>0</c:v>
                </c:pt>
                <c:pt idx="6885">
                  <c:v>0</c:v>
                </c:pt>
                <c:pt idx="6886">
                  <c:v>0</c:v>
                </c:pt>
                <c:pt idx="6887">
                  <c:v>0</c:v>
                </c:pt>
                <c:pt idx="6888">
                  <c:v>0</c:v>
                </c:pt>
                <c:pt idx="6889">
                  <c:v>0</c:v>
                </c:pt>
                <c:pt idx="6890">
                  <c:v>0</c:v>
                </c:pt>
                <c:pt idx="6891">
                  <c:v>0</c:v>
                </c:pt>
                <c:pt idx="6892">
                  <c:v>0</c:v>
                </c:pt>
                <c:pt idx="6893">
                  <c:v>0</c:v>
                </c:pt>
                <c:pt idx="6894">
                  <c:v>0</c:v>
                </c:pt>
                <c:pt idx="6895">
                  <c:v>0</c:v>
                </c:pt>
                <c:pt idx="6896">
                  <c:v>0</c:v>
                </c:pt>
                <c:pt idx="6897">
                  <c:v>0</c:v>
                </c:pt>
                <c:pt idx="6898">
                  <c:v>0</c:v>
                </c:pt>
                <c:pt idx="6899">
                  <c:v>0</c:v>
                </c:pt>
                <c:pt idx="6900">
                  <c:v>0</c:v>
                </c:pt>
                <c:pt idx="6901">
                  <c:v>0</c:v>
                </c:pt>
                <c:pt idx="6902">
                  <c:v>0</c:v>
                </c:pt>
                <c:pt idx="6903">
                  <c:v>0</c:v>
                </c:pt>
                <c:pt idx="6904">
                  <c:v>0</c:v>
                </c:pt>
                <c:pt idx="6905">
                  <c:v>0</c:v>
                </c:pt>
                <c:pt idx="6906">
                  <c:v>0</c:v>
                </c:pt>
                <c:pt idx="6907">
                  <c:v>0</c:v>
                </c:pt>
                <c:pt idx="6908">
                  <c:v>0</c:v>
                </c:pt>
                <c:pt idx="6909">
                  <c:v>0</c:v>
                </c:pt>
                <c:pt idx="6910">
                  <c:v>0</c:v>
                </c:pt>
                <c:pt idx="6911">
                  <c:v>0</c:v>
                </c:pt>
                <c:pt idx="6912">
                  <c:v>0</c:v>
                </c:pt>
                <c:pt idx="6913">
                  <c:v>0</c:v>
                </c:pt>
                <c:pt idx="6914">
                  <c:v>0</c:v>
                </c:pt>
                <c:pt idx="6915">
                  <c:v>0</c:v>
                </c:pt>
                <c:pt idx="6916">
                  <c:v>0</c:v>
                </c:pt>
                <c:pt idx="6917">
                  <c:v>0</c:v>
                </c:pt>
                <c:pt idx="6918">
                  <c:v>0</c:v>
                </c:pt>
                <c:pt idx="6919">
                  <c:v>0</c:v>
                </c:pt>
                <c:pt idx="6920">
                  <c:v>0</c:v>
                </c:pt>
                <c:pt idx="6921">
                  <c:v>0</c:v>
                </c:pt>
                <c:pt idx="6922">
                  <c:v>0</c:v>
                </c:pt>
                <c:pt idx="6923">
                  <c:v>0</c:v>
                </c:pt>
                <c:pt idx="6924">
                  <c:v>0</c:v>
                </c:pt>
                <c:pt idx="6925">
                  <c:v>0</c:v>
                </c:pt>
                <c:pt idx="6926">
                  <c:v>0</c:v>
                </c:pt>
                <c:pt idx="6927">
                  <c:v>0</c:v>
                </c:pt>
                <c:pt idx="6928">
                  <c:v>0</c:v>
                </c:pt>
                <c:pt idx="6929">
                  <c:v>0</c:v>
                </c:pt>
                <c:pt idx="6930">
                  <c:v>0</c:v>
                </c:pt>
                <c:pt idx="6931">
                  <c:v>0</c:v>
                </c:pt>
                <c:pt idx="6932">
                  <c:v>0</c:v>
                </c:pt>
                <c:pt idx="6933">
                  <c:v>0</c:v>
                </c:pt>
                <c:pt idx="6934">
                  <c:v>0</c:v>
                </c:pt>
                <c:pt idx="6935">
                  <c:v>0</c:v>
                </c:pt>
                <c:pt idx="6936">
                  <c:v>0</c:v>
                </c:pt>
                <c:pt idx="6937">
                  <c:v>0</c:v>
                </c:pt>
                <c:pt idx="6938">
                  <c:v>0</c:v>
                </c:pt>
                <c:pt idx="6939">
                  <c:v>0</c:v>
                </c:pt>
                <c:pt idx="6940">
                  <c:v>0</c:v>
                </c:pt>
                <c:pt idx="6941">
                  <c:v>0</c:v>
                </c:pt>
                <c:pt idx="6942">
                  <c:v>0</c:v>
                </c:pt>
                <c:pt idx="6943">
                  <c:v>0</c:v>
                </c:pt>
                <c:pt idx="6944">
                  <c:v>0</c:v>
                </c:pt>
                <c:pt idx="6945">
                  <c:v>0</c:v>
                </c:pt>
                <c:pt idx="6946">
                  <c:v>0</c:v>
                </c:pt>
                <c:pt idx="6947">
                  <c:v>0</c:v>
                </c:pt>
                <c:pt idx="6948">
                  <c:v>0</c:v>
                </c:pt>
                <c:pt idx="6949">
                  <c:v>0</c:v>
                </c:pt>
                <c:pt idx="6950">
                  <c:v>0</c:v>
                </c:pt>
                <c:pt idx="6951">
                  <c:v>0</c:v>
                </c:pt>
                <c:pt idx="6952">
                  <c:v>0</c:v>
                </c:pt>
                <c:pt idx="6953">
                  <c:v>0</c:v>
                </c:pt>
                <c:pt idx="6954">
                  <c:v>0</c:v>
                </c:pt>
                <c:pt idx="6955">
                  <c:v>0</c:v>
                </c:pt>
                <c:pt idx="6956">
                  <c:v>0</c:v>
                </c:pt>
                <c:pt idx="6957">
                  <c:v>0</c:v>
                </c:pt>
                <c:pt idx="6958">
                  <c:v>0</c:v>
                </c:pt>
                <c:pt idx="6959">
                  <c:v>0</c:v>
                </c:pt>
                <c:pt idx="6960">
                  <c:v>0</c:v>
                </c:pt>
                <c:pt idx="6961">
                  <c:v>0</c:v>
                </c:pt>
                <c:pt idx="6962">
                  <c:v>0</c:v>
                </c:pt>
                <c:pt idx="6963">
                  <c:v>0</c:v>
                </c:pt>
                <c:pt idx="6964">
                  <c:v>0</c:v>
                </c:pt>
                <c:pt idx="6965">
                  <c:v>0</c:v>
                </c:pt>
                <c:pt idx="6966">
                  <c:v>0</c:v>
                </c:pt>
                <c:pt idx="6967">
                  <c:v>0</c:v>
                </c:pt>
                <c:pt idx="6968">
                  <c:v>0</c:v>
                </c:pt>
                <c:pt idx="6969">
                  <c:v>0</c:v>
                </c:pt>
                <c:pt idx="6970">
                  <c:v>0</c:v>
                </c:pt>
                <c:pt idx="6971">
                  <c:v>0</c:v>
                </c:pt>
                <c:pt idx="6972">
                  <c:v>0</c:v>
                </c:pt>
                <c:pt idx="6973">
                  <c:v>0</c:v>
                </c:pt>
                <c:pt idx="6974">
                  <c:v>0</c:v>
                </c:pt>
                <c:pt idx="6975">
                  <c:v>0</c:v>
                </c:pt>
                <c:pt idx="6976">
                  <c:v>0</c:v>
                </c:pt>
                <c:pt idx="6977">
                  <c:v>0</c:v>
                </c:pt>
                <c:pt idx="6978">
                  <c:v>0</c:v>
                </c:pt>
                <c:pt idx="6979">
                  <c:v>0</c:v>
                </c:pt>
                <c:pt idx="6980">
                  <c:v>0</c:v>
                </c:pt>
                <c:pt idx="6981">
                  <c:v>0</c:v>
                </c:pt>
                <c:pt idx="6982">
                  <c:v>0</c:v>
                </c:pt>
                <c:pt idx="6983">
                  <c:v>0</c:v>
                </c:pt>
                <c:pt idx="6984">
                  <c:v>0</c:v>
                </c:pt>
                <c:pt idx="6985">
                  <c:v>0</c:v>
                </c:pt>
                <c:pt idx="6986">
                  <c:v>0</c:v>
                </c:pt>
                <c:pt idx="6987">
                  <c:v>0</c:v>
                </c:pt>
                <c:pt idx="6988">
                  <c:v>0</c:v>
                </c:pt>
                <c:pt idx="6989">
                  <c:v>0</c:v>
                </c:pt>
                <c:pt idx="6990">
                  <c:v>0</c:v>
                </c:pt>
                <c:pt idx="6991">
                  <c:v>0</c:v>
                </c:pt>
                <c:pt idx="6992">
                  <c:v>0</c:v>
                </c:pt>
                <c:pt idx="6993">
                  <c:v>0</c:v>
                </c:pt>
                <c:pt idx="6994">
                  <c:v>0</c:v>
                </c:pt>
                <c:pt idx="6995">
                  <c:v>0</c:v>
                </c:pt>
                <c:pt idx="6996">
                  <c:v>0</c:v>
                </c:pt>
                <c:pt idx="6997">
                  <c:v>0</c:v>
                </c:pt>
                <c:pt idx="6998">
                  <c:v>0</c:v>
                </c:pt>
                <c:pt idx="6999">
                  <c:v>0</c:v>
                </c:pt>
                <c:pt idx="7000">
                  <c:v>0</c:v>
                </c:pt>
                <c:pt idx="7001">
                  <c:v>0</c:v>
                </c:pt>
                <c:pt idx="7002">
                  <c:v>0</c:v>
                </c:pt>
                <c:pt idx="7003">
                  <c:v>0</c:v>
                </c:pt>
                <c:pt idx="7004">
                  <c:v>0</c:v>
                </c:pt>
                <c:pt idx="7005">
                  <c:v>0</c:v>
                </c:pt>
                <c:pt idx="7006">
                  <c:v>0</c:v>
                </c:pt>
                <c:pt idx="7007">
                  <c:v>0</c:v>
                </c:pt>
                <c:pt idx="7008">
                  <c:v>0</c:v>
                </c:pt>
                <c:pt idx="7009">
                  <c:v>0</c:v>
                </c:pt>
                <c:pt idx="7010">
                  <c:v>0</c:v>
                </c:pt>
                <c:pt idx="7011">
                  <c:v>0</c:v>
                </c:pt>
                <c:pt idx="7012">
                  <c:v>0</c:v>
                </c:pt>
                <c:pt idx="7013">
                  <c:v>0</c:v>
                </c:pt>
                <c:pt idx="7014">
                  <c:v>0</c:v>
                </c:pt>
                <c:pt idx="7015">
                  <c:v>0</c:v>
                </c:pt>
                <c:pt idx="7016">
                  <c:v>0</c:v>
                </c:pt>
                <c:pt idx="7017">
                  <c:v>0</c:v>
                </c:pt>
                <c:pt idx="7018">
                  <c:v>0</c:v>
                </c:pt>
                <c:pt idx="7019">
                  <c:v>0</c:v>
                </c:pt>
                <c:pt idx="7020">
                  <c:v>0</c:v>
                </c:pt>
                <c:pt idx="7021">
                  <c:v>0</c:v>
                </c:pt>
                <c:pt idx="7022">
                  <c:v>0</c:v>
                </c:pt>
                <c:pt idx="7023">
                  <c:v>0</c:v>
                </c:pt>
                <c:pt idx="7024">
                  <c:v>0</c:v>
                </c:pt>
                <c:pt idx="7025">
                  <c:v>0</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0</c:v>
                </c:pt>
                <c:pt idx="7042">
                  <c:v>0</c:v>
                </c:pt>
                <c:pt idx="7043">
                  <c:v>0</c:v>
                </c:pt>
                <c:pt idx="7044">
                  <c:v>0</c:v>
                </c:pt>
                <c:pt idx="7045">
                  <c:v>0</c:v>
                </c:pt>
                <c:pt idx="7046">
                  <c:v>0</c:v>
                </c:pt>
                <c:pt idx="7047">
                  <c:v>0</c:v>
                </c:pt>
                <c:pt idx="7048">
                  <c:v>0</c:v>
                </c:pt>
                <c:pt idx="7049">
                  <c:v>0</c:v>
                </c:pt>
                <c:pt idx="7050">
                  <c:v>0</c:v>
                </c:pt>
                <c:pt idx="7051">
                  <c:v>0</c:v>
                </c:pt>
                <c:pt idx="7052">
                  <c:v>0</c:v>
                </c:pt>
                <c:pt idx="7053">
                  <c:v>0</c:v>
                </c:pt>
                <c:pt idx="7054">
                  <c:v>0</c:v>
                </c:pt>
                <c:pt idx="7055">
                  <c:v>0</c:v>
                </c:pt>
                <c:pt idx="7056">
                  <c:v>0</c:v>
                </c:pt>
                <c:pt idx="7057">
                  <c:v>0</c:v>
                </c:pt>
                <c:pt idx="7058">
                  <c:v>0</c:v>
                </c:pt>
                <c:pt idx="7059">
                  <c:v>0</c:v>
                </c:pt>
                <c:pt idx="7060">
                  <c:v>0</c:v>
                </c:pt>
                <c:pt idx="7061">
                  <c:v>0</c:v>
                </c:pt>
                <c:pt idx="7062">
                  <c:v>0</c:v>
                </c:pt>
                <c:pt idx="7063">
                  <c:v>0</c:v>
                </c:pt>
                <c:pt idx="7064">
                  <c:v>0</c:v>
                </c:pt>
                <c:pt idx="7065">
                  <c:v>0</c:v>
                </c:pt>
                <c:pt idx="7066">
                  <c:v>0</c:v>
                </c:pt>
                <c:pt idx="7067">
                  <c:v>0</c:v>
                </c:pt>
                <c:pt idx="7068">
                  <c:v>0</c:v>
                </c:pt>
                <c:pt idx="7069">
                  <c:v>0</c:v>
                </c:pt>
                <c:pt idx="7070">
                  <c:v>0</c:v>
                </c:pt>
                <c:pt idx="7071">
                  <c:v>0</c:v>
                </c:pt>
                <c:pt idx="7072">
                  <c:v>0</c:v>
                </c:pt>
                <c:pt idx="7073">
                  <c:v>0</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0</c:v>
                </c:pt>
                <c:pt idx="7090">
                  <c:v>0</c:v>
                </c:pt>
                <c:pt idx="7091">
                  <c:v>0</c:v>
                </c:pt>
                <c:pt idx="7092">
                  <c:v>0</c:v>
                </c:pt>
                <c:pt idx="7093">
                  <c:v>0</c:v>
                </c:pt>
                <c:pt idx="7094">
                  <c:v>0</c:v>
                </c:pt>
                <c:pt idx="7095">
                  <c:v>0</c:v>
                </c:pt>
                <c:pt idx="7096">
                  <c:v>0</c:v>
                </c:pt>
                <c:pt idx="7097">
                  <c:v>0</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0</c:v>
                </c:pt>
                <c:pt idx="7111">
                  <c:v>0</c:v>
                </c:pt>
                <c:pt idx="7112">
                  <c:v>0</c:v>
                </c:pt>
                <c:pt idx="7113">
                  <c:v>0</c:v>
                </c:pt>
                <c:pt idx="7114">
                  <c:v>0</c:v>
                </c:pt>
                <c:pt idx="7115">
                  <c:v>0</c:v>
                </c:pt>
                <c:pt idx="7116">
                  <c:v>0</c:v>
                </c:pt>
                <c:pt idx="7117">
                  <c:v>0</c:v>
                </c:pt>
                <c:pt idx="7118">
                  <c:v>0</c:v>
                </c:pt>
                <c:pt idx="7119">
                  <c:v>0</c:v>
                </c:pt>
                <c:pt idx="7120">
                  <c:v>0</c:v>
                </c:pt>
                <c:pt idx="7121">
                  <c:v>0</c:v>
                </c:pt>
                <c:pt idx="7122">
                  <c:v>0</c:v>
                </c:pt>
                <c:pt idx="7123">
                  <c:v>0</c:v>
                </c:pt>
                <c:pt idx="7124">
                  <c:v>0</c:v>
                </c:pt>
                <c:pt idx="7125">
                  <c:v>0</c:v>
                </c:pt>
                <c:pt idx="7126">
                  <c:v>0</c:v>
                </c:pt>
                <c:pt idx="7127">
                  <c:v>0</c:v>
                </c:pt>
                <c:pt idx="7128">
                  <c:v>0</c:v>
                </c:pt>
                <c:pt idx="7129">
                  <c:v>0</c:v>
                </c:pt>
                <c:pt idx="7130">
                  <c:v>0</c:v>
                </c:pt>
                <c:pt idx="7131">
                  <c:v>0</c:v>
                </c:pt>
                <c:pt idx="7132">
                  <c:v>0</c:v>
                </c:pt>
                <c:pt idx="7133">
                  <c:v>0</c:v>
                </c:pt>
                <c:pt idx="7134">
                  <c:v>0</c:v>
                </c:pt>
                <c:pt idx="7135">
                  <c:v>0</c:v>
                </c:pt>
                <c:pt idx="7136">
                  <c:v>0</c:v>
                </c:pt>
                <c:pt idx="7137">
                  <c:v>0</c:v>
                </c:pt>
                <c:pt idx="7138">
                  <c:v>0</c:v>
                </c:pt>
                <c:pt idx="7139">
                  <c:v>0</c:v>
                </c:pt>
                <c:pt idx="7140">
                  <c:v>0</c:v>
                </c:pt>
                <c:pt idx="7141">
                  <c:v>0</c:v>
                </c:pt>
                <c:pt idx="7142">
                  <c:v>0</c:v>
                </c:pt>
                <c:pt idx="7143">
                  <c:v>0</c:v>
                </c:pt>
                <c:pt idx="7144">
                  <c:v>0</c:v>
                </c:pt>
                <c:pt idx="7145">
                  <c:v>0</c:v>
                </c:pt>
                <c:pt idx="7146">
                  <c:v>0</c:v>
                </c:pt>
                <c:pt idx="7147">
                  <c:v>0</c:v>
                </c:pt>
                <c:pt idx="7148">
                  <c:v>0</c:v>
                </c:pt>
                <c:pt idx="7149">
                  <c:v>0</c:v>
                </c:pt>
                <c:pt idx="7150">
                  <c:v>0</c:v>
                </c:pt>
                <c:pt idx="7151">
                  <c:v>0</c:v>
                </c:pt>
                <c:pt idx="7152">
                  <c:v>0</c:v>
                </c:pt>
                <c:pt idx="7153">
                  <c:v>0</c:v>
                </c:pt>
                <c:pt idx="7154">
                  <c:v>0</c:v>
                </c:pt>
                <c:pt idx="7155">
                  <c:v>0</c:v>
                </c:pt>
                <c:pt idx="7156">
                  <c:v>0</c:v>
                </c:pt>
                <c:pt idx="7157">
                  <c:v>0</c:v>
                </c:pt>
                <c:pt idx="7158">
                  <c:v>0</c:v>
                </c:pt>
                <c:pt idx="7159">
                  <c:v>0</c:v>
                </c:pt>
                <c:pt idx="7160">
                  <c:v>0</c:v>
                </c:pt>
                <c:pt idx="7161">
                  <c:v>0</c:v>
                </c:pt>
                <c:pt idx="7162">
                  <c:v>0</c:v>
                </c:pt>
                <c:pt idx="7163">
                  <c:v>0</c:v>
                </c:pt>
                <c:pt idx="7164">
                  <c:v>0</c:v>
                </c:pt>
                <c:pt idx="7165">
                  <c:v>0</c:v>
                </c:pt>
                <c:pt idx="7166">
                  <c:v>0</c:v>
                </c:pt>
                <c:pt idx="7167">
                  <c:v>0</c:v>
                </c:pt>
                <c:pt idx="7168">
                  <c:v>0</c:v>
                </c:pt>
                <c:pt idx="7169">
                  <c:v>0</c:v>
                </c:pt>
                <c:pt idx="7170">
                  <c:v>0</c:v>
                </c:pt>
                <c:pt idx="7171">
                  <c:v>0</c:v>
                </c:pt>
                <c:pt idx="7172">
                  <c:v>0</c:v>
                </c:pt>
                <c:pt idx="7173">
                  <c:v>0</c:v>
                </c:pt>
                <c:pt idx="7174">
                  <c:v>0</c:v>
                </c:pt>
                <c:pt idx="7175">
                  <c:v>0</c:v>
                </c:pt>
                <c:pt idx="7176">
                  <c:v>0</c:v>
                </c:pt>
                <c:pt idx="7177">
                  <c:v>0</c:v>
                </c:pt>
                <c:pt idx="7178">
                  <c:v>0</c:v>
                </c:pt>
                <c:pt idx="7179">
                  <c:v>0</c:v>
                </c:pt>
                <c:pt idx="7180">
                  <c:v>0</c:v>
                </c:pt>
                <c:pt idx="7181">
                  <c:v>0</c:v>
                </c:pt>
                <c:pt idx="7182">
                  <c:v>0</c:v>
                </c:pt>
                <c:pt idx="7183">
                  <c:v>0</c:v>
                </c:pt>
                <c:pt idx="7184">
                  <c:v>0</c:v>
                </c:pt>
                <c:pt idx="7185">
                  <c:v>0</c:v>
                </c:pt>
                <c:pt idx="7186">
                  <c:v>0</c:v>
                </c:pt>
                <c:pt idx="7187">
                  <c:v>0</c:v>
                </c:pt>
                <c:pt idx="7188">
                  <c:v>0</c:v>
                </c:pt>
                <c:pt idx="7189">
                  <c:v>0</c:v>
                </c:pt>
                <c:pt idx="7190">
                  <c:v>0</c:v>
                </c:pt>
                <c:pt idx="7191">
                  <c:v>0</c:v>
                </c:pt>
                <c:pt idx="7192">
                  <c:v>0</c:v>
                </c:pt>
                <c:pt idx="7193">
                  <c:v>0</c:v>
                </c:pt>
                <c:pt idx="7194">
                  <c:v>0</c:v>
                </c:pt>
                <c:pt idx="7195">
                  <c:v>0</c:v>
                </c:pt>
                <c:pt idx="7196">
                  <c:v>0</c:v>
                </c:pt>
                <c:pt idx="7197">
                  <c:v>0</c:v>
                </c:pt>
                <c:pt idx="7198">
                  <c:v>0</c:v>
                </c:pt>
                <c:pt idx="7199">
                  <c:v>0</c:v>
                </c:pt>
                <c:pt idx="7200">
                  <c:v>0</c:v>
                </c:pt>
                <c:pt idx="7201">
                  <c:v>0</c:v>
                </c:pt>
                <c:pt idx="7202">
                  <c:v>0</c:v>
                </c:pt>
                <c:pt idx="7203">
                  <c:v>0</c:v>
                </c:pt>
                <c:pt idx="7204">
                  <c:v>0</c:v>
                </c:pt>
                <c:pt idx="7205">
                  <c:v>0</c:v>
                </c:pt>
                <c:pt idx="7206">
                  <c:v>0</c:v>
                </c:pt>
                <c:pt idx="7207">
                  <c:v>0</c:v>
                </c:pt>
                <c:pt idx="7208">
                  <c:v>0</c:v>
                </c:pt>
                <c:pt idx="7209">
                  <c:v>0</c:v>
                </c:pt>
                <c:pt idx="7210">
                  <c:v>0</c:v>
                </c:pt>
                <c:pt idx="7211">
                  <c:v>0</c:v>
                </c:pt>
                <c:pt idx="7212">
                  <c:v>0</c:v>
                </c:pt>
                <c:pt idx="7213">
                  <c:v>0</c:v>
                </c:pt>
                <c:pt idx="7214">
                  <c:v>0</c:v>
                </c:pt>
                <c:pt idx="7215">
                  <c:v>0</c:v>
                </c:pt>
                <c:pt idx="7216">
                  <c:v>0</c:v>
                </c:pt>
                <c:pt idx="7217">
                  <c:v>0</c:v>
                </c:pt>
                <c:pt idx="7218">
                  <c:v>0</c:v>
                </c:pt>
                <c:pt idx="7219">
                  <c:v>0</c:v>
                </c:pt>
                <c:pt idx="7220">
                  <c:v>0</c:v>
                </c:pt>
                <c:pt idx="7221">
                  <c:v>0</c:v>
                </c:pt>
                <c:pt idx="7222">
                  <c:v>0</c:v>
                </c:pt>
                <c:pt idx="7223">
                  <c:v>0</c:v>
                </c:pt>
                <c:pt idx="7224">
                  <c:v>0</c:v>
                </c:pt>
                <c:pt idx="7225">
                  <c:v>0</c:v>
                </c:pt>
                <c:pt idx="7226">
                  <c:v>0</c:v>
                </c:pt>
                <c:pt idx="7227">
                  <c:v>0</c:v>
                </c:pt>
                <c:pt idx="7228">
                  <c:v>0</c:v>
                </c:pt>
                <c:pt idx="7229">
                  <c:v>0</c:v>
                </c:pt>
                <c:pt idx="7230">
                  <c:v>0</c:v>
                </c:pt>
                <c:pt idx="7231">
                  <c:v>0</c:v>
                </c:pt>
                <c:pt idx="7232">
                  <c:v>0</c:v>
                </c:pt>
                <c:pt idx="7233">
                  <c:v>0</c:v>
                </c:pt>
                <c:pt idx="7234">
                  <c:v>0</c:v>
                </c:pt>
                <c:pt idx="7235">
                  <c:v>0</c:v>
                </c:pt>
                <c:pt idx="7236">
                  <c:v>0</c:v>
                </c:pt>
                <c:pt idx="7237">
                  <c:v>0</c:v>
                </c:pt>
                <c:pt idx="7238">
                  <c:v>0</c:v>
                </c:pt>
                <c:pt idx="7239">
                  <c:v>0</c:v>
                </c:pt>
                <c:pt idx="7240">
                  <c:v>0</c:v>
                </c:pt>
                <c:pt idx="7241">
                  <c:v>0</c:v>
                </c:pt>
                <c:pt idx="7242">
                  <c:v>0</c:v>
                </c:pt>
                <c:pt idx="7243">
                  <c:v>0</c:v>
                </c:pt>
                <c:pt idx="7244">
                  <c:v>0</c:v>
                </c:pt>
                <c:pt idx="7245">
                  <c:v>0</c:v>
                </c:pt>
                <c:pt idx="7246">
                  <c:v>0</c:v>
                </c:pt>
                <c:pt idx="7247">
                  <c:v>0</c:v>
                </c:pt>
                <c:pt idx="7248">
                  <c:v>0</c:v>
                </c:pt>
                <c:pt idx="7249">
                  <c:v>0</c:v>
                </c:pt>
                <c:pt idx="7250">
                  <c:v>0</c:v>
                </c:pt>
                <c:pt idx="7251">
                  <c:v>0</c:v>
                </c:pt>
                <c:pt idx="7252">
                  <c:v>0</c:v>
                </c:pt>
                <c:pt idx="7253">
                  <c:v>0</c:v>
                </c:pt>
                <c:pt idx="7254">
                  <c:v>0</c:v>
                </c:pt>
                <c:pt idx="7255">
                  <c:v>0</c:v>
                </c:pt>
                <c:pt idx="7256">
                  <c:v>0</c:v>
                </c:pt>
                <c:pt idx="7257">
                  <c:v>0</c:v>
                </c:pt>
                <c:pt idx="7258">
                  <c:v>0</c:v>
                </c:pt>
                <c:pt idx="7259">
                  <c:v>0</c:v>
                </c:pt>
                <c:pt idx="7260">
                  <c:v>0</c:v>
                </c:pt>
                <c:pt idx="7261">
                  <c:v>0</c:v>
                </c:pt>
                <c:pt idx="7262">
                  <c:v>0</c:v>
                </c:pt>
                <c:pt idx="7263">
                  <c:v>0</c:v>
                </c:pt>
                <c:pt idx="7264">
                  <c:v>0</c:v>
                </c:pt>
                <c:pt idx="7265">
                  <c:v>0</c:v>
                </c:pt>
                <c:pt idx="7266">
                  <c:v>0</c:v>
                </c:pt>
                <c:pt idx="7267">
                  <c:v>0</c:v>
                </c:pt>
                <c:pt idx="7268">
                  <c:v>0</c:v>
                </c:pt>
                <c:pt idx="7269">
                  <c:v>0</c:v>
                </c:pt>
                <c:pt idx="7270">
                  <c:v>0</c:v>
                </c:pt>
                <c:pt idx="7271">
                  <c:v>0</c:v>
                </c:pt>
                <c:pt idx="7272">
                  <c:v>0</c:v>
                </c:pt>
                <c:pt idx="7273">
                  <c:v>0</c:v>
                </c:pt>
                <c:pt idx="7274">
                  <c:v>0</c:v>
                </c:pt>
                <c:pt idx="7275">
                  <c:v>0</c:v>
                </c:pt>
                <c:pt idx="7276">
                  <c:v>0</c:v>
                </c:pt>
                <c:pt idx="7277">
                  <c:v>0</c:v>
                </c:pt>
                <c:pt idx="7278">
                  <c:v>0</c:v>
                </c:pt>
                <c:pt idx="7279">
                  <c:v>0</c:v>
                </c:pt>
                <c:pt idx="7280">
                  <c:v>0</c:v>
                </c:pt>
                <c:pt idx="7281">
                  <c:v>0</c:v>
                </c:pt>
                <c:pt idx="7282">
                  <c:v>0</c:v>
                </c:pt>
                <c:pt idx="7283">
                  <c:v>0</c:v>
                </c:pt>
                <c:pt idx="7284">
                  <c:v>0</c:v>
                </c:pt>
                <c:pt idx="7285">
                  <c:v>0</c:v>
                </c:pt>
                <c:pt idx="7286">
                  <c:v>0</c:v>
                </c:pt>
                <c:pt idx="7287">
                  <c:v>0</c:v>
                </c:pt>
                <c:pt idx="7288">
                  <c:v>0</c:v>
                </c:pt>
                <c:pt idx="7289">
                  <c:v>0</c:v>
                </c:pt>
                <c:pt idx="7290">
                  <c:v>0</c:v>
                </c:pt>
                <c:pt idx="7291">
                  <c:v>0</c:v>
                </c:pt>
                <c:pt idx="7292">
                  <c:v>0</c:v>
                </c:pt>
                <c:pt idx="7293">
                  <c:v>0</c:v>
                </c:pt>
                <c:pt idx="7294">
                  <c:v>0</c:v>
                </c:pt>
                <c:pt idx="7295">
                  <c:v>0</c:v>
                </c:pt>
                <c:pt idx="7296">
                  <c:v>0</c:v>
                </c:pt>
                <c:pt idx="7297">
                  <c:v>0</c:v>
                </c:pt>
                <c:pt idx="7298">
                  <c:v>0</c:v>
                </c:pt>
                <c:pt idx="7299">
                  <c:v>0</c:v>
                </c:pt>
                <c:pt idx="7300">
                  <c:v>0</c:v>
                </c:pt>
                <c:pt idx="7301">
                  <c:v>0</c:v>
                </c:pt>
                <c:pt idx="7302">
                  <c:v>0</c:v>
                </c:pt>
                <c:pt idx="7303">
                  <c:v>0</c:v>
                </c:pt>
                <c:pt idx="7304">
                  <c:v>0</c:v>
                </c:pt>
                <c:pt idx="7305">
                  <c:v>0</c:v>
                </c:pt>
                <c:pt idx="7306">
                  <c:v>0</c:v>
                </c:pt>
                <c:pt idx="7307">
                  <c:v>0</c:v>
                </c:pt>
                <c:pt idx="7308">
                  <c:v>0</c:v>
                </c:pt>
                <c:pt idx="7309">
                  <c:v>0</c:v>
                </c:pt>
                <c:pt idx="7310">
                  <c:v>0</c:v>
                </c:pt>
                <c:pt idx="7311">
                  <c:v>0</c:v>
                </c:pt>
                <c:pt idx="7312">
                  <c:v>0</c:v>
                </c:pt>
                <c:pt idx="7313">
                  <c:v>0</c:v>
                </c:pt>
                <c:pt idx="7314">
                  <c:v>0</c:v>
                </c:pt>
                <c:pt idx="7315">
                  <c:v>0</c:v>
                </c:pt>
                <c:pt idx="7316">
                  <c:v>0</c:v>
                </c:pt>
                <c:pt idx="7317">
                  <c:v>0</c:v>
                </c:pt>
                <c:pt idx="7318">
                  <c:v>0</c:v>
                </c:pt>
                <c:pt idx="7319">
                  <c:v>0</c:v>
                </c:pt>
                <c:pt idx="7320">
                  <c:v>0</c:v>
                </c:pt>
                <c:pt idx="7321">
                  <c:v>0</c:v>
                </c:pt>
                <c:pt idx="7322">
                  <c:v>0</c:v>
                </c:pt>
                <c:pt idx="7323">
                  <c:v>0</c:v>
                </c:pt>
                <c:pt idx="7324">
                  <c:v>0</c:v>
                </c:pt>
                <c:pt idx="7325">
                  <c:v>0</c:v>
                </c:pt>
                <c:pt idx="7326">
                  <c:v>0</c:v>
                </c:pt>
                <c:pt idx="7327">
                  <c:v>0</c:v>
                </c:pt>
                <c:pt idx="7328">
                  <c:v>0</c:v>
                </c:pt>
                <c:pt idx="7329">
                  <c:v>0</c:v>
                </c:pt>
                <c:pt idx="7330">
                  <c:v>0</c:v>
                </c:pt>
                <c:pt idx="7331">
                  <c:v>0</c:v>
                </c:pt>
                <c:pt idx="7332">
                  <c:v>0</c:v>
                </c:pt>
                <c:pt idx="7333">
                  <c:v>0</c:v>
                </c:pt>
                <c:pt idx="7334">
                  <c:v>0</c:v>
                </c:pt>
                <c:pt idx="7335">
                  <c:v>0</c:v>
                </c:pt>
                <c:pt idx="7336">
                  <c:v>0</c:v>
                </c:pt>
                <c:pt idx="7337">
                  <c:v>0</c:v>
                </c:pt>
                <c:pt idx="7338">
                  <c:v>0</c:v>
                </c:pt>
                <c:pt idx="7339">
                  <c:v>0</c:v>
                </c:pt>
                <c:pt idx="7340">
                  <c:v>0</c:v>
                </c:pt>
                <c:pt idx="7341">
                  <c:v>0</c:v>
                </c:pt>
                <c:pt idx="7342">
                  <c:v>0</c:v>
                </c:pt>
                <c:pt idx="7343">
                  <c:v>0</c:v>
                </c:pt>
                <c:pt idx="7344">
                  <c:v>0</c:v>
                </c:pt>
                <c:pt idx="7345">
                  <c:v>0</c:v>
                </c:pt>
                <c:pt idx="7346">
                  <c:v>0</c:v>
                </c:pt>
                <c:pt idx="7347">
                  <c:v>0</c:v>
                </c:pt>
                <c:pt idx="7348">
                  <c:v>0</c:v>
                </c:pt>
                <c:pt idx="7349">
                  <c:v>0</c:v>
                </c:pt>
                <c:pt idx="7350">
                  <c:v>0</c:v>
                </c:pt>
                <c:pt idx="7351">
                  <c:v>0</c:v>
                </c:pt>
                <c:pt idx="7352">
                  <c:v>0</c:v>
                </c:pt>
                <c:pt idx="7353">
                  <c:v>0</c:v>
                </c:pt>
                <c:pt idx="7354">
                  <c:v>0</c:v>
                </c:pt>
                <c:pt idx="7355">
                  <c:v>0</c:v>
                </c:pt>
                <c:pt idx="7356">
                  <c:v>0</c:v>
                </c:pt>
                <c:pt idx="7357">
                  <c:v>0</c:v>
                </c:pt>
                <c:pt idx="7358">
                  <c:v>0</c:v>
                </c:pt>
                <c:pt idx="7359">
                  <c:v>0</c:v>
                </c:pt>
                <c:pt idx="7360">
                  <c:v>0</c:v>
                </c:pt>
                <c:pt idx="7361">
                  <c:v>0</c:v>
                </c:pt>
                <c:pt idx="7362">
                  <c:v>0</c:v>
                </c:pt>
                <c:pt idx="7363">
                  <c:v>0</c:v>
                </c:pt>
                <c:pt idx="7364">
                  <c:v>0</c:v>
                </c:pt>
                <c:pt idx="7365">
                  <c:v>0</c:v>
                </c:pt>
                <c:pt idx="7366">
                  <c:v>0</c:v>
                </c:pt>
                <c:pt idx="7367">
                  <c:v>0</c:v>
                </c:pt>
                <c:pt idx="7368">
                  <c:v>0</c:v>
                </c:pt>
                <c:pt idx="7369">
                  <c:v>0</c:v>
                </c:pt>
                <c:pt idx="7370">
                  <c:v>0</c:v>
                </c:pt>
                <c:pt idx="7371">
                  <c:v>0</c:v>
                </c:pt>
                <c:pt idx="7372">
                  <c:v>0</c:v>
                </c:pt>
                <c:pt idx="7373">
                  <c:v>0</c:v>
                </c:pt>
                <c:pt idx="7374">
                  <c:v>0</c:v>
                </c:pt>
                <c:pt idx="7375">
                  <c:v>0</c:v>
                </c:pt>
                <c:pt idx="7376">
                  <c:v>0</c:v>
                </c:pt>
                <c:pt idx="7377">
                  <c:v>0</c:v>
                </c:pt>
                <c:pt idx="7378">
                  <c:v>0</c:v>
                </c:pt>
                <c:pt idx="7379">
                  <c:v>0</c:v>
                </c:pt>
                <c:pt idx="7380">
                  <c:v>0</c:v>
                </c:pt>
                <c:pt idx="7381">
                  <c:v>0</c:v>
                </c:pt>
                <c:pt idx="7382">
                  <c:v>0</c:v>
                </c:pt>
                <c:pt idx="7383">
                  <c:v>0</c:v>
                </c:pt>
                <c:pt idx="7384">
                  <c:v>0</c:v>
                </c:pt>
                <c:pt idx="7385">
                  <c:v>0</c:v>
                </c:pt>
                <c:pt idx="7386">
                  <c:v>0</c:v>
                </c:pt>
                <c:pt idx="7387">
                  <c:v>0</c:v>
                </c:pt>
                <c:pt idx="7388">
                  <c:v>0</c:v>
                </c:pt>
                <c:pt idx="7389">
                  <c:v>0</c:v>
                </c:pt>
                <c:pt idx="7390">
                  <c:v>0</c:v>
                </c:pt>
                <c:pt idx="7391">
                  <c:v>0</c:v>
                </c:pt>
                <c:pt idx="7392">
                  <c:v>0</c:v>
                </c:pt>
                <c:pt idx="7393">
                  <c:v>0</c:v>
                </c:pt>
                <c:pt idx="7394">
                  <c:v>0</c:v>
                </c:pt>
                <c:pt idx="7395">
                  <c:v>0</c:v>
                </c:pt>
                <c:pt idx="7396">
                  <c:v>0</c:v>
                </c:pt>
                <c:pt idx="7397">
                  <c:v>0</c:v>
                </c:pt>
                <c:pt idx="7398">
                  <c:v>0</c:v>
                </c:pt>
                <c:pt idx="7399">
                  <c:v>0</c:v>
                </c:pt>
                <c:pt idx="7400">
                  <c:v>0</c:v>
                </c:pt>
                <c:pt idx="7401">
                  <c:v>0</c:v>
                </c:pt>
                <c:pt idx="7402">
                  <c:v>0</c:v>
                </c:pt>
                <c:pt idx="7403">
                  <c:v>0</c:v>
                </c:pt>
                <c:pt idx="7404">
                  <c:v>0</c:v>
                </c:pt>
                <c:pt idx="7405">
                  <c:v>0</c:v>
                </c:pt>
                <c:pt idx="7406">
                  <c:v>0</c:v>
                </c:pt>
                <c:pt idx="7407">
                  <c:v>0</c:v>
                </c:pt>
                <c:pt idx="7408">
                  <c:v>0</c:v>
                </c:pt>
                <c:pt idx="7409">
                  <c:v>0</c:v>
                </c:pt>
                <c:pt idx="7410">
                  <c:v>0</c:v>
                </c:pt>
                <c:pt idx="7411">
                  <c:v>0</c:v>
                </c:pt>
                <c:pt idx="7412">
                  <c:v>0</c:v>
                </c:pt>
                <c:pt idx="7413">
                  <c:v>0</c:v>
                </c:pt>
                <c:pt idx="7414">
                  <c:v>0</c:v>
                </c:pt>
                <c:pt idx="7415">
                  <c:v>0</c:v>
                </c:pt>
                <c:pt idx="7416">
                  <c:v>0</c:v>
                </c:pt>
                <c:pt idx="7417">
                  <c:v>0</c:v>
                </c:pt>
                <c:pt idx="7418">
                  <c:v>0</c:v>
                </c:pt>
                <c:pt idx="7419">
                  <c:v>0</c:v>
                </c:pt>
                <c:pt idx="7420">
                  <c:v>0</c:v>
                </c:pt>
                <c:pt idx="7421">
                  <c:v>0</c:v>
                </c:pt>
                <c:pt idx="7422">
                  <c:v>0</c:v>
                </c:pt>
                <c:pt idx="7423">
                  <c:v>0</c:v>
                </c:pt>
                <c:pt idx="7424">
                  <c:v>0</c:v>
                </c:pt>
                <c:pt idx="7425">
                  <c:v>0</c:v>
                </c:pt>
                <c:pt idx="7426">
                  <c:v>0</c:v>
                </c:pt>
                <c:pt idx="7427">
                  <c:v>0</c:v>
                </c:pt>
                <c:pt idx="7428">
                  <c:v>0</c:v>
                </c:pt>
                <c:pt idx="7429">
                  <c:v>0</c:v>
                </c:pt>
                <c:pt idx="7430">
                  <c:v>0</c:v>
                </c:pt>
                <c:pt idx="7431">
                  <c:v>0</c:v>
                </c:pt>
                <c:pt idx="7432">
                  <c:v>0</c:v>
                </c:pt>
                <c:pt idx="7433">
                  <c:v>0</c:v>
                </c:pt>
                <c:pt idx="7434">
                  <c:v>0</c:v>
                </c:pt>
                <c:pt idx="7435">
                  <c:v>0</c:v>
                </c:pt>
                <c:pt idx="7436">
                  <c:v>0</c:v>
                </c:pt>
                <c:pt idx="7437">
                  <c:v>0</c:v>
                </c:pt>
                <c:pt idx="7438">
                  <c:v>0</c:v>
                </c:pt>
                <c:pt idx="7439">
                  <c:v>0</c:v>
                </c:pt>
                <c:pt idx="7440">
                  <c:v>0</c:v>
                </c:pt>
                <c:pt idx="7441">
                  <c:v>0</c:v>
                </c:pt>
                <c:pt idx="7442">
                  <c:v>0</c:v>
                </c:pt>
                <c:pt idx="7443">
                  <c:v>0</c:v>
                </c:pt>
                <c:pt idx="7444">
                  <c:v>0</c:v>
                </c:pt>
                <c:pt idx="7445">
                  <c:v>0</c:v>
                </c:pt>
                <c:pt idx="7446">
                  <c:v>0</c:v>
                </c:pt>
                <c:pt idx="7447">
                  <c:v>0</c:v>
                </c:pt>
                <c:pt idx="7448">
                  <c:v>0</c:v>
                </c:pt>
                <c:pt idx="7449">
                  <c:v>0</c:v>
                </c:pt>
                <c:pt idx="7450">
                  <c:v>0</c:v>
                </c:pt>
                <c:pt idx="7451">
                  <c:v>0</c:v>
                </c:pt>
                <c:pt idx="7452">
                  <c:v>0</c:v>
                </c:pt>
                <c:pt idx="7453">
                  <c:v>0</c:v>
                </c:pt>
                <c:pt idx="7454">
                  <c:v>0</c:v>
                </c:pt>
                <c:pt idx="7455">
                  <c:v>0</c:v>
                </c:pt>
                <c:pt idx="7456">
                  <c:v>0</c:v>
                </c:pt>
                <c:pt idx="7457">
                  <c:v>0</c:v>
                </c:pt>
                <c:pt idx="7458">
                  <c:v>0</c:v>
                </c:pt>
                <c:pt idx="7459">
                  <c:v>0</c:v>
                </c:pt>
                <c:pt idx="7460">
                  <c:v>0</c:v>
                </c:pt>
                <c:pt idx="7461">
                  <c:v>0</c:v>
                </c:pt>
                <c:pt idx="7462">
                  <c:v>0</c:v>
                </c:pt>
                <c:pt idx="7463">
                  <c:v>0</c:v>
                </c:pt>
                <c:pt idx="7464">
                  <c:v>0</c:v>
                </c:pt>
                <c:pt idx="7465">
                  <c:v>0</c:v>
                </c:pt>
                <c:pt idx="7466">
                  <c:v>0</c:v>
                </c:pt>
                <c:pt idx="7467">
                  <c:v>0</c:v>
                </c:pt>
                <c:pt idx="7468">
                  <c:v>0</c:v>
                </c:pt>
                <c:pt idx="7469">
                  <c:v>0</c:v>
                </c:pt>
                <c:pt idx="7470">
                  <c:v>0</c:v>
                </c:pt>
                <c:pt idx="7471">
                  <c:v>0</c:v>
                </c:pt>
                <c:pt idx="7472">
                  <c:v>0</c:v>
                </c:pt>
                <c:pt idx="7473">
                  <c:v>0</c:v>
                </c:pt>
                <c:pt idx="7474">
                  <c:v>0</c:v>
                </c:pt>
                <c:pt idx="7475">
                  <c:v>0</c:v>
                </c:pt>
                <c:pt idx="7476">
                  <c:v>0</c:v>
                </c:pt>
                <c:pt idx="7477">
                  <c:v>0</c:v>
                </c:pt>
                <c:pt idx="7478">
                  <c:v>0</c:v>
                </c:pt>
                <c:pt idx="7479">
                  <c:v>0</c:v>
                </c:pt>
                <c:pt idx="7480">
                  <c:v>0</c:v>
                </c:pt>
                <c:pt idx="7481">
                  <c:v>0</c:v>
                </c:pt>
                <c:pt idx="7482">
                  <c:v>0</c:v>
                </c:pt>
                <c:pt idx="7483">
                  <c:v>0</c:v>
                </c:pt>
                <c:pt idx="7484">
                  <c:v>0</c:v>
                </c:pt>
                <c:pt idx="7485">
                  <c:v>0</c:v>
                </c:pt>
                <c:pt idx="7486">
                  <c:v>0</c:v>
                </c:pt>
                <c:pt idx="7487">
                  <c:v>0</c:v>
                </c:pt>
                <c:pt idx="7488">
                  <c:v>0</c:v>
                </c:pt>
                <c:pt idx="7489">
                  <c:v>0</c:v>
                </c:pt>
                <c:pt idx="7490">
                  <c:v>0</c:v>
                </c:pt>
                <c:pt idx="7491">
                  <c:v>0</c:v>
                </c:pt>
                <c:pt idx="7492">
                  <c:v>0</c:v>
                </c:pt>
                <c:pt idx="7493">
                  <c:v>0</c:v>
                </c:pt>
                <c:pt idx="7494">
                  <c:v>0</c:v>
                </c:pt>
                <c:pt idx="7495">
                  <c:v>0</c:v>
                </c:pt>
                <c:pt idx="7496">
                  <c:v>0</c:v>
                </c:pt>
                <c:pt idx="7497">
                  <c:v>0</c:v>
                </c:pt>
                <c:pt idx="7498">
                  <c:v>0</c:v>
                </c:pt>
                <c:pt idx="7499">
                  <c:v>0</c:v>
                </c:pt>
                <c:pt idx="7500">
                  <c:v>0</c:v>
                </c:pt>
                <c:pt idx="7501">
                  <c:v>0</c:v>
                </c:pt>
                <c:pt idx="7502">
                  <c:v>0</c:v>
                </c:pt>
                <c:pt idx="7503">
                  <c:v>0</c:v>
                </c:pt>
                <c:pt idx="7504">
                  <c:v>0</c:v>
                </c:pt>
                <c:pt idx="7505">
                  <c:v>0</c:v>
                </c:pt>
                <c:pt idx="7506">
                  <c:v>0</c:v>
                </c:pt>
                <c:pt idx="7507">
                  <c:v>0</c:v>
                </c:pt>
                <c:pt idx="7508">
                  <c:v>0</c:v>
                </c:pt>
                <c:pt idx="7509">
                  <c:v>0</c:v>
                </c:pt>
                <c:pt idx="7510">
                  <c:v>0</c:v>
                </c:pt>
                <c:pt idx="7511">
                  <c:v>0</c:v>
                </c:pt>
                <c:pt idx="7512">
                  <c:v>0</c:v>
                </c:pt>
                <c:pt idx="7513">
                  <c:v>0</c:v>
                </c:pt>
                <c:pt idx="7514">
                  <c:v>0</c:v>
                </c:pt>
                <c:pt idx="7515">
                  <c:v>0</c:v>
                </c:pt>
                <c:pt idx="7516">
                  <c:v>0</c:v>
                </c:pt>
                <c:pt idx="7517">
                  <c:v>0</c:v>
                </c:pt>
                <c:pt idx="7518">
                  <c:v>0</c:v>
                </c:pt>
                <c:pt idx="7519">
                  <c:v>0</c:v>
                </c:pt>
                <c:pt idx="7520">
                  <c:v>0</c:v>
                </c:pt>
                <c:pt idx="7521">
                  <c:v>0</c:v>
                </c:pt>
                <c:pt idx="7522">
                  <c:v>0</c:v>
                </c:pt>
                <c:pt idx="7523">
                  <c:v>0</c:v>
                </c:pt>
                <c:pt idx="7524">
                  <c:v>0</c:v>
                </c:pt>
                <c:pt idx="7525">
                  <c:v>0</c:v>
                </c:pt>
                <c:pt idx="7526">
                  <c:v>0</c:v>
                </c:pt>
                <c:pt idx="7527">
                  <c:v>0</c:v>
                </c:pt>
                <c:pt idx="7528">
                  <c:v>0</c:v>
                </c:pt>
                <c:pt idx="7529">
                  <c:v>0</c:v>
                </c:pt>
                <c:pt idx="7530">
                  <c:v>0</c:v>
                </c:pt>
                <c:pt idx="7531">
                  <c:v>0</c:v>
                </c:pt>
                <c:pt idx="7532">
                  <c:v>0</c:v>
                </c:pt>
                <c:pt idx="7533">
                  <c:v>0</c:v>
                </c:pt>
                <c:pt idx="7534">
                  <c:v>0</c:v>
                </c:pt>
                <c:pt idx="7535">
                  <c:v>0</c:v>
                </c:pt>
                <c:pt idx="7536">
                  <c:v>0</c:v>
                </c:pt>
                <c:pt idx="7537">
                  <c:v>0</c:v>
                </c:pt>
                <c:pt idx="7538">
                  <c:v>0</c:v>
                </c:pt>
                <c:pt idx="7539">
                  <c:v>0</c:v>
                </c:pt>
                <c:pt idx="7540">
                  <c:v>0</c:v>
                </c:pt>
                <c:pt idx="7541">
                  <c:v>0</c:v>
                </c:pt>
                <c:pt idx="7542">
                  <c:v>0</c:v>
                </c:pt>
                <c:pt idx="7543">
                  <c:v>0</c:v>
                </c:pt>
                <c:pt idx="7544">
                  <c:v>0</c:v>
                </c:pt>
                <c:pt idx="7545">
                  <c:v>0</c:v>
                </c:pt>
                <c:pt idx="7546">
                  <c:v>0</c:v>
                </c:pt>
                <c:pt idx="7547">
                  <c:v>0</c:v>
                </c:pt>
                <c:pt idx="7548">
                  <c:v>0</c:v>
                </c:pt>
                <c:pt idx="7549">
                  <c:v>0</c:v>
                </c:pt>
                <c:pt idx="7550">
                  <c:v>0</c:v>
                </c:pt>
                <c:pt idx="7551">
                  <c:v>0</c:v>
                </c:pt>
                <c:pt idx="7552">
                  <c:v>0</c:v>
                </c:pt>
                <c:pt idx="7553">
                  <c:v>0</c:v>
                </c:pt>
                <c:pt idx="7554">
                  <c:v>0</c:v>
                </c:pt>
                <c:pt idx="7555">
                  <c:v>0</c:v>
                </c:pt>
                <c:pt idx="7556">
                  <c:v>0</c:v>
                </c:pt>
                <c:pt idx="7557">
                  <c:v>0</c:v>
                </c:pt>
                <c:pt idx="7558">
                  <c:v>0</c:v>
                </c:pt>
                <c:pt idx="7559">
                  <c:v>0</c:v>
                </c:pt>
                <c:pt idx="7560">
                  <c:v>0</c:v>
                </c:pt>
                <c:pt idx="7561">
                  <c:v>0</c:v>
                </c:pt>
                <c:pt idx="7562">
                  <c:v>0</c:v>
                </c:pt>
                <c:pt idx="7563">
                  <c:v>0</c:v>
                </c:pt>
                <c:pt idx="7564">
                  <c:v>0</c:v>
                </c:pt>
                <c:pt idx="7565">
                  <c:v>0</c:v>
                </c:pt>
                <c:pt idx="7566">
                  <c:v>0</c:v>
                </c:pt>
                <c:pt idx="7567">
                  <c:v>0</c:v>
                </c:pt>
                <c:pt idx="7568">
                  <c:v>0</c:v>
                </c:pt>
                <c:pt idx="7569">
                  <c:v>0</c:v>
                </c:pt>
                <c:pt idx="7570">
                  <c:v>0</c:v>
                </c:pt>
                <c:pt idx="7571">
                  <c:v>0</c:v>
                </c:pt>
                <c:pt idx="7572">
                  <c:v>0</c:v>
                </c:pt>
                <c:pt idx="7573">
                  <c:v>0</c:v>
                </c:pt>
                <c:pt idx="7574">
                  <c:v>0</c:v>
                </c:pt>
                <c:pt idx="7575">
                  <c:v>0</c:v>
                </c:pt>
                <c:pt idx="7576">
                  <c:v>0</c:v>
                </c:pt>
                <c:pt idx="7577">
                  <c:v>0</c:v>
                </c:pt>
                <c:pt idx="7578">
                  <c:v>0</c:v>
                </c:pt>
                <c:pt idx="7579">
                  <c:v>0</c:v>
                </c:pt>
                <c:pt idx="7580">
                  <c:v>0</c:v>
                </c:pt>
                <c:pt idx="7581">
                  <c:v>0</c:v>
                </c:pt>
                <c:pt idx="7582">
                  <c:v>0</c:v>
                </c:pt>
                <c:pt idx="7583">
                  <c:v>0</c:v>
                </c:pt>
                <c:pt idx="7584">
                  <c:v>0</c:v>
                </c:pt>
                <c:pt idx="7585">
                  <c:v>0</c:v>
                </c:pt>
                <c:pt idx="7586">
                  <c:v>0</c:v>
                </c:pt>
                <c:pt idx="7587">
                  <c:v>0</c:v>
                </c:pt>
                <c:pt idx="7588">
                  <c:v>0</c:v>
                </c:pt>
                <c:pt idx="7589">
                  <c:v>0</c:v>
                </c:pt>
                <c:pt idx="7590">
                  <c:v>0</c:v>
                </c:pt>
                <c:pt idx="7591">
                  <c:v>0</c:v>
                </c:pt>
                <c:pt idx="7592">
                  <c:v>0</c:v>
                </c:pt>
                <c:pt idx="7593">
                  <c:v>0</c:v>
                </c:pt>
                <c:pt idx="7594">
                  <c:v>0</c:v>
                </c:pt>
                <c:pt idx="7595">
                  <c:v>0</c:v>
                </c:pt>
                <c:pt idx="7596">
                  <c:v>0</c:v>
                </c:pt>
                <c:pt idx="7597">
                  <c:v>0</c:v>
                </c:pt>
                <c:pt idx="7598">
                  <c:v>0</c:v>
                </c:pt>
                <c:pt idx="7599">
                  <c:v>0</c:v>
                </c:pt>
                <c:pt idx="7600">
                  <c:v>0</c:v>
                </c:pt>
                <c:pt idx="7601">
                  <c:v>0</c:v>
                </c:pt>
                <c:pt idx="7602">
                  <c:v>0</c:v>
                </c:pt>
                <c:pt idx="7603">
                  <c:v>0</c:v>
                </c:pt>
                <c:pt idx="7604">
                  <c:v>0</c:v>
                </c:pt>
                <c:pt idx="7605">
                  <c:v>0</c:v>
                </c:pt>
                <c:pt idx="7606">
                  <c:v>0</c:v>
                </c:pt>
                <c:pt idx="7607">
                  <c:v>0</c:v>
                </c:pt>
                <c:pt idx="7608">
                  <c:v>0</c:v>
                </c:pt>
                <c:pt idx="7609">
                  <c:v>0</c:v>
                </c:pt>
                <c:pt idx="7610">
                  <c:v>0</c:v>
                </c:pt>
                <c:pt idx="7611">
                  <c:v>0</c:v>
                </c:pt>
                <c:pt idx="7612">
                  <c:v>0</c:v>
                </c:pt>
                <c:pt idx="7613">
                  <c:v>0</c:v>
                </c:pt>
                <c:pt idx="7614">
                  <c:v>0</c:v>
                </c:pt>
                <c:pt idx="7615">
                  <c:v>0</c:v>
                </c:pt>
                <c:pt idx="7616">
                  <c:v>0</c:v>
                </c:pt>
                <c:pt idx="7617">
                  <c:v>0</c:v>
                </c:pt>
                <c:pt idx="7618">
                  <c:v>0</c:v>
                </c:pt>
                <c:pt idx="7619">
                  <c:v>0</c:v>
                </c:pt>
                <c:pt idx="7620">
                  <c:v>0</c:v>
                </c:pt>
                <c:pt idx="7621">
                  <c:v>0</c:v>
                </c:pt>
                <c:pt idx="7622">
                  <c:v>0</c:v>
                </c:pt>
                <c:pt idx="7623">
                  <c:v>0</c:v>
                </c:pt>
                <c:pt idx="7624">
                  <c:v>0</c:v>
                </c:pt>
                <c:pt idx="7625">
                  <c:v>0</c:v>
                </c:pt>
                <c:pt idx="7626">
                  <c:v>0</c:v>
                </c:pt>
                <c:pt idx="7627">
                  <c:v>0</c:v>
                </c:pt>
                <c:pt idx="7628">
                  <c:v>0</c:v>
                </c:pt>
                <c:pt idx="7629">
                  <c:v>0</c:v>
                </c:pt>
                <c:pt idx="7630">
                  <c:v>0</c:v>
                </c:pt>
                <c:pt idx="7631">
                  <c:v>0</c:v>
                </c:pt>
                <c:pt idx="7632">
                  <c:v>0</c:v>
                </c:pt>
                <c:pt idx="7633">
                  <c:v>0</c:v>
                </c:pt>
                <c:pt idx="7634">
                  <c:v>0</c:v>
                </c:pt>
                <c:pt idx="7635">
                  <c:v>0</c:v>
                </c:pt>
                <c:pt idx="7636">
                  <c:v>0</c:v>
                </c:pt>
                <c:pt idx="7637">
                  <c:v>0</c:v>
                </c:pt>
                <c:pt idx="7638">
                  <c:v>0</c:v>
                </c:pt>
                <c:pt idx="7639">
                  <c:v>0</c:v>
                </c:pt>
                <c:pt idx="7640">
                  <c:v>0</c:v>
                </c:pt>
                <c:pt idx="7641">
                  <c:v>0</c:v>
                </c:pt>
                <c:pt idx="7642">
                  <c:v>0</c:v>
                </c:pt>
                <c:pt idx="7643">
                  <c:v>0</c:v>
                </c:pt>
                <c:pt idx="7644">
                  <c:v>0</c:v>
                </c:pt>
                <c:pt idx="7645">
                  <c:v>0</c:v>
                </c:pt>
                <c:pt idx="7646">
                  <c:v>0</c:v>
                </c:pt>
                <c:pt idx="7647">
                  <c:v>0</c:v>
                </c:pt>
                <c:pt idx="7648">
                  <c:v>0</c:v>
                </c:pt>
                <c:pt idx="7649">
                  <c:v>0</c:v>
                </c:pt>
                <c:pt idx="7650">
                  <c:v>0</c:v>
                </c:pt>
                <c:pt idx="7651">
                  <c:v>0</c:v>
                </c:pt>
                <c:pt idx="7652">
                  <c:v>0</c:v>
                </c:pt>
                <c:pt idx="7653">
                  <c:v>0</c:v>
                </c:pt>
                <c:pt idx="7654">
                  <c:v>0</c:v>
                </c:pt>
                <c:pt idx="7655">
                  <c:v>0</c:v>
                </c:pt>
                <c:pt idx="7656">
                  <c:v>0</c:v>
                </c:pt>
                <c:pt idx="7657">
                  <c:v>0</c:v>
                </c:pt>
                <c:pt idx="7658">
                  <c:v>0</c:v>
                </c:pt>
                <c:pt idx="7659">
                  <c:v>0</c:v>
                </c:pt>
                <c:pt idx="7660">
                  <c:v>0</c:v>
                </c:pt>
                <c:pt idx="7661">
                  <c:v>0</c:v>
                </c:pt>
                <c:pt idx="7662">
                  <c:v>0</c:v>
                </c:pt>
                <c:pt idx="7663">
                  <c:v>0</c:v>
                </c:pt>
                <c:pt idx="7664">
                  <c:v>0</c:v>
                </c:pt>
                <c:pt idx="7665">
                  <c:v>0</c:v>
                </c:pt>
                <c:pt idx="7666">
                  <c:v>0</c:v>
                </c:pt>
                <c:pt idx="7667">
                  <c:v>0</c:v>
                </c:pt>
                <c:pt idx="7668">
                  <c:v>0</c:v>
                </c:pt>
                <c:pt idx="7669">
                  <c:v>0</c:v>
                </c:pt>
                <c:pt idx="7670">
                  <c:v>0</c:v>
                </c:pt>
                <c:pt idx="7671">
                  <c:v>0</c:v>
                </c:pt>
                <c:pt idx="7672">
                  <c:v>0</c:v>
                </c:pt>
                <c:pt idx="7673">
                  <c:v>0</c:v>
                </c:pt>
                <c:pt idx="7674">
                  <c:v>0</c:v>
                </c:pt>
                <c:pt idx="7675">
                  <c:v>0</c:v>
                </c:pt>
                <c:pt idx="7676">
                  <c:v>0</c:v>
                </c:pt>
                <c:pt idx="7677">
                  <c:v>0</c:v>
                </c:pt>
                <c:pt idx="7678">
                  <c:v>0</c:v>
                </c:pt>
                <c:pt idx="7679">
                  <c:v>0</c:v>
                </c:pt>
                <c:pt idx="7680">
                  <c:v>0</c:v>
                </c:pt>
                <c:pt idx="7681">
                  <c:v>0</c:v>
                </c:pt>
                <c:pt idx="7682">
                  <c:v>0</c:v>
                </c:pt>
                <c:pt idx="7683">
                  <c:v>0</c:v>
                </c:pt>
                <c:pt idx="7684">
                  <c:v>0</c:v>
                </c:pt>
                <c:pt idx="7685">
                  <c:v>0</c:v>
                </c:pt>
                <c:pt idx="7686">
                  <c:v>0</c:v>
                </c:pt>
                <c:pt idx="7687">
                  <c:v>0</c:v>
                </c:pt>
                <c:pt idx="7688">
                  <c:v>0</c:v>
                </c:pt>
                <c:pt idx="7689">
                  <c:v>0</c:v>
                </c:pt>
                <c:pt idx="7690">
                  <c:v>0</c:v>
                </c:pt>
                <c:pt idx="7691">
                  <c:v>0</c:v>
                </c:pt>
                <c:pt idx="7692">
                  <c:v>0</c:v>
                </c:pt>
                <c:pt idx="7693">
                  <c:v>0</c:v>
                </c:pt>
                <c:pt idx="7694">
                  <c:v>0</c:v>
                </c:pt>
                <c:pt idx="7695">
                  <c:v>0</c:v>
                </c:pt>
                <c:pt idx="7696">
                  <c:v>0</c:v>
                </c:pt>
                <c:pt idx="7697">
                  <c:v>0</c:v>
                </c:pt>
                <c:pt idx="7698">
                  <c:v>0</c:v>
                </c:pt>
                <c:pt idx="7699">
                  <c:v>0</c:v>
                </c:pt>
                <c:pt idx="7700">
                  <c:v>0</c:v>
                </c:pt>
                <c:pt idx="7701">
                  <c:v>0</c:v>
                </c:pt>
                <c:pt idx="7702">
                  <c:v>0</c:v>
                </c:pt>
                <c:pt idx="7703">
                  <c:v>0</c:v>
                </c:pt>
                <c:pt idx="7704">
                  <c:v>0</c:v>
                </c:pt>
                <c:pt idx="7705">
                  <c:v>0</c:v>
                </c:pt>
                <c:pt idx="7706">
                  <c:v>0</c:v>
                </c:pt>
                <c:pt idx="7707">
                  <c:v>0</c:v>
                </c:pt>
                <c:pt idx="7708">
                  <c:v>0</c:v>
                </c:pt>
                <c:pt idx="7709">
                  <c:v>0</c:v>
                </c:pt>
                <c:pt idx="7710">
                  <c:v>0</c:v>
                </c:pt>
                <c:pt idx="7711">
                  <c:v>0</c:v>
                </c:pt>
                <c:pt idx="7712">
                  <c:v>0</c:v>
                </c:pt>
                <c:pt idx="7713">
                  <c:v>0</c:v>
                </c:pt>
                <c:pt idx="7714">
                  <c:v>0</c:v>
                </c:pt>
                <c:pt idx="7715">
                  <c:v>0</c:v>
                </c:pt>
                <c:pt idx="7716">
                  <c:v>0</c:v>
                </c:pt>
                <c:pt idx="7717">
                  <c:v>0</c:v>
                </c:pt>
                <c:pt idx="7718">
                  <c:v>0</c:v>
                </c:pt>
                <c:pt idx="7719">
                  <c:v>0</c:v>
                </c:pt>
                <c:pt idx="7720">
                  <c:v>0</c:v>
                </c:pt>
                <c:pt idx="7721">
                  <c:v>0</c:v>
                </c:pt>
                <c:pt idx="7722">
                  <c:v>0</c:v>
                </c:pt>
                <c:pt idx="7723">
                  <c:v>0</c:v>
                </c:pt>
                <c:pt idx="7724">
                  <c:v>0</c:v>
                </c:pt>
                <c:pt idx="7725">
                  <c:v>0</c:v>
                </c:pt>
                <c:pt idx="7726">
                  <c:v>0</c:v>
                </c:pt>
                <c:pt idx="7727">
                  <c:v>0</c:v>
                </c:pt>
                <c:pt idx="7728">
                  <c:v>0</c:v>
                </c:pt>
                <c:pt idx="7729">
                  <c:v>0</c:v>
                </c:pt>
                <c:pt idx="7730">
                  <c:v>0</c:v>
                </c:pt>
                <c:pt idx="7731">
                  <c:v>0</c:v>
                </c:pt>
                <c:pt idx="7732">
                  <c:v>0</c:v>
                </c:pt>
                <c:pt idx="7733">
                  <c:v>0</c:v>
                </c:pt>
                <c:pt idx="7734">
                  <c:v>0</c:v>
                </c:pt>
                <c:pt idx="7735">
                  <c:v>0</c:v>
                </c:pt>
                <c:pt idx="7736">
                  <c:v>0</c:v>
                </c:pt>
                <c:pt idx="7737">
                  <c:v>0</c:v>
                </c:pt>
                <c:pt idx="7738">
                  <c:v>0</c:v>
                </c:pt>
                <c:pt idx="7739">
                  <c:v>0</c:v>
                </c:pt>
                <c:pt idx="7740">
                  <c:v>0</c:v>
                </c:pt>
                <c:pt idx="7741">
                  <c:v>0</c:v>
                </c:pt>
                <c:pt idx="7742">
                  <c:v>0</c:v>
                </c:pt>
                <c:pt idx="7743">
                  <c:v>0</c:v>
                </c:pt>
                <c:pt idx="7744">
                  <c:v>0</c:v>
                </c:pt>
                <c:pt idx="7745">
                  <c:v>0</c:v>
                </c:pt>
                <c:pt idx="7746">
                  <c:v>0</c:v>
                </c:pt>
                <c:pt idx="7747">
                  <c:v>0</c:v>
                </c:pt>
                <c:pt idx="7748">
                  <c:v>0</c:v>
                </c:pt>
                <c:pt idx="7749">
                  <c:v>0</c:v>
                </c:pt>
                <c:pt idx="7750">
                  <c:v>0</c:v>
                </c:pt>
                <c:pt idx="7751">
                  <c:v>0</c:v>
                </c:pt>
                <c:pt idx="7752">
                  <c:v>0</c:v>
                </c:pt>
                <c:pt idx="7753">
                  <c:v>0</c:v>
                </c:pt>
                <c:pt idx="7754">
                  <c:v>0</c:v>
                </c:pt>
                <c:pt idx="7755">
                  <c:v>0</c:v>
                </c:pt>
                <c:pt idx="7756">
                  <c:v>0</c:v>
                </c:pt>
                <c:pt idx="7757">
                  <c:v>0</c:v>
                </c:pt>
                <c:pt idx="7758">
                  <c:v>0</c:v>
                </c:pt>
                <c:pt idx="7759">
                  <c:v>0</c:v>
                </c:pt>
                <c:pt idx="7760">
                  <c:v>0</c:v>
                </c:pt>
                <c:pt idx="7761">
                  <c:v>0</c:v>
                </c:pt>
                <c:pt idx="7762">
                  <c:v>0</c:v>
                </c:pt>
                <c:pt idx="7763">
                  <c:v>0</c:v>
                </c:pt>
                <c:pt idx="7764">
                  <c:v>0</c:v>
                </c:pt>
                <c:pt idx="7765">
                  <c:v>0</c:v>
                </c:pt>
                <c:pt idx="7766">
                  <c:v>0</c:v>
                </c:pt>
                <c:pt idx="7767">
                  <c:v>0</c:v>
                </c:pt>
                <c:pt idx="7768">
                  <c:v>0</c:v>
                </c:pt>
                <c:pt idx="7769">
                  <c:v>0</c:v>
                </c:pt>
                <c:pt idx="7770">
                  <c:v>0</c:v>
                </c:pt>
                <c:pt idx="7771">
                  <c:v>0</c:v>
                </c:pt>
                <c:pt idx="7772">
                  <c:v>0</c:v>
                </c:pt>
                <c:pt idx="7773">
                  <c:v>0</c:v>
                </c:pt>
                <c:pt idx="7774">
                  <c:v>0</c:v>
                </c:pt>
                <c:pt idx="7775">
                  <c:v>0</c:v>
                </c:pt>
                <c:pt idx="7776">
                  <c:v>0</c:v>
                </c:pt>
                <c:pt idx="7777">
                  <c:v>0</c:v>
                </c:pt>
                <c:pt idx="7778">
                  <c:v>0</c:v>
                </c:pt>
                <c:pt idx="7779">
                  <c:v>0</c:v>
                </c:pt>
                <c:pt idx="7780">
                  <c:v>0</c:v>
                </c:pt>
                <c:pt idx="7781">
                  <c:v>0</c:v>
                </c:pt>
                <c:pt idx="7782">
                  <c:v>0</c:v>
                </c:pt>
                <c:pt idx="7783">
                  <c:v>0</c:v>
                </c:pt>
                <c:pt idx="7784">
                  <c:v>0</c:v>
                </c:pt>
                <c:pt idx="7785">
                  <c:v>0</c:v>
                </c:pt>
                <c:pt idx="7786">
                  <c:v>0</c:v>
                </c:pt>
                <c:pt idx="7787">
                  <c:v>0</c:v>
                </c:pt>
                <c:pt idx="7788">
                  <c:v>0</c:v>
                </c:pt>
                <c:pt idx="7789">
                  <c:v>0</c:v>
                </c:pt>
                <c:pt idx="7790">
                  <c:v>0</c:v>
                </c:pt>
                <c:pt idx="7791">
                  <c:v>0</c:v>
                </c:pt>
                <c:pt idx="7792">
                  <c:v>0</c:v>
                </c:pt>
                <c:pt idx="7793">
                  <c:v>0</c:v>
                </c:pt>
                <c:pt idx="7794">
                  <c:v>0</c:v>
                </c:pt>
                <c:pt idx="7795">
                  <c:v>0</c:v>
                </c:pt>
                <c:pt idx="7796">
                  <c:v>0</c:v>
                </c:pt>
                <c:pt idx="7797">
                  <c:v>0</c:v>
                </c:pt>
                <c:pt idx="7798">
                  <c:v>0</c:v>
                </c:pt>
                <c:pt idx="7799">
                  <c:v>0</c:v>
                </c:pt>
                <c:pt idx="7800">
                  <c:v>0</c:v>
                </c:pt>
                <c:pt idx="7801">
                  <c:v>0</c:v>
                </c:pt>
                <c:pt idx="7802">
                  <c:v>0</c:v>
                </c:pt>
                <c:pt idx="7803">
                  <c:v>0</c:v>
                </c:pt>
                <c:pt idx="7804">
                  <c:v>0</c:v>
                </c:pt>
                <c:pt idx="7805">
                  <c:v>0</c:v>
                </c:pt>
                <c:pt idx="7806">
                  <c:v>0</c:v>
                </c:pt>
                <c:pt idx="7807">
                  <c:v>0</c:v>
                </c:pt>
                <c:pt idx="7808">
                  <c:v>0</c:v>
                </c:pt>
                <c:pt idx="7809">
                  <c:v>0</c:v>
                </c:pt>
                <c:pt idx="7810">
                  <c:v>0</c:v>
                </c:pt>
                <c:pt idx="7811">
                  <c:v>0</c:v>
                </c:pt>
                <c:pt idx="7812">
                  <c:v>0</c:v>
                </c:pt>
                <c:pt idx="7813">
                  <c:v>0</c:v>
                </c:pt>
                <c:pt idx="7814">
                  <c:v>0</c:v>
                </c:pt>
                <c:pt idx="7815">
                  <c:v>0</c:v>
                </c:pt>
                <c:pt idx="7816">
                  <c:v>0</c:v>
                </c:pt>
                <c:pt idx="7817">
                  <c:v>0</c:v>
                </c:pt>
                <c:pt idx="7818">
                  <c:v>0</c:v>
                </c:pt>
                <c:pt idx="7819">
                  <c:v>0</c:v>
                </c:pt>
                <c:pt idx="7820">
                  <c:v>0</c:v>
                </c:pt>
                <c:pt idx="7821">
                  <c:v>0</c:v>
                </c:pt>
                <c:pt idx="7822">
                  <c:v>0</c:v>
                </c:pt>
                <c:pt idx="7823">
                  <c:v>0</c:v>
                </c:pt>
                <c:pt idx="7824">
                  <c:v>0</c:v>
                </c:pt>
                <c:pt idx="7825">
                  <c:v>0</c:v>
                </c:pt>
                <c:pt idx="7826">
                  <c:v>0</c:v>
                </c:pt>
                <c:pt idx="7827">
                  <c:v>0</c:v>
                </c:pt>
                <c:pt idx="7828">
                  <c:v>0</c:v>
                </c:pt>
                <c:pt idx="7829">
                  <c:v>0</c:v>
                </c:pt>
                <c:pt idx="7830">
                  <c:v>0</c:v>
                </c:pt>
                <c:pt idx="7831">
                  <c:v>0</c:v>
                </c:pt>
                <c:pt idx="7832">
                  <c:v>0</c:v>
                </c:pt>
                <c:pt idx="7833">
                  <c:v>0</c:v>
                </c:pt>
                <c:pt idx="7834">
                  <c:v>0</c:v>
                </c:pt>
                <c:pt idx="7835">
                  <c:v>0</c:v>
                </c:pt>
                <c:pt idx="7836">
                  <c:v>0</c:v>
                </c:pt>
                <c:pt idx="7837">
                  <c:v>0</c:v>
                </c:pt>
                <c:pt idx="7838">
                  <c:v>0</c:v>
                </c:pt>
                <c:pt idx="7839">
                  <c:v>0</c:v>
                </c:pt>
                <c:pt idx="7840">
                  <c:v>0</c:v>
                </c:pt>
                <c:pt idx="7841">
                  <c:v>0</c:v>
                </c:pt>
                <c:pt idx="7842">
                  <c:v>0</c:v>
                </c:pt>
                <c:pt idx="7843">
                  <c:v>0</c:v>
                </c:pt>
                <c:pt idx="7844">
                  <c:v>0</c:v>
                </c:pt>
                <c:pt idx="7845">
                  <c:v>0</c:v>
                </c:pt>
                <c:pt idx="7846">
                  <c:v>0</c:v>
                </c:pt>
                <c:pt idx="7847">
                  <c:v>0</c:v>
                </c:pt>
                <c:pt idx="7848">
                  <c:v>0</c:v>
                </c:pt>
                <c:pt idx="7849">
                  <c:v>0</c:v>
                </c:pt>
                <c:pt idx="7850">
                  <c:v>0</c:v>
                </c:pt>
                <c:pt idx="7851">
                  <c:v>0</c:v>
                </c:pt>
                <c:pt idx="7852">
                  <c:v>0</c:v>
                </c:pt>
                <c:pt idx="7853">
                  <c:v>0</c:v>
                </c:pt>
                <c:pt idx="7854">
                  <c:v>0</c:v>
                </c:pt>
                <c:pt idx="7855">
                  <c:v>0</c:v>
                </c:pt>
                <c:pt idx="7856">
                  <c:v>0</c:v>
                </c:pt>
                <c:pt idx="7857">
                  <c:v>0</c:v>
                </c:pt>
                <c:pt idx="7858">
                  <c:v>0</c:v>
                </c:pt>
                <c:pt idx="7859">
                  <c:v>0</c:v>
                </c:pt>
                <c:pt idx="7860">
                  <c:v>0</c:v>
                </c:pt>
                <c:pt idx="7861">
                  <c:v>0</c:v>
                </c:pt>
                <c:pt idx="7862">
                  <c:v>0</c:v>
                </c:pt>
                <c:pt idx="7863">
                  <c:v>0</c:v>
                </c:pt>
                <c:pt idx="7864">
                  <c:v>0</c:v>
                </c:pt>
                <c:pt idx="7865">
                  <c:v>0</c:v>
                </c:pt>
                <c:pt idx="7866">
                  <c:v>0</c:v>
                </c:pt>
                <c:pt idx="7867">
                  <c:v>0</c:v>
                </c:pt>
                <c:pt idx="7868">
                  <c:v>0</c:v>
                </c:pt>
                <c:pt idx="7869">
                  <c:v>0</c:v>
                </c:pt>
                <c:pt idx="7870">
                  <c:v>0</c:v>
                </c:pt>
                <c:pt idx="7871">
                  <c:v>0</c:v>
                </c:pt>
                <c:pt idx="7872">
                  <c:v>0</c:v>
                </c:pt>
                <c:pt idx="7873">
                  <c:v>0</c:v>
                </c:pt>
                <c:pt idx="7874">
                  <c:v>0</c:v>
                </c:pt>
                <c:pt idx="7875">
                  <c:v>0</c:v>
                </c:pt>
                <c:pt idx="7876">
                  <c:v>0</c:v>
                </c:pt>
                <c:pt idx="7877">
                  <c:v>0</c:v>
                </c:pt>
                <c:pt idx="7878">
                  <c:v>0</c:v>
                </c:pt>
                <c:pt idx="7879">
                  <c:v>0</c:v>
                </c:pt>
                <c:pt idx="7880">
                  <c:v>0</c:v>
                </c:pt>
                <c:pt idx="7881">
                  <c:v>0</c:v>
                </c:pt>
                <c:pt idx="7882">
                  <c:v>0</c:v>
                </c:pt>
                <c:pt idx="7883">
                  <c:v>0</c:v>
                </c:pt>
                <c:pt idx="7884">
                  <c:v>0</c:v>
                </c:pt>
                <c:pt idx="7885">
                  <c:v>0</c:v>
                </c:pt>
                <c:pt idx="7886">
                  <c:v>0</c:v>
                </c:pt>
                <c:pt idx="7887">
                  <c:v>0</c:v>
                </c:pt>
                <c:pt idx="7888">
                  <c:v>0</c:v>
                </c:pt>
                <c:pt idx="7889">
                  <c:v>0</c:v>
                </c:pt>
                <c:pt idx="7890">
                  <c:v>0</c:v>
                </c:pt>
                <c:pt idx="7891">
                  <c:v>0</c:v>
                </c:pt>
                <c:pt idx="7892">
                  <c:v>0</c:v>
                </c:pt>
                <c:pt idx="7893">
                  <c:v>0</c:v>
                </c:pt>
                <c:pt idx="7894">
                  <c:v>0</c:v>
                </c:pt>
                <c:pt idx="7895">
                  <c:v>0</c:v>
                </c:pt>
                <c:pt idx="7896">
                  <c:v>0</c:v>
                </c:pt>
                <c:pt idx="7897">
                  <c:v>0</c:v>
                </c:pt>
                <c:pt idx="7898">
                  <c:v>0</c:v>
                </c:pt>
                <c:pt idx="7899">
                  <c:v>0</c:v>
                </c:pt>
                <c:pt idx="7900">
                  <c:v>0</c:v>
                </c:pt>
                <c:pt idx="7901">
                  <c:v>0</c:v>
                </c:pt>
                <c:pt idx="7902">
                  <c:v>0</c:v>
                </c:pt>
                <c:pt idx="7903">
                  <c:v>0</c:v>
                </c:pt>
                <c:pt idx="7904">
                  <c:v>0</c:v>
                </c:pt>
                <c:pt idx="7905">
                  <c:v>0</c:v>
                </c:pt>
                <c:pt idx="7906">
                  <c:v>0</c:v>
                </c:pt>
                <c:pt idx="7907">
                  <c:v>0</c:v>
                </c:pt>
                <c:pt idx="7908">
                  <c:v>0</c:v>
                </c:pt>
                <c:pt idx="7909">
                  <c:v>0</c:v>
                </c:pt>
                <c:pt idx="7910">
                  <c:v>0</c:v>
                </c:pt>
                <c:pt idx="7911">
                  <c:v>0</c:v>
                </c:pt>
                <c:pt idx="7912">
                  <c:v>0</c:v>
                </c:pt>
                <c:pt idx="7913">
                  <c:v>0</c:v>
                </c:pt>
                <c:pt idx="7914">
                  <c:v>0</c:v>
                </c:pt>
                <c:pt idx="7915">
                  <c:v>0</c:v>
                </c:pt>
                <c:pt idx="7916">
                  <c:v>0</c:v>
                </c:pt>
                <c:pt idx="7917">
                  <c:v>0</c:v>
                </c:pt>
                <c:pt idx="7918">
                  <c:v>0</c:v>
                </c:pt>
                <c:pt idx="7919">
                  <c:v>0</c:v>
                </c:pt>
                <c:pt idx="7920">
                  <c:v>0</c:v>
                </c:pt>
                <c:pt idx="7921">
                  <c:v>0</c:v>
                </c:pt>
                <c:pt idx="7922">
                  <c:v>0</c:v>
                </c:pt>
                <c:pt idx="7923">
                  <c:v>0</c:v>
                </c:pt>
                <c:pt idx="7924">
                  <c:v>0</c:v>
                </c:pt>
                <c:pt idx="7925">
                  <c:v>0</c:v>
                </c:pt>
                <c:pt idx="7926">
                  <c:v>0</c:v>
                </c:pt>
                <c:pt idx="7927">
                  <c:v>0</c:v>
                </c:pt>
                <c:pt idx="7928">
                  <c:v>0</c:v>
                </c:pt>
                <c:pt idx="7929">
                  <c:v>0</c:v>
                </c:pt>
                <c:pt idx="7930">
                  <c:v>0</c:v>
                </c:pt>
                <c:pt idx="7931">
                  <c:v>0</c:v>
                </c:pt>
                <c:pt idx="7932">
                  <c:v>0</c:v>
                </c:pt>
                <c:pt idx="7933">
                  <c:v>0</c:v>
                </c:pt>
                <c:pt idx="7934">
                  <c:v>0</c:v>
                </c:pt>
                <c:pt idx="7935">
                  <c:v>0</c:v>
                </c:pt>
                <c:pt idx="7936">
                  <c:v>0</c:v>
                </c:pt>
                <c:pt idx="7937">
                  <c:v>0</c:v>
                </c:pt>
                <c:pt idx="7938">
                  <c:v>0</c:v>
                </c:pt>
                <c:pt idx="7939">
                  <c:v>0</c:v>
                </c:pt>
                <c:pt idx="7940">
                  <c:v>0</c:v>
                </c:pt>
                <c:pt idx="7941">
                  <c:v>0</c:v>
                </c:pt>
                <c:pt idx="7942">
                  <c:v>0</c:v>
                </c:pt>
                <c:pt idx="7943">
                  <c:v>0</c:v>
                </c:pt>
                <c:pt idx="7944">
                  <c:v>0</c:v>
                </c:pt>
                <c:pt idx="7945">
                  <c:v>0</c:v>
                </c:pt>
                <c:pt idx="7946">
                  <c:v>0</c:v>
                </c:pt>
                <c:pt idx="7947">
                  <c:v>0</c:v>
                </c:pt>
                <c:pt idx="7948">
                  <c:v>0</c:v>
                </c:pt>
                <c:pt idx="7949">
                  <c:v>0</c:v>
                </c:pt>
                <c:pt idx="7950">
                  <c:v>0</c:v>
                </c:pt>
                <c:pt idx="7951">
                  <c:v>0</c:v>
                </c:pt>
                <c:pt idx="7952">
                  <c:v>0</c:v>
                </c:pt>
                <c:pt idx="7953">
                  <c:v>0</c:v>
                </c:pt>
                <c:pt idx="7954">
                  <c:v>0</c:v>
                </c:pt>
                <c:pt idx="7955">
                  <c:v>0</c:v>
                </c:pt>
                <c:pt idx="7956">
                  <c:v>0</c:v>
                </c:pt>
                <c:pt idx="7957">
                  <c:v>0</c:v>
                </c:pt>
                <c:pt idx="7958">
                  <c:v>0</c:v>
                </c:pt>
                <c:pt idx="7959">
                  <c:v>0</c:v>
                </c:pt>
                <c:pt idx="7960">
                  <c:v>0</c:v>
                </c:pt>
                <c:pt idx="7961">
                  <c:v>0</c:v>
                </c:pt>
                <c:pt idx="7962">
                  <c:v>0</c:v>
                </c:pt>
                <c:pt idx="7963">
                  <c:v>0</c:v>
                </c:pt>
                <c:pt idx="7964">
                  <c:v>0</c:v>
                </c:pt>
                <c:pt idx="7965">
                  <c:v>0</c:v>
                </c:pt>
                <c:pt idx="7966">
                  <c:v>0</c:v>
                </c:pt>
                <c:pt idx="7967">
                  <c:v>0</c:v>
                </c:pt>
                <c:pt idx="7968">
                  <c:v>0</c:v>
                </c:pt>
                <c:pt idx="7969">
                  <c:v>0</c:v>
                </c:pt>
                <c:pt idx="7970">
                  <c:v>0</c:v>
                </c:pt>
                <c:pt idx="7971">
                  <c:v>0</c:v>
                </c:pt>
                <c:pt idx="7972">
                  <c:v>0</c:v>
                </c:pt>
                <c:pt idx="7973">
                  <c:v>0</c:v>
                </c:pt>
                <c:pt idx="7974">
                  <c:v>0</c:v>
                </c:pt>
                <c:pt idx="7975">
                  <c:v>0</c:v>
                </c:pt>
                <c:pt idx="7976">
                  <c:v>0</c:v>
                </c:pt>
                <c:pt idx="7977">
                  <c:v>0</c:v>
                </c:pt>
                <c:pt idx="7978">
                  <c:v>0</c:v>
                </c:pt>
                <c:pt idx="7979">
                  <c:v>0</c:v>
                </c:pt>
                <c:pt idx="7980">
                  <c:v>0</c:v>
                </c:pt>
                <c:pt idx="7981">
                  <c:v>0</c:v>
                </c:pt>
                <c:pt idx="7982">
                  <c:v>0</c:v>
                </c:pt>
                <c:pt idx="7983">
                  <c:v>0</c:v>
                </c:pt>
                <c:pt idx="7984">
                  <c:v>0</c:v>
                </c:pt>
                <c:pt idx="7985">
                  <c:v>0</c:v>
                </c:pt>
                <c:pt idx="7986">
                  <c:v>0</c:v>
                </c:pt>
                <c:pt idx="7987">
                  <c:v>0</c:v>
                </c:pt>
                <c:pt idx="7988">
                  <c:v>0</c:v>
                </c:pt>
                <c:pt idx="7989">
                  <c:v>0</c:v>
                </c:pt>
                <c:pt idx="7990">
                  <c:v>0</c:v>
                </c:pt>
                <c:pt idx="7991">
                  <c:v>0</c:v>
                </c:pt>
                <c:pt idx="7992">
                  <c:v>0</c:v>
                </c:pt>
                <c:pt idx="7993">
                  <c:v>0</c:v>
                </c:pt>
                <c:pt idx="7994">
                  <c:v>0</c:v>
                </c:pt>
                <c:pt idx="7995">
                  <c:v>0</c:v>
                </c:pt>
                <c:pt idx="7996">
                  <c:v>0</c:v>
                </c:pt>
                <c:pt idx="7997">
                  <c:v>0</c:v>
                </c:pt>
                <c:pt idx="7998">
                  <c:v>0</c:v>
                </c:pt>
                <c:pt idx="7999">
                  <c:v>0</c:v>
                </c:pt>
                <c:pt idx="8000">
                  <c:v>0</c:v>
                </c:pt>
                <c:pt idx="8001">
                  <c:v>0</c:v>
                </c:pt>
                <c:pt idx="8002">
                  <c:v>0</c:v>
                </c:pt>
                <c:pt idx="8003">
                  <c:v>0</c:v>
                </c:pt>
                <c:pt idx="8004">
                  <c:v>0</c:v>
                </c:pt>
                <c:pt idx="8005">
                  <c:v>0</c:v>
                </c:pt>
                <c:pt idx="8006">
                  <c:v>0</c:v>
                </c:pt>
                <c:pt idx="8007">
                  <c:v>0</c:v>
                </c:pt>
                <c:pt idx="8008">
                  <c:v>0</c:v>
                </c:pt>
                <c:pt idx="8009">
                  <c:v>0</c:v>
                </c:pt>
                <c:pt idx="8010">
                  <c:v>0</c:v>
                </c:pt>
                <c:pt idx="8011">
                  <c:v>0</c:v>
                </c:pt>
                <c:pt idx="8012">
                  <c:v>0</c:v>
                </c:pt>
                <c:pt idx="8013">
                  <c:v>0</c:v>
                </c:pt>
                <c:pt idx="8014">
                  <c:v>0</c:v>
                </c:pt>
                <c:pt idx="8015">
                  <c:v>0</c:v>
                </c:pt>
                <c:pt idx="8016">
                  <c:v>0</c:v>
                </c:pt>
                <c:pt idx="8017">
                  <c:v>0</c:v>
                </c:pt>
                <c:pt idx="8018">
                  <c:v>0</c:v>
                </c:pt>
                <c:pt idx="8019">
                  <c:v>0</c:v>
                </c:pt>
                <c:pt idx="8020">
                  <c:v>0</c:v>
                </c:pt>
                <c:pt idx="8021">
                  <c:v>0</c:v>
                </c:pt>
                <c:pt idx="8022">
                  <c:v>0</c:v>
                </c:pt>
                <c:pt idx="8023">
                  <c:v>0</c:v>
                </c:pt>
                <c:pt idx="8024">
                  <c:v>0</c:v>
                </c:pt>
                <c:pt idx="8025">
                  <c:v>0</c:v>
                </c:pt>
                <c:pt idx="8026">
                  <c:v>0</c:v>
                </c:pt>
                <c:pt idx="8027">
                  <c:v>0</c:v>
                </c:pt>
                <c:pt idx="8028">
                  <c:v>0</c:v>
                </c:pt>
                <c:pt idx="8029">
                  <c:v>0</c:v>
                </c:pt>
                <c:pt idx="8030">
                  <c:v>0</c:v>
                </c:pt>
                <c:pt idx="8031">
                  <c:v>0</c:v>
                </c:pt>
                <c:pt idx="8032">
                  <c:v>0</c:v>
                </c:pt>
                <c:pt idx="8033">
                  <c:v>0</c:v>
                </c:pt>
                <c:pt idx="8034">
                  <c:v>0</c:v>
                </c:pt>
                <c:pt idx="8035">
                  <c:v>0</c:v>
                </c:pt>
                <c:pt idx="8036">
                  <c:v>0</c:v>
                </c:pt>
                <c:pt idx="8037">
                  <c:v>0</c:v>
                </c:pt>
                <c:pt idx="8038">
                  <c:v>0</c:v>
                </c:pt>
                <c:pt idx="8039">
                  <c:v>0</c:v>
                </c:pt>
                <c:pt idx="8040">
                  <c:v>0</c:v>
                </c:pt>
                <c:pt idx="8041">
                  <c:v>0</c:v>
                </c:pt>
                <c:pt idx="8042">
                  <c:v>0</c:v>
                </c:pt>
                <c:pt idx="8043">
                  <c:v>0</c:v>
                </c:pt>
                <c:pt idx="8044">
                  <c:v>0</c:v>
                </c:pt>
                <c:pt idx="8045">
                  <c:v>0</c:v>
                </c:pt>
                <c:pt idx="8046">
                  <c:v>0</c:v>
                </c:pt>
                <c:pt idx="8047">
                  <c:v>0</c:v>
                </c:pt>
                <c:pt idx="8048">
                  <c:v>0</c:v>
                </c:pt>
                <c:pt idx="8049">
                  <c:v>0</c:v>
                </c:pt>
                <c:pt idx="8050">
                  <c:v>0</c:v>
                </c:pt>
                <c:pt idx="8051">
                  <c:v>0</c:v>
                </c:pt>
                <c:pt idx="8052">
                  <c:v>0</c:v>
                </c:pt>
                <c:pt idx="8053">
                  <c:v>0</c:v>
                </c:pt>
                <c:pt idx="8054">
                  <c:v>0</c:v>
                </c:pt>
                <c:pt idx="8055">
                  <c:v>0</c:v>
                </c:pt>
                <c:pt idx="8056">
                  <c:v>0</c:v>
                </c:pt>
                <c:pt idx="8057">
                  <c:v>0</c:v>
                </c:pt>
                <c:pt idx="8058">
                  <c:v>0</c:v>
                </c:pt>
                <c:pt idx="8059">
                  <c:v>0</c:v>
                </c:pt>
                <c:pt idx="8060">
                  <c:v>0</c:v>
                </c:pt>
                <c:pt idx="8061">
                  <c:v>0</c:v>
                </c:pt>
                <c:pt idx="8062">
                  <c:v>0</c:v>
                </c:pt>
                <c:pt idx="8063">
                  <c:v>0</c:v>
                </c:pt>
                <c:pt idx="8064">
                  <c:v>0</c:v>
                </c:pt>
                <c:pt idx="8065">
                  <c:v>0</c:v>
                </c:pt>
                <c:pt idx="8066">
                  <c:v>0</c:v>
                </c:pt>
                <c:pt idx="8067">
                  <c:v>0</c:v>
                </c:pt>
                <c:pt idx="8068">
                  <c:v>0</c:v>
                </c:pt>
                <c:pt idx="8069">
                  <c:v>0</c:v>
                </c:pt>
                <c:pt idx="8070">
                  <c:v>0</c:v>
                </c:pt>
                <c:pt idx="8071">
                  <c:v>0</c:v>
                </c:pt>
                <c:pt idx="8072">
                  <c:v>0</c:v>
                </c:pt>
                <c:pt idx="8073">
                  <c:v>0</c:v>
                </c:pt>
                <c:pt idx="8074">
                  <c:v>0</c:v>
                </c:pt>
                <c:pt idx="8075">
                  <c:v>0</c:v>
                </c:pt>
                <c:pt idx="8076">
                  <c:v>0</c:v>
                </c:pt>
                <c:pt idx="8077">
                  <c:v>0</c:v>
                </c:pt>
                <c:pt idx="8078">
                  <c:v>0</c:v>
                </c:pt>
                <c:pt idx="8079">
                  <c:v>0</c:v>
                </c:pt>
                <c:pt idx="8080">
                  <c:v>0</c:v>
                </c:pt>
                <c:pt idx="8081">
                  <c:v>0</c:v>
                </c:pt>
                <c:pt idx="8082">
                  <c:v>0</c:v>
                </c:pt>
                <c:pt idx="8083">
                  <c:v>0</c:v>
                </c:pt>
                <c:pt idx="8084">
                  <c:v>0</c:v>
                </c:pt>
                <c:pt idx="8085">
                  <c:v>0</c:v>
                </c:pt>
                <c:pt idx="8086">
                  <c:v>0</c:v>
                </c:pt>
                <c:pt idx="8087">
                  <c:v>0</c:v>
                </c:pt>
                <c:pt idx="8088">
                  <c:v>0</c:v>
                </c:pt>
                <c:pt idx="8089">
                  <c:v>0</c:v>
                </c:pt>
                <c:pt idx="8090">
                  <c:v>0</c:v>
                </c:pt>
                <c:pt idx="8091">
                  <c:v>0</c:v>
                </c:pt>
                <c:pt idx="8092">
                  <c:v>0</c:v>
                </c:pt>
                <c:pt idx="8093">
                  <c:v>0</c:v>
                </c:pt>
                <c:pt idx="8094">
                  <c:v>0</c:v>
                </c:pt>
                <c:pt idx="8095">
                  <c:v>0</c:v>
                </c:pt>
                <c:pt idx="8096">
                  <c:v>0</c:v>
                </c:pt>
                <c:pt idx="8097">
                  <c:v>0</c:v>
                </c:pt>
                <c:pt idx="8098">
                  <c:v>0</c:v>
                </c:pt>
                <c:pt idx="8099">
                  <c:v>0</c:v>
                </c:pt>
                <c:pt idx="8100">
                  <c:v>0</c:v>
                </c:pt>
                <c:pt idx="8101">
                  <c:v>0</c:v>
                </c:pt>
                <c:pt idx="8102">
                  <c:v>0</c:v>
                </c:pt>
                <c:pt idx="8103">
                  <c:v>0</c:v>
                </c:pt>
                <c:pt idx="8104">
                  <c:v>0</c:v>
                </c:pt>
                <c:pt idx="8105">
                  <c:v>0</c:v>
                </c:pt>
                <c:pt idx="8106">
                  <c:v>0</c:v>
                </c:pt>
                <c:pt idx="8107">
                  <c:v>0</c:v>
                </c:pt>
                <c:pt idx="8108">
                  <c:v>0</c:v>
                </c:pt>
                <c:pt idx="8109">
                  <c:v>0</c:v>
                </c:pt>
                <c:pt idx="8110">
                  <c:v>0</c:v>
                </c:pt>
                <c:pt idx="8111">
                  <c:v>0</c:v>
                </c:pt>
                <c:pt idx="8112">
                  <c:v>0</c:v>
                </c:pt>
                <c:pt idx="8113">
                  <c:v>0</c:v>
                </c:pt>
                <c:pt idx="8114">
                  <c:v>0</c:v>
                </c:pt>
                <c:pt idx="8115">
                  <c:v>0</c:v>
                </c:pt>
                <c:pt idx="8116">
                  <c:v>0</c:v>
                </c:pt>
                <c:pt idx="8117">
                  <c:v>0</c:v>
                </c:pt>
                <c:pt idx="8118">
                  <c:v>0</c:v>
                </c:pt>
                <c:pt idx="8119">
                  <c:v>0</c:v>
                </c:pt>
                <c:pt idx="8120">
                  <c:v>0</c:v>
                </c:pt>
                <c:pt idx="8121">
                  <c:v>0</c:v>
                </c:pt>
                <c:pt idx="8122">
                  <c:v>0</c:v>
                </c:pt>
                <c:pt idx="8123">
                  <c:v>0</c:v>
                </c:pt>
                <c:pt idx="8124">
                  <c:v>0</c:v>
                </c:pt>
                <c:pt idx="8125">
                  <c:v>0</c:v>
                </c:pt>
                <c:pt idx="8126">
                  <c:v>0</c:v>
                </c:pt>
                <c:pt idx="8127">
                  <c:v>0</c:v>
                </c:pt>
                <c:pt idx="8128">
                  <c:v>0</c:v>
                </c:pt>
                <c:pt idx="8129">
                  <c:v>0</c:v>
                </c:pt>
                <c:pt idx="8130">
                  <c:v>0</c:v>
                </c:pt>
                <c:pt idx="8131">
                  <c:v>0</c:v>
                </c:pt>
                <c:pt idx="8132">
                  <c:v>0</c:v>
                </c:pt>
                <c:pt idx="8133">
                  <c:v>0</c:v>
                </c:pt>
                <c:pt idx="8134">
                  <c:v>0</c:v>
                </c:pt>
                <c:pt idx="8135">
                  <c:v>0</c:v>
                </c:pt>
                <c:pt idx="8136">
                  <c:v>0</c:v>
                </c:pt>
                <c:pt idx="8137">
                  <c:v>0</c:v>
                </c:pt>
                <c:pt idx="8138">
                  <c:v>0</c:v>
                </c:pt>
                <c:pt idx="8139">
                  <c:v>0</c:v>
                </c:pt>
                <c:pt idx="8140">
                  <c:v>0</c:v>
                </c:pt>
                <c:pt idx="8141">
                  <c:v>0</c:v>
                </c:pt>
                <c:pt idx="8142">
                  <c:v>0</c:v>
                </c:pt>
                <c:pt idx="8143">
                  <c:v>0</c:v>
                </c:pt>
                <c:pt idx="8144">
                  <c:v>0</c:v>
                </c:pt>
                <c:pt idx="8145">
                  <c:v>0</c:v>
                </c:pt>
                <c:pt idx="8146">
                  <c:v>0</c:v>
                </c:pt>
                <c:pt idx="8147">
                  <c:v>0</c:v>
                </c:pt>
                <c:pt idx="8148">
                  <c:v>0</c:v>
                </c:pt>
                <c:pt idx="8149">
                  <c:v>0</c:v>
                </c:pt>
                <c:pt idx="8150">
                  <c:v>0</c:v>
                </c:pt>
                <c:pt idx="8151">
                  <c:v>0</c:v>
                </c:pt>
                <c:pt idx="8152">
                  <c:v>0</c:v>
                </c:pt>
                <c:pt idx="8153">
                  <c:v>0</c:v>
                </c:pt>
                <c:pt idx="8154">
                  <c:v>0</c:v>
                </c:pt>
                <c:pt idx="8155">
                  <c:v>0</c:v>
                </c:pt>
                <c:pt idx="8156">
                  <c:v>0</c:v>
                </c:pt>
                <c:pt idx="8157">
                  <c:v>0</c:v>
                </c:pt>
                <c:pt idx="8158">
                  <c:v>0</c:v>
                </c:pt>
                <c:pt idx="8159">
                  <c:v>0</c:v>
                </c:pt>
                <c:pt idx="8160">
                  <c:v>0</c:v>
                </c:pt>
                <c:pt idx="8161">
                  <c:v>0</c:v>
                </c:pt>
                <c:pt idx="8162">
                  <c:v>0</c:v>
                </c:pt>
                <c:pt idx="8163">
                  <c:v>0</c:v>
                </c:pt>
                <c:pt idx="8164">
                  <c:v>0</c:v>
                </c:pt>
                <c:pt idx="8165">
                  <c:v>0</c:v>
                </c:pt>
                <c:pt idx="8166">
                  <c:v>0</c:v>
                </c:pt>
                <c:pt idx="8167">
                  <c:v>0</c:v>
                </c:pt>
                <c:pt idx="8168">
                  <c:v>0</c:v>
                </c:pt>
                <c:pt idx="8169">
                  <c:v>0</c:v>
                </c:pt>
                <c:pt idx="8170">
                  <c:v>0</c:v>
                </c:pt>
                <c:pt idx="8171">
                  <c:v>0</c:v>
                </c:pt>
                <c:pt idx="8172">
                  <c:v>0</c:v>
                </c:pt>
                <c:pt idx="8173">
                  <c:v>0</c:v>
                </c:pt>
                <c:pt idx="8174">
                  <c:v>0</c:v>
                </c:pt>
                <c:pt idx="8175">
                  <c:v>0</c:v>
                </c:pt>
                <c:pt idx="8176">
                  <c:v>0</c:v>
                </c:pt>
                <c:pt idx="8177">
                  <c:v>0</c:v>
                </c:pt>
                <c:pt idx="8178">
                  <c:v>0</c:v>
                </c:pt>
                <c:pt idx="8179">
                  <c:v>0</c:v>
                </c:pt>
                <c:pt idx="8180">
                  <c:v>0</c:v>
                </c:pt>
                <c:pt idx="8181">
                  <c:v>0</c:v>
                </c:pt>
                <c:pt idx="8182">
                  <c:v>0</c:v>
                </c:pt>
                <c:pt idx="8183">
                  <c:v>0</c:v>
                </c:pt>
                <c:pt idx="8184">
                  <c:v>0</c:v>
                </c:pt>
                <c:pt idx="8185">
                  <c:v>0</c:v>
                </c:pt>
                <c:pt idx="8186">
                  <c:v>0</c:v>
                </c:pt>
                <c:pt idx="8187">
                  <c:v>0</c:v>
                </c:pt>
                <c:pt idx="8188">
                  <c:v>0</c:v>
                </c:pt>
                <c:pt idx="8189">
                  <c:v>0</c:v>
                </c:pt>
                <c:pt idx="8190">
                  <c:v>0</c:v>
                </c:pt>
                <c:pt idx="8191">
                  <c:v>0</c:v>
                </c:pt>
                <c:pt idx="8192">
                  <c:v>0</c:v>
                </c:pt>
                <c:pt idx="8193">
                  <c:v>0</c:v>
                </c:pt>
                <c:pt idx="8194">
                  <c:v>0</c:v>
                </c:pt>
                <c:pt idx="8195">
                  <c:v>0</c:v>
                </c:pt>
                <c:pt idx="8196">
                  <c:v>0</c:v>
                </c:pt>
                <c:pt idx="8197">
                  <c:v>0</c:v>
                </c:pt>
                <c:pt idx="8198">
                  <c:v>0</c:v>
                </c:pt>
                <c:pt idx="8199">
                  <c:v>0</c:v>
                </c:pt>
                <c:pt idx="8200">
                  <c:v>0</c:v>
                </c:pt>
                <c:pt idx="8201">
                  <c:v>0</c:v>
                </c:pt>
                <c:pt idx="8202">
                  <c:v>0</c:v>
                </c:pt>
                <c:pt idx="8203">
                  <c:v>0</c:v>
                </c:pt>
                <c:pt idx="8204">
                  <c:v>0</c:v>
                </c:pt>
                <c:pt idx="8205">
                  <c:v>0</c:v>
                </c:pt>
                <c:pt idx="8206">
                  <c:v>0</c:v>
                </c:pt>
                <c:pt idx="8207">
                  <c:v>0</c:v>
                </c:pt>
                <c:pt idx="8208">
                  <c:v>0</c:v>
                </c:pt>
                <c:pt idx="8209">
                  <c:v>0</c:v>
                </c:pt>
                <c:pt idx="8210">
                  <c:v>0</c:v>
                </c:pt>
                <c:pt idx="8211">
                  <c:v>0</c:v>
                </c:pt>
                <c:pt idx="8212">
                  <c:v>0</c:v>
                </c:pt>
                <c:pt idx="8213">
                  <c:v>0</c:v>
                </c:pt>
                <c:pt idx="8214">
                  <c:v>0</c:v>
                </c:pt>
                <c:pt idx="8215">
                  <c:v>0</c:v>
                </c:pt>
                <c:pt idx="8216">
                  <c:v>0</c:v>
                </c:pt>
                <c:pt idx="8217">
                  <c:v>0</c:v>
                </c:pt>
                <c:pt idx="8218">
                  <c:v>0</c:v>
                </c:pt>
                <c:pt idx="8219">
                  <c:v>0</c:v>
                </c:pt>
                <c:pt idx="8220">
                  <c:v>0</c:v>
                </c:pt>
                <c:pt idx="8221">
                  <c:v>0</c:v>
                </c:pt>
                <c:pt idx="8222">
                  <c:v>0</c:v>
                </c:pt>
                <c:pt idx="8223">
                  <c:v>0</c:v>
                </c:pt>
                <c:pt idx="8224">
                  <c:v>0</c:v>
                </c:pt>
                <c:pt idx="8225">
                  <c:v>0</c:v>
                </c:pt>
                <c:pt idx="8226">
                  <c:v>0</c:v>
                </c:pt>
                <c:pt idx="8227">
                  <c:v>0</c:v>
                </c:pt>
                <c:pt idx="8228">
                  <c:v>0</c:v>
                </c:pt>
                <c:pt idx="8229">
                  <c:v>0</c:v>
                </c:pt>
                <c:pt idx="8230">
                  <c:v>0</c:v>
                </c:pt>
                <c:pt idx="8231">
                  <c:v>0</c:v>
                </c:pt>
                <c:pt idx="8232">
                  <c:v>0</c:v>
                </c:pt>
                <c:pt idx="8233">
                  <c:v>0</c:v>
                </c:pt>
                <c:pt idx="8234">
                  <c:v>0</c:v>
                </c:pt>
                <c:pt idx="8235">
                  <c:v>0</c:v>
                </c:pt>
                <c:pt idx="8236">
                  <c:v>0</c:v>
                </c:pt>
                <c:pt idx="8237">
                  <c:v>0</c:v>
                </c:pt>
                <c:pt idx="8238">
                  <c:v>0</c:v>
                </c:pt>
                <c:pt idx="8239">
                  <c:v>0</c:v>
                </c:pt>
                <c:pt idx="8240">
                  <c:v>0</c:v>
                </c:pt>
                <c:pt idx="8241">
                  <c:v>0</c:v>
                </c:pt>
                <c:pt idx="8242">
                  <c:v>0</c:v>
                </c:pt>
                <c:pt idx="8243">
                  <c:v>0</c:v>
                </c:pt>
                <c:pt idx="8244">
                  <c:v>0</c:v>
                </c:pt>
                <c:pt idx="8245">
                  <c:v>0</c:v>
                </c:pt>
                <c:pt idx="8246">
                  <c:v>0</c:v>
                </c:pt>
                <c:pt idx="8247">
                  <c:v>0</c:v>
                </c:pt>
                <c:pt idx="8248">
                  <c:v>0</c:v>
                </c:pt>
                <c:pt idx="8249">
                  <c:v>0</c:v>
                </c:pt>
                <c:pt idx="8250">
                  <c:v>0</c:v>
                </c:pt>
                <c:pt idx="8251">
                  <c:v>0</c:v>
                </c:pt>
                <c:pt idx="8252">
                  <c:v>0</c:v>
                </c:pt>
                <c:pt idx="8253">
                  <c:v>0</c:v>
                </c:pt>
                <c:pt idx="8254">
                  <c:v>0</c:v>
                </c:pt>
                <c:pt idx="8255">
                  <c:v>0</c:v>
                </c:pt>
                <c:pt idx="8256">
                  <c:v>0</c:v>
                </c:pt>
                <c:pt idx="8257">
                  <c:v>0</c:v>
                </c:pt>
                <c:pt idx="8258">
                  <c:v>0</c:v>
                </c:pt>
                <c:pt idx="8259">
                  <c:v>0</c:v>
                </c:pt>
                <c:pt idx="8260">
                  <c:v>0</c:v>
                </c:pt>
                <c:pt idx="8261">
                  <c:v>0</c:v>
                </c:pt>
                <c:pt idx="8262">
                  <c:v>0</c:v>
                </c:pt>
                <c:pt idx="8263">
                  <c:v>0</c:v>
                </c:pt>
                <c:pt idx="8264">
                  <c:v>0</c:v>
                </c:pt>
                <c:pt idx="8265">
                  <c:v>0</c:v>
                </c:pt>
                <c:pt idx="8266">
                  <c:v>0</c:v>
                </c:pt>
                <c:pt idx="8267">
                  <c:v>0</c:v>
                </c:pt>
                <c:pt idx="8268">
                  <c:v>0</c:v>
                </c:pt>
                <c:pt idx="8269">
                  <c:v>0</c:v>
                </c:pt>
                <c:pt idx="8270">
                  <c:v>0</c:v>
                </c:pt>
                <c:pt idx="8271">
                  <c:v>0</c:v>
                </c:pt>
                <c:pt idx="8272">
                  <c:v>0</c:v>
                </c:pt>
                <c:pt idx="8273">
                  <c:v>0</c:v>
                </c:pt>
                <c:pt idx="8274">
                  <c:v>0</c:v>
                </c:pt>
                <c:pt idx="8275">
                  <c:v>0</c:v>
                </c:pt>
                <c:pt idx="8276">
                  <c:v>0</c:v>
                </c:pt>
                <c:pt idx="8277">
                  <c:v>0</c:v>
                </c:pt>
                <c:pt idx="8278">
                  <c:v>0</c:v>
                </c:pt>
                <c:pt idx="8279">
                  <c:v>0</c:v>
                </c:pt>
                <c:pt idx="8280">
                  <c:v>0</c:v>
                </c:pt>
                <c:pt idx="8281">
                  <c:v>0</c:v>
                </c:pt>
                <c:pt idx="8282">
                  <c:v>0</c:v>
                </c:pt>
                <c:pt idx="8283">
                  <c:v>0</c:v>
                </c:pt>
                <c:pt idx="8284">
                  <c:v>0</c:v>
                </c:pt>
                <c:pt idx="8285">
                  <c:v>0</c:v>
                </c:pt>
                <c:pt idx="8286">
                  <c:v>0</c:v>
                </c:pt>
                <c:pt idx="8287">
                  <c:v>0</c:v>
                </c:pt>
                <c:pt idx="8288">
                  <c:v>0</c:v>
                </c:pt>
                <c:pt idx="8289">
                  <c:v>0</c:v>
                </c:pt>
                <c:pt idx="8290">
                  <c:v>0</c:v>
                </c:pt>
                <c:pt idx="8291">
                  <c:v>0</c:v>
                </c:pt>
                <c:pt idx="8292">
                  <c:v>0</c:v>
                </c:pt>
                <c:pt idx="8293">
                  <c:v>0</c:v>
                </c:pt>
                <c:pt idx="8294">
                  <c:v>0</c:v>
                </c:pt>
                <c:pt idx="8295">
                  <c:v>0</c:v>
                </c:pt>
                <c:pt idx="8296">
                  <c:v>0</c:v>
                </c:pt>
                <c:pt idx="8297">
                  <c:v>0</c:v>
                </c:pt>
                <c:pt idx="8298">
                  <c:v>0</c:v>
                </c:pt>
                <c:pt idx="8299">
                  <c:v>0</c:v>
                </c:pt>
                <c:pt idx="8300">
                  <c:v>0</c:v>
                </c:pt>
                <c:pt idx="8301">
                  <c:v>0</c:v>
                </c:pt>
                <c:pt idx="8302">
                  <c:v>0</c:v>
                </c:pt>
                <c:pt idx="8303">
                  <c:v>0</c:v>
                </c:pt>
                <c:pt idx="8304">
                  <c:v>0</c:v>
                </c:pt>
                <c:pt idx="8305">
                  <c:v>0</c:v>
                </c:pt>
                <c:pt idx="8306">
                  <c:v>0</c:v>
                </c:pt>
                <c:pt idx="8307">
                  <c:v>0</c:v>
                </c:pt>
                <c:pt idx="8308">
                  <c:v>0</c:v>
                </c:pt>
                <c:pt idx="8309">
                  <c:v>0</c:v>
                </c:pt>
                <c:pt idx="8310">
                  <c:v>0</c:v>
                </c:pt>
                <c:pt idx="8311">
                  <c:v>0</c:v>
                </c:pt>
                <c:pt idx="8312">
                  <c:v>0</c:v>
                </c:pt>
                <c:pt idx="8313">
                  <c:v>0</c:v>
                </c:pt>
                <c:pt idx="8314">
                  <c:v>0</c:v>
                </c:pt>
                <c:pt idx="8315">
                  <c:v>0</c:v>
                </c:pt>
                <c:pt idx="8316">
                  <c:v>0</c:v>
                </c:pt>
                <c:pt idx="8317">
                  <c:v>0</c:v>
                </c:pt>
                <c:pt idx="8318">
                  <c:v>0</c:v>
                </c:pt>
                <c:pt idx="8319">
                  <c:v>0</c:v>
                </c:pt>
                <c:pt idx="8320">
                  <c:v>0</c:v>
                </c:pt>
                <c:pt idx="8321">
                  <c:v>0</c:v>
                </c:pt>
                <c:pt idx="8322">
                  <c:v>0</c:v>
                </c:pt>
                <c:pt idx="8323">
                  <c:v>0</c:v>
                </c:pt>
                <c:pt idx="8324">
                  <c:v>0</c:v>
                </c:pt>
                <c:pt idx="8325">
                  <c:v>0</c:v>
                </c:pt>
                <c:pt idx="8326">
                  <c:v>0</c:v>
                </c:pt>
                <c:pt idx="8327">
                  <c:v>0</c:v>
                </c:pt>
                <c:pt idx="8328">
                  <c:v>0</c:v>
                </c:pt>
                <c:pt idx="8329">
                  <c:v>0</c:v>
                </c:pt>
                <c:pt idx="8330">
                  <c:v>0</c:v>
                </c:pt>
                <c:pt idx="8331">
                  <c:v>0</c:v>
                </c:pt>
                <c:pt idx="8332">
                  <c:v>0</c:v>
                </c:pt>
                <c:pt idx="8333">
                  <c:v>0</c:v>
                </c:pt>
                <c:pt idx="8334">
                  <c:v>0</c:v>
                </c:pt>
                <c:pt idx="8335">
                  <c:v>0</c:v>
                </c:pt>
                <c:pt idx="8336">
                  <c:v>0</c:v>
                </c:pt>
                <c:pt idx="8337">
                  <c:v>0</c:v>
                </c:pt>
                <c:pt idx="8338">
                  <c:v>0</c:v>
                </c:pt>
                <c:pt idx="8339">
                  <c:v>0</c:v>
                </c:pt>
                <c:pt idx="8340">
                  <c:v>0</c:v>
                </c:pt>
                <c:pt idx="8341">
                  <c:v>0</c:v>
                </c:pt>
                <c:pt idx="8342">
                  <c:v>0</c:v>
                </c:pt>
                <c:pt idx="8343">
                  <c:v>0</c:v>
                </c:pt>
                <c:pt idx="8344">
                  <c:v>0</c:v>
                </c:pt>
                <c:pt idx="8345">
                  <c:v>0</c:v>
                </c:pt>
                <c:pt idx="8346">
                  <c:v>0</c:v>
                </c:pt>
                <c:pt idx="8347">
                  <c:v>0</c:v>
                </c:pt>
                <c:pt idx="8348">
                  <c:v>0</c:v>
                </c:pt>
                <c:pt idx="8349">
                  <c:v>0</c:v>
                </c:pt>
                <c:pt idx="8350">
                  <c:v>0</c:v>
                </c:pt>
                <c:pt idx="8351">
                  <c:v>0</c:v>
                </c:pt>
                <c:pt idx="8352">
                  <c:v>0</c:v>
                </c:pt>
                <c:pt idx="8353">
                  <c:v>0</c:v>
                </c:pt>
                <c:pt idx="8354">
                  <c:v>0</c:v>
                </c:pt>
                <c:pt idx="8355">
                  <c:v>0</c:v>
                </c:pt>
                <c:pt idx="8356">
                  <c:v>0</c:v>
                </c:pt>
                <c:pt idx="8357">
                  <c:v>0</c:v>
                </c:pt>
                <c:pt idx="8358">
                  <c:v>0</c:v>
                </c:pt>
                <c:pt idx="8359">
                  <c:v>0</c:v>
                </c:pt>
                <c:pt idx="8360">
                  <c:v>0</c:v>
                </c:pt>
                <c:pt idx="8361">
                  <c:v>0</c:v>
                </c:pt>
                <c:pt idx="8362">
                  <c:v>0</c:v>
                </c:pt>
                <c:pt idx="8363">
                  <c:v>0</c:v>
                </c:pt>
                <c:pt idx="8364">
                  <c:v>0</c:v>
                </c:pt>
                <c:pt idx="8365">
                  <c:v>0</c:v>
                </c:pt>
                <c:pt idx="8366">
                  <c:v>0</c:v>
                </c:pt>
                <c:pt idx="8367">
                  <c:v>0</c:v>
                </c:pt>
                <c:pt idx="8368">
                  <c:v>0</c:v>
                </c:pt>
                <c:pt idx="8369">
                  <c:v>0</c:v>
                </c:pt>
                <c:pt idx="8370">
                  <c:v>0</c:v>
                </c:pt>
                <c:pt idx="8371">
                  <c:v>0</c:v>
                </c:pt>
                <c:pt idx="8372">
                  <c:v>0</c:v>
                </c:pt>
                <c:pt idx="8373">
                  <c:v>0</c:v>
                </c:pt>
                <c:pt idx="8374">
                  <c:v>0</c:v>
                </c:pt>
                <c:pt idx="8375">
                  <c:v>0</c:v>
                </c:pt>
                <c:pt idx="8376">
                  <c:v>0</c:v>
                </c:pt>
                <c:pt idx="8377">
                  <c:v>0</c:v>
                </c:pt>
                <c:pt idx="8378">
                  <c:v>0</c:v>
                </c:pt>
                <c:pt idx="8379">
                  <c:v>0</c:v>
                </c:pt>
                <c:pt idx="8380">
                  <c:v>0</c:v>
                </c:pt>
                <c:pt idx="8381">
                  <c:v>0</c:v>
                </c:pt>
                <c:pt idx="8382">
                  <c:v>0</c:v>
                </c:pt>
                <c:pt idx="8383">
                  <c:v>0</c:v>
                </c:pt>
                <c:pt idx="8384">
                  <c:v>0</c:v>
                </c:pt>
                <c:pt idx="8385">
                  <c:v>0</c:v>
                </c:pt>
                <c:pt idx="8386">
                  <c:v>0</c:v>
                </c:pt>
                <c:pt idx="8387">
                  <c:v>0</c:v>
                </c:pt>
                <c:pt idx="8388">
                  <c:v>0</c:v>
                </c:pt>
                <c:pt idx="8389">
                  <c:v>0</c:v>
                </c:pt>
                <c:pt idx="8390">
                  <c:v>0</c:v>
                </c:pt>
                <c:pt idx="8391">
                  <c:v>0</c:v>
                </c:pt>
                <c:pt idx="8392">
                  <c:v>0</c:v>
                </c:pt>
                <c:pt idx="8393">
                  <c:v>0</c:v>
                </c:pt>
                <c:pt idx="8394">
                  <c:v>0</c:v>
                </c:pt>
                <c:pt idx="8395">
                  <c:v>0</c:v>
                </c:pt>
                <c:pt idx="8396">
                  <c:v>0</c:v>
                </c:pt>
                <c:pt idx="8397">
                  <c:v>0</c:v>
                </c:pt>
                <c:pt idx="8398">
                  <c:v>0</c:v>
                </c:pt>
                <c:pt idx="8399">
                  <c:v>0</c:v>
                </c:pt>
                <c:pt idx="8400">
                  <c:v>0</c:v>
                </c:pt>
                <c:pt idx="8401">
                  <c:v>0</c:v>
                </c:pt>
                <c:pt idx="8402">
                  <c:v>0</c:v>
                </c:pt>
                <c:pt idx="8403">
                  <c:v>0</c:v>
                </c:pt>
                <c:pt idx="8404">
                  <c:v>0</c:v>
                </c:pt>
                <c:pt idx="8405">
                  <c:v>0</c:v>
                </c:pt>
                <c:pt idx="8406">
                  <c:v>0</c:v>
                </c:pt>
                <c:pt idx="8407">
                  <c:v>0</c:v>
                </c:pt>
                <c:pt idx="8408">
                  <c:v>0</c:v>
                </c:pt>
                <c:pt idx="8409">
                  <c:v>0</c:v>
                </c:pt>
                <c:pt idx="8410">
                  <c:v>0</c:v>
                </c:pt>
                <c:pt idx="8411">
                  <c:v>0</c:v>
                </c:pt>
                <c:pt idx="8412">
                  <c:v>0</c:v>
                </c:pt>
                <c:pt idx="8413">
                  <c:v>0</c:v>
                </c:pt>
                <c:pt idx="8414">
                  <c:v>0</c:v>
                </c:pt>
                <c:pt idx="8415">
                  <c:v>0</c:v>
                </c:pt>
                <c:pt idx="8416">
                  <c:v>0</c:v>
                </c:pt>
                <c:pt idx="8417">
                  <c:v>0</c:v>
                </c:pt>
                <c:pt idx="8418">
                  <c:v>0</c:v>
                </c:pt>
                <c:pt idx="8419">
                  <c:v>0</c:v>
                </c:pt>
                <c:pt idx="8420">
                  <c:v>0</c:v>
                </c:pt>
                <c:pt idx="8421">
                  <c:v>0</c:v>
                </c:pt>
                <c:pt idx="8422">
                  <c:v>0</c:v>
                </c:pt>
                <c:pt idx="8423">
                  <c:v>0</c:v>
                </c:pt>
                <c:pt idx="8424">
                  <c:v>0</c:v>
                </c:pt>
                <c:pt idx="8425">
                  <c:v>0</c:v>
                </c:pt>
                <c:pt idx="8426">
                  <c:v>0</c:v>
                </c:pt>
                <c:pt idx="8427">
                  <c:v>0</c:v>
                </c:pt>
                <c:pt idx="8428">
                  <c:v>0</c:v>
                </c:pt>
                <c:pt idx="8429">
                  <c:v>0</c:v>
                </c:pt>
                <c:pt idx="8430">
                  <c:v>0</c:v>
                </c:pt>
                <c:pt idx="8431">
                  <c:v>0</c:v>
                </c:pt>
                <c:pt idx="8432">
                  <c:v>0</c:v>
                </c:pt>
                <c:pt idx="8433">
                  <c:v>0</c:v>
                </c:pt>
                <c:pt idx="8434">
                  <c:v>0</c:v>
                </c:pt>
                <c:pt idx="8435">
                  <c:v>0</c:v>
                </c:pt>
                <c:pt idx="8436">
                  <c:v>0</c:v>
                </c:pt>
                <c:pt idx="8437">
                  <c:v>0</c:v>
                </c:pt>
                <c:pt idx="8438">
                  <c:v>0</c:v>
                </c:pt>
                <c:pt idx="8439">
                  <c:v>0</c:v>
                </c:pt>
                <c:pt idx="8440">
                  <c:v>0</c:v>
                </c:pt>
                <c:pt idx="8441">
                  <c:v>0</c:v>
                </c:pt>
                <c:pt idx="8442">
                  <c:v>0</c:v>
                </c:pt>
                <c:pt idx="8443">
                  <c:v>0</c:v>
                </c:pt>
                <c:pt idx="8444">
                  <c:v>0</c:v>
                </c:pt>
                <c:pt idx="8445">
                  <c:v>0</c:v>
                </c:pt>
                <c:pt idx="8446">
                  <c:v>0</c:v>
                </c:pt>
                <c:pt idx="8447">
                  <c:v>0</c:v>
                </c:pt>
                <c:pt idx="8448">
                  <c:v>0</c:v>
                </c:pt>
                <c:pt idx="8449">
                  <c:v>0</c:v>
                </c:pt>
                <c:pt idx="8450">
                  <c:v>0</c:v>
                </c:pt>
                <c:pt idx="8451">
                  <c:v>0</c:v>
                </c:pt>
                <c:pt idx="8452">
                  <c:v>0</c:v>
                </c:pt>
                <c:pt idx="8453">
                  <c:v>0</c:v>
                </c:pt>
                <c:pt idx="8454">
                  <c:v>0</c:v>
                </c:pt>
                <c:pt idx="8455">
                  <c:v>0</c:v>
                </c:pt>
                <c:pt idx="8456">
                  <c:v>0</c:v>
                </c:pt>
                <c:pt idx="8457">
                  <c:v>0</c:v>
                </c:pt>
                <c:pt idx="8458">
                  <c:v>0</c:v>
                </c:pt>
                <c:pt idx="8459">
                  <c:v>0</c:v>
                </c:pt>
                <c:pt idx="8460">
                  <c:v>0</c:v>
                </c:pt>
                <c:pt idx="8461">
                  <c:v>0</c:v>
                </c:pt>
                <c:pt idx="8462">
                  <c:v>0</c:v>
                </c:pt>
                <c:pt idx="8463">
                  <c:v>0</c:v>
                </c:pt>
                <c:pt idx="8464">
                  <c:v>0</c:v>
                </c:pt>
                <c:pt idx="8465">
                  <c:v>0</c:v>
                </c:pt>
                <c:pt idx="8466">
                  <c:v>0</c:v>
                </c:pt>
                <c:pt idx="8467">
                  <c:v>0</c:v>
                </c:pt>
                <c:pt idx="8468">
                  <c:v>0</c:v>
                </c:pt>
                <c:pt idx="8469">
                  <c:v>0</c:v>
                </c:pt>
                <c:pt idx="8470">
                  <c:v>0</c:v>
                </c:pt>
                <c:pt idx="8471">
                  <c:v>0</c:v>
                </c:pt>
                <c:pt idx="8472">
                  <c:v>0</c:v>
                </c:pt>
                <c:pt idx="8473">
                  <c:v>0</c:v>
                </c:pt>
                <c:pt idx="8474">
                  <c:v>0</c:v>
                </c:pt>
                <c:pt idx="8475">
                  <c:v>0</c:v>
                </c:pt>
                <c:pt idx="8476">
                  <c:v>0</c:v>
                </c:pt>
                <c:pt idx="8477">
                  <c:v>0</c:v>
                </c:pt>
                <c:pt idx="8478">
                  <c:v>0</c:v>
                </c:pt>
                <c:pt idx="8479">
                  <c:v>0</c:v>
                </c:pt>
                <c:pt idx="8480">
                  <c:v>0</c:v>
                </c:pt>
                <c:pt idx="8481">
                  <c:v>0</c:v>
                </c:pt>
                <c:pt idx="8482">
                  <c:v>0</c:v>
                </c:pt>
                <c:pt idx="8483">
                  <c:v>0</c:v>
                </c:pt>
                <c:pt idx="8484">
                  <c:v>0</c:v>
                </c:pt>
                <c:pt idx="8485">
                  <c:v>0</c:v>
                </c:pt>
                <c:pt idx="8486">
                  <c:v>0</c:v>
                </c:pt>
                <c:pt idx="8487">
                  <c:v>0</c:v>
                </c:pt>
                <c:pt idx="8488">
                  <c:v>0</c:v>
                </c:pt>
                <c:pt idx="8489">
                  <c:v>0</c:v>
                </c:pt>
                <c:pt idx="8490">
                  <c:v>0</c:v>
                </c:pt>
                <c:pt idx="8491">
                  <c:v>0</c:v>
                </c:pt>
                <c:pt idx="8492">
                  <c:v>0</c:v>
                </c:pt>
                <c:pt idx="8493">
                  <c:v>0</c:v>
                </c:pt>
                <c:pt idx="8494">
                  <c:v>0</c:v>
                </c:pt>
                <c:pt idx="8495">
                  <c:v>0</c:v>
                </c:pt>
                <c:pt idx="8496">
                  <c:v>0</c:v>
                </c:pt>
                <c:pt idx="8497">
                  <c:v>0</c:v>
                </c:pt>
                <c:pt idx="8498">
                  <c:v>0</c:v>
                </c:pt>
                <c:pt idx="8499">
                  <c:v>0</c:v>
                </c:pt>
                <c:pt idx="8500">
                  <c:v>0</c:v>
                </c:pt>
                <c:pt idx="8501">
                  <c:v>0</c:v>
                </c:pt>
                <c:pt idx="8502">
                  <c:v>0</c:v>
                </c:pt>
                <c:pt idx="8503">
                  <c:v>0</c:v>
                </c:pt>
                <c:pt idx="8504">
                  <c:v>0</c:v>
                </c:pt>
                <c:pt idx="8505">
                  <c:v>0</c:v>
                </c:pt>
                <c:pt idx="8506">
                  <c:v>0</c:v>
                </c:pt>
                <c:pt idx="8507">
                  <c:v>0</c:v>
                </c:pt>
                <c:pt idx="8508">
                  <c:v>0</c:v>
                </c:pt>
                <c:pt idx="8509">
                  <c:v>0</c:v>
                </c:pt>
                <c:pt idx="8510">
                  <c:v>0</c:v>
                </c:pt>
                <c:pt idx="8511">
                  <c:v>0</c:v>
                </c:pt>
                <c:pt idx="8512">
                  <c:v>0</c:v>
                </c:pt>
                <c:pt idx="8513">
                  <c:v>0</c:v>
                </c:pt>
                <c:pt idx="8514">
                  <c:v>0</c:v>
                </c:pt>
                <c:pt idx="8515">
                  <c:v>0</c:v>
                </c:pt>
                <c:pt idx="8516">
                  <c:v>0</c:v>
                </c:pt>
                <c:pt idx="8517">
                  <c:v>0</c:v>
                </c:pt>
                <c:pt idx="8518">
                  <c:v>0</c:v>
                </c:pt>
                <c:pt idx="8519">
                  <c:v>0</c:v>
                </c:pt>
                <c:pt idx="8520">
                  <c:v>0</c:v>
                </c:pt>
                <c:pt idx="8521">
                  <c:v>0</c:v>
                </c:pt>
                <c:pt idx="8522">
                  <c:v>0</c:v>
                </c:pt>
                <c:pt idx="8523">
                  <c:v>0</c:v>
                </c:pt>
                <c:pt idx="8524">
                  <c:v>0</c:v>
                </c:pt>
                <c:pt idx="8525">
                  <c:v>0</c:v>
                </c:pt>
                <c:pt idx="8526">
                  <c:v>0</c:v>
                </c:pt>
                <c:pt idx="8527">
                  <c:v>0</c:v>
                </c:pt>
                <c:pt idx="8528">
                  <c:v>0</c:v>
                </c:pt>
                <c:pt idx="8529">
                  <c:v>0</c:v>
                </c:pt>
                <c:pt idx="8530">
                  <c:v>0</c:v>
                </c:pt>
                <c:pt idx="8531">
                  <c:v>0</c:v>
                </c:pt>
                <c:pt idx="8532">
                  <c:v>0</c:v>
                </c:pt>
                <c:pt idx="8533">
                  <c:v>0</c:v>
                </c:pt>
                <c:pt idx="8534">
                  <c:v>0</c:v>
                </c:pt>
                <c:pt idx="8535">
                  <c:v>0</c:v>
                </c:pt>
                <c:pt idx="8536">
                  <c:v>0</c:v>
                </c:pt>
                <c:pt idx="8537">
                  <c:v>0</c:v>
                </c:pt>
                <c:pt idx="8538">
                  <c:v>0</c:v>
                </c:pt>
                <c:pt idx="8539">
                  <c:v>0</c:v>
                </c:pt>
                <c:pt idx="8540">
                  <c:v>0</c:v>
                </c:pt>
                <c:pt idx="8541">
                  <c:v>0</c:v>
                </c:pt>
                <c:pt idx="8542">
                  <c:v>0</c:v>
                </c:pt>
                <c:pt idx="8543">
                  <c:v>0</c:v>
                </c:pt>
                <c:pt idx="8544">
                  <c:v>0</c:v>
                </c:pt>
                <c:pt idx="8545">
                  <c:v>0</c:v>
                </c:pt>
                <c:pt idx="8546">
                  <c:v>0</c:v>
                </c:pt>
                <c:pt idx="8547">
                  <c:v>0</c:v>
                </c:pt>
                <c:pt idx="8548">
                  <c:v>0</c:v>
                </c:pt>
                <c:pt idx="8549">
                  <c:v>0</c:v>
                </c:pt>
                <c:pt idx="8550">
                  <c:v>0</c:v>
                </c:pt>
                <c:pt idx="8551">
                  <c:v>0</c:v>
                </c:pt>
                <c:pt idx="8552">
                  <c:v>0</c:v>
                </c:pt>
                <c:pt idx="8553">
                  <c:v>0</c:v>
                </c:pt>
                <c:pt idx="8554">
                  <c:v>0</c:v>
                </c:pt>
                <c:pt idx="8555">
                  <c:v>0</c:v>
                </c:pt>
                <c:pt idx="8556">
                  <c:v>0</c:v>
                </c:pt>
                <c:pt idx="8557">
                  <c:v>0</c:v>
                </c:pt>
                <c:pt idx="8558">
                  <c:v>0</c:v>
                </c:pt>
                <c:pt idx="8559">
                  <c:v>0</c:v>
                </c:pt>
                <c:pt idx="8560">
                  <c:v>0</c:v>
                </c:pt>
                <c:pt idx="8561">
                  <c:v>0</c:v>
                </c:pt>
                <c:pt idx="8562">
                  <c:v>0</c:v>
                </c:pt>
                <c:pt idx="8563">
                  <c:v>0</c:v>
                </c:pt>
                <c:pt idx="8564">
                  <c:v>0</c:v>
                </c:pt>
                <c:pt idx="8565">
                  <c:v>0</c:v>
                </c:pt>
                <c:pt idx="8566">
                  <c:v>0</c:v>
                </c:pt>
                <c:pt idx="8567">
                  <c:v>0</c:v>
                </c:pt>
                <c:pt idx="8568">
                  <c:v>0</c:v>
                </c:pt>
                <c:pt idx="8569">
                  <c:v>0</c:v>
                </c:pt>
                <c:pt idx="8570">
                  <c:v>0</c:v>
                </c:pt>
                <c:pt idx="8571">
                  <c:v>0</c:v>
                </c:pt>
                <c:pt idx="8572">
                  <c:v>0</c:v>
                </c:pt>
                <c:pt idx="8573">
                  <c:v>0</c:v>
                </c:pt>
                <c:pt idx="8574">
                  <c:v>0</c:v>
                </c:pt>
                <c:pt idx="8575">
                  <c:v>0</c:v>
                </c:pt>
                <c:pt idx="8576">
                  <c:v>0</c:v>
                </c:pt>
                <c:pt idx="8577">
                  <c:v>0</c:v>
                </c:pt>
                <c:pt idx="8578">
                  <c:v>0</c:v>
                </c:pt>
                <c:pt idx="8579">
                  <c:v>0</c:v>
                </c:pt>
                <c:pt idx="8580">
                  <c:v>0</c:v>
                </c:pt>
                <c:pt idx="8581">
                  <c:v>0</c:v>
                </c:pt>
                <c:pt idx="8582">
                  <c:v>0</c:v>
                </c:pt>
                <c:pt idx="8583">
                  <c:v>0</c:v>
                </c:pt>
                <c:pt idx="8584">
                  <c:v>0</c:v>
                </c:pt>
                <c:pt idx="8585">
                  <c:v>0</c:v>
                </c:pt>
                <c:pt idx="8586">
                  <c:v>0</c:v>
                </c:pt>
                <c:pt idx="8587">
                  <c:v>0</c:v>
                </c:pt>
                <c:pt idx="8588">
                  <c:v>0</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0</c:v>
                </c:pt>
                <c:pt idx="8602">
                  <c:v>0</c:v>
                </c:pt>
                <c:pt idx="8603">
                  <c:v>0</c:v>
                </c:pt>
                <c:pt idx="8604">
                  <c:v>0</c:v>
                </c:pt>
                <c:pt idx="8605">
                  <c:v>0</c:v>
                </c:pt>
                <c:pt idx="8606">
                  <c:v>0</c:v>
                </c:pt>
                <c:pt idx="8607">
                  <c:v>0</c:v>
                </c:pt>
                <c:pt idx="8608">
                  <c:v>0</c:v>
                </c:pt>
                <c:pt idx="8609">
                  <c:v>0</c:v>
                </c:pt>
                <c:pt idx="8610">
                  <c:v>0</c:v>
                </c:pt>
                <c:pt idx="8611">
                  <c:v>0</c:v>
                </c:pt>
                <c:pt idx="8612">
                  <c:v>0</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0</c:v>
                </c:pt>
                <c:pt idx="8628">
                  <c:v>0</c:v>
                </c:pt>
                <c:pt idx="8629">
                  <c:v>0</c:v>
                </c:pt>
                <c:pt idx="8630">
                  <c:v>0</c:v>
                </c:pt>
                <c:pt idx="8631">
                  <c:v>0</c:v>
                </c:pt>
                <c:pt idx="8632">
                  <c:v>0</c:v>
                </c:pt>
                <c:pt idx="8633">
                  <c:v>0</c:v>
                </c:pt>
                <c:pt idx="8634">
                  <c:v>0</c:v>
                </c:pt>
                <c:pt idx="8635">
                  <c:v>0</c:v>
                </c:pt>
                <c:pt idx="8636">
                  <c:v>0</c:v>
                </c:pt>
                <c:pt idx="8637">
                  <c:v>0</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0</c:v>
                </c:pt>
                <c:pt idx="8652">
                  <c:v>0</c:v>
                </c:pt>
                <c:pt idx="8653">
                  <c:v>0</c:v>
                </c:pt>
                <c:pt idx="8654">
                  <c:v>0</c:v>
                </c:pt>
                <c:pt idx="8655">
                  <c:v>0</c:v>
                </c:pt>
                <c:pt idx="8656">
                  <c:v>0</c:v>
                </c:pt>
                <c:pt idx="8657">
                  <c:v>0</c:v>
                </c:pt>
                <c:pt idx="8658">
                  <c:v>0</c:v>
                </c:pt>
                <c:pt idx="8659">
                  <c:v>0</c:v>
                </c:pt>
                <c:pt idx="8660">
                  <c:v>0</c:v>
                </c:pt>
                <c:pt idx="8661">
                  <c:v>0</c:v>
                </c:pt>
                <c:pt idx="8662">
                  <c:v>0</c:v>
                </c:pt>
                <c:pt idx="8663">
                  <c:v>0</c:v>
                </c:pt>
                <c:pt idx="8664">
                  <c:v>0</c:v>
                </c:pt>
                <c:pt idx="8665">
                  <c:v>0</c:v>
                </c:pt>
                <c:pt idx="8666">
                  <c:v>0</c:v>
                </c:pt>
                <c:pt idx="8667">
                  <c:v>0</c:v>
                </c:pt>
                <c:pt idx="8668">
                  <c:v>0</c:v>
                </c:pt>
                <c:pt idx="8669">
                  <c:v>0</c:v>
                </c:pt>
                <c:pt idx="8670">
                  <c:v>0</c:v>
                </c:pt>
                <c:pt idx="8671">
                  <c:v>0</c:v>
                </c:pt>
                <c:pt idx="8672">
                  <c:v>0</c:v>
                </c:pt>
                <c:pt idx="8673">
                  <c:v>0</c:v>
                </c:pt>
                <c:pt idx="8674">
                  <c:v>0</c:v>
                </c:pt>
                <c:pt idx="8675">
                  <c:v>0</c:v>
                </c:pt>
                <c:pt idx="8676">
                  <c:v>0</c:v>
                </c:pt>
                <c:pt idx="8677">
                  <c:v>0</c:v>
                </c:pt>
                <c:pt idx="8678">
                  <c:v>0</c:v>
                </c:pt>
                <c:pt idx="8679">
                  <c:v>0</c:v>
                </c:pt>
                <c:pt idx="8680">
                  <c:v>0</c:v>
                </c:pt>
                <c:pt idx="8681">
                  <c:v>0</c:v>
                </c:pt>
                <c:pt idx="8682">
                  <c:v>0</c:v>
                </c:pt>
                <c:pt idx="8683">
                  <c:v>0</c:v>
                </c:pt>
                <c:pt idx="8684">
                  <c:v>0</c:v>
                </c:pt>
                <c:pt idx="8685">
                  <c:v>0</c:v>
                </c:pt>
                <c:pt idx="8686">
                  <c:v>0</c:v>
                </c:pt>
                <c:pt idx="8687">
                  <c:v>0</c:v>
                </c:pt>
                <c:pt idx="8688">
                  <c:v>0</c:v>
                </c:pt>
                <c:pt idx="8689">
                  <c:v>0</c:v>
                </c:pt>
                <c:pt idx="8690">
                  <c:v>0</c:v>
                </c:pt>
                <c:pt idx="8691">
                  <c:v>0</c:v>
                </c:pt>
                <c:pt idx="8692">
                  <c:v>0</c:v>
                </c:pt>
                <c:pt idx="8693">
                  <c:v>0</c:v>
                </c:pt>
                <c:pt idx="8694">
                  <c:v>0</c:v>
                </c:pt>
                <c:pt idx="8695">
                  <c:v>0</c:v>
                </c:pt>
                <c:pt idx="8696">
                  <c:v>0</c:v>
                </c:pt>
                <c:pt idx="8697">
                  <c:v>0</c:v>
                </c:pt>
                <c:pt idx="8698">
                  <c:v>0</c:v>
                </c:pt>
                <c:pt idx="8699">
                  <c:v>0</c:v>
                </c:pt>
                <c:pt idx="8700">
                  <c:v>0</c:v>
                </c:pt>
                <c:pt idx="8701">
                  <c:v>0</c:v>
                </c:pt>
                <c:pt idx="8702">
                  <c:v>0</c:v>
                </c:pt>
                <c:pt idx="8703">
                  <c:v>0</c:v>
                </c:pt>
                <c:pt idx="8704">
                  <c:v>0</c:v>
                </c:pt>
                <c:pt idx="8705">
                  <c:v>0</c:v>
                </c:pt>
                <c:pt idx="8706">
                  <c:v>0</c:v>
                </c:pt>
                <c:pt idx="8707">
                  <c:v>0</c:v>
                </c:pt>
                <c:pt idx="8708">
                  <c:v>0</c:v>
                </c:pt>
                <c:pt idx="8709">
                  <c:v>0</c:v>
                </c:pt>
                <c:pt idx="8710">
                  <c:v>0</c:v>
                </c:pt>
                <c:pt idx="8711">
                  <c:v>0</c:v>
                </c:pt>
                <c:pt idx="8712">
                  <c:v>0</c:v>
                </c:pt>
                <c:pt idx="8713">
                  <c:v>0</c:v>
                </c:pt>
                <c:pt idx="8714">
                  <c:v>0</c:v>
                </c:pt>
                <c:pt idx="8715">
                  <c:v>0</c:v>
                </c:pt>
                <c:pt idx="8716">
                  <c:v>0</c:v>
                </c:pt>
                <c:pt idx="8717">
                  <c:v>0</c:v>
                </c:pt>
                <c:pt idx="8718">
                  <c:v>0</c:v>
                </c:pt>
                <c:pt idx="8719">
                  <c:v>0</c:v>
                </c:pt>
                <c:pt idx="8720">
                  <c:v>0</c:v>
                </c:pt>
                <c:pt idx="8721">
                  <c:v>0</c:v>
                </c:pt>
                <c:pt idx="8722">
                  <c:v>0</c:v>
                </c:pt>
                <c:pt idx="8723">
                  <c:v>0</c:v>
                </c:pt>
                <c:pt idx="8724">
                  <c:v>0</c:v>
                </c:pt>
                <c:pt idx="8725">
                  <c:v>0</c:v>
                </c:pt>
                <c:pt idx="8726">
                  <c:v>0</c:v>
                </c:pt>
                <c:pt idx="8727">
                  <c:v>0</c:v>
                </c:pt>
                <c:pt idx="8728">
                  <c:v>0</c:v>
                </c:pt>
                <c:pt idx="8729">
                  <c:v>0</c:v>
                </c:pt>
                <c:pt idx="8730">
                  <c:v>0</c:v>
                </c:pt>
                <c:pt idx="8731">
                  <c:v>0</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0</c:v>
                </c:pt>
                <c:pt idx="8748">
                  <c:v>0</c:v>
                </c:pt>
                <c:pt idx="8749">
                  <c:v>0</c:v>
                </c:pt>
                <c:pt idx="8750">
                  <c:v>0</c:v>
                </c:pt>
                <c:pt idx="8751">
                  <c:v>0</c:v>
                </c:pt>
                <c:pt idx="8752">
                  <c:v>0</c:v>
                </c:pt>
                <c:pt idx="8753">
                  <c:v>0</c:v>
                </c:pt>
                <c:pt idx="8754">
                  <c:v>0</c:v>
                </c:pt>
                <c:pt idx="8755">
                  <c:v>0</c:v>
                </c:pt>
                <c:pt idx="8756">
                  <c:v>0</c:v>
                </c:pt>
                <c:pt idx="8757">
                  <c:v>0</c:v>
                </c:pt>
                <c:pt idx="8758">
                  <c:v>0</c:v>
                </c:pt>
                <c:pt idx="8759">
                  <c:v>0</c:v>
                </c:pt>
              </c:numCache>
            </c:numRef>
          </c:val>
          <c:extLst>
            <c:ext xmlns:c16="http://schemas.microsoft.com/office/drawing/2014/chart" uri="{C3380CC4-5D6E-409C-BE32-E72D297353CC}">
              <c16:uniqueId val="{00000001-A866-4E95-801B-2BD83E277A47}"/>
            </c:ext>
          </c:extLst>
        </c:ser>
        <c:ser>
          <c:idx val="5"/>
          <c:order val="2"/>
          <c:tx>
            <c:v>VJK</c:v>
          </c:tx>
          <c:spPr>
            <a:solidFill>
              <a:schemeClr val="accent6"/>
            </a:solidFill>
            <a:ln w="25400">
              <a:noFill/>
            </a:ln>
            <a:effectLst/>
          </c:spPr>
          <c:val>
            <c:numRef>
              <c:f>Kuvaajia!$U$3:$U$8762</c:f>
              <c:numCache>
                <c:formatCode>General</c:formatCode>
                <c:ptCount val="8760"/>
                <c:pt idx="0">
                  <c:v>350.387650565591</c:v>
                </c:pt>
                <c:pt idx="1">
                  <c:v>342.88550349800789</c:v>
                </c:pt>
                <c:pt idx="2">
                  <c:v>318.08193117269286</c:v>
                </c:pt>
                <c:pt idx="3">
                  <c:v>287.83086872264516</c:v>
                </c:pt>
                <c:pt idx="4">
                  <c:v>294.48568924829431</c:v>
                </c:pt>
                <c:pt idx="5">
                  <c:v>282.28420969146339</c:v>
                </c:pt>
                <c:pt idx="6">
                  <c:v>286.79433238511365</c:v>
                </c:pt>
                <c:pt idx="7">
                  <c:v>266.73095973906561</c:v>
                </c:pt>
                <c:pt idx="8">
                  <c:v>247.85231403408469</c:v>
                </c:pt>
                <c:pt idx="9">
                  <c:v>247.4585060506349</c:v>
                </c:pt>
                <c:pt idx="10">
                  <c:v>226.73934491610075</c:v>
                </c:pt>
                <c:pt idx="11">
                  <c:v>227.37717664449897</c:v>
                </c:pt>
                <c:pt idx="12">
                  <c:v>221.65630492806898</c:v>
                </c:pt>
                <c:pt idx="13">
                  <c:v>202.20742493901028</c:v>
                </c:pt>
                <c:pt idx="14">
                  <c:v>218.85201350946264</c:v>
                </c:pt>
                <c:pt idx="15">
                  <c:v>199.52606331116559</c:v>
                </c:pt>
                <c:pt idx="16">
                  <c:v>199.31301081581236</c:v>
                </c:pt>
                <c:pt idx="17">
                  <c:v>179.66503464118668</c:v>
                </c:pt>
                <c:pt idx="18">
                  <c:v>194.93763759702662</c:v>
                </c:pt>
                <c:pt idx="19">
                  <c:v>198.40284590350623</c:v>
                </c:pt>
                <c:pt idx="20">
                  <c:v>187.32158915309</c:v>
                </c:pt>
                <c:pt idx="21">
                  <c:v>182.27325875700947</c:v>
                </c:pt>
                <c:pt idx="22">
                  <c:v>192.1934429596345</c:v>
                </c:pt>
                <c:pt idx="23">
                  <c:v>186.30867420641957</c:v>
                </c:pt>
                <c:pt idx="24">
                  <c:v>180.9861474252053</c:v>
                </c:pt>
                <c:pt idx="25">
                  <c:v>172.60296400201716</c:v>
                </c:pt>
                <c:pt idx="26">
                  <c:v>167.84838942011558</c:v>
                </c:pt>
                <c:pt idx="27">
                  <c:v>160.11746215780173</c:v>
                </c:pt>
                <c:pt idx="28">
                  <c:v>157.18546159651888</c:v>
                </c:pt>
                <c:pt idx="29">
                  <c:v>157.38434945447986</c:v>
                </c:pt>
                <c:pt idx="30">
                  <c:v>129.56966315206861</c:v>
                </c:pt>
                <c:pt idx="31">
                  <c:v>137.27515123123626</c:v>
                </c:pt>
                <c:pt idx="32">
                  <c:v>126.17900240750967</c:v>
                </c:pt>
                <c:pt idx="33">
                  <c:v>144.93171497567116</c:v>
                </c:pt>
                <c:pt idx="34">
                  <c:v>134.2838551589472</c:v>
                </c:pt>
                <c:pt idx="35">
                  <c:v>134.62486481530462</c:v>
                </c:pt>
                <c:pt idx="36">
                  <c:v>125.87316898305181</c:v>
                </c:pt>
                <c:pt idx="37">
                  <c:v>116.80281858035235</c:v>
                </c:pt>
                <c:pt idx="38">
                  <c:v>103.5165430375211</c:v>
                </c:pt>
                <c:pt idx="39">
                  <c:v>120.09124148018816</c:v>
                </c:pt>
                <c:pt idx="40">
                  <c:v>117.26433303803466</c:v>
                </c:pt>
                <c:pt idx="41">
                  <c:v>111.32826915309002</c:v>
                </c:pt>
                <c:pt idx="42">
                  <c:v>115.58376458442643</c:v>
                </c:pt>
                <c:pt idx="43">
                  <c:v>110.69637623212782</c:v>
                </c:pt>
                <c:pt idx="44">
                  <c:v>110.9208883988594</c:v>
                </c:pt>
                <c:pt idx="45">
                  <c:v>116.00295339491515</c:v>
                </c:pt>
                <c:pt idx="46">
                  <c:v>108.81350441260506</c:v>
                </c:pt>
                <c:pt idx="47">
                  <c:v>101.77691816976434</c:v>
                </c:pt>
                <c:pt idx="48">
                  <c:v>101.34220561535426</c:v>
                </c:pt>
                <c:pt idx="49">
                  <c:v>105.7984046663928</c:v>
                </c:pt>
                <c:pt idx="50">
                  <c:v>91.595485423676109</c:v>
                </c:pt>
                <c:pt idx="51">
                  <c:v>81.915683919537145</c:v>
                </c:pt>
                <c:pt idx="52">
                  <c:v>104.23699134451422</c:v>
                </c:pt>
                <c:pt idx="53">
                  <c:v>81.531922132595554</c:v>
                </c:pt>
                <c:pt idx="54">
                  <c:v>103.79313024485785</c:v>
                </c:pt>
                <c:pt idx="55">
                  <c:v>79.383801834771987</c:v>
                </c:pt>
                <c:pt idx="56">
                  <c:v>91.10014883235695</c:v>
                </c:pt>
                <c:pt idx="57">
                  <c:v>106.99003352270054</c:v>
                </c:pt>
                <c:pt idx="58">
                  <c:v>94.447707287748273</c:v>
                </c:pt>
                <c:pt idx="59">
                  <c:v>97.351215525499327</c:v>
                </c:pt>
                <c:pt idx="60">
                  <c:v>85.090081563424093</c:v>
                </c:pt>
                <c:pt idx="61">
                  <c:v>74.58073859307666</c:v>
                </c:pt>
                <c:pt idx="62">
                  <c:v>74.348545786662015</c:v>
                </c:pt>
                <c:pt idx="63">
                  <c:v>89.882272877668072</c:v>
                </c:pt>
                <c:pt idx="64">
                  <c:v>94.941553543826956</c:v>
                </c:pt>
                <c:pt idx="65">
                  <c:v>70.135583816444353</c:v>
                </c:pt>
                <c:pt idx="66">
                  <c:v>92.861611917251906</c:v>
                </c:pt>
                <c:pt idx="67">
                  <c:v>69.827135511747912</c:v>
                </c:pt>
                <c:pt idx="68">
                  <c:v>91.54110378437673</c:v>
                </c:pt>
                <c:pt idx="69">
                  <c:v>81.3538369308678</c:v>
                </c:pt>
                <c:pt idx="70">
                  <c:v>91.541110634319494</c:v>
                </c:pt>
                <c:pt idx="71">
                  <c:v>78.146660647043831</c:v>
                </c:pt>
                <c:pt idx="72">
                  <c:v>77.947017130434403</c:v>
                </c:pt>
                <c:pt idx="73">
                  <c:v>90.127217827904815</c:v>
                </c:pt>
                <c:pt idx="74">
                  <c:v>89.366605250585252</c:v>
                </c:pt>
                <c:pt idx="75">
                  <c:v>66.890222567876179</c:v>
                </c:pt>
                <c:pt idx="76">
                  <c:v>66.685469887463825</c:v>
                </c:pt>
                <c:pt idx="77">
                  <c:v>89.201640164674586</c:v>
                </c:pt>
                <c:pt idx="78">
                  <c:v>89.021461058145377</c:v>
                </c:pt>
                <c:pt idx="79">
                  <c:v>88.601217667538265</c:v>
                </c:pt>
                <c:pt idx="80">
                  <c:v>82.783463473315294</c:v>
                </c:pt>
                <c:pt idx="81">
                  <c:v>81.749724767702446</c:v>
                </c:pt>
                <c:pt idx="82">
                  <c:v>63.568908558712366</c:v>
                </c:pt>
                <c:pt idx="83">
                  <c:v>62.24468328952571</c:v>
                </c:pt>
                <c:pt idx="84">
                  <c:v>86.272703247786438</c:v>
                </c:pt>
                <c:pt idx="85">
                  <c:v>80.197951997435183</c:v>
                </c:pt>
                <c:pt idx="86">
                  <c:v>68.714003643353436</c:v>
                </c:pt>
                <c:pt idx="87">
                  <c:v>78.798745766049166</c:v>
                </c:pt>
                <c:pt idx="88">
                  <c:v>73.621294950978523</c:v>
                </c:pt>
                <c:pt idx="89">
                  <c:v>55.053752052412278</c:v>
                </c:pt>
                <c:pt idx="90">
                  <c:v>72.97141259129927</c:v>
                </c:pt>
                <c:pt idx="91">
                  <c:v>65.08754698152265</c:v>
                </c:pt>
                <c:pt idx="92">
                  <c:v>77.462923394915151</c:v>
                </c:pt>
                <c:pt idx="93">
                  <c:v>76.641785468225549</c:v>
                </c:pt>
                <c:pt idx="94">
                  <c:v>72.090934802066727</c:v>
                </c:pt>
                <c:pt idx="95">
                  <c:v>71.388736531734537</c:v>
                </c:pt>
                <c:pt idx="96">
                  <c:v>75.03486746135269</c:v>
                </c:pt>
                <c:pt idx="97">
                  <c:v>74.959348927561166</c:v>
                </c:pt>
                <c:pt idx="98">
                  <c:v>62.382503258727667</c:v>
                </c:pt>
                <c:pt idx="99">
                  <c:v>74.494949087927722</c:v>
                </c:pt>
                <c:pt idx="100">
                  <c:v>51.768822407509646</c:v>
                </c:pt>
                <c:pt idx="101">
                  <c:v>61.46703372837257</c:v>
                </c:pt>
                <c:pt idx="102">
                  <c:v>78.64419588237979</c:v>
                </c:pt>
                <c:pt idx="103">
                  <c:v>73.916440302131633</c:v>
                </c:pt>
                <c:pt idx="104">
                  <c:v>73.080841252876183</c:v>
                </c:pt>
                <c:pt idx="105">
                  <c:v>67.244156863922399</c:v>
                </c:pt>
                <c:pt idx="106">
                  <c:v>69.886747060436306</c:v>
                </c:pt>
                <c:pt idx="107">
                  <c:v>47.15221639376395</c:v>
                </c:pt>
                <c:pt idx="108">
                  <c:v>59.415802784246949</c:v>
                </c:pt>
                <c:pt idx="109">
                  <c:v>46.577746691587549</c:v>
                </c:pt>
                <c:pt idx="110">
                  <c:v>44.825723885172891</c:v>
                </c:pt>
                <c:pt idx="111">
                  <c:v>54.813350498131996</c:v>
                </c:pt>
                <c:pt idx="112">
                  <c:v>66.2380382517307</c:v>
                </c:pt>
                <c:pt idx="113">
                  <c:v>65.945974712211807</c:v>
                </c:pt>
                <c:pt idx="114">
                  <c:v>65.430642948179724</c:v>
                </c:pt>
                <c:pt idx="115">
                  <c:v>42.676431502584109</c:v>
                </c:pt>
                <c:pt idx="116">
                  <c:v>58.900364412605086</c:v>
                </c:pt>
                <c:pt idx="117">
                  <c:v>64.273834150928877</c:v>
                </c:pt>
                <c:pt idx="118">
                  <c:v>50.902458642461909</c:v>
                </c:pt>
                <c:pt idx="119">
                  <c:v>53.617708374166767</c:v>
                </c:pt>
                <c:pt idx="120">
                  <c:v>68.424780177912453</c:v>
                </c:pt>
                <c:pt idx="121">
                  <c:v>39.788764881736455</c:v>
                </c:pt>
                <c:pt idx="122">
                  <c:v>49.35753075013659</c:v>
                </c:pt>
                <c:pt idx="123">
                  <c:v>61.421049076472997</c:v>
                </c:pt>
                <c:pt idx="124">
                  <c:v>38.931052877154542</c:v>
                </c:pt>
                <c:pt idx="125">
                  <c:v>50.578046736136969</c:v>
                </c:pt>
                <c:pt idx="126">
                  <c:v>54.498803335858241</c:v>
                </c:pt>
                <c:pt idx="127">
                  <c:v>36.251749154359601</c:v>
                </c:pt>
                <c:pt idx="128">
                  <c:v>35.99849500773874</c:v>
                </c:pt>
                <c:pt idx="129">
                  <c:v>48.477369141635279</c:v>
                </c:pt>
                <c:pt idx="130">
                  <c:v>45.010441838338181</c:v>
                </c:pt>
                <c:pt idx="131">
                  <c:v>62.503196638393547</c:v>
                </c:pt>
                <c:pt idx="132">
                  <c:v>51.697609796339322</c:v>
                </c:pt>
                <c:pt idx="133">
                  <c:v>33.341749486547428</c:v>
                </c:pt>
                <c:pt idx="134">
                  <c:v>50.516452282020907</c:v>
                </c:pt>
                <c:pt idx="135">
                  <c:v>50.405620655445858</c:v>
                </c:pt>
                <c:pt idx="136">
                  <c:v>15.117093862263374</c:v>
                </c:pt>
                <c:pt idx="137">
                  <c:v>54.621545307859009</c:v>
                </c:pt>
                <c:pt idx="138">
                  <c:v>53.128740347950639</c:v>
                </c:pt>
                <c:pt idx="139">
                  <c:v>43.338516793410747</c:v>
                </c:pt>
                <c:pt idx="140">
                  <c:v>51.402764219657371</c:v>
                </c:pt>
                <c:pt idx="141">
                  <c:v>51.352778549554273</c:v>
                </c:pt>
                <c:pt idx="142">
                  <c:v>27.681603839353869</c:v>
                </c:pt>
                <c:pt idx="143">
                  <c:v>40.131547537969738</c:v>
                </c:pt>
                <c:pt idx="144">
                  <c:v>39.788201306583716</c:v>
                </c:pt>
                <c:pt idx="145">
                  <c:v>25.589634904645976</c:v>
                </c:pt>
                <c:pt idx="146">
                  <c:v>38.765945338657019</c:v>
                </c:pt>
                <c:pt idx="147">
                  <c:v>43.309570208710454</c:v>
                </c:pt>
                <c:pt idx="148">
                  <c:v>42.376007150291258</c:v>
                </c:pt>
                <c:pt idx="149">
                  <c:v>42.829764779157216</c:v>
                </c:pt>
                <c:pt idx="150">
                  <c:v>24.07544538574561</c:v>
                </c:pt>
                <c:pt idx="151">
                  <c:v>36.8286324749686</c:v>
                </c:pt>
                <c:pt idx="152">
                  <c:v>23.187102968792601</c:v>
                </c:pt>
                <c:pt idx="153">
                  <c:v>39.305937574117138</c:v>
                </c:pt>
                <c:pt idx="154">
                  <c:v>31.553751093779226</c:v>
                </c:pt>
                <c:pt idx="155">
                  <c:v>38.982166394277471</c:v>
                </c:pt>
                <c:pt idx="156">
                  <c:v>38.842845936087343</c:v>
                </c:pt>
                <c:pt idx="157">
                  <c:v>38.87367625682046</c:v>
                </c:pt>
                <c:pt idx="158">
                  <c:v>38.396946898286643</c:v>
                </c:pt>
                <c:pt idx="159">
                  <c:v>43.840207804995316</c:v>
                </c:pt>
                <c:pt idx="160">
                  <c:v>43.750968091364172</c:v>
                </c:pt>
                <c:pt idx="161">
                  <c:v>20.845507081049192</c:v>
                </c:pt>
                <c:pt idx="162">
                  <c:v>38.263888994506573</c:v>
                </c:pt>
                <c:pt idx="163">
                  <c:v>30.653483373275179</c:v>
                </c:pt>
                <c:pt idx="164">
                  <c:v>30.491071380148071</c:v>
                </c:pt>
                <c:pt idx="165">
                  <c:v>42.787952959634481</c:v>
                </c:pt>
                <c:pt idx="166">
                  <c:v>19.921427172687203</c:v>
                </c:pt>
                <c:pt idx="167">
                  <c:v>31.780505682299633</c:v>
                </c:pt>
                <c:pt idx="168">
                  <c:v>2.293358226524532</c:v>
                </c:pt>
                <c:pt idx="169">
                  <c:v>18.681849028357306</c:v>
                </c:pt>
                <c:pt idx="170">
                  <c:v>36.599634882250001</c:v>
                </c:pt>
                <c:pt idx="171">
                  <c:v>24.269409030653961</c:v>
                </c:pt>
                <c:pt idx="172">
                  <c:v>11.63195172379065</c:v>
                </c:pt>
                <c:pt idx="173">
                  <c:v>23.572509259749054</c:v>
                </c:pt>
                <c:pt idx="174">
                  <c:v>40.183957507171726</c:v>
                </c:pt>
                <c:pt idx="175">
                  <c:v>16.830287172687207</c:v>
                </c:pt>
                <c:pt idx="176">
                  <c:v>14.979223278070918</c:v>
                </c:pt>
                <c:pt idx="177">
                  <c:v>25.869894816574146</c:v>
                </c:pt>
                <c:pt idx="178">
                  <c:v>27.541066449768152</c:v>
                </c:pt>
                <c:pt idx="179">
                  <c:v>32.087990311803253</c:v>
                </c:pt>
                <c:pt idx="180">
                  <c:v>24.140724312565027</c:v>
                </c:pt>
                <c:pt idx="181">
                  <c:v>13.687867012320638</c:v>
                </c:pt>
                <c:pt idx="182">
                  <c:v>14.033557562148829</c:v>
                </c:pt>
                <c:pt idx="183">
                  <c:v>30.165145569535213</c:v>
                </c:pt>
                <c:pt idx="184">
                  <c:v>29.864161251093066</c:v>
                </c:pt>
                <c:pt idx="185">
                  <c:v>21.951239742118275</c:v>
                </c:pt>
                <c:pt idx="186">
                  <c:v>24.229649267637569</c:v>
                </c:pt>
                <c:pt idx="187">
                  <c:v>34.083254517481009</c:v>
                </c:pt>
                <c:pt idx="188">
                  <c:v>11.39850178895297</c:v>
                </c:pt>
                <c:pt idx="189">
                  <c:v>33.411998251730694</c:v>
                </c:pt>
                <c:pt idx="190">
                  <c:v>20.676260647043819</c:v>
                </c:pt>
                <c:pt idx="191">
                  <c:v>28.055429326694423</c:v>
                </c:pt>
                <c:pt idx="192">
                  <c:v>27.798149578699025</c:v>
                </c:pt>
                <c:pt idx="193">
                  <c:v>27.900351835285477</c:v>
                </c:pt>
                <c:pt idx="194">
                  <c:v>27.754528318676108</c:v>
                </c:pt>
                <c:pt idx="195">
                  <c:v>27.279838089581034</c:v>
                </c:pt>
                <c:pt idx="196">
                  <c:v>27.608916107908641</c:v>
                </c:pt>
                <c:pt idx="197">
                  <c:v>32.436337461352679</c:v>
                </c:pt>
                <c:pt idx="198">
                  <c:v>9.5409642517249722</c:v>
                </c:pt>
                <c:pt idx="199">
                  <c:v>32.418560141765084</c:v>
                </c:pt>
                <c:pt idx="200">
                  <c:v>27.386828456133173</c:v>
                </c:pt>
                <c:pt idx="201">
                  <c:v>9.5322454659288667</c:v>
                </c:pt>
                <c:pt idx="202">
                  <c:v>9.1919821555050589</c:v>
                </c:pt>
                <c:pt idx="203">
                  <c:v>21.834019989287057</c:v>
                </c:pt>
                <c:pt idx="204">
                  <c:v>31.165600336495885</c:v>
                </c:pt>
                <c:pt idx="205">
                  <c:v>24.624897826121696</c:v>
                </c:pt>
                <c:pt idx="206">
                  <c:v>20.021058007614641</c:v>
                </c:pt>
                <c:pt idx="207">
                  <c:v>29.05565298254399</c:v>
                </c:pt>
                <c:pt idx="208">
                  <c:v>5.5379050655260471</c:v>
                </c:pt>
                <c:pt idx="209">
                  <c:v>28.95843710625536</c:v>
                </c:pt>
                <c:pt idx="210">
                  <c:v>34.290775779287031</c:v>
                </c:pt>
                <c:pt idx="211">
                  <c:v>23.382867024288942</c:v>
                </c:pt>
                <c:pt idx="212">
                  <c:v>23.847153461860529</c:v>
                </c:pt>
                <c:pt idx="213">
                  <c:v>28.612972902360724</c:v>
                </c:pt>
                <c:pt idx="214">
                  <c:v>3.6251462682752162</c:v>
                </c:pt>
                <c:pt idx="215">
                  <c:v>28.005526235694049</c:v>
                </c:pt>
                <c:pt idx="216">
                  <c:v>22.345720621081611</c:v>
                </c:pt>
                <c:pt idx="217">
                  <c:v>16.848002669699412</c:v>
                </c:pt>
                <c:pt idx="218">
                  <c:v>26.829468801558903</c:v>
                </c:pt>
                <c:pt idx="219">
                  <c:v>21.587456233910927</c:v>
                </c:pt>
                <c:pt idx="220">
                  <c:v>26.473902867996486</c:v>
                </c:pt>
                <c:pt idx="221">
                  <c:v>32.651743522700542</c:v>
                </c:pt>
                <c:pt idx="222">
                  <c:v>25.421746155510789</c:v>
                </c:pt>
                <c:pt idx="223">
                  <c:v>19.515703416041518</c:v>
                </c:pt>
                <c:pt idx="224">
                  <c:v>19.280959601608501</c:v>
                </c:pt>
                <c:pt idx="225">
                  <c:v>19.082909441241981</c:v>
                </c:pt>
                <c:pt idx="226">
                  <c:v>23.483270141765075</c:v>
                </c:pt>
                <c:pt idx="227">
                  <c:v>0.92679331243522256</c:v>
                </c:pt>
                <c:pt idx="228">
                  <c:v>0</c:v>
                </c:pt>
                <c:pt idx="229">
                  <c:v>16.678148227038065</c:v>
                </c:pt>
                <c:pt idx="230">
                  <c:v>21.522466522062899</c:v>
                </c:pt>
                <c:pt idx="231">
                  <c:v>11.782655865575705</c:v>
                </c:pt>
                <c:pt idx="232">
                  <c:v>16.599853748229393</c:v>
                </c:pt>
                <c:pt idx="233">
                  <c:v>21.181997564445496</c:v>
                </c:pt>
                <c:pt idx="234">
                  <c:v>16.4493490403256</c:v>
                </c:pt>
                <c:pt idx="235">
                  <c:v>6.1653987671946311</c:v>
                </c:pt>
                <c:pt idx="236">
                  <c:v>15.822433496224818</c:v>
                </c:pt>
                <c:pt idx="237">
                  <c:v>21.122208056999909</c:v>
                </c:pt>
                <c:pt idx="238">
                  <c:v>16.161423015125138</c:v>
                </c:pt>
                <c:pt idx="239">
                  <c:v>27.678073522700515</c:v>
                </c:pt>
                <c:pt idx="240">
                  <c:v>0</c:v>
                </c:pt>
                <c:pt idx="241">
                  <c:v>0</c:v>
                </c:pt>
                <c:pt idx="242">
                  <c:v>10.687006037396998</c:v>
                </c:pt>
                <c:pt idx="243">
                  <c:v>15.495694504243104</c:v>
                </c:pt>
                <c:pt idx="244">
                  <c:v>7.1853061911446048</c:v>
                </c:pt>
                <c:pt idx="245">
                  <c:v>13.473826394277452</c:v>
                </c:pt>
                <c:pt idx="246">
                  <c:v>0</c:v>
                </c:pt>
                <c:pt idx="247">
                  <c:v>12.510802476751707</c:v>
                </c:pt>
                <c:pt idx="248">
                  <c:v>12.690561800921245</c:v>
                </c:pt>
                <c:pt idx="249">
                  <c:v>0</c:v>
                </c:pt>
                <c:pt idx="250">
                  <c:v>17.856002134892236</c:v>
                </c:pt>
                <c:pt idx="251">
                  <c:v>11.036709097599356</c:v>
                </c:pt>
                <c:pt idx="252">
                  <c:v>0</c:v>
                </c:pt>
                <c:pt idx="253">
                  <c:v>0</c:v>
                </c:pt>
                <c:pt idx="254">
                  <c:v>0</c:v>
                </c:pt>
                <c:pt idx="255">
                  <c:v>0</c:v>
                </c:pt>
                <c:pt idx="256">
                  <c:v>10.254838765411506</c:v>
                </c:pt>
                <c:pt idx="257">
                  <c:v>15.081606762612736</c:v>
                </c:pt>
                <c:pt idx="258">
                  <c:v>2.2027016321526389</c:v>
                </c:pt>
                <c:pt idx="259">
                  <c:v>9.692620265984246</c:v>
                </c:pt>
                <c:pt idx="260">
                  <c:v>14.65328520476622</c:v>
                </c:pt>
                <c:pt idx="261">
                  <c:v>0</c:v>
                </c:pt>
                <c:pt idx="262">
                  <c:v>1.2858521361617932</c:v>
                </c:pt>
                <c:pt idx="263">
                  <c:v>3.5885134371679044</c:v>
                </c:pt>
                <c:pt idx="264">
                  <c:v>0</c:v>
                </c:pt>
                <c:pt idx="265">
                  <c:v>13.216518950470686</c:v>
                </c:pt>
                <c:pt idx="266">
                  <c:v>13.315014425842961</c:v>
                </c:pt>
                <c:pt idx="267">
                  <c:v>8.1617075741171163</c:v>
                </c:pt>
                <c:pt idx="268">
                  <c:v>13.254068847377908</c:v>
                </c:pt>
                <c:pt idx="269">
                  <c:v>13.109413990562317</c:v>
                </c:pt>
                <c:pt idx="270">
                  <c:v>13.013066052417997</c:v>
                </c:pt>
                <c:pt idx="271">
                  <c:v>0</c:v>
                </c:pt>
                <c:pt idx="272">
                  <c:v>12.304661424697485</c:v>
                </c:pt>
                <c:pt idx="273">
                  <c:v>12.438168228821212</c:v>
                </c:pt>
                <c:pt idx="274">
                  <c:v>0</c:v>
                </c:pt>
                <c:pt idx="275">
                  <c:v>11.806029969943779</c:v>
                </c:pt>
                <c:pt idx="276">
                  <c:v>0</c:v>
                </c:pt>
                <c:pt idx="277">
                  <c:v>0</c:v>
                </c:pt>
                <c:pt idx="278">
                  <c:v>0</c:v>
                </c:pt>
                <c:pt idx="279">
                  <c:v>0</c:v>
                </c:pt>
                <c:pt idx="280">
                  <c:v>6.0805974366600708</c:v>
                </c:pt>
                <c:pt idx="281">
                  <c:v>0</c:v>
                </c:pt>
                <c:pt idx="282">
                  <c:v>0</c:v>
                </c:pt>
                <c:pt idx="283">
                  <c:v>0</c:v>
                </c:pt>
                <c:pt idx="284">
                  <c:v>5.1760794756062296</c:v>
                </c:pt>
                <c:pt idx="285">
                  <c:v>5.0853515374619178</c:v>
                </c:pt>
                <c:pt idx="286">
                  <c:v>0</c:v>
                </c:pt>
                <c:pt idx="287">
                  <c:v>4.9838808043576535</c:v>
                </c:pt>
                <c:pt idx="288">
                  <c:v>4.4435651457093286</c:v>
                </c:pt>
                <c:pt idx="289">
                  <c:v>9.7285364533343852</c:v>
                </c:pt>
                <c:pt idx="290">
                  <c:v>0</c:v>
                </c:pt>
                <c:pt idx="291">
                  <c:v>0</c:v>
                </c:pt>
                <c:pt idx="292">
                  <c:v>8.6063008863240498</c:v>
                </c:pt>
                <c:pt idx="293">
                  <c:v>8.6063008863240498</c:v>
                </c:pt>
                <c:pt idx="294">
                  <c:v>0</c:v>
                </c:pt>
                <c:pt idx="295">
                  <c:v>4.0233116978284613</c:v>
                </c:pt>
                <c:pt idx="296">
                  <c:v>8.7891303937696676</c:v>
                </c:pt>
                <c:pt idx="297">
                  <c:v>8.3685635667364409</c:v>
                </c:pt>
                <c:pt idx="298">
                  <c:v>0</c:v>
                </c:pt>
                <c:pt idx="299">
                  <c:v>0</c:v>
                </c:pt>
                <c:pt idx="300">
                  <c:v>0</c:v>
                </c:pt>
                <c:pt idx="301">
                  <c:v>0</c:v>
                </c:pt>
                <c:pt idx="302">
                  <c:v>0</c:v>
                </c:pt>
                <c:pt idx="303">
                  <c:v>1.8488121216543334</c:v>
                </c:pt>
                <c:pt idx="304">
                  <c:v>0</c:v>
                </c:pt>
                <c:pt idx="305">
                  <c:v>1.4622837024103603</c:v>
                </c:pt>
                <c:pt idx="306">
                  <c:v>6.0189934521888944</c:v>
                </c:pt>
                <c:pt idx="307">
                  <c:v>0</c:v>
                </c:pt>
                <c:pt idx="308">
                  <c:v>0</c:v>
                </c:pt>
                <c:pt idx="309">
                  <c:v>0</c:v>
                </c:pt>
                <c:pt idx="310">
                  <c:v>0</c:v>
                </c:pt>
                <c:pt idx="311">
                  <c:v>0</c:v>
                </c:pt>
                <c:pt idx="312">
                  <c:v>4.6307431085462838</c:v>
                </c:pt>
                <c:pt idx="313">
                  <c:v>4.3625971864386202</c:v>
                </c:pt>
                <c:pt idx="314">
                  <c:v>0</c:v>
                </c:pt>
                <c:pt idx="315">
                  <c:v>0</c:v>
                </c:pt>
                <c:pt idx="316">
                  <c:v>3.8417348382141085</c:v>
                </c:pt>
                <c:pt idx="317">
                  <c:v>8.5949171080384588</c:v>
                </c:pt>
                <c:pt idx="318">
                  <c:v>0</c:v>
                </c:pt>
                <c:pt idx="319">
                  <c:v>0</c:v>
                </c:pt>
                <c:pt idx="320">
                  <c:v>0</c:v>
                </c:pt>
                <c:pt idx="321">
                  <c:v>0</c:v>
                </c:pt>
                <c:pt idx="322">
                  <c:v>0</c:v>
                </c:pt>
                <c:pt idx="323">
                  <c:v>0</c:v>
                </c:pt>
                <c:pt idx="324">
                  <c:v>0</c:v>
                </c:pt>
                <c:pt idx="325">
                  <c:v>2.8726615277902852</c:v>
                </c:pt>
                <c:pt idx="326">
                  <c:v>2.1003541623836384</c:v>
                </c:pt>
                <c:pt idx="327">
                  <c:v>0</c:v>
                </c:pt>
                <c:pt idx="328">
                  <c:v>1.8226363387868503</c:v>
                </c:pt>
                <c:pt idx="329">
                  <c:v>0</c:v>
                </c:pt>
                <c:pt idx="330">
                  <c:v>0</c:v>
                </c:pt>
                <c:pt idx="331">
                  <c:v>0</c:v>
                </c:pt>
                <c:pt idx="332">
                  <c:v>0.31526125287618356</c:v>
                </c:pt>
                <c:pt idx="333">
                  <c:v>0</c:v>
                </c:pt>
                <c:pt idx="334">
                  <c:v>0.32120662515568199</c:v>
                </c:pt>
                <c:pt idx="335">
                  <c:v>4.9917388262515203</c:v>
                </c:pt>
                <c:pt idx="336">
                  <c:v>0</c:v>
                </c:pt>
                <c:pt idx="337">
                  <c:v>0</c:v>
                </c:pt>
                <c:pt idx="338">
                  <c:v>0</c:v>
                </c:pt>
                <c:pt idx="339">
                  <c:v>0</c:v>
                </c:pt>
                <c:pt idx="340">
                  <c:v>0</c:v>
                </c:pt>
                <c:pt idx="341">
                  <c:v>0</c:v>
                </c:pt>
                <c:pt idx="342">
                  <c:v>0</c:v>
                </c:pt>
                <c:pt idx="343">
                  <c:v>5.2795935227005373</c:v>
                </c:pt>
                <c:pt idx="344">
                  <c:v>0</c:v>
                </c:pt>
                <c:pt idx="345">
                  <c:v>3.060919559355753</c:v>
                </c:pt>
                <c:pt idx="346">
                  <c:v>0</c:v>
                </c:pt>
                <c:pt idx="347">
                  <c:v>0</c:v>
                </c:pt>
                <c:pt idx="348">
                  <c:v>2.6866263291151995</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c:v>
                </c:pt>
                <c:pt idx="4053">
                  <c:v>0</c:v>
                </c:pt>
                <c:pt idx="4054">
                  <c:v>0</c:v>
                </c:pt>
                <c:pt idx="4055">
                  <c:v>0</c:v>
                </c:pt>
                <c:pt idx="4056">
                  <c:v>0</c:v>
                </c:pt>
                <c:pt idx="4057">
                  <c:v>0</c:v>
                </c:pt>
                <c:pt idx="4058">
                  <c:v>0</c:v>
                </c:pt>
                <c:pt idx="4059">
                  <c:v>0</c:v>
                </c:pt>
                <c:pt idx="4060">
                  <c:v>0</c:v>
                </c:pt>
                <c:pt idx="4061">
                  <c:v>0</c:v>
                </c:pt>
                <c:pt idx="4062">
                  <c:v>0</c:v>
                </c:pt>
                <c:pt idx="4063">
                  <c:v>0</c:v>
                </c:pt>
                <c:pt idx="4064">
                  <c:v>0</c:v>
                </c:pt>
                <c:pt idx="4065">
                  <c:v>0</c:v>
                </c:pt>
                <c:pt idx="4066">
                  <c:v>0</c:v>
                </c:pt>
                <c:pt idx="4067">
                  <c:v>0</c:v>
                </c:pt>
                <c:pt idx="4068">
                  <c:v>0</c:v>
                </c:pt>
                <c:pt idx="4069">
                  <c:v>0</c:v>
                </c:pt>
                <c:pt idx="4070">
                  <c:v>0</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0</c:v>
                </c:pt>
                <c:pt idx="4089">
                  <c:v>0</c:v>
                </c:pt>
                <c:pt idx="4090">
                  <c:v>0</c:v>
                </c:pt>
                <c:pt idx="4091">
                  <c:v>0</c:v>
                </c:pt>
                <c:pt idx="4092">
                  <c:v>0</c:v>
                </c:pt>
                <c:pt idx="4093">
                  <c:v>0</c:v>
                </c:pt>
                <c:pt idx="4094">
                  <c:v>0</c:v>
                </c:pt>
                <c:pt idx="4095">
                  <c:v>0</c:v>
                </c:pt>
                <c:pt idx="4096">
                  <c:v>0</c:v>
                </c:pt>
                <c:pt idx="4097">
                  <c:v>0</c:v>
                </c:pt>
                <c:pt idx="4098">
                  <c:v>0</c:v>
                </c:pt>
                <c:pt idx="4099">
                  <c:v>0</c:v>
                </c:pt>
                <c:pt idx="4100">
                  <c:v>0</c:v>
                </c:pt>
                <c:pt idx="4101">
                  <c:v>0</c:v>
                </c:pt>
                <c:pt idx="4102">
                  <c:v>0</c:v>
                </c:pt>
                <c:pt idx="4103">
                  <c:v>0</c:v>
                </c:pt>
                <c:pt idx="4104">
                  <c:v>0</c:v>
                </c:pt>
                <c:pt idx="4105">
                  <c:v>0</c:v>
                </c:pt>
                <c:pt idx="4106">
                  <c:v>0</c:v>
                </c:pt>
                <c:pt idx="4107">
                  <c:v>0</c:v>
                </c:pt>
                <c:pt idx="4108">
                  <c:v>0</c:v>
                </c:pt>
                <c:pt idx="4109">
                  <c:v>0</c:v>
                </c:pt>
                <c:pt idx="4110">
                  <c:v>0</c:v>
                </c:pt>
                <c:pt idx="4111">
                  <c:v>0</c:v>
                </c:pt>
                <c:pt idx="4112">
                  <c:v>0</c:v>
                </c:pt>
                <c:pt idx="4113">
                  <c:v>0</c:v>
                </c:pt>
                <c:pt idx="4114">
                  <c:v>0</c:v>
                </c:pt>
                <c:pt idx="4115">
                  <c:v>0</c:v>
                </c:pt>
                <c:pt idx="4116">
                  <c:v>0</c:v>
                </c:pt>
                <c:pt idx="4117">
                  <c:v>0</c:v>
                </c:pt>
                <c:pt idx="4118">
                  <c:v>0</c:v>
                </c:pt>
                <c:pt idx="4119">
                  <c:v>0</c:v>
                </c:pt>
                <c:pt idx="4120">
                  <c:v>0</c:v>
                </c:pt>
                <c:pt idx="4121">
                  <c:v>0</c:v>
                </c:pt>
                <c:pt idx="4122">
                  <c:v>0</c:v>
                </c:pt>
                <c:pt idx="4123">
                  <c:v>0</c:v>
                </c:pt>
                <c:pt idx="4124">
                  <c:v>0</c:v>
                </c:pt>
                <c:pt idx="4125">
                  <c:v>0</c:v>
                </c:pt>
                <c:pt idx="4126">
                  <c:v>0</c:v>
                </c:pt>
                <c:pt idx="4127">
                  <c:v>0</c:v>
                </c:pt>
                <c:pt idx="4128">
                  <c:v>0</c:v>
                </c:pt>
                <c:pt idx="4129">
                  <c:v>0</c:v>
                </c:pt>
                <c:pt idx="4130">
                  <c:v>0</c:v>
                </c:pt>
                <c:pt idx="4131">
                  <c:v>0</c:v>
                </c:pt>
                <c:pt idx="4132">
                  <c:v>0</c:v>
                </c:pt>
                <c:pt idx="4133">
                  <c:v>0</c:v>
                </c:pt>
                <c:pt idx="4134">
                  <c:v>0</c:v>
                </c:pt>
                <c:pt idx="4135">
                  <c:v>0</c:v>
                </c:pt>
                <c:pt idx="4136">
                  <c:v>0</c:v>
                </c:pt>
                <c:pt idx="4137">
                  <c:v>0</c:v>
                </c:pt>
                <c:pt idx="4138">
                  <c:v>0</c:v>
                </c:pt>
                <c:pt idx="4139">
                  <c:v>0</c:v>
                </c:pt>
                <c:pt idx="4140">
                  <c:v>0</c:v>
                </c:pt>
                <c:pt idx="4141">
                  <c:v>0</c:v>
                </c:pt>
                <c:pt idx="4142">
                  <c:v>0</c:v>
                </c:pt>
                <c:pt idx="4143">
                  <c:v>0</c:v>
                </c:pt>
                <c:pt idx="4144">
                  <c:v>0</c:v>
                </c:pt>
                <c:pt idx="4145">
                  <c:v>0</c:v>
                </c:pt>
                <c:pt idx="4146">
                  <c:v>0</c:v>
                </c:pt>
                <c:pt idx="4147">
                  <c:v>0</c:v>
                </c:pt>
                <c:pt idx="4148">
                  <c:v>0</c:v>
                </c:pt>
                <c:pt idx="4149">
                  <c:v>0</c:v>
                </c:pt>
                <c:pt idx="4150">
                  <c:v>0</c:v>
                </c:pt>
                <c:pt idx="4151">
                  <c:v>0</c:v>
                </c:pt>
                <c:pt idx="4152">
                  <c:v>0</c:v>
                </c:pt>
                <c:pt idx="4153">
                  <c:v>0</c:v>
                </c:pt>
                <c:pt idx="4154">
                  <c:v>0</c:v>
                </c:pt>
                <c:pt idx="4155">
                  <c:v>0</c:v>
                </c:pt>
                <c:pt idx="4156">
                  <c:v>0</c:v>
                </c:pt>
                <c:pt idx="4157">
                  <c:v>0</c:v>
                </c:pt>
                <c:pt idx="4158">
                  <c:v>0</c:v>
                </c:pt>
                <c:pt idx="4159">
                  <c:v>0</c:v>
                </c:pt>
                <c:pt idx="4160">
                  <c:v>0</c:v>
                </c:pt>
                <c:pt idx="4161">
                  <c:v>0</c:v>
                </c:pt>
                <c:pt idx="4162">
                  <c:v>0</c:v>
                </c:pt>
                <c:pt idx="4163">
                  <c:v>0</c:v>
                </c:pt>
                <c:pt idx="4164">
                  <c:v>0</c:v>
                </c:pt>
                <c:pt idx="4165">
                  <c:v>0</c:v>
                </c:pt>
                <c:pt idx="4166">
                  <c:v>0</c:v>
                </c:pt>
                <c:pt idx="4167">
                  <c:v>0</c:v>
                </c:pt>
                <c:pt idx="4168">
                  <c:v>0</c:v>
                </c:pt>
                <c:pt idx="4169">
                  <c:v>0</c:v>
                </c:pt>
                <c:pt idx="4170">
                  <c:v>0</c:v>
                </c:pt>
                <c:pt idx="4171">
                  <c:v>0</c:v>
                </c:pt>
                <c:pt idx="4172">
                  <c:v>0</c:v>
                </c:pt>
                <c:pt idx="4173">
                  <c:v>0</c:v>
                </c:pt>
                <c:pt idx="4174">
                  <c:v>0</c:v>
                </c:pt>
                <c:pt idx="4175">
                  <c:v>0</c:v>
                </c:pt>
                <c:pt idx="4176">
                  <c:v>0</c:v>
                </c:pt>
                <c:pt idx="4177">
                  <c:v>0</c:v>
                </c:pt>
                <c:pt idx="4178">
                  <c:v>0</c:v>
                </c:pt>
                <c:pt idx="4179">
                  <c:v>0</c:v>
                </c:pt>
                <c:pt idx="4180">
                  <c:v>0</c:v>
                </c:pt>
                <c:pt idx="4181">
                  <c:v>0</c:v>
                </c:pt>
                <c:pt idx="4182">
                  <c:v>0</c:v>
                </c:pt>
                <c:pt idx="4183">
                  <c:v>0</c:v>
                </c:pt>
                <c:pt idx="4184">
                  <c:v>0</c:v>
                </c:pt>
                <c:pt idx="4185">
                  <c:v>0</c:v>
                </c:pt>
                <c:pt idx="4186">
                  <c:v>0</c:v>
                </c:pt>
                <c:pt idx="4187">
                  <c:v>0</c:v>
                </c:pt>
                <c:pt idx="4188">
                  <c:v>0</c:v>
                </c:pt>
                <c:pt idx="4189">
                  <c:v>0</c:v>
                </c:pt>
                <c:pt idx="4190">
                  <c:v>0</c:v>
                </c:pt>
                <c:pt idx="4191">
                  <c:v>0</c:v>
                </c:pt>
                <c:pt idx="4192">
                  <c:v>0</c:v>
                </c:pt>
                <c:pt idx="4193">
                  <c:v>0</c:v>
                </c:pt>
                <c:pt idx="4194">
                  <c:v>0</c:v>
                </c:pt>
                <c:pt idx="4195">
                  <c:v>0</c:v>
                </c:pt>
                <c:pt idx="4196">
                  <c:v>0</c:v>
                </c:pt>
                <c:pt idx="4197">
                  <c:v>0</c:v>
                </c:pt>
                <c:pt idx="4198">
                  <c:v>0</c:v>
                </c:pt>
                <c:pt idx="4199">
                  <c:v>0</c:v>
                </c:pt>
                <c:pt idx="4200">
                  <c:v>0</c:v>
                </c:pt>
                <c:pt idx="4201">
                  <c:v>0</c:v>
                </c:pt>
                <c:pt idx="4202">
                  <c:v>0</c:v>
                </c:pt>
                <c:pt idx="4203">
                  <c:v>0</c:v>
                </c:pt>
                <c:pt idx="4204">
                  <c:v>0</c:v>
                </c:pt>
                <c:pt idx="4205">
                  <c:v>0</c:v>
                </c:pt>
                <c:pt idx="4206">
                  <c:v>0</c:v>
                </c:pt>
                <c:pt idx="4207">
                  <c:v>0</c:v>
                </c:pt>
                <c:pt idx="4208">
                  <c:v>0</c:v>
                </c:pt>
                <c:pt idx="4209">
                  <c:v>0</c:v>
                </c:pt>
                <c:pt idx="4210">
                  <c:v>0</c:v>
                </c:pt>
                <c:pt idx="4211">
                  <c:v>0</c:v>
                </c:pt>
                <c:pt idx="4212">
                  <c:v>0</c:v>
                </c:pt>
                <c:pt idx="4213">
                  <c:v>0</c:v>
                </c:pt>
                <c:pt idx="4214">
                  <c:v>0</c:v>
                </c:pt>
                <c:pt idx="4215">
                  <c:v>0</c:v>
                </c:pt>
                <c:pt idx="4216">
                  <c:v>0</c:v>
                </c:pt>
                <c:pt idx="4217">
                  <c:v>0</c:v>
                </c:pt>
                <c:pt idx="4218">
                  <c:v>0</c:v>
                </c:pt>
                <c:pt idx="4219">
                  <c:v>0</c:v>
                </c:pt>
                <c:pt idx="4220">
                  <c:v>0</c:v>
                </c:pt>
                <c:pt idx="4221">
                  <c:v>0</c:v>
                </c:pt>
                <c:pt idx="4222">
                  <c:v>0</c:v>
                </c:pt>
                <c:pt idx="4223">
                  <c:v>0</c:v>
                </c:pt>
                <c:pt idx="4224">
                  <c:v>0</c:v>
                </c:pt>
                <c:pt idx="4225">
                  <c:v>0</c:v>
                </c:pt>
                <c:pt idx="4226">
                  <c:v>0</c:v>
                </c:pt>
                <c:pt idx="4227">
                  <c:v>0</c:v>
                </c:pt>
                <c:pt idx="4228">
                  <c:v>0</c:v>
                </c:pt>
                <c:pt idx="4229">
                  <c:v>0</c:v>
                </c:pt>
                <c:pt idx="4230">
                  <c:v>0</c:v>
                </c:pt>
                <c:pt idx="4231">
                  <c:v>0</c:v>
                </c:pt>
                <c:pt idx="4232">
                  <c:v>0</c:v>
                </c:pt>
                <c:pt idx="4233">
                  <c:v>0</c:v>
                </c:pt>
                <c:pt idx="4234">
                  <c:v>0</c:v>
                </c:pt>
                <c:pt idx="4235">
                  <c:v>0</c:v>
                </c:pt>
                <c:pt idx="4236">
                  <c:v>0</c:v>
                </c:pt>
                <c:pt idx="4237">
                  <c:v>0</c:v>
                </c:pt>
                <c:pt idx="4238">
                  <c:v>0</c:v>
                </c:pt>
                <c:pt idx="4239">
                  <c:v>0</c:v>
                </c:pt>
                <c:pt idx="4240">
                  <c:v>0</c:v>
                </c:pt>
                <c:pt idx="4241">
                  <c:v>0</c:v>
                </c:pt>
                <c:pt idx="4242">
                  <c:v>0</c:v>
                </c:pt>
                <c:pt idx="4243">
                  <c:v>0</c:v>
                </c:pt>
                <c:pt idx="4244">
                  <c:v>0</c:v>
                </c:pt>
                <c:pt idx="4245">
                  <c:v>0</c:v>
                </c:pt>
                <c:pt idx="4246">
                  <c:v>0</c:v>
                </c:pt>
                <c:pt idx="4247">
                  <c:v>0</c:v>
                </c:pt>
                <c:pt idx="4248">
                  <c:v>0</c:v>
                </c:pt>
                <c:pt idx="4249">
                  <c:v>0</c:v>
                </c:pt>
                <c:pt idx="4250">
                  <c:v>0</c:v>
                </c:pt>
                <c:pt idx="4251">
                  <c:v>0</c:v>
                </c:pt>
                <c:pt idx="4252">
                  <c:v>0</c:v>
                </c:pt>
                <c:pt idx="4253">
                  <c:v>0</c:v>
                </c:pt>
                <c:pt idx="4254">
                  <c:v>0</c:v>
                </c:pt>
                <c:pt idx="4255">
                  <c:v>0</c:v>
                </c:pt>
                <c:pt idx="4256">
                  <c:v>0</c:v>
                </c:pt>
                <c:pt idx="4257">
                  <c:v>0</c:v>
                </c:pt>
                <c:pt idx="4258">
                  <c:v>0</c:v>
                </c:pt>
                <c:pt idx="4259">
                  <c:v>0</c:v>
                </c:pt>
                <c:pt idx="4260">
                  <c:v>0</c:v>
                </c:pt>
                <c:pt idx="4261">
                  <c:v>0</c:v>
                </c:pt>
                <c:pt idx="4262">
                  <c:v>0</c:v>
                </c:pt>
                <c:pt idx="4263">
                  <c:v>0</c:v>
                </c:pt>
                <c:pt idx="4264">
                  <c:v>0</c:v>
                </c:pt>
                <c:pt idx="4265">
                  <c:v>0</c:v>
                </c:pt>
                <c:pt idx="4266">
                  <c:v>0</c:v>
                </c:pt>
                <c:pt idx="4267">
                  <c:v>0</c:v>
                </c:pt>
                <c:pt idx="4268">
                  <c:v>0</c:v>
                </c:pt>
                <c:pt idx="4269">
                  <c:v>0</c:v>
                </c:pt>
                <c:pt idx="4270">
                  <c:v>0</c:v>
                </c:pt>
                <c:pt idx="4271">
                  <c:v>0</c:v>
                </c:pt>
                <c:pt idx="4272">
                  <c:v>0</c:v>
                </c:pt>
                <c:pt idx="4273">
                  <c:v>0</c:v>
                </c:pt>
                <c:pt idx="4274">
                  <c:v>0</c:v>
                </c:pt>
                <c:pt idx="4275">
                  <c:v>0</c:v>
                </c:pt>
                <c:pt idx="4276">
                  <c:v>0</c:v>
                </c:pt>
                <c:pt idx="4277">
                  <c:v>0</c:v>
                </c:pt>
                <c:pt idx="4278">
                  <c:v>0</c:v>
                </c:pt>
                <c:pt idx="4279">
                  <c:v>0</c:v>
                </c:pt>
                <c:pt idx="4280">
                  <c:v>0</c:v>
                </c:pt>
                <c:pt idx="4281">
                  <c:v>0</c:v>
                </c:pt>
                <c:pt idx="4282">
                  <c:v>0</c:v>
                </c:pt>
                <c:pt idx="4283">
                  <c:v>0</c:v>
                </c:pt>
                <c:pt idx="4284">
                  <c:v>0</c:v>
                </c:pt>
                <c:pt idx="4285">
                  <c:v>0</c:v>
                </c:pt>
                <c:pt idx="4286">
                  <c:v>0</c:v>
                </c:pt>
                <c:pt idx="4287">
                  <c:v>0</c:v>
                </c:pt>
                <c:pt idx="4288">
                  <c:v>0</c:v>
                </c:pt>
                <c:pt idx="4289">
                  <c:v>0</c:v>
                </c:pt>
                <c:pt idx="4290">
                  <c:v>0</c:v>
                </c:pt>
                <c:pt idx="4291">
                  <c:v>0</c:v>
                </c:pt>
                <c:pt idx="4292">
                  <c:v>0</c:v>
                </c:pt>
                <c:pt idx="4293">
                  <c:v>0</c:v>
                </c:pt>
                <c:pt idx="4294">
                  <c:v>0</c:v>
                </c:pt>
                <c:pt idx="4295">
                  <c:v>0</c:v>
                </c:pt>
                <c:pt idx="4296">
                  <c:v>0</c:v>
                </c:pt>
                <c:pt idx="4297">
                  <c:v>0</c:v>
                </c:pt>
                <c:pt idx="4298">
                  <c:v>0</c:v>
                </c:pt>
                <c:pt idx="4299">
                  <c:v>0</c:v>
                </c:pt>
                <c:pt idx="4300">
                  <c:v>0</c:v>
                </c:pt>
                <c:pt idx="4301">
                  <c:v>0</c:v>
                </c:pt>
                <c:pt idx="4302">
                  <c:v>0</c:v>
                </c:pt>
                <c:pt idx="4303">
                  <c:v>0</c:v>
                </c:pt>
                <c:pt idx="4304">
                  <c:v>0</c:v>
                </c:pt>
                <c:pt idx="4305">
                  <c:v>0</c:v>
                </c:pt>
                <c:pt idx="4306">
                  <c:v>0</c:v>
                </c:pt>
                <c:pt idx="4307">
                  <c:v>0</c:v>
                </c:pt>
                <c:pt idx="4308">
                  <c:v>0</c:v>
                </c:pt>
                <c:pt idx="4309">
                  <c:v>0</c:v>
                </c:pt>
                <c:pt idx="4310">
                  <c:v>0</c:v>
                </c:pt>
                <c:pt idx="4311">
                  <c:v>0</c:v>
                </c:pt>
                <c:pt idx="4312">
                  <c:v>0</c:v>
                </c:pt>
                <c:pt idx="4313">
                  <c:v>0</c:v>
                </c:pt>
                <c:pt idx="4314">
                  <c:v>0</c:v>
                </c:pt>
                <c:pt idx="4315">
                  <c:v>0</c:v>
                </c:pt>
                <c:pt idx="4316">
                  <c:v>0</c:v>
                </c:pt>
                <c:pt idx="4317">
                  <c:v>0</c:v>
                </c:pt>
                <c:pt idx="4318">
                  <c:v>0</c:v>
                </c:pt>
                <c:pt idx="4319">
                  <c:v>0</c:v>
                </c:pt>
                <c:pt idx="4320">
                  <c:v>0</c:v>
                </c:pt>
                <c:pt idx="4321">
                  <c:v>0</c:v>
                </c:pt>
                <c:pt idx="4322">
                  <c:v>0</c:v>
                </c:pt>
                <c:pt idx="4323">
                  <c:v>0</c:v>
                </c:pt>
                <c:pt idx="4324">
                  <c:v>0</c:v>
                </c:pt>
                <c:pt idx="4325">
                  <c:v>0</c:v>
                </c:pt>
                <c:pt idx="4326">
                  <c:v>0</c:v>
                </c:pt>
                <c:pt idx="4327">
                  <c:v>0</c:v>
                </c:pt>
                <c:pt idx="4328">
                  <c:v>0</c:v>
                </c:pt>
                <c:pt idx="4329">
                  <c:v>0</c:v>
                </c:pt>
                <c:pt idx="4330">
                  <c:v>0</c:v>
                </c:pt>
                <c:pt idx="4331">
                  <c:v>0</c:v>
                </c:pt>
                <c:pt idx="4332">
                  <c:v>0</c:v>
                </c:pt>
                <c:pt idx="4333">
                  <c:v>0</c:v>
                </c:pt>
                <c:pt idx="4334">
                  <c:v>0</c:v>
                </c:pt>
                <c:pt idx="4335">
                  <c:v>0</c:v>
                </c:pt>
                <c:pt idx="4336">
                  <c:v>0</c:v>
                </c:pt>
                <c:pt idx="4337">
                  <c:v>0</c:v>
                </c:pt>
                <c:pt idx="4338">
                  <c:v>0</c:v>
                </c:pt>
                <c:pt idx="4339">
                  <c:v>0</c:v>
                </c:pt>
                <c:pt idx="4340">
                  <c:v>0</c:v>
                </c:pt>
                <c:pt idx="4341">
                  <c:v>0</c:v>
                </c:pt>
                <c:pt idx="4342">
                  <c:v>0</c:v>
                </c:pt>
                <c:pt idx="4343">
                  <c:v>0</c:v>
                </c:pt>
                <c:pt idx="4344">
                  <c:v>0</c:v>
                </c:pt>
                <c:pt idx="4345">
                  <c:v>0</c:v>
                </c:pt>
                <c:pt idx="4346">
                  <c:v>0</c:v>
                </c:pt>
                <c:pt idx="4347">
                  <c:v>0</c:v>
                </c:pt>
                <c:pt idx="4348">
                  <c:v>0</c:v>
                </c:pt>
                <c:pt idx="4349">
                  <c:v>0</c:v>
                </c:pt>
                <c:pt idx="4350">
                  <c:v>0</c:v>
                </c:pt>
                <c:pt idx="4351">
                  <c:v>0</c:v>
                </c:pt>
                <c:pt idx="4352">
                  <c:v>0</c:v>
                </c:pt>
                <c:pt idx="4353">
                  <c:v>0</c:v>
                </c:pt>
                <c:pt idx="4354">
                  <c:v>0</c:v>
                </c:pt>
                <c:pt idx="4355">
                  <c:v>0</c:v>
                </c:pt>
                <c:pt idx="4356">
                  <c:v>0</c:v>
                </c:pt>
                <c:pt idx="4357">
                  <c:v>0</c:v>
                </c:pt>
                <c:pt idx="4358">
                  <c:v>0</c:v>
                </c:pt>
                <c:pt idx="4359">
                  <c:v>0</c:v>
                </c:pt>
                <c:pt idx="4360">
                  <c:v>0</c:v>
                </c:pt>
                <c:pt idx="4361">
                  <c:v>0</c:v>
                </c:pt>
                <c:pt idx="4362">
                  <c:v>0</c:v>
                </c:pt>
                <c:pt idx="4363">
                  <c:v>0</c:v>
                </c:pt>
                <c:pt idx="4364">
                  <c:v>0</c:v>
                </c:pt>
                <c:pt idx="4365">
                  <c:v>0</c:v>
                </c:pt>
                <c:pt idx="4366">
                  <c:v>0</c:v>
                </c:pt>
                <c:pt idx="4367">
                  <c:v>0</c:v>
                </c:pt>
                <c:pt idx="4368">
                  <c:v>0</c:v>
                </c:pt>
                <c:pt idx="4369">
                  <c:v>0</c:v>
                </c:pt>
                <c:pt idx="4370">
                  <c:v>0</c:v>
                </c:pt>
                <c:pt idx="4371">
                  <c:v>0</c:v>
                </c:pt>
                <c:pt idx="4372">
                  <c:v>0</c:v>
                </c:pt>
                <c:pt idx="4373">
                  <c:v>0</c:v>
                </c:pt>
                <c:pt idx="4374">
                  <c:v>0</c:v>
                </c:pt>
                <c:pt idx="4375">
                  <c:v>0</c:v>
                </c:pt>
                <c:pt idx="4376">
                  <c:v>0</c:v>
                </c:pt>
                <c:pt idx="4377">
                  <c:v>0</c:v>
                </c:pt>
                <c:pt idx="4378">
                  <c:v>0</c:v>
                </c:pt>
                <c:pt idx="4379">
                  <c:v>0</c:v>
                </c:pt>
                <c:pt idx="4380">
                  <c:v>0</c:v>
                </c:pt>
                <c:pt idx="4381">
                  <c:v>0</c:v>
                </c:pt>
                <c:pt idx="4382">
                  <c:v>0</c:v>
                </c:pt>
                <c:pt idx="4383">
                  <c:v>0</c:v>
                </c:pt>
                <c:pt idx="4384">
                  <c:v>0</c:v>
                </c:pt>
                <c:pt idx="4385">
                  <c:v>0</c:v>
                </c:pt>
                <c:pt idx="4386">
                  <c:v>0</c:v>
                </c:pt>
                <c:pt idx="4387">
                  <c:v>0</c:v>
                </c:pt>
                <c:pt idx="4388">
                  <c:v>0</c:v>
                </c:pt>
                <c:pt idx="4389">
                  <c:v>0</c:v>
                </c:pt>
                <c:pt idx="4390">
                  <c:v>0</c:v>
                </c:pt>
                <c:pt idx="4391">
                  <c:v>0</c:v>
                </c:pt>
                <c:pt idx="4392">
                  <c:v>0</c:v>
                </c:pt>
                <c:pt idx="4393">
                  <c:v>0</c:v>
                </c:pt>
                <c:pt idx="4394">
                  <c:v>0</c:v>
                </c:pt>
                <c:pt idx="4395">
                  <c:v>0</c:v>
                </c:pt>
                <c:pt idx="4396">
                  <c:v>0</c:v>
                </c:pt>
                <c:pt idx="4397">
                  <c:v>0</c:v>
                </c:pt>
                <c:pt idx="4398">
                  <c:v>0</c:v>
                </c:pt>
                <c:pt idx="4399">
                  <c:v>0</c:v>
                </c:pt>
                <c:pt idx="4400">
                  <c:v>0</c:v>
                </c:pt>
                <c:pt idx="4401">
                  <c:v>0</c:v>
                </c:pt>
                <c:pt idx="4402">
                  <c:v>0</c:v>
                </c:pt>
                <c:pt idx="4403">
                  <c:v>0</c:v>
                </c:pt>
                <c:pt idx="4404">
                  <c:v>0</c:v>
                </c:pt>
                <c:pt idx="4405">
                  <c:v>0</c:v>
                </c:pt>
                <c:pt idx="4406">
                  <c:v>0</c:v>
                </c:pt>
                <c:pt idx="4407">
                  <c:v>0</c:v>
                </c:pt>
                <c:pt idx="4408">
                  <c:v>0</c:v>
                </c:pt>
                <c:pt idx="4409">
                  <c:v>0</c:v>
                </c:pt>
                <c:pt idx="4410">
                  <c:v>0</c:v>
                </c:pt>
                <c:pt idx="4411">
                  <c:v>0</c:v>
                </c:pt>
                <c:pt idx="4412">
                  <c:v>0</c:v>
                </c:pt>
                <c:pt idx="4413">
                  <c:v>0</c:v>
                </c:pt>
                <c:pt idx="4414">
                  <c:v>0</c:v>
                </c:pt>
                <c:pt idx="4415">
                  <c:v>0</c:v>
                </c:pt>
                <c:pt idx="4416">
                  <c:v>0</c:v>
                </c:pt>
                <c:pt idx="4417">
                  <c:v>0</c:v>
                </c:pt>
                <c:pt idx="4418">
                  <c:v>0</c:v>
                </c:pt>
                <c:pt idx="4419">
                  <c:v>0</c:v>
                </c:pt>
                <c:pt idx="4420">
                  <c:v>0</c:v>
                </c:pt>
                <c:pt idx="4421">
                  <c:v>0</c:v>
                </c:pt>
                <c:pt idx="4422">
                  <c:v>0</c:v>
                </c:pt>
                <c:pt idx="4423">
                  <c:v>0</c:v>
                </c:pt>
                <c:pt idx="4424">
                  <c:v>0</c:v>
                </c:pt>
                <c:pt idx="4425">
                  <c:v>0</c:v>
                </c:pt>
                <c:pt idx="4426">
                  <c:v>0</c:v>
                </c:pt>
                <c:pt idx="4427">
                  <c:v>0</c:v>
                </c:pt>
                <c:pt idx="4428">
                  <c:v>0</c:v>
                </c:pt>
                <c:pt idx="4429">
                  <c:v>0</c:v>
                </c:pt>
                <c:pt idx="4430">
                  <c:v>0</c:v>
                </c:pt>
                <c:pt idx="4431">
                  <c:v>0</c:v>
                </c:pt>
                <c:pt idx="4432">
                  <c:v>0</c:v>
                </c:pt>
                <c:pt idx="4433">
                  <c:v>0</c:v>
                </c:pt>
                <c:pt idx="4434">
                  <c:v>0</c:v>
                </c:pt>
                <c:pt idx="4435">
                  <c:v>0</c:v>
                </c:pt>
                <c:pt idx="4436">
                  <c:v>0</c:v>
                </c:pt>
                <c:pt idx="4437">
                  <c:v>0</c:v>
                </c:pt>
                <c:pt idx="4438">
                  <c:v>0</c:v>
                </c:pt>
                <c:pt idx="4439">
                  <c:v>0</c:v>
                </c:pt>
                <c:pt idx="4440">
                  <c:v>0</c:v>
                </c:pt>
                <c:pt idx="4441">
                  <c:v>0</c:v>
                </c:pt>
                <c:pt idx="4442">
                  <c:v>0</c:v>
                </c:pt>
                <c:pt idx="4443">
                  <c:v>0</c:v>
                </c:pt>
                <c:pt idx="4444">
                  <c:v>0</c:v>
                </c:pt>
                <c:pt idx="4445">
                  <c:v>0</c:v>
                </c:pt>
                <c:pt idx="4446">
                  <c:v>0</c:v>
                </c:pt>
                <c:pt idx="4447">
                  <c:v>0</c:v>
                </c:pt>
                <c:pt idx="4448">
                  <c:v>0</c:v>
                </c:pt>
                <c:pt idx="4449">
                  <c:v>0</c:v>
                </c:pt>
                <c:pt idx="4450">
                  <c:v>0</c:v>
                </c:pt>
                <c:pt idx="4451">
                  <c:v>0</c:v>
                </c:pt>
                <c:pt idx="4452">
                  <c:v>0</c:v>
                </c:pt>
                <c:pt idx="4453">
                  <c:v>0</c:v>
                </c:pt>
                <c:pt idx="4454">
                  <c:v>0</c:v>
                </c:pt>
                <c:pt idx="4455">
                  <c:v>0</c:v>
                </c:pt>
                <c:pt idx="4456">
                  <c:v>0</c:v>
                </c:pt>
                <c:pt idx="4457">
                  <c:v>0</c:v>
                </c:pt>
                <c:pt idx="4458">
                  <c:v>0</c:v>
                </c:pt>
                <c:pt idx="4459">
                  <c:v>0</c:v>
                </c:pt>
                <c:pt idx="4460">
                  <c:v>0</c:v>
                </c:pt>
                <c:pt idx="4461">
                  <c:v>0</c:v>
                </c:pt>
                <c:pt idx="4462">
                  <c:v>0</c:v>
                </c:pt>
                <c:pt idx="4463">
                  <c:v>0</c:v>
                </c:pt>
                <c:pt idx="4464">
                  <c:v>0</c:v>
                </c:pt>
                <c:pt idx="4465">
                  <c:v>0</c:v>
                </c:pt>
                <c:pt idx="4466">
                  <c:v>0</c:v>
                </c:pt>
                <c:pt idx="4467">
                  <c:v>0</c:v>
                </c:pt>
                <c:pt idx="4468">
                  <c:v>0</c:v>
                </c:pt>
                <c:pt idx="4469">
                  <c:v>0</c:v>
                </c:pt>
                <c:pt idx="4470">
                  <c:v>0</c:v>
                </c:pt>
                <c:pt idx="4471">
                  <c:v>0</c:v>
                </c:pt>
                <c:pt idx="4472">
                  <c:v>0</c:v>
                </c:pt>
                <c:pt idx="4473">
                  <c:v>0</c:v>
                </c:pt>
                <c:pt idx="4474">
                  <c:v>0</c:v>
                </c:pt>
                <c:pt idx="4475">
                  <c:v>0</c:v>
                </c:pt>
                <c:pt idx="4476">
                  <c:v>0</c:v>
                </c:pt>
                <c:pt idx="4477">
                  <c:v>0</c:v>
                </c:pt>
                <c:pt idx="4478">
                  <c:v>0</c:v>
                </c:pt>
                <c:pt idx="4479">
                  <c:v>0</c:v>
                </c:pt>
                <c:pt idx="4480">
                  <c:v>0</c:v>
                </c:pt>
                <c:pt idx="4481">
                  <c:v>0</c:v>
                </c:pt>
                <c:pt idx="4482">
                  <c:v>0</c:v>
                </c:pt>
                <c:pt idx="4483">
                  <c:v>0</c:v>
                </c:pt>
                <c:pt idx="4484">
                  <c:v>0</c:v>
                </c:pt>
                <c:pt idx="4485">
                  <c:v>0</c:v>
                </c:pt>
                <c:pt idx="4486">
                  <c:v>0</c:v>
                </c:pt>
                <c:pt idx="4487">
                  <c:v>0</c:v>
                </c:pt>
                <c:pt idx="4488">
                  <c:v>0</c:v>
                </c:pt>
                <c:pt idx="4489">
                  <c:v>0</c:v>
                </c:pt>
                <c:pt idx="4490">
                  <c:v>0</c:v>
                </c:pt>
                <c:pt idx="4491">
                  <c:v>0</c:v>
                </c:pt>
                <c:pt idx="4492">
                  <c:v>0</c:v>
                </c:pt>
                <c:pt idx="4493">
                  <c:v>0</c:v>
                </c:pt>
                <c:pt idx="4494">
                  <c:v>0</c:v>
                </c:pt>
                <c:pt idx="4495">
                  <c:v>0</c:v>
                </c:pt>
                <c:pt idx="4496">
                  <c:v>0</c:v>
                </c:pt>
                <c:pt idx="4497">
                  <c:v>0</c:v>
                </c:pt>
                <c:pt idx="4498">
                  <c:v>0</c:v>
                </c:pt>
                <c:pt idx="4499">
                  <c:v>0</c:v>
                </c:pt>
                <c:pt idx="4500">
                  <c:v>0</c:v>
                </c:pt>
                <c:pt idx="4501">
                  <c:v>0</c:v>
                </c:pt>
                <c:pt idx="4502">
                  <c:v>0</c:v>
                </c:pt>
                <c:pt idx="4503">
                  <c:v>0</c:v>
                </c:pt>
                <c:pt idx="4504">
                  <c:v>0</c:v>
                </c:pt>
                <c:pt idx="4505">
                  <c:v>0</c:v>
                </c:pt>
                <c:pt idx="4506">
                  <c:v>0</c:v>
                </c:pt>
                <c:pt idx="4507">
                  <c:v>0</c:v>
                </c:pt>
                <c:pt idx="4508">
                  <c:v>0</c:v>
                </c:pt>
                <c:pt idx="4509">
                  <c:v>0</c:v>
                </c:pt>
                <c:pt idx="4510">
                  <c:v>0</c:v>
                </c:pt>
                <c:pt idx="4511">
                  <c:v>0</c:v>
                </c:pt>
                <c:pt idx="4512">
                  <c:v>0</c:v>
                </c:pt>
                <c:pt idx="4513">
                  <c:v>0</c:v>
                </c:pt>
                <c:pt idx="4514">
                  <c:v>0</c:v>
                </c:pt>
                <c:pt idx="4515">
                  <c:v>0</c:v>
                </c:pt>
                <c:pt idx="4516">
                  <c:v>0</c:v>
                </c:pt>
                <c:pt idx="4517">
                  <c:v>0</c:v>
                </c:pt>
                <c:pt idx="4518">
                  <c:v>0</c:v>
                </c:pt>
                <c:pt idx="4519">
                  <c:v>0</c:v>
                </c:pt>
                <c:pt idx="4520">
                  <c:v>0</c:v>
                </c:pt>
                <c:pt idx="4521">
                  <c:v>0</c:v>
                </c:pt>
                <c:pt idx="4522">
                  <c:v>0</c:v>
                </c:pt>
                <c:pt idx="4523">
                  <c:v>0</c:v>
                </c:pt>
                <c:pt idx="4524">
                  <c:v>0</c:v>
                </c:pt>
                <c:pt idx="4525">
                  <c:v>0</c:v>
                </c:pt>
                <c:pt idx="4526">
                  <c:v>0</c:v>
                </c:pt>
                <c:pt idx="4527">
                  <c:v>0</c:v>
                </c:pt>
                <c:pt idx="4528">
                  <c:v>0</c:v>
                </c:pt>
                <c:pt idx="4529">
                  <c:v>0</c:v>
                </c:pt>
                <c:pt idx="4530">
                  <c:v>0</c:v>
                </c:pt>
                <c:pt idx="4531">
                  <c:v>0</c:v>
                </c:pt>
                <c:pt idx="4532">
                  <c:v>0</c:v>
                </c:pt>
                <c:pt idx="4533">
                  <c:v>0</c:v>
                </c:pt>
                <c:pt idx="4534">
                  <c:v>0</c:v>
                </c:pt>
                <c:pt idx="4535">
                  <c:v>0</c:v>
                </c:pt>
                <c:pt idx="4536">
                  <c:v>0</c:v>
                </c:pt>
                <c:pt idx="4537">
                  <c:v>0</c:v>
                </c:pt>
                <c:pt idx="4538">
                  <c:v>0</c:v>
                </c:pt>
                <c:pt idx="4539">
                  <c:v>0</c:v>
                </c:pt>
                <c:pt idx="4540">
                  <c:v>0</c:v>
                </c:pt>
                <c:pt idx="4541">
                  <c:v>0</c:v>
                </c:pt>
                <c:pt idx="4542">
                  <c:v>0</c:v>
                </c:pt>
                <c:pt idx="4543">
                  <c:v>0</c:v>
                </c:pt>
                <c:pt idx="4544">
                  <c:v>0</c:v>
                </c:pt>
                <c:pt idx="4545">
                  <c:v>0</c:v>
                </c:pt>
                <c:pt idx="4546">
                  <c:v>0</c:v>
                </c:pt>
                <c:pt idx="4547">
                  <c:v>0</c:v>
                </c:pt>
                <c:pt idx="4548">
                  <c:v>0</c:v>
                </c:pt>
                <c:pt idx="4549">
                  <c:v>0</c:v>
                </c:pt>
                <c:pt idx="4550">
                  <c:v>0</c:v>
                </c:pt>
                <c:pt idx="4551">
                  <c:v>0</c:v>
                </c:pt>
                <c:pt idx="4552">
                  <c:v>0</c:v>
                </c:pt>
                <c:pt idx="4553">
                  <c:v>0</c:v>
                </c:pt>
                <c:pt idx="4554">
                  <c:v>0</c:v>
                </c:pt>
                <c:pt idx="4555">
                  <c:v>0</c:v>
                </c:pt>
                <c:pt idx="4556">
                  <c:v>0</c:v>
                </c:pt>
                <c:pt idx="4557">
                  <c:v>0</c:v>
                </c:pt>
                <c:pt idx="4558">
                  <c:v>0</c:v>
                </c:pt>
                <c:pt idx="4559">
                  <c:v>0</c:v>
                </c:pt>
                <c:pt idx="4560">
                  <c:v>0</c:v>
                </c:pt>
                <c:pt idx="4561">
                  <c:v>0</c:v>
                </c:pt>
                <c:pt idx="4562">
                  <c:v>0</c:v>
                </c:pt>
                <c:pt idx="4563">
                  <c:v>0</c:v>
                </c:pt>
                <c:pt idx="4564">
                  <c:v>0</c:v>
                </c:pt>
                <c:pt idx="4565">
                  <c:v>0</c:v>
                </c:pt>
                <c:pt idx="4566">
                  <c:v>0</c:v>
                </c:pt>
                <c:pt idx="4567">
                  <c:v>0</c:v>
                </c:pt>
                <c:pt idx="4568">
                  <c:v>0</c:v>
                </c:pt>
                <c:pt idx="4569">
                  <c:v>0</c:v>
                </c:pt>
                <c:pt idx="4570">
                  <c:v>0</c:v>
                </c:pt>
                <c:pt idx="4571">
                  <c:v>0</c:v>
                </c:pt>
                <c:pt idx="4572">
                  <c:v>0</c:v>
                </c:pt>
                <c:pt idx="4573">
                  <c:v>0</c:v>
                </c:pt>
                <c:pt idx="4574">
                  <c:v>0</c:v>
                </c:pt>
                <c:pt idx="4575">
                  <c:v>0</c:v>
                </c:pt>
                <c:pt idx="4576">
                  <c:v>0</c:v>
                </c:pt>
                <c:pt idx="4577">
                  <c:v>0</c:v>
                </c:pt>
                <c:pt idx="4578">
                  <c:v>0</c:v>
                </c:pt>
                <c:pt idx="4579">
                  <c:v>0</c:v>
                </c:pt>
                <c:pt idx="4580">
                  <c:v>0</c:v>
                </c:pt>
                <c:pt idx="4581">
                  <c:v>0</c:v>
                </c:pt>
                <c:pt idx="4582">
                  <c:v>0</c:v>
                </c:pt>
                <c:pt idx="4583">
                  <c:v>0</c:v>
                </c:pt>
                <c:pt idx="4584">
                  <c:v>0</c:v>
                </c:pt>
                <c:pt idx="4585">
                  <c:v>0</c:v>
                </c:pt>
                <c:pt idx="4586">
                  <c:v>0</c:v>
                </c:pt>
                <c:pt idx="4587">
                  <c:v>0</c:v>
                </c:pt>
                <c:pt idx="4588">
                  <c:v>0</c:v>
                </c:pt>
                <c:pt idx="4589">
                  <c:v>0</c:v>
                </c:pt>
                <c:pt idx="4590">
                  <c:v>0</c:v>
                </c:pt>
                <c:pt idx="4591">
                  <c:v>0</c:v>
                </c:pt>
                <c:pt idx="4592">
                  <c:v>0</c:v>
                </c:pt>
                <c:pt idx="4593">
                  <c:v>0</c:v>
                </c:pt>
                <c:pt idx="4594">
                  <c:v>0</c:v>
                </c:pt>
                <c:pt idx="4595">
                  <c:v>0</c:v>
                </c:pt>
                <c:pt idx="4596">
                  <c:v>0</c:v>
                </c:pt>
                <c:pt idx="4597">
                  <c:v>0</c:v>
                </c:pt>
                <c:pt idx="4598">
                  <c:v>0</c:v>
                </c:pt>
                <c:pt idx="4599">
                  <c:v>0</c:v>
                </c:pt>
                <c:pt idx="4600">
                  <c:v>0</c:v>
                </c:pt>
                <c:pt idx="4601">
                  <c:v>0</c:v>
                </c:pt>
                <c:pt idx="4602">
                  <c:v>0</c:v>
                </c:pt>
                <c:pt idx="4603">
                  <c:v>0</c:v>
                </c:pt>
                <c:pt idx="4604">
                  <c:v>0</c:v>
                </c:pt>
                <c:pt idx="4605">
                  <c:v>0</c:v>
                </c:pt>
                <c:pt idx="4606">
                  <c:v>0</c:v>
                </c:pt>
                <c:pt idx="4607">
                  <c:v>0</c:v>
                </c:pt>
                <c:pt idx="4608">
                  <c:v>0</c:v>
                </c:pt>
                <c:pt idx="4609">
                  <c:v>0</c:v>
                </c:pt>
                <c:pt idx="4610">
                  <c:v>0</c:v>
                </c:pt>
                <c:pt idx="4611">
                  <c:v>0</c:v>
                </c:pt>
                <c:pt idx="4612">
                  <c:v>0</c:v>
                </c:pt>
                <c:pt idx="4613">
                  <c:v>0</c:v>
                </c:pt>
                <c:pt idx="4614">
                  <c:v>0</c:v>
                </c:pt>
                <c:pt idx="4615">
                  <c:v>0</c:v>
                </c:pt>
                <c:pt idx="4616">
                  <c:v>0</c:v>
                </c:pt>
                <c:pt idx="4617">
                  <c:v>0</c:v>
                </c:pt>
                <c:pt idx="4618">
                  <c:v>0</c:v>
                </c:pt>
                <c:pt idx="4619">
                  <c:v>0</c:v>
                </c:pt>
                <c:pt idx="4620">
                  <c:v>0</c:v>
                </c:pt>
                <c:pt idx="4621">
                  <c:v>0</c:v>
                </c:pt>
                <c:pt idx="4622">
                  <c:v>0</c:v>
                </c:pt>
                <c:pt idx="4623">
                  <c:v>0</c:v>
                </c:pt>
                <c:pt idx="4624">
                  <c:v>0</c:v>
                </c:pt>
                <c:pt idx="4625">
                  <c:v>0</c:v>
                </c:pt>
                <c:pt idx="4626">
                  <c:v>0</c:v>
                </c:pt>
                <c:pt idx="4627">
                  <c:v>0</c:v>
                </c:pt>
                <c:pt idx="4628">
                  <c:v>0</c:v>
                </c:pt>
                <c:pt idx="4629">
                  <c:v>0</c:v>
                </c:pt>
                <c:pt idx="4630">
                  <c:v>0</c:v>
                </c:pt>
                <c:pt idx="4631">
                  <c:v>0</c:v>
                </c:pt>
                <c:pt idx="4632">
                  <c:v>0</c:v>
                </c:pt>
                <c:pt idx="4633">
                  <c:v>0</c:v>
                </c:pt>
                <c:pt idx="4634">
                  <c:v>0</c:v>
                </c:pt>
                <c:pt idx="4635">
                  <c:v>0</c:v>
                </c:pt>
                <c:pt idx="4636">
                  <c:v>0</c:v>
                </c:pt>
                <c:pt idx="4637">
                  <c:v>0</c:v>
                </c:pt>
                <c:pt idx="4638">
                  <c:v>0</c:v>
                </c:pt>
                <c:pt idx="4639">
                  <c:v>0</c:v>
                </c:pt>
                <c:pt idx="4640">
                  <c:v>0</c:v>
                </c:pt>
                <c:pt idx="4641">
                  <c:v>0</c:v>
                </c:pt>
                <c:pt idx="4642">
                  <c:v>0</c:v>
                </c:pt>
                <c:pt idx="4643">
                  <c:v>0</c:v>
                </c:pt>
                <c:pt idx="4644">
                  <c:v>0</c:v>
                </c:pt>
                <c:pt idx="4645">
                  <c:v>0</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0</c:v>
                </c:pt>
                <c:pt idx="4660">
                  <c:v>0</c:v>
                </c:pt>
                <c:pt idx="4661">
                  <c:v>0</c:v>
                </c:pt>
                <c:pt idx="4662">
                  <c:v>0</c:v>
                </c:pt>
                <c:pt idx="4663">
                  <c:v>0</c:v>
                </c:pt>
                <c:pt idx="4664">
                  <c:v>0</c:v>
                </c:pt>
                <c:pt idx="4665">
                  <c:v>0</c:v>
                </c:pt>
                <c:pt idx="4666">
                  <c:v>0</c:v>
                </c:pt>
                <c:pt idx="4667">
                  <c:v>0</c:v>
                </c:pt>
                <c:pt idx="4668">
                  <c:v>0</c:v>
                </c:pt>
                <c:pt idx="4669">
                  <c:v>0</c:v>
                </c:pt>
                <c:pt idx="4670">
                  <c:v>0</c:v>
                </c:pt>
                <c:pt idx="4671">
                  <c:v>0</c:v>
                </c:pt>
                <c:pt idx="4672">
                  <c:v>0</c:v>
                </c:pt>
                <c:pt idx="4673">
                  <c:v>0</c:v>
                </c:pt>
                <c:pt idx="4674">
                  <c:v>0</c:v>
                </c:pt>
                <c:pt idx="4675">
                  <c:v>0</c:v>
                </c:pt>
                <c:pt idx="4676">
                  <c:v>0</c:v>
                </c:pt>
                <c:pt idx="4677">
                  <c:v>0</c:v>
                </c:pt>
                <c:pt idx="4678">
                  <c:v>0</c:v>
                </c:pt>
                <c:pt idx="4679">
                  <c:v>0</c:v>
                </c:pt>
                <c:pt idx="4680">
                  <c:v>0</c:v>
                </c:pt>
                <c:pt idx="4681">
                  <c:v>0</c:v>
                </c:pt>
                <c:pt idx="4682">
                  <c:v>0</c:v>
                </c:pt>
                <c:pt idx="4683">
                  <c:v>0</c:v>
                </c:pt>
                <c:pt idx="4684">
                  <c:v>0</c:v>
                </c:pt>
                <c:pt idx="4685">
                  <c:v>0</c:v>
                </c:pt>
                <c:pt idx="4686">
                  <c:v>0</c:v>
                </c:pt>
                <c:pt idx="4687">
                  <c:v>0</c:v>
                </c:pt>
                <c:pt idx="4688">
                  <c:v>0</c:v>
                </c:pt>
                <c:pt idx="4689">
                  <c:v>0</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pt idx="4704">
                  <c:v>0</c:v>
                </c:pt>
                <c:pt idx="4705">
                  <c:v>0</c:v>
                </c:pt>
                <c:pt idx="4706">
                  <c:v>0</c:v>
                </c:pt>
                <c:pt idx="4707">
                  <c:v>0</c:v>
                </c:pt>
                <c:pt idx="4708">
                  <c:v>0</c:v>
                </c:pt>
                <c:pt idx="4709">
                  <c:v>0</c:v>
                </c:pt>
                <c:pt idx="4710">
                  <c:v>0</c:v>
                </c:pt>
                <c:pt idx="4711">
                  <c:v>0</c:v>
                </c:pt>
                <c:pt idx="4712">
                  <c:v>0</c:v>
                </c:pt>
                <c:pt idx="4713">
                  <c:v>0</c:v>
                </c:pt>
                <c:pt idx="4714">
                  <c:v>0</c:v>
                </c:pt>
                <c:pt idx="4715">
                  <c:v>0</c:v>
                </c:pt>
                <c:pt idx="4716">
                  <c:v>0</c:v>
                </c:pt>
                <c:pt idx="4717">
                  <c:v>0</c:v>
                </c:pt>
                <c:pt idx="4718">
                  <c:v>0</c:v>
                </c:pt>
                <c:pt idx="4719">
                  <c:v>0</c:v>
                </c:pt>
                <c:pt idx="4720">
                  <c:v>0</c:v>
                </c:pt>
                <c:pt idx="4721">
                  <c:v>0</c:v>
                </c:pt>
                <c:pt idx="4722">
                  <c:v>0</c:v>
                </c:pt>
                <c:pt idx="4723">
                  <c:v>0</c:v>
                </c:pt>
                <c:pt idx="4724">
                  <c:v>0</c:v>
                </c:pt>
                <c:pt idx="4725">
                  <c:v>0</c:v>
                </c:pt>
                <c:pt idx="4726">
                  <c:v>0</c:v>
                </c:pt>
                <c:pt idx="4727">
                  <c:v>0</c:v>
                </c:pt>
                <c:pt idx="4728">
                  <c:v>0</c:v>
                </c:pt>
                <c:pt idx="4729">
                  <c:v>0</c:v>
                </c:pt>
                <c:pt idx="4730">
                  <c:v>0</c:v>
                </c:pt>
                <c:pt idx="4731">
                  <c:v>0</c:v>
                </c:pt>
                <c:pt idx="4732">
                  <c:v>0</c:v>
                </c:pt>
                <c:pt idx="4733">
                  <c:v>0</c:v>
                </c:pt>
                <c:pt idx="4734">
                  <c:v>0</c:v>
                </c:pt>
                <c:pt idx="4735">
                  <c:v>0</c:v>
                </c:pt>
                <c:pt idx="4736">
                  <c:v>0</c:v>
                </c:pt>
                <c:pt idx="4737">
                  <c:v>0</c:v>
                </c:pt>
                <c:pt idx="4738">
                  <c:v>0</c:v>
                </c:pt>
                <c:pt idx="4739">
                  <c:v>0</c:v>
                </c:pt>
                <c:pt idx="4740">
                  <c:v>0</c:v>
                </c:pt>
                <c:pt idx="4741">
                  <c:v>0</c:v>
                </c:pt>
                <c:pt idx="4742">
                  <c:v>0</c:v>
                </c:pt>
                <c:pt idx="4743">
                  <c:v>0</c:v>
                </c:pt>
                <c:pt idx="4744">
                  <c:v>0</c:v>
                </c:pt>
                <c:pt idx="4745">
                  <c:v>0</c:v>
                </c:pt>
                <c:pt idx="4746">
                  <c:v>0</c:v>
                </c:pt>
                <c:pt idx="4747">
                  <c:v>0</c:v>
                </c:pt>
                <c:pt idx="4748">
                  <c:v>0</c:v>
                </c:pt>
                <c:pt idx="4749">
                  <c:v>0</c:v>
                </c:pt>
                <c:pt idx="4750">
                  <c:v>0</c:v>
                </c:pt>
                <c:pt idx="4751">
                  <c:v>0</c:v>
                </c:pt>
                <c:pt idx="4752">
                  <c:v>0</c:v>
                </c:pt>
                <c:pt idx="4753">
                  <c:v>0</c:v>
                </c:pt>
                <c:pt idx="4754">
                  <c:v>0</c:v>
                </c:pt>
                <c:pt idx="4755">
                  <c:v>0</c:v>
                </c:pt>
                <c:pt idx="4756">
                  <c:v>0</c:v>
                </c:pt>
                <c:pt idx="4757">
                  <c:v>0</c:v>
                </c:pt>
                <c:pt idx="4758">
                  <c:v>0</c:v>
                </c:pt>
                <c:pt idx="4759">
                  <c:v>0</c:v>
                </c:pt>
                <c:pt idx="4760">
                  <c:v>0</c:v>
                </c:pt>
                <c:pt idx="4761">
                  <c:v>0</c:v>
                </c:pt>
                <c:pt idx="4762">
                  <c:v>0</c:v>
                </c:pt>
                <c:pt idx="4763">
                  <c:v>0</c:v>
                </c:pt>
                <c:pt idx="4764">
                  <c:v>0</c:v>
                </c:pt>
                <c:pt idx="4765">
                  <c:v>0</c:v>
                </c:pt>
                <c:pt idx="4766">
                  <c:v>0</c:v>
                </c:pt>
                <c:pt idx="4767">
                  <c:v>0</c:v>
                </c:pt>
                <c:pt idx="4768">
                  <c:v>0</c:v>
                </c:pt>
                <c:pt idx="4769">
                  <c:v>0</c:v>
                </c:pt>
                <c:pt idx="4770">
                  <c:v>0</c:v>
                </c:pt>
                <c:pt idx="4771">
                  <c:v>0</c:v>
                </c:pt>
                <c:pt idx="4772">
                  <c:v>0</c:v>
                </c:pt>
                <c:pt idx="4773">
                  <c:v>0</c:v>
                </c:pt>
                <c:pt idx="4774">
                  <c:v>0</c:v>
                </c:pt>
                <c:pt idx="4775">
                  <c:v>0</c:v>
                </c:pt>
                <c:pt idx="4776">
                  <c:v>0</c:v>
                </c:pt>
                <c:pt idx="4777">
                  <c:v>0</c:v>
                </c:pt>
                <c:pt idx="4778">
                  <c:v>0</c:v>
                </c:pt>
                <c:pt idx="4779">
                  <c:v>0</c:v>
                </c:pt>
                <c:pt idx="4780">
                  <c:v>0</c:v>
                </c:pt>
                <c:pt idx="4781">
                  <c:v>0</c:v>
                </c:pt>
                <c:pt idx="4782">
                  <c:v>0</c:v>
                </c:pt>
                <c:pt idx="4783">
                  <c:v>0</c:v>
                </c:pt>
                <c:pt idx="4784">
                  <c:v>0</c:v>
                </c:pt>
                <c:pt idx="4785">
                  <c:v>0</c:v>
                </c:pt>
                <c:pt idx="4786">
                  <c:v>0</c:v>
                </c:pt>
                <c:pt idx="4787">
                  <c:v>0</c:v>
                </c:pt>
                <c:pt idx="4788">
                  <c:v>0</c:v>
                </c:pt>
                <c:pt idx="4789">
                  <c:v>0</c:v>
                </c:pt>
                <c:pt idx="4790">
                  <c:v>0</c:v>
                </c:pt>
                <c:pt idx="4791">
                  <c:v>0</c:v>
                </c:pt>
                <c:pt idx="4792">
                  <c:v>0</c:v>
                </c:pt>
                <c:pt idx="4793">
                  <c:v>0</c:v>
                </c:pt>
                <c:pt idx="4794">
                  <c:v>0</c:v>
                </c:pt>
                <c:pt idx="4795">
                  <c:v>0</c:v>
                </c:pt>
                <c:pt idx="4796">
                  <c:v>0</c:v>
                </c:pt>
                <c:pt idx="4797">
                  <c:v>0</c:v>
                </c:pt>
                <c:pt idx="4798">
                  <c:v>0</c:v>
                </c:pt>
                <c:pt idx="4799">
                  <c:v>0</c:v>
                </c:pt>
                <c:pt idx="4800">
                  <c:v>0</c:v>
                </c:pt>
                <c:pt idx="4801">
                  <c:v>0</c:v>
                </c:pt>
                <c:pt idx="4802">
                  <c:v>0</c:v>
                </c:pt>
                <c:pt idx="4803">
                  <c:v>0</c:v>
                </c:pt>
                <c:pt idx="4804">
                  <c:v>0</c:v>
                </c:pt>
                <c:pt idx="4805">
                  <c:v>0</c:v>
                </c:pt>
                <c:pt idx="4806">
                  <c:v>0</c:v>
                </c:pt>
                <c:pt idx="4807">
                  <c:v>0</c:v>
                </c:pt>
                <c:pt idx="4808">
                  <c:v>0</c:v>
                </c:pt>
                <c:pt idx="4809">
                  <c:v>0</c:v>
                </c:pt>
                <c:pt idx="4810">
                  <c:v>0</c:v>
                </c:pt>
                <c:pt idx="4811">
                  <c:v>0</c:v>
                </c:pt>
                <c:pt idx="4812">
                  <c:v>0</c:v>
                </c:pt>
                <c:pt idx="4813">
                  <c:v>0</c:v>
                </c:pt>
                <c:pt idx="4814">
                  <c:v>0</c:v>
                </c:pt>
                <c:pt idx="4815">
                  <c:v>0</c:v>
                </c:pt>
                <c:pt idx="4816">
                  <c:v>0</c:v>
                </c:pt>
                <c:pt idx="4817">
                  <c:v>0</c:v>
                </c:pt>
                <c:pt idx="4818">
                  <c:v>0</c:v>
                </c:pt>
                <c:pt idx="4819">
                  <c:v>0</c:v>
                </c:pt>
                <c:pt idx="4820">
                  <c:v>0</c:v>
                </c:pt>
                <c:pt idx="4821">
                  <c:v>0</c:v>
                </c:pt>
                <c:pt idx="4822">
                  <c:v>0</c:v>
                </c:pt>
                <c:pt idx="4823">
                  <c:v>0</c:v>
                </c:pt>
                <c:pt idx="4824">
                  <c:v>0</c:v>
                </c:pt>
                <c:pt idx="4825">
                  <c:v>0</c:v>
                </c:pt>
                <c:pt idx="4826">
                  <c:v>0</c:v>
                </c:pt>
                <c:pt idx="4827">
                  <c:v>0</c:v>
                </c:pt>
                <c:pt idx="4828">
                  <c:v>0</c:v>
                </c:pt>
                <c:pt idx="4829">
                  <c:v>0</c:v>
                </c:pt>
                <c:pt idx="4830">
                  <c:v>0</c:v>
                </c:pt>
                <c:pt idx="4831">
                  <c:v>0</c:v>
                </c:pt>
                <c:pt idx="4832">
                  <c:v>0</c:v>
                </c:pt>
                <c:pt idx="4833">
                  <c:v>0</c:v>
                </c:pt>
                <c:pt idx="4834">
                  <c:v>0</c:v>
                </c:pt>
                <c:pt idx="4835">
                  <c:v>0</c:v>
                </c:pt>
                <c:pt idx="4836">
                  <c:v>0</c:v>
                </c:pt>
                <c:pt idx="4837">
                  <c:v>0</c:v>
                </c:pt>
                <c:pt idx="4838">
                  <c:v>0</c:v>
                </c:pt>
                <c:pt idx="4839">
                  <c:v>0</c:v>
                </c:pt>
                <c:pt idx="4840">
                  <c:v>0</c:v>
                </c:pt>
                <c:pt idx="4841">
                  <c:v>0</c:v>
                </c:pt>
                <c:pt idx="4842">
                  <c:v>0</c:v>
                </c:pt>
                <c:pt idx="4843">
                  <c:v>0</c:v>
                </c:pt>
                <c:pt idx="4844">
                  <c:v>0</c:v>
                </c:pt>
                <c:pt idx="4845">
                  <c:v>0</c:v>
                </c:pt>
                <c:pt idx="4846">
                  <c:v>0</c:v>
                </c:pt>
                <c:pt idx="4847">
                  <c:v>0</c:v>
                </c:pt>
                <c:pt idx="4848">
                  <c:v>0</c:v>
                </c:pt>
                <c:pt idx="4849">
                  <c:v>0</c:v>
                </c:pt>
                <c:pt idx="4850">
                  <c:v>0</c:v>
                </c:pt>
                <c:pt idx="4851">
                  <c:v>0</c:v>
                </c:pt>
                <c:pt idx="4852">
                  <c:v>0</c:v>
                </c:pt>
                <c:pt idx="4853">
                  <c:v>0</c:v>
                </c:pt>
                <c:pt idx="4854">
                  <c:v>0</c:v>
                </c:pt>
                <c:pt idx="4855">
                  <c:v>0</c:v>
                </c:pt>
                <c:pt idx="4856">
                  <c:v>0</c:v>
                </c:pt>
                <c:pt idx="4857">
                  <c:v>0</c:v>
                </c:pt>
                <c:pt idx="4858">
                  <c:v>0</c:v>
                </c:pt>
                <c:pt idx="4859">
                  <c:v>0</c:v>
                </c:pt>
                <c:pt idx="4860">
                  <c:v>0</c:v>
                </c:pt>
                <c:pt idx="4861">
                  <c:v>0</c:v>
                </c:pt>
                <c:pt idx="4862">
                  <c:v>0</c:v>
                </c:pt>
                <c:pt idx="4863">
                  <c:v>0</c:v>
                </c:pt>
                <c:pt idx="4864">
                  <c:v>0</c:v>
                </c:pt>
                <c:pt idx="4865">
                  <c:v>0</c:v>
                </c:pt>
                <c:pt idx="4866">
                  <c:v>0</c:v>
                </c:pt>
                <c:pt idx="4867">
                  <c:v>0</c:v>
                </c:pt>
                <c:pt idx="4868">
                  <c:v>0</c:v>
                </c:pt>
                <c:pt idx="4869">
                  <c:v>0</c:v>
                </c:pt>
                <c:pt idx="4870">
                  <c:v>0</c:v>
                </c:pt>
                <c:pt idx="4871">
                  <c:v>0</c:v>
                </c:pt>
                <c:pt idx="4872">
                  <c:v>0</c:v>
                </c:pt>
                <c:pt idx="4873">
                  <c:v>0</c:v>
                </c:pt>
                <c:pt idx="4874">
                  <c:v>0</c:v>
                </c:pt>
                <c:pt idx="4875">
                  <c:v>0</c:v>
                </c:pt>
                <c:pt idx="4876">
                  <c:v>0</c:v>
                </c:pt>
                <c:pt idx="4877">
                  <c:v>0</c:v>
                </c:pt>
                <c:pt idx="4878">
                  <c:v>0</c:v>
                </c:pt>
                <c:pt idx="4879">
                  <c:v>0</c:v>
                </c:pt>
                <c:pt idx="4880">
                  <c:v>0</c:v>
                </c:pt>
                <c:pt idx="4881">
                  <c:v>0</c:v>
                </c:pt>
                <c:pt idx="4882">
                  <c:v>0</c:v>
                </c:pt>
                <c:pt idx="4883">
                  <c:v>0</c:v>
                </c:pt>
                <c:pt idx="4884">
                  <c:v>0</c:v>
                </c:pt>
                <c:pt idx="4885">
                  <c:v>0</c:v>
                </c:pt>
                <c:pt idx="4886">
                  <c:v>0</c:v>
                </c:pt>
                <c:pt idx="4887">
                  <c:v>0</c:v>
                </c:pt>
                <c:pt idx="4888">
                  <c:v>0</c:v>
                </c:pt>
                <c:pt idx="4889">
                  <c:v>0</c:v>
                </c:pt>
                <c:pt idx="4890">
                  <c:v>0</c:v>
                </c:pt>
                <c:pt idx="4891">
                  <c:v>0</c:v>
                </c:pt>
                <c:pt idx="4892">
                  <c:v>0</c:v>
                </c:pt>
                <c:pt idx="4893">
                  <c:v>0</c:v>
                </c:pt>
                <c:pt idx="4894">
                  <c:v>0</c:v>
                </c:pt>
                <c:pt idx="4895">
                  <c:v>0</c:v>
                </c:pt>
                <c:pt idx="4896">
                  <c:v>0</c:v>
                </c:pt>
                <c:pt idx="4897">
                  <c:v>0</c:v>
                </c:pt>
                <c:pt idx="4898">
                  <c:v>0</c:v>
                </c:pt>
                <c:pt idx="4899">
                  <c:v>0</c:v>
                </c:pt>
                <c:pt idx="4900">
                  <c:v>0</c:v>
                </c:pt>
                <c:pt idx="4901">
                  <c:v>0</c:v>
                </c:pt>
                <c:pt idx="4902">
                  <c:v>0</c:v>
                </c:pt>
                <c:pt idx="4903">
                  <c:v>0</c:v>
                </c:pt>
                <c:pt idx="4904">
                  <c:v>0</c:v>
                </c:pt>
                <c:pt idx="4905">
                  <c:v>0</c:v>
                </c:pt>
                <c:pt idx="4906">
                  <c:v>0</c:v>
                </c:pt>
                <c:pt idx="4907">
                  <c:v>0</c:v>
                </c:pt>
                <c:pt idx="4908">
                  <c:v>0</c:v>
                </c:pt>
                <c:pt idx="4909">
                  <c:v>0</c:v>
                </c:pt>
                <c:pt idx="4910">
                  <c:v>0</c:v>
                </c:pt>
                <c:pt idx="4911">
                  <c:v>0</c:v>
                </c:pt>
                <c:pt idx="4912">
                  <c:v>0</c:v>
                </c:pt>
                <c:pt idx="4913">
                  <c:v>0</c:v>
                </c:pt>
                <c:pt idx="4914">
                  <c:v>0</c:v>
                </c:pt>
                <c:pt idx="4915">
                  <c:v>0</c:v>
                </c:pt>
                <c:pt idx="4916">
                  <c:v>0</c:v>
                </c:pt>
                <c:pt idx="4917">
                  <c:v>0</c:v>
                </c:pt>
                <c:pt idx="4918">
                  <c:v>0</c:v>
                </c:pt>
                <c:pt idx="4919">
                  <c:v>0</c:v>
                </c:pt>
                <c:pt idx="4920">
                  <c:v>0</c:v>
                </c:pt>
                <c:pt idx="4921">
                  <c:v>0</c:v>
                </c:pt>
                <c:pt idx="4922">
                  <c:v>0</c:v>
                </c:pt>
                <c:pt idx="4923">
                  <c:v>0</c:v>
                </c:pt>
                <c:pt idx="4924">
                  <c:v>0</c:v>
                </c:pt>
                <c:pt idx="4925">
                  <c:v>0</c:v>
                </c:pt>
                <c:pt idx="4926">
                  <c:v>0</c:v>
                </c:pt>
                <c:pt idx="4927">
                  <c:v>0</c:v>
                </c:pt>
                <c:pt idx="4928">
                  <c:v>0</c:v>
                </c:pt>
                <c:pt idx="4929">
                  <c:v>0</c:v>
                </c:pt>
                <c:pt idx="4930">
                  <c:v>0</c:v>
                </c:pt>
                <c:pt idx="4931">
                  <c:v>0</c:v>
                </c:pt>
                <c:pt idx="4932">
                  <c:v>0</c:v>
                </c:pt>
                <c:pt idx="4933">
                  <c:v>0</c:v>
                </c:pt>
                <c:pt idx="4934">
                  <c:v>0</c:v>
                </c:pt>
                <c:pt idx="4935">
                  <c:v>0</c:v>
                </c:pt>
                <c:pt idx="4936">
                  <c:v>0</c:v>
                </c:pt>
                <c:pt idx="4937">
                  <c:v>0</c:v>
                </c:pt>
                <c:pt idx="4938">
                  <c:v>0</c:v>
                </c:pt>
                <c:pt idx="4939">
                  <c:v>0</c:v>
                </c:pt>
                <c:pt idx="4940">
                  <c:v>0</c:v>
                </c:pt>
                <c:pt idx="4941">
                  <c:v>0</c:v>
                </c:pt>
                <c:pt idx="4942">
                  <c:v>0</c:v>
                </c:pt>
                <c:pt idx="4943">
                  <c:v>0</c:v>
                </c:pt>
                <c:pt idx="4944">
                  <c:v>0</c:v>
                </c:pt>
                <c:pt idx="4945">
                  <c:v>0</c:v>
                </c:pt>
                <c:pt idx="4946">
                  <c:v>0</c:v>
                </c:pt>
                <c:pt idx="4947">
                  <c:v>0</c:v>
                </c:pt>
                <c:pt idx="4948">
                  <c:v>0</c:v>
                </c:pt>
                <c:pt idx="4949">
                  <c:v>0</c:v>
                </c:pt>
                <c:pt idx="4950">
                  <c:v>0</c:v>
                </c:pt>
                <c:pt idx="4951">
                  <c:v>0</c:v>
                </c:pt>
                <c:pt idx="4952">
                  <c:v>0</c:v>
                </c:pt>
                <c:pt idx="4953">
                  <c:v>0</c:v>
                </c:pt>
                <c:pt idx="4954">
                  <c:v>0</c:v>
                </c:pt>
                <c:pt idx="4955">
                  <c:v>0</c:v>
                </c:pt>
                <c:pt idx="4956">
                  <c:v>0</c:v>
                </c:pt>
                <c:pt idx="4957">
                  <c:v>0</c:v>
                </c:pt>
                <c:pt idx="4958">
                  <c:v>0</c:v>
                </c:pt>
                <c:pt idx="4959">
                  <c:v>0</c:v>
                </c:pt>
                <c:pt idx="4960">
                  <c:v>0</c:v>
                </c:pt>
                <c:pt idx="4961">
                  <c:v>0</c:v>
                </c:pt>
                <c:pt idx="4962">
                  <c:v>0</c:v>
                </c:pt>
                <c:pt idx="4963">
                  <c:v>0</c:v>
                </c:pt>
                <c:pt idx="4964">
                  <c:v>0</c:v>
                </c:pt>
                <c:pt idx="4965">
                  <c:v>0</c:v>
                </c:pt>
                <c:pt idx="4966">
                  <c:v>0</c:v>
                </c:pt>
                <c:pt idx="4967">
                  <c:v>0</c:v>
                </c:pt>
                <c:pt idx="4968">
                  <c:v>0</c:v>
                </c:pt>
                <c:pt idx="4969">
                  <c:v>0</c:v>
                </c:pt>
                <c:pt idx="4970">
                  <c:v>0</c:v>
                </c:pt>
                <c:pt idx="4971">
                  <c:v>0</c:v>
                </c:pt>
                <c:pt idx="4972">
                  <c:v>0</c:v>
                </c:pt>
                <c:pt idx="4973">
                  <c:v>0</c:v>
                </c:pt>
                <c:pt idx="4974">
                  <c:v>0</c:v>
                </c:pt>
                <c:pt idx="4975">
                  <c:v>0</c:v>
                </c:pt>
                <c:pt idx="4976">
                  <c:v>0</c:v>
                </c:pt>
                <c:pt idx="4977">
                  <c:v>0</c:v>
                </c:pt>
                <c:pt idx="4978">
                  <c:v>0</c:v>
                </c:pt>
                <c:pt idx="4979">
                  <c:v>0</c:v>
                </c:pt>
                <c:pt idx="4980">
                  <c:v>0</c:v>
                </c:pt>
                <c:pt idx="4981">
                  <c:v>0</c:v>
                </c:pt>
                <c:pt idx="4982">
                  <c:v>0</c:v>
                </c:pt>
                <c:pt idx="4983">
                  <c:v>0</c:v>
                </c:pt>
                <c:pt idx="4984">
                  <c:v>0</c:v>
                </c:pt>
                <c:pt idx="4985">
                  <c:v>0</c:v>
                </c:pt>
                <c:pt idx="4986">
                  <c:v>0</c:v>
                </c:pt>
                <c:pt idx="4987">
                  <c:v>0</c:v>
                </c:pt>
                <c:pt idx="4988">
                  <c:v>0</c:v>
                </c:pt>
                <c:pt idx="4989">
                  <c:v>0</c:v>
                </c:pt>
                <c:pt idx="4990">
                  <c:v>0</c:v>
                </c:pt>
                <c:pt idx="4991">
                  <c:v>0</c:v>
                </c:pt>
                <c:pt idx="4992">
                  <c:v>0</c:v>
                </c:pt>
                <c:pt idx="4993">
                  <c:v>0</c:v>
                </c:pt>
                <c:pt idx="4994">
                  <c:v>0</c:v>
                </c:pt>
                <c:pt idx="4995">
                  <c:v>0</c:v>
                </c:pt>
                <c:pt idx="4996">
                  <c:v>0</c:v>
                </c:pt>
                <c:pt idx="4997">
                  <c:v>0</c:v>
                </c:pt>
                <c:pt idx="4998">
                  <c:v>0</c:v>
                </c:pt>
                <c:pt idx="4999">
                  <c:v>0</c:v>
                </c:pt>
                <c:pt idx="5000">
                  <c:v>0</c:v>
                </c:pt>
                <c:pt idx="5001">
                  <c:v>0</c:v>
                </c:pt>
                <c:pt idx="5002">
                  <c:v>0</c:v>
                </c:pt>
                <c:pt idx="5003">
                  <c:v>0</c:v>
                </c:pt>
                <c:pt idx="5004">
                  <c:v>0</c:v>
                </c:pt>
                <c:pt idx="5005">
                  <c:v>0</c:v>
                </c:pt>
                <c:pt idx="5006">
                  <c:v>0</c:v>
                </c:pt>
                <c:pt idx="5007">
                  <c:v>0</c:v>
                </c:pt>
                <c:pt idx="5008">
                  <c:v>0</c:v>
                </c:pt>
                <c:pt idx="5009">
                  <c:v>0</c:v>
                </c:pt>
                <c:pt idx="5010">
                  <c:v>0</c:v>
                </c:pt>
                <c:pt idx="5011">
                  <c:v>0</c:v>
                </c:pt>
                <c:pt idx="5012">
                  <c:v>0</c:v>
                </c:pt>
                <c:pt idx="5013">
                  <c:v>0</c:v>
                </c:pt>
                <c:pt idx="5014">
                  <c:v>0</c:v>
                </c:pt>
                <c:pt idx="5015">
                  <c:v>0</c:v>
                </c:pt>
                <c:pt idx="5016">
                  <c:v>0</c:v>
                </c:pt>
                <c:pt idx="5017">
                  <c:v>0</c:v>
                </c:pt>
                <c:pt idx="5018">
                  <c:v>0</c:v>
                </c:pt>
                <c:pt idx="5019">
                  <c:v>0</c:v>
                </c:pt>
                <c:pt idx="5020">
                  <c:v>0</c:v>
                </c:pt>
                <c:pt idx="5021">
                  <c:v>0</c:v>
                </c:pt>
                <c:pt idx="5022">
                  <c:v>0</c:v>
                </c:pt>
                <c:pt idx="5023">
                  <c:v>0</c:v>
                </c:pt>
                <c:pt idx="5024">
                  <c:v>0</c:v>
                </c:pt>
                <c:pt idx="5025">
                  <c:v>0</c:v>
                </c:pt>
                <c:pt idx="5026">
                  <c:v>0</c:v>
                </c:pt>
                <c:pt idx="5027">
                  <c:v>0</c:v>
                </c:pt>
                <c:pt idx="5028">
                  <c:v>0</c:v>
                </c:pt>
                <c:pt idx="5029">
                  <c:v>0</c:v>
                </c:pt>
                <c:pt idx="5030">
                  <c:v>0</c:v>
                </c:pt>
                <c:pt idx="5031">
                  <c:v>0</c:v>
                </c:pt>
                <c:pt idx="5032">
                  <c:v>0</c:v>
                </c:pt>
                <c:pt idx="5033">
                  <c:v>0</c:v>
                </c:pt>
                <c:pt idx="5034">
                  <c:v>0</c:v>
                </c:pt>
                <c:pt idx="5035">
                  <c:v>0</c:v>
                </c:pt>
                <c:pt idx="5036">
                  <c:v>0</c:v>
                </c:pt>
                <c:pt idx="5037">
                  <c:v>0</c:v>
                </c:pt>
                <c:pt idx="5038">
                  <c:v>0</c:v>
                </c:pt>
                <c:pt idx="5039">
                  <c:v>0</c:v>
                </c:pt>
                <c:pt idx="5040">
                  <c:v>0</c:v>
                </c:pt>
                <c:pt idx="5041">
                  <c:v>0</c:v>
                </c:pt>
                <c:pt idx="5042">
                  <c:v>0</c:v>
                </c:pt>
                <c:pt idx="5043">
                  <c:v>0</c:v>
                </c:pt>
                <c:pt idx="5044">
                  <c:v>0</c:v>
                </c:pt>
                <c:pt idx="5045">
                  <c:v>0</c:v>
                </c:pt>
                <c:pt idx="5046">
                  <c:v>0</c:v>
                </c:pt>
                <c:pt idx="5047">
                  <c:v>0</c:v>
                </c:pt>
                <c:pt idx="5048">
                  <c:v>0</c:v>
                </c:pt>
                <c:pt idx="5049">
                  <c:v>0</c:v>
                </c:pt>
                <c:pt idx="5050">
                  <c:v>0</c:v>
                </c:pt>
                <c:pt idx="5051">
                  <c:v>0</c:v>
                </c:pt>
                <c:pt idx="5052">
                  <c:v>0</c:v>
                </c:pt>
                <c:pt idx="5053">
                  <c:v>0</c:v>
                </c:pt>
                <c:pt idx="5054">
                  <c:v>0</c:v>
                </c:pt>
                <c:pt idx="5055">
                  <c:v>0</c:v>
                </c:pt>
                <c:pt idx="5056">
                  <c:v>0</c:v>
                </c:pt>
                <c:pt idx="5057">
                  <c:v>0</c:v>
                </c:pt>
                <c:pt idx="5058">
                  <c:v>0</c:v>
                </c:pt>
                <c:pt idx="5059">
                  <c:v>0</c:v>
                </c:pt>
                <c:pt idx="5060">
                  <c:v>0</c:v>
                </c:pt>
                <c:pt idx="5061">
                  <c:v>0</c:v>
                </c:pt>
                <c:pt idx="5062">
                  <c:v>0</c:v>
                </c:pt>
                <c:pt idx="5063">
                  <c:v>0</c:v>
                </c:pt>
                <c:pt idx="5064">
                  <c:v>0</c:v>
                </c:pt>
                <c:pt idx="5065">
                  <c:v>0</c:v>
                </c:pt>
                <c:pt idx="5066">
                  <c:v>0</c:v>
                </c:pt>
                <c:pt idx="5067">
                  <c:v>0</c:v>
                </c:pt>
                <c:pt idx="5068">
                  <c:v>0</c:v>
                </c:pt>
                <c:pt idx="5069">
                  <c:v>0</c:v>
                </c:pt>
                <c:pt idx="5070">
                  <c:v>0</c:v>
                </c:pt>
                <c:pt idx="5071">
                  <c:v>0</c:v>
                </c:pt>
                <c:pt idx="5072">
                  <c:v>0</c:v>
                </c:pt>
                <c:pt idx="5073">
                  <c:v>0</c:v>
                </c:pt>
                <c:pt idx="5074">
                  <c:v>0</c:v>
                </c:pt>
                <c:pt idx="5075">
                  <c:v>0</c:v>
                </c:pt>
                <c:pt idx="5076">
                  <c:v>0</c:v>
                </c:pt>
                <c:pt idx="5077">
                  <c:v>0</c:v>
                </c:pt>
                <c:pt idx="5078">
                  <c:v>0</c:v>
                </c:pt>
                <c:pt idx="5079">
                  <c:v>0</c:v>
                </c:pt>
                <c:pt idx="5080">
                  <c:v>0</c:v>
                </c:pt>
                <c:pt idx="5081">
                  <c:v>0</c:v>
                </c:pt>
                <c:pt idx="5082">
                  <c:v>0</c:v>
                </c:pt>
                <c:pt idx="5083">
                  <c:v>0</c:v>
                </c:pt>
                <c:pt idx="5084">
                  <c:v>0</c:v>
                </c:pt>
                <c:pt idx="5085">
                  <c:v>0</c:v>
                </c:pt>
                <c:pt idx="5086">
                  <c:v>0</c:v>
                </c:pt>
                <c:pt idx="5087">
                  <c:v>0</c:v>
                </c:pt>
                <c:pt idx="5088">
                  <c:v>0</c:v>
                </c:pt>
                <c:pt idx="5089">
                  <c:v>0</c:v>
                </c:pt>
                <c:pt idx="5090">
                  <c:v>0</c:v>
                </c:pt>
                <c:pt idx="5091">
                  <c:v>0</c:v>
                </c:pt>
                <c:pt idx="5092">
                  <c:v>0</c:v>
                </c:pt>
                <c:pt idx="5093">
                  <c:v>0</c:v>
                </c:pt>
                <c:pt idx="5094">
                  <c:v>0</c:v>
                </c:pt>
                <c:pt idx="5095">
                  <c:v>0</c:v>
                </c:pt>
                <c:pt idx="5096">
                  <c:v>0</c:v>
                </c:pt>
                <c:pt idx="5097">
                  <c:v>0</c:v>
                </c:pt>
                <c:pt idx="5098">
                  <c:v>0</c:v>
                </c:pt>
                <c:pt idx="5099">
                  <c:v>0</c:v>
                </c:pt>
                <c:pt idx="5100">
                  <c:v>0</c:v>
                </c:pt>
                <c:pt idx="5101">
                  <c:v>0</c:v>
                </c:pt>
                <c:pt idx="5102">
                  <c:v>0</c:v>
                </c:pt>
                <c:pt idx="5103">
                  <c:v>0</c:v>
                </c:pt>
                <c:pt idx="5104">
                  <c:v>0</c:v>
                </c:pt>
                <c:pt idx="5105">
                  <c:v>0</c:v>
                </c:pt>
                <c:pt idx="5106">
                  <c:v>0</c:v>
                </c:pt>
                <c:pt idx="5107">
                  <c:v>0</c:v>
                </c:pt>
                <c:pt idx="5108">
                  <c:v>0</c:v>
                </c:pt>
                <c:pt idx="5109">
                  <c:v>0</c:v>
                </c:pt>
                <c:pt idx="5110">
                  <c:v>0</c:v>
                </c:pt>
                <c:pt idx="5111">
                  <c:v>0</c:v>
                </c:pt>
                <c:pt idx="5112">
                  <c:v>0</c:v>
                </c:pt>
                <c:pt idx="5113">
                  <c:v>0</c:v>
                </c:pt>
                <c:pt idx="5114">
                  <c:v>0</c:v>
                </c:pt>
                <c:pt idx="5115">
                  <c:v>0</c:v>
                </c:pt>
                <c:pt idx="5116">
                  <c:v>0</c:v>
                </c:pt>
                <c:pt idx="5117">
                  <c:v>0</c:v>
                </c:pt>
                <c:pt idx="5118">
                  <c:v>0</c:v>
                </c:pt>
                <c:pt idx="5119">
                  <c:v>0</c:v>
                </c:pt>
                <c:pt idx="5120">
                  <c:v>0</c:v>
                </c:pt>
                <c:pt idx="5121">
                  <c:v>0</c:v>
                </c:pt>
                <c:pt idx="5122">
                  <c:v>0</c:v>
                </c:pt>
                <c:pt idx="5123">
                  <c:v>0</c:v>
                </c:pt>
                <c:pt idx="5124">
                  <c:v>0</c:v>
                </c:pt>
                <c:pt idx="5125">
                  <c:v>0</c:v>
                </c:pt>
                <c:pt idx="5126">
                  <c:v>0</c:v>
                </c:pt>
                <c:pt idx="5127">
                  <c:v>0</c:v>
                </c:pt>
                <c:pt idx="5128">
                  <c:v>0</c:v>
                </c:pt>
                <c:pt idx="5129">
                  <c:v>0</c:v>
                </c:pt>
                <c:pt idx="5130">
                  <c:v>0</c:v>
                </c:pt>
                <c:pt idx="5131">
                  <c:v>0</c:v>
                </c:pt>
                <c:pt idx="5132">
                  <c:v>0</c:v>
                </c:pt>
                <c:pt idx="5133">
                  <c:v>0</c:v>
                </c:pt>
                <c:pt idx="5134">
                  <c:v>0</c:v>
                </c:pt>
                <c:pt idx="5135">
                  <c:v>0</c:v>
                </c:pt>
                <c:pt idx="5136">
                  <c:v>0</c:v>
                </c:pt>
                <c:pt idx="5137">
                  <c:v>0</c:v>
                </c:pt>
                <c:pt idx="5138">
                  <c:v>0</c:v>
                </c:pt>
                <c:pt idx="5139">
                  <c:v>0</c:v>
                </c:pt>
                <c:pt idx="5140">
                  <c:v>0</c:v>
                </c:pt>
                <c:pt idx="5141">
                  <c:v>0</c:v>
                </c:pt>
                <c:pt idx="5142">
                  <c:v>0</c:v>
                </c:pt>
                <c:pt idx="5143">
                  <c:v>0</c:v>
                </c:pt>
                <c:pt idx="5144">
                  <c:v>0</c:v>
                </c:pt>
                <c:pt idx="5145">
                  <c:v>0</c:v>
                </c:pt>
                <c:pt idx="5146">
                  <c:v>0</c:v>
                </c:pt>
                <c:pt idx="5147">
                  <c:v>0</c:v>
                </c:pt>
                <c:pt idx="5148">
                  <c:v>0</c:v>
                </c:pt>
                <c:pt idx="5149">
                  <c:v>0</c:v>
                </c:pt>
                <c:pt idx="5150">
                  <c:v>0</c:v>
                </c:pt>
                <c:pt idx="5151">
                  <c:v>0</c:v>
                </c:pt>
                <c:pt idx="5152">
                  <c:v>0</c:v>
                </c:pt>
                <c:pt idx="5153">
                  <c:v>0</c:v>
                </c:pt>
                <c:pt idx="5154">
                  <c:v>0</c:v>
                </c:pt>
                <c:pt idx="5155">
                  <c:v>0</c:v>
                </c:pt>
                <c:pt idx="5156">
                  <c:v>0</c:v>
                </c:pt>
                <c:pt idx="5157">
                  <c:v>0</c:v>
                </c:pt>
                <c:pt idx="5158">
                  <c:v>0</c:v>
                </c:pt>
                <c:pt idx="5159">
                  <c:v>0</c:v>
                </c:pt>
                <c:pt idx="5160">
                  <c:v>0</c:v>
                </c:pt>
                <c:pt idx="5161">
                  <c:v>0</c:v>
                </c:pt>
                <c:pt idx="5162">
                  <c:v>0</c:v>
                </c:pt>
                <c:pt idx="5163">
                  <c:v>0</c:v>
                </c:pt>
                <c:pt idx="5164">
                  <c:v>0</c:v>
                </c:pt>
                <c:pt idx="5165">
                  <c:v>0</c:v>
                </c:pt>
                <c:pt idx="5166">
                  <c:v>0</c:v>
                </c:pt>
                <c:pt idx="5167">
                  <c:v>0</c:v>
                </c:pt>
                <c:pt idx="5168">
                  <c:v>0</c:v>
                </c:pt>
                <c:pt idx="5169">
                  <c:v>0</c:v>
                </c:pt>
                <c:pt idx="5170">
                  <c:v>0</c:v>
                </c:pt>
                <c:pt idx="5171">
                  <c:v>0</c:v>
                </c:pt>
                <c:pt idx="5172">
                  <c:v>0</c:v>
                </c:pt>
                <c:pt idx="5173">
                  <c:v>0</c:v>
                </c:pt>
                <c:pt idx="5174">
                  <c:v>0</c:v>
                </c:pt>
                <c:pt idx="5175">
                  <c:v>0</c:v>
                </c:pt>
                <c:pt idx="5176">
                  <c:v>0</c:v>
                </c:pt>
                <c:pt idx="5177">
                  <c:v>0</c:v>
                </c:pt>
                <c:pt idx="5178">
                  <c:v>0</c:v>
                </c:pt>
                <c:pt idx="5179">
                  <c:v>0</c:v>
                </c:pt>
                <c:pt idx="5180">
                  <c:v>0</c:v>
                </c:pt>
                <c:pt idx="5181">
                  <c:v>0</c:v>
                </c:pt>
                <c:pt idx="5182">
                  <c:v>0</c:v>
                </c:pt>
                <c:pt idx="5183">
                  <c:v>0</c:v>
                </c:pt>
                <c:pt idx="5184">
                  <c:v>0</c:v>
                </c:pt>
                <c:pt idx="5185">
                  <c:v>0</c:v>
                </c:pt>
                <c:pt idx="5186">
                  <c:v>0</c:v>
                </c:pt>
                <c:pt idx="5187">
                  <c:v>0</c:v>
                </c:pt>
                <c:pt idx="5188">
                  <c:v>0</c:v>
                </c:pt>
                <c:pt idx="5189">
                  <c:v>0</c:v>
                </c:pt>
                <c:pt idx="5190">
                  <c:v>0</c:v>
                </c:pt>
                <c:pt idx="5191">
                  <c:v>0</c:v>
                </c:pt>
                <c:pt idx="5192">
                  <c:v>0</c:v>
                </c:pt>
                <c:pt idx="5193">
                  <c:v>0</c:v>
                </c:pt>
                <c:pt idx="5194">
                  <c:v>0</c:v>
                </c:pt>
                <c:pt idx="5195">
                  <c:v>0</c:v>
                </c:pt>
                <c:pt idx="5196">
                  <c:v>0</c:v>
                </c:pt>
                <c:pt idx="5197">
                  <c:v>0</c:v>
                </c:pt>
                <c:pt idx="5198">
                  <c:v>0</c:v>
                </c:pt>
                <c:pt idx="5199">
                  <c:v>0</c:v>
                </c:pt>
                <c:pt idx="5200">
                  <c:v>0</c:v>
                </c:pt>
                <c:pt idx="5201">
                  <c:v>0</c:v>
                </c:pt>
                <c:pt idx="5202">
                  <c:v>0</c:v>
                </c:pt>
                <c:pt idx="5203">
                  <c:v>0</c:v>
                </c:pt>
                <c:pt idx="5204">
                  <c:v>0</c:v>
                </c:pt>
                <c:pt idx="5205">
                  <c:v>0</c:v>
                </c:pt>
                <c:pt idx="5206">
                  <c:v>0</c:v>
                </c:pt>
                <c:pt idx="5207">
                  <c:v>0</c:v>
                </c:pt>
                <c:pt idx="5208">
                  <c:v>0</c:v>
                </c:pt>
                <c:pt idx="5209">
                  <c:v>0</c:v>
                </c:pt>
                <c:pt idx="5210">
                  <c:v>0</c:v>
                </c:pt>
                <c:pt idx="5211">
                  <c:v>0</c:v>
                </c:pt>
                <c:pt idx="5212">
                  <c:v>0</c:v>
                </c:pt>
                <c:pt idx="5213">
                  <c:v>0</c:v>
                </c:pt>
                <c:pt idx="5214">
                  <c:v>0</c:v>
                </c:pt>
                <c:pt idx="5215">
                  <c:v>0</c:v>
                </c:pt>
                <c:pt idx="5216">
                  <c:v>0</c:v>
                </c:pt>
                <c:pt idx="5217">
                  <c:v>0</c:v>
                </c:pt>
                <c:pt idx="5218">
                  <c:v>0</c:v>
                </c:pt>
                <c:pt idx="5219">
                  <c:v>0</c:v>
                </c:pt>
                <c:pt idx="5220">
                  <c:v>0</c:v>
                </c:pt>
                <c:pt idx="5221">
                  <c:v>0</c:v>
                </c:pt>
                <c:pt idx="5222">
                  <c:v>0</c:v>
                </c:pt>
                <c:pt idx="5223">
                  <c:v>0</c:v>
                </c:pt>
                <c:pt idx="5224">
                  <c:v>0</c:v>
                </c:pt>
                <c:pt idx="5225">
                  <c:v>0</c:v>
                </c:pt>
                <c:pt idx="5226">
                  <c:v>0</c:v>
                </c:pt>
                <c:pt idx="5227">
                  <c:v>0</c:v>
                </c:pt>
                <c:pt idx="5228">
                  <c:v>0</c:v>
                </c:pt>
                <c:pt idx="5229">
                  <c:v>0</c:v>
                </c:pt>
                <c:pt idx="5230">
                  <c:v>0</c:v>
                </c:pt>
                <c:pt idx="5231">
                  <c:v>0</c:v>
                </c:pt>
                <c:pt idx="5232">
                  <c:v>0</c:v>
                </c:pt>
                <c:pt idx="5233">
                  <c:v>0</c:v>
                </c:pt>
                <c:pt idx="5234">
                  <c:v>0</c:v>
                </c:pt>
                <c:pt idx="5235">
                  <c:v>0</c:v>
                </c:pt>
                <c:pt idx="5236">
                  <c:v>0</c:v>
                </c:pt>
                <c:pt idx="5237">
                  <c:v>0</c:v>
                </c:pt>
                <c:pt idx="5238">
                  <c:v>0</c:v>
                </c:pt>
                <c:pt idx="5239">
                  <c:v>0</c:v>
                </c:pt>
                <c:pt idx="5240">
                  <c:v>0</c:v>
                </c:pt>
                <c:pt idx="5241">
                  <c:v>0</c:v>
                </c:pt>
                <c:pt idx="5242">
                  <c:v>0</c:v>
                </c:pt>
                <c:pt idx="5243">
                  <c:v>0</c:v>
                </c:pt>
                <c:pt idx="5244">
                  <c:v>0</c:v>
                </c:pt>
                <c:pt idx="5245">
                  <c:v>0</c:v>
                </c:pt>
                <c:pt idx="5246">
                  <c:v>0</c:v>
                </c:pt>
                <c:pt idx="5247">
                  <c:v>0</c:v>
                </c:pt>
                <c:pt idx="5248">
                  <c:v>0</c:v>
                </c:pt>
                <c:pt idx="5249">
                  <c:v>0</c:v>
                </c:pt>
                <c:pt idx="5250">
                  <c:v>0</c:v>
                </c:pt>
                <c:pt idx="5251">
                  <c:v>0</c:v>
                </c:pt>
                <c:pt idx="5252">
                  <c:v>0</c:v>
                </c:pt>
                <c:pt idx="5253">
                  <c:v>0</c:v>
                </c:pt>
                <c:pt idx="5254">
                  <c:v>0</c:v>
                </c:pt>
                <c:pt idx="5255">
                  <c:v>0</c:v>
                </c:pt>
                <c:pt idx="5256">
                  <c:v>0</c:v>
                </c:pt>
                <c:pt idx="5257">
                  <c:v>0</c:v>
                </c:pt>
                <c:pt idx="5258">
                  <c:v>0</c:v>
                </c:pt>
                <c:pt idx="5259">
                  <c:v>0</c:v>
                </c:pt>
                <c:pt idx="5260">
                  <c:v>0</c:v>
                </c:pt>
                <c:pt idx="5261">
                  <c:v>0</c:v>
                </c:pt>
                <c:pt idx="5262">
                  <c:v>0</c:v>
                </c:pt>
                <c:pt idx="5263">
                  <c:v>0</c:v>
                </c:pt>
                <c:pt idx="5264">
                  <c:v>0</c:v>
                </c:pt>
                <c:pt idx="5265">
                  <c:v>0</c:v>
                </c:pt>
                <c:pt idx="5266">
                  <c:v>0</c:v>
                </c:pt>
                <c:pt idx="5267">
                  <c:v>0</c:v>
                </c:pt>
                <c:pt idx="5268">
                  <c:v>0</c:v>
                </c:pt>
                <c:pt idx="5269">
                  <c:v>0</c:v>
                </c:pt>
                <c:pt idx="5270">
                  <c:v>0</c:v>
                </c:pt>
                <c:pt idx="5271">
                  <c:v>0</c:v>
                </c:pt>
                <c:pt idx="5272">
                  <c:v>0</c:v>
                </c:pt>
                <c:pt idx="5273">
                  <c:v>0</c:v>
                </c:pt>
                <c:pt idx="5274">
                  <c:v>0</c:v>
                </c:pt>
                <c:pt idx="5275">
                  <c:v>0</c:v>
                </c:pt>
                <c:pt idx="5276">
                  <c:v>0</c:v>
                </c:pt>
                <c:pt idx="5277">
                  <c:v>0</c:v>
                </c:pt>
                <c:pt idx="5278">
                  <c:v>0</c:v>
                </c:pt>
                <c:pt idx="5279">
                  <c:v>0</c:v>
                </c:pt>
                <c:pt idx="5280">
                  <c:v>0</c:v>
                </c:pt>
                <c:pt idx="5281">
                  <c:v>0</c:v>
                </c:pt>
                <c:pt idx="5282">
                  <c:v>0</c:v>
                </c:pt>
                <c:pt idx="5283">
                  <c:v>0</c:v>
                </c:pt>
                <c:pt idx="5284">
                  <c:v>0</c:v>
                </c:pt>
                <c:pt idx="5285">
                  <c:v>0</c:v>
                </c:pt>
                <c:pt idx="5286">
                  <c:v>0</c:v>
                </c:pt>
                <c:pt idx="5287">
                  <c:v>0</c:v>
                </c:pt>
                <c:pt idx="5288">
                  <c:v>0</c:v>
                </c:pt>
                <c:pt idx="5289">
                  <c:v>0</c:v>
                </c:pt>
                <c:pt idx="5290">
                  <c:v>0</c:v>
                </c:pt>
                <c:pt idx="5291">
                  <c:v>0</c:v>
                </c:pt>
                <c:pt idx="5292">
                  <c:v>0</c:v>
                </c:pt>
                <c:pt idx="5293">
                  <c:v>0</c:v>
                </c:pt>
                <c:pt idx="5294">
                  <c:v>0</c:v>
                </c:pt>
                <c:pt idx="5295">
                  <c:v>0</c:v>
                </c:pt>
                <c:pt idx="5296">
                  <c:v>0</c:v>
                </c:pt>
                <c:pt idx="5297">
                  <c:v>0</c:v>
                </c:pt>
                <c:pt idx="5298">
                  <c:v>0</c:v>
                </c:pt>
                <c:pt idx="5299">
                  <c:v>0</c:v>
                </c:pt>
                <c:pt idx="5300">
                  <c:v>0</c:v>
                </c:pt>
                <c:pt idx="5301">
                  <c:v>0</c:v>
                </c:pt>
                <c:pt idx="5302">
                  <c:v>0</c:v>
                </c:pt>
                <c:pt idx="5303">
                  <c:v>0</c:v>
                </c:pt>
                <c:pt idx="5304">
                  <c:v>0</c:v>
                </c:pt>
                <c:pt idx="5305">
                  <c:v>0</c:v>
                </c:pt>
                <c:pt idx="5306">
                  <c:v>0</c:v>
                </c:pt>
                <c:pt idx="5307">
                  <c:v>0</c:v>
                </c:pt>
                <c:pt idx="5308">
                  <c:v>0</c:v>
                </c:pt>
                <c:pt idx="5309">
                  <c:v>0</c:v>
                </c:pt>
                <c:pt idx="5310">
                  <c:v>0</c:v>
                </c:pt>
                <c:pt idx="5311">
                  <c:v>0</c:v>
                </c:pt>
                <c:pt idx="5312">
                  <c:v>0</c:v>
                </c:pt>
                <c:pt idx="5313">
                  <c:v>0</c:v>
                </c:pt>
                <c:pt idx="5314">
                  <c:v>0</c:v>
                </c:pt>
                <c:pt idx="5315">
                  <c:v>0</c:v>
                </c:pt>
                <c:pt idx="5316">
                  <c:v>0</c:v>
                </c:pt>
                <c:pt idx="5317">
                  <c:v>0</c:v>
                </c:pt>
                <c:pt idx="5318">
                  <c:v>0</c:v>
                </c:pt>
                <c:pt idx="5319">
                  <c:v>0</c:v>
                </c:pt>
                <c:pt idx="5320">
                  <c:v>0</c:v>
                </c:pt>
                <c:pt idx="5321">
                  <c:v>0</c:v>
                </c:pt>
                <c:pt idx="5322">
                  <c:v>0</c:v>
                </c:pt>
                <c:pt idx="5323">
                  <c:v>0</c:v>
                </c:pt>
                <c:pt idx="5324">
                  <c:v>0</c:v>
                </c:pt>
                <c:pt idx="5325">
                  <c:v>0</c:v>
                </c:pt>
                <c:pt idx="5326">
                  <c:v>0</c:v>
                </c:pt>
                <c:pt idx="5327">
                  <c:v>0</c:v>
                </c:pt>
                <c:pt idx="5328">
                  <c:v>0</c:v>
                </c:pt>
                <c:pt idx="5329">
                  <c:v>0</c:v>
                </c:pt>
                <c:pt idx="5330">
                  <c:v>0</c:v>
                </c:pt>
                <c:pt idx="5331">
                  <c:v>0</c:v>
                </c:pt>
                <c:pt idx="5332">
                  <c:v>0</c:v>
                </c:pt>
                <c:pt idx="5333">
                  <c:v>0</c:v>
                </c:pt>
                <c:pt idx="5334">
                  <c:v>0</c:v>
                </c:pt>
                <c:pt idx="5335">
                  <c:v>0</c:v>
                </c:pt>
                <c:pt idx="5336">
                  <c:v>0</c:v>
                </c:pt>
                <c:pt idx="5337">
                  <c:v>0</c:v>
                </c:pt>
                <c:pt idx="5338">
                  <c:v>0</c:v>
                </c:pt>
                <c:pt idx="5339">
                  <c:v>0</c:v>
                </c:pt>
                <c:pt idx="5340">
                  <c:v>0</c:v>
                </c:pt>
                <c:pt idx="5341">
                  <c:v>0</c:v>
                </c:pt>
                <c:pt idx="5342">
                  <c:v>0</c:v>
                </c:pt>
                <c:pt idx="5343">
                  <c:v>0</c:v>
                </c:pt>
                <c:pt idx="5344">
                  <c:v>0</c:v>
                </c:pt>
                <c:pt idx="5345">
                  <c:v>0</c:v>
                </c:pt>
                <c:pt idx="5346">
                  <c:v>0</c:v>
                </c:pt>
                <c:pt idx="5347">
                  <c:v>0</c:v>
                </c:pt>
                <c:pt idx="5348">
                  <c:v>0</c:v>
                </c:pt>
                <c:pt idx="5349">
                  <c:v>0</c:v>
                </c:pt>
                <c:pt idx="5350">
                  <c:v>0</c:v>
                </c:pt>
                <c:pt idx="5351">
                  <c:v>0</c:v>
                </c:pt>
                <c:pt idx="5352">
                  <c:v>0</c:v>
                </c:pt>
                <c:pt idx="5353">
                  <c:v>0</c:v>
                </c:pt>
                <c:pt idx="5354">
                  <c:v>0</c:v>
                </c:pt>
                <c:pt idx="5355">
                  <c:v>0</c:v>
                </c:pt>
                <c:pt idx="5356">
                  <c:v>0</c:v>
                </c:pt>
                <c:pt idx="5357">
                  <c:v>0</c:v>
                </c:pt>
                <c:pt idx="5358">
                  <c:v>0</c:v>
                </c:pt>
                <c:pt idx="5359">
                  <c:v>0</c:v>
                </c:pt>
                <c:pt idx="5360">
                  <c:v>0</c:v>
                </c:pt>
                <c:pt idx="5361">
                  <c:v>0</c:v>
                </c:pt>
                <c:pt idx="5362">
                  <c:v>0</c:v>
                </c:pt>
                <c:pt idx="5363">
                  <c:v>0</c:v>
                </c:pt>
                <c:pt idx="5364">
                  <c:v>0</c:v>
                </c:pt>
                <c:pt idx="5365">
                  <c:v>0</c:v>
                </c:pt>
                <c:pt idx="5366">
                  <c:v>0</c:v>
                </c:pt>
                <c:pt idx="5367">
                  <c:v>0</c:v>
                </c:pt>
                <c:pt idx="5368">
                  <c:v>0</c:v>
                </c:pt>
                <c:pt idx="5369">
                  <c:v>0</c:v>
                </c:pt>
                <c:pt idx="5370">
                  <c:v>0</c:v>
                </c:pt>
                <c:pt idx="5371">
                  <c:v>0</c:v>
                </c:pt>
                <c:pt idx="5372">
                  <c:v>0</c:v>
                </c:pt>
                <c:pt idx="5373">
                  <c:v>0</c:v>
                </c:pt>
                <c:pt idx="5374">
                  <c:v>0</c:v>
                </c:pt>
                <c:pt idx="5375">
                  <c:v>0</c:v>
                </c:pt>
                <c:pt idx="5376">
                  <c:v>0</c:v>
                </c:pt>
                <c:pt idx="5377">
                  <c:v>0</c:v>
                </c:pt>
                <c:pt idx="5378">
                  <c:v>0</c:v>
                </c:pt>
                <c:pt idx="5379">
                  <c:v>0</c:v>
                </c:pt>
                <c:pt idx="5380">
                  <c:v>0</c:v>
                </c:pt>
                <c:pt idx="5381">
                  <c:v>0</c:v>
                </c:pt>
                <c:pt idx="5382">
                  <c:v>0</c:v>
                </c:pt>
                <c:pt idx="5383">
                  <c:v>0</c:v>
                </c:pt>
                <c:pt idx="5384">
                  <c:v>0</c:v>
                </c:pt>
                <c:pt idx="5385">
                  <c:v>0</c:v>
                </c:pt>
                <c:pt idx="5386">
                  <c:v>0</c:v>
                </c:pt>
                <c:pt idx="5387">
                  <c:v>0</c:v>
                </c:pt>
                <c:pt idx="5388">
                  <c:v>0</c:v>
                </c:pt>
                <c:pt idx="5389">
                  <c:v>0</c:v>
                </c:pt>
                <c:pt idx="5390">
                  <c:v>0</c:v>
                </c:pt>
                <c:pt idx="5391">
                  <c:v>0</c:v>
                </c:pt>
                <c:pt idx="5392">
                  <c:v>0</c:v>
                </c:pt>
                <c:pt idx="5393">
                  <c:v>0</c:v>
                </c:pt>
                <c:pt idx="5394">
                  <c:v>0</c:v>
                </c:pt>
                <c:pt idx="5395">
                  <c:v>0</c:v>
                </c:pt>
                <c:pt idx="5396">
                  <c:v>0</c:v>
                </c:pt>
                <c:pt idx="5397">
                  <c:v>0</c:v>
                </c:pt>
                <c:pt idx="5398">
                  <c:v>0</c:v>
                </c:pt>
                <c:pt idx="5399">
                  <c:v>0</c:v>
                </c:pt>
                <c:pt idx="5400">
                  <c:v>0</c:v>
                </c:pt>
                <c:pt idx="5401">
                  <c:v>0</c:v>
                </c:pt>
                <c:pt idx="5402">
                  <c:v>0</c:v>
                </c:pt>
                <c:pt idx="5403">
                  <c:v>0</c:v>
                </c:pt>
                <c:pt idx="5404">
                  <c:v>0</c:v>
                </c:pt>
                <c:pt idx="5405">
                  <c:v>0</c:v>
                </c:pt>
                <c:pt idx="5406">
                  <c:v>0</c:v>
                </c:pt>
                <c:pt idx="5407">
                  <c:v>0</c:v>
                </c:pt>
                <c:pt idx="5408">
                  <c:v>0</c:v>
                </c:pt>
                <c:pt idx="5409">
                  <c:v>0</c:v>
                </c:pt>
                <c:pt idx="5410">
                  <c:v>0</c:v>
                </c:pt>
                <c:pt idx="5411">
                  <c:v>0</c:v>
                </c:pt>
                <c:pt idx="5412">
                  <c:v>0</c:v>
                </c:pt>
                <c:pt idx="5413">
                  <c:v>0</c:v>
                </c:pt>
                <c:pt idx="5414">
                  <c:v>0</c:v>
                </c:pt>
                <c:pt idx="5415">
                  <c:v>0</c:v>
                </c:pt>
                <c:pt idx="5416">
                  <c:v>0</c:v>
                </c:pt>
                <c:pt idx="5417">
                  <c:v>0</c:v>
                </c:pt>
                <c:pt idx="5418">
                  <c:v>0</c:v>
                </c:pt>
                <c:pt idx="5419">
                  <c:v>0</c:v>
                </c:pt>
                <c:pt idx="5420">
                  <c:v>0</c:v>
                </c:pt>
                <c:pt idx="5421">
                  <c:v>0</c:v>
                </c:pt>
                <c:pt idx="5422">
                  <c:v>0</c:v>
                </c:pt>
                <c:pt idx="5423">
                  <c:v>0</c:v>
                </c:pt>
                <c:pt idx="5424">
                  <c:v>0</c:v>
                </c:pt>
                <c:pt idx="5425">
                  <c:v>0</c:v>
                </c:pt>
                <c:pt idx="5426">
                  <c:v>0</c:v>
                </c:pt>
                <c:pt idx="5427">
                  <c:v>0</c:v>
                </c:pt>
                <c:pt idx="5428">
                  <c:v>0</c:v>
                </c:pt>
                <c:pt idx="5429">
                  <c:v>0</c:v>
                </c:pt>
                <c:pt idx="5430">
                  <c:v>0</c:v>
                </c:pt>
                <c:pt idx="5431">
                  <c:v>0</c:v>
                </c:pt>
                <c:pt idx="5432">
                  <c:v>0</c:v>
                </c:pt>
                <c:pt idx="5433">
                  <c:v>0</c:v>
                </c:pt>
                <c:pt idx="5434">
                  <c:v>0</c:v>
                </c:pt>
                <c:pt idx="5435">
                  <c:v>0</c:v>
                </c:pt>
                <c:pt idx="5436">
                  <c:v>0</c:v>
                </c:pt>
                <c:pt idx="5437">
                  <c:v>0</c:v>
                </c:pt>
                <c:pt idx="5438">
                  <c:v>0</c:v>
                </c:pt>
                <c:pt idx="5439">
                  <c:v>0</c:v>
                </c:pt>
                <c:pt idx="5440">
                  <c:v>0</c:v>
                </c:pt>
                <c:pt idx="5441">
                  <c:v>0</c:v>
                </c:pt>
                <c:pt idx="5442">
                  <c:v>0</c:v>
                </c:pt>
                <c:pt idx="5443">
                  <c:v>0</c:v>
                </c:pt>
                <c:pt idx="5444">
                  <c:v>0</c:v>
                </c:pt>
                <c:pt idx="5445">
                  <c:v>0</c:v>
                </c:pt>
                <c:pt idx="5446">
                  <c:v>0</c:v>
                </c:pt>
                <c:pt idx="5447">
                  <c:v>0</c:v>
                </c:pt>
                <c:pt idx="5448">
                  <c:v>0</c:v>
                </c:pt>
                <c:pt idx="5449">
                  <c:v>0</c:v>
                </c:pt>
                <c:pt idx="5450">
                  <c:v>0</c:v>
                </c:pt>
                <c:pt idx="5451">
                  <c:v>0</c:v>
                </c:pt>
                <c:pt idx="5452">
                  <c:v>0</c:v>
                </c:pt>
                <c:pt idx="5453">
                  <c:v>0</c:v>
                </c:pt>
                <c:pt idx="5454">
                  <c:v>0</c:v>
                </c:pt>
                <c:pt idx="5455">
                  <c:v>0</c:v>
                </c:pt>
                <c:pt idx="5456">
                  <c:v>0</c:v>
                </c:pt>
                <c:pt idx="5457">
                  <c:v>0</c:v>
                </c:pt>
                <c:pt idx="5458">
                  <c:v>0</c:v>
                </c:pt>
                <c:pt idx="5459">
                  <c:v>0</c:v>
                </c:pt>
                <c:pt idx="5460">
                  <c:v>0</c:v>
                </c:pt>
                <c:pt idx="5461">
                  <c:v>0</c:v>
                </c:pt>
                <c:pt idx="5462">
                  <c:v>0</c:v>
                </c:pt>
                <c:pt idx="5463">
                  <c:v>0</c:v>
                </c:pt>
                <c:pt idx="5464">
                  <c:v>0</c:v>
                </c:pt>
                <c:pt idx="5465">
                  <c:v>0</c:v>
                </c:pt>
                <c:pt idx="5466">
                  <c:v>0</c:v>
                </c:pt>
                <c:pt idx="5467">
                  <c:v>0</c:v>
                </c:pt>
                <c:pt idx="5468">
                  <c:v>0</c:v>
                </c:pt>
                <c:pt idx="5469">
                  <c:v>0</c:v>
                </c:pt>
                <c:pt idx="5470">
                  <c:v>0</c:v>
                </c:pt>
                <c:pt idx="5471">
                  <c:v>0</c:v>
                </c:pt>
                <c:pt idx="5472">
                  <c:v>0</c:v>
                </c:pt>
                <c:pt idx="5473">
                  <c:v>0</c:v>
                </c:pt>
                <c:pt idx="5474">
                  <c:v>0</c:v>
                </c:pt>
                <c:pt idx="5475">
                  <c:v>0</c:v>
                </c:pt>
                <c:pt idx="5476">
                  <c:v>0</c:v>
                </c:pt>
                <c:pt idx="5477">
                  <c:v>0</c:v>
                </c:pt>
                <c:pt idx="5478">
                  <c:v>0</c:v>
                </c:pt>
                <c:pt idx="5479">
                  <c:v>0</c:v>
                </c:pt>
                <c:pt idx="5480">
                  <c:v>0</c:v>
                </c:pt>
                <c:pt idx="5481">
                  <c:v>0</c:v>
                </c:pt>
                <c:pt idx="5482">
                  <c:v>0</c:v>
                </c:pt>
                <c:pt idx="5483">
                  <c:v>0</c:v>
                </c:pt>
                <c:pt idx="5484">
                  <c:v>0</c:v>
                </c:pt>
                <c:pt idx="5485">
                  <c:v>0</c:v>
                </c:pt>
                <c:pt idx="5486">
                  <c:v>0</c:v>
                </c:pt>
                <c:pt idx="5487">
                  <c:v>0</c:v>
                </c:pt>
                <c:pt idx="5488">
                  <c:v>0</c:v>
                </c:pt>
                <c:pt idx="5489">
                  <c:v>0</c:v>
                </c:pt>
                <c:pt idx="5490">
                  <c:v>0</c:v>
                </c:pt>
                <c:pt idx="5491">
                  <c:v>0</c:v>
                </c:pt>
                <c:pt idx="5492">
                  <c:v>0</c:v>
                </c:pt>
                <c:pt idx="5493">
                  <c:v>0</c:v>
                </c:pt>
                <c:pt idx="5494">
                  <c:v>0</c:v>
                </c:pt>
                <c:pt idx="5495">
                  <c:v>0</c:v>
                </c:pt>
                <c:pt idx="5496">
                  <c:v>0</c:v>
                </c:pt>
                <c:pt idx="5497">
                  <c:v>0</c:v>
                </c:pt>
                <c:pt idx="5498">
                  <c:v>0</c:v>
                </c:pt>
                <c:pt idx="5499">
                  <c:v>0</c:v>
                </c:pt>
                <c:pt idx="5500">
                  <c:v>0</c:v>
                </c:pt>
                <c:pt idx="5501">
                  <c:v>0</c:v>
                </c:pt>
                <c:pt idx="5502">
                  <c:v>0</c:v>
                </c:pt>
                <c:pt idx="5503">
                  <c:v>0</c:v>
                </c:pt>
                <c:pt idx="5504">
                  <c:v>0</c:v>
                </c:pt>
                <c:pt idx="5505">
                  <c:v>0</c:v>
                </c:pt>
                <c:pt idx="5506">
                  <c:v>0</c:v>
                </c:pt>
                <c:pt idx="5507">
                  <c:v>0</c:v>
                </c:pt>
                <c:pt idx="5508">
                  <c:v>0</c:v>
                </c:pt>
                <c:pt idx="5509">
                  <c:v>0</c:v>
                </c:pt>
                <c:pt idx="5510">
                  <c:v>0</c:v>
                </c:pt>
                <c:pt idx="5511">
                  <c:v>0</c:v>
                </c:pt>
                <c:pt idx="5512">
                  <c:v>0</c:v>
                </c:pt>
                <c:pt idx="5513">
                  <c:v>0</c:v>
                </c:pt>
                <c:pt idx="5514">
                  <c:v>0</c:v>
                </c:pt>
                <c:pt idx="5515">
                  <c:v>0</c:v>
                </c:pt>
                <c:pt idx="5516">
                  <c:v>0</c:v>
                </c:pt>
                <c:pt idx="5517">
                  <c:v>0</c:v>
                </c:pt>
                <c:pt idx="5518">
                  <c:v>0</c:v>
                </c:pt>
                <c:pt idx="5519">
                  <c:v>0</c:v>
                </c:pt>
                <c:pt idx="5520">
                  <c:v>0</c:v>
                </c:pt>
                <c:pt idx="5521">
                  <c:v>0</c:v>
                </c:pt>
                <c:pt idx="5522">
                  <c:v>0</c:v>
                </c:pt>
                <c:pt idx="5523">
                  <c:v>0</c:v>
                </c:pt>
                <c:pt idx="5524">
                  <c:v>0</c:v>
                </c:pt>
                <c:pt idx="5525">
                  <c:v>0</c:v>
                </c:pt>
                <c:pt idx="5526">
                  <c:v>0</c:v>
                </c:pt>
                <c:pt idx="5527">
                  <c:v>0</c:v>
                </c:pt>
                <c:pt idx="5528">
                  <c:v>0</c:v>
                </c:pt>
                <c:pt idx="5529">
                  <c:v>0</c:v>
                </c:pt>
                <c:pt idx="5530">
                  <c:v>0</c:v>
                </c:pt>
                <c:pt idx="5531">
                  <c:v>0</c:v>
                </c:pt>
                <c:pt idx="5532">
                  <c:v>0</c:v>
                </c:pt>
                <c:pt idx="5533">
                  <c:v>0</c:v>
                </c:pt>
                <c:pt idx="5534">
                  <c:v>0</c:v>
                </c:pt>
                <c:pt idx="5535">
                  <c:v>0</c:v>
                </c:pt>
                <c:pt idx="5536">
                  <c:v>0</c:v>
                </c:pt>
                <c:pt idx="5537">
                  <c:v>0</c:v>
                </c:pt>
                <c:pt idx="5538">
                  <c:v>0</c:v>
                </c:pt>
                <c:pt idx="5539">
                  <c:v>0</c:v>
                </c:pt>
                <c:pt idx="5540">
                  <c:v>0</c:v>
                </c:pt>
                <c:pt idx="5541">
                  <c:v>0</c:v>
                </c:pt>
                <c:pt idx="5542">
                  <c:v>0</c:v>
                </c:pt>
                <c:pt idx="5543">
                  <c:v>0</c:v>
                </c:pt>
                <c:pt idx="5544">
                  <c:v>0</c:v>
                </c:pt>
                <c:pt idx="5545">
                  <c:v>0</c:v>
                </c:pt>
                <c:pt idx="5546">
                  <c:v>0</c:v>
                </c:pt>
                <c:pt idx="5547">
                  <c:v>0</c:v>
                </c:pt>
                <c:pt idx="5548">
                  <c:v>0</c:v>
                </c:pt>
                <c:pt idx="5549">
                  <c:v>0</c:v>
                </c:pt>
                <c:pt idx="5550">
                  <c:v>0</c:v>
                </c:pt>
                <c:pt idx="5551">
                  <c:v>0</c:v>
                </c:pt>
                <c:pt idx="5552">
                  <c:v>0</c:v>
                </c:pt>
                <c:pt idx="5553">
                  <c:v>0</c:v>
                </c:pt>
                <c:pt idx="5554">
                  <c:v>0</c:v>
                </c:pt>
                <c:pt idx="5555">
                  <c:v>0</c:v>
                </c:pt>
                <c:pt idx="5556">
                  <c:v>0</c:v>
                </c:pt>
                <c:pt idx="5557">
                  <c:v>0</c:v>
                </c:pt>
                <c:pt idx="5558">
                  <c:v>0</c:v>
                </c:pt>
                <c:pt idx="5559">
                  <c:v>0</c:v>
                </c:pt>
                <c:pt idx="5560">
                  <c:v>0</c:v>
                </c:pt>
                <c:pt idx="5561">
                  <c:v>0</c:v>
                </c:pt>
                <c:pt idx="5562">
                  <c:v>0</c:v>
                </c:pt>
                <c:pt idx="5563">
                  <c:v>0</c:v>
                </c:pt>
                <c:pt idx="5564">
                  <c:v>0</c:v>
                </c:pt>
                <c:pt idx="5565">
                  <c:v>0</c:v>
                </c:pt>
                <c:pt idx="5566">
                  <c:v>0</c:v>
                </c:pt>
                <c:pt idx="5567">
                  <c:v>0</c:v>
                </c:pt>
                <c:pt idx="5568">
                  <c:v>0</c:v>
                </c:pt>
                <c:pt idx="5569">
                  <c:v>0</c:v>
                </c:pt>
                <c:pt idx="5570">
                  <c:v>0</c:v>
                </c:pt>
                <c:pt idx="5571">
                  <c:v>0</c:v>
                </c:pt>
                <c:pt idx="5572">
                  <c:v>0</c:v>
                </c:pt>
                <c:pt idx="5573">
                  <c:v>0</c:v>
                </c:pt>
                <c:pt idx="5574">
                  <c:v>0</c:v>
                </c:pt>
                <c:pt idx="5575">
                  <c:v>0</c:v>
                </c:pt>
                <c:pt idx="5576">
                  <c:v>0</c:v>
                </c:pt>
                <c:pt idx="5577">
                  <c:v>0</c:v>
                </c:pt>
                <c:pt idx="5578">
                  <c:v>0</c:v>
                </c:pt>
                <c:pt idx="5579">
                  <c:v>0</c:v>
                </c:pt>
                <c:pt idx="5580">
                  <c:v>0</c:v>
                </c:pt>
                <c:pt idx="5581">
                  <c:v>0</c:v>
                </c:pt>
                <c:pt idx="5582">
                  <c:v>0</c:v>
                </c:pt>
                <c:pt idx="5583">
                  <c:v>0</c:v>
                </c:pt>
                <c:pt idx="5584">
                  <c:v>0</c:v>
                </c:pt>
                <c:pt idx="5585">
                  <c:v>0</c:v>
                </c:pt>
                <c:pt idx="5586">
                  <c:v>0</c:v>
                </c:pt>
                <c:pt idx="5587">
                  <c:v>0</c:v>
                </c:pt>
                <c:pt idx="5588">
                  <c:v>0</c:v>
                </c:pt>
                <c:pt idx="5589">
                  <c:v>0</c:v>
                </c:pt>
                <c:pt idx="5590">
                  <c:v>0</c:v>
                </c:pt>
                <c:pt idx="5591">
                  <c:v>0</c:v>
                </c:pt>
                <c:pt idx="5592">
                  <c:v>0</c:v>
                </c:pt>
                <c:pt idx="5593">
                  <c:v>0</c:v>
                </c:pt>
                <c:pt idx="5594">
                  <c:v>0</c:v>
                </c:pt>
                <c:pt idx="5595">
                  <c:v>0</c:v>
                </c:pt>
                <c:pt idx="5596">
                  <c:v>0</c:v>
                </c:pt>
                <c:pt idx="5597">
                  <c:v>0</c:v>
                </c:pt>
                <c:pt idx="5598">
                  <c:v>0</c:v>
                </c:pt>
                <c:pt idx="5599">
                  <c:v>0</c:v>
                </c:pt>
                <c:pt idx="5600">
                  <c:v>0</c:v>
                </c:pt>
                <c:pt idx="5601">
                  <c:v>0</c:v>
                </c:pt>
                <c:pt idx="5602">
                  <c:v>0</c:v>
                </c:pt>
                <c:pt idx="5603">
                  <c:v>0</c:v>
                </c:pt>
                <c:pt idx="5604">
                  <c:v>0</c:v>
                </c:pt>
                <c:pt idx="5605">
                  <c:v>0</c:v>
                </c:pt>
                <c:pt idx="5606">
                  <c:v>0</c:v>
                </c:pt>
                <c:pt idx="5607">
                  <c:v>0</c:v>
                </c:pt>
                <c:pt idx="5608">
                  <c:v>0</c:v>
                </c:pt>
                <c:pt idx="5609">
                  <c:v>0</c:v>
                </c:pt>
                <c:pt idx="5610">
                  <c:v>0</c:v>
                </c:pt>
                <c:pt idx="5611">
                  <c:v>0</c:v>
                </c:pt>
                <c:pt idx="5612">
                  <c:v>0</c:v>
                </c:pt>
                <c:pt idx="5613">
                  <c:v>0</c:v>
                </c:pt>
                <c:pt idx="5614">
                  <c:v>0</c:v>
                </c:pt>
                <c:pt idx="5615">
                  <c:v>0</c:v>
                </c:pt>
                <c:pt idx="5616">
                  <c:v>0</c:v>
                </c:pt>
                <c:pt idx="5617">
                  <c:v>0</c:v>
                </c:pt>
                <c:pt idx="5618">
                  <c:v>0</c:v>
                </c:pt>
                <c:pt idx="5619">
                  <c:v>0</c:v>
                </c:pt>
                <c:pt idx="5620">
                  <c:v>0</c:v>
                </c:pt>
                <c:pt idx="5621">
                  <c:v>0</c:v>
                </c:pt>
                <c:pt idx="5622">
                  <c:v>0</c:v>
                </c:pt>
                <c:pt idx="5623">
                  <c:v>0</c:v>
                </c:pt>
                <c:pt idx="5624">
                  <c:v>0</c:v>
                </c:pt>
                <c:pt idx="5625">
                  <c:v>0</c:v>
                </c:pt>
                <c:pt idx="5626">
                  <c:v>0</c:v>
                </c:pt>
                <c:pt idx="5627">
                  <c:v>0</c:v>
                </c:pt>
                <c:pt idx="5628">
                  <c:v>0</c:v>
                </c:pt>
                <c:pt idx="5629">
                  <c:v>0</c:v>
                </c:pt>
                <c:pt idx="5630">
                  <c:v>0</c:v>
                </c:pt>
                <c:pt idx="5631">
                  <c:v>0</c:v>
                </c:pt>
                <c:pt idx="5632">
                  <c:v>0</c:v>
                </c:pt>
                <c:pt idx="5633">
                  <c:v>0</c:v>
                </c:pt>
                <c:pt idx="5634">
                  <c:v>0</c:v>
                </c:pt>
                <c:pt idx="5635">
                  <c:v>0</c:v>
                </c:pt>
                <c:pt idx="5636">
                  <c:v>0</c:v>
                </c:pt>
                <c:pt idx="5637">
                  <c:v>0</c:v>
                </c:pt>
                <c:pt idx="5638">
                  <c:v>0</c:v>
                </c:pt>
                <c:pt idx="5639">
                  <c:v>0</c:v>
                </c:pt>
                <c:pt idx="5640">
                  <c:v>0</c:v>
                </c:pt>
                <c:pt idx="5641">
                  <c:v>0</c:v>
                </c:pt>
                <c:pt idx="5642">
                  <c:v>0</c:v>
                </c:pt>
                <c:pt idx="5643">
                  <c:v>0</c:v>
                </c:pt>
                <c:pt idx="5644">
                  <c:v>0</c:v>
                </c:pt>
                <c:pt idx="5645">
                  <c:v>0</c:v>
                </c:pt>
                <c:pt idx="5646">
                  <c:v>0</c:v>
                </c:pt>
                <c:pt idx="5647">
                  <c:v>0</c:v>
                </c:pt>
                <c:pt idx="5648">
                  <c:v>0</c:v>
                </c:pt>
                <c:pt idx="5649">
                  <c:v>0</c:v>
                </c:pt>
                <c:pt idx="5650">
                  <c:v>0</c:v>
                </c:pt>
                <c:pt idx="5651">
                  <c:v>0</c:v>
                </c:pt>
                <c:pt idx="5652">
                  <c:v>0</c:v>
                </c:pt>
                <c:pt idx="5653">
                  <c:v>0</c:v>
                </c:pt>
                <c:pt idx="5654">
                  <c:v>0</c:v>
                </c:pt>
                <c:pt idx="5655">
                  <c:v>0</c:v>
                </c:pt>
                <c:pt idx="5656">
                  <c:v>0</c:v>
                </c:pt>
                <c:pt idx="5657">
                  <c:v>0</c:v>
                </c:pt>
                <c:pt idx="5658">
                  <c:v>0</c:v>
                </c:pt>
                <c:pt idx="5659">
                  <c:v>0</c:v>
                </c:pt>
                <c:pt idx="5660">
                  <c:v>0</c:v>
                </c:pt>
                <c:pt idx="5661">
                  <c:v>0</c:v>
                </c:pt>
                <c:pt idx="5662">
                  <c:v>0</c:v>
                </c:pt>
                <c:pt idx="5663">
                  <c:v>0</c:v>
                </c:pt>
                <c:pt idx="5664">
                  <c:v>0</c:v>
                </c:pt>
                <c:pt idx="5665">
                  <c:v>0</c:v>
                </c:pt>
                <c:pt idx="5666">
                  <c:v>0</c:v>
                </c:pt>
                <c:pt idx="5667">
                  <c:v>0</c:v>
                </c:pt>
                <c:pt idx="5668">
                  <c:v>0</c:v>
                </c:pt>
                <c:pt idx="5669">
                  <c:v>0</c:v>
                </c:pt>
                <c:pt idx="5670">
                  <c:v>0</c:v>
                </c:pt>
                <c:pt idx="5671">
                  <c:v>0</c:v>
                </c:pt>
                <c:pt idx="5672">
                  <c:v>0</c:v>
                </c:pt>
                <c:pt idx="5673">
                  <c:v>0</c:v>
                </c:pt>
                <c:pt idx="5674">
                  <c:v>0</c:v>
                </c:pt>
                <c:pt idx="5675">
                  <c:v>0</c:v>
                </c:pt>
                <c:pt idx="5676">
                  <c:v>0</c:v>
                </c:pt>
                <c:pt idx="5677">
                  <c:v>0</c:v>
                </c:pt>
                <c:pt idx="5678">
                  <c:v>0</c:v>
                </c:pt>
                <c:pt idx="5679">
                  <c:v>0</c:v>
                </c:pt>
                <c:pt idx="5680">
                  <c:v>0</c:v>
                </c:pt>
                <c:pt idx="5681">
                  <c:v>0</c:v>
                </c:pt>
                <c:pt idx="5682">
                  <c:v>0</c:v>
                </c:pt>
                <c:pt idx="5683">
                  <c:v>0</c:v>
                </c:pt>
                <c:pt idx="5684">
                  <c:v>0</c:v>
                </c:pt>
                <c:pt idx="5685">
                  <c:v>0</c:v>
                </c:pt>
                <c:pt idx="5686">
                  <c:v>0</c:v>
                </c:pt>
                <c:pt idx="5687">
                  <c:v>0</c:v>
                </c:pt>
                <c:pt idx="5688">
                  <c:v>0</c:v>
                </c:pt>
                <c:pt idx="5689">
                  <c:v>0</c:v>
                </c:pt>
                <c:pt idx="5690">
                  <c:v>0</c:v>
                </c:pt>
                <c:pt idx="5691">
                  <c:v>0</c:v>
                </c:pt>
                <c:pt idx="5692">
                  <c:v>0</c:v>
                </c:pt>
                <c:pt idx="5693">
                  <c:v>0</c:v>
                </c:pt>
                <c:pt idx="5694">
                  <c:v>0</c:v>
                </c:pt>
                <c:pt idx="5695">
                  <c:v>0</c:v>
                </c:pt>
                <c:pt idx="5696">
                  <c:v>0</c:v>
                </c:pt>
                <c:pt idx="5697">
                  <c:v>0</c:v>
                </c:pt>
                <c:pt idx="5698">
                  <c:v>0</c:v>
                </c:pt>
                <c:pt idx="5699">
                  <c:v>0</c:v>
                </c:pt>
                <c:pt idx="5700">
                  <c:v>0</c:v>
                </c:pt>
                <c:pt idx="5701">
                  <c:v>0</c:v>
                </c:pt>
                <c:pt idx="5702">
                  <c:v>0</c:v>
                </c:pt>
                <c:pt idx="5703">
                  <c:v>0</c:v>
                </c:pt>
                <c:pt idx="5704">
                  <c:v>0</c:v>
                </c:pt>
                <c:pt idx="5705">
                  <c:v>0</c:v>
                </c:pt>
                <c:pt idx="5706">
                  <c:v>0</c:v>
                </c:pt>
                <c:pt idx="5707">
                  <c:v>0</c:v>
                </c:pt>
                <c:pt idx="5708">
                  <c:v>0</c:v>
                </c:pt>
                <c:pt idx="5709">
                  <c:v>0</c:v>
                </c:pt>
                <c:pt idx="5710">
                  <c:v>0</c:v>
                </c:pt>
                <c:pt idx="5711">
                  <c:v>0</c:v>
                </c:pt>
                <c:pt idx="5712">
                  <c:v>0</c:v>
                </c:pt>
                <c:pt idx="5713">
                  <c:v>0</c:v>
                </c:pt>
                <c:pt idx="5714">
                  <c:v>0</c:v>
                </c:pt>
                <c:pt idx="5715">
                  <c:v>0</c:v>
                </c:pt>
                <c:pt idx="5716">
                  <c:v>0</c:v>
                </c:pt>
                <c:pt idx="5717">
                  <c:v>0</c:v>
                </c:pt>
                <c:pt idx="5718">
                  <c:v>0</c:v>
                </c:pt>
                <c:pt idx="5719">
                  <c:v>0</c:v>
                </c:pt>
                <c:pt idx="5720">
                  <c:v>0</c:v>
                </c:pt>
                <c:pt idx="5721">
                  <c:v>0</c:v>
                </c:pt>
                <c:pt idx="5722">
                  <c:v>0</c:v>
                </c:pt>
                <c:pt idx="5723">
                  <c:v>0</c:v>
                </c:pt>
                <c:pt idx="5724">
                  <c:v>0</c:v>
                </c:pt>
                <c:pt idx="5725">
                  <c:v>0</c:v>
                </c:pt>
                <c:pt idx="5726">
                  <c:v>0</c:v>
                </c:pt>
                <c:pt idx="5727">
                  <c:v>0</c:v>
                </c:pt>
                <c:pt idx="5728">
                  <c:v>0</c:v>
                </c:pt>
                <c:pt idx="5729">
                  <c:v>0</c:v>
                </c:pt>
                <c:pt idx="5730">
                  <c:v>0</c:v>
                </c:pt>
                <c:pt idx="5731">
                  <c:v>0</c:v>
                </c:pt>
                <c:pt idx="5732">
                  <c:v>0</c:v>
                </c:pt>
                <c:pt idx="5733">
                  <c:v>0</c:v>
                </c:pt>
                <c:pt idx="5734">
                  <c:v>0</c:v>
                </c:pt>
                <c:pt idx="5735">
                  <c:v>0</c:v>
                </c:pt>
                <c:pt idx="5736">
                  <c:v>0</c:v>
                </c:pt>
                <c:pt idx="5737">
                  <c:v>0</c:v>
                </c:pt>
                <c:pt idx="5738">
                  <c:v>0</c:v>
                </c:pt>
                <c:pt idx="5739">
                  <c:v>0</c:v>
                </c:pt>
                <c:pt idx="5740">
                  <c:v>0</c:v>
                </c:pt>
                <c:pt idx="5741">
                  <c:v>0</c:v>
                </c:pt>
                <c:pt idx="5742">
                  <c:v>0</c:v>
                </c:pt>
                <c:pt idx="5743">
                  <c:v>0</c:v>
                </c:pt>
                <c:pt idx="5744">
                  <c:v>0</c:v>
                </c:pt>
                <c:pt idx="5745">
                  <c:v>0</c:v>
                </c:pt>
                <c:pt idx="5746">
                  <c:v>0</c:v>
                </c:pt>
                <c:pt idx="5747">
                  <c:v>0</c:v>
                </c:pt>
                <c:pt idx="5748">
                  <c:v>0</c:v>
                </c:pt>
                <c:pt idx="5749">
                  <c:v>0</c:v>
                </c:pt>
                <c:pt idx="5750">
                  <c:v>0</c:v>
                </c:pt>
                <c:pt idx="5751">
                  <c:v>0</c:v>
                </c:pt>
                <c:pt idx="5752">
                  <c:v>0</c:v>
                </c:pt>
                <c:pt idx="5753">
                  <c:v>0</c:v>
                </c:pt>
                <c:pt idx="5754">
                  <c:v>0</c:v>
                </c:pt>
                <c:pt idx="5755">
                  <c:v>0</c:v>
                </c:pt>
                <c:pt idx="5756">
                  <c:v>0</c:v>
                </c:pt>
                <c:pt idx="5757">
                  <c:v>0</c:v>
                </c:pt>
                <c:pt idx="5758">
                  <c:v>0</c:v>
                </c:pt>
                <c:pt idx="5759">
                  <c:v>0</c:v>
                </c:pt>
                <c:pt idx="5760">
                  <c:v>0</c:v>
                </c:pt>
                <c:pt idx="5761">
                  <c:v>0</c:v>
                </c:pt>
                <c:pt idx="5762">
                  <c:v>0</c:v>
                </c:pt>
                <c:pt idx="5763">
                  <c:v>0</c:v>
                </c:pt>
                <c:pt idx="5764">
                  <c:v>0</c:v>
                </c:pt>
                <c:pt idx="5765">
                  <c:v>0</c:v>
                </c:pt>
                <c:pt idx="5766">
                  <c:v>0</c:v>
                </c:pt>
                <c:pt idx="5767">
                  <c:v>0</c:v>
                </c:pt>
                <c:pt idx="5768">
                  <c:v>0</c:v>
                </c:pt>
                <c:pt idx="5769">
                  <c:v>0</c:v>
                </c:pt>
                <c:pt idx="5770">
                  <c:v>0</c:v>
                </c:pt>
                <c:pt idx="5771">
                  <c:v>0</c:v>
                </c:pt>
                <c:pt idx="5772">
                  <c:v>0</c:v>
                </c:pt>
                <c:pt idx="5773">
                  <c:v>0</c:v>
                </c:pt>
                <c:pt idx="5774">
                  <c:v>0</c:v>
                </c:pt>
                <c:pt idx="5775">
                  <c:v>0</c:v>
                </c:pt>
                <c:pt idx="5776">
                  <c:v>0</c:v>
                </c:pt>
                <c:pt idx="5777">
                  <c:v>0</c:v>
                </c:pt>
                <c:pt idx="5778">
                  <c:v>0</c:v>
                </c:pt>
                <c:pt idx="5779">
                  <c:v>0</c:v>
                </c:pt>
                <c:pt idx="5780">
                  <c:v>0</c:v>
                </c:pt>
                <c:pt idx="5781">
                  <c:v>0</c:v>
                </c:pt>
                <c:pt idx="5782">
                  <c:v>0</c:v>
                </c:pt>
                <c:pt idx="5783">
                  <c:v>0</c:v>
                </c:pt>
                <c:pt idx="5784">
                  <c:v>0</c:v>
                </c:pt>
                <c:pt idx="5785">
                  <c:v>0</c:v>
                </c:pt>
                <c:pt idx="5786">
                  <c:v>0</c:v>
                </c:pt>
                <c:pt idx="5787">
                  <c:v>0</c:v>
                </c:pt>
                <c:pt idx="5788">
                  <c:v>0</c:v>
                </c:pt>
                <c:pt idx="5789">
                  <c:v>0</c:v>
                </c:pt>
                <c:pt idx="5790">
                  <c:v>0</c:v>
                </c:pt>
                <c:pt idx="5791">
                  <c:v>0</c:v>
                </c:pt>
                <c:pt idx="5792">
                  <c:v>0</c:v>
                </c:pt>
                <c:pt idx="5793">
                  <c:v>0</c:v>
                </c:pt>
                <c:pt idx="5794">
                  <c:v>0</c:v>
                </c:pt>
                <c:pt idx="5795">
                  <c:v>0</c:v>
                </c:pt>
                <c:pt idx="5796">
                  <c:v>0</c:v>
                </c:pt>
                <c:pt idx="5797">
                  <c:v>0</c:v>
                </c:pt>
                <c:pt idx="5798">
                  <c:v>0</c:v>
                </c:pt>
                <c:pt idx="5799">
                  <c:v>0</c:v>
                </c:pt>
                <c:pt idx="5800">
                  <c:v>0</c:v>
                </c:pt>
                <c:pt idx="5801">
                  <c:v>0</c:v>
                </c:pt>
                <c:pt idx="5802">
                  <c:v>0</c:v>
                </c:pt>
                <c:pt idx="5803">
                  <c:v>0</c:v>
                </c:pt>
                <c:pt idx="5804">
                  <c:v>0</c:v>
                </c:pt>
                <c:pt idx="5805">
                  <c:v>0</c:v>
                </c:pt>
                <c:pt idx="5806">
                  <c:v>0</c:v>
                </c:pt>
                <c:pt idx="5807">
                  <c:v>0</c:v>
                </c:pt>
                <c:pt idx="5808">
                  <c:v>0</c:v>
                </c:pt>
                <c:pt idx="5809">
                  <c:v>0</c:v>
                </c:pt>
                <c:pt idx="5810">
                  <c:v>0</c:v>
                </c:pt>
                <c:pt idx="5811">
                  <c:v>0</c:v>
                </c:pt>
                <c:pt idx="5812">
                  <c:v>0</c:v>
                </c:pt>
                <c:pt idx="5813">
                  <c:v>0</c:v>
                </c:pt>
                <c:pt idx="5814">
                  <c:v>0</c:v>
                </c:pt>
                <c:pt idx="5815">
                  <c:v>0</c:v>
                </c:pt>
                <c:pt idx="5816">
                  <c:v>0</c:v>
                </c:pt>
                <c:pt idx="5817">
                  <c:v>0</c:v>
                </c:pt>
                <c:pt idx="5818">
                  <c:v>0</c:v>
                </c:pt>
                <c:pt idx="5819">
                  <c:v>0</c:v>
                </c:pt>
                <c:pt idx="5820">
                  <c:v>0</c:v>
                </c:pt>
                <c:pt idx="5821">
                  <c:v>0</c:v>
                </c:pt>
                <c:pt idx="5822">
                  <c:v>0</c:v>
                </c:pt>
                <c:pt idx="5823">
                  <c:v>0</c:v>
                </c:pt>
                <c:pt idx="5824">
                  <c:v>0</c:v>
                </c:pt>
                <c:pt idx="5825">
                  <c:v>0</c:v>
                </c:pt>
                <c:pt idx="5826">
                  <c:v>0</c:v>
                </c:pt>
                <c:pt idx="5827">
                  <c:v>0</c:v>
                </c:pt>
                <c:pt idx="5828">
                  <c:v>0</c:v>
                </c:pt>
                <c:pt idx="5829">
                  <c:v>0</c:v>
                </c:pt>
                <c:pt idx="5830">
                  <c:v>0</c:v>
                </c:pt>
                <c:pt idx="5831">
                  <c:v>0</c:v>
                </c:pt>
                <c:pt idx="5832">
                  <c:v>0</c:v>
                </c:pt>
                <c:pt idx="5833">
                  <c:v>0</c:v>
                </c:pt>
                <c:pt idx="5834">
                  <c:v>0</c:v>
                </c:pt>
                <c:pt idx="5835">
                  <c:v>0</c:v>
                </c:pt>
                <c:pt idx="5836">
                  <c:v>0</c:v>
                </c:pt>
                <c:pt idx="5837">
                  <c:v>0</c:v>
                </c:pt>
                <c:pt idx="5838">
                  <c:v>0</c:v>
                </c:pt>
                <c:pt idx="5839">
                  <c:v>0</c:v>
                </c:pt>
                <c:pt idx="5840">
                  <c:v>0</c:v>
                </c:pt>
                <c:pt idx="5841">
                  <c:v>0</c:v>
                </c:pt>
                <c:pt idx="5842">
                  <c:v>0</c:v>
                </c:pt>
                <c:pt idx="5843">
                  <c:v>0</c:v>
                </c:pt>
                <c:pt idx="5844">
                  <c:v>0</c:v>
                </c:pt>
                <c:pt idx="5845">
                  <c:v>0</c:v>
                </c:pt>
                <c:pt idx="5846">
                  <c:v>0</c:v>
                </c:pt>
                <c:pt idx="5847">
                  <c:v>0</c:v>
                </c:pt>
                <c:pt idx="5848">
                  <c:v>0</c:v>
                </c:pt>
                <c:pt idx="5849">
                  <c:v>0</c:v>
                </c:pt>
                <c:pt idx="5850">
                  <c:v>0</c:v>
                </c:pt>
                <c:pt idx="5851">
                  <c:v>0</c:v>
                </c:pt>
                <c:pt idx="5852">
                  <c:v>0</c:v>
                </c:pt>
                <c:pt idx="5853">
                  <c:v>0</c:v>
                </c:pt>
                <c:pt idx="5854">
                  <c:v>0</c:v>
                </c:pt>
                <c:pt idx="5855">
                  <c:v>0</c:v>
                </c:pt>
                <c:pt idx="5856">
                  <c:v>0</c:v>
                </c:pt>
                <c:pt idx="5857">
                  <c:v>0</c:v>
                </c:pt>
                <c:pt idx="5858">
                  <c:v>0</c:v>
                </c:pt>
                <c:pt idx="5859">
                  <c:v>0</c:v>
                </c:pt>
                <c:pt idx="5860">
                  <c:v>0</c:v>
                </c:pt>
                <c:pt idx="5861">
                  <c:v>0</c:v>
                </c:pt>
                <c:pt idx="5862">
                  <c:v>0</c:v>
                </c:pt>
                <c:pt idx="5863">
                  <c:v>0</c:v>
                </c:pt>
                <c:pt idx="5864">
                  <c:v>0</c:v>
                </c:pt>
                <c:pt idx="5865">
                  <c:v>0</c:v>
                </c:pt>
                <c:pt idx="5866">
                  <c:v>0</c:v>
                </c:pt>
                <c:pt idx="5867">
                  <c:v>0</c:v>
                </c:pt>
                <c:pt idx="5868">
                  <c:v>0</c:v>
                </c:pt>
                <c:pt idx="5869">
                  <c:v>0</c:v>
                </c:pt>
                <c:pt idx="5870">
                  <c:v>0</c:v>
                </c:pt>
                <c:pt idx="5871">
                  <c:v>0</c:v>
                </c:pt>
                <c:pt idx="5872">
                  <c:v>0</c:v>
                </c:pt>
                <c:pt idx="5873">
                  <c:v>0</c:v>
                </c:pt>
                <c:pt idx="5874">
                  <c:v>0</c:v>
                </c:pt>
                <c:pt idx="5875">
                  <c:v>0</c:v>
                </c:pt>
                <c:pt idx="5876">
                  <c:v>0</c:v>
                </c:pt>
                <c:pt idx="5877">
                  <c:v>0</c:v>
                </c:pt>
                <c:pt idx="5878">
                  <c:v>0</c:v>
                </c:pt>
                <c:pt idx="5879">
                  <c:v>0</c:v>
                </c:pt>
                <c:pt idx="5880">
                  <c:v>0</c:v>
                </c:pt>
                <c:pt idx="5881">
                  <c:v>0</c:v>
                </c:pt>
                <c:pt idx="5882">
                  <c:v>0</c:v>
                </c:pt>
                <c:pt idx="5883">
                  <c:v>0</c:v>
                </c:pt>
                <c:pt idx="5884">
                  <c:v>0</c:v>
                </c:pt>
                <c:pt idx="5885">
                  <c:v>0</c:v>
                </c:pt>
                <c:pt idx="5886">
                  <c:v>0</c:v>
                </c:pt>
                <c:pt idx="5887">
                  <c:v>0</c:v>
                </c:pt>
                <c:pt idx="5888">
                  <c:v>0</c:v>
                </c:pt>
                <c:pt idx="5889">
                  <c:v>0</c:v>
                </c:pt>
                <c:pt idx="5890">
                  <c:v>0</c:v>
                </c:pt>
                <c:pt idx="5891">
                  <c:v>0</c:v>
                </c:pt>
                <c:pt idx="5892">
                  <c:v>0</c:v>
                </c:pt>
                <c:pt idx="5893">
                  <c:v>0</c:v>
                </c:pt>
                <c:pt idx="5894">
                  <c:v>0</c:v>
                </c:pt>
                <c:pt idx="5895">
                  <c:v>0</c:v>
                </c:pt>
                <c:pt idx="5896">
                  <c:v>0</c:v>
                </c:pt>
                <c:pt idx="5897">
                  <c:v>0</c:v>
                </c:pt>
                <c:pt idx="5898">
                  <c:v>0</c:v>
                </c:pt>
                <c:pt idx="5899">
                  <c:v>0</c:v>
                </c:pt>
                <c:pt idx="5900">
                  <c:v>0</c:v>
                </c:pt>
                <c:pt idx="5901">
                  <c:v>0</c:v>
                </c:pt>
                <c:pt idx="5902">
                  <c:v>0</c:v>
                </c:pt>
                <c:pt idx="5903">
                  <c:v>0</c:v>
                </c:pt>
                <c:pt idx="5904">
                  <c:v>0</c:v>
                </c:pt>
                <c:pt idx="5905">
                  <c:v>0</c:v>
                </c:pt>
                <c:pt idx="5906">
                  <c:v>0</c:v>
                </c:pt>
                <c:pt idx="5907">
                  <c:v>0</c:v>
                </c:pt>
                <c:pt idx="5908">
                  <c:v>0</c:v>
                </c:pt>
                <c:pt idx="5909">
                  <c:v>0</c:v>
                </c:pt>
                <c:pt idx="5910">
                  <c:v>0</c:v>
                </c:pt>
                <c:pt idx="5911">
                  <c:v>0</c:v>
                </c:pt>
                <c:pt idx="5912">
                  <c:v>0</c:v>
                </c:pt>
                <c:pt idx="5913">
                  <c:v>0</c:v>
                </c:pt>
                <c:pt idx="5914">
                  <c:v>0</c:v>
                </c:pt>
                <c:pt idx="5915">
                  <c:v>0</c:v>
                </c:pt>
                <c:pt idx="5916">
                  <c:v>0</c:v>
                </c:pt>
                <c:pt idx="5917">
                  <c:v>0</c:v>
                </c:pt>
                <c:pt idx="5918">
                  <c:v>0</c:v>
                </c:pt>
                <c:pt idx="5919">
                  <c:v>0</c:v>
                </c:pt>
                <c:pt idx="5920">
                  <c:v>0</c:v>
                </c:pt>
                <c:pt idx="5921">
                  <c:v>0</c:v>
                </c:pt>
                <c:pt idx="5922">
                  <c:v>0</c:v>
                </c:pt>
                <c:pt idx="5923">
                  <c:v>0</c:v>
                </c:pt>
                <c:pt idx="5924">
                  <c:v>0</c:v>
                </c:pt>
                <c:pt idx="5925">
                  <c:v>0</c:v>
                </c:pt>
                <c:pt idx="5926">
                  <c:v>0</c:v>
                </c:pt>
                <c:pt idx="5927">
                  <c:v>0</c:v>
                </c:pt>
                <c:pt idx="5928">
                  <c:v>0</c:v>
                </c:pt>
                <c:pt idx="5929">
                  <c:v>0</c:v>
                </c:pt>
                <c:pt idx="5930">
                  <c:v>0</c:v>
                </c:pt>
                <c:pt idx="5931">
                  <c:v>0</c:v>
                </c:pt>
                <c:pt idx="5932">
                  <c:v>0</c:v>
                </c:pt>
                <c:pt idx="5933">
                  <c:v>0</c:v>
                </c:pt>
                <c:pt idx="5934">
                  <c:v>0</c:v>
                </c:pt>
                <c:pt idx="5935">
                  <c:v>0</c:v>
                </c:pt>
                <c:pt idx="5936">
                  <c:v>0</c:v>
                </c:pt>
                <c:pt idx="5937">
                  <c:v>0</c:v>
                </c:pt>
                <c:pt idx="5938">
                  <c:v>0</c:v>
                </c:pt>
                <c:pt idx="5939">
                  <c:v>0</c:v>
                </c:pt>
                <c:pt idx="5940">
                  <c:v>0</c:v>
                </c:pt>
                <c:pt idx="5941">
                  <c:v>0</c:v>
                </c:pt>
                <c:pt idx="5942">
                  <c:v>0</c:v>
                </c:pt>
                <c:pt idx="5943">
                  <c:v>0</c:v>
                </c:pt>
                <c:pt idx="5944">
                  <c:v>0</c:v>
                </c:pt>
                <c:pt idx="5945">
                  <c:v>0</c:v>
                </c:pt>
                <c:pt idx="5946">
                  <c:v>0</c:v>
                </c:pt>
                <c:pt idx="5947">
                  <c:v>0</c:v>
                </c:pt>
                <c:pt idx="5948">
                  <c:v>0</c:v>
                </c:pt>
                <c:pt idx="5949">
                  <c:v>0</c:v>
                </c:pt>
                <c:pt idx="5950">
                  <c:v>0</c:v>
                </c:pt>
                <c:pt idx="5951">
                  <c:v>0</c:v>
                </c:pt>
                <c:pt idx="5952">
                  <c:v>0</c:v>
                </c:pt>
                <c:pt idx="5953">
                  <c:v>0</c:v>
                </c:pt>
                <c:pt idx="5954">
                  <c:v>0</c:v>
                </c:pt>
                <c:pt idx="5955">
                  <c:v>0</c:v>
                </c:pt>
                <c:pt idx="5956">
                  <c:v>0</c:v>
                </c:pt>
                <c:pt idx="5957">
                  <c:v>0</c:v>
                </c:pt>
                <c:pt idx="5958">
                  <c:v>0</c:v>
                </c:pt>
                <c:pt idx="5959">
                  <c:v>0</c:v>
                </c:pt>
                <c:pt idx="5960">
                  <c:v>0</c:v>
                </c:pt>
                <c:pt idx="5961">
                  <c:v>0</c:v>
                </c:pt>
                <c:pt idx="5962">
                  <c:v>0</c:v>
                </c:pt>
                <c:pt idx="5963">
                  <c:v>0</c:v>
                </c:pt>
                <c:pt idx="5964">
                  <c:v>0</c:v>
                </c:pt>
                <c:pt idx="5965">
                  <c:v>0</c:v>
                </c:pt>
                <c:pt idx="5966">
                  <c:v>0</c:v>
                </c:pt>
                <c:pt idx="5967">
                  <c:v>0</c:v>
                </c:pt>
                <c:pt idx="5968">
                  <c:v>0</c:v>
                </c:pt>
                <c:pt idx="5969">
                  <c:v>0</c:v>
                </c:pt>
                <c:pt idx="5970">
                  <c:v>0</c:v>
                </c:pt>
                <c:pt idx="5971">
                  <c:v>0</c:v>
                </c:pt>
                <c:pt idx="5972">
                  <c:v>0</c:v>
                </c:pt>
                <c:pt idx="5973">
                  <c:v>0</c:v>
                </c:pt>
                <c:pt idx="5974">
                  <c:v>0</c:v>
                </c:pt>
                <c:pt idx="5975">
                  <c:v>0</c:v>
                </c:pt>
                <c:pt idx="5976">
                  <c:v>0</c:v>
                </c:pt>
                <c:pt idx="5977">
                  <c:v>0</c:v>
                </c:pt>
                <c:pt idx="5978">
                  <c:v>0</c:v>
                </c:pt>
                <c:pt idx="5979">
                  <c:v>0</c:v>
                </c:pt>
                <c:pt idx="5980">
                  <c:v>0</c:v>
                </c:pt>
                <c:pt idx="5981">
                  <c:v>0</c:v>
                </c:pt>
                <c:pt idx="5982">
                  <c:v>0</c:v>
                </c:pt>
                <c:pt idx="5983">
                  <c:v>0</c:v>
                </c:pt>
                <c:pt idx="5984">
                  <c:v>0</c:v>
                </c:pt>
                <c:pt idx="5985">
                  <c:v>0</c:v>
                </c:pt>
                <c:pt idx="5986">
                  <c:v>0</c:v>
                </c:pt>
                <c:pt idx="5987">
                  <c:v>0</c:v>
                </c:pt>
                <c:pt idx="5988">
                  <c:v>0</c:v>
                </c:pt>
                <c:pt idx="5989">
                  <c:v>0</c:v>
                </c:pt>
                <c:pt idx="5990">
                  <c:v>0</c:v>
                </c:pt>
                <c:pt idx="5991">
                  <c:v>0</c:v>
                </c:pt>
                <c:pt idx="5992">
                  <c:v>0</c:v>
                </c:pt>
                <c:pt idx="5993">
                  <c:v>0</c:v>
                </c:pt>
                <c:pt idx="5994">
                  <c:v>0</c:v>
                </c:pt>
                <c:pt idx="5995">
                  <c:v>0</c:v>
                </c:pt>
                <c:pt idx="5996">
                  <c:v>0</c:v>
                </c:pt>
                <c:pt idx="5997">
                  <c:v>0</c:v>
                </c:pt>
                <c:pt idx="5998">
                  <c:v>0</c:v>
                </c:pt>
                <c:pt idx="5999">
                  <c:v>0</c:v>
                </c:pt>
                <c:pt idx="6000">
                  <c:v>0</c:v>
                </c:pt>
                <c:pt idx="6001">
                  <c:v>0</c:v>
                </c:pt>
                <c:pt idx="6002">
                  <c:v>0</c:v>
                </c:pt>
                <c:pt idx="6003">
                  <c:v>0</c:v>
                </c:pt>
                <c:pt idx="6004">
                  <c:v>0</c:v>
                </c:pt>
                <c:pt idx="6005">
                  <c:v>0</c:v>
                </c:pt>
                <c:pt idx="6006">
                  <c:v>0</c:v>
                </c:pt>
                <c:pt idx="6007">
                  <c:v>0</c:v>
                </c:pt>
                <c:pt idx="6008">
                  <c:v>0</c:v>
                </c:pt>
                <c:pt idx="6009">
                  <c:v>0</c:v>
                </c:pt>
                <c:pt idx="6010">
                  <c:v>0</c:v>
                </c:pt>
                <c:pt idx="6011">
                  <c:v>0</c:v>
                </c:pt>
                <c:pt idx="6012">
                  <c:v>0</c:v>
                </c:pt>
                <c:pt idx="6013">
                  <c:v>0</c:v>
                </c:pt>
                <c:pt idx="6014">
                  <c:v>0</c:v>
                </c:pt>
                <c:pt idx="6015">
                  <c:v>0</c:v>
                </c:pt>
                <c:pt idx="6016">
                  <c:v>0</c:v>
                </c:pt>
                <c:pt idx="6017">
                  <c:v>0</c:v>
                </c:pt>
                <c:pt idx="6018">
                  <c:v>0</c:v>
                </c:pt>
                <c:pt idx="6019">
                  <c:v>0</c:v>
                </c:pt>
                <c:pt idx="6020">
                  <c:v>0</c:v>
                </c:pt>
                <c:pt idx="6021">
                  <c:v>0</c:v>
                </c:pt>
                <c:pt idx="6022">
                  <c:v>0</c:v>
                </c:pt>
                <c:pt idx="6023">
                  <c:v>0</c:v>
                </c:pt>
                <c:pt idx="6024">
                  <c:v>0</c:v>
                </c:pt>
                <c:pt idx="6025">
                  <c:v>0</c:v>
                </c:pt>
                <c:pt idx="6026">
                  <c:v>0</c:v>
                </c:pt>
                <c:pt idx="6027">
                  <c:v>0</c:v>
                </c:pt>
                <c:pt idx="6028">
                  <c:v>0</c:v>
                </c:pt>
                <c:pt idx="6029">
                  <c:v>0</c:v>
                </c:pt>
                <c:pt idx="6030">
                  <c:v>0</c:v>
                </c:pt>
                <c:pt idx="6031">
                  <c:v>0</c:v>
                </c:pt>
                <c:pt idx="6032">
                  <c:v>0</c:v>
                </c:pt>
                <c:pt idx="6033">
                  <c:v>0</c:v>
                </c:pt>
                <c:pt idx="6034">
                  <c:v>0</c:v>
                </c:pt>
                <c:pt idx="6035">
                  <c:v>0</c:v>
                </c:pt>
                <c:pt idx="6036">
                  <c:v>0</c:v>
                </c:pt>
                <c:pt idx="6037">
                  <c:v>0</c:v>
                </c:pt>
                <c:pt idx="6038">
                  <c:v>0</c:v>
                </c:pt>
                <c:pt idx="6039">
                  <c:v>0</c:v>
                </c:pt>
                <c:pt idx="6040">
                  <c:v>0</c:v>
                </c:pt>
                <c:pt idx="6041">
                  <c:v>0</c:v>
                </c:pt>
                <c:pt idx="6042">
                  <c:v>0</c:v>
                </c:pt>
                <c:pt idx="6043">
                  <c:v>0</c:v>
                </c:pt>
                <c:pt idx="6044">
                  <c:v>0</c:v>
                </c:pt>
                <c:pt idx="6045">
                  <c:v>0</c:v>
                </c:pt>
                <c:pt idx="6046">
                  <c:v>0</c:v>
                </c:pt>
                <c:pt idx="6047">
                  <c:v>0</c:v>
                </c:pt>
                <c:pt idx="6048">
                  <c:v>0</c:v>
                </c:pt>
                <c:pt idx="6049">
                  <c:v>0</c:v>
                </c:pt>
                <c:pt idx="6050">
                  <c:v>0</c:v>
                </c:pt>
                <c:pt idx="6051">
                  <c:v>0</c:v>
                </c:pt>
                <c:pt idx="6052">
                  <c:v>0</c:v>
                </c:pt>
                <c:pt idx="6053">
                  <c:v>0</c:v>
                </c:pt>
                <c:pt idx="6054">
                  <c:v>0</c:v>
                </c:pt>
                <c:pt idx="6055">
                  <c:v>0</c:v>
                </c:pt>
                <c:pt idx="6056">
                  <c:v>0</c:v>
                </c:pt>
                <c:pt idx="6057">
                  <c:v>0</c:v>
                </c:pt>
                <c:pt idx="6058">
                  <c:v>0</c:v>
                </c:pt>
                <c:pt idx="6059">
                  <c:v>0</c:v>
                </c:pt>
                <c:pt idx="6060">
                  <c:v>0</c:v>
                </c:pt>
                <c:pt idx="6061">
                  <c:v>0</c:v>
                </c:pt>
                <c:pt idx="6062">
                  <c:v>0</c:v>
                </c:pt>
                <c:pt idx="6063">
                  <c:v>0</c:v>
                </c:pt>
                <c:pt idx="6064">
                  <c:v>0</c:v>
                </c:pt>
                <c:pt idx="6065">
                  <c:v>0</c:v>
                </c:pt>
                <c:pt idx="6066">
                  <c:v>0</c:v>
                </c:pt>
                <c:pt idx="6067">
                  <c:v>0</c:v>
                </c:pt>
                <c:pt idx="6068">
                  <c:v>0</c:v>
                </c:pt>
                <c:pt idx="6069">
                  <c:v>0</c:v>
                </c:pt>
                <c:pt idx="6070">
                  <c:v>0</c:v>
                </c:pt>
                <c:pt idx="6071">
                  <c:v>0</c:v>
                </c:pt>
                <c:pt idx="6072">
                  <c:v>0</c:v>
                </c:pt>
                <c:pt idx="6073">
                  <c:v>0</c:v>
                </c:pt>
                <c:pt idx="6074">
                  <c:v>0</c:v>
                </c:pt>
                <c:pt idx="6075">
                  <c:v>0</c:v>
                </c:pt>
                <c:pt idx="6076">
                  <c:v>0</c:v>
                </c:pt>
                <c:pt idx="6077">
                  <c:v>0</c:v>
                </c:pt>
                <c:pt idx="6078">
                  <c:v>0</c:v>
                </c:pt>
                <c:pt idx="6079">
                  <c:v>0</c:v>
                </c:pt>
                <c:pt idx="6080">
                  <c:v>0</c:v>
                </c:pt>
                <c:pt idx="6081">
                  <c:v>0</c:v>
                </c:pt>
                <c:pt idx="6082">
                  <c:v>0</c:v>
                </c:pt>
                <c:pt idx="6083">
                  <c:v>0</c:v>
                </c:pt>
                <c:pt idx="6084">
                  <c:v>0</c:v>
                </c:pt>
                <c:pt idx="6085">
                  <c:v>0</c:v>
                </c:pt>
                <c:pt idx="6086">
                  <c:v>0</c:v>
                </c:pt>
                <c:pt idx="6087">
                  <c:v>0</c:v>
                </c:pt>
                <c:pt idx="6088">
                  <c:v>0</c:v>
                </c:pt>
                <c:pt idx="6089">
                  <c:v>0</c:v>
                </c:pt>
                <c:pt idx="6090">
                  <c:v>0</c:v>
                </c:pt>
                <c:pt idx="6091">
                  <c:v>0</c:v>
                </c:pt>
                <c:pt idx="6092">
                  <c:v>0</c:v>
                </c:pt>
                <c:pt idx="6093">
                  <c:v>0</c:v>
                </c:pt>
                <c:pt idx="6094">
                  <c:v>0</c:v>
                </c:pt>
                <c:pt idx="6095">
                  <c:v>0</c:v>
                </c:pt>
                <c:pt idx="6096">
                  <c:v>0</c:v>
                </c:pt>
                <c:pt idx="6097">
                  <c:v>0</c:v>
                </c:pt>
                <c:pt idx="6098">
                  <c:v>0</c:v>
                </c:pt>
                <c:pt idx="6099">
                  <c:v>0</c:v>
                </c:pt>
                <c:pt idx="6100">
                  <c:v>0</c:v>
                </c:pt>
                <c:pt idx="6101">
                  <c:v>0</c:v>
                </c:pt>
                <c:pt idx="6102">
                  <c:v>0</c:v>
                </c:pt>
                <c:pt idx="6103">
                  <c:v>0</c:v>
                </c:pt>
                <c:pt idx="6104">
                  <c:v>0</c:v>
                </c:pt>
                <c:pt idx="6105">
                  <c:v>0</c:v>
                </c:pt>
                <c:pt idx="6106">
                  <c:v>0</c:v>
                </c:pt>
                <c:pt idx="6107">
                  <c:v>0</c:v>
                </c:pt>
                <c:pt idx="6108">
                  <c:v>0</c:v>
                </c:pt>
                <c:pt idx="6109">
                  <c:v>0</c:v>
                </c:pt>
                <c:pt idx="6110">
                  <c:v>0</c:v>
                </c:pt>
                <c:pt idx="6111">
                  <c:v>0</c:v>
                </c:pt>
                <c:pt idx="6112">
                  <c:v>0</c:v>
                </c:pt>
                <c:pt idx="6113">
                  <c:v>0</c:v>
                </c:pt>
                <c:pt idx="6114">
                  <c:v>0</c:v>
                </c:pt>
                <c:pt idx="6115">
                  <c:v>0</c:v>
                </c:pt>
                <c:pt idx="6116">
                  <c:v>0</c:v>
                </c:pt>
                <c:pt idx="6117">
                  <c:v>0</c:v>
                </c:pt>
                <c:pt idx="6118">
                  <c:v>0</c:v>
                </c:pt>
                <c:pt idx="6119">
                  <c:v>0</c:v>
                </c:pt>
                <c:pt idx="6120">
                  <c:v>0</c:v>
                </c:pt>
                <c:pt idx="6121">
                  <c:v>0</c:v>
                </c:pt>
                <c:pt idx="6122">
                  <c:v>0</c:v>
                </c:pt>
                <c:pt idx="6123">
                  <c:v>0</c:v>
                </c:pt>
                <c:pt idx="6124">
                  <c:v>0</c:v>
                </c:pt>
                <c:pt idx="6125">
                  <c:v>0</c:v>
                </c:pt>
                <c:pt idx="6126">
                  <c:v>0</c:v>
                </c:pt>
                <c:pt idx="6127">
                  <c:v>0</c:v>
                </c:pt>
                <c:pt idx="6128">
                  <c:v>0</c:v>
                </c:pt>
                <c:pt idx="6129">
                  <c:v>0</c:v>
                </c:pt>
                <c:pt idx="6130">
                  <c:v>0</c:v>
                </c:pt>
                <c:pt idx="6131">
                  <c:v>0</c:v>
                </c:pt>
                <c:pt idx="6132">
                  <c:v>0</c:v>
                </c:pt>
                <c:pt idx="6133">
                  <c:v>0</c:v>
                </c:pt>
                <c:pt idx="6134">
                  <c:v>0</c:v>
                </c:pt>
                <c:pt idx="6135">
                  <c:v>0</c:v>
                </c:pt>
                <c:pt idx="6136">
                  <c:v>0</c:v>
                </c:pt>
                <c:pt idx="6137">
                  <c:v>0</c:v>
                </c:pt>
                <c:pt idx="6138">
                  <c:v>0</c:v>
                </c:pt>
                <c:pt idx="6139">
                  <c:v>0</c:v>
                </c:pt>
                <c:pt idx="6140">
                  <c:v>0</c:v>
                </c:pt>
                <c:pt idx="6141">
                  <c:v>0</c:v>
                </c:pt>
                <c:pt idx="6142">
                  <c:v>0</c:v>
                </c:pt>
                <c:pt idx="6143">
                  <c:v>0</c:v>
                </c:pt>
                <c:pt idx="6144">
                  <c:v>0</c:v>
                </c:pt>
                <c:pt idx="6145">
                  <c:v>0</c:v>
                </c:pt>
                <c:pt idx="6146">
                  <c:v>0</c:v>
                </c:pt>
                <c:pt idx="6147">
                  <c:v>0</c:v>
                </c:pt>
                <c:pt idx="6148">
                  <c:v>0</c:v>
                </c:pt>
                <c:pt idx="6149">
                  <c:v>0</c:v>
                </c:pt>
                <c:pt idx="6150">
                  <c:v>0</c:v>
                </c:pt>
                <c:pt idx="6151">
                  <c:v>0</c:v>
                </c:pt>
                <c:pt idx="6152">
                  <c:v>0</c:v>
                </c:pt>
                <c:pt idx="6153">
                  <c:v>0</c:v>
                </c:pt>
                <c:pt idx="6154">
                  <c:v>0</c:v>
                </c:pt>
                <c:pt idx="6155">
                  <c:v>0</c:v>
                </c:pt>
                <c:pt idx="6156">
                  <c:v>0</c:v>
                </c:pt>
                <c:pt idx="6157">
                  <c:v>0</c:v>
                </c:pt>
                <c:pt idx="6158">
                  <c:v>0</c:v>
                </c:pt>
                <c:pt idx="6159">
                  <c:v>0</c:v>
                </c:pt>
                <c:pt idx="6160">
                  <c:v>0</c:v>
                </c:pt>
                <c:pt idx="6161">
                  <c:v>0</c:v>
                </c:pt>
                <c:pt idx="6162">
                  <c:v>0</c:v>
                </c:pt>
                <c:pt idx="6163">
                  <c:v>0</c:v>
                </c:pt>
                <c:pt idx="6164">
                  <c:v>0</c:v>
                </c:pt>
                <c:pt idx="6165">
                  <c:v>0</c:v>
                </c:pt>
                <c:pt idx="6166">
                  <c:v>0</c:v>
                </c:pt>
                <c:pt idx="6167">
                  <c:v>0</c:v>
                </c:pt>
                <c:pt idx="6168">
                  <c:v>0</c:v>
                </c:pt>
                <c:pt idx="6169">
                  <c:v>0</c:v>
                </c:pt>
                <c:pt idx="6170">
                  <c:v>0</c:v>
                </c:pt>
                <c:pt idx="6171">
                  <c:v>0</c:v>
                </c:pt>
                <c:pt idx="6172">
                  <c:v>0</c:v>
                </c:pt>
                <c:pt idx="6173">
                  <c:v>0</c:v>
                </c:pt>
                <c:pt idx="6174">
                  <c:v>0</c:v>
                </c:pt>
                <c:pt idx="6175">
                  <c:v>0</c:v>
                </c:pt>
                <c:pt idx="6176">
                  <c:v>0</c:v>
                </c:pt>
                <c:pt idx="6177">
                  <c:v>0</c:v>
                </c:pt>
                <c:pt idx="6178">
                  <c:v>0</c:v>
                </c:pt>
                <c:pt idx="6179">
                  <c:v>0</c:v>
                </c:pt>
                <c:pt idx="6180">
                  <c:v>0</c:v>
                </c:pt>
                <c:pt idx="6181">
                  <c:v>0</c:v>
                </c:pt>
                <c:pt idx="6182">
                  <c:v>0</c:v>
                </c:pt>
                <c:pt idx="6183">
                  <c:v>0</c:v>
                </c:pt>
                <c:pt idx="6184">
                  <c:v>0</c:v>
                </c:pt>
                <c:pt idx="6185">
                  <c:v>0</c:v>
                </c:pt>
                <c:pt idx="6186">
                  <c:v>0</c:v>
                </c:pt>
                <c:pt idx="6187">
                  <c:v>0</c:v>
                </c:pt>
                <c:pt idx="6188">
                  <c:v>0</c:v>
                </c:pt>
                <c:pt idx="6189">
                  <c:v>0</c:v>
                </c:pt>
                <c:pt idx="6190">
                  <c:v>0</c:v>
                </c:pt>
                <c:pt idx="6191">
                  <c:v>0</c:v>
                </c:pt>
                <c:pt idx="6192">
                  <c:v>0</c:v>
                </c:pt>
                <c:pt idx="6193">
                  <c:v>0</c:v>
                </c:pt>
                <c:pt idx="6194">
                  <c:v>0</c:v>
                </c:pt>
                <c:pt idx="6195">
                  <c:v>0</c:v>
                </c:pt>
                <c:pt idx="6196">
                  <c:v>0</c:v>
                </c:pt>
                <c:pt idx="6197">
                  <c:v>0</c:v>
                </c:pt>
                <c:pt idx="6198">
                  <c:v>0</c:v>
                </c:pt>
                <c:pt idx="6199">
                  <c:v>0</c:v>
                </c:pt>
                <c:pt idx="6200">
                  <c:v>0</c:v>
                </c:pt>
                <c:pt idx="6201">
                  <c:v>0</c:v>
                </c:pt>
                <c:pt idx="6202">
                  <c:v>0</c:v>
                </c:pt>
                <c:pt idx="6203">
                  <c:v>0</c:v>
                </c:pt>
                <c:pt idx="6204">
                  <c:v>0</c:v>
                </c:pt>
                <c:pt idx="6205">
                  <c:v>0</c:v>
                </c:pt>
                <c:pt idx="6206">
                  <c:v>0</c:v>
                </c:pt>
                <c:pt idx="6207">
                  <c:v>0</c:v>
                </c:pt>
                <c:pt idx="6208">
                  <c:v>0</c:v>
                </c:pt>
                <c:pt idx="6209">
                  <c:v>0</c:v>
                </c:pt>
                <c:pt idx="6210">
                  <c:v>0</c:v>
                </c:pt>
                <c:pt idx="6211">
                  <c:v>0</c:v>
                </c:pt>
                <c:pt idx="6212">
                  <c:v>0</c:v>
                </c:pt>
                <c:pt idx="6213">
                  <c:v>0</c:v>
                </c:pt>
                <c:pt idx="6214">
                  <c:v>0</c:v>
                </c:pt>
                <c:pt idx="6215">
                  <c:v>0</c:v>
                </c:pt>
                <c:pt idx="6216">
                  <c:v>0</c:v>
                </c:pt>
                <c:pt idx="6217">
                  <c:v>0</c:v>
                </c:pt>
                <c:pt idx="6218">
                  <c:v>0</c:v>
                </c:pt>
                <c:pt idx="6219">
                  <c:v>0</c:v>
                </c:pt>
                <c:pt idx="6220">
                  <c:v>0</c:v>
                </c:pt>
                <c:pt idx="6221">
                  <c:v>0</c:v>
                </c:pt>
                <c:pt idx="6222">
                  <c:v>0</c:v>
                </c:pt>
                <c:pt idx="6223">
                  <c:v>0</c:v>
                </c:pt>
                <c:pt idx="6224">
                  <c:v>0</c:v>
                </c:pt>
                <c:pt idx="6225">
                  <c:v>0</c:v>
                </c:pt>
                <c:pt idx="6226">
                  <c:v>0</c:v>
                </c:pt>
                <c:pt idx="6227">
                  <c:v>0</c:v>
                </c:pt>
                <c:pt idx="6228">
                  <c:v>0</c:v>
                </c:pt>
                <c:pt idx="6229">
                  <c:v>0</c:v>
                </c:pt>
                <c:pt idx="6230">
                  <c:v>0</c:v>
                </c:pt>
                <c:pt idx="6231">
                  <c:v>0</c:v>
                </c:pt>
                <c:pt idx="6232">
                  <c:v>0</c:v>
                </c:pt>
                <c:pt idx="6233">
                  <c:v>0</c:v>
                </c:pt>
                <c:pt idx="6234">
                  <c:v>0</c:v>
                </c:pt>
                <c:pt idx="6235">
                  <c:v>0</c:v>
                </c:pt>
                <c:pt idx="6236">
                  <c:v>0</c:v>
                </c:pt>
                <c:pt idx="6237">
                  <c:v>0</c:v>
                </c:pt>
                <c:pt idx="6238">
                  <c:v>0</c:v>
                </c:pt>
                <c:pt idx="6239">
                  <c:v>0</c:v>
                </c:pt>
                <c:pt idx="6240">
                  <c:v>0</c:v>
                </c:pt>
                <c:pt idx="6241">
                  <c:v>0</c:v>
                </c:pt>
                <c:pt idx="6242">
                  <c:v>0</c:v>
                </c:pt>
                <c:pt idx="6243">
                  <c:v>0</c:v>
                </c:pt>
                <c:pt idx="6244">
                  <c:v>0</c:v>
                </c:pt>
                <c:pt idx="6245">
                  <c:v>0</c:v>
                </c:pt>
                <c:pt idx="6246">
                  <c:v>0</c:v>
                </c:pt>
                <c:pt idx="6247">
                  <c:v>0</c:v>
                </c:pt>
                <c:pt idx="6248">
                  <c:v>0</c:v>
                </c:pt>
                <c:pt idx="6249">
                  <c:v>0</c:v>
                </c:pt>
                <c:pt idx="6250">
                  <c:v>0</c:v>
                </c:pt>
                <c:pt idx="6251">
                  <c:v>0</c:v>
                </c:pt>
                <c:pt idx="6252">
                  <c:v>0</c:v>
                </c:pt>
                <c:pt idx="6253">
                  <c:v>0</c:v>
                </c:pt>
                <c:pt idx="6254">
                  <c:v>0</c:v>
                </c:pt>
                <c:pt idx="6255">
                  <c:v>0</c:v>
                </c:pt>
                <c:pt idx="6256">
                  <c:v>0</c:v>
                </c:pt>
                <c:pt idx="6257">
                  <c:v>0</c:v>
                </c:pt>
                <c:pt idx="6258">
                  <c:v>0</c:v>
                </c:pt>
                <c:pt idx="6259">
                  <c:v>0</c:v>
                </c:pt>
                <c:pt idx="6260">
                  <c:v>0</c:v>
                </c:pt>
                <c:pt idx="6261">
                  <c:v>0</c:v>
                </c:pt>
                <c:pt idx="6262">
                  <c:v>0</c:v>
                </c:pt>
                <c:pt idx="6263">
                  <c:v>0</c:v>
                </c:pt>
                <c:pt idx="6264">
                  <c:v>0</c:v>
                </c:pt>
                <c:pt idx="6265">
                  <c:v>0</c:v>
                </c:pt>
                <c:pt idx="6266">
                  <c:v>0</c:v>
                </c:pt>
                <c:pt idx="6267">
                  <c:v>0</c:v>
                </c:pt>
                <c:pt idx="6268">
                  <c:v>0</c:v>
                </c:pt>
                <c:pt idx="6269">
                  <c:v>0</c:v>
                </c:pt>
                <c:pt idx="6270">
                  <c:v>0</c:v>
                </c:pt>
                <c:pt idx="6271">
                  <c:v>0</c:v>
                </c:pt>
                <c:pt idx="6272">
                  <c:v>0</c:v>
                </c:pt>
                <c:pt idx="6273">
                  <c:v>0</c:v>
                </c:pt>
                <c:pt idx="6274">
                  <c:v>0</c:v>
                </c:pt>
                <c:pt idx="6275">
                  <c:v>0</c:v>
                </c:pt>
                <c:pt idx="6276">
                  <c:v>0</c:v>
                </c:pt>
                <c:pt idx="6277">
                  <c:v>0</c:v>
                </c:pt>
                <c:pt idx="6278">
                  <c:v>0</c:v>
                </c:pt>
                <c:pt idx="6279">
                  <c:v>0</c:v>
                </c:pt>
                <c:pt idx="6280">
                  <c:v>0</c:v>
                </c:pt>
                <c:pt idx="6281">
                  <c:v>0</c:v>
                </c:pt>
                <c:pt idx="6282">
                  <c:v>0</c:v>
                </c:pt>
                <c:pt idx="6283">
                  <c:v>0</c:v>
                </c:pt>
                <c:pt idx="6284">
                  <c:v>0</c:v>
                </c:pt>
                <c:pt idx="6285">
                  <c:v>0</c:v>
                </c:pt>
                <c:pt idx="6286">
                  <c:v>0</c:v>
                </c:pt>
                <c:pt idx="6287">
                  <c:v>0</c:v>
                </c:pt>
                <c:pt idx="6288">
                  <c:v>0</c:v>
                </c:pt>
                <c:pt idx="6289">
                  <c:v>0</c:v>
                </c:pt>
                <c:pt idx="6290">
                  <c:v>0</c:v>
                </c:pt>
                <c:pt idx="6291">
                  <c:v>0</c:v>
                </c:pt>
                <c:pt idx="6292">
                  <c:v>0</c:v>
                </c:pt>
                <c:pt idx="6293">
                  <c:v>0</c:v>
                </c:pt>
                <c:pt idx="6294">
                  <c:v>0</c:v>
                </c:pt>
                <c:pt idx="6295">
                  <c:v>0</c:v>
                </c:pt>
                <c:pt idx="6296">
                  <c:v>0</c:v>
                </c:pt>
                <c:pt idx="6297">
                  <c:v>0</c:v>
                </c:pt>
                <c:pt idx="6298">
                  <c:v>0</c:v>
                </c:pt>
                <c:pt idx="6299">
                  <c:v>0</c:v>
                </c:pt>
                <c:pt idx="6300">
                  <c:v>0</c:v>
                </c:pt>
                <c:pt idx="6301">
                  <c:v>0</c:v>
                </c:pt>
                <c:pt idx="6302">
                  <c:v>0</c:v>
                </c:pt>
                <c:pt idx="6303">
                  <c:v>0</c:v>
                </c:pt>
                <c:pt idx="6304">
                  <c:v>0</c:v>
                </c:pt>
                <c:pt idx="6305">
                  <c:v>0</c:v>
                </c:pt>
                <c:pt idx="6306">
                  <c:v>0</c:v>
                </c:pt>
                <c:pt idx="6307">
                  <c:v>0</c:v>
                </c:pt>
                <c:pt idx="6308">
                  <c:v>0</c:v>
                </c:pt>
                <c:pt idx="6309">
                  <c:v>0</c:v>
                </c:pt>
                <c:pt idx="6310">
                  <c:v>0</c:v>
                </c:pt>
                <c:pt idx="6311">
                  <c:v>0</c:v>
                </c:pt>
                <c:pt idx="6312">
                  <c:v>0</c:v>
                </c:pt>
                <c:pt idx="6313">
                  <c:v>0</c:v>
                </c:pt>
                <c:pt idx="6314">
                  <c:v>0</c:v>
                </c:pt>
                <c:pt idx="6315">
                  <c:v>0</c:v>
                </c:pt>
                <c:pt idx="6316">
                  <c:v>0</c:v>
                </c:pt>
                <c:pt idx="6317">
                  <c:v>0</c:v>
                </c:pt>
                <c:pt idx="6318">
                  <c:v>0</c:v>
                </c:pt>
                <c:pt idx="6319">
                  <c:v>0</c:v>
                </c:pt>
                <c:pt idx="6320">
                  <c:v>0</c:v>
                </c:pt>
                <c:pt idx="6321">
                  <c:v>0</c:v>
                </c:pt>
                <c:pt idx="6322">
                  <c:v>0</c:v>
                </c:pt>
                <c:pt idx="6323">
                  <c:v>0</c:v>
                </c:pt>
                <c:pt idx="6324">
                  <c:v>0</c:v>
                </c:pt>
                <c:pt idx="6325">
                  <c:v>0</c:v>
                </c:pt>
                <c:pt idx="6326">
                  <c:v>0</c:v>
                </c:pt>
                <c:pt idx="6327">
                  <c:v>0</c:v>
                </c:pt>
                <c:pt idx="6328">
                  <c:v>0</c:v>
                </c:pt>
                <c:pt idx="6329">
                  <c:v>0</c:v>
                </c:pt>
                <c:pt idx="6330">
                  <c:v>0</c:v>
                </c:pt>
                <c:pt idx="6331">
                  <c:v>0</c:v>
                </c:pt>
                <c:pt idx="6332">
                  <c:v>0</c:v>
                </c:pt>
                <c:pt idx="6333">
                  <c:v>0</c:v>
                </c:pt>
                <c:pt idx="6334">
                  <c:v>0</c:v>
                </c:pt>
                <c:pt idx="6335">
                  <c:v>0</c:v>
                </c:pt>
                <c:pt idx="6336">
                  <c:v>0</c:v>
                </c:pt>
                <c:pt idx="6337">
                  <c:v>0</c:v>
                </c:pt>
                <c:pt idx="6338">
                  <c:v>0</c:v>
                </c:pt>
                <c:pt idx="6339">
                  <c:v>0</c:v>
                </c:pt>
                <c:pt idx="6340">
                  <c:v>0</c:v>
                </c:pt>
                <c:pt idx="6341">
                  <c:v>0</c:v>
                </c:pt>
                <c:pt idx="6342">
                  <c:v>0</c:v>
                </c:pt>
                <c:pt idx="6343">
                  <c:v>0</c:v>
                </c:pt>
                <c:pt idx="6344">
                  <c:v>0</c:v>
                </c:pt>
                <c:pt idx="6345">
                  <c:v>0</c:v>
                </c:pt>
                <c:pt idx="6346">
                  <c:v>0</c:v>
                </c:pt>
                <c:pt idx="6347">
                  <c:v>0</c:v>
                </c:pt>
                <c:pt idx="6348">
                  <c:v>0</c:v>
                </c:pt>
                <c:pt idx="6349">
                  <c:v>0</c:v>
                </c:pt>
                <c:pt idx="6350">
                  <c:v>0</c:v>
                </c:pt>
                <c:pt idx="6351">
                  <c:v>0</c:v>
                </c:pt>
                <c:pt idx="6352">
                  <c:v>0</c:v>
                </c:pt>
                <c:pt idx="6353">
                  <c:v>0</c:v>
                </c:pt>
                <c:pt idx="6354">
                  <c:v>0</c:v>
                </c:pt>
                <c:pt idx="6355">
                  <c:v>0</c:v>
                </c:pt>
                <c:pt idx="6356">
                  <c:v>0</c:v>
                </c:pt>
                <c:pt idx="6357">
                  <c:v>0</c:v>
                </c:pt>
                <c:pt idx="6358">
                  <c:v>0</c:v>
                </c:pt>
                <c:pt idx="6359">
                  <c:v>0</c:v>
                </c:pt>
                <c:pt idx="6360">
                  <c:v>0</c:v>
                </c:pt>
                <c:pt idx="6361">
                  <c:v>0</c:v>
                </c:pt>
                <c:pt idx="6362">
                  <c:v>0</c:v>
                </c:pt>
                <c:pt idx="6363">
                  <c:v>0</c:v>
                </c:pt>
                <c:pt idx="6364">
                  <c:v>0</c:v>
                </c:pt>
                <c:pt idx="6365">
                  <c:v>0</c:v>
                </c:pt>
                <c:pt idx="6366">
                  <c:v>0</c:v>
                </c:pt>
                <c:pt idx="6367">
                  <c:v>0</c:v>
                </c:pt>
                <c:pt idx="6368">
                  <c:v>0</c:v>
                </c:pt>
                <c:pt idx="6369">
                  <c:v>0</c:v>
                </c:pt>
                <c:pt idx="6370">
                  <c:v>0</c:v>
                </c:pt>
                <c:pt idx="6371">
                  <c:v>0</c:v>
                </c:pt>
                <c:pt idx="6372">
                  <c:v>0</c:v>
                </c:pt>
                <c:pt idx="6373">
                  <c:v>0</c:v>
                </c:pt>
                <c:pt idx="6374">
                  <c:v>0</c:v>
                </c:pt>
                <c:pt idx="6375">
                  <c:v>0</c:v>
                </c:pt>
                <c:pt idx="6376">
                  <c:v>0</c:v>
                </c:pt>
                <c:pt idx="6377">
                  <c:v>0</c:v>
                </c:pt>
                <c:pt idx="6378">
                  <c:v>0</c:v>
                </c:pt>
                <c:pt idx="6379">
                  <c:v>0</c:v>
                </c:pt>
                <c:pt idx="6380">
                  <c:v>0</c:v>
                </c:pt>
                <c:pt idx="6381">
                  <c:v>0</c:v>
                </c:pt>
                <c:pt idx="6382">
                  <c:v>0</c:v>
                </c:pt>
                <c:pt idx="6383">
                  <c:v>0</c:v>
                </c:pt>
                <c:pt idx="6384">
                  <c:v>0</c:v>
                </c:pt>
                <c:pt idx="6385">
                  <c:v>0</c:v>
                </c:pt>
                <c:pt idx="6386">
                  <c:v>0</c:v>
                </c:pt>
                <c:pt idx="6387">
                  <c:v>0</c:v>
                </c:pt>
                <c:pt idx="6388">
                  <c:v>0</c:v>
                </c:pt>
                <c:pt idx="6389">
                  <c:v>0</c:v>
                </c:pt>
                <c:pt idx="6390">
                  <c:v>0</c:v>
                </c:pt>
                <c:pt idx="6391">
                  <c:v>0</c:v>
                </c:pt>
                <c:pt idx="6392">
                  <c:v>0</c:v>
                </c:pt>
                <c:pt idx="6393">
                  <c:v>0</c:v>
                </c:pt>
                <c:pt idx="6394">
                  <c:v>0</c:v>
                </c:pt>
                <c:pt idx="6395">
                  <c:v>0</c:v>
                </c:pt>
                <c:pt idx="6396">
                  <c:v>0</c:v>
                </c:pt>
                <c:pt idx="6397">
                  <c:v>0</c:v>
                </c:pt>
                <c:pt idx="6398">
                  <c:v>0</c:v>
                </c:pt>
                <c:pt idx="6399">
                  <c:v>0</c:v>
                </c:pt>
                <c:pt idx="6400">
                  <c:v>0</c:v>
                </c:pt>
                <c:pt idx="6401">
                  <c:v>0</c:v>
                </c:pt>
                <c:pt idx="6402">
                  <c:v>0</c:v>
                </c:pt>
                <c:pt idx="6403">
                  <c:v>0</c:v>
                </c:pt>
                <c:pt idx="6404">
                  <c:v>0</c:v>
                </c:pt>
                <c:pt idx="6405">
                  <c:v>0</c:v>
                </c:pt>
                <c:pt idx="6406">
                  <c:v>0</c:v>
                </c:pt>
                <c:pt idx="6407">
                  <c:v>0</c:v>
                </c:pt>
                <c:pt idx="6408">
                  <c:v>0</c:v>
                </c:pt>
                <c:pt idx="6409">
                  <c:v>0</c:v>
                </c:pt>
                <c:pt idx="6410">
                  <c:v>0</c:v>
                </c:pt>
                <c:pt idx="6411">
                  <c:v>0</c:v>
                </c:pt>
                <c:pt idx="6412">
                  <c:v>0</c:v>
                </c:pt>
                <c:pt idx="6413">
                  <c:v>0</c:v>
                </c:pt>
                <c:pt idx="6414">
                  <c:v>0</c:v>
                </c:pt>
                <c:pt idx="6415">
                  <c:v>0</c:v>
                </c:pt>
                <c:pt idx="6416">
                  <c:v>0</c:v>
                </c:pt>
                <c:pt idx="6417">
                  <c:v>0</c:v>
                </c:pt>
                <c:pt idx="6418">
                  <c:v>0</c:v>
                </c:pt>
                <c:pt idx="6419">
                  <c:v>0</c:v>
                </c:pt>
                <c:pt idx="6420">
                  <c:v>0</c:v>
                </c:pt>
                <c:pt idx="6421">
                  <c:v>0</c:v>
                </c:pt>
                <c:pt idx="6422">
                  <c:v>0</c:v>
                </c:pt>
                <c:pt idx="6423">
                  <c:v>0</c:v>
                </c:pt>
                <c:pt idx="6424">
                  <c:v>0</c:v>
                </c:pt>
                <c:pt idx="6425">
                  <c:v>0</c:v>
                </c:pt>
                <c:pt idx="6426">
                  <c:v>0</c:v>
                </c:pt>
                <c:pt idx="6427">
                  <c:v>0</c:v>
                </c:pt>
                <c:pt idx="6428">
                  <c:v>0</c:v>
                </c:pt>
                <c:pt idx="6429">
                  <c:v>0</c:v>
                </c:pt>
                <c:pt idx="6430">
                  <c:v>0</c:v>
                </c:pt>
                <c:pt idx="6431">
                  <c:v>0</c:v>
                </c:pt>
                <c:pt idx="6432">
                  <c:v>0</c:v>
                </c:pt>
                <c:pt idx="6433">
                  <c:v>0</c:v>
                </c:pt>
                <c:pt idx="6434">
                  <c:v>0</c:v>
                </c:pt>
                <c:pt idx="6435">
                  <c:v>0</c:v>
                </c:pt>
                <c:pt idx="6436">
                  <c:v>0</c:v>
                </c:pt>
                <c:pt idx="6437">
                  <c:v>0</c:v>
                </c:pt>
                <c:pt idx="6438">
                  <c:v>0</c:v>
                </c:pt>
                <c:pt idx="6439">
                  <c:v>0</c:v>
                </c:pt>
                <c:pt idx="6440">
                  <c:v>0</c:v>
                </c:pt>
                <c:pt idx="6441">
                  <c:v>0</c:v>
                </c:pt>
                <c:pt idx="6442">
                  <c:v>0</c:v>
                </c:pt>
                <c:pt idx="6443">
                  <c:v>0</c:v>
                </c:pt>
                <c:pt idx="6444">
                  <c:v>0</c:v>
                </c:pt>
                <c:pt idx="6445">
                  <c:v>0</c:v>
                </c:pt>
                <c:pt idx="6446">
                  <c:v>0</c:v>
                </c:pt>
                <c:pt idx="6447">
                  <c:v>0</c:v>
                </c:pt>
                <c:pt idx="6448">
                  <c:v>0</c:v>
                </c:pt>
                <c:pt idx="6449">
                  <c:v>0</c:v>
                </c:pt>
                <c:pt idx="6450">
                  <c:v>0</c:v>
                </c:pt>
                <c:pt idx="6451">
                  <c:v>0</c:v>
                </c:pt>
                <c:pt idx="6452">
                  <c:v>0</c:v>
                </c:pt>
                <c:pt idx="6453">
                  <c:v>0</c:v>
                </c:pt>
                <c:pt idx="6454">
                  <c:v>0</c:v>
                </c:pt>
                <c:pt idx="6455">
                  <c:v>0</c:v>
                </c:pt>
                <c:pt idx="6456">
                  <c:v>0</c:v>
                </c:pt>
                <c:pt idx="6457">
                  <c:v>0</c:v>
                </c:pt>
                <c:pt idx="6458">
                  <c:v>0</c:v>
                </c:pt>
                <c:pt idx="6459">
                  <c:v>0</c:v>
                </c:pt>
                <c:pt idx="6460">
                  <c:v>0</c:v>
                </c:pt>
                <c:pt idx="6461">
                  <c:v>0</c:v>
                </c:pt>
                <c:pt idx="6462">
                  <c:v>0</c:v>
                </c:pt>
                <c:pt idx="6463">
                  <c:v>0</c:v>
                </c:pt>
                <c:pt idx="6464">
                  <c:v>0</c:v>
                </c:pt>
                <c:pt idx="6465">
                  <c:v>0</c:v>
                </c:pt>
                <c:pt idx="6466">
                  <c:v>0</c:v>
                </c:pt>
                <c:pt idx="6467">
                  <c:v>0</c:v>
                </c:pt>
                <c:pt idx="6468">
                  <c:v>0</c:v>
                </c:pt>
                <c:pt idx="6469">
                  <c:v>0</c:v>
                </c:pt>
                <c:pt idx="6470">
                  <c:v>0</c:v>
                </c:pt>
                <c:pt idx="6471">
                  <c:v>0</c:v>
                </c:pt>
                <c:pt idx="6472">
                  <c:v>0</c:v>
                </c:pt>
                <c:pt idx="6473">
                  <c:v>0</c:v>
                </c:pt>
                <c:pt idx="6474">
                  <c:v>0</c:v>
                </c:pt>
                <c:pt idx="6475">
                  <c:v>0</c:v>
                </c:pt>
                <c:pt idx="6476">
                  <c:v>0</c:v>
                </c:pt>
                <c:pt idx="6477">
                  <c:v>0</c:v>
                </c:pt>
                <c:pt idx="6478">
                  <c:v>0</c:v>
                </c:pt>
                <c:pt idx="6479">
                  <c:v>0</c:v>
                </c:pt>
                <c:pt idx="6480">
                  <c:v>0</c:v>
                </c:pt>
                <c:pt idx="6481">
                  <c:v>0</c:v>
                </c:pt>
                <c:pt idx="6482">
                  <c:v>0</c:v>
                </c:pt>
                <c:pt idx="6483">
                  <c:v>0</c:v>
                </c:pt>
                <c:pt idx="6484">
                  <c:v>0</c:v>
                </c:pt>
                <c:pt idx="6485">
                  <c:v>0</c:v>
                </c:pt>
                <c:pt idx="6486">
                  <c:v>0</c:v>
                </c:pt>
                <c:pt idx="6487">
                  <c:v>0</c:v>
                </c:pt>
                <c:pt idx="6488">
                  <c:v>0</c:v>
                </c:pt>
                <c:pt idx="6489">
                  <c:v>0</c:v>
                </c:pt>
                <c:pt idx="6490">
                  <c:v>0</c:v>
                </c:pt>
                <c:pt idx="6491">
                  <c:v>0</c:v>
                </c:pt>
                <c:pt idx="6492">
                  <c:v>0</c:v>
                </c:pt>
                <c:pt idx="6493">
                  <c:v>0</c:v>
                </c:pt>
                <c:pt idx="6494">
                  <c:v>0</c:v>
                </c:pt>
                <c:pt idx="6495">
                  <c:v>0</c:v>
                </c:pt>
                <c:pt idx="6496">
                  <c:v>0</c:v>
                </c:pt>
                <c:pt idx="6497">
                  <c:v>0</c:v>
                </c:pt>
                <c:pt idx="6498">
                  <c:v>0</c:v>
                </c:pt>
                <c:pt idx="6499">
                  <c:v>0</c:v>
                </c:pt>
                <c:pt idx="6500">
                  <c:v>0</c:v>
                </c:pt>
                <c:pt idx="6501">
                  <c:v>0</c:v>
                </c:pt>
                <c:pt idx="6502">
                  <c:v>0</c:v>
                </c:pt>
                <c:pt idx="6503">
                  <c:v>0</c:v>
                </c:pt>
                <c:pt idx="6504">
                  <c:v>0</c:v>
                </c:pt>
                <c:pt idx="6505">
                  <c:v>0</c:v>
                </c:pt>
                <c:pt idx="6506">
                  <c:v>0</c:v>
                </c:pt>
                <c:pt idx="6507">
                  <c:v>0</c:v>
                </c:pt>
                <c:pt idx="6508">
                  <c:v>0</c:v>
                </c:pt>
                <c:pt idx="6509">
                  <c:v>0</c:v>
                </c:pt>
                <c:pt idx="6510">
                  <c:v>0</c:v>
                </c:pt>
                <c:pt idx="6511">
                  <c:v>0</c:v>
                </c:pt>
                <c:pt idx="6512">
                  <c:v>0</c:v>
                </c:pt>
                <c:pt idx="6513">
                  <c:v>0</c:v>
                </c:pt>
                <c:pt idx="6514">
                  <c:v>0</c:v>
                </c:pt>
                <c:pt idx="6515">
                  <c:v>0</c:v>
                </c:pt>
                <c:pt idx="6516">
                  <c:v>0</c:v>
                </c:pt>
                <c:pt idx="6517">
                  <c:v>0</c:v>
                </c:pt>
                <c:pt idx="6518">
                  <c:v>0</c:v>
                </c:pt>
                <c:pt idx="6519">
                  <c:v>0</c:v>
                </c:pt>
                <c:pt idx="6520">
                  <c:v>0</c:v>
                </c:pt>
                <c:pt idx="6521">
                  <c:v>0</c:v>
                </c:pt>
                <c:pt idx="6522">
                  <c:v>0</c:v>
                </c:pt>
                <c:pt idx="6523">
                  <c:v>0</c:v>
                </c:pt>
                <c:pt idx="6524">
                  <c:v>0</c:v>
                </c:pt>
                <c:pt idx="6525">
                  <c:v>0</c:v>
                </c:pt>
                <c:pt idx="6526">
                  <c:v>0</c:v>
                </c:pt>
                <c:pt idx="6527">
                  <c:v>0</c:v>
                </c:pt>
                <c:pt idx="6528">
                  <c:v>0</c:v>
                </c:pt>
                <c:pt idx="6529">
                  <c:v>0</c:v>
                </c:pt>
                <c:pt idx="6530">
                  <c:v>0</c:v>
                </c:pt>
                <c:pt idx="6531">
                  <c:v>0</c:v>
                </c:pt>
                <c:pt idx="6532">
                  <c:v>0</c:v>
                </c:pt>
                <c:pt idx="6533">
                  <c:v>0</c:v>
                </c:pt>
                <c:pt idx="6534">
                  <c:v>0</c:v>
                </c:pt>
                <c:pt idx="6535">
                  <c:v>0</c:v>
                </c:pt>
                <c:pt idx="6536">
                  <c:v>0</c:v>
                </c:pt>
                <c:pt idx="6537">
                  <c:v>0</c:v>
                </c:pt>
                <c:pt idx="6538">
                  <c:v>0</c:v>
                </c:pt>
                <c:pt idx="6539">
                  <c:v>0</c:v>
                </c:pt>
                <c:pt idx="6540">
                  <c:v>0</c:v>
                </c:pt>
                <c:pt idx="6541">
                  <c:v>0</c:v>
                </c:pt>
                <c:pt idx="6542">
                  <c:v>0</c:v>
                </c:pt>
                <c:pt idx="6543">
                  <c:v>0</c:v>
                </c:pt>
                <c:pt idx="6544">
                  <c:v>0</c:v>
                </c:pt>
                <c:pt idx="6545">
                  <c:v>0</c:v>
                </c:pt>
                <c:pt idx="6546">
                  <c:v>0</c:v>
                </c:pt>
                <c:pt idx="6547">
                  <c:v>0</c:v>
                </c:pt>
                <c:pt idx="6548">
                  <c:v>0</c:v>
                </c:pt>
                <c:pt idx="6549">
                  <c:v>0</c:v>
                </c:pt>
                <c:pt idx="6550">
                  <c:v>0</c:v>
                </c:pt>
                <c:pt idx="6551">
                  <c:v>0</c:v>
                </c:pt>
                <c:pt idx="6552">
                  <c:v>0</c:v>
                </c:pt>
                <c:pt idx="6553">
                  <c:v>0</c:v>
                </c:pt>
                <c:pt idx="6554">
                  <c:v>0</c:v>
                </c:pt>
                <c:pt idx="6555">
                  <c:v>0</c:v>
                </c:pt>
                <c:pt idx="6556">
                  <c:v>0</c:v>
                </c:pt>
                <c:pt idx="6557">
                  <c:v>0</c:v>
                </c:pt>
                <c:pt idx="6558">
                  <c:v>0</c:v>
                </c:pt>
                <c:pt idx="6559">
                  <c:v>0</c:v>
                </c:pt>
                <c:pt idx="6560">
                  <c:v>0</c:v>
                </c:pt>
                <c:pt idx="6561">
                  <c:v>0</c:v>
                </c:pt>
                <c:pt idx="6562">
                  <c:v>0</c:v>
                </c:pt>
                <c:pt idx="6563">
                  <c:v>0</c:v>
                </c:pt>
                <c:pt idx="6564">
                  <c:v>0</c:v>
                </c:pt>
                <c:pt idx="6565">
                  <c:v>0</c:v>
                </c:pt>
                <c:pt idx="6566">
                  <c:v>0</c:v>
                </c:pt>
                <c:pt idx="6567">
                  <c:v>0</c:v>
                </c:pt>
                <c:pt idx="6568">
                  <c:v>0</c:v>
                </c:pt>
                <c:pt idx="6569">
                  <c:v>0</c:v>
                </c:pt>
                <c:pt idx="6570">
                  <c:v>0</c:v>
                </c:pt>
                <c:pt idx="6571">
                  <c:v>0</c:v>
                </c:pt>
                <c:pt idx="6572">
                  <c:v>0</c:v>
                </c:pt>
                <c:pt idx="6573">
                  <c:v>0</c:v>
                </c:pt>
                <c:pt idx="6574">
                  <c:v>0</c:v>
                </c:pt>
                <c:pt idx="6575">
                  <c:v>0</c:v>
                </c:pt>
                <c:pt idx="6576">
                  <c:v>0</c:v>
                </c:pt>
                <c:pt idx="6577">
                  <c:v>0</c:v>
                </c:pt>
                <c:pt idx="6578">
                  <c:v>0</c:v>
                </c:pt>
                <c:pt idx="6579">
                  <c:v>0</c:v>
                </c:pt>
                <c:pt idx="6580">
                  <c:v>0</c:v>
                </c:pt>
                <c:pt idx="6581">
                  <c:v>0</c:v>
                </c:pt>
                <c:pt idx="6582">
                  <c:v>0</c:v>
                </c:pt>
                <c:pt idx="6583">
                  <c:v>0</c:v>
                </c:pt>
                <c:pt idx="6584">
                  <c:v>0</c:v>
                </c:pt>
                <c:pt idx="6585">
                  <c:v>0</c:v>
                </c:pt>
                <c:pt idx="6586">
                  <c:v>0</c:v>
                </c:pt>
                <c:pt idx="6587">
                  <c:v>0</c:v>
                </c:pt>
                <c:pt idx="6588">
                  <c:v>0</c:v>
                </c:pt>
                <c:pt idx="6589">
                  <c:v>0</c:v>
                </c:pt>
                <c:pt idx="6590">
                  <c:v>0</c:v>
                </c:pt>
                <c:pt idx="6591">
                  <c:v>0</c:v>
                </c:pt>
                <c:pt idx="6592">
                  <c:v>0</c:v>
                </c:pt>
                <c:pt idx="6593">
                  <c:v>0</c:v>
                </c:pt>
                <c:pt idx="6594">
                  <c:v>0</c:v>
                </c:pt>
                <c:pt idx="6595">
                  <c:v>0</c:v>
                </c:pt>
                <c:pt idx="6596">
                  <c:v>0</c:v>
                </c:pt>
                <c:pt idx="6597">
                  <c:v>0</c:v>
                </c:pt>
                <c:pt idx="6598">
                  <c:v>0</c:v>
                </c:pt>
                <c:pt idx="6599">
                  <c:v>0</c:v>
                </c:pt>
                <c:pt idx="6600">
                  <c:v>0</c:v>
                </c:pt>
                <c:pt idx="6601">
                  <c:v>0</c:v>
                </c:pt>
                <c:pt idx="6602">
                  <c:v>0</c:v>
                </c:pt>
                <c:pt idx="6603">
                  <c:v>0</c:v>
                </c:pt>
                <c:pt idx="6604">
                  <c:v>0</c:v>
                </c:pt>
                <c:pt idx="6605">
                  <c:v>0</c:v>
                </c:pt>
                <c:pt idx="6606">
                  <c:v>0</c:v>
                </c:pt>
                <c:pt idx="6607">
                  <c:v>0</c:v>
                </c:pt>
                <c:pt idx="6608">
                  <c:v>0</c:v>
                </c:pt>
                <c:pt idx="6609">
                  <c:v>0</c:v>
                </c:pt>
                <c:pt idx="6610">
                  <c:v>0</c:v>
                </c:pt>
                <c:pt idx="6611">
                  <c:v>0</c:v>
                </c:pt>
                <c:pt idx="6612">
                  <c:v>0</c:v>
                </c:pt>
                <c:pt idx="6613">
                  <c:v>0</c:v>
                </c:pt>
                <c:pt idx="6614">
                  <c:v>0</c:v>
                </c:pt>
                <c:pt idx="6615">
                  <c:v>0</c:v>
                </c:pt>
                <c:pt idx="6616">
                  <c:v>0</c:v>
                </c:pt>
                <c:pt idx="6617">
                  <c:v>0</c:v>
                </c:pt>
                <c:pt idx="6618">
                  <c:v>0</c:v>
                </c:pt>
                <c:pt idx="6619">
                  <c:v>0</c:v>
                </c:pt>
                <c:pt idx="6620">
                  <c:v>0</c:v>
                </c:pt>
                <c:pt idx="6621">
                  <c:v>0</c:v>
                </c:pt>
                <c:pt idx="6622">
                  <c:v>0</c:v>
                </c:pt>
                <c:pt idx="6623">
                  <c:v>0</c:v>
                </c:pt>
                <c:pt idx="6624">
                  <c:v>0</c:v>
                </c:pt>
                <c:pt idx="6625">
                  <c:v>0</c:v>
                </c:pt>
                <c:pt idx="6626">
                  <c:v>0</c:v>
                </c:pt>
                <c:pt idx="6627">
                  <c:v>0</c:v>
                </c:pt>
                <c:pt idx="6628">
                  <c:v>0</c:v>
                </c:pt>
                <c:pt idx="6629">
                  <c:v>0</c:v>
                </c:pt>
                <c:pt idx="6630">
                  <c:v>0</c:v>
                </c:pt>
                <c:pt idx="6631">
                  <c:v>0</c:v>
                </c:pt>
                <c:pt idx="6632">
                  <c:v>0</c:v>
                </c:pt>
                <c:pt idx="6633">
                  <c:v>0</c:v>
                </c:pt>
                <c:pt idx="6634">
                  <c:v>0</c:v>
                </c:pt>
                <c:pt idx="6635">
                  <c:v>0</c:v>
                </c:pt>
                <c:pt idx="6636">
                  <c:v>0</c:v>
                </c:pt>
                <c:pt idx="6637">
                  <c:v>0</c:v>
                </c:pt>
                <c:pt idx="6638">
                  <c:v>0</c:v>
                </c:pt>
                <c:pt idx="6639">
                  <c:v>0</c:v>
                </c:pt>
                <c:pt idx="6640">
                  <c:v>0</c:v>
                </c:pt>
                <c:pt idx="6641">
                  <c:v>0</c:v>
                </c:pt>
                <c:pt idx="6642">
                  <c:v>0</c:v>
                </c:pt>
                <c:pt idx="6643">
                  <c:v>0</c:v>
                </c:pt>
                <c:pt idx="6644">
                  <c:v>0</c:v>
                </c:pt>
                <c:pt idx="6645">
                  <c:v>0</c:v>
                </c:pt>
                <c:pt idx="6646">
                  <c:v>0</c:v>
                </c:pt>
                <c:pt idx="6647">
                  <c:v>0</c:v>
                </c:pt>
                <c:pt idx="6648">
                  <c:v>0</c:v>
                </c:pt>
                <c:pt idx="6649">
                  <c:v>0</c:v>
                </c:pt>
                <c:pt idx="6650">
                  <c:v>0</c:v>
                </c:pt>
                <c:pt idx="6651">
                  <c:v>0</c:v>
                </c:pt>
                <c:pt idx="6652">
                  <c:v>0</c:v>
                </c:pt>
                <c:pt idx="6653">
                  <c:v>0</c:v>
                </c:pt>
                <c:pt idx="6654">
                  <c:v>0</c:v>
                </c:pt>
                <c:pt idx="6655">
                  <c:v>0</c:v>
                </c:pt>
                <c:pt idx="6656">
                  <c:v>0</c:v>
                </c:pt>
                <c:pt idx="6657">
                  <c:v>0</c:v>
                </c:pt>
                <c:pt idx="6658">
                  <c:v>0</c:v>
                </c:pt>
                <c:pt idx="6659">
                  <c:v>0</c:v>
                </c:pt>
                <c:pt idx="6660">
                  <c:v>0</c:v>
                </c:pt>
                <c:pt idx="6661">
                  <c:v>0</c:v>
                </c:pt>
                <c:pt idx="6662">
                  <c:v>0</c:v>
                </c:pt>
                <c:pt idx="6663">
                  <c:v>0</c:v>
                </c:pt>
                <c:pt idx="6664">
                  <c:v>0</c:v>
                </c:pt>
                <c:pt idx="6665">
                  <c:v>0</c:v>
                </c:pt>
                <c:pt idx="6666">
                  <c:v>0</c:v>
                </c:pt>
                <c:pt idx="6667">
                  <c:v>0</c:v>
                </c:pt>
                <c:pt idx="6668">
                  <c:v>0</c:v>
                </c:pt>
                <c:pt idx="6669">
                  <c:v>0</c:v>
                </c:pt>
                <c:pt idx="6670">
                  <c:v>0</c:v>
                </c:pt>
                <c:pt idx="6671">
                  <c:v>0</c:v>
                </c:pt>
                <c:pt idx="6672">
                  <c:v>0</c:v>
                </c:pt>
                <c:pt idx="6673">
                  <c:v>0</c:v>
                </c:pt>
                <c:pt idx="6674">
                  <c:v>0</c:v>
                </c:pt>
                <c:pt idx="6675">
                  <c:v>0</c:v>
                </c:pt>
                <c:pt idx="6676">
                  <c:v>0</c:v>
                </c:pt>
                <c:pt idx="6677">
                  <c:v>0</c:v>
                </c:pt>
                <c:pt idx="6678">
                  <c:v>0</c:v>
                </c:pt>
                <c:pt idx="6679">
                  <c:v>0</c:v>
                </c:pt>
                <c:pt idx="6680">
                  <c:v>0</c:v>
                </c:pt>
                <c:pt idx="6681">
                  <c:v>0</c:v>
                </c:pt>
                <c:pt idx="6682">
                  <c:v>0</c:v>
                </c:pt>
                <c:pt idx="6683">
                  <c:v>0</c:v>
                </c:pt>
                <c:pt idx="6684">
                  <c:v>0</c:v>
                </c:pt>
                <c:pt idx="6685">
                  <c:v>0</c:v>
                </c:pt>
                <c:pt idx="6686">
                  <c:v>0</c:v>
                </c:pt>
                <c:pt idx="6687">
                  <c:v>0</c:v>
                </c:pt>
                <c:pt idx="6688">
                  <c:v>0</c:v>
                </c:pt>
                <c:pt idx="6689">
                  <c:v>0</c:v>
                </c:pt>
                <c:pt idx="6690">
                  <c:v>0</c:v>
                </c:pt>
                <c:pt idx="6691">
                  <c:v>0</c:v>
                </c:pt>
                <c:pt idx="6692">
                  <c:v>0</c:v>
                </c:pt>
                <c:pt idx="6693">
                  <c:v>0</c:v>
                </c:pt>
                <c:pt idx="6694">
                  <c:v>0</c:v>
                </c:pt>
                <c:pt idx="6695">
                  <c:v>0</c:v>
                </c:pt>
                <c:pt idx="6696">
                  <c:v>0</c:v>
                </c:pt>
                <c:pt idx="6697">
                  <c:v>0</c:v>
                </c:pt>
                <c:pt idx="6698">
                  <c:v>0</c:v>
                </c:pt>
                <c:pt idx="6699">
                  <c:v>0</c:v>
                </c:pt>
                <c:pt idx="6700">
                  <c:v>0</c:v>
                </c:pt>
                <c:pt idx="6701">
                  <c:v>0</c:v>
                </c:pt>
                <c:pt idx="6702">
                  <c:v>0</c:v>
                </c:pt>
                <c:pt idx="6703">
                  <c:v>0</c:v>
                </c:pt>
                <c:pt idx="6704">
                  <c:v>0</c:v>
                </c:pt>
                <c:pt idx="6705">
                  <c:v>0</c:v>
                </c:pt>
                <c:pt idx="6706">
                  <c:v>0</c:v>
                </c:pt>
                <c:pt idx="6707">
                  <c:v>0</c:v>
                </c:pt>
                <c:pt idx="6708">
                  <c:v>0</c:v>
                </c:pt>
                <c:pt idx="6709">
                  <c:v>0</c:v>
                </c:pt>
                <c:pt idx="6710">
                  <c:v>0</c:v>
                </c:pt>
                <c:pt idx="6711">
                  <c:v>0</c:v>
                </c:pt>
                <c:pt idx="6712">
                  <c:v>0</c:v>
                </c:pt>
                <c:pt idx="6713">
                  <c:v>0</c:v>
                </c:pt>
                <c:pt idx="6714">
                  <c:v>0</c:v>
                </c:pt>
                <c:pt idx="6715">
                  <c:v>0</c:v>
                </c:pt>
                <c:pt idx="6716">
                  <c:v>0</c:v>
                </c:pt>
                <c:pt idx="6717">
                  <c:v>0</c:v>
                </c:pt>
                <c:pt idx="6718">
                  <c:v>0</c:v>
                </c:pt>
                <c:pt idx="6719">
                  <c:v>0</c:v>
                </c:pt>
                <c:pt idx="6720">
                  <c:v>0</c:v>
                </c:pt>
                <c:pt idx="6721">
                  <c:v>0</c:v>
                </c:pt>
                <c:pt idx="6722">
                  <c:v>0</c:v>
                </c:pt>
                <c:pt idx="6723">
                  <c:v>0</c:v>
                </c:pt>
                <c:pt idx="6724">
                  <c:v>0</c:v>
                </c:pt>
                <c:pt idx="6725">
                  <c:v>0</c:v>
                </c:pt>
                <c:pt idx="6726">
                  <c:v>0</c:v>
                </c:pt>
                <c:pt idx="6727">
                  <c:v>0</c:v>
                </c:pt>
                <c:pt idx="6728">
                  <c:v>0</c:v>
                </c:pt>
                <c:pt idx="6729">
                  <c:v>0</c:v>
                </c:pt>
                <c:pt idx="6730">
                  <c:v>0</c:v>
                </c:pt>
                <c:pt idx="6731">
                  <c:v>0</c:v>
                </c:pt>
                <c:pt idx="6732">
                  <c:v>0</c:v>
                </c:pt>
                <c:pt idx="6733">
                  <c:v>0</c:v>
                </c:pt>
                <c:pt idx="6734">
                  <c:v>0</c:v>
                </c:pt>
                <c:pt idx="6735">
                  <c:v>0</c:v>
                </c:pt>
                <c:pt idx="6736">
                  <c:v>0</c:v>
                </c:pt>
                <c:pt idx="6737">
                  <c:v>0</c:v>
                </c:pt>
                <c:pt idx="6738">
                  <c:v>0</c:v>
                </c:pt>
                <c:pt idx="6739">
                  <c:v>0</c:v>
                </c:pt>
                <c:pt idx="6740">
                  <c:v>0</c:v>
                </c:pt>
                <c:pt idx="6741">
                  <c:v>0</c:v>
                </c:pt>
                <c:pt idx="6742">
                  <c:v>0</c:v>
                </c:pt>
                <c:pt idx="6743">
                  <c:v>0</c:v>
                </c:pt>
                <c:pt idx="6744">
                  <c:v>0</c:v>
                </c:pt>
                <c:pt idx="6745">
                  <c:v>0</c:v>
                </c:pt>
                <c:pt idx="6746">
                  <c:v>0</c:v>
                </c:pt>
                <c:pt idx="6747">
                  <c:v>0</c:v>
                </c:pt>
                <c:pt idx="6748">
                  <c:v>0</c:v>
                </c:pt>
                <c:pt idx="6749">
                  <c:v>0</c:v>
                </c:pt>
                <c:pt idx="6750">
                  <c:v>0</c:v>
                </c:pt>
                <c:pt idx="6751">
                  <c:v>0</c:v>
                </c:pt>
                <c:pt idx="6752">
                  <c:v>0</c:v>
                </c:pt>
                <c:pt idx="6753">
                  <c:v>0</c:v>
                </c:pt>
                <c:pt idx="6754">
                  <c:v>0</c:v>
                </c:pt>
                <c:pt idx="6755">
                  <c:v>0</c:v>
                </c:pt>
                <c:pt idx="6756">
                  <c:v>0</c:v>
                </c:pt>
                <c:pt idx="6757">
                  <c:v>0</c:v>
                </c:pt>
                <c:pt idx="6758">
                  <c:v>0</c:v>
                </c:pt>
                <c:pt idx="6759">
                  <c:v>0</c:v>
                </c:pt>
                <c:pt idx="6760">
                  <c:v>0</c:v>
                </c:pt>
                <c:pt idx="6761">
                  <c:v>0</c:v>
                </c:pt>
                <c:pt idx="6762">
                  <c:v>0</c:v>
                </c:pt>
                <c:pt idx="6763">
                  <c:v>0</c:v>
                </c:pt>
                <c:pt idx="6764">
                  <c:v>0</c:v>
                </c:pt>
                <c:pt idx="6765">
                  <c:v>0</c:v>
                </c:pt>
                <c:pt idx="6766">
                  <c:v>0</c:v>
                </c:pt>
                <c:pt idx="6767">
                  <c:v>0</c:v>
                </c:pt>
                <c:pt idx="6768">
                  <c:v>0</c:v>
                </c:pt>
                <c:pt idx="6769">
                  <c:v>0</c:v>
                </c:pt>
                <c:pt idx="6770">
                  <c:v>0</c:v>
                </c:pt>
                <c:pt idx="6771">
                  <c:v>0</c:v>
                </c:pt>
                <c:pt idx="6772">
                  <c:v>0</c:v>
                </c:pt>
                <c:pt idx="6773">
                  <c:v>0</c:v>
                </c:pt>
                <c:pt idx="6774">
                  <c:v>0</c:v>
                </c:pt>
                <c:pt idx="6775">
                  <c:v>0</c:v>
                </c:pt>
                <c:pt idx="6776">
                  <c:v>0</c:v>
                </c:pt>
                <c:pt idx="6777">
                  <c:v>0</c:v>
                </c:pt>
                <c:pt idx="6778">
                  <c:v>0</c:v>
                </c:pt>
                <c:pt idx="6779">
                  <c:v>0</c:v>
                </c:pt>
                <c:pt idx="6780">
                  <c:v>0</c:v>
                </c:pt>
                <c:pt idx="6781">
                  <c:v>0</c:v>
                </c:pt>
                <c:pt idx="6782">
                  <c:v>0</c:v>
                </c:pt>
                <c:pt idx="6783">
                  <c:v>0</c:v>
                </c:pt>
                <c:pt idx="6784">
                  <c:v>0</c:v>
                </c:pt>
                <c:pt idx="6785">
                  <c:v>0</c:v>
                </c:pt>
                <c:pt idx="6786">
                  <c:v>0</c:v>
                </c:pt>
                <c:pt idx="6787">
                  <c:v>0</c:v>
                </c:pt>
                <c:pt idx="6788">
                  <c:v>0</c:v>
                </c:pt>
                <c:pt idx="6789">
                  <c:v>0</c:v>
                </c:pt>
                <c:pt idx="6790">
                  <c:v>0</c:v>
                </c:pt>
                <c:pt idx="6791">
                  <c:v>0</c:v>
                </c:pt>
                <c:pt idx="6792">
                  <c:v>0</c:v>
                </c:pt>
                <c:pt idx="6793">
                  <c:v>0</c:v>
                </c:pt>
                <c:pt idx="6794">
                  <c:v>0</c:v>
                </c:pt>
                <c:pt idx="6795">
                  <c:v>0</c:v>
                </c:pt>
                <c:pt idx="6796">
                  <c:v>0</c:v>
                </c:pt>
                <c:pt idx="6797">
                  <c:v>0</c:v>
                </c:pt>
                <c:pt idx="6798">
                  <c:v>0</c:v>
                </c:pt>
                <c:pt idx="6799">
                  <c:v>0</c:v>
                </c:pt>
                <c:pt idx="6800">
                  <c:v>0</c:v>
                </c:pt>
                <c:pt idx="6801">
                  <c:v>0</c:v>
                </c:pt>
                <c:pt idx="6802">
                  <c:v>0</c:v>
                </c:pt>
                <c:pt idx="6803">
                  <c:v>0</c:v>
                </c:pt>
                <c:pt idx="6804">
                  <c:v>0</c:v>
                </c:pt>
                <c:pt idx="6805">
                  <c:v>0</c:v>
                </c:pt>
                <c:pt idx="6806">
                  <c:v>0</c:v>
                </c:pt>
                <c:pt idx="6807">
                  <c:v>0</c:v>
                </c:pt>
                <c:pt idx="6808">
                  <c:v>0</c:v>
                </c:pt>
                <c:pt idx="6809">
                  <c:v>0</c:v>
                </c:pt>
                <c:pt idx="6810">
                  <c:v>0</c:v>
                </c:pt>
                <c:pt idx="6811">
                  <c:v>0</c:v>
                </c:pt>
                <c:pt idx="6812">
                  <c:v>0</c:v>
                </c:pt>
                <c:pt idx="6813">
                  <c:v>0</c:v>
                </c:pt>
                <c:pt idx="6814">
                  <c:v>0</c:v>
                </c:pt>
                <c:pt idx="6815">
                  <c:v>0</c:v>
                </c:pt>
                <c:pt idx="6816">
                  <c:v>0</c:v>
                </c:pt>
                <c:pt idx="6817">
                  <c:v>0</c:v>
                </c:pt>
                <c:pt idx="6818">
                  <c:v>0</c:v>
                </c:pt>
                <c:pt idx="6819">
                  <c:v>0</c:v>
                </c:pt>
                <c:pt idx="6820">
                  <c:v>0</c:v>
                </c:pt>
                <c:pt idx="6821">
                  <c:v>0</c:v>
                </c:pt>
                <c:pt idx="6822">
                  <c:v>0</c:v>
                </c:pt>
                <c:pt idx="6823">
                  <c:v>0</c:v>
                </c:pt>
                <c:pt idx="6824">
                  <c:v>0</c:v>
                </c:pt>
                <c:pt idx="6825">
                  <c:v>0</c:v>
                </c:pt>
                <c:pt idx="6826">
                  <c:v>0</c:v>
                </c:pt>
                <c:pt idx="6827">
                  <c:v>0</c:v>
                </c:pt>
                <c:pt idx="6828">
                  <c:v>0</c:v>
                </c:pt>
                <c:pt idx="6829">
                  <c:v>0</c:v>
                </c:pt>
                <c:pt idx="6830">
                  <c:v>0</c:v>
                </c:pt>
                <c:pt idx="6831">
                  <c:v>0</c:v>
                </c:pt>
                <c:pt idx="6832">
                  <c:v>0</c:v>
                </c:pt>
                <c:pt idx="6833">
                  <c:v>0</c:v>
                </c:pt>
                <c:pt idx="6834">
                  <c:v>0</c:v>
                </c:pt>
                <c:pt idx="6835">
                  <c:v>0</c:v>
                </c:pt>
                <c:pt idx="6836">
                  <c:v>0</c:v>
                </c:pt>
                <c:pt idx="6837">
                  <c:v>0</c:v>
                </c:pt>
                <c:pt idx="6838">
                  <c:v>0</c:v>
                </c:pt>
                <c:pt idx="6839">
                  <c:v>0</c:v>
                </c:pt>
                <c:pt idx="6840">
                  <c:v>0</c:v>
                </c:pt>
                <c:pt idx="6841">
                  <c:v>0</c:v>
                </c:pt>
                <c:pt idx="6842">
                  <c:v>0</c:v>
                </c:pt>
                <c:pt idx="6843">
                  <c:v>0</c:v>
                </c:pt>
                <c:pt idx="6844">
                  <c:v>0</c:v>
                </c:pt>
                <c:pt idx="6845">
                  <c:v>0</c:v>
                </c:pt>
                <c:pt idx="6846">
                  <c:v>0</c:v>
                </c:pt>
                <c:pt idx="6847">
                  <c:v>0</c:v>
                </c:pt>
                <c:pt idx="6848">
                  <c:v>0</c:v>
                </c:pt>
                <c:pt idx="6849">
                  <c:v>0</c:v>
                </c:pt>
                <c:pt idx="6850">
                  <c:v>0</c:v>
                </c:pt>
                <c:pt idx="6851">
                  <c:v>0</c:v>
                </c:pt>
                <c:pt idx="6852">
                  <c:v>0</c:v>
                </c:pt>
                <c:pt idx="6853">
                  <c:v>0</c:v>
                </c:pt>
                <c:pt idx="6854">
                  <c:v>0</c:v>
                </c:pt>
                <c:pt idx="6855">
                  <c:v>0</c:v>
                </c:pt>
                <c:pt idx="6856">
                  <c:v>0</c:v>
                </c:pt>
                <c:pt idx="6857">
                  <c:v>0</c:v>
                </c:pt>
                <c:pt idx="6858">
                  <c:v>0</c:v>
                </c:pt>
                <c:pt idx="6859">
                  <c:v>0</c:v>
                </c:pt>
                <c:pt idx="6860">
                  <c:v>0</c:v>
                </c:pt>
                <c:pt idx="6861">
                  <c:v>0</c:v>
                </c:pt>
                <c:pt idx="6862">
                  <c:v>0</c:v>
                </c:pt>
                <c:pt idx="6863">
                  <c:v>0</c:v>
                </c:pt>
                <c:pt idx="6864">
                  <c:v>0</c:v>
                </c:pt>
                <c:pt idx="6865">
                  <c:v>0</c:v>
                </c:pt>
                <c:pt idx="6866">
                  <c:v>0</c:v>
                </c:pt>
                <c:pt idx="6867">
                  <c:v>0</c:v>
                </c:pt>
                <c:pt idx="6868">
                  <c:v>0</c:v>
                </c:pt>
                <c:pt idx="6869">
                  <c:v>0</c:v>
                </c:pt>
                <c:pt idx="6870">
                  <c:v>0</c:v>
                </c:pt>
                <c:pt idx="6871">
                  <c:v>0</c:v>
                </c:pt>
                <c:pt idx="6872">
                  <c:v>0</c:v>
                </c:pt>
                <c:pt idx="6873">
                  <c:v>0</c:v>
                </c:pt>
                <c:pt idx="6874">
                  <c:v>0</c:v>
                </c:pt>
                <c:pt idx="6875">
                  <c:v>0</c:v>
                </c:pt>
                <c:pt idx="6876">
                  <c:v>0</c:v>
                </c:pt>
                <c:pt idx="6877">
                  <c:v>0</c:v>
                </c:pt>
                <c:pt idx="6878">
                  <c:v>0</c:v>
                </c:pt>
                <c:pt idx="6879">
                  <c:v>0</c:v>
                </c:pt>
                <c:pt idx="6880">
                  <c:v>0</c:v>
                </c:pt>
                <c:pt idx="6881">
                  <c:v>0</c:v>
                </c:pt>
                <c:pt idx="6882">
                  <c:v>0</c:v>
                </c:pt>
                <c:pt idx="6883">
                  <c:v>0</c:v>
                </c:pt>
                <c:pt idx="6884">
                  <c:v>0</c:v>
                </c:pt>
                <c:pt idx="6885">
                  <c:v>0</c:v>
                </c:pt>
                <c:pt idx="6886">
                  <c:v>0</c:v>
                </c:pt>
                <c:pt idx="6887">
                  <c:v>0</c:v>
                </c:pt>
                <c:pt idx="6888">
                  <c:v>0</c:v>
                </c:pt>
                <c:pt idx="6889">
                  <c:v>0</c:v>
                </c:pt>
                <c:pt idx="6890">
                  <c:v>0</c:v>
                </c:pt>
                <c:pt idx="6891">
                  <c:v>0</c:v>
                </c:pt>
                <c:pt idx="6892">
                  <c:v>0</c:v>
                </c:pt>
                <c:pt idx="6893">
                  <c:v>0</c:v>
                </c:pt>
                <c:pt idx="6894">
                  <c:v>0</c:v>
                </c:pt>
                <c:pt idx="6895">
                  <c:v>0</c:v>
                </c:pt>
                <c:pt idx="6896">
                  <c:v>0</c:v>
                </c:pt>
                <c:pt idx="6897">
                  <c:v>0</c:v>
                </c:pt>
                <c:pt idx="6898">
                  <c:v>0</c:v>
                </c:pt>
                <c:pt idx="6899">
                  <c:v>0</c:v>
                </c:pt>
                <c:pt idx="6900">
                  <c:v>0</c:v>
                </c:pt>
                <c:pt idx="6901">
                  <c:v>0</c:v>
                </c:pt>
                <c:pt idx="6902">
                  <c:v>0</c:v>
                </c:pt>
                <c:pt idx="6903">
                  <c:v>0</c:v>
                </c:pt>
                <c:pt idx="6904">
                  <c:v>0</c:v>
                </c:pt>
                <c:pt idx="6905">
                  <c:v>0</c:v>
                </c:pt>
                <c:pt idx="6906">
                  <c:v>0</c:v>
                </c:pt>
                <c:pt idx="6907">
                  <c:v>0</c:v>
                </c:pt>
                <c:pt idx="6908">
                  <c:v>0</c:v>
                </c:pt>
                <c:pt idx="6909">
                  <c:v>0</c:v>
                </c:pt>
                <c:pt idx="6910">
                  <c:v>0</c:v>
                </c:pt>
                <c:pt idx="6911">
                  <c:v>0</c:v>
                </c:pt>
                <c:pt idx="6912">
                  <c:v>0</c:v>
                </c:pt>
                <c:pt idx="6913">
                  <c:v>0</c:v>
                </c:pt>
                <c:pt idx="6914">
                  <c:v>0</c:v>
                </c:pt>
                <c:pt idx="6915">
                  <c:v>0</c:v>
                </c:pt>
                <c:pt idx="6916">
                  <c:v>0</c:v>
                </c:pt>
                <c:pt idx="6917">
                  <c:v>0</c:v>
                </c:pt>
                <c:pt idx="6918">
                  <c:v>0</c:v>
                </c:pt>
                <c:pt idx="6919">
                  <c:v>0</c:v>
                </c:pt>
                <c:pt idx="6920">
                  <c:v>0</c:v>
                </c:pt>
                <c:pt idx="6921">
                  <c:v>0</c:v>
                </c:pt>
                <c:pt idx="6922">
                  <c:v>0</c:v>
                </c:pt>
                <c:pt idx="6923">
                  <c:v>0</c:v>
                </c:pt>
                <c:pt idx="6924">
                  <c:v>0</c:v>
                </c:pt>
                <c:pt idx="6925">
                  <c:v>0</c:v>
                </c:pt>
                <c:pt idx="6926">
                  <c:v>0</c:v>
                </c:pt>
                <c:pt idx="6927">
                  <c:v>0</c:v>
                </c:pt>
                <c:pt idx="6928">
                  <c:v>0</c:v>
                </c:pt>
                <c:pt idx="6929">
                  <c:v>0</c:v>
                </c:pt>
                <c:pt idx="6930">
                  <c:v>0</c:v>
                </c:pt>
                <c:pt idx="6931">
                  <c:v>0</c:v>
                </c:pt>
                <c:pt idx="6932">
                  <c:v>0</c:v>
                </c:pt>
                <c:pt idx="6933">
                  <c:v>0</c:v>
                </c:pt>
                <c:pt idx="6934">
                  <c:v>0</c:v>
                </c:pt>
                <c:pt idx="6935">
                  <c:v>0</c:v>
                </c:pt>
                <c:pt idx="6936">
                  <c:v>0</c:v>
                </c:pt>
                <c:pt idx="6937">
                  <c:v>0</c:v>
                </c:pt>
                <c:pt idx="6938">
                  <c:v>0</c:v>
                </c:pt>
                <c:pt idx="6939">
                  <c:v>0</c:v>
                </c:pt>
                <c:pt idx="6940">
                  <c:v>0</c:v>
                </c:pt>
                <c:pt idx="6941">
                  <c:v>0</c:v>
                </c:pt>
                <c:pt idx="6942">
                  <c:v>0</c:v>
                </c:pt>
                <c:pt idx="6943">
                  <c:v>0</c:v>
                </c:pt>
                <c:pt idx="6944">
                  <c:v>0</c:v>
                </c:pt>
                <c:pt idx="6945">
                  <c:v>0</c:v>
                </c:pt>
                <c:pt idx="6946">
                  <c:v>0</c:v>
                </c:pt>
                <c:pt idx="6947">
                  <c:v>0</c:v>
                </c:pt>
                <c:pt idx="6948">
                  <c:v>0</c:v>
                </c:pt>
                <c:pt idx="6949">
                  <c:v>0</c:v>
                </c:pt>
                <c:pt idx="6950">
                  <c:v>0</c:v>
                </c:pt>
                <c:pt idx="6951">
                  <c:v>0</c:v>
                </c:pt>
                <c:pt idx="6952">
                  <c:v>0</c:v>
                </c:pt>
                <c:pt idx="6953">
                  <c:v>0</c:v>
                </c:pt>
                <c:pt idx="6954">
                  <c:v>0</c:v>
                </c:pt>
                <c:pt idx="6955">
                  <c:v>0</c:v>
                </c:pt>
                <c:pt idx="6956">
                  <c:v>0</c:v>
                </c:pt>
                <c:pt idx="6957">
                  <c:v>0</c:v>
                </c:pt>
                <c:pt idx="6958">
                  <c:v>0</c:v>
                </c:pt>
                <c:pt idx="6959">
                  <c:v>0</c:v>
                </c:pt>
                <c:pt idx="6960">
                  <c:v>0</c:v>
                </c:pt>
                <c:pt idx="6961">
                  <c:v>0</c:v>
                </c:pt>
                <c:pt idx="6962">
                  <c:v>0</c:v>
                </c:pt>
                <c:pt idx="6963">
                  <c:v>0</c:v>
                </c:pt>
                <c:pt idx="6964">
                  <c:v>0</c:v>
                </c:pt>
                <c:pt idx="6965">
                  <c:v>0</c:v>
                </c:pt>
                <c:pt idx="6966">
                  <c:v>0</c:v>
                </c:pt>
                <c:pt idx="6967">
                  <c:v>0</c:v>
                </c:pt>
                <c:pt idx="6968">
                  <c:v>0</c:v>
                </c:pt>
                <c:pt idx="6969">
                  <c:v>0</c:v>
                </c:pt>
                <c:pt idx="6970">
                  <c:v>0</c:v>
                </c:pt>
                <c:pt idx="6971">
                  <c:v>0</c:v>
                </c:pt>
                <c:pt idx="6972">
                  <c:v>0</c:v>
                </c:pt>
                <c:pt idx="6973">
                  <c:v>0</c:v>
                </c:pt>
                <c:pt idx="6974">
                  <c:v>0</c:v>
                </c:pt>
                <c:pt idx="6975">
                  <c:v>0</c:v>
                </c:pt>
                <c:pt idx="6976">
                  <c:v>0</c:v>
                </c:pt>
                <c:pt idx="6977">
                  <c:v>0</c:v>
                </c:pt>
                <c:pt idx="6978">
                  <c:v>0</c:v>
                </c:pt>
                <c:pt idx="6979">
                  <c:v>0</c:v>
                </c:pt>
                <c:pt idx="6980">
                  <c:v>0</c:v>
                </c:pt>
                <c:pt idx="6981">
                  <c:v>0</c:v>
                </c:pt>
                <c:pt idx="6982">
                  <c:v>0</c:v>
                </c:pt>
                <c:pt idx="6983">
                  <c:v>0</c:v>
                </c:pt>
                <c:pt idx="6984">
                  <c:v>0</c:v>
                </c:pt>
                <c:pt idx="6985">
                  <c:v>0</c:v>
                </c:pt>
                <c:pt idx="6986">
                  <c:v>0</c:v>
                </c:pt>
                <c:pt idx="6987">
                  <c:v>0</c:v>
                </c:pt>
                <c:pt idx="6988">
                  <c:v>0</c:v>
                </c:pt>
                <c:pt idx="6989">
                  <c:v>0</c:v>
                </c:pt>
                <c:pt idx="6990">
                  <c:v>0</c:v>
                </c:pt>
                <c:pt idx="6991">
                  <c:v>0</c:v>
                </c:pt>
                <c:pt idx="6992">
                  <c:v>0</c:v>
                </c:pt>
                <c:pt idx="6993">
                  <c:v>0</c:v>
                </c:pt>
                <c:pt idx="6994">
                  <c:v>0</c:v>
                </c:pt>
                <c:pt idx="6995">
                  <c:v>0</c:v>
                </c:pt>
                <c:pt idx="6996">
                  <c:v>0</c:v>
                </c:pt>
                <c:pt idx="6997">
                  <c:v>0</c:v>
                </c:pt>
                <c:pt idx="6998">
                  <c:v>0</c:v>
                </c:pt>
                <c:pt idx="6999">
                  <c:v>0</c:v>
                </c:pt>
                <c:pt idx="7000">
                  <c:v>0</c:v>
                </c:pt>
                <c:pt idx="7001">
                  <c:v>0</c:v>
                </c:pt>
                <c:pt idx="7002">
                  <c:v>0</c:v>
                </c:pt>
                <c:pt idx="7003">
                  <c:v>0</c:v>
                </c:pt>
                <c:pt idx="7004">
                  <c:v>0</c:v>
                </c:pt>
                <c:pt idx="7005">
                  <c:v>0</c:v>
                </c:pt>
                <c:pt idx="7006">
                  <c:v>0</c:v>
                </c:pt>
                <c:pt idx="7007">
                  <c:v>0</c:v>
                </c:pt>
                <c:pt idx="7008">
                  <c:v>0</c:v>
                </c:pt>
                <c:pt idx="7009">
                  <c:v>0</c:v>
                </c:pt>
                <c:pt idx="7010">
                  <c:v>0</c:v>
                </c:pt>
                <c:pt idx="7011">
                  <c:v>0</c:v>
                </c:pt>
                <c:pt idx="7012">
                  <c:v>0</c:v>
                </c:pt>
                <c:pt idx="7013">
                  <c:v>0</c:v>
                </c:pt>
                <c:pt idx="7014">
                  <c:v>0</c:v>
                </c:pt>
                <c:pt idx="7015">
                  <c:v>0</c:v>
                </c:pt>
                <c:pt idx="7016">
                  <c:v>0</c:v>
                </c:pt>
                <c:pt idx="7017">
                  <c:v>0</c:v>
                </c:pt>
                <c:pt idx="7018">
                  <c:v>0</c:v>
                </c:pt>
                <c:pt idx="7019">
                  <c:v>0</c:v>
                </c:pt>
                <c:pt idx="7020">
                  <c:v>0</c:v>
                </c:pt>
                <c:pt idx="7021">
                  <c:v>0</c:v>
                </c:pt>
                <c:pt idx="7022">
                  <c:v>0</c:v>
                </c:pt>
                <c:pt idx="7023">
                  <c:v>0</c:v>
                </c:pt>
                <c:pt idx="7024">
                  <c:v>0</c:v>
                </c:pt>
                <c:pt idx="7025">
                  <c:v>0</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0</c:v>
                </c:pt>
                <c:pt idx="7042">
                  <c:v>0</c:v>
                </c:pt>
                <c:pt idx="7043">
                  <c:v>0</c:v>
                </c:pt>
                <c:pt idx="7044">
                  <c:v>0</c:v>
                </c:pt>
                <c:pt idx="7045">
                  <c:v>0</c:v>
                </c:pt>
                <c:pt idx="7046">
                  <c:v>0</c:v>
                </c:pt>
                <c:pt idx="7047">
                  <c:v>0</c:v>
                </c:pt>
                <c:pt idx="7048">
                  <c:v>0</c:v>
                </c:pt>
                <c:pt idx="7049">
                  <c:v>0</c:v>
                </c:pt>
                <c:pt idx="7050">
                  <c:v>0</c:v>
                </c:pt>
                <c:pt idx="7051">
                  <c:v>0</c:v>
                </c:pt>
                <c:pt idx="7052">
                  <c:v>0</c:v>
                </c:pt>
                <c:pt idx="7053">
                  <c:v>0</c:v>
                </c:pt>
                <c:pt idx="7054">
                  <c:v>0</c:v>
                </c:pt>
                <c:pt idx="7055">
                  <c:v>0</c:v>
                </c:pt>
                <c:pt idx="7056">
                  <c:v>0</c:v>
                </c:pt>
                <c:pt idx="7057">
                  <c:v>0</c:v>
                </c:pt>
                <c:pt idx="7058">
                  <c:v>0</c:v>
                </c:pt>
                <c:pt idx="7059">
                  <c:v>0</c:v>
                </c:pt>
                <c:pt idx="7060">
                  <c:v>0</c:v>
                </c:pt>
                <c:pt idx="7061">
                  <c:v>0</c:v>
                </c:pt>
                <c:pt idx="7062">
                  <c:v>0</c:v>
                </c:pt>
                <c:pt idx="7063">
                  <c:v>0</c:v>
                </c:pt>
                <c:pt idx="7064">
                  <c:v>0</c:v>
                </c:pt>
                <c:pt idx="7065">
                  <c:v>0</c:v>
                </c:pt>
                <c:pt idx="7066">
                  <c:v>0</c:v>
                </c:pt>
                <c:pt idx="7067">
                  <c:v>0</c:v>
                </c:pt>
                <c:pt idx="7068">
                  <c:v>0</c:v>
                </c:pt>
                <c:pt idx="7069">
                  <c:v>0</c:v>
                </c:pt>
                <c:pt idx="7070">
                  <c:v>0</c:v>
                </c:pt>
                <c:pt idx="7071">
                  <c:v>0</c:v>
                </c:pt>
                <c:pt idx="7072">
                  <c:v>0</c:v>
                </c:pt>
                <c:pt idx="7073">
                  <c:v>0</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0</c:v>
                </c:pt>
                <c:pt idx="7090">
                  <c:v>0</c:v>
                </c:pt>
                <c:pt idx="7091">
                  <c:v>0</c:v>
                </c:pt>
                <c:pt idx="7092">
                  <c:v>0</c:v>
                </c:pt>
                <c:pt idx="7093">
                  <c:v>0</c:v>
                </c:pt>
                <c:pt idx="7094">
                  <c:v>0</c:v>
                </c:pt>
                <c:pt idx="7095">
                  <c:v>0</c:v>
                </c:pt>
                <c:pt idx="7096">
                  <c:v>0</c:v>
                </c:pt>
                <c:pt idx="7097">
                  <c:v>0</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0</c:v>
                </c:pt>
                <c:pt idx="7111">
                  <c:v>0</c:v>
                </c:pt>
                <c:pt idx="7112">
                  <c:v>0</c:v>
                </c:pt>
                <c:pt idx="7113">
                  <c:v>0</c:v>
                </c:pt>
                <c:pt idx="7114">
                  <c:v>0</c:v>
                </c:pt>
                <c:pt idx="7115">
                  <c:v>0</c:v>
                </c:pt>
                <c:pt idx="7116">
                  <c:v>0</c:v>
                </c:pt>
                <c:pt idx="7117">
                  <c:v>0</c:v>
                </c:pt>
                <c:pt idx="7118">
                  <c:v>0</c:v>
                </c:pt>
                <c:pt idx="7119">
                  <c:v>0</c:v>
                </c:pt>
                <c:pt idx="7120">
                  <c:v>0</c:v>
                </c:pt>
                <c:pt idx="7121">
                  <c:v>0</c:v>
                </c:pt>
                <c:pt idx="7122">
                  <c:v>0</c:v>
                </c:pt>
                <c:pt idx="7123">
                  <c:v>0</c:v>
                </c:pt>
                <c:pt idx="7124">
                  <c:v>0</c:v>
                </c:pt>
                <c:pt idx="7125">
                  <c:v>0</c:v>
                </c:pt>
                <c:pt idx="7126">
                  <c:v>0</c:v>
                </c:pt>
                <c:pt idx="7127">
                  <c:v>0</c:v>
                </c:pt>
                <c:pt idx="7128">
                  <c:v>0</c:v>
                </c:pt>
                <c:pt idx="7129">
                  <c:v>0</c:v>
                </c:pt>
                <c:pt idx="7130">
                  <c:v>0</c:v>
                </c:pt>
                <c:pt idx="7131">
                  <c:v>0</c:v>
                </c:pt>
                <c:pt idx="7132">
                  <c:v>0</c:v>
                </c:pt>
                <c:pt idx="7133">
                  <c:v>0</c:v>
                </c:pt>
                <c:pt idx="7134">
                  <c:v>0</c:v>
                </c:pt>
                <c:pt idx="7135">
                  <c:v>0</c:v>
                </c:pt>
                <c:pt idx="7136">
                  <c:v>0</c:v>
                </c:pt>
                <c:pt idx="7137">
                  <c:v>0</c:v>
                </c:pt>
                <c:pt idx="7138">
                  <c:v>0</c:v>
                </c:pt>
                <c:pt idx="7139">
                  <c:v>0</c:v>
                </c:pt>
                <c:pt idx="7140">
                  <c:v>0</c:v>
                </c:pt>
                <c:pt idx="7141">
                  <c:v>0</c:v>
                </c:pt>
                <c:pt idx="7142">
                  <c:v>0</c:v>
                </c:pt>
                <c:pt idx="7143">
                  <c:v>0</c:v>
                </c:pt>
                <c:pt idx="7144">
                  <c:v>0</c:v>
                </c:pt>
                <c:pt idx="7145">
                  <c:v>0</c:v>
                </c:pt>
                <c:pt idx="7146">
                  <c:v>0</c:v>
                </c:pt>
                <c:pt idx="7147">
                  <c:v>0</c:v>
                </c:pt>
                <c:pt idx="7148">
                  <c:v>0</c:v>
                </c:pt>
                <c:pt idx="7149">
                  <c:v>0</c:v>
                </c:pt>
                <c:pt idx="7150">
                  <c:v>0</c:v>
                </c:pt>
                <c:pt idx="7151">
                  <c:v>0</c:v>
                </c:pt>
                <c:pt idx="7152">
                  <c:v>0</c:v>
                </c:pt>
                <c:pt idx="7153">
                  <c:v>0</c:v>
                </c:pt>
                <c:pt idx="7154">
                  <c:v>0</c:v>
                </c:pt>
                <c:pt idx="7155">
                  <c:v>0</c:v>
                </c:pt>
                <c:pt idx="7156">
                  <c:v>0</c:v>
                </c:pt>
                <c:pt idx="7157">
                  <c:v>0</c:v>
                </c:pt>
                <c:pt idx="7158">
                  <c:v>0</c:v>
                </c:pt>
                <c:pt idx="7159">
                  <c:v>0</c:v>
                </c:pt>
                <c:pt idx="7160">
                  <c:v>0</c:v>
                </c:pt>
                <c:pt idx="7161">
                  <c:v>0</c:v>
                </c:pt>
                <c:pt idx="7162">
                  <c:v>0</c:v>
                </c:pt>
                <c:pt idx="7163">
                  <c:v>0</c:v>
                </c:pt>
                <c:pt idx="7164">
                  <c:v>0</c:v>
                </c:pt>
                <c:pt idx="7165">
                  <c:v>0</c:v>
                </c:pt>
                <c:pt idx="7166">
                  <c:v>0</c:v>
                </c:pt>
                <c:pt idx="7167">
                  <c:v>0</c:v>
                </c:pt>
                <c:pt idx="7168">
                  <c:v>0</c:v>
                </c:pt>
                <c:pt idx="7169">
                  <c:v>0</c:v>
                </c:pt>
                <c:pt idx="7170">
                  <c:v>0</c:v>
                </c:pt>
                <c:pt idx="7171">
                  <c:v>0</c:v>
                </c:pt>
                <c:pt idx="7172">
                  <c:v>0</c:v>
                </c:pt>
                <c:pt idx="7173">
                  <c:v>0</c:v>
                </c:pt>
                <c:pt idx="7174">
                  <c:v>0</c:v>
                </c:pt>
                <c:pt idx="7175">
                  <c:v>0</c:v>
                </c:pt>
                <c:pt idx="7176">
                  <c:v>0</c:v>
                </c:pt>
                <c:pt idx="7177">
                  <c:v>0</c:v>
                </c:pt>
                <c:pt idx="7178">
                  <c:v>0</c:v>
                </c:pt>
                <c:pt idx="7179">
                  <c:v>0</c:v>
                </c:pt>
                <c:pt idx="7180">
                  <c:v>0</c:v>
                </c:pt>
                <c:pt idx="7181">
                  <c:v>0</c:v>
                </c:pt>
                <c:pt idx="7182">
                  <c:v>0</c:v>
                </c:pt>
                <c:pt idx="7183">
                  <c:v>0</c:v>
                </c:pt>
                <c:pt idx="7184">
                  <c:v>0</c:v>
                </c:pt>
                <c:pt idx="7185">
                  <c:v>0</c:v>
                </c:pt>
                <c:pt idx="7186">
                  <c:v>0</c:v>
                </c:pt>
                <c:pt idx="7187">
                  <c:v>0</c:v>
                </c:pt>
                <c:pt idx="7188">
                  <c:v>0</c:v>
                </c:pt>
                <c:pt idx="7189">
                  <c:v>0</c:v>
                </c:pt>
                <c:pt idx="7190">
                  <c:v>0</c:v>
                </c:pt>
                <c:pt idx="7191">
                  <c:v>0</c:v>
                </c:pt>
                <c:pt idx="7192">
                  <c:v>0</c:v>
                </c:pt>
                <c:pt idx="7193">
                  <c:v>0</c:v>
                </c:pt>
                <c:pt idx="7194">
                  <c:v>0</c:v>
                </c:pt>
                <c:pt idx="7195">
                  <c:v>0</c:v>
                </c:pt>
                <c:pt idx="7196">
                  <c:v>0</c:v>
                </c:pt>
                <c:pt idx="7197">
                  <c:v>0</c:v>
                </c:pt>
                <c:pt idx="7198">
                  <c:v>0</c:v>
                </c:pt>
                <c:pt idx="7199">
                  <c:v>0</c:v>
                </c:pt>
                <c:pt idx="7200">
                  <c:v>0</c:v>
                </c:pt>
                <c:pt idx="7201">
                  <c:v>0</c:v>
                </c:pt>
                <c:pt idx="7202">
                  <c:v>0</c:v>
                </c:pt>
                <c:pt idx="7203">
                  <c:v>0</c:v>
                </c:pt>
                <c:pt idx="7204">
                  <c:v>0</c:v>
                </c:pt>
                <c:pt idx="7205">
                  <c:v>0</c:v>
                </c:pt>
                <c:pt idx="7206">
                  <c:v>0</c:v>
                </c:pt>
                <c:pt idx="7207">
                  <c:v>0</c:v>
                </c:pt>
                <c:pt idx="7208">
                  <c:v>0</c:v>
                </c:pt>
                <c:pt idx="7209">
                  <c:v>0</c:v>
                </c:pt>
                <c:pt idx="7210">
                  <c:v>0</c:v>
                </c:pt>
                <c:pt idx="7211">
                  <c:v>0</c:v>
                </c:pt>
                <c:pt idx="7212">
                  <c:v>0</c:v>
                </c:pt>
                <c:pt idx="7213">
                  <c:v>0</c:v>
                </c:pt>
                <c:pt idx="7214">
                  <c:v>0</c:v>
                </c:pt>
                <c:pt idx="7215">
                  <c:v>0</c:v>
                </c:pt>
                <c:pt idx="7216">
                  <c:v>0</c:v>
                </c:pt>
                <c:pt idx="7217">
                  <c:v>0</c:v>
                </c:pt>
                <c:pt idx="7218">
                  <c:v>0</c:v>
                </c:pt>
                <c:pt idx="7219">
                  <c:v>0</c:v>
                </c:pt>
                <c:pt idx="7220">
                  <c:v>0</c:v>
                </c:pt>
                <c:pt idx="7221">
                  <c:v>0</c:v>
                </c:pt>
                <c:pt idx="7222">
                  <c:v>0</c:v>
                </c:pt>
                <c:pt idx="7223">
                  <c:v>0</c:v>
                </c:pt>
                <c:pt idx="7224">
                  <c:v>0</c:v>
                </c:pt>
                <c:pt idx="7225">
                  <c:v>0</c:v>
                </c:pt>
                <c:pt idx="7226">
                  <c:v>0</c:v>
                </c:pt>
                <c:pt idx="7227">
                  <c:v>0</c:v>
                </c:pt>
                <c:pt idx="7228">
                  <c:v>0</c:v>
                </c:pt>
                <c:pt idx="7229">
                  <c:v>0</c:v>
                </c:pt>
                <c:pt idx="7230">
                  <c:v>0</c:v>
                </c:pt>
                <c:pt idx="7231">
                  <c:v>0</c:v>
                </c:pt>
                <c:pt idx="7232">
                  <c:v>0</c:v>
                </c:pt>
                <c:pt idx="7233">
                  <c:v>0</c:v>
                </c:pt>
                <c:pt idx="7234">
                  <c:v>0</c:v>
                </c:pt>
                <c:pt idx="7235">
                  <c:v>0</c:v>
                </c:pt>
                <c:pt idx="7236">
                  <c:v>0</c:v>
                </c:pt>
                <c:pt idx="7237">
                  <c:v>0</c:v>
                </c:pt>
                <c:pt idx="7238">
                  <c:v>0</c:v>
                </c:pt>
                <c:pt idx="7239">
                  <c:v>0</c:v>
                </c:pt>
                <c:pt idx="7240">
                  <c:v>0</c:v>
                </c:pt>
                <c:pt idx="7241">
                  <c:v>0</c:v>
                </c:pt>
                <c:pt idx="7242">
                  <c:v>0</c:v>
                </c:pt>
                <c:pt idx="7243">
                  <c:v>0</c:v>
                </c:pt>
                <c:pt idx="7244">
                  <c:v>0</c:v>
                </c:pt>
                <c:pt idx="7245">
                  <c:v>0</c:v>
                </c:pt>
                <c:pt idx="7246">
                  <c:v>0</c:v>
                </c:pt>
                <c:pt idx="7247">
                  <c:v>0</c:v>
                </c:pt>
                <c:pt idx="7248">
                  <c:v>0</c:v>
                </c:pt>
                <c:pt idx="7249">
                  <c:v>0</c:v>
                </c:pt>
                <c:pt idx="7250">
                  <c:v>0</c:v>
                </c:pt>
                <c:pt idx="7251">
                  <c:v>0</c:v>
                </c:pt>
                <c:pt idx="7252">
                  <c:v>0</c:v>
                </c:pt>
                <c:pt idx="7253">
                  <c:v>0</c:v>
                </c:pt>
                <c:pt idx="7254">
                  <c:v>0</c:v>
                </c:pt>
                <c:pt idx="7255">
                  <c:v>0</c:v>
                </c:pt>
                <c:pt idx="7256">
                  <c:v>0</c:v>
                </c:pt>
                <c:pt idx="7257">
                  <c:v>0</c:v>
                </c:pt>
                <c:pt idx="7258">
                  <c:v>0</c:v>
                </c:pt>
                <c:pt idx="7259">
                  <c:v>0</c:v>
                </c:pt>
                <c:pt idx="7260">
                  <c:v>0</c:v>
                </c:pt>
                <c:pt idx="7261">
                  <c:v>0</c:v>
                </c:pt>
                <c:pt idx="7262">
                  <c:v>0</c:v>
                </c:pt>
                <c:pt idx="7263">
                  <c:v>0</c:v>
                </c:pt>
                <c:pt idx="7264">
                  <c:v>0</c:v>
                </c:pt>
                <c:pt idx="7265">
                  <c:v>0</c:v>
                </c:pt>
                <c:pt idx="7266">
                  <c:v>0</c:v>
                </c:pt>
                <c:pt idx="7267">
                  <c:v>0</c:v>
                </c:pt>
                <c:pt idx="7268">
                  <c:v>0</c:v>
                </c:pt>
                <c:pt idx="7269">
                  <c:v>0</c:v>
                </c:pt>
                <c:pt idx="7270">
                  <c:v>0</c:v>
                </c:pt>
                <c:pt idx="7271">
                  <c:v>0</c:v>
                </c:pt>
                <c:pt idx="7272">
                  <c:v>0</c:v>
                </c:pt>
                <c:pt idx="7273">
                  <c:v>0</c:v>
                </c:pt>
                <c:pt idx="7274">
                  <c:v>0</c:v>
                </c:pt>
                <c:pt idx="7275">
                  <c:v>0</c:v>
                </c:pt>
                <c:pt idx="7276">
                  <c:v>0</c:v>
                </c:pt>
                <c:pt idx="7277">
                  <c:v>0</c:v>
                </c:pt>
                <c:pt idx="7278">
                  <c:v>0</c:v>
                </c:pt>
                <c:pt idx="7279">
                  <c:v>0</c:v>
                </c:pt>
                <c:pt idx="7280">
                  <c:v>0</c:v>
                </c:pt>
                <c:pt idx="7281">
                  <c:v>0</c:v>
                </c:pt>
                <c:pt idx="7282">
                  <c:v>0</c:v>
                </c:pt>
                <c:pt idx="7283">
                  <c:v>0</c:v>
                </c:pt>
                <c:pt idx="7284">
                  <c:v>0</c:v>
                </c:pt>
                <c:pt idx="7285">
                  <c:v>0</c:v>
                </c:pt>
                <c:pt idx="7286">
                  <c:v>0</c:v>
                </c:pt>
                <c:pt idx="7287">
                  <c:v>0</c:v>
                </c:pt>
                <c:pt idx="7288">
                  <c:v>0</c:v>
                </c:pt>
                <c:pt idx="7289">
                  <c:v>0</c:v>
                </c:pt>
                <c:pt idx="7290">
                  <c:v>0</c:v>
                </c:pt>
                <c:pt idx="7291">
                  <c:v>0</c:v>
                </c:pt>
                <c:pt idx="7292">
                  <c:v>0</c:v>
                </c:pt>
                <c:pt idx="7293">
                  <c:v>0</c:v>
                </c:pt>
                <c:pt idx="7294">
                  <c:v>0</c:v>
                </c:pt>
                <c:pt idx="7295">
                  <c:v>0</c:v>
                </c:pt>
                <c:pt idx="7296">
                  <c:v>0</c:v>
                </c:pt>
                <c:pt idx="7297">
                  <c:v>0</c:v>
                </c:pt>
                <c:pt idx="7298">
                  <c:v>0</c:v>
                </c:pt>
                <c:pt idx="7299">
                  <c:v>0</c:v>
                </c:pt>
                <c:pt idx="7300">
                  <c:v>0</c:v>
                </c:pt>
                <c:pt idx="7301">
                  <c:v>0</c:v>
                </c:pt>
                <c:pt idx="7302">
                  <c:v>0</c:v>
                </c:pt>
                <c:pt idx="7303">
                  <c:v>0</c:v>
                </c:pt>
                <c:pt idx="7304">
                  <c:v>0</c:v>
                </c:pt>
                <c:pt idx="7305">
                  <c:v>0</c:v>
                </c:pt>
                <c:pt idx="7306">
                  <c:v>0</c:v>
                </c:pt>
                <c:pt idx="7307">
                  <c:v>0</c:v>
                </c:pt>
                <c:pt idx="7308">
                  <c:v>0</c:v>
                </c:pt>
                <c:pt idx="7309">
                  <c:v>0</c:v>
                </c:pt>
                <c:pt idx="7310">
                  <c:v>0</c:v>
                </c:pt>
                <c:pt idx="7311">
                  <c:v>0</c:v>
                </c:pt>
                <c:pt idx="7312">
                  <c:v>0</c:v>
                </c:pt>
                <c:pt idx="7313">
                  <c:v>0</c:v>
                </c:pt>
                <c:pt idx="7314">
                  <c:v>0</c:v>
                </c:pt>
                <c:pt idx="7315">
                  <c:v>0</c:v>
                </c:pt>
                <c:pt idx="7316">
                  <c:v>0</c:v>
                </c:pt>
                <c:pt idx="7317">
                  <c:v>0</c:v>
                </c:pt>
                <c:pt idx="7318">
                  <c:v>0</c:v>
                </c:pt>
                <c:pt idx="7319">
                  <c:v>0</c:v>
                </c:pt>
                <c:pt idx="7320">
                  <c:v>0</c:v>
                </c:pt>
                <c:pt idx="7321">
                  <c:v>0</c:v>
                </c:pt>
                <c:pt idx="7322">
                  <c:v>0</c:v>
                </c:pt>
                <c:pt idx="7323">
                  <c:v>0</c:v>
                </c:pt>
                <c:pt idx="7324">
                  <c:v>0</c:v>
                </c:pt>
                <c:pt idx="7325">
                  <c:v>0</c:v>
                </c:pt>
                <c:pt idx="7326">
                  <c:v>0</c:v>
                </c:pt>
                <c:pt idx="7327">
                  <c:v>0</c:v>
                </c:pt>
                <c:pt idx="7328">
                  <c:v>0</c:v>
                </c:pt>
                <c:pt idx="7329">
                  <c:v>0</c:v>
                </c:pt>
                <c:pt idx="7330">
                  <c:v>0</c:v>
                </c:pt>
                <c:pt idx="7331">
                  <c:v>0</c:v>
                </c:pt>
                <c:pt idx="7332">
                  <c:v>0</c:v>
                </c:pt>
                <c:pt idx="7333">
                  <c:v>0</c:v>
                </c:pt>
                <c:pt idx="7334">
                  <c:v>0</c:v>
                </c:pt>
                <c:pt idx="7335">
                  <c:v>0</c:v>
                </c:pt>
                <c:pt idx="7336">
                  <c:v>0</c:v>
                </c:pt>
                <c:pt idx="7337">
                  <c:v>0</c:v>
                </c:pt>
                <c:pt idx="7338">
                  <c:v>0</c:v>
                </c:pt>
                <c:pt idx="7339">
                  <c:v>0</c:v>
                </c:pt>
                <c:pt idx="7340">
                  <c:v>0</c:v>
                </c:pt>
                <c:pt idx="7341">
                  <c:v>0</c:v>
                </c:pt>
                <c:pt idx="7342">
                  <c:v>0</c:v>
                </c:pt>
                <c:pt idx="7343">
                  <c:v>0</c:v>
                </c:pt>
                <c:pt idx="7344">
                  <c:v>0</c:v>
                </c:pt>
                <c:pt idx="7345">
                  <c:v>0</c:v>
                </c:pt>
                <c:pt idx="7346">
                  <c:v>0</c:v>
                </c:pt>
                <c:pt idx="7347">
                  <c:v>0</c:v>
                </c:pt>
                <c:pt idx="7348">
                  <c:v>0</c:v>
                </c:pt>
                <c:pt idx="7349">
                  <c:v>0</c:v>
                </c:pt>
                <c:pt idx="7350">
                  <c:v>0</c:v>
                </c:pt>
                <c:pt idx="7351">
                  <c:v>0</c:v>
                </c:pt>
                <c:pt idx="7352">
                  <c:v>0</c:v>
                </c:pt>
                <c:pt idx="7353">
                  <c:v>0</c:v>
                </c:pt>
                <c:pt idx="7354">
                  <c:v>0</c:v>
                </c:pt>
                <c:pt idx="7355">
                  <c:v>0</c:v>
                </c:pt>
                <c:pt idx="7356">
                  <c:v>0</c:v>
                </c:pt>
                <c:pt idx="7357">
                  <c:v>0</c:v>
                </c:pt>
                <c:pt idx="7358">
                  <c:v>0</c:v>
                </c:pt>
                <c:pt idx="7359">
                  <c:v>0</c:v>
                </c:pt>
                <c:pt idx="7360">
                  <c:v>0</c:v>
                </c:pt>
                <c:pt idx="7361">
                  <c:v>0</c:v>
                </c:pt>
                <c:pt idx="7362">
                  <c:v>0</c:v>
                </c:pt>
                <c:pt idx="7363">
                  <c:v>0</c:v>
                </c:pt>
                <c:pt idx="7364">
                  <c:v>0</c:v>
                </c:pt>
                <c:pt idx="7365">
                  <c:v>0</c:v>
                </c:pt>
                <c:pt idx="7366">
                  <c:v>0</c:v>
                </c:pt>
                <c:pt idx="7367">
                  <c:v>0</c:v>
                </c:pt>
                <c:pt idx="7368">
                  <c:v>0</c:v>
                </c:pt>
                <c:pt idx="7369">
                  <c:v>0</c:v>
                </c:pt>
                <c:pt idx="7370">
                  <c:v>0</c:v>
                </c:pt>
                <c:pt idx="7371">
                  <c:v>0</c:v>
                </c:pt>
                <c:pt idx="7372">
                  <c:v>0</c:v>
                </c:pt>
                <c:pt idx="7373">
                  <c:v>0</c:v>
                </c:pt>
                <c:pt idx="7374">
                  <c:v>0</c:v>
                </c:pt>
                <c:pt idx="7375">
                  <c:v>0</c:v>
                </c:pt>
                <c:pt idx="7376">
                  <c:v>0</c:v>
                </c:pt>
                <c:pt idx="7377">
                  <c:v>0</c:v>
                </c:pt>
                <c:pt idx="7378">
                  <c:v>0</c:v>
                </c:pt>
                <c:pt idx="7379">
                  <c:v>0</c:v>
                </c:pt>
                <c:pt idx="7380">
                  <c:v>0</c:v>
                </c:pt>
                <c:pt idx="7381">
                  <c:v>0</c:v>
                </c:pt>
                <c:pt idx="7382">
                  <c:v>0</c:v>
                </c:pt>
                <c:pt idx="7383">
                  <c:v>0</c:v>
                </c:pt>
                <c:pt idx="7384">
                  <c:v>0</c:v>
                </c:pt>
                <c:pt idx="7385">
                  <c:v>0</c:v>
                </c:pt>
                <c:pt idx="7386">
                  <c:v>0</c:v>
                </c:pt>
                <c:pt idx="7387">
                  <c:v>0</c:v>
                </c:pt>
                <c:pt idx="7388">
                  <c:v>0</c:v>
                </c:pt>
                <c:pt idx="7389">
                  <c:v>0</c:v>
                </c:pt>
                <c:pt idx="7390">
                  <c:v>0</c:v>
                </c:pt>
                <c:pt idx="7391">
                  <c:v>0</c:v>
                </c:pt>
                <c:pt idx="7392">
                  <c:v>0</c:v>
                </c:pt>
                <c:pt idx="7393">
                  <c:v>0</c:v>
                </c:pt>
                <c:pt idx="7394">
                  <c:v>0</c:v>
                </c:pt>
                <c:pt idx="7395">
                  <c:v>0</c:v>
                </c:pt>
                <c:pt idx="7396">
                  <c:v>0</c:v>
                </c:pt>
                <c:pt idx="7397">
                  <c:v>0</c:v>
                </c:pt>
                <c:pt idx="7398">
                  <c:v>0</c:v>
                </c:pt>
                <c:pt idx="7399">
                  <c:v>0</c:v>
                </c:pt>
                <c:pt idx="7400">
                  <c:v>0</c:v>
                </c:pt>
                <c:pt idx="7401">
                  <c:v>0</c:v>
                </c:pt>
                <c:pt idx="7402">
                  <c:v>0</c:v>
                </c:pt>
                <c:pt idx="7403">
                  <c:v>0</c:v>
                </c:pt>
                <c:pt idx="7404">
                  <c:v>0</c:v>
                </c:pt>
                <c:pt idx="7405">
                  <c:v>0</c:v>
                </c:pt>
                <c:pt idx="7406">
                  <c:v>0</c:v>
                </c:pt>
                <c:pt idx="7407">
                  <c:v>0</c:v>
                </c:pt>
                <c:pt idx="7408">
                  <c:v>0</c:v>
                </c:pt>
                <c:pt idx="7409">
                  <c:v>0</c:v>
                </c:pt>
                <c:pt idx="7410">
                  <c:v>0</c:v>
                </c:pt>
                <c:pt idx="7411">
                  <c:v>0</c:v>
                </c:pt>
                <c:pt idx="7412">
                  <c:v>0</c:v>
                </c:pt>
                <c:pt idx="7413">
                  <c:v>0</c:v>
                </c:pt>
                <c:pt idx="7414">
                  <c:v>0</c:v>
                </c:pt>
                <c:pt idx="7415">
                  <c:v>0</c:v>
                </c:pt>
                <c:pt idx="7416">
                  <c:v>0</c:v>
                </c:pt>
                <c:pt idx="7417">
                  <c:v>0</c:v>
                </c:pt>
                <c:pt idx="7418">
                  <c:v>0</c:v>
                </c:pt>
                <c:pt idx="7419">
                  <c:v>0</c:v>
                </c:pt>
                <c:pt idx="7420">
                  <c:v>0</c:v>
                </c:pt>
                <c:pt idx="7421">
                  <c:v>0</c:v>
                </c:pt>
                <c:pt idx="7422">
                  <c:v>0</c:v>
                </c:pt>
                <c:pt idx="7423">
                  <c:v>0</c:v>
                </c:pt>
                <c:pt idx="7424">
                  <c:v>0</c:v>
                </c:pt>
                <c:pt idx="7425">
                  <c:v>0</c:v>
                </c:pt>
                <c:pt idx="7426">
                  <c:v>0</c:v>
                </c:pt>
                <c:pt idx="7427">
                  <c:v>0</c:v>
                </c:pt>
                <c:pt idx="7428">
                  <c:v>0</c:v>
                </c:pt>
                <c:pt idx="7429">
                  <c:v>0</c:v>
                </c:pt>
                <c:pt idx="7430">
                  <c:v>0</c:v>
                </c:pt>
                <c:pt idx="7431">
                  <c:v>0</c:v>
                </c:pt>
                <c:pt idx="7432">
                  <c:v>0</c:v>
                </c:pt>
                <c:pt idx="7433">
                  <c:v>0</c:v>
                </c:pt>
                <c:pt idx="7434">
                  <c:v>0</c:v>
                </c:pt>
                <c:pt idx="7435">
                  <c:v>0</c:v>
                </c:pt>
                <c:pt idx="7436">
                  <c:v>0</c:v>
                </c:pt>
                <c:pt idx="7437">
                  <c:v>0</c:v>
                </c:pt>
                <c:pt idx="7438">
                  <c:v>0</c:v>
                </c:pt>
                <c:pt idx="7439">
                  <c:v>0</c:v>
                </c:pt>
                <c:pt idx="7440">
                  <c:v>0</c:v>
                </c:pt>
                <c:pt idx="7441">
                  <c:v>0</c:v>
                </c:pt>
                <c:pt idx="7442">
                  <c:v>0</c:v>
                </c:pt>
                <c:pt idx="7443">
                  <c:v>0</c:v>
                </c:pt>
                <c:pt idx="7444">
                  <c:v>0</c:v>
                </c:pt>
                <c:pt idx="7445">
                  <c:v>0</c:v>
                </c:pt>
                <c:pt idx="7446">
                  <c:v>0</c:v>
                </c:pt>
                <c:pt idx="7447">
                  <c:v>0</c:v>
                </c:pt>
                <c:pt idx="7448">
                  <c:v>0</c:v>
                </c:pt>
                <c:pt idx="7449">
                  <c:v>0</c:v>
                </c:pt>
                <c:pt idx="7450">
                  <c:v>0</c:v>
                </c:pt>
                <c:pt idx="7451">
                  <c:v>0</c:v>
                </c:pt>
                <c:pt idx="7452">
                  <c:v>0</c:v>
                </c:pt>
                <c:pt idx="7453">
                  <c:v>0</c:v>
                </c:pt>
                <c:pt idx="7454">
                  <c:v>0</c:v>
                </c:pt>
                <c:pt idx="7455">
                  <c:v>0</c:v>
                </c:pt>
                <c:pt idx="7456">
                  <c:v>0</c:v>
                </c:pt>
                <c:pt idx="7457">
                  <c:v>0</c:v>
                </c:pt>
                <c:pt idx="7458">
                  <c:v>0</c:v>
                </c:pt>
                <c:pt idx="7459">
                  <c:v>0</c:v>
                </c:pt>
                <c:pt idx="7460">
                  <c:v>0</c:v>
                </c:pt>
                <c:pt idx="7461">
                  <c:v>0</c:v>
                </c:pt>
                <c:pt idx="7462">
                  <c:v>0</c:v>
                </c:pt>
                <c:pt idx="7463">
                  <c:v>0</c:v>
                </c:pt>
                <c:pt idx="7464">
                  <c:v>0</c:v>
                </c:pt>
                <c:pt idx="7465">
                  <c:v>0</c:v>
                </c:pt>
                <c:pt idx="7466">
                  <c:v>0</c:v>
                </c:pt>
                <c:pt idx="7467">
                  <c:v>0</c:v>
                </c:pt>
                <c:pt idx="7468">
                  <c:v>0</c:v>
                </c:pt>
                <c:pt idx="7469">
                  <c:v>0</c:v>
                </c:pt>
                <c:pt idx="7470">
                  <c:v>0</c:v>
                </c:pt>
                <c:pt idx="7471">
                  <c:v>0</c:v>
                </c:pt>
                <c:pt idx="7472">
                  <c:v>0</c:v>
                </c:pt>
                <c:pt idx="7473">
                  <c:v>0</c:v>
                </c:pt>
                <c:pt idx="7474">
                  <c:v>0</c:v>
                </c:pt>
                <c:pt idx="7475">
                  <c:v>0</c:v>
                </c:pt>
                <c:pt idx="7476">
                  <c:v>0</c:v>
                </c:pt>
                <c:pt idx="7477">
                  <c:v>0</c:v>
                </c:pt>
                <c:pt idx="7478">
                  <c:v>0</c:v>
                </c:pt>
                <c:pt idx="7479">
                  <c:v>0</c:v>
                </c:pt>
                <c:pt idx="7480">
                  <c:v>0</c:v>
                </c:pt>
                <c:pt idx="7481">
                  <c:v>0</c:v>
                </c:pt>
                <c:pt idx="7482">
                  <c:v>0</c:v>
                </c:pt>
                <c:pt idx="7483">
                  <c:v>0</c:v>
                </c:pt>
                <c:pt idx="7484">
                  <c:v>0</c:v>
                </c:pt>
                <c:pt idx="7485">
                  <c:v>0</c:v>
                </c:pt>
                <c:pt idx="7486">
                  <c:v>0</c:v>
                </c:pt>
                <c:pt idx="7487">
                  <c:v>0</c:v>
                </c:pt>
                <c:pt idx="7488">
                  <c:v>0</c:v>
                </c:pt>
                <c:pt idx="7489">
                  <c:v>0</c:v>
                </c:pt>
                <c:pt idx="7490">
                  <c:v>0</c:v>
                </c:pt>
                <c:pt idx="7491">
                  <c:v>0</c:v>
                </c:pt>
                <c:pt idx="7492">
                  <c:v>0</c:v>
                </c:pt>
                <c:pt idx="7493">
                  <c:v>0</c:v>
                </c:pt>
                <c:pt idx="7494">
                  <c:v>0</c:v>
                </c:pt>
                <c:pt idx="7495">
                  <c:v>0</c:v>
                </c:pt>
                <c:pt idx="7496">
                  <c:v>0</c:v>
                </c:pt>
                <c:pt idx="7497">
                  <c:v>0</c:v>
                </c:pt>
                <c:pt idx="7498">
                  <c:v>0</c:v>
                </c:pt>
                <c:pt idx="7499">
                  <c:v>0</c:v>
                </c:pt>
                <c:pt idx="7500">
                  <c:v>0</c:v>
                </c:pt>
                <c:pt idx="7501">
                  <c:v>0</c:v>
                </c:pt>
                <c:pt idx="7502">
                  <c:v>0</c:v>
                </c:pt>
                <c:pt idx="7503">
                  <c:v>0</c:v>
                </c:pt>
                <c:pt idx="7504">
                  <c:v>0</c:v>
                </c:pt>
                <c:pt idx="7505">
                  <c:v>0</c:v>
                </c:pt>
                <c:pt idx="7506">
                  <c:v>0</c:v>
                </c:pt>
                <c:pt idx="7507">
                  <c:v>0</c:v>
                </c:pt>
                <c:pt idx="7508">
                  <c:v>0</c:v>
                </c:pt>
                <c:pt idx="7509">
                  <c:v>0</c:v>
                </c:pt>
                <c:pt idx="7510">
                  <c:v>0</c:v>
                </c:pt>
                <c:pt idx="7511">
                  <c:v>0</c:v>
                </c:pt>
                <c:pt idx="7512">
                  <c:v>0</c:v>
                </c:pt>
                <c:pt idx="7513">
                  <c:v>0</c:v>
                </c:pt>
                <c:pt idx="7514">
                  <c:v>0</c:v>
                </c:pt>
                <c:pt idx="7515">
                  <c:v>0</c:v>
                </c:pt>
                <c:pt idx="7516">
                  <c:v>0</c:v>
                </c:pt>
                <c:pt idx="7517">
                  <c:v>0</c:v>
                </c:pt>
                <c:pt idx="7518">
                  <c:v>0</c:v>
                </c:pt>
                <c:pt idx="7519">
                  <c:v>0</c:v>
                </c:pt>
                <c:pt idx="7520">
                  <c:v>0</c:v>
                </c:pt>
                <c:pt idx="7521">
                  <c:v>0</c:v>
                </c:pt>
                <c:pt idx="7522">
                  <c:v>0</c:v>
                </c:pt>
                <c:pt idx="7523">
                  <c:v>0</c:v>
                </c:pt>
                <c:pt idx="7524">
                  <c:v>0</c:v>
                </c:pt>
                <c:pt idx="7525">
                  <c:v>0</c:v>
                </c:pt>
                <c:pt idx="7526">
                  <c:v>0</c:v>
                </c:pt>
                <c:pt idx="7527">
                  <c:v>0</c:v>
                </c:pt>
                <c:pt idx="7528">
                  <c:v>0</c:v>
                </c:pt>
                <c:pt idx="7529">
                  <c:v>0</c:v>
                </c:pt>
                <c:pt idx="7530">
                  <c:v>0</c:v>
                </c:pt>
                <c:pt idx="7531">
                  <c:v>0</c:v>
                </c:pt>
                <c:pt idx="7532">
                  <c:v>0</c:v>
                </c:pt>
                <c:pt idx="7533">
                  <c:v>0</c:v>
                </c:pt>
                <c:pt idx="7534">
                  <c:v>0</c:v>
                </c:pt>
                <c:pt idx="7535">
                  <c:v>0</c:v>
                </c:pt>
                <c:pt idx="7536">
                  <c:v>0</c:v>
                </c:pt>
                <c:pt idx="7537">
                  <c:v>0</c:v>
                </c:pt>
                <c:pt idx="7538">
                  <c:v>0</c:v>
                </c:pt>
                <c:pt idx="7539">
                  <c:v>0</c:v>
                </c:pt>
                <c:pt idx="7540">
                  <c:v>0</c:v>
                </c:pt>
                <c:pt idx="7541">
                  <c:v>0</c:v>
                </c:pt>
                <c:pt idx="7542">
                  <c:v>0</c:v>
                </c:pt>
                <c:pt idx="7543">
                  <c:v>0</c:v>
                </c:pt>
                <c:pt idx="7544">
                  <c:v>0</c:v>
                </c:pt>
                <c:pt idx="7545">
                  <c:v>0</c:v>
                </c:pt>
                <c:pt idx="7546">
                  <c:v>0</c:v>
                </c:pt>
                <c:pt idx="7547">
                  <c:v>0</c:v>
                </c:pt>
                <c:pt idx="7548">
                  <c:v>0</c:v>
                </c:pt>
                <c:pt idx="7549">
                  <c:v>0</c:v>
                </c:pt>
                <c:pt idx="7550">
                  <c:v>0</c:v>
                </c:pt>
                <c:pt idx="7551">
                  <c:v>0</c:v>
                </c:pt>
                <c:pt idx="7552">
                  <c:v>0</c:v>
                </c:pt>
                <c:pt idx="7553">
                  <c:v>0</c:v>
                </c:pt>
                <c:pt idx="7554">
                  <c:v>0</c:v>
                </c:pt>
                <c:pt idx="7555">
                  <c:v>0</c:v>
                </c:pt>
                <c:pt idx="7556">
                  <c:v>0</c:v>
                </c:pt>
                <c:pt idx="7557">
                  <c:v>0</c:v>
                </c:pt>
                <c:pt idx="7558">
                  <c:v>0</c:v>
                </c:pt>
                <c:pt idx="7559">
                  <c:v>0</c:v>
                </c:pt>
                <c:pt idx="7560">
                  <c:v>0</c:v>
                </c:pt>
                <c:pt idx="7561">
                  <c:v>0</c:v>
                </c:pt>
                <c:pt idx="7562">
                  <c:v>0</c:v>
                </c:pt>
                <c:pt idx="7563">
                  <c:v>0</c:v>
                </c:pt>
                <c:pt idx="7564">
                  <c:v>0</c:v>
                </c:pt>
                <c:pt idx="7565">
                  <c:v>0</c:v>
                </c:pt>
                <c:pt idx="7566">
                  <c:v>0</c:v>
                </c:pt>
                <c:pt idx="7567">
                  <c:v>0</c:v>
                </c:pt>
                <c:pt idx="7568">
                  <c:v>0</c:v>
                </c:pt>
                <c:pt idx="7569">
                  <c:v>0</c:v>
                </c:pt>
                <c:pt idx="7570">
                  <c:v>0</c:v>
                </c:pt>
                <c:pt idx="7571">
                  <c:v>0</c:v>
                </c:pt>
                <c:pt idx="7572">
                  <c:v>0</c:v>
                </c:pt>
                <c:pt idx="7573">
                  <c:v>0</c:v>
                </c:pt>
                <c:pt idx="7574">
                  <c:v>0</c:v>
                </c:pt>
                <c:pt idx="7575">
                  <c:v>0</c:v>
                </c:pt>
                <c:pt idx="7576">
                  <c:v>0</c:v>
                </c:pt>
                <c:pt idx="7577">
                  <c:v>0</c:v>
                </c:pt>
                <c:pt idx="7578">
                  <c:v>0</c:v>
                </c:pt>
                <c:pt idx="7579">
                  <c:v>0</c:v>
                </c:pt>
                <c:pt idx="7580">
                  <c:v>0</c:v>
                </c:pt>
                <c:pt idx="7581">
                  <c:v>0</c:v>
                </c:pt>
                <c:pt idx="7582">
                  <c:v>0</c:v>
                </c:pt>
                <c:pt idx="7583">
                  <c:v>0</c:v>
                </c:pt>
                <c:pt idx="7584">
                  <c:v>0</c:v>
                </c:pt>
                <c:pt idx="7585">
                  <c:v>0</c:v>
                </c:pt>
                <c:pt idx="7586">
                  <c:v>0</c:v>
                </c:pt>
                <c:pt idx="7587">
                  <c:v>0</c:v>
                </c:pt>
                <c:pt idx="7588">
                  <c:v>0</c:v>
                </c:pt>
                <c:pt idx="7589">
                  <c:v>0</c:v>
                </c:pt>
                <c:pt idx="7590">
                  <c:v>0</c:v>
                </c:pt>
                <c:pt idx="7591">
                  <c:v>0</c:v>
                </c:pt>
                <c:pt idx="7592">
                  <c:v>0</c:v>
                </c:pt>
                <c:pt idx="7593">
                  <c:v>0</c:v>
                </c:pt>
                <c:pt idx="7594">
                  <c:v>0</c:v>
                </c:pt>
                <c:pt idx="7595">
                  <c:v>0</c:v>
                </c:pt>
                <c:pt idx="7596">
                  <c:v>0</c:v>
                </c:pt>
                <c:pt idx="7597">
                  <c:v>0</c:v>
                </c:pt>
                <c:pt idx="7598">
                  <c:v>0</c:v>
                </c:pt>
                <c:pt idx="7599">
                  <c:v>0</c:v>
                </c:pt>
                <c:pt idx="7600">
                  <c:v>0</c:v>
                </c:pt>
                <c:pt idx="7601">
                  <c:v>0</c:v>
                </c:pt>
                <c:pt idx="7602">
                  <c:v>0</c:v>
                </c:pt>
                <c:pt idx="7603">
                  <c:v>0</c:v>
                </c:pt>
                <c:pt idx="7604">
                  <c:v>0</c:v>
                </c:pt>
                <c:pt idx="7605">
                  <c:v>0</c:v>
                </c:pt>
                <c:pt idx="7606">
                  <c:v>0</c:v>
                </c:pt>
                <c:pt idx="7607">
                  <c:v>0</c:v>
                </c:pt>
                <c:pt idx="7608">
                  <c:v>0</c:v>
                </c:pt>
                <c:pt idx="7609">
                  <c:v>0</c:v>
                </c:pt>
                <c:pt idx="7610">
                  <c:v>0</c:v>
                </c:pt>
                <c:pt idx="7611">
                  <c:v>0</c:v>
                </c:pt>
                <c:pt idx="7612">
                  <c:v>0</c:v>
                </c:pt>
                <c:pt idx="7613">
                  <c:v>0</c:v>
                </c:pt>
                <c:pt idx="7614">
                  <c:v>0</c:v>
                </c:pt>
                <c:pt idx="7615">
                  <c:v>0</c:v>
                </c:pt>
                <c:pt idx="7616">
                  <c:v>0</c:v>
                </c:pt>
                <c:pt idx="7617">
                  <c:v>0</c:v>
                </c:pt>
                <c:pt idx="7618">
                  <c:v>0</c:v>
                </c:pt>
                <c:pt idx="7619">
                  <c:v>0</c:v>
                </c:pt>
                <c:pt idx="7620">
                  <c:v>0</c:v>
                </c:pt>
                <c:pt idx="7621">
                  <c:v>0</c:v>
                </c:pt>
                <c:pt idx="7622">
                  <c:v>0</c:v>
                </c:pt>
                <c:pt idx="7623">
                  <c:v>0</c:v>
                </c:pt>
                <c:pt idx="7624">
                  <c:v>0</c:v>
                </c:pt>
                <c:pt idx="7625">
                  <c:v>0</c:v>
                </c:pt>
                <c:pt idx="7626">
                  <c:v>0</c:v>
                </c:pt>
                <c:pt idx="7627">
                  <c:v>0</c:v>
                </c:pt>
                <c:pt idx="7628">
                  <c:v>0</c:v>
                </c:pt>
                <c:pt idx="7629">
                  <c:v>0</c:v>
                </c:pt>
                <c:pt idx="7630">
                  <c:v>0</c:v>
                </c:pt>
                <c:pt idx="7631">
                  <c:v>0</c:v>
                </c:pt>
                <c:pt idx="7632">
                  <c:v>0</c:v>
                </c:pt>
                <c:pt idx="7633">
                  <c:v>0</c:v>
                </c:pt>
                <c:pt idx="7634">
                  <c:v>0</c:v>
                </c:pt>
                <c:pt idx="7635">
                  <c:v>0</c:v>
                </c:pt>
                <c:pt idx="7636">
                  <c:v>0</c:v>
                </c:pt>
                <c:pt idx="7637">
                  <c:v>0</c:v>
                </c:pt>
                <c:pt idx="7638">
                  <c:v>0</c:v>
                </c:pt>
                <c:pt idx="7639">
                  <c:v>0</c:v>
                </c:pt>
                <c:pt idx="7640">
                  <c:v>0</c:v>
                </c:pt>
                <c:pt idx="7641">
                  <c:v>0</c:v>
                </c:pt>
                <c:pt idx="7642">
                  <c:v>0</c:v>
                </c:pt>
                <c:pt idx="7643">
                  <c:v>0</c:v>
                </c:pt>
                <c:pt idx="7644">
                  <c:v>0</c:v>
                </c:pt>
                <c:pt idx="7645">
                  <c:v>0</c:v>
                </c:pt>
                <c:pt idx="7646">
                  <c:v>0</c:v>
                </c:pt>
                <c:pt idx="7647">
                  <c:v>0</c:v>
                </c:pt>
                <c:pt idx="7648">
                  <c:v>0</c:v>
                </c:pt>
                <c:pt idx="7649">
                  <c:v>0</c:v>
                </c:pt>
                <c:pt idx="7650">
                  <c:v>0</c:v>
                </c:pt>
                <c:pt idx="7651">
                  <c:v>0</c:v>
                </c:pt>
                <c:pt idx="7652">
                  <c:v>0</c:v>
                </c:pt>
                <c:pt idx="7653">
                  <c:v>0</c:v>
                </c:pt>
                <c:pt idx="7654">
                  <c:v>0</c:v>
                </c:pt>
                <c:pt idx="7655">
                  <c:v>0</c:v>
                </c:pt>
                <c:pt idx="7656">
                  <c:v>0</c:v>
                </c:pt>
                <c:pt idx="7657">
                  <c:v>0</c:v>
                </c:pt>
                <c:pt idx="7658">
                  <c:v>0</c:v>
                </c:pt>
                <c:pt idx="7659">
                  <c:v>0</c:v>
                </c:pt>
                <c:pt idx="7660">
                  <c:v>0</c:v>
                </c:pt>
                <c:pt idx="7661">
                  <c:v>0</c:v>
                </c:pt>
                <c:pt idx="7662">
                  <c:v>0</c:v>
                </c:pt>
                <c:pt idx="7663">
                  <c:v>0</c:v>
                </c:pt>
                <c:pt idx="7664">
                  <c:v>0</c:v>
                </c:pt>
                <c:pt idx="7665">
                  <c:v>0</c:v>
                </c:pt>
                <c:pt idx="7666">
                  <c:v>0</c:v>
                </c:pt>
                <c:pt idx="7667">
                  <c:v>0</c:v>
                </c:pt>
                <c:pt idx="7668">
                  <c:v>0</c:v>
                </c:pt>
                <c:pt idx="7669">
                  <c:v>0</c:v>
                </c:pt>
                <c:pt idx="7670">
                  <c:v>0</c:v>
                </c:pt>
                <c:pt idx="7671">
                  <c:v>0</c:v>
                </c:pt>
                <c:pt idx="7672">
                  <c:v>0</c:v>
                </c:pt>
                <c:pt idx="7673">
                  <c:v>0</c:v>
                </c:pt>
                <c:pt idx="7674">
                  <c:v>0</c:v>
                </c:pt>
                <c:pt idx="7675">
                  <c:v>0</c:v>
                </c:pt>
                <c:pt idx="7676">
                  <c:v>0</c:v>
                </c:pt>
                <c:pt idx="7677">
                  <c:v>0</c:v>
                </c:pt>
                <c:pt idx="7678">
                  <c:v>0</c:v>
                </c:pt>
                <c:pt idx="7679">
                  <c:v>0</c:v>
                </c:pt>
                <c:pt idx="7680">
                  <c:v>0</c:v>
                </c:pt>
                <c:pt idx="7681">
                  <c:v>0</c:v>
                </c:pt>
                <c:pt idx="7682">
                  <c:v>0</c:v>
                </c:pt>
                <c:pt idx="7683">
                  <c:v>0</c:v>
                </c:pt>
                <c:pt idx="7684">
                  <c:v>0</c:v>
                </c:pt>
                <c:pt idx="7685">
                  <c:v>0</c:v>
                </c:pt>
                <c:pt idx="7686">
                  <c:v>0</c:v>
                </c:pt>
                <c:pt idx="7687">
                  <c:v>0</c:v>
                </c:pt>
                <c:pt idx="7688">
                  <c:v>0</c:v>
                </c:pt>
                <c:pt idx="7689">
                  <c:v>0</c:v>
                </c:pt>
                <c:pt idx="7690">
                  <c:v>0</c:v>
                </c:pt>
                <c:pt idx="7691">
                  <c:v>0</c:v>
                </c:pt>
                <c:pt idx="7692">
                  <c:v>0</c:v>
                </c:pt>
                <c:pt idx="7693">
                  <c:v>0</c:v>
                </c:pt>
                <c:pt idx="7694">
                  <c:v>0</c:v>
                </c:pt>
                <c:pt idx="7695">
                  <c:v>0</c:v>
                </c:pt>
                <c:pt idx="7696">
                  <c:v>0</c:v>
                </c:pt>
                <c:pt idx="7697">
                  <c:v>0</c:v>
                </c:pt>
                <c:pt idx="7698">
                  <c:v>0</c:v>
                </c:pt>
                <c:pt idx="7699">
                  <c:v>0</c:v>
                </c:pt>
                <c:pt idx="7700">
                  <c:v>0</c:v>
                </c:pt>
                <c:pt idx="7701">
                  <c:v>0</c:v>
                </c:pt>
                <c:pt idx="7702">
                  <c:v>0</c:v>
                </c:pt>
                <c:pt idx="7703">
                  <c:v>0</c:v>
                </c:pt>
                <c:pt idx="7704">
                  <c:v>0</c:v>
                </c:pt>
                <c:pt idx="7705">
                  <c:v>0</c:v>
                </c:pt>
                <c:pt idx="7706">
                  <c:v>0</c:v>
                </c:pt>
                <c:pt idx="7707">
                  <c:v>0</c:v>
                </c:pt>
                <c:pt idx="7708">
                  <c:v>0</c:v>
                </c:pt>
                <c:pt idx="7709">
                  <c:v>0</c:v>
                </c:pt>
                <c:pt idx="7710">
                  <c:v>0</c:v>
                </c:pt>
                <c:pt idx="7711">
                  <c:v>0</c:v>
                </c:pt>
                <c:pt idx="7712">
                  <c:v>0</c:v>
                </c:pt>
                <c:pt idx="7713">
                  <c:v>0</c:v>
                </c:pt>
                <c:pt idx="7714">
                  <c:v>0</c:v>
                </c:pt>
                <c:pt idx="7715">
                  <c:v>0</c:v>
                </c:pt>
                <c:pt idx="7716">
                  <c:v>0</c:v>
                </c:pt>
                <c:pt idx="7717">
                  <c:v>0</c:v>
                </c:pt>
                <c:pt idx="7718">
                  <c:v>0</c:v>
                </c:pt>
                <c:pt idx="7719">
                  <c:v>0</c:v>
                </c:pt>
                <c:pt idx="7720">
                  <c:v>0</c:v>
                </c:pt>
                <c:pt idx="7721">
                  <c:v>0</c:v>
                </c:pt>
                <c:pt idx="7722">
                  <c:v>0</c:v>
                </c:pt>
                <c:pt idx="7723">
                  <c:v>0</c:v>
                </c:pt>
                <c:pt idx="7724">
                  <c:v>0</c:v>
                </c:pt>
                <c:pt idx="7725">
                  <c:v>0</c:v>
                </c:pt>
                <c:pt idx="7726">
                  <c:v>0</c:v>
                </c:pt>
                <c:pt idx="7727">
                  <c:v>0</c:v>
                </c:pt>
                <c:pt idx="7728">
                  <c:v>0</c:v>
                </c:pt>
                <c:pt idx="7729">
                  <c:v>0</c:v>
                </c:pt>
                <c:pt idx="7730">
                  <c:v>0</c:v>
                </c:pt>
                <c:pt idx="7731">
                  <c:v>0</c:v>
                </c:pt>
                <c:pt idx="7732">
                  <c:v>0</c:v>
                </c:pt>
                <c:pt idx="7733">
                  <c:v>0</c:v>
                </c:pt>
                <c:pt idx="7734">
                  <c:v>0</c:v>
                </c:pt>
                <c:pt idx="7735">
                  <c:v>0</c:v>
                </c:pt>
                <c:pt idx="7736">
                  <c:v>0</c:v>
                </c:pt>
                <c:pt idx="7737">
                  <c:v>0</c:v>
                </c:pt>
                <c:pt idx="7738">
                  <c:v>0</c:v>
                </c:pt>
                <c:pt idx="7739">
                  <c:v>0</c:v>
                </c:pt>
                <c:pt idx="7740">
                  <c:v>0</c:v>
                </c:pt>
                <c:pt idx="7741">
                  <c:v>0</c:v>
                </c:pt>
                <c:pt idx="7742">
                  <c:v>0</c:v>
                </c:pt>
                <c:pt idx="7743">
                  <c:v>0</c:v>
                </c:pt>
                <c:pt idx="7744">
                  <c:v>0</c:v>
                </c:pt>
                <c:pt idx="7745">
                  <c:v>0</c:v>
                </c:pt>
                <c:pt idx="7746">
                  <c:v>0</c:v>
                </c:pt>
                <c:pt idx="7747">
                  <c:v>0</c:v>
                </c:pt>
                <c:pt idx="7748">
                  <c:v>0</c:v>
                </c:pt>
                <c:pt idx="7749">
                  <c:v>0</c:v>
                </c:pt>
                <c:pt idx="7750">
                  <c:v>0</c:v>
                </c:pt>
                <c:pt idx="7751">
                  <c:v>0</c:v>
                </c:pt>
                <c:pt idx="7752">
                  <c:v>0</c:v>
                </c:pt>
                <c:pt idx="7753">
                  <c:v>0</c:v>
                </c:pt>
                <c:pt idx="7754">
                  <c:v>0</c:v>
                </c:pt>
                <c:pt idx="7755">
                  <c:v>0</c:v>
                </c:pt>
                <c:pt idx="7756">
                  <c:v>0</c:v>
                </c:pt>
                <c:pt idx="7757">
                  <c:v>0</c:v>
                </c:pt>
                <c:pt idx="7758">
                  <c:v>0</c:v>
                </c:pt>
                <c:pt idx="7759">
                  <c:v>0</c:v>
                </c:pt>
                <c:pt idx="7760">
                  <c:v>0</c:v>
                </c:pt>
                <c:pt idx="7761">
                  <c:v>0</c:v>
                </c:pt>
                <c:pt idx="7762">
                  <c:v>0</c:v>
                </c:pt>
                <c:pt idx="7763">
                  <c:v>0</c:v>
                </c:pt>
                <c:pt idx="7764">
                  <c:v>0</c:v>
                </c:pt>
                <c:pt idx="7765">
                  <c:v>0</c:v>
                </c:pt>
                <c:pt idx="7766">
                  <c:v>0</c:v>
                </c:pt>
                <c:pt idx="7767">
                  <c:v>0</c:v>
                </c:pt>
                <c:pt idx="7768">
                  <c:v>0</c:v>
                </c:pt>
                <c:pt idx="7769">
                  <c:v>0</c:v>
                </c:pt>
                <c:pt idx="7770">
                  <c:v>0</c:v>
                </c:pt>
                <c:pt idx="7771">
                  <c:v>0</c:v>
                </c:pt>
                <c:pt idx="7772">
                  <c:v>0</c:v>
                </c:pt>
                <c:pt idx="7773">
                  <c:v>0</c:v>
                </c:pt>
                <c:pt idx="7774">
                  <c:v>0</c:v>
                </c:pt>
                <c:pt idx="7775">
                  <c:v>0</c:v>
                </c:pt>
                <c:pt idx="7776">
                  <c:v>0</c:v>
                </c:pt>
                <c:pt idx="7777">
                  <c:v>0</c:v>
                </c:pt>
                <c:pt idx="7778">
                  <c:v>0</c:v>
                </c:pt>
                <c:pt idx="7779">
                  <c:v>0</c:v>
                </c:pt>
                <c:pt idx="7780">
                  <c:v>0</c:v>
                </c:pt>
                <c:pt idx="7781">
                  <c:v>0</c:v>
                </c:pt>
                <c:pt idx="7782">
                  <c:v>0</c:v>
                </c:pt>
                <c:pt idx="7783">
                  <c:v>0</c:v>
                </c:pt>
                <c:pt idx="7784">
                  <c:v>0</c:v>
                </c:pt>
                <c:pt idx="7785">
                  <c:v>0</c:v>
                </c:pt>
                <c:pt idx="7786">
                  <c:v>0</c:v>
                </c:pt>
                <c:pt idx="7787">
                  <c:v>0</c:v>
                </c:pt>
                <c:pt idx="7788">
                  <c:v>0</c:v>
                </c:pt>
                <c:pt idx="7789">
                  <c:v>0</c:v>
                </c:pt>
                <c:pt idx="7790">
                  <c:v>0</c:v>
                </c:pt>
                <c:pt idx="7791">
                  <c:v>0</c:v>
                </c:pt>
                <c:pt idx="7792">
                  <c:v>0</c:v>
                </c:pt>
                <c:pt idx="7793">
                  <c:v>0</c:v>
                </c:pt>
                <c:pt idx="7794">
                  <c:v>0</c:v>
                </c:pt>
                <c:pt idx="7795">
                  <c:v>0</c:v>
                </c:pt>
                <c:pt idx="7796">
                  <c:v>0</c:v>
                </c:pt>
                <c:pt idx="7797">
                  <c:v>0</c:v>
                </c:pt>
                <c:pt idx="7798">
                  <c:v>0</c:v>
                </c:pt>
                <c:pt idx="7799">
                  <c:v>0</c:v>
                </c:pt>
                <c:pt idx="7800">
                  <c:v>0</c:v>
                </c:pt>
                <c:pt idx="7801">
                  <c:v>0</c:v>
                </c:pt>
                <c:pt idx="7802">
                  <c:v>0</c:v>
                </c:pt>
                <c:pt idx="7803">
                  <c:v>0</c:v>
                </c:pt>
                <c:pt idx="7804">
                  <c:v>0</c:v>
                </c:pt>
                <c:pt idx="7805">
                  <c:v>0</c:v>
                </c:pt>
                <c:pt idx="7806">
                  <c:v>0</c:v>
                </c:pt>
                <c:pt idx="7807">
                  <c:v>0</c:v>
                </c:pt>
                <c:pt idx="7808">
                  <c:v>0</c:v>
                </c:pt>
                <c:pt idx="7809">
                  <c:v>0</c:v>
                </c:pt>
                <c:pt idx="7810">
                  <c:v>0</c:v>
                </c:pt>
                <c:pt idx="7811">
                  <c:v>0</c:v>
                </c:pt>
                <c:pt idx="7812">
                  <c:v>0</c:v>
                </c:pt>
                <c:pt idx="7813">
                  <c:v>0</c:v>
                </c:pt>
                <c:pt idx="7814">
                  <c:v>0</c:v>
                </c:pt>
                <c:pt idx="7815">
                  <c:v>0</c:v>
                </c:pt>
                <c:pt idx="7816">
                  <c:v>0</c:v>
                </c:pt>
                <c:pt idx="7817">
                  <c:v>0</c:v>
                </c:pt>
                <c:pt idx="7818">
                  <c:v>0</c:v>
                </c:pt>
                <c:pt idx="7819">
                  <c:v>0</c:v>
                </c:pt>
                <c:pt idx="7820">
                  <c:v>0</c:v>
                </c:pt>
                <c:pt idx="7821">
                  <c:v>0</c:v>
                </c:pt>
                <c:pt idx="7822">
                  <c:v>0</c:v>
                </c:pt>
                <c:pt idx="7823">
                  <c:v>0</c:v>
                </c:pt>
                <c:pt idx="7824">
                  <c:v>0</c:v>
                </c:pt>
                <c:pt idx="7825">
                  <c:v>0</c:v>
                </c:pt>
                <c:pt idx="7826">
                  <c:v>0</c:v>
                </c:pt>
                <c:pt idx="7827">
                  <c:v>0</c:v>
                </c:pt>
                <c:pt idx="7828">
                  <c:v>0</c:v>
                </c:pt>
                <c:pt idx="7829">
                  <c:v>0</c:v>
                </c:pt>
                <c:pt idx="7830">
                  <c:v>0</c:v>
                </c:pt>
                <c:pt idx="7831">
                  <c:v>0</c:v>
                </c:pt>
                <c:pt idx="7832">
                  <c:v>0</c:v>
                </c:pt>
                <c:pt idx="7833">
                  <c:v>0</c:v>
                </c:pt>
                <c:pt idx="7834">
                  <c:v>0</c:v>
                </c:pt>
                <c:pt idx="7835">
                  <c:v>0</c:v>
                </c:pt>
                <c:pt idx="7836">
                  <c:v>0</c:v>
                </c:pt>
                <c:pt idx="7837">
                  <c:v>0</c:v>
                </c:pt>
                <c:pt idx="7838">
                  <c:v>0</c:v>
                </c:pt>
                <c:pt idx="7839">
                  <c:v>0</c:v>
                </c:pt>
                <c:pt idx="7840">
                  <c:v>0</c:v>
                </c:pt>
                <c:pt idx="7841">
                  <c:v>0</c:v>
                </c:pt>
                <c:pt idx="7842">
                  <c:v>0</c:v>
                </c:pt>
                <c:pt idx="7843">
                  <c:v>0</c:v>
                </c:pt>
                <c:pt idx="7844">
                  <c:v>0</c:v>
                </c:pt>
                <c:pt idx="7845">
                  <c:v>0</c:v>
                </c:pt>
                <c:pt idx="7846">
                  <c:v>0</c:v>
                </c:pt>
                <c:pt idx="7847">
                  <c:v>0</c:v>
                </c:pt>
                <c:pt idx="7848">
                  <c:v>0</c:v>
                </c:pt>
                <c:pt idx="7849">
                  <c:v>0</c:v>
                </c:pt>
                <c:pt idx="7850">
                  <c:v>0</c:v>
                </c:pt>
                <c:pt idx="7851">
                  <c:v>0</c:v>
                </c:pt>
                <c:pt idx="7852">
                  <c:v>0</c:v>
                </c:pt>
                <c:pt idx="7853">
                  <c:v>0</c:v>
                </c:pt>
                <c:pt idx="7854">
                  <c:v>0</c:v>
                </c:pt>
                <c:pt idx="7855">
                  <c:v>0</c:v>
                </c:pt>
                <c:pt idx="7856">
                  <c:v>0</c:v>
                </c:pt>
                <c:pt idx="7857">
                  <c:v>0</c:v>
                </c:pt>
                <c:pt idx="7858">
                  <c:v>0</c:v>
                </c:pt>
                <c:pt idx="7859">
                  <c:v>0</c:v>
                </c:pt>
                <c:pt idx="7860">
                  <c:v>0</c:v>
                </c:pt>
                <c:pt idx="7861">
                  <c:v>0</c:v>
                </c:pt>
                <c:pt idx="7862">
                  <c:v>0</c:v>
                </c:pt>
                <c:pt idx="7863">
                  <c:v>0</c:v>
                </c:pt>
                <c:pt idx="7864">
                  <c:v>0</c:v>
                </c:pt>
                <c:pt idx="7865">
                  <c:v>0</c:v>
                </c:pt>
                <c:pt idx="7866">
                  <c:v>0</c:v>
                </c:pt>
                <c:pt idx="7867">
                  <c:v>0</c:v>
                </c:pt>
                <c:pt idx="7868">
                  <c:v>0</c:v>
                </c:pt>
                <c:pt idx="7869">
                  <c:v>0</c:v>
                </c:pt>
                <c:pt idx="7870">
                  <c:v>0</c:v>
                </c:pt>
                <c:pt idx="7871">
                  <c:v>0</c:v>
                </c:pt>
                <c:pt idx="7872">
                  <c:v>0</c:v>
                </c:pt>
                <c:pt idx="7873">
                  <c:v>0</c:v>
                </c:pt>
                <c:pt idx="7874">
                  <c:v>0</c:v>
                </c:pt>
                <c:pt idx="7875">
                  <c:v>0</c:v>
                </c:pt>
                <c:pt idx="7876">
                  <c:v>0</c:v>
                </c:pt>
                <c:pt idx="7877">
                  <c:v>0</c:v>
                </c:pt>
                <c:pt idx="7878">
                  <c:v>0</c:v>
                </c:pt>
                <c:pt idx="7879">
                  <c:v>0</c:v>
                </c:pt>
                <c:pt idx="7880">
                  <c:v>0</c:v>
                </c:pt>
                <c:pt idx="7881">
                  <c:v>0</c:v>
                </c:pt>
                <c:pt idx="7882">
                  <c:v>0</c:v>
                </c:pt>
                <c:pt idx="7883">
                  <c:v>0</c:v>
                </c:pt>
                <c:pt idx="7884">
                  <c:v>0</c:v>
                </c:pt>
                <c:pt idx="7885">
                  <c:v>0</c:v>
                </c:pt>
                <c:pt idx="7886">
                  <c:v>0</c:v>
                </c:pt>
                <c:pt idx="7887">
                  <c:v>0</c:v>
                </c:pt>
                <c:pt idx="7888">
                  <c:v>0</c:v>
                </c:pt>
                <c:pt idx="7889">
                  <c:v>0</c:v>
                </c:pt>
                <c:pt idx="7890">
                  <c:v>0</c:v>
                </c:pt>
                <c:pt idx="7891">
                  <c:v>0</c:v>
                </c:pt>
                <c:pt idx="7892">
                  <c:v>0</c:v>
                </c:pt>
                <c:pt idx="7893">
                  <c:v>0</c:v>
                </c:pt>
                <c:pt idx="7894">
                  <c:v>0</c:v>
                </c:pt>
                <c:pt idx="7895">
                  <c:v>0</c:v>
                </c:pt>
                <c:pt idx="7896">
                  <c:v>0</c:v>
                </c:pt>
                <c:pt idx="7897">
                  <c:v>0</c:v>
                </c:pt>
                <c:pt idx="7898">
                  <c:v>0</c:v>
                </c:pt>
                <c:pt idx="7899">
                  <c:v>0</c:v>
                </c:pt>
                <c:pt idx="7900">
                  <c:v>0</c:v>
                </c:pt>
                <c:pt idx="7901">
                  <c:v>0</c:v>
                </c:pt>
                <c:pt idx="7902">
                  <c:v>0</c:v>
                </c:pt>
                <c:pt idx="7903">
                  <c:v>0</c:v>
                </c:pt>
                <c:pt idx="7904">
                  <c:v>0</c:v>
                </c:pt>
                <c:pt idx="7905">
                  <c:v>0</c:v>
                </c:pt>
                <c:pt idx="7906">
                  <c:v>0</c:v>
                </c:pt>
                <c:pt idx="7907">
                  <c:v>0</c:v>
                </c:pt>
                <c:pt idx="7908">
                  <c:v>0</c:v>
                </c:pt>
                <c:pt idx="7909">
                  <c:v>0</c:v>
                </c:pt>
                <c:pt idx="7910">
                  <c:v>0</c:v>
                </c:pt>
                <c:pt idx="7911">
                  <c:v>0</c:v>
                </c:pt>
                <c:pt idx="7912">
                  <c:v>0</c:v>
                </c:pt>
                <c:pt idx="7913">
                  <c:v>0</c:v>
                </c:pt>
                <c:pt idx="7914">
                  <c:v>0</c:v>
                </c:pt>
                <c:pt idx="7915">
                  <c:v>0</c:v>
                </c:pt>
                <c:pt idx="7916">
                  <c:v>0</c:v>
                </c:pt>
                <c:pt idx="7917">
                  <c:v>0</c:v>
                </c:pt>
                <c:pt idx="7918">
                  <c:v>0</c:v>
                </c:pt>
                <c:pt idx="7919">
                  <c:v>0</c:v>
                </c:pt>
                <c:pt idx="7920">
                  <c:v>0</c:v>
                </c:pt>
                <c:pt idx="7921">
                  <c:v>0</c:v>
                </c:pt>
                <c:pt idx="7922">
                  <c:v>0</c:v>
                </c:pt>
                <c:pt idx="7923">
                  <c:v>0</c:v>
                </c:pt>
                <c:pt idx="7924">
                  <c:v>0</c:v>
                </c:pt>
                <c:pt idx="7925">
                  <c:v>0</c:v>
                </c:pt>
                <c:pt idx="7926">
                  <c:v>0</c:v>
                </c:pt>
                <c:pt idx="7927">
                  <c:v>0</c:v>
                </c:pt>
                <c:pt idx="7928">
                  <c:v>0</c:v>
                </c:pt>
                <c:pt idx="7929">
                  <c:v>0</c:v>
                </c:pt>
                <c:pt idx="7930">
                  <c:v>0</c:v>
                </c:pt>
                <c:pt idx="7931">
                  <c:v>0</c:v>
                </c:pt>
                <c:pt idx="7932">
                  <c:v>0</c:v>
                </c:pt>
                <c:pt idx="7933">
                  <c:v>0</c:v>
                </c:pt>
                <c:pt idx="7934">
                  <c:v>0</c:v>
                </c:pt>
                <c:pt idx="7935">
                  <c:v>0</c:v>
                </c:pt>
                <c:pt idx="7936">
                  <c:v>0</c:v>
                </c:pt>
                <c:pt idx="7937">
                  <c:v>0</c:v>
                </c:pt>
                <c:pt idx="7938">
                  <c:v>0</c:v>
                </c:pt>
                <c:pt idx="7939">
                  <c:v>0</c:v>
                </c:pt>
                <c:pt idx="7940">
                  <c:v>0</c:v>
                </c:pt>
                <c:pt idx="7941">
                  <c:v>0</c:v>
                </c:pt>
                <c:pt idx="7942">
                  <c:v>0</c:v>
                </c:pt>
                <c:pt idx="7943">
                  <c:v>0</c:v>
                </c:pt>
                <c:pt idx="7944">
                  <c:v>0</c:v>
                </c:pt>
                <c:pt idx="7945">
                  <c:v>0</c:v>
                </c:pt>
                <c:pt idx="7946">
                  <c:v>0</c:v>
                </c:pt>
                <c:pt idx="7947">
                  <c:v>0</c:v>
                </c:pt>
                <c:pt idx="7948">
                  <c:v>0</c:v>
                </c:pt>
                <c:pt idx="7949">
                  <c:v>0</c:v>
                </c:pt>
                <c:pt idx="7950">
                  <c:v>0</c:v>
                </c:pt>
                <c:pt idx="7951">
                  <c:v>0</c:v>
                </c:pt>
                <c:pt idx="7952">
                  <c:v>0</c:v>
                </c:pt>
                <c:pt idx="7953">
                  <c:v>0</c:v>
                </c:pt>
                <c:pt idx="7954">
                  <c:v>0</c:v>
                </c:pt>
                <c:pt idx="7955">
                  <c:v>0</c:v>
                </c:pt>
                <c:pt idx="7956">
                  <c:v>0</c:v>
                </c:pt>
                <c:pt idx="7957">
                  <c:v>0</c:v>
                </c:pt>
                <c:pt idx="7958">
                  <c:v>0</c:v>
                </c:pt>
                <c:pt idx="7959">
                  <c:v>0</c:v>
                </c:pt>
                <c:pt idx="7960">
                  <c:v>0</c:v>
                </c:pt>
                <c:pt idx="7961">
                  <c:v>0</c:v>
                </c:pt>
                <c:pt idx="7962">
                  <c:v>0</c:v>
                </c:pt>
                <c:pt idx="7963">
                  <c:v>0</c:v>
                </c:pt>
                <c:pt idx="7964">
                  <c:v>0</c:v>
                </c:pt>
                <c:pt idx="7965">
                  <c:v>0</c:v>
                </c:pt>
                <c:pt idx="7966">
                  <c:v>0</c:v>
                </c:pt>
                <c:pt idx="7967">
                  <c:v>0</c:v>
                </c:pt>
                <c:pt idx="7968">
                  <c:v>0</c:v>
                </c:pt>
                <c:pt idx="7969">
                  <c:v>0</c:v>
                </c:pt>
                <c:pt idx="7970">
                  <c:v>0</c:v>
                </c:pt>
                <c:pt idx="7971">
                  <c:v>0</c:v>
                </c:pt>
                <c:pt idx="7972">
                  <c:v>0</c:v>
                </c:pt>
                <c:pt idx="7973">
                  <c:v>0</c:v>
                </c:pt>
                <c:pt idx="7974">
                  <c:v>0</c:v>
                </c:pt>
                <c:pt idx="7975">
                  <c:v>0</c:v>
                </c:pt>
                <c:pt idx="7976">
                  <c:v>0</c:v>
                </c:pt>
                <c:pt idx="7977">
                  <c:v>0</c:v>
                </c:pt>
                <c:pt idx="7978">
                  <c:v>0</c:v>
                </c:pt>
                <c:pt idx="7979">
                  <c:v>0</c:v>
                </c:pt>
                <c:pt idx="7980">
                  <c:v>0</c:v>
                </c:pt>
                <c:pt idx="7981">
                  <c:v>0</c:v>
                </c:pt>
                <c:pt idx="7982">
                  <c:v>0</c:v>
                </c:pt>
                <c:pt idx="7983">
                  <c:v>0</c:v>
                </c:pt>
                <c:pt idx="7984">
                  <c:v>0</c:v>
                </c:pt>
                <c:pt idx="7985">
                  <c:v>0</c:v>
                </c:pt>
                <c:pt idx="7986">
                  <c:v>0</c:v>
                </c:pt>
                <c:pt idx="7987">
                  <c:v>0</c:v>
                </c:pt>
                <c:pt idx="7988">
                  <c:v>0</c:v>
                </c:pt>
                <c:pt idx="7989">
                  <c:v>0</c:v>
                </c:pt>
                <c:pt idx="7990">
                  <c:v>0</c:v>
                </c:pt>
                <c:pt idx="7991">
                  <c:v>0</c:v>
                </c:pt>
                <c:pt idx="7992">
                  <c:v>0</c:v>
                </c:pt>
                <c:pt idx="7993">
                  <c:v>0</c:v>
                </c:pt>
                <c:pt idx="7994">
                  <c:v>0</c:v>
                </c:pt>
                <c:pt idx="7995">
                  <c:v>0</c:v>
                </c:pt>
                <c:pt idx="7996">
                  <c:v>0</c:v>
                </c:pt>
                <c:pt idx="7997">
                  <c:v>0</c:v>
                </c:pt>
                <c:pt idx="7998">
                  <c:v>0</c:v>
                </c:pt>
                <c:pt idx="7999">
                  <c:v>0</c:v>
                </c:pt>
                <c:pt idx="8000">
                  <c:v>0</c:v>
                </c:pt>
                <c:pt idx="8001">
                  <c:v>0</c:v>
                </c:pt>
                <c:pt idx="8002">
                  <c:v>0</c:v>
                </c:pt>
                <c:pt idx="8003">
                  <c:v>0</c:v>
                </c:pt>
                <c:pt idx="8004">
                  <c:v>0</c:v>
                </c:pt>
                <c:pt idx="8005">
                  <c:v>0</c:v>
                </c:pt>
                <c:pt idx="8006">
                  <c:v>0</c:v>
                </c:pt>
                <c:pt idx="8007">
                  <c:v>0</c:v>
                </c:pt>
                <c:pt idx="8008">
                  <c:v>0</c:v>
                </c:pt>
                <c:pt idx="8009">
                  <c:v>0</c:v>
                </c:pt>
                <c:pt idx="8010">
                  <c:v>0</c:v>
                </c:pt>
                <c:pt idx="8011">
                  <c:v>0</c:v>
                </c:pt>
                <c:pt idx="8012">
                  <c:v>0</c:v>
                </c:pt>
                <c:pt idx="8013">
                  <c:v>0</c:v>
                </c:pt>
                <c:pt idx="8014">
                  <c:v>0</c:v>
                </c:pt>
                <c:pt idx="8015">
                  <c:v>0</c:v>
                </c:pt>
                <c:pt idx="8016">
                  <c:v>0</c:v>
                </c:pt>
                <c:pt idx="8017">
                  <c:v>0</c:v>
                </c:pt>
                <c:pt idx="8018">
                  <c:v>0</c:v>
                </c:pt>
                <c:pt idx="8019">
                  <c:v>0</c:v>
                </c:pt>
                <c:pt idx="8020">
                  <c:v>0</c:v>
                </c:pt>
                <c:pt idx="8021">
                  <c:v>0</c:v>
                </c:pt>
                <c:pt idx="8022">
                  <c:v>0</c:v>
                </c:pt>
                <c:pt idx="8023">
                  <c:v>0</c:v>
                </c:pt>
                <c:pt idx="8024">
                  <c:v>0</c:v>
                </c:pt>
                <c:pt idx="8025">
                  <c:v>0</c:v>
                </c:pt>
                <c:pt idx="8026">
                  <c:v>0</c:v>
                </c:pt>
                <c:pt idx="8027">
                  <c:v>0</c:v>
                </c:pt>
                <c:pt idx="8028">
                  <c:v>0</c:v>
                </c:pt>
                <c:pt idx="8029">
                  <c:v>0</c:v>
                </c:pt>
                <c:pt idx="8030">
                  <c:v>0</c:v>
                </c:pt>
                <c:pt idx="8031">
                  <c:v>0</c:v>
                </c:pt>
                <c:pt idx="8032">
                  <c:v>0</c:v>
                </c:pt>
                <c:pt idx="8033">
                  <c:v>0</c:v>
                </c:pt>
                <c:pt idx="8034">
                  <c:v>0</c:v>
                </c:pt>
                <c:pt idx="8035">
                  <c:v>0</c:v>
                </c:pt>
                <c:pt idx="8036">
                  <c:v>0</c:v>
                </c:pt>
                <c:pt idx="8037">
                  <c:v>0</c:v>
                </c:pt>
                <c:pt idx="8038">
                  <c:v>0</c:v>
                </c:pt>
                <c:pt idx="8039">
                  <c:v>0</c:v>
                </c:pt>
                <c:pt idx="8040">
                  <c:v>0</c:v>
                </c:pt>
                <c:pt idx="8041">
                  <c:v>0</c:v>
                </c:pt>
                <c:pt idx="8042">
                  <c:v>0</c:v>
                </c:pt>
                <c:pt idx="8043">
                  <c:v>0</c:v>
                </c:pt>
                <c:pt idx="8044">
                  <c:v>0</c:v>
                </c:pt>
                <c:pt idx="8045">
                  <c:v>0</c:v>
                </c:pt>
                <c:pt idx="8046">
                  <c:v>0</c:v>
                </c:pt>
                <c:pt idx="8047">
                  <c:v>0</c:v>
                </c:pt>
                <c:pt idx="8048">
                  <c:v>0</c:v>
                </c:pt>
                <c:pt idx="8049">
                  <c:v>0</c:v>
                </c:pt>
                <c:pt idx="8050">
                  <c:v>0</c:v>
                </c:pt>
                <c:pt idx="8051">
                  <c:v>0</c:v>
                </c:pt>
                <c:pt idx="8052">
                  <c:v>0</c:v>
                </c:pt>
                <c:pt idx="8053">
                  <c:v>0</c:v>
                </c:pt>
                <c:pt idx="8054">
                  <c:v>0</c:v>
                </c:pt>
                <c:pt idx="8055">
                  <c:v>0</c:v>
                </c:pt>
                <c:pt idx="8056">
                  <c:v>0</c:v>
                </c:pt>
                <c:pt idx="8057">
                  <c:v>0</c:v>
                </c:pt>
                <c:pt idx="8058">
                  <c:v>0</c:v>
                </c:pt>
                <c:pt idx="8059">
                  <c:v>0</c:v>
                </c:pt>
                <c:pt idx="8060">
                  <c:v>0</c:v>
                </c:pt>
                <c:pt idx="8061">
                  <c:v>0</c:v>
                </c:pt>
                <c:pt idx="8062">
                  <c:v>0</c:v>
                </c:pt>
                <c:pt idx="8063">
                  <c:v>0</c:v>
                </c:pt>
                <c:pt idx="8064">
                  <c:v>0</c:v>
                </c:pt>
                <c:pt idx="8065">
                  <c:v>0</c:v>
                </c:pt>
                <c:pt idx="8066">
                  <c:v>0</c:v>
                </c:pt>
                <c:pt idx="8067">
                  <c:v>0</c:v>
                </c:pt>
                <c:pt idx="8068">
                  <c:v>0</c:v>
                </c:pt>
                <c:pt idx="8069">
                  <c:v>0</c:v>
                </c:pt>
                <c:pt idx="8070">
                  <c:v>0</c:v>
                </c:pt>
                <c:pt idx="8071">
                  <c:v>0</c:v>
                </c:pt>
                <c:pt idx="8072">
                  <c:v>0</c:v>
                </c:pt>
                <c:pt idx="8073">
                  <c:v>0</c:v>
                </c:pt>
                <c:pt idx="8074">
                  <c:v>0</c:v>
                </c:pt>
                <c:pt idx="8075">
                  <c:v>0</c:v>
                </c:pt>
                <c:pt idx="8076">
                  <c:v>0</c:v>
                </c:pt>
                <c:pt idx="8077">
                  <c:v>0</c:v>
                </c:pt>
                <c:pt idx="8078">
                  <c:v>0</c:v>
                </c:pt>
                <c:pt idx="8079">
                  <c:v>0</c:v>
                </c:pt>
                <c:pt idx="8080">
                  <c:v>0</c:v>
                </c:pt>
                <c:pt idx="8081">
                  <c:v>0</c:v>
                </c:pt>
                <c:pt idx="8082">
                  <c:v>0</c:v>
                </c:pt>
                <c:pt idx="8083">
                  <c:v>0</c:v>
                </c:pt>
                <c:pt idx="8084">
                  <c:v>0</c:v>
                </c:pt>
                <c:pt idx="8085">
                  <c:v>0</c:v>
                </c:pt>
                <c:pt idx="8086">
                  <c:v>0</c:v>
                </c:pt>
                <c:pt idx="8087">
                  <c:v>0</c:v>
                </c:pt>
                <c:pt idx="8088">
                  <c:v>0</c:v>
                </c:pt>
                <c:pt idx="8089">
                  <c:v>0</c:v>
                </c:pt>
                <c:pt idx="8090">
                  <c:v>0</c:v>
                </c:pt>
                <c:pt idx="8091">
                  <c:v>0</c:v>
                </c:pt>
                <c:pt idx="8092">
                  <c:v>0</c:v>
                </c:pt>
                <c:pt idx="8093">
                  <c:v>0</c:v>
                </c:pt>
                <c:pt idx="8094">
                  <c:v>0</c:v>
                </c:pt>
                <c:pt idx="8095">
                  <c:v>0</c:v>
                </c:pt>
                <c:pt idx="8096">
                  <c:v>0</c:v>
                </c:pt>
                <c:pt idx="8097">
                  <c:v>0</c:v>
                </c:pt>
                <c:pt idx="8098">
                  <c:v>0</c:v>
                </c:pt>
                <c:pt idx="8099">
                  <c:v>0</c:v>
                </c:pt>
                <c:pt idx="8100">
                  <c:v>0</c:v>
                </c:pt>
                <c:pt idx="8101">
                  <c:v>0</c:v>
                </c:pt>
                <c:pt idx="8102">
                  <c:v>0</c:v>
                </c:pt>
                <c:pt idx="8103">
                  <c:v>0</c:v>
                </c:pt>
                <c:pt idx="8104">
                  <c:v>0</c:v>
                </c:pt>
                <c:pt idx="8105">
                  <c:v>0</c:v>
                </c:pt>
                <c:pt idx="8106">
                  <c:v>0</c:v>
                </c:pt>
                <c:pt idx="8107">
                  <c:v>0</c:v>
                </c:pt>
                <c:pt idx="8108">
                  <c:v>0</c:v>
                </c:pt>
                <c:pt idx="8109">
                  <c:v>0</c:v>
                </c:pt>
                <c:pt idx="8110">
                  <c:v>0</c:v>
                </c:pt>
                <c:pt idx="8111">
                  <c:v>0</c:v>
                </c:pt>
                <c:pt idx="8112">
                  <c:v>0</c:v>
                </c:pt>
                <c:pt idx="8113">
                  <c:v>0</c:v>
                </c:pt>
                <c:pt idx="8114">
                  <c:v>0</c:v>
                </c:pt>
                <c:pt idx="8115">
                  <c:v>0</c:v>
                </c:pt>
                <c:pt idx="8116">
                  <c:v>0</c:v>
                </c:pt>
                <c:pt idx="8117">
                  <c:v>0</c:v>
                </c:pt>
                <c:pt idx="8118">
                  <c:v>0</c:v>
                </c:pt>
                <c:pt idx="8119">
                  <c:v>0</c:v>
                </c:pt>
                <c:pt idx="8120">
                  <c:v>0</c:v>
                </c:pt>
                <c:pt idx="8121">
                  <c:v>0</c:v>
                </c:pt>
                <c:pt idx="8122">
                  <c:v>0</c:v>
                </c:pt>
                <c:pt idx="8123">
                  <c:v>0</c:v>
                </c:pt>
                <c:pt idx="8124">
                  <c:v>0</c:v>
                </c:pt>
                <c:pt idx="8125">
                  <c:v>0</c:v>
                </c:pt>
                <c:pt idx="8126">
                  <c:v>0</c:v>
                </c:pt>
                <c:pt idx="8127">
                  <c:v>0</c:v>
                </c:pt>
                <c:pt idx="8128">
                  <c:v>0</c:v>
                </c:pt>
                <c:pt idx="8129">
                  <c:v>0</c:v>
                </c:pt>
                <c:pt idx="8130">
                  <c:v>0</c:v>
                </c:pt>
                <c:pt idx="8131">
                  <c:v>0</c:v>
                </c:pt>
                <c:pt idx="8132">
                  <c:v>0</c:v>
                </c:pt>
                <c:pt idx="8133">
                  <c:v>0</c:v>
                </c:pt>
                <c:pt idx="8134">
                  <c:v>0</c:v>
                </c:pt>
                <c:pt idx="8135">
                  <c:v>0</c:v>
                </c:pt>
                <c:pt idx="8136">
                  <c:v>0</c:v>
                </c:pt>
                <c:pt idx="8137">
                  <c:v>0</c:v>
                </c:pt>
                <c:pt idx="8138">
                  <c:v>0</c:v>
                </c:pt>
                <c:pt idx="8139">
                  <c:v>0</c:v>
                </c:pt>
                <c:pt idx="8140">
                  <c:v>0</c:v>
                </c:pt>
                <c:pt idx="8141">
                  <c:v>0</c:v>
                </c:pt>
                <c:pt idx="8142">
                  <c:v>0</c:v>
                </c:pt>
                <c:pt idx="8143">
                  <c:v>0</c:v>
                </c:pt>
                <c:pt idx="8144">
                  <c:v>0</c:v>
                </c:pt>
                <c:pt idx="8145">
                  <c:v>0</c:v>
                </c:pt>
                <c:pt idx="8146">
                  <c:v>0</c:v>
                </c:pt>
                <c:pt idx="8147">
                  <c:v>0</c:v>
                </c:pt>
                <c:pt idx="8148">
                  <c:v>0</c:v>
                </c:pt>
                <c:pt idx="8149">
                  <c:v>0</c:v>
                </c:pt>
                <c:pt idx="8150">
                  <c:v>0</c:v>
                </c:pt>
                <c:pt idx="8151">
                  <c:v>0</c:v>
                </c:pt>
                <c:pt idx="8152">
                  <c:v>0</c:v>
                </c:pt>
                <c:pt idx="8153">
                  <c:v>0</c:v>
                </c:pt>
                <c:pt idx="8154">
                  <c:v>0</c:v>
                </c:pt>
                <c:pt idx="8155">
                  <c:v>0</c:v>
                </c:pt>
                <c:pt idx="8156">
                  <c:v>0</c:v>
                </c:pt>
                <c:pt idx="8157">
                  <c:v>0</c:v>
                </c:pt>
                <c:pt idx="8158">
                  <c:v>0</c:v>
                </c:pt>
                <c:pt idx="8159">
                  <c:v>0</c:v>
                </c:pt>
                <c:pt idx="8160">
                  <c:v>0</c:v>
                </c:pt>
                <c:pt idx="8161">
                  <c:v>0</c:v>
                </c:pt>
                <c:pt idx="8162">
                  <c:v>0</c:v>
                </c:pt>
                <c:pt idx="8163">
                  <c:v>0</c:v>
                </c:pt>
                <c:pt idx="8164">
                  <c:v>0</c:v>
                </c:pt>
                <c:pt idx="8165">
                  <c:v>0</c:v>
                </c:pt>
                <c:pt idx="8166">
                  <c:v>0</c:v>
                </c:pt>
                <c:pt idx="8167">
                  <c:v>0</c:v>
                </c:pt>
                <c:pt idx="8168">
                  <c:v>0</c:v>
                </c:pt>
                <c:pt idx="8169">
                  <c:v>0</c:v>
                </c:pt>
                <c:pt idx="8170">
                  <c:v>0</c:v>
                </c:pt>
                <c:pt idx="8171">
                  <c:v>0</c:v>
                </c:pt>
                <c:pt idx="8172">
                  <c:v>0</c:v>
                </c:pt>
                <c:pt idx="8173">
                  <c:v>0</c:v>
                </c:pt>
                <c:pt idx="8174">
                  <c:v>0</c:v>
                </c:pt>
                <c:pt idx="8175">
                  <c:v>0</c:v>
                </c:pt>
                <c:pt idx="8176">
                  <c:v>0</c:v>
                </c:pt>
                <c:pt idx="8177">
                  <c:v>0</c:v>
                </c:pt>
                <c:pt idx="8178">
                  <c:v>0</c:v>
                </c:pt>
                <c:pt idx="8179">
                  <c:v>0</c:v>
                </c:pt>
                <c:pt idx="8180">
                  <c:v>0</c:v>
                </c:pt>
                <c:pt idx="8181">
                  <c:v>0</c:v>
                </c:pt>
                <c:pt idx="8182">
                  <c:v>0</c:v>
                </c:pt>
                <c:pt idx="8183">
                  <c:v>0</c:v>
                </c:pt>
                <c:pt idx="8184">
                  <c:v>0</c:v>
                </c:pt>
                <c:pt idx="8185">
                  <c:v>0</c:v>
                </c:pt>
                <c:pt idx="8186">
                  <c:v>0</c:v>
                </c:pt>
                <c:pt idx="8187">
                  <c:v>0</c:v>
                </c:pt>
                <c:pt idx="8188">
                  <c:v>0</c:v>
                </c:pt>
                <c:pt idx="8189">
                  <c:v>0</c:v>
                </c:pt>
                <c:pt idx="8190">
                  <c:v>0</c:v>
                </c:pt>
                <c:pt idx="8191">
                  <c:v>0</c:v>
                </c:pt>
                <c:pt idx="8192">
                  <c:v>0</c:v>
                </c:pt>
                <c:pt idx="8193">
                  <c:v>0</c:v>
                </c:pt>
                <c:pt idx="8194">
                  <c:v>0</c:v>
                </c:pt>
                <c:pt idx="8195">
                  <c:v>0</c:v>
                </c:pt>
                <c:pt idx="8196">
                  <c:v>0</c:v>
                </c:pt>
                <c:pt idx="8197">
                  <c:v>0</c:v>
                </c:pt>
                <c:pt idx="8198">
                  <c:v>0</c:v>
                </c:pt>
                <c:pt idx="8199">
                  <c:v>0</c:v>
                </c:pt>
                <c:pt idx="8200">
                  <c:v>0</c:v>
                </c:pt>
                <c:pt idx="8201">
                  <c:v>0</c:v>
                </c:pt>
                <c:pt idx="8202">
                  <c:v>0</c:v>
                </c:pt>
                <c:pt idx="8203">
                  <c:v>0</c:v>
                </c:pt>
                <c:pt idx="8204">
                  <c:v>0</c:v>
                </c:pt>
                <c:pt idx="8205">
                  <c:v>0</c:v>
                </c:pt>
                <c:pt idx="8206">
                  <c:v>0</c:v>
                </c:pt>
                <c:pt idx="8207">
                  <c:v>0</c:v>
                </c:pt>
                <c:pt idx="8208">
                  <c:v>0</c:v>
                </c:pt>
                <c:pt idx="8209">
                  <c:v>0</c:v>
                </c:pt>
                <c:pt idx="8210">
                  <c:v>0</c:v>
                </c:pt>
                <c:pt idx="8211">
                  <c:v>0</c:v>
                </c:pt>
                <c:pt idx="8212">
                  <c:v>0</c:v>
                </c:pt>
                <c:pt idx="8213">
                  <c:v>0</c:v>
                </c:pt>
                <c:pt idx="8214">
                  <c:v>0</c:v>
                </c:pt>
                <c:pt idx="8215">
                  <c:v>0</c:v>
                </c:pt>
                <c:pt idx="8216">
                  <c:v>0</c:v>
                </c:pt>
                <c:pt idx="8217">
                  <c:v>0</c:v>
                </c:pt>
                <c:pt idx="8218">
                  <c:v>0</c:v>
                </c:pt>
                <c:pt idx="8219">
                  <c:v>0</c:v>
                </c:pt>
                <c:pt idx="8220">
                  <c:v>0</c:v>
                </c:pt>
                <c:pt idx="8221">
                  <c:v>0</c:v>
                </c:pt>
                <c:pt idx="8222">
                  <c:v>0</c:v>
                </c:pt>
                <c:pt idx="8223">
                  <c:v>0</c:v>
                </c:pt>
                <c:pt idx="8224">
                  <c:v>0</c:v>
                </c:pt>
                <c:pt idx="8225">
                  <c:v>0</c:v>
                </c:pt>
                <c:pt idx="8226">
                  <c:v>0</c:v>
                </c:pt>
                <c:pt idx="8227">
                  <c:v>0</c:v>
                </c:pt>
                <c:pt idx="8228">
                  <c:v>0</c:v>
                </c:pt>
                <c:pt idx="8229">
                  <c:v>0</c:v>
                </c:pt>
                <c:pt idx="8230">
                  <c:v>0</c:v>
                </c:pt>
                <c:pt idx="8231">
                  <c:v>0</c:v>
                </c:pt>
                <c:pt idx="8232">
                  <c:v>0</c:v>
                </c:pt>
                <c:pt idx="8233">
                  <c:v>0</c:v>
                </c:pt>
                <c:pt idx="8234">
                  <c:v>0</c:v>
                </c:pt>
                <c:pt idx="8235">
                  <c:v>0</c:v>
                </c:pt>
                <c:pt idx="8236">
                  <c:v>0</c:v>
                </c:pt>
                <c:pt idx="8237">
                  <c:v>0</c:v>
                </c:pt>
                <c:pt idx="8238">
                  <c:v>0</c:v>
                </c:pt>
                <c:pt idx="8239">
                  <c:v>0</c:v>
                </c:pt>
                <c:pt idx="8240">
                  <c:v>0</c:v>
                </c:pt>
                <c:pt idx="8241">
                  <c:v>0</c:v>
                </c:pt>
                <c:pt idx="8242">
                  <c:v>0</c:v>
                </c:pt>
                <c:pt idx="8243">
                  <c:v>0</c:v>
                </c:pt>
                <c:pt idx="8244">
                  <c:v>0</c:v>
                </c:pt>
                <c:pt idx="8245">
                  <c:v>0</c:v>
                </c:pt>
                <c:pt idx="8246">
                  <c:v>0</c:v>
                </c:pt>
                <c:pt idx="8247">
                  <c:v>0</c:v>
                </c:pt>
                <c:pt idx="8248">
                  <c:v>0</c:v>
                </c:pt>
                <c:pt idx="8249">
                  <c:v>0</c:v>
                </c:pt>
                <c:pt idx="8250">
                  <c:v>0</c:v>
                </c:pt>
                <c:pt idx="8251">
                  <c:v>0</c:v>
                </c:pt>
                <c:pt idx="8252">
                  <c:v>0</c:v>
                </c:pt>
                <c:pt idx="8253">
                  <c:v>0</c:v>
                </c:pt>
                <c:pt idx="8254">
                  <c:v>0</c:v>
                </c:pt>
                <c:pt idx="8255">
                  <c:v>0</c:v>
                </c:pt>
                <c:pt idx="8256">
                  <c:v>0</c:v>
                </c:pt>
                <c:pt idx="8257">
                  <c:v>0</c:v>
                </c:pt>
                <c:pt idx="8258">
                  <c:v>0</c:v>
                </c:pt>
                <c:pt idx="8259">
                  <c:v>0</c:v>
                </c:pt>
                <c:pt idx="8260">
                  <c:v>0</c:v>
                </c:pt>
                <c:pt idx="8261">
                  <c:v>0</c:v>
                </c:pt>
                <c:pt idx="8262">
                  <c:v>0</c:v>
                </c:pt>
                <c:pt idx="8263">
                  <c:v>0</c:v>
                </c:pt>
                <c:pt idx="8264">
                  <c:v>0</c:v>
                </c:pt>
                <c:pt idx="8265">
                  <c:v>0</c:v>
                </c:pt>
                <c:pt idx="8266">
                  <c:v>0</c:v>
                </c:pt>
                <c:pt idx="8267">
                  <c:v>0</c:v>
                </c:pt>
                <c:pt idx="8268">
                  <c:v>0</c:v>
                </c:pt>
                <c:pt idx="8269">
                  <c:v>0</c:v>
                </c:pt>
                <c:pt idx="8270">
                  <c:v>0</c:v>
                </c:pt>
                <c:pt idx="8271">
                  <c:v>0</c:v>
                </c:pt>
                <c:pt idx="8272">
                  <c:v>0</c:v>
                </c:pt>
                <c:pt idx="8273">
                  <c:v>0</c:v>
                </c:pt>
                <c:pt idx="8274">
                  <c:v>0</c:v>
                </c:pt>
                <c:pt idx="8275">
                  <c:v>0</c:v>
                </c:pt>
                <c:pt idx="8276">
                  <c:v>0</c:v>
                </c:pt>
                <c:pt idx="8277">
                  <c:v>0</c:v>
                </c:pt>
                <c:pt idx="8278">
                  <c:v>0</c:v>
                </c:pt>
                <c:pt idx="8279">
                  <c:v>0</c:v>
                </c:pt>
                <c:pt idx="8280">
                  <c:v>0</c:v>
                </c:pt>
                <c:pt idx="8281">
                  <c:v>0</c:v>
                </c:pt>
                <c:pt idx="8282">
                  <c:v>0</c:v>
                </c:pt>
                <c:pt idx="8283">
                  <c:v>0</c:v>
                </c:pt>
                <c:pt idx="8284">
                  <c:v>0</c:v>
                </c:pt>
                <c:pt idx="8285">
                  <c:v>0</c:v>
                </c:pt>
                <c:pt idx="8286">
                  <c:v>0</c:v>
                </c:pt>
                <c:pt idx="8287">
                  <c:v>0</c:v>
                </c:pt>
                <c:pt idx="8288">
                  <c:v>0</c:v>
                </c:pt>
                <c:pt idx="8289">
                  <c:v>0</c:v>
                </c:pt>
                <c:pt idx="8290">
                  <c:v>0</c:v>
                </c:pt>
                <c:pt idx="8291">
                  <c:v>0</c:v>
                </c:pt>
                <c:pt idx="8292">
                  <c:v>0</c:v>
                </c:pt>
                <c:pt idx="8293">
                  <c:v>0</c:v>
                </c:pt>
                <c:pt idx="8294">
                  <c:v>0</c:v>
                </c:pt>
                <c:pt idx="8295">
                  <c:v>0</c:v>
                </c:pt>
                <c:pt idx="8296">
                  <c:v>0</c:v>
                </c:pt>
                <c:pt idx="8297">
                  <c:v>0</c:v>
                </c:pt>
                <c:pt idx="8298">
                  <c:v>0</c:v>
                </c:pt>
                <c:pt idx="8299">
                  <c:v>0</c:v>
                </c:pt>
                <c:pt idx="8300">
                  <c:v>0</c:v>
                </c:pt>
                <c:pt idx="8301">
                  <c:v>0</c:v>
                </c:pt>
                <c:pt idx="8302">
                  <c:v>0</c:v>
                </c:pt>
                <c:pt idx="8303">
                  <c:v>0</c:v>
                </c:pt>
                <c:pt idx="8304">
                  <c:v>0</c:v>
                </c:pt>
                <c:pt idx="8305">
                  <c:v>0</c:v>
                </c:pt>
                <c:pt idx="8306">
                  <c:v>0</c:v>
                </c:pt>
                <c:pt idx="8307">
                  <c:v>0</c:v>
                </c:pt>
                <c:pt idx="8308">
                  <c:v>0</c:v>
                </c:pt>
                <c:pt idx="8309">
                  <c:v>0</c:v>
                </c:pt>
                <c:pt idx="8310">
                  <c:v>0</c:v>
                </c:pt>
                <c:pt idx="8311">
                  <c:v>0</c:v>
                </c:pt>
                <c:pt idx="8312">
                  <c:v>0</c:v>
                </c:pt>
                <c:pt idx="8313">
                  <c:v>0</c:v>
                </c:pt>
                <c:pt idx="8314">
                  <c:v>0</c:v>
                </c:pt>
                <c:pt idx="8315">
                  <c:v>0</c:v>
                </c:pt>
                <c:pt idx="8316">
                  <c:v>0</c:v>
                </c:pt>
                <c:pt idx="8317">
                  <c:v>0</c:v>
                </c:pt>
                <c:pt idx="8318">
                  <c:v>0</c:v>
                </c:pt>
                <c:pt idx="8319">
                  <c:v>0</c:v>
                </c:pt>
                <c:pt idx="8320">
                  <c:v>0</c:v>
                </c:pt>
                <c:pt idx="8321">
                  <c:v>0</c:v>
                </c:pt>
                <c:pt idx="8322">
                  <c:v>0</c:v>
                </c:pt>
                <c:pt idx="8323">
                  <c:v>0</c:v>
                </c:pt>
                <c:pt idx="8324">
                  <c:v>0</c:v>
                </c:pt>
                <c:pt idx="8325">
                  <c:v>0</c:v>
                </c:pt>
                <c:pt idx="8326">
                  <c:v>0</c:v>
                </c:pt>
                <c:pt idx="8327">
                  <c:v>0</c:v>
                </c:pt>
                <c:pt idx="8328">
                  <c:v>0</c:v>
                </c:pt>
                <c:pt idx="8329">
                  <c:v>0</c:v>
                </c:pt>
                <c:pt idx="8330">
                  <c:v>0</c:v>
                </c:pt>
                <c:pt idx="8331">
                  <c:v>0</c:v>
                </c:pt>
                <c:pt idx="8332">
                  <c:v>0</c:v>
                </c:pt>
                <c:pt idx="8333">
                  <c:v>0</c:v>
                </c:pt>
                <c:pt idx="8334">
                  <c:v>0</c:v>
                </c:pt>
                <c:pt idx="8335">
                  <c:v>0</c:v>
                </c:pt>
                <c:pt idx="8336">
                  <c:v>0</c:v>
                </c:pt>
                <c:pt idx="8337">
                  <c:v>0</c:v>
                </c:pt>
                <c:pt idx="8338">
                  <c:v>0</c:v>
                </c:pt>
                <c:pt idx="8339">
                  <c:v>0</c:v>
                </c:pt>
                <c:pt idx="8340">
                  <c:v>0</c:v>
                </c:pt>
                <c:pt idx="8341">
                  <c:v>0</c:v>
                </c:pt>
                <c:pt idx="8342">
                  <c:v>0</c:v>
                </c:pt>
                <c:pt idx="8343">
                  <c:v>0</c:v>
                </c:pt>
                <c:pt idx="8344">
                  <c:v>0</c:v>
                </c:pt>
                <c:pt idx="8345">
                  <c:v>0</c:v>
                </c:pt>
                <c:pt idx="8346">
                  <c:v>0</c:v>
                </c:pt>
                <c:pt idx="8347">
                  <c:v>0</c:v>
                </c:pt>
                <c:pt idx="8348">
                  <c:v>0</c:v>
                </c:pt>
                <c:pt idx="8349">
                  <c:v>0</c:v>
                </c:pt>
                <c:pt idx="8350">
                  <c:v>0</c:v>
                </c:pt>
                <c:pt idx="8351">
                  <c:v>0</c:v>
                </c:pt>
                <c:pt idx="8352">
                  <c:v>0</c:v>
                </c:pt>
                <c:pt idx="8353">
                  <c:v>0</c:v>
                </c:pt>
                <c:pt idx="8354">
                  <c:v>0</c:v>
                </c:pt>
                <c:pt idx="8355">
                  <c:v>0</c:v>
                </c:pt>
                <c:pt idx="8356">
                  <c:v>0</c:v>
                </c:pt>
                <c:pt idx="8357">
                  <c:v>0</c:v>
                </c:pt>
                <c:pt idx="8358">
                  <c:v>0</c:v>
                </c:pt>
                <c:pt idx="8359">
                  <c:v>0</c:v>
                </c:pt>
                <c:pt idx="8360">
                  <c:v>0</c:v>
                </c:pt>
                <c:pt idx="8361">
                  <c:v>0</c:v>
                </c:pt>
                <c:pt idx="8362">
                  <c:v>0</c:v>
                </c:pt>
                <c:pt idx="8363">
                  <c:v>0</c:v>
                </c:pt>
                <c:pt idx="8364">
                  <c:v>0</c:v>
                </c:pt>
                <c:pt idx="8365">
                  <c:v>0</c:v>
                </c:pt>
                <c:pt idx="8366">
                  <c:v>0</c:v>
                </c:pt>
                <c:pt idx="8367">
                  <c:v>0</c:v>
                </c:pt>
                <c:pt idx="8368">
                  <c:v>0</c:v>
                </c:pt>
                <c:pt idx="8369">
                  <c:v>0</c:v>
                </c:pt>
                <c:pt idx="8370">
                  <c:v>0</c:v>
                </c:pt>
                <c:pt idx="8371">
                  <c:v>0</c:v>
                </c:pt>
                <c:pt idx="8372">
                  <c:v>0</c:v>
                </c:pt>
                <c:pt idx="8373">
                  <c:v>0</c:v>
                </c:pt>
                <c:pt idx="8374">
                  <c:v>0</c:v>
                </c:pt>
                <c:pt idx="8375">
                  <c:v>0</c:v>
                </c:pt>
                <c:pt idx="8376">
                  <c:v>0</c:v>
                </c:pt>
                <c:pt idx="8377">
                  <c:v>0</c:v>
                </c:pt>
                <c:pt idx="8378">
                  <c:v>0</c:v>
                </c:pt>
                <c:pt idx="8379">
                  <c:v>0</c:v>
                </c:pt>
                <c:pt idx="8380">
                  <c:v>0</c:v>
                </c:pt>
                <c:pt idx="8381">
                  <c:v>0</c:v>
                </c:pt>
                <c:pt idx="8382">
                  <c:v>0</c:v>
                </c:pt>
                <c:pt idx="8383">
                  <c:v>0</c:v>
                </c:pt>
                <c:pt idx="8384">
                  <c:v>0</c:v>
                </c:pt>
                <c:pt idx="8385">
                  <c:v>0</c:v>
                </c:pt>
                <c:pt idx="8386">
                  <c:v>0</c:v>
                </c:pt>
                <c:pt idx="8387">
                  <c:v>0</c:v>
                </c:pt>
                <c:pt idx="8388">
                  <c:v>0</c:v>
                </c:pt>
                <c:pt idx="8389">
                  <c:v>0</c:v>
                </c:pt>
                <c:pt idx="8390">
                  <c:v>0</c:v>
                </c:pt>
                <c:pt idx="8391">
                  <c:v>0</c:v>
                </c:pt>
                <c:pt idx="8392">
                  <c:v>0</c:v>
                </c:pt>
                <c:pt idx="8393">
                  <c:v>0</c:v>
                </c:pt>
                <c:pt idx="8394">
                  <c:v>0</c:v>
                </c:pt>
                <c:pt idx="8395">
                  <c:v>0</c:v>
                </c:pt>
                <c:pt idx="8396">
                  <c:v>0</c:v>
                </c:pt>
                <c:pt idx="8397">
                  <c:v>0</c:v>
                </c:pt>
                <c:pt idx="8398">
                  <c:v>0</c:v>
                </c:pt>
                <c:pt idx="8399">
                  <c:v>0</c:v>
                </c:pt>
                <c:pt idx="8400">
                  <c:v>0</c:v>
                </c:pt>
                <c:pt idx="8401">
                  <c:v>0</c:v>
                </c:pt>
                <c:pt idx="8402">
                  <c:v>0</c:v>
                </c:pt>
                <c:pt idx="8403">
                  <c:v>0</c:v>
                </c:pt>
                <c:pt idx="8404">
                  <c:v>0</c:v>
                </c:pt>
                <c:pt idx="8405">
                  <c:v>0</c:v>
                </c:pt>
                <c:pt idx="8406">
                  <c:v>0</c:v>
                </c:pt>
                <c:pt idx="8407">
                  <c:v>0</c:v>
                </c:pt>
                <c:pt idx="8408">
                  <c:v>0</c:v>
                </c:pt>
                <c:pt idx="8409">
                  <c:v>0</c:v>
                </c:pt>
                <c:pt idx="8410">
                  <c:v>0</c:v>
                </c:pt>
                <c:pt idx="8411">
                  <c:v>0</c:v>
                </c:pt>
                <c:pt idx="8412">
                  <c:v>0</c:v>
                </c:pt>
                <c:pt idx="8413">
                  <c:v>0</c:v>
                </c:pt>
                <c:pt idx="8414">
                  <c:v>0</c:v>
                </c:pt>
                <c:pt idx="8415">
                  <c:v>0</c:v>
                </c:pt>
                <c:pt idx="8416">
                  <c:v>0</c:v>
                </c:pt>
                <c:pt idx="8417">
                  <c:v>0</c:v>
                </c:pt>
                <c:pt idx="8418">
                  <c:v>0</c:v>
                </c:pt>
                <c:pt idx="8419">
                  <c:v>0</c:v>
                </c:pt>
                <c:pt idx="8420">
                  <c:v>0</c:v>
                </c:pt>
                <c:pt idx="8421">
                  <c:v>0</c:v>
                </c:pt>
                <c:pt idx="8422">
                  <c:v>0</c:v>
                </c:pt>
                <c:pt idx="8423">
                  <c:v>0</c:v>
                </c:pt>
                <c:pt idx="8424">
                  <c:v>0</c:v>
                </c:pt>
                <c:pt idx="8425">
                  <c:v>0</c:v>
                </c:pt>
                <c:pt idx="8426">
                  <c:v>0</c:v>
                </c:pt>
                <c:pt idx="8427">
                  <c:v>0</c:v>
                </c:pt>
                <c:pt idx="8428">
                  <c:v>0</c:v>
                </c:pt>
                <c:pt idx="8429">
                  <c:v>0</c:v>
                </c:pt>
                <c:pt idx="8430">
                  <c:v>0</c:v>
                </c:pt>
                <c:pt idx="8431">
                  <c:v>0</c:v>
                </c:pt>
                <c:pt idx="8432">
                  <c:v>0</c:v>
                </c:pt>
                <c:pt idx="8433">
                  <c:v>0</c:v>
                </c:pt>
                <c:pt idx="8434">
                  <c:v>0</c:v>
                </c:pt>
                <c:pt idx="8435">
                  <c:v>0</c:v>
                </c:pt>
                <c:pt idx="8436">
                  <c:v>0</c:v>
                </c:pt>
                <c:pt idx="8437">
                  <c:v>0</c:v>
                </c:pt>
                <c:pt idx="8438">
                  <c:v>0</c:v>
                </c:pt>
                <c:pt idx="8439">
                  <c:v>0</c:v>
                </c:pt>
                <c:pt idx="8440">
                  <c:v>0</c:v>
                </c:pt>
                <c:pt idx="8441">
                  <c:v>0</c:v>
                </c:pt>
                <c:pt idx="8442">
                  <c:v>0</c:v>
                </c:pt>
                <c:pt idx="8443">
                  <c:v>0</c:v>
                </c:pt>
                <c:pt idx="8444">
                  <c:v>0</c:v>
                </c:pt>
                <c:pt idx="8445">
                  <c:v>0</c:v>
                </c:pt>
                <c:pt idx="8446">
                  <c:v>0</c:v>
                </c:pt>
                <c:pt idx="8447">
                  <c:v>0</c:v>
                </c:pt>
                <c:pt idx="8448">
                  <c:v>0</c:v>
                </c:pt>
                <c:pt idx="8449">
                  <c:v>0</c:v>
                </c:pt>
                <c:pt idx="8450">
                  <c:v>0</c:v>
                </c:pt>
                <c:pt idx="8451">
                  <c:v>0</c:v>
                </c:pt>
                <c:pt idx="8452">
                  <c:v>0</c:v>
                </c:pt>
                <c:pt idx="8453">
                  <c:v>0</c:v>
                </c:pt>
                <c:pt idx="8454">
                  <c:v>0</c:v>
                </c:pt>
                <c:pt idx="8455">
                  <c:v>0</c:v>
                </c:pt>
                <c:pt idx="8456">
                  <c:v>0</c:v>
                </c:pt>
                <c:pt idx="8457">
                  <c:v>0</c:v>
                </c:pt>
                <c:pt idx="8458">
                  <c:v>0</c:v>
                </c:pt>
                <c:pt idx="8459">
                  <c:v>0</c:v>
                </c:pt>
                <c:pt idx="8460">
                  <c:v>0</c:v>
                </c:pt>
                <c:pt idx="8461">
                  <c:v>0</c:v>
                </c:pt>
                <c:pt idx="8462">
                  <c:v>0</c:v>
                </c:pt>
                <c:pt idx="8463">
                  <c:v>0</c:v>
                </c:pt>
                <c:pt idx="8464">
                  <c:v>0</c:v>
                </c:pt>
                <c:pt idx="8465">
                  <c:v>0</c:v>
                </c:pt>
                <c:pt idx="8466">
                  <c:v>0</c:v>
                </c:pt>
                <c:pt idx="8467">
                  <c:v>0</c:v>
                </c:pt>
                <c:pt idx="8468">
                  <c:v>0</c:v>
                </c:pt>
                <c:pt idx="8469">
                  <c:v>0</c:v>
                </c:pt>
                <c:pt idx="8470">
                  <c:v>0</c:v>
                </c:pt>
                <c:pt idx="8471">
                  <c:v>0</c:v>
                </c:pt>
                <c:pt idx="8472">
                  <c:v>0</c:v>
                </c:pt>
                <c:pt idx="8473">
                  <c:v>0</c:v>
                </c:pt>
                <c:pt idx="8474">
                  <c:v>0</c:v>
                </c:pt>
                <c:pt idx="8475">
                  <c:v>0</c:v>
                </c:pt>
                <c:pt idx="8476">
                  <c:v>0</c:v>
                </c:pt>
                <c:pt idx="8477">
                  <c:v>0</c:v>
                </c:pt>
                <c:pt idx="8478">
                  <c:v>0</c:v>
                </c:pt>
                <c:pt idx="8479">
                  <c:v>0</c:v>
                </c:pt>
                <c:pt idx="8480">
                  <c:v>0</c:v>
                </c:pt>
                <c:pt idx="8481">
                  <c:v>0</c:v>
                </c:pt>
                <c:pt idx="8482">
                  <c:v>0</c:v>
                </c:pt>
                <c:pt idx="8483">
                  <c:v>0</c:v>
                </c:pt>
                <c:pt idx="8484">
                  <c:v>0</c:v>
                </c:pt>
                <c:pt idx="8485">
                  <c:v>0</c:v>
                </c:pt>
                <c:pt idx="8486">
                  <c:v>0</c:v>
                </c:pt>
                <c:pt idx="8487">
                  <c:v>0</c:v>
                </c:pt>
                <c:pt idx="8488">
                  <c:v>0</c:v>
                </c:pt>
                <c:pt idx="8489">
                  <c:v>0</c:v>
                </c:pt>
                <c:pt idx="8490">
                  <c:v>0</c:v>
                </c:pt>
                <c:pt idx="8491">
                  <c:v>0</c:v>
                </c:pt>
                <c:pt idx="8492">
                  <c:v>0</c:v>
                </c:pt>
                <c:pt idx="8493">
                  <c:v>0</c:v>
                </c:pt>
                <c:pt idx="8494">
                  <c:v>0</c:v>
                </c:pt>
                <c:pt idx="8495">
                  <c:v>0</c:v>
                </c:pt>
                <c:pt idx="8496">
                  <c:v>0</c:v>
                </c:pt>
                <c:pt idx="8497">
                  <c:v>0</c:v>
                </c:pt>
                <c:pt idx="8498">
                  <c:v>0</c:v>
                </c:pt>
                <c:pt idx="8499">
                  <c:v>0</c:v>
                </c:pt>
                <c:pt idx="8500">
                  <c:v>0</c:v>
                </c:pt>
                <c:pt idx="8501">
                  <c:v>0</c:v>
                </c:pt>
                <c:pt idx="8502">
                  <c:v>0</c:v>
                </c:pt>
                <c:pt idx="8503">
                  <c:v>0</c:v>
                </c:pt>
                <c:pt idx="8504">
                  <c:v>0</c:v>
                </c:pt>
                <c:pt idx="8505">
                  <c:v>0</c:v>
                </c:pt>
                <c:pt idx="8506">
                  <c:v>0</c:v>
                </c:pt>
                <c:pt idx="8507">
                  <c:v>0</c:v>
                </c:pt>
                <c:pt idx="8508">
                  <c:v>0</c:v>
                </c:pt>
                <c:pt idx="8509">
                  <c:v>0</c:v>
                </c:pt>
                <c:pt idx="8510">
                  <c:v>0</c:v>
                </c:pt>
                <c:pt idx="8511">
                  <c:v>0</c:v>
                </c:pt>
                <c:pt idx="8512">
                  <c:v>0</c:v>
                </c:pt>
                <c:pt idx="8513">
                  <c:v>0</c:v>
                </c:pt>
                <c:pt idx="8514">
                  <c:v>0</c:v>
                </c:pt>
                <c:pt idx="8515">
                  <c:v>0</c:v>
                </c:pt>
                <c:pt idx="8516">
                  <c:v>0</c:v>
                </c:pt>
                <c:pt idx="8517">
                  <c:v>0</c:v>
                </c:pt>
                <c:pt idx="8518">
                  <c:v>0</c:v>
                </c:pt>
                <c:pt idx="8519">
                  <c:v>0</c:v>
                </c:pt>
                <c:pt idx="8520">
                  <c:v>0</c:v>
                </c:pt>
                <c:pt idx="8521">
                  <c:v>0</c:v>
                </c:pt>
                <c:pt idx="8522">
                  <c:v>0</c:v>
                </c:pt>
                <c:pt idx="8523">
                  <c:v>0</c:v>
                </c:pt>
                <c:pt idx="8524">
                  <c:v>0</c:v>
                </c:pt>
                <c:pt idx="8525">
                  <c:v>0</c:v>
                </c:pt>
                <c:pt idx="8526">
                  <c:v>0</c:v>
                </c:pt>
                <c:pt idx="8527">
                  <c:v>0</c:v>
                </c:pt>
                <c:pt idx="8528">
                  <c:v>0</c:v>
                </c:pt>
                <c:pt idx="8529">
                  <c:v>0</c:v>
                </c:pt>
                <c:pt idx="8530">
                  <c:v>0</c:v>
                </c:pt>
                <c:pt idx="8531">
                  <c:v>0</c:v>
                </c:pt>
                <c:pt idx="8532">
                  <c:v>0</c:v>
                </c:pt>
                <c:pt idx="8533">
                  <c:v>0</c:v>
                </c:pt>
                <c:pt idx="8534">
                  <c:v>0</c:v>
                </c:pt>
                <c:pt idx="8535">
                  <c:v>0</c:v>
                </c:pt>
                <c:pt idx="8536">
                  <c:v>0</c:v>
                </c:pt>
                <c:pt idx="8537">
                  <c:v>0</c:v>
                </c:pt>
                <c:pt idx="8538">
                  <c:v>0</c:v>
                </c:pt>
                <c:pt idx="8539">
                  <c:v>0</c:v>
                </c:pt>
                <c:pt idx="8540">
                  <c:v>0</c:v>
                </c:pt>
                <c:pt idx="8541">
                  <c:v>0</c:v>
                </c:pt>
                <c:pt idx="8542">
                  <c:v>0</c:v>
                </c:pt>
                <c:pt idx="8543">
                  <c:v>0</c:v>
                </c:pt>
                <c:pt idx="8544">
                  <c:v>0</c:v>
                </c:pt>
                <c:pt idx="8545">
                  <c:v>0</c:v>
                </c:pt>
                <c:pt idx="8546">
                  <c:v>0</c:v>
                </c:pt>
                <c:pt idx="8547">
                  <c:v>0</c:v>
                </c:pt>
                <c:pt idx="8548">
                  <c:v>0</c:v>
                </c:pt>
                <c:pt idx="8549">
                  <c:v>0</c:v>
                </c:pt>
                <c:pt idx="8550">
                  <c:v>0</c:v>
                </c:pt>
                <c:pt idx="8551">
                  <c:v>0</c:v>
                </c:pt>
                <c:pt idx="8552">
                  <c:v>0</c:v>
                </c:pt>
                <c:pt idx="8553">
                  <c:v>0</c:v>
                </c:pt>
                <c:pt idx="8554">
                  <c:v>0</c:v>
                </c:pt>
                <c:pt idx="8555">
                  <c:v>0</c:v>
                </c:pt>
                <c:pt idx="8556">
                  <c:v>0</c:v>
                </c:pt>
                <c:pt idx="8557">
                  <c:v>0</c:v>
                </c:pt>
                <c:pt idx="8558">
                  <c:v>0</c:v>
                </c:pt>
                <c:pt idx="8559">
                  <c:v>0</c:v>
                </c:pt>
                <c:pt idx="8560">
                  <c:v>0</c:v>
                </c:pt>
                <c:pt idx="8561">
                  <c:v>0</c:v>
                </c:pt>
                <c:pt idx="8562">
                  <c:v>0</c:v>
                </c:pt>
                <c:pt idx="8563">
                  <c:v>0</c:v>
                </c:pt>
                <c:pt idx="8564">
                  <c:v>0</c:v>
                </c:pt>
                <c:pt idx="8565">
                  <c:v>0</c:v>
                </c:pt>
                <c:pt idx="8566">
                  <c:v>0</c:v>
                </c:pt>
                <c:pt idx="8567">
                  <c:v>0</c:v>
                </c:pt>
                <c:pt idx="8568">
                  <c:v>0</c:v>
                </c:pt>
                <c:pt idx="8569">
                  <c:v>0</c:v>
                </c:pt>
                <c:pt idx="8570">
                  <c:v>0</c:v>
                </c:pt>
                <c:pt idx="8571">
                  <c:v>0</c:v>
                </c:pt>
                <c:pt idx="8572">
                  <c:v>0</c:v>
                </c:pt>
                <c:pt idx="8573">
                  <c:v>0</c:v>
                </c:pt>
                <c:pt idx="8574">
                  <c:v>0</c:v>
                </c:pt>
                <c:pt idx="8575">
                  <c:v>0</c:v>
                </c:pt>
                <c:pt idx="8576">
                  <c:v>0</c:v>
                </c:pt>
                <c:pt idx="8577">
                  <c:v>0</c:v>
                </c:pt>
                <c:pt idx="8578">
                  <c:v>0</c:v>
                </c:pt>
                <c:pt idx="8579">
                  <c:v>0</c:v>
                </c:pt>
                <c:pt idx="8580">
                  <c:v>0</c:v>
                </c:pt>
                <c:pt idx="8581">
                  <c:v>0</c:v>
                </c:pt>
                <c:pt idx="8582">
                  <c:v>0</c:v>
                </c:pt>
                <c:pt idx="8583">
                  <c:v>0</c:v>
                </c:pt>
                <c:pt idx="8584">
                  <c:v>0</c:v>
                </c:pt>
                <c:pt idx="8585">
                  <c:v>0</c:v>
                </c:pt>
                <c:pt idx="8586">
                  <c:v>0</c:v>
                </c:pt>
                <c:pt idx="8587">
                  <c:v>0</c:v>
                </c:pt>
                <c:pt idx="8588">
                  <c:v>0</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0</c:v>
                </c:pt>
                <c:pt idx="8602">
                  <c:v>0</c:v>
                </c:pt>
                <c:pt idx="8603">
                  <c:v>0</c:v>
                </c:pt>
                <c:pt idx="8604">
                  <c:v>0</c:v>
                </c:pt>
                <c:pt idx="8605">
                  <c:v>0</c:v>
                </c:pt>
                <c:pt idx="8606">
                  <c:v>0</c:v>
                </c:pt>
                <c:pt idx="8607">
                  <c:v>0</c:v>
                </c:pt>
                <c:pt idx="8608">
                  <c:v>0</c:v>
                </c:pt>
                <c:pt idx="8609">
                  <c:v>0</c:v>
                </c:pt>
                <c:pt idx="8610">
                  <c:v>0</c:v>
                </c:pt>
                <c:pt idx="8611">
                  <c:v>0</c:v>
                </c:pt>
                <c:pt idx="8612">
                  <c:v>0</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0</c:v>
                </c:pt>
                <c:pt idx="8628">
                  <c:v>0</c:v>
                </c:pt>
                <c:pt idx="8629">
                  <c:v>0</c:v>
                </c:pt>
                <c:pt idx="8630">
                  <c:v>0</c:v>
                </c:pt>
                <c:pt idx="8631">
                  <c:v>0</c:v>
                </c:pt>
                <c:pt idx="8632">
                  <c:v>0</c:v>
                </c:pt>
                <c:pt idx="8633">
                  <c:v>0</c:v>
                </c:pt>
                <c:pt idx="8634">
                  <c:v>0</c:v>
                </c:pt>
                <c:pt idx="8635">
                  <c:v>0</c:v>
                </c:pt>
                <c:pt idx="8636">
                  <c:v>0</c:v>
                </c:pt>
                <c:pt idx="8637">
                  <c:v>0</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0</c:v>
                </c:pt>
                <c:pt idx="8652">
                  <c:v>0</c:v>
                </c:pt>
                <c:pt idx="8653">
                  <c:v>0</c:v>
                </c:pt>
                <c:pt idx="8654">
                  <c:v>0</c:v>
                </c:pt>
                <c:pt idx="8655">
                  <c:v>0</c:v>
                </c:pt>
                <c:pt idx="8656">
                  <c:v>0</c:v>
                </c:pt>
                <c:pt idx="8657">
                  <c:v>0</c:v>
                </c:pt>
                <c:pt idx="8658">
                  <c:v>0</c:v>
                </c:pt>
                <c:pt idx="8659">
                  <c:v>0</c:v>
                </c:pt>
                <c:pt idx="8660">
                  <c:v>0</c:v>
                </c:pt>
                <c:pt idx="8661">
                  <c:v>0</c:v>
                </c:pt>
                <c:pt idx="8662">
                  <c:v>0</c:v>
                </c:pt>
                <c:pt idx="8663">
                  <c:v>0</c:v>
                </c:pt>
                <c:pt idx="8664">
                  <c:v>0</c:v>
                </c:pt>
                <c:pt idx="8665">
                  <c:v>0</c:v>
                </c:pt>
                <c:pt idx="8666">
                  <c:v>0</c:v>
                </c:pt>
                <c:pt idx="8667">
                  <c:v>0</c:v>
                </c:pt>
                <c:pt idx="8668">
                  <c:v>0</c:v>
                </c:pt>
                <c:pt idx="8669">
                  <c:v>0</c:v>
                </c:pt>
                <c:pt idx="8670">
                  <c:v>0</c:v>
                </c:pt>
                <c:pt idx="8671">
                  <c:v>0</c:v>
                </c:pt>
                <c:pt idx="8672">
                  <c:v>0</c:v>
                </c:pt>
                <c:pt idx="8673">
                  <c:v>0</c:v>
                </c:pt>
                <c:pt idx="8674">
                  <c:v>0</c:v>
                </c:pt>
                <c:pt idx="8675">
                  <c:v>0</c:v>
                </c:pt>
                <c:pt idx="8676">
                  <c:v>0</c:v>
                </c:pt>
                <c:pt idx="8677">
                  <c:v>0</c:v>
                </c:pt>
                <c:pt idx="8678">
                  <c:v>0</c:v>
                </c:pt>
                <c:pt idx="8679">
                  <c:v>0</c:v>
                </c:pt>
                <c:pt idx="8680">
                  <c:v>0</c:v>
                </c:pt>
                <c:pt idx="8681">
                  <c:v>0</c:v>
                </c:pt>
                <c:pt idx="8682">
                  <c:v>0</c:v>
                </c:pt>
                <c:pt idx="8683">
                  <c:v>0</c:v>
                </c:pt>
                <c:pt idx="8684">
                  <c:v>0</c:v>
                </c:pt>
                <c:pt idx="8685">
                  <c:v>0</c:v>
                </c:pt>
                <c:pt idx="8686">
                  <c:v>0</c:v>
                </c:pt>
                <c:pt idx="8687">
                  <c:v>0</c:v>
                </c:pt>
                <c:pt idx="8688">
                  <c:v>0</c:v>
                </c:pt>
                <c:pt idx="8689">
                  <c:v>0</c:v>
                </c:pt>
                <c:pt idx="8690">
                  <c:v>0</c:v>
                </c:pt>
                <c:pt idx="8691">
                  <c:v>0</c:v>
                </c:pt>
                <c:pt idx="8692">
                  <c:v>0</c:v>
                </c:pt>
                <c:pt idx="8693">
                  <c:v>0</c:v>
                </c:pt>
                <c:pt idx="8694">
                  <c:v>0</c:v>
                </c:pt>
                <c:pt idx="8695">
                  <c:v>0</c:v>
                </c:pt>
                <c:pt idx="8696">
                  <c:v>0</c:v>
                </c:pt>
                <c:pt idx="8697">
                  <c:v>0</c:v>
                </c:pt>
                <c:pt idx="8698">
                  <c:v>0</c:v>
                </c:pt>
                <c:pt idx="8699">
                  <c:v>0</c:v>
                </c:pt>
                <c:pt idx="8700">
                  <c:v>0</c:v>
                </c:pt>
                <c:pt idx="8701">
                  <c:v>0</c:v>
                </c:pt>
                <c:pt idx="8702">
                  <c:v>0</c:v>
                </c:pt>
                <c:pt idx="8703">
                  <c:v>0</c:v>
                </c:pt>
                <c:pt idx="8704">
                  <c:v>0</c:v>
                </c:pt>
                <c:pt idx="8705">
                  <c:v>0</c:v>
                </c:pt>
                <c:pt idx="8706">
                  <c:v>0</c:v>
                </c:pt>
                <c:pt idx="8707">
                  <c:v>0</c:v>
                </c:pt>
                <c:pt idx="8708">
                  <c:v>0</c:v>
                </c:pt>
                <c:pt idx="8709">
                  <c:v>0</c:v>
                </c:pt>
                <c:pt idx="8710">
                  <c:v>0</c:v>
                </c:pt>
                <c:pt idx="8711">
                  <c:v>0</c:v>
                </c:pt>
                <c:pt idx="8712">
                  <c:v>0</c:v>
                </c:pt>
                <c:pt idx="8713">
                  <c:v>0</c:v>
                </c:pt>
                <c:pt idx="8714">
                  <c:v>0</c:v>
                </c:pt>
                <c:pt idx="8715">
                  <c:v>0</c:v>
                </c:pt>
                <c:pt idx="8716">
                  <c:v>0</c:v>
                </c:pt>
                <c:pt idx="8717">
                  <c:v>0</c:v>
                </c:pt>
                <c:pt idx="8718">
                  <c:v>0</c:v>
                </c:pt>
                <c:pt idx="8719">
                  <c:v>0</c:v>
                </c:pt>
                <c:pt idx="8720">
                  <c:v>0</c:v>
                </c:pt>
                <c:pt idx="8721">
                  <c:v>0</c:v>
                </c:pt>
                <c:pt idx="8722">
                  <c:v>0</c:v>
                </c:pt>
                <c:pt idx="8723">
                  <c:v>0</c:v>
                </c:pt>
                <c:pt idx="8724">
                  <c:v>0</c:v>
                </c:pt>
                <c:pt idx="8725">
                  <c:v>0</c:v>
                </c:pt>
                <c:pt idx="8726">
                  <c:v>0</c:v>
                </c:pt>
                <c:pt idx="8727">
                  <c:v>0</c:v>
                </c:pt>
                <c:pt idx="8728">
                  <c:v>0</c:v>
                </c:pt>
                <c:pt idx="8729">
                  <c:v>0</c:v>
                </c:pt>
                <c:pt idx="8730">
                  <c:v>0</c:v>
                </c:pt>
                <c:pt idx="8731">
                  <c:v>0</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0</c:v>
                </c:pt>
                <c:pt idx="8748">
                  <c:v>0</c:v>
                </c:pt>
                <c:pt idx="8749">
                  <c:v>0</c:v>
                </c:pt>
                <c:pt idx="8750">
                  <c:v>0</c:v>
                </c:pt>
                <c:pt idx="8751">
                  <c:v>0</c:v>
                </c:pt>
                <c:pt idx="8752">
                  <c:v>0</c:v>
                </c:pt>
                <c:pt idx="8753">
                  <c:v>0</c:v>
                </c:pt>
                <c:pt idx="8754">
                  <c:v>0</c:v>
                </c:pt>
                <c:pt idx="8755">
                  <c:v>0</c:v>
                </c:pt>
                <c:pt idx="8756">
                  <c:v>0</c:v>
                </c:pt>
                <c:pt idx="8757">
                  <c:v>0</c:v>
                </c:pt>
                <c:pt idx="8758">
                  <c:v>0</c:v>
                </c:pt>
                <c:pt idx="8759">
                  <c:v>0</c:v>
                </c:pt>
              </c:numCache>
            </c:numRef>
          </c:val>
          <c:extLst>
            <c:ext xmlns:c16="http://schemas.microsoft.com/office/drawing/2014/chart" uri="{C3380CC4-5D6E-409C-BE32-E72D297353CC}">
              <c16:uniqueId val="{00000002-A866-4E95-801B-2BD83E277A47}"/>
            </c:ext>
          </c:extLst>
        </c:ser>
        <c:dLbls>
          <c:showLegendKey val="0"/>
          <c:showVal val="0"/>
          <c:showCatName val="0"/>
          <c:showSerName val="0"/>
          <c:showPercent val="0"/>
          <c:showBubbleSize val="0"/>
        </c:dLbls>
        <c:axId val="767859952"/>
        <c:axId val="767857984"/>
      </c:areaChart>
      <c:catAx>
        <c:axId val="7678599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dirty="0"/>
                  <a:t>Vuoden tunnit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i-FI"/>
          </a:p>
        </c:txPr>
        <c:crossAx val="767857984"/>
        <c:crosses val="autoZero"/>
        <c:auto val="1"/>
        <c:lblAlgn val="ctr"/>
        <c:lblOffset val="100"/>
        <c:noMultiLvlLbl val="0"/>
      </c:catAx>
      <c:valAx>
        <c:axId val="767857984"/>
        <c:scaling>
          <c:orientation val="minMax"/>
          <c:max val="7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sz="1100" b="0" dirty="0" err="1">
                    <a:solidFill>
                      <a:sysClr val="windowText" lastClr="000000"/>
                    </a:solidFill>
                  </a:rPr>
                  <a:t>Teho</a:t>
                </a:r>
                <a:r>
                  <a:rPr lang="en-US" sz="1100" b="0" dirty="0">
                    <a:solidFill>
                      <a:sysClr val="windowText" lastClr="000000"/>
                    </a:solidFill>
                  </a:rPr>
                  <a:t> [kW]</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fi-FI"/>
          </a:p>
        </c:txPr>
        <c:crossAx val="767859952"/>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fi-FI"/>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i-FI"/>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Jäähdytyksen tuotannon pysyvyyskäyrä, SoTe + Campus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areaChart>
        <c:grouping val="stacked"/>
        <c:varyColors val="0"/>
        <c:ser>
          <c:idx val="3"/>
          <c:order val="0"/>
          <c:tx>
            <c:v>CHC jäähdytys</c:v>
          </c:tx>
          <c:spPr>
            <a:solidFill>
              <a:schemeClr val="accent1">
                <a:lumMod val="75000"/>
              </a:schemeClr>
            </a:solidFill>
            <a:ln w="25400">
              <a:noFill/>
            </a:ln>
            <a:effectLst/>
          </c:spPr>
          <c:val>
            <c:numRef>
              <c:f>Kuvaajia!$S$3:$S$8762</c:f>
              <c:numCache>
                <c:formatCode>0</c:formatCode>
                <c:ptCount val="8760"/>
                <c:pt idx="0">
                  <c:v>45.337293209901631</c:v>
                </c:pt>
                <c:pt idx="1">
                  <c:v>46.054489658927984</c:v>
                </c:pt>
                <c:pt idx="2">
                  <c:v>45.215185535216634</c:v>
                </c:pt>
                <c:pt idx="3">
                  <c:v>112.6282227881248</c:v>
                </c:pt>
                <c:pt idx="4">
                  <c:v>45.271027459615262</c:v>
                </c:pt>
                <c:pt idx="5">
                  <c:v>101.6172471626673</c:v>
                </c:pt>
                <c:pt idx="6">
                  <c:v>72.369816243940093</c:v>
                </c:pt>
                <c:pt idx="7">
                  <c:v>166.52872131897374</c:v>
                </c:pt>
                <c:pt idx="8">
                  <c:v>99.056863905698975</c:v>
                </c:pt>
                <c:pt idx="9">
                  <c:v>72.365348889988212</c:v>
                </c:pt>
                <c:pt idx="10">
                  <c:v>72.054305428067948</c:v>
                </c:pt>
                <c:pt idx="11">
                  <c:v>166.53021043695767</c:v>
                </c:pt>
                <c:pt idx="12">
                  <c:v>72.418212578418903</c:v>
                </c:pt>
                <c:pt idx="13">
                  <c:v>45.03536665261322</c:v>
                </c:pt>
                <c:pt idx="14">
                  <c:v>166.42895041404819</c:v>
                </c:pt>
                <c:pt idx="15">
                  <c:v>99.018891397107922</c:v>
                </c:pt>
                <c:pt idx="16">
                  <c:v>72.066962930931638</c:v>
                </c:pt>
                <c:pt idx="17">
                  <c:v>166.4453307118718</c:v>
                </c:pt>
                <c:pt idx="18">
                  <c:v>72.156127813241355</c:v>
                </c:pt>
                <c:pt idx="19">
                  <c:v>112.47633275376056</c:v>
                </c:pt>
                <c:pt idx="20">
                  <c:v>72.083161032027149</c:v>
                </c:pt>
                <c:pt idx="21">
                  <c:v>45.10499080440335</c:v>
                </c:pt>
                <c:pt idx="22">
                  <c:v>72.119644422634252</c:v>
                </c:pt>
                <c:pt idx="23">
                  <c:v>45.116903748275057</c:v>
                </c:pt>
                <c:pt idx="24">
                  <c:v>45.040578565557084</c:v>
                </c:pt>
                <c:pt idx="25">
                  <c:v>71.958257318102312</c:v>
                </c:pt>
                <c:pt idx="26">
                  <c:v>98.950391969845597</c:v>
                </c:pt>
                <c:pt idx="27">
                  <c:v>45.059572705892471</c:v>
                </c:pt>
                <c:pt idx="28">
                  <c:v>100.9866017534389</c:v>
                </c:pt>
                <c:pt idx="29">
                  <c:v>44.891666767160757</c:v>
                </c:pt>
                <c:pt idx="30">
                  <c:v>166.38353231553734</c:v>
                </c:pt>
                <c:pt idx="31">
                  <c:v>45.542713933460234</c:v>
                </c:pt>
                <c:pt idx="32">
                  <c:v>99.136531717841024</c:v>
                </c:pt>
                <c:pt idx="33">
                  <c:v>72.113125588434499</c:v>
                </c:pt>
                <c:pt idx="34">
                  <c:v>99.09111361933013</c:v>
                </c:pt>
                <c:pt idx="35">
                  <c:v>166.38502143352127</c:v>
                </c:pt>
                <c:pt idx="36">
                  <c:v>166.48330322046286</c:v>
                </c:pt>
                <c:pt idx="37">
                  <c:v>48.568190488046589</c:v>
                </c:pt>
                <c:pt idx="38">
                  <c:v>167.17723220098978</c:v>
                </c:pt>
                <c:pt idx="39">
                  <c:v>72.116103824402416</c:v>
                </c:pt>
                <c:pt idx="40">
                  <c:v>112.42197994734589</c:v>
                </c:pt>
                <c:pt idx="41">
                  <c:v>100.72521895533625</c:v>
                </c:pt>
                <c:pt idx="42">
                  <c:v>166.49968351828645</c:v>
                </c:pt>
                <c:pt idx="43">
                  <c:v>45.137371234514703</c:v>
                </c:pt>
                <c:pt idx="44">
                  <c:v>45.118012700723185</c:v>
                </c:pt>
                <c:pt idx="45">
                  <c:v>48.748234159295158</c:v>
                </c:pt>
                <c:pt idx="46">
                  <c:v>99.668891397107927</c:v>
                </c:pt>
                <c:pt idx="47">
                  <c:v>167.21818294554876</c:v>
                </c:pt>
                <c:pt idx="48">
                  <c:v>45.811577287793959</c:v>
                </c:pt>
                <c:pt idx="49">
                  <c:v>113.24025027953374</c:v>
                </c:pt>
                <c:pt idx="50">
                  <c:v>45.071485649764178</c:v>
                </c:pt>
                <c:pt idx="51">
                  <c:v>112.51579438033556</c:v>
                </c:pt>
                <c:pt idx="52">
                  <c:v>166.4974498413105</c:v>
                </c:pt>
                <c:pt idx="53">
                  <c:v>166.84069153661406</c:v>
                </c:pt>
                <c:pt idx="54">
                  <c:v>75.258111747273745</c:v>
                </c:pt>
                <c:pt idx="55">
                  <c:v>44.994796073590066</c:v>
                </c:pt>
                <c:pt idx="56">
                  <c:v>99.321926906844467</c:v>
                </c:pt>
                <c:pt idx="57">
                  <c:v>45.049148880004729</c:v>
                </c:pt>
                <c:pt idx="58">
                  <c:v>73.59264580675034</c:v>
                </c:pt>
                <c:pt idx="59">
                  <c:v>166.83771330064613</c:v>
                </c:pt>
                <c:pt idx="60">
                  <c:v>112.90966608709387</c:v>
                </c:pt>
                <c:pt idx="61">
                  <c:v>72.456929646001953</c:v>
                </c:pt>
                <c:pt idx="62">
                  <c:v>166.50936278518222</c:v>
                </c:pt>
                <c:pt idx="63">
                  <c:v>72.151660459289459</c:v>
                </c:pt>
                <c:pt idx="64">
                  <c:v>99.301823814060953</c:v>
                </c:pt>
                <c:pt idx="65">
                  <c:v>18.228444993145278</c:v>
                </c:pt>
                <c:pt idx="66">
                  <c:v>45.497512997988693</c:v>
                </c:pt>
                <c:pt idx="67">
                  <c:v>45.159708004274151</c:v>
                </c:pt>
                <c:pt idx="68">
                  <c:v>72.392153013699541</c:v>
                </c:pt>
                <c:pt idx="69">
                  <c:v>72.382655943531859</c:v>
                </c:pt>
                <c:pt idx="70">
                  <c:v>72.634316882821665</c:v>
                </c:pt>
                <c:pt idx="71">
                  <c:v>72.108476037754542</c:v>
                </c:pt>
                <c:pt idx="72">
                  <c:v>72.39800710877401</c:v>
                </c:pt>
                <c:pt idx="73">
                  <c:v>45.10796904037128</c:v>
                </c:pt>
                <c:pt idx="74">
                  <c:v>45.13477316408261</c:v>
                </c:pt>
                <c:pt idx="75">
                  <c:v>72.078693678075268</c:v>
                </c:pt>
                <c:pt idx="76">
                  <c:v>72.142725751385683</c:v>
                </c:pt>
                <c:pt idx="77">
                  <c:v>166.6567854655946</c:v>
                </c:pt>
                <c:pt idx="78">
                  <c:v>45.416216463051683</c:v>
                </c:pt>
                <c:pt idx="79">
                  <c:v>72.07348176513139</c:v>
                </c:pt>
                <c:pt idx="80">
                  <c:v>99.069521408562679</c:v>
                </c:pt>
                <c:pt idx="81">
                  <c:v>72.439060230194386</c:v>
                </c:pt>
                <c:pt idx="82">
                  <c:v>112.52398452924739</c:v>
                </c:pt>
                <c:pt idx="83">
                  <c:v>45.795941548962347</c:v>
                </c:pt>
                <c:pt idx="84">
                  <c:v>45.359249814125242</c:v>
                </c:pt>
                <c:pt idx="85">
                  <c:v>45.987308721547301</c:v>
                </c:pt>
                <c:pt idx="86">
                  <c:v>99.007723012228197</c:v>
                </c:pt>
                <c:pt idx="87">
                  <c:v>166.67986679434603</c:v>
                </c:pt>
                <c:pt idx="88">
                  <c:v>72.14886442004962</c:v>
                </c:pt>
                <c:pt idx="89">
                  <c:v>166.5823295663964</c:v>
                </c:pt>
                <c:pt idx="90">
                  <c:v>45.12062654323497</c:v>
                </c:pt>
                <c:pt idx="91">
                  <c:v>100.61795592555389</c:v>
                </c:pt>
                <c:pt idx="92">
                  <c:v>166.52797675998175</c:v>
                </c:pt>
                <c:pt idx="93">
                  <c:v>45.47578118241023</c:v>
                </c:pt>
                <c:pt idx="94">
                  <c:v>166.49893895929449</c:v>
                </c:pt>
                <c:pt idx="95">
                  <c:v>166.48255866147088</c:v>
                </c:pt>
                <c:pt idx="96">
                  <c:v>72.056539105043896</c:v>
                </c:pt>
                <c:pt idx="97">
                  <c:v>72.086883826987062</c:v>
                </c:pt>
                <c:pt idx="98">
                  <c:v>99.219177765950988</c:v>
                </c:pt>
                <c:pt idx="99">
                  <c:v>166.56967206353275</c:v>
                </c:pt>
                <c:pt idx="100">
                  <c:v>112.58057101263799</c:v>
                </c:pt>
                <c:pt idx="101">
                  <c:v>166.44235247590387</c:v>
                </c:pt>
                <c:pt idx="102">
                  <c:v>45.557806764693545</c:v>
                </c:pt>
                <c:pt idx="103">
                  <c:v>45.142963312994418</c:v>
                </c:pt>
                <c:pt idx="104">
                  <c:v>72.244912530015256</c:v>
                </c:pt>
                <c:pt idx="105">
                  <c:v>45.467156707419775</c:v>
                </c:pt>
                <c:pt idx="106">
                  <c:v>45.118012700723185</c:v>
                </c:pt>
                <c:pt idx="107">
                  <c:v>98.881892542583302</c:v>
                </c:pt>
                <c:pt idx="108">
                  <c:v>45.371542923532786</c:v>
                </c:pt>
                <c:pt idx="109">
                  <c:v>112.72873825204233</c:v>
                </c:pt>
                <c:pt idx="110">
                  <c:v>112.55764324917864</c:v>
                </c:pt>
                <c:pt idx="111">
                  <c:v>18.283542358551923</c:v>
                </c:pt>
                <c:pt idx="112">
                  <c:v>47.151721426778302</c:v>
                </c:pt>
                <c:pt idx="113">
                  <c:v>18.147288063019278</c:v>
                </c:pt>
                <c:pt idx="114">
                  <c:v>166.56818294554876</c:v>
                </c:pt>
                <c:pt idx="115">
                  <c:v>99.286188075229333</c:v>
                </c:pt>
                <c:pt idx="116">
                  <c:v>71.860720090152711</c:v>
                </c:pt>
                <c:pt idx="117">
                  <c:v>99.72546236885286</c:v>
                </c:pt>
                <c:pt idx="118">
                  <c:v>166.47883586651096</c:v>
                </c:pt>
                <c:pt idx="119">
                  <c:v>166.6679538504743</c:v>
                </c:pt>
                <c:pt idx="120">
                  <c:v>99.794939029792161</c:v>
                </c:pt>
                <c:pt idx="121">
                  <c:v>112.60290778239744</c:v>
                </c:pt>
                <c:pt idx="122">
                  <c:v>99.267574100429798</c:v>
                </c:pt>
                <c:pt idx="123">
                  <c:v>45.167533759729814</c:v>
                </c:pt>
                <c:pt idx="124">
                  <c:v>166.30609818037121</c:v>
                </c:pt>
                <c:pt idx="125">
                  <c:v>166.64710619869882</c:v>
                </c:pt>
                <c:pt idx="126">
                  <c:v>72.256825473886963</c:v>
                </c:pt>
                <c:pt idx="127">
                  <c:v>72.380422266555911</c:v>
                </c:pt>
                <c:pt idx="128">
                  <c:v>44.845504109657895</c:v>
                </c:pt>
                <c:pt idx="129">
                  <c:v>45.170511995697737</c:v>
                </c:pt>
                <c:pt idx="130">
                  <c:v>46.309345997225037</c:v>
                </c:pt>
                <c:pt idx="131">
                  <c:v>45.32984761998182</c:v>
                </c:pt>
                <c:pt idx="132">
                  <c:v>72.8001713413055</c:v>
                </c:pt>
                <c:pt idx="133">
                  <c:v>166.68210047132197</c:v>
                </c:pt>
                <c:pt idx="134">
                  <c:v>166.30609818037121</c:v>
                </c:pt>
                <c:pt idx="135">
                  <c:v>166.53691146788555</c:v>
                </c:pt>
                <c:pt idx="136">
                  <c:v>44.975801933254687</c:v>
                </c:pt>
                <c:pt idx="137">
                  <c:v>45.163066405777926</c:v>
                </c:pt>
                <c:pt idx="138">
                  <c:v>18.08921246164471</c:v>
                </c:pt>
                <c:pt idx="139">
                  <c:v>112.7667107606334</c:v>
                </c:pt>
                <c:pt idx="140">
                  <c:v>112.34305669419584</c:v>
                </c:pt>
                <c:pt idx="141">
                  <c:v>72.422862129098874</c:v>
                </c:pt>
                <c:pt idx="142">
                  <c:v>112.54781041699079</c:v>
                </c:pt>
                <c:pt idx="143">
                  <c:v>45.369673640012984</c:v>
                </c:pt>
                <c:pt idx="144">
                  <c:v>99.725477880498531</c:v>
                </c:pt>
                <c:pt idx="145">
                  <c:v>45.191359647473227</c:v>
                </c:pt>
                <c:pt idx="146">
                  <c:v>16.363324718231191</c:v>
                </c:pt>
                <c:pt idx="147">
                  <c:v>45.137751400050547</c:v>
                </c:pt>
                <c:pt idx="148">
                  <c:v>102.34406845761255</c:v>
                </c:pt>
                <c:pt idx="149">
                  <c:v>183.53817149079504</c:v>
                </c:pt>
                <c:pt idx="150">
                  <c:v>167.23084044841247</c:v>
                </c:pt>
                <c:pt idx="151">
                  <c:v>72.931116711000357</c:v>
                </c:pt>
                <c:pt idx="152">
                  <c:v>45.939393248084137</c:v>
                </c:pt>
                <c:pt idx="153">
                  <c:v>45.38047763143657</c:v>
                </c:pt>
                <c:pt idx="154">
                  <c:v>166.68731238426585</c:v>
                </c:pt>
                <c:pt idx="155">
                  <c:v>72.156872372233337</c:v>
                </c:pt>
                <c:pt idx="156">
                  <c:v>18.191961602538179</c:v>
                </c:pt>
                <c:pt idx="157">
                  <c:v>46.552630647855054</c:v>
                </c:pt>
                <c:pt idx="158">
                  <c:v>46.555174557744323</c:v>
                </c:pt>
                <c:pt idx="159">
                  <c:v>72.184421054936664</c:v>
                </c:pt>
                <c:pt idx="160">
                  <c:v>99.249704684622245</c:v>
                </c:pt>
                <c:pt idx="161">
                  <c:v>99.395436595656975</c:v>
                </c:pt>
                <c:pt idx="162">
                  <c:v>112.57238086372618</c:v>
                </c:pt>
                <c:pt idx="163">
                  <c:v>45.150408902914229</c:v>
                </c:pt>
                <c:pt idx="164">
                  <c:v>113.49771257430274</c:v>
                </c:pt>
                <c:pt idx="165">
                  <c:v>46.183127736438486</c:v>
                </c:pt>
                <c:pt idx="166">
                  <c:v>72.175486347032887</c:v>
                </c:pt>
                <c:pt idx="167">
                  <c:v>167.20403632470112</c:v>
                </c:pt>
                <c:pt idx="168">
                  <c:v>72.165062521145146</c:v>
                </c:pt>
                <c:pt idx="169">
                  <c:v>73.037204798732006</c:v>
                </c:pt>
                <c:pt idx="170">
                  <c:v>99.313736757932674</c:v>
                </c:pt>
                <c:pt idx="171">
                  <c:v>113.60412246357347</c:v>
                </c:pt>
                <c:pt idx="172">
                  <c:v>112.7668503654444</c:v>
                </c:pt>
                <c:pt idx="173">
                  <c:v>72.239518420343302</c:v>
                </c:pt>
                <c:pt idx="174">
                  <c:v>72.200056793768269</c:v>
                </c:pt>
                <c:pt idx="175">
                  <c:v>168.84031329110053</c:v>
                </c:pt>
                <c:pt idx="176">
                  <c:v>183.74813712653386</c:v>
                </c:pt>
                <c:pt idx="177">
                  <c:v>100.24126717917392</c:v>
                </c:pt>
                <c:pt idx="178">
                  <c:v>45.54496312208186</c:v>
                </c:pt>
                <c:pt idx="179">
                  <c:v>72.343938875948808</c:v>
                </c:pt>
                <c:pt idx="180">
                  <c:v>45.859275598217785</c:v>
                </c:pt>
                <c:pt idx="181">
                  <c:v>45.431208338371142</c:v>
                </c:pt>
                <c:pt idx="182">
                  <c:v>47.145827001425118</c:v>
                </c:pt>
                <c:pt idx="183">
                  <c:v>101.72156297977307</c:v>
                </c:pt>
                <c:pt idx="184">
                  <c:v>45.579639275751816</c:v>
                </c:pt>
                <c:pt idx="185">
                  <c:v>72.569555762164924</c:v>
                </c:pt>
                <c:pt idx="186">
                  <c:v>129.91315978697935</c:v>
                </c:pt>
                <c:pt idx="187">
                  <c:v>45.184658616545391</c:v>
                </c:pt>
                <c:pt idx="188">
                  <c:v>45.12583845617884</c:v>
                </c:pt>
                <c:pt idx="189">
                  <c:v>44.871943839913087</c:v>
                </c:pt>
                <c:pt idx="190">
                  <c:v>100.18567344110595</c:v>
                </c:pt>
                <c:pt idx="191">
                  <c:v>98.903484753350753</c:v>
                </c:pt>
                <c:pt idx="192">
                  <c:v>123.4233014772912</c:v>
                </c:pt>
                <c:pt idx="193">
                  <c:v>112.67215176865173</c:v>
                </c:pt>
                <c:pt idx="194">
                  <c:v>72.717525293195536</c:v>
                </c:pt>
                <c:pt idx="195">
                  <c:v>166.39916805436894</c:v>
                </c:pt>
                <c:pt idx="196">
                  <c:v>72.185910172920629</c:v>
                </c:pt>
                <c:pt idx="197">
                  <c:v>102.42478343605408</c:v>
                </c:pt>
                <c:pt idx="198">
                  <c:v>74.092368983535351</c:v>
                </c:pt>
                <c:pt idx="199">
                  <c:v>167.45819463894318</c:v>
                </c:pt>
                <c:pt idx="200">
                  <c:v>45.395415346213206</c:v>
                </c:pt>
                <c:pt idx="201">
                  <c:v>72.334046389033645</c:v>
                </c:pt>
                <c:pt idx="202">
                  <c:v>166.5346777909096</c:v>
                </c:pt>
                <c:pt idx="203">
                  <c:v>169.94792234990157</c:v>
                </c:pt>
                <c:pt idx="204">
                  <c:v>45.166789200737824</c:v>
                </c:pt>
                <c:pt idx="205">
                  <c:v>72.443760258831276</c:v>
                </c:pt>
                <c:pt idx="206">
                  <c:v>113.27077719820498</c:v>
                </c:pt>
                <c:pt idx="207">
                  <c:v>73.157276504814789</c:v>
                </c:pt>
                <c:pt idx="208">
                  <c:v>45.2594789091997</c:v>
                </c:pt>
                <c:pt idx="209">
                  <c:v>166.48553689743878</c:v>
                </c:pt>
                <c:pt idx="210">
                  <c:v>62.482997677255575</c:v>
                </c:pt>
                <c:pt idx="211">
                  <c:v>72.875790613928643</c:v>
                </c:pt>
                <c:pt idx="212">
                  <c:v>166.38055407956938</c:v>
                </c:pt>
                <c:pt idx="213">
                  <c:v>62.770397448160509</c:v>
                </c:pt>
                <c:pt idx="214">
                  <c:v>166.46841204062324</c:v>
                </c:pt>
                <c:pt idx="215">
                  <c:v>168.71096167788934</c:v>
                </c:pt>
                <c:pt idx="216">
                  <c:v>74.565350083191717</c:v>
                </c:pt>
                <c:pt idx="217">
                  <c:v>114.19054022798736</c:v>
                </c:pt>
                <c:pt idx="218">
                  <c:v>46.492259322921875</c:v>
                </c:pt>
                <c:pt idx="219">
                  <c:v>166.32322303718678</c:v>
                </c:pt>
                <c:pt idx="220">
                  <c:v>166.41182555723262</c:v>
                </c:pt>
                <c:pt idx="221">
                  <c:v>166.47511307155108</c:v>
                </c:pt>
                <c:pt idx="222">
                  <c:v>167.34035266681644</c:v>
                </c:pt>
                <c:pt idx="223">
                  <c:v>72.583686871366922</c:v>
                </c:pt>
                <c:pt idx="224">
                  <c:v>45.195446835889278</c:v>
                </c:pt>
                <c:pt idx="225">
                  <c:v>45.456042483082861</c:v>
                </c:pt>
                <c:pt idx="226">
                  <c:v>18.281308681575979</c:v>
                </c:pt>
                <c:pt idx="227">
                  <c:v>99.944734991991453</c:v>
                </c:pt>
                <c:pt idx="228">
                  <c:v>99.618369967172839</c:v>
                </c:pt>
                <c:pt idx="229">
                  <c:v>73.088874090446396</c:v>
                </c:pt>
                <c:pt idx="230">
                  <c:v>73.299568773531547</c:v>
                </c:pt>
                <c:pt idx="231">
                  <c:v>72.185165613928646</c:v>
                </c:pt>
                <c:pt idx="232">
                  <c:v>168.93155279090959</c:v>
                </c:pt>
                <c:pt idx="233">
                  <c:v>100.80026429706973</c:v>
                </c:pt>
                <c:pt idx="234">
                  <c:v>167.88957350492259</c:v>
                </c:pt>
                <c:pt idx="235">
                  <c:v>72.030479540324535</c:v>
                </c:pt>
                <c:pt idx="236">
                  <c:v>72.238029302359337</c:v>
                </c:pt>
                <c:pt idx="237">
                  <c:v>18.258971911816527</c:v>
                </c:pt>
                <c:pt idx="238">
                  <c:v>166.80569726399094</c:v>
                </c:pt>
                <c:pt idx="239">
                  <c:v>72.548572448598364</c:v>
                </c:pt>
                <c:pt idx="240">
                  <c:v>72.392649386360873</c:v>
                </c:pt>
                <c:pt idx="241">
                  <c:v>166.50861822619024</c:v>
                </c:pt>
                <c:pt idx="242">
                  <c:v>44.943421503143327</c:v>
                </c:pt>
                <c:pt idx="243">
                  <c:v>167.67286030331891</c:v>
                </c:pt>
                <c:pt idx="244">
                  <c:v>73.264524022951491</c:v>
                </c:pt>
                <c:pt idx="245">
                  <c:v>72.955842274192406</c:v>
                </c:pt>
                <c:pt idx="246">
                  <c:v>74.844202937334515</c:v>
                </c:pt>
                <c:pt idx="247">
                  <c:v>72.191304282592569</c:v>
                </c:pt>
                <c:pt idx="248">
                  <c:v>112.4904793746082</c:v>
                </c:pt>
                <c:pt idx="249">
                  <c:v>92.2562423607786</c:v>
                </c:pt>
                <c:pt idx="250">
                  <c:v>47.946848383632073</c:v>
                </c:pt>
                <c:pt idx="251">
                  <c:v>166.81314285391076</c:v>
                </c:pt>
                <c:pt idx="252">
                  <c:v>45.638839601654212</c:v>
                </c:pt>
                <c:pt idx="253">
                  <c:v>45.665643725365555</c:v>
                </c:pt>
                <c:pt idx="254">
                  <c:v>72.664661604764831</c:v>
                </c:pt>
                <c:pt idx="255">
                  <c:v>91.072393563527712</c:v>
                </c:pt>
                <c:pt idx="256">
                  <c:v>73.621745654020273</c:v>
                </c:pt>
                <c:pt idx="257">
                  <c:v>72.194844880824405</c:v>
                </c:pt>
                <c:pt idx="258">
                  <c:v>166.40363540832081</c:v>
                </c:pt>
                <c:pt idx="259">
                  <c:v>47.451297839531264</c:v>
                </c:pt>
                <c:pt idx="260">
                  <c:v>166.4326732090081</c:v>
                </c:pt>
                <c:pt idx="261">
                  <c:v>45.207739945296822</c:v>
                </c:pt>
                <c:pt idx="262">
                  <c:v>73.98794458490994</c:v>
                </c:pt>
                <c:pt idx="263">
                  <c:v>103.1178437644237</c:v>
                </c:pt>
                <c:pt idx="264">
                  <c:v>45.146305942418486</c:v>
                </c:pt>
                <c:pt idx="265">
                  <c:v>167.39380579778245</c:v>
                </c:pt>
                <c:pt idx="266">
                  <c:v>47.646387807076124</c:v>
                </c:pt>
                <c:pt idx="267">
                  <c:v>74.106763790713671</c:v>
                </c:pt>
                <c:pt idx="268">
                  <c:v>45.221886566144477</c:v>
                </c:pt>
                <c:pt idx="269">
                  <c:v>181.13994697762209</c:v>
                </c:pt>
                <c:pt idx="270">
                  <c:v>166.36640745872174</c:v>
                </c:pt>
                <c:pt idx="271">
                  <c:v>101.18914125392351</c:v>
                </c:pt>
                <c:pt idx="272">
                  <c:v>72.550154636456327</c:v>
                </c:pt>
                <c:pt idx="273">
                  <c:v>112.43463745020958</c:v>
                </c:pt>
                <c:pt idx="274">
                  <c:v>73.38689933863273</c:v>
                </c:pt>
                <c:pt idx="275">
                  <c:v>112.84414489579949</c:v>
                </c:pt>
                <c:pt idx="276">
                  <c:v>46.271047744074977</c:v>
                </c:pt>
                <c:pt idx="277">
                  <c:v>166.40586908529676</c:v>
                </c:pt>
                <c:pt idx="278">
                  <c:v>169.06347933730137</c:v>
                </c:pt>
                <c:pt idx="279">
                  <c:v>98.911674902262547</c:v>
                </c:pt>
                <c:pt idx="280">
                  <c:v>60.397487940714917</c:v>
                </c:pt>
                <c:pt idx="281">
                  <c:v>45.314940928496519</c:v>
                </c:pt>
                <c:pt idx="282">
                  <c:v>74.020177784604471</c:v>
                </c:pt>
                <c:pt idx="283">
                  <c:v>72.139929712145829</c:v>
                </c:pt>
                <c:pt idx="284">
                  <c:v>74.413785793386452</c:v>
                </c:pt>
                <c:pt idx="285">
                  <c:v>71.982645568109632</c:v>
                </c:pt>
                <c:pt idx="286">
                  <c:v>169.99219258663317</c:v>
                </c:pt>
                <c:pt idx="287">
                  <c:v>176.56863035078953</c:v>
                </c:pt>
                <c:pt idx="288">
                  <c:v>18.455535485699688</c:v>
                </c:pt>
                <c:pt idx="289">
                  <c:v>18.066131132893275</c:v>
                </c:pt>
                <c:pt idx="290">
                  <c:v>45.009307087893859</c:v>
                </c:pt>
                <c:pt idx="291">
                  <c:v>127.30422507907555</c:v>
                </c:pt>
                <c:pt idx="292">
                  <c:v>47.248622677255597</c:v>
                </c:pt>
                <c:pt idx="293">
                  <c:v>166.35821730980993</c:v>
                </c:pt>
                <c:pt idx="294">
                  <c:v>72.61477615230207</c:v>
                </c:pt>
                <c:pt idx="295">
                  <c:v>76.468303261885879</c:v>
                </c:pt>
                <c:pt idx="296">
                  <c:v>45.064621616339828</c:v>
                </c:pt>
                <c:pt idx="297">
                  <c:v>167.84260424184507</c:v>
                </c:pt>
                <c:pt idx="298">
                  <c:v>101.05139784040689</c:v>
                </c:pt>
                <c:pt idx="299">
                  <c:v>112.7180352165326</c:v>
                </c:pt>
                <c:pt idx="300">
                  <c:v>166.50191719526239</c:v>
                </c:pt>
                <c:pt idx="301">
                  <c:v>112.49345761057614</c:v>
                </c:pt>
                <c:pt idx="302">
                  <c:v>72.818610744982806</c:v>
                </c:pt>
                <c:pt idx="303">
                  <c:v>100.50051725621445</c:v>
                </c:pt>
                <c:pt idx="304">
                  <c:v>48.081908282448403</c:v>
                </c:pt>
                <c:pt idx="305">
                  <c:v>73.050017418052349</c:v>
                </c:pt>
                <c:pt idx="306">
                  <c:v>46.029469374468263</c:v>
                </c:pt>
                <c:pt idx="307">
                  <c:v>45.336548650909656</c:v>
                </c:pt>
                <c:pt idx="308">
                  <c:v>99.050162874771146</c:v>
                </c:pt>
                <c:pt idx="309">
                  <c:v>72.434267131683512</c:v>
                </c:pt>
                <c:pt idx="310">
                  <c:v>169.50039586078358</c:v>
                </c:pt>
                <c:pt idx="311">
                  <c:v>112.8387623547533</c:v>
                </c:pt>
                <c:pt idx="312">
                  <c:v>46.779488465724476</c:v>
                </c:pt>
                <c:pt idx="313">
                  <c:v>167.0140807118718</c:v>
                </c:pt>
                <c:pt idx="314">
                  <c:v>71.979849528869778</c:v>
                </c:pt>
                <c:pt idx="315">
                  <c:v>75.34709048983548</c:v>
                </c:pt>
                <c:pt idx="316">
                  <c:v>73.676777029824336</c:v>
                </c:pt>
                <c:pt idx="317">
                  <c:v>44.994563398905072</c:v>
                </c:pt>
                <c:pt idx="318">
                  <c:v>112.7257600160744</c:v>
                </c:pt>
                <c:pt idx="319">
                  <c:v>166.78931696616735</c:v>
                </c:pt>
                <c:pt idx="320">
                  <c:v>166.8988291845713</c:v>
                </c:pt>
                <c:pt idx="321">
                  <c:v>167.49371630751901</c:v>
                </c:pt>
                <c:pt idx="322">
                  <c:v>119.27164053800138</c:v>
                </c:pt>
                <c:pt idx="323">
                  <c:v>97.229334064952255</c:v>
                </c:pt>
                <c:pt idx="324">
                  <c:v>166.87345213226126</c:v>
                </c:pt>
                <c:pt idx="325">
                  <c:v>100.55281463936133</c:v>
                </c:pt>
                <c:pt idx="326">
                  <c:v>112.40411053153832</c:v>
                </c:pt>
                <c:pt idx="327">
                  <c:v>45.521090699401441</c:v>
                </c:pt>
                <c:pt idx="328">
                  <c:v>167.72212008780377</c:v>
                </c:pt>
                <c:pt idx="329">
                  <c:v>73.974274882058012</c:v>
                </c:pt>
                <c:pt idx="330">
                  <c:v>45.408026314139889</c:v>
                </c:pt>
                <c:pt idx="331">
                  <c:v>112.57720498552841</c:v>
                </c:pt>
                <c:pt idx="332">
                  <c:v>166.72608295052831</c:v>
                </c:pt>
                <c:pt idx="333">
                  <c:v>47.80418777843925</c:v>
                </c:pt>
                <c:pt idx="334">
                  <c:v>45.451575129130966</c:v>
                </c:pt>
                <c:pt idx="335">
                  <c:v>71.978178214157737</c:v>
                </c:pt>
                <c:pt idx="336">
                  <c:v>113.4226982558606</c:v>
                </c:pt>
                <c:pt idx="337">
                  <c:v>72.658705132828985</c:v>
                </c:pt>
                <c:pt idx="338">
                  <c:v>165.80664218418954</c:v>
                </c:pt>
                <c:pt idx="339">
                  <c:v>73.04623257650978</c:v>
                </c:pt>
                <c:pt idx="340">
                  <c:v>72.673778509396698</c:v>
                </c:pt>
                <c:pt idx="341">
                  <c:v>45.080040192132117</c:v>
                </c:pt>
                <c:pt idx="342">
                  <c:v>165.25880293154603</c:v>
                </c:pt>
                <c:pt idx="343">
                  <c:v>60.20688083876761</c:v>
                </c:pt>
                <c:pt idx="344">
                  <c:v>45.331336737965778</c:v>
                </c:pt>
                <c:pt idx="345">
                  <c:v>45.745451142318593</c:v>
                </c:pt>
                <c:pt idx="346">
                  <c:v>98.872213275687528</c:v>
                </c:pt>
                <c:pt idx="347">
                  <c:v>74.071335192011887</c:v>
                </c:pt>
                <c:pt idx="348">
                  <c:v>102.33912812868488</c:v>
                </c:pt>
                <c:pt idx="349">
                  <c:v>115.26064212756735</c:v>
                </c:pt>
                <c:pt idx="350">
                  <c:v>46.136623822730961</c:v>
                </c:pt>
                <c:pt idx="351">
                  <c:v>72.229839153447543</c:v>
                </c:pt>
                <c:pt idx="352">
                  <c:v>101.46245645056344</c:v>
                </c:pt>
                <c:pt idx="353">
                  <c:v>99.146955543728765</c:v>
                </c:pt>
                <c:pt idx="354">
                  <c:v>101.78315972471387</c:v>
                </c:pt>
                <c:pt idx="355">
                  <c:v>16.363324718231191</c:v>
                </c:pt>
                <c:pt idx="356">
                  <c:v>76.202992074409735</c:v>
                </c:pt>
                <c:pt idx="357">
                  <c:v>75.488556698311996</c:v>
                </c:pt>
                <c:pt idx="358">
                  <c:v>74.774012740694587</c:v>
                </c:pt>
                <c:pt idx="359">
                  <c:v>76.383733769713288</c:v>
                </c:pt>
                <c:pt idx="360">
                  <c:v>72.223320319247776</c:v>
                </c:pt>
                <c:pt idx="361">
                  <c:v>46.076624777293773</c:v>
                </c:pt>
                <c:pt idx="362">
                  <c:v>73.342470042424566</c:v>
                </c:pt>
                <c:pt idx="363">
                  <c:v>113.41255363959485</c:v>
                </c:pt>
                <c:pt idx="364">
                  <c:v>18.271629414680216</c:v>
                </c:pt>
                <c:pt idx="365">
                  <c:v>99.624217857589016</c:v>
                </c:pt>
                <c:pt idx="366">
                  <c:v>48.835448517270862</c:v>
                </c:pt>
                <c:pt idx="367">
                  <c:v>161.51843476426242</c:v>
                </c:pt>
                <c:pt idx="368">
                  <c:v>161.13711905591663</c:v>
                </c:pt>
                <c:pt idx="369">
                  <c:v>161.03815070124668</c:v>
                </c:pt>
                <c:pt idx="370">
                  <c:v>46.180816501234212</c:v>
                </c:pt>
                <c:pt idx="371">
                  <c:v>46.872728967824507</c:v>
                </c:pt>
                <c:pt idx="372">
                  <c:v>47.014908712001677</c:v>
                </c:pt>
                <c:pt idx="373">
                  <c:v>45.503694258569688</c:v>
                </c:pt>
                <c:pt idx="374">
                  <c:v>159.03157974389541</c:v>
                </c:pt>
                <c:pt idx="375">
                  <c:v>72.665747419961491</c:v>
                </c:pt>
                <c:pt idx="376">
                  <c:v>72.141236633401718</c:v>
                </c:pt>
                <c:pt idx="377">
                  <c:v>157.85923272462475</c:v>
                </c:pt>
                <c:pt idx="378">
                  <c:v>45.697209924296445</c:v>
                </c:pt>
                <c:pt idx="379">
                  <c:v>45.290292923532796</c:v>
                </c:pt>
                <c:pt idx="380">
                  <c:v>100.34175556282003</c:v>
                </c:pt>
                <c:pt idx="381">
                  <c:v>44.991817837622136</c:v>
                </c:pt>
                <c:pt idx="382">
                  <c:v>156.66680874030939</c:v>
                </c:pt>
                <c:pt idx="383">
                  <c:v>145.06454680824532</c:v>
                </c:pt>
                <c:pt idx="384">
                  <c:v>130.21050701541563</c:v>
                </c:pt>
                <c:pt idx="385">
                  <c:v>156.43880953983026</c:v>
                </c:pt>
                <c:pt idx="386">
                  <c:v>45.540247581799299</c:v>
                </c:pt>
                <c:pt idx="387">
                  <c:v>155.79260672850498</c:v>
                </c:pt>
                <c:pt idx="388">
                  <c:v>155.75824137668752</c:v>
                </c:pt>
                <c:pt idx="389">
                  <c:v>100.11506837305294</c:v>
                </c:pt>
                <c:pt idx="390">
                  <c:v>47.243643438996706</c:v>
                </c:pt>
                <c:pt idx="391">
                  <c:v>45.058083587908499</c:v>
                </c:pt>
                <c:pt idx="392">
                  <c:v>72.580185182466252</c:v>
                </c:pt>
                <c:pt idx="393">
                  <c:v>75.164440862114972</c:v>
                </c:pt>
                <c:pt idx="394">
                  <c:v>72.248453128247078</c:v>
                </c:pt>
                <c:pt idx="395">
                  <c:v>45.441484933842069</c:v>
                </c:pt>
                <c:pt idx="396">
                  <c:v>74.016513093207308</c:v>
                </c:pt>
                <c:pt idx="397">
                  <c:v>45.479868370826274</c:v>
                </c:pt>
                <c:pt idx="398">
                  <c:v>91.69335576284044</c:v>
                </c:pt>
                <c:pt idx="399">
                  <c:v>72.313974319541472</c:v>
                </c:pt>
                <c:pt idx="400">
                  <c:v>99.349475589547779</c:v>
                </c:pt>
                <c:pt idx="401">
                  <c:v>152.99684393491037</c:v>
                </c:pt>
                <c:pt idx="402">
                  <c:v>72.992096933134448</c:v>
                </c:pt>
                <c:pt idx="403">
                  <c:v>112.43017009625768</c:v>
                </c:pt>
                <c:pt idx="404">
                  <c:v>87.556586003390265</c:v>
                </c:pt>
                <c:pt idx="405">
                  <c:v>115.56204891450894</c:v>
                </c:pt>
                <c:pt idx="406">
                  <c:v>48.455738943005876</c:v>
                </c:pt>
                <c:pt idx="407">
                  <c:v>99.611560354725327</c:v>
                </c:pt>
                <c:pt idx="408">
                  <c:v>45.655080294666817</c:v>
                </c:pt>
                <c:pt idx="409">
                  <c:v>77.166509513596779</c:v>
                </c:pt>
                <c:pt idx="410">
                  <c:v>47.495707681073831</c:v>
                </c:pt>
                <c:pt idx="411">
                  <c:v>46.121019107190676</c:v>
                </c:pt>
                <c:pt idx="412">
                  <c:v>72.504763618216856</c:v>
                </c:pt>
                <c:pt idx="413">
                  <c:v>150.24178945787006</c:v>
                </c:pt>
                <c:pt idx="414">
                  <c:v>16.363324718231191</c:v>
                </c:pt>
                <c:pt idx="415">
                  <c:v>45.116523582739212</c:v>
                </c:pt>
                <c:pt idx="416">
                  <c:v>45.683513141173108</c:v>
                </c:pt>
                <c:pt idx="417">
                  <c:v>45.302298937278486</c:v>
                </c:pt>
                <c:pt idx="418">
                  <c:v>44.61096802718366</c:v>
                </c:pt>
                <c:pt idx="419">
                  <c:v>75.960002145047397</c:v>
                </c:pt>
                <c:pt idx="420">
                  <c:v>74.299243858766701</c:v>
                </c:pt>
                <c:pt idx="421">
                  <c:v>45.036522400432375</c:v>
                </c:pt>
                <c:pt idx="422">
                  <c:v>45.140613168458962</c:v>
                </c:pt>
                <c:pt idx="423">
                  <c:v>46.64784112895471</c:v>
                </c:pt>
                <c:pt idx="424">
                  <c:v>46.603586403868796</c:v>
                </c:pt>
                <c:pt idx="425">
                  <c:v>45.343381400608642</c:v>
                </c:pt>
                <c:pt idx="426">
                  <c:v>72.460090078697959</c:v>
                </c:pt>
                <c:pt idx="427">
                  <c:v>47.110584542471315</c:v>
                </c:pt>
                <c:pt idx="428">
                  <c:v>75.559925780022567</c:v>
                </c:pt>
                <c:pt idx="429">
                  <c:v>146.41135651879949</c:v>
                </c:pt>
                <c:pt idx="430">
                  <c:v>73.483827669381427</c:v>
                </c:pt>
                <c:pt idx="431">
                  <c:v>73.078310659747657</c:v>
                </c:pt>
                <c:pt idx="432">
                  <c:v>100.94987411952106</c:v>
                </c:pt>
                <c:pt idx="433">
                  <c:v>47.071060869313619</c:v>
                </c:pt>
                <c:pt idx="434">
                  <c:v>45.575233968382598</c:v>
                </c:pt>
                <c:pt idx="435">
                  <c:v>78.06768565972483</c:v>
                </c:pt>
                <c:pt idx="436">
                  <c:v>112.27011628277927</c:v>
                </c:pt>
                <c:pt idx="437">
                  <c:v>72.296104903733919</c:v>
                </c:pt>
                <c:pt idx="438">
                  <c:v>45.347717035789373</c:v>
                </c:pt>
                <c:pt idx="439">
                  <c:v>73.801661289083597</c:v>
                </c:pt>
                <c:pt idx="440">
                  <c:v>72.10326412481065</c:v>
                </c:pt>
                <c:pt idx="441">
                  <c:v>113.54175013634932</c:v>
                </c:pt>
                <c:pt idx="442">
                  <c:v>78.163377676259529</c:v>
                </c:pt>
                <c:pt idx="443">
                  <c:v>75.825888456616696</c:v>
                </c:pt>
                <c:pt idx="444">
                  <c:v>18.527013148929932</c:v>
                </c:pt>
                <c:pt idx="445">
                  <c:v>71.904649070679625</c:v>
                </c:pt>
                <c:pt idx="446">
                  <c:v>143.26000582630118</c:v>
                </c:pt>
                <c:pt idx="447">
                  <c:v>18.253759998872656</c:v>
                </c:pt>
                <c:pt idx="448">
                  <c:v>107.04133873011969</c:v>
                </c:pt>
                <c:pt idx="449">
                  <c:v>112.52323997025539</c:v>
                </c:pt>
                <c:pt idx="450">
                  <c:v>99.551251076374811</c:v>
                </c:pt>
                <c:pt idx="451">
                  <c:v>48.476819269466347</c:v>
                </c:pt>
                <c:pt idx="452">
                  <c:v>142.39579398934225</c:v>
                </c:pt>
                <c:pt idx="453">
                  <c:v>94.10069718064527</c:v>
                </c:pt>
                <c:pt idx="454">
                  <c:v>48.020404607381586</c:v>
                </c:pt>
                <c:pt idx="455">
                  <c:v>142.07318832429286</c:v>
                </c:pt>
                <c:pt idx="456">
                  <c:v>72.063802498235631</c:v>
                </c:pt>
                <c:pt idx="457">
                  <c:v>88.712886117937785</c:v>
                </c:pt>
                <c:pt idx="458">
                  <c:v>103.00989822223202</c:v>
                </c:pt>
                <c:pt idx="459">
                  <c:v>48.939516148045961</c:v>
                </c:pt>
                <c:pt idx="460">
                  <c:v>115.85708041508168</c:v>
                </c:pt>
                <c:pt idx="461">
                  <c:v>116.51385900423782</c:v>
                </c:pt>
                <c:pt idx="462">
                  <c:v>140.6955324124078</c:v>
                </c:pt>
                <c:pt idx="463">
                  <c:v>50.185620804961452</c:v>
                </c:pt>
                <c:pt idx="464">
                  <c:v>99.321182347852471</c:v>
                </c:pt>
                <c:pt idx="465">
                  <c:v>46.36583941074165</c:v>
                </c:pt>
                <c:pt idx="466">
                  <c:v>44.749455999692259</c:v>
                </c:pt>
                <c:pt idx="467">
                  <c:v>73.575350321832417</c:v>
                </c:pt>
                <c:pt idx="468">
                  <c:v>114.72308604700225</c:v>
                </c:pt>
                <c:pt idx="469">
                  <c:v>48.547552373704619</c:v>
                </c:pt>
                <c:pt idx="470">
                  <c:v>138.96762293219189</c:v>
                </c:pt>
                <c:pt idx="471">
                  <c:v>46.374076094590443</c:v>
                </c:pt>
                <c:pt idx="472">
                  <c:v>74.094664707093983</c:v>
                </c:pt>
                <c:pt idx="473">
                  <c:v>137.79517319068108</c:v>
                </c:pt>
                <c:pt idx="474">
                  <c:v>137.68773307886411</c:v>
                </c:pt>
                <c:pt idx="475">
                  <c:v>72.460090078697959</c:v>
                </c:pt>
                <c:pt idx="476">
                  <c:v>74.282537816384092</c:v>
                </c:pt>
                <c:pt idx="477">
                  <c:v>45.330592178973802</c:v>
                </c:pt>
                <c:pt idx="478">
                  <c:v>72.465301991641823</c:v>
                </c:pt>
                <c:pt idx="479">
                  <c:v>136.95121868186754</c:v>
                </c:pt>
                <c:pt idx="480">
                  <c:v>99.51923503971959</c:v>
                </c:pt>
                <c:pt idx="481">
                  <c:v>47.307287721165473</c:v>
                </c:pt>
                <c:pt idx="482">
                  <c:v>115.47516818713207</c:v>
                </c:pt>
                <c:pt idx="483">
                  <c:v>46.157580056026113</c:v>
                </c:pt>
                <c:pt idx="484">
                  <c:v>72.082416473035181</c:v>
                </c:pt>
                <c:pt idx="485">
                  <c:v>103.00223546927286</c:v>
                </c:pt>
                <c:pt idx="486">
                  <c:v>45.350454711032469</c:v>
                </c:pt>
                <c:pt idx="487">
                  <c:v>112.39145302867465</c:v>
                </c:pt>
                <c:pt idx="488">
                  <c:v>134.74663781992544</c:v>
                </c:pt>
                <c:pt idx="489">
                  <c:v>44.956451285503007</c:v>
                </c:pt>
                <c:pt idx="490">
                  <c:v>72.429563160026703</c:v>
                </c:pt>
                <c:pt idx="491">
                  <c:v>112.57759277667006</c:v>
                </c:pt>
                <c:pt idx="492">
                  <c:v>134.61882142271335</c:v>
                </c:pt>
                <c:pt idx="493">
                  <c:v>45.232930857858868</c:v>
                </c:pt>
                <c:pt idx="494">
                  <c:v>74.114457566964163</c:v>
                </c:pt>
                <c:pt idx="495">
                  <c:v>45.157109933842072</c:v>
                </c:pt>
                <c:pt idx="496">
                  <c:v>112.24477490725425</c:v>
                </c:pt>
                <c:pt idx="497">
                  <c:v>44.931872952727758</c:v>
                </c:pt>
                <c:pt idx="498">
                  <c:v>46.50227984602229</c:v>
                </c:pt>
                <c:pt idx="499">
                  <c:v>133.59601378654384</c:v>
                </c:pt>
                <c:pt idx="500">
                  <c:v>48.22624414537318</c:v>
                </c:pt>
                <c:pt idx="501">
                  <c:v>48.506368954460626</c:v>
                </c:pt>
                <c:pt idx="502">
                  <c:v>133.35823906152228</c:v>
                </c:pt>
                <c:pt idx="503">
                  <c:v>74.105228137792722</c:v>
                </c:pt>
                <c:pt idx="504">
                  <c:v>47.866203337813054</c:v>
                </c:pt>
                <c:pt idx="505">
                  <c:v>18.27758588661607</c:v>
                </c:pt>
                <c:pt idx="506">
                  <c:v>48.523586881150202</c:v>
                </c:pt>
                <c:pt idx="507">
                  <c:v>47.363517436705756</c:v>
                </c:pt>
                <c:pt idx="508">
                  <c:v>132.82038600508716</c:v>
                </c:pt>
                <c:pt idx="509">
                  <c:v>16.363324718231191</c:v>
                </c:pt>
                <c:pt idx="510">
                  <c:v>107.23379104348192</c:v>
                </c:pt>
                <c:pt idx="511">
                  <c:v>132.46287334665575</c:v>
                </c:pt>
                <c:pt idx="512">
                  <c:v>73.566074357723977</c:v>
                </c:pt>
                <c:pt idx="513">
                  <c:v>131.78553073923894</c:v>
                </c:pt>
                <c:pt idx="514">
                  <c:v>72.196333998808356</c:v>
                </c:pt>
                <c:pt idx="515">
                  <c:v>50.120603872368228</c:v>
                </c:pt>
                <c:pt idx="516">
                  <c:v>72.377261833859919</c:v>
                </c:pt>
                <c:pt idx="517">
                  <c:v>72.550201171393326</c:v>
                </c:pt>
                <c:pt idx="518">
                  <c:v>73.306110744982789</c:v>
                </c:pt>
                <c:pt idx="519">
                  <c:v>45.247946130863838</c:v>
                </c:pt>
                <c:pt idx="520">
                  <c:v>75.271967589873654</c:v>
                </c:pt>
                <c:pt idx="521">
                  <c:v>113.07942553726571</c:v>
                </c:pt>
                <c:pt idx="522">
                  <c:v>72.367764763692236</c:v>
                </c:pt>
                <c:pt idx="523">
                  <c:v>99.441056345561535</c:v>
                </c:pt>
                <c:pt idx="524">
                  <c:v>102.41347172121004</c:v>
                </c:pt>
                <c:pt idx="525">
                  <c:v>129.11875692825987</c:v>
                </c:pt>
                <c:pt idx="526">
                  <c:v>104.20195268004034</c:v>
                </c:pt>
                <c:pt idx="527">
                  <c:v>130.31703932085503</c:v>
                </c:pt>
                <c:pt idx="528">
                  <c:v>130.14278356247561</c:v>
                </c:pt>
                <c:pt idx="529">
                  <c:v>47.119953576453753</c:v>
                </c:pt>
                <c:pt idx="530">
                  <c:v>74.856239974371547</c:v>
                </c:pt>
                <c:pt idx="531">
                  <c:v>47.452228538271235</c:v>
                </c:pt>
                <c:pt idx="532">
                  <c:v>100.68845635510715</c:v>
                </c:pt>
                <c:pt idx="533">
                  <c:v>76.658196828132532</c:v>
                </c:pt>
                <c:pt idx="534">
                  <c:v>75.119503624619739</c:v>
                </c:pt>
                <c:pt idx="535">
                  <c:v>128.9005452978613</c:v>
                </c:pt>
                <c:pt idx="536">
                  <c:v>45.984919928114692</c:v>
                </c:pt>
                <c:pt idx="537">
                  <c:v>18.2113201363297</c:v>
                </c:pt>
                <c:pt idx="538">
                  <c:v>45.673034894308522</c:v>
                </c:pt>
                <c:pt idx="539">
                  <c:v>115.71024717720462</c:v>
                </c:pt>
                <c:pt idx="540">
                  <c:v>114.26851727075177</c:v>
                </c:pt>
                <c:pt idx="541">
                  <c:v>45.865906696523112</c:v>
                </c:pt>
                <c:pt idx="542">
                  <c:v>112.37432817185905</c:v>
                </c:pt>
                <c:pt idx="543">
                  <c:v>73.094954655547596</c:v>
                </c:pt>
                <c:pt idx="544">
                  <c:v>126.80974360038361</c:v>
                </c:pt>
                <c:pt idx="545">
                  <c:v>99.952459791533272</c:v>
                </c:pt>
                <c:pt idx="546">
                  <c:v>75.937437639405104</c:v>
                </c:pt>
                <c:pt idx="547">
                  <c:v>44.957568123990981</c:v>
                </c:pt>
                <c:pt idx="548">
                  <c:v>48.299707299248723</c:v>
                </c:pt>
                <c:pt idx="549">
                  <c:v>45.529753823289049</c:v>
                </c:pt>
                <c:pt idx="550">
                  <c:v>102.30616588164401</c:v>
                </c:pt>
                <c:pt idx="551">
                  <c:v>45.31010892065445</c:v>
                </c:pt>
                <c:pt idx="552">
                  <c:v>74.886623345211888</c:v>
                </c:pt>
                <c:pt idx="553">
                  <c:v>48.479347667709959</c:v>
                </c:pt>
                <c:pt idx="554">
                  <c:v>16.363324718231191</c:v>
                </c:pt>
                <c:pt idx="555">
                  <c:v>44.976926657782499</c:v>
                </c:pt>
                <c:pt idx="556">
                  <c:v>124.39687030297155</c:v>
                </c:pt>
                <c:pt idx="557">
                  <c:v>100.81777300200706</c:v>
                </c:pt>
                <c:pt idx="558">
                  <c:v>50.444797266793579</c:v>
                </c:pt>
                <c:pt idx="559">
                  <c:v>72.054867790331841</c:v>
                </c:pt>
                <c:pt idx="560">
                  <c:v>44.696592311261554</c:v>
                </c:pt>
                <c:pt idx="561">
                  <c:v>75.341176609816699</c:v>
                </c:pt>
                <c:pt idx="562">
                  <c:v>100.46031107064744</c:v>
                </c:pt>
                <c:pt idx="563">
                  <c:v>45.157109933842072</c:v>
                </c:pt>
                <c:pt idx="564">
                  <c:v>45.877214686213833</c:v>
                </c:pt>
                <c:pt idx="565">
                  <c:v>122.45737183510094</c:v>
                </c:pt>
                <c:pt idx="566">
                  <c:v>122.42360749871321</c:v>
                </c:pt>
                <c:pt idx="567">
                  <c:v>74.607417666238675</c:v>
                </c:pt>
                <c:pt idx="568">
                  <c:v>73.614098412706795</c:v>
                </c:pt>
                <c:pt idx="569">
                  <c:v>46.682401075499193</c:v>
                </c:pt>
                <c:pt idx="570">
                  <c:v>74.5435096860936</c:v>
                </c:pt>
                <c:pt idx="571">
                  <c:v>75.109172868606009</c:v>
                </c:pt>
                <c:pt idx="572">
                  <c:v>101.26932095037252</c:v>
                </c:pt>
                <c:pt idx="573">
                  <c:v>46.574346951787852</c:v>
                </c:pt>
                <c:pt idx="574">
                  <c:v>75.41469024164914</c:v>
                </c:pt>
                <c:pt idx="575">
                  <c:v>100.84101339023508</c:v>
                </c:pt>
                <c:pt idx="576">
                  <c:v>49.157035955224281</c:v>
                </c:pt>
                <c:pt idx="577">
                  <c:v>45.543636746160374</c:v>
                </c:pt>
                <c:pt idx="578">
                  <c:v>70.369730913781595</c:v>
                </c:pt>
                <c:pt idx="579">
                  <c:v>49.614908712001679</c:v>
                </c:pt>
                <c:pt idx="580">
                  <c:v>49.290467131245663</c:v>
                </c:pt>
                <c:pt idx="581">
                  <c:v>45.461262282066592</c:v>
                </c:pt>
                <c:pt idx="582">
                  <c:v>45.254879836476661</c:v>
                </c:pt>
                <c:pt idx="583">
                  <c:v>64.166445558126142</c:v>
                </c:pt>
                <c:pt idx="584">
                  <c:v>72.395131249667472</c:v>
                </c:pt>
                <c:pt idx="585">
                  <c:v>45.044681526052834</c:v>
                </c:pt>
                <c:pt idx="586">
                  <c:v>116.06712360904883</c:v>
                </c:pt>
                <c:pt idx="587">
                  <c:v>113.08017009625769</c:v>
                </c:pt>
                <c:pt idx="588">
                  <c:v>119.02789717715571</c:v>
                </c:pt>
                <c:pt idx="589">
                  <c:v>45.28032656097519</c:v>
                </c:pt>
                <c:pt idx="590">
                  <c:v>48.601610458851624</c:v>
                </c:pt>
                <c:pt idx="591">
                  <c:v>45.728186680692005</c:v>
                </c:pt>
                <c:pt idx="592">
                  <c:v>88.408361490217288</c:v>
                </c:pt>
                <c:pt idx="593">
                  <c:v>44.981394011734395</c:v>
                </c:pt>
                <c:pt idx="594">
                  <c:v>117.40323186997709</c:v>
                </c:pt>
                <c:pt idx="595">
                  <c:v>117.19473232451938</c:v>
                </c:pt>
                <c:pt idx="596">
                  <c:v>114.32234268121377</c:v>
                </c:pt>
                <c:pt idx="597">
                  <c:v>102.31893196602736</c:v>
                </c:pt>
                <c:pt idx="598">
                  <c:v>45.691811871604571</c:v>
                </c:pt>
                <c:pt idx="599">
                  <c:v>45.881651016874386</c:v>
                </c:pt>
                <c:pt idx="600">
                  <c:v>115.40981019974144</c:v>
                </c:pt>
                <c:pt idx="601">
                  <c:v>73.458563141610966</c:v>
                </c:pt>
                <c:pt idx="602">
                  <c:v>16.363324718231191</c:v>
                </c:pt>
                <c:pt idx="603">
                  <c:v>72.057101467307788</c:v>
                </c:pt>
                <c:pt idx="604">
                  <c:v>48.388961308412519</c:v>
                </c:pt>
                <c:pt idx="605">
                  <c:v>113.01838721156888</c:v>
                </c:pt>
                <c:pt idx="606">
                  <c:v>44.828379252842311</c:v>
                </c:pt>
                <c:pt idx="607">
                  <c:v>72.557786366124148</c:v>
                </c:pt>
                <c:pt idx="608">
                  <c:v>74.21705159140096</c:v>
                </c:pt>
                <c:pt idx="609">
                  <c:v>113.38647469779953</c:v>
                </c:pt>
                <c:pt idx="610">
                  <c:v>46.170671884968456</c:v>
                </c:pt>
                <c:pt idx="611">
                  <c:v>101.82787979916979</c:v>
                </c:pt>
                <c:pt idx="612">
                  <c:v>73.013782213775912</c:v>
                </c:pt>
                <c:pt idx="613">
                  <c:v>18.480850491427066</c:v>
                </c:pt>
                <c:pt idx="614">
                  <c:v>45.714040059844365</c:v>
                </c:pt>
                <c:pt idx="615">
                  <c:v>76.046499345665381</c:v>
                </c:pt>
                <c:pt idx="616">
                  <c:v>111.61083326501361</c:v>
                </c:pt>
                <c:pt idx="617">
                  <c:v>45.462743514010704</c:v>
                </c:pt>
                <c:pt idx="618">
                  <c:v>45.644051514598083</c:v>
                </c:pt>
                <c:pt idx="619">
                  <c:v>73.408258874715202</c:v>
                </c:pt>
                <c:pt idx="620">
                  <c:v>73.548732337869083</c:v>
                </c:pt>
                <c:pt idx="621">
                  <c:v>110.14169448709943</c:v>
                </c:pt>
                <c:pt idx="622">
                  <c:v>110.08790982180028</c:v>
                </c:pt>
                <c:pt idx="623">
                  <c:v>109.97606684250563</c:v>
                </c:pt>
                <c:pt idx="624">
                  <c:v>45.127327574162798</c:v>
                </c:pt>
                <c:pt idx="625">
                  <c:v>75.177873947261972</c:v>
                </c:pt>
                <c:pt idx="626">
                  <c:v>49.310213456178836</c:v>
                </c:pt>
                <c:pt idx="627">
                  <c:v>45.424771005419636</c:v>
                </c:pt>
                <c:pt idx="628">
                  <c:v>76.199657070591499</c:v>
                </c:pt>
                <c:pt idx="629">
                  <c:v>50.099539057553415</c:v>
                </c:pt>
                <c:pt idx="630">
                  <c:v>73.968663609346748</c:v>
                </c:pt>
                <c:pt idx="631">
                  <c:v>72.506489353905735</c:v>
                </c:pt>
                <c:pt idx="632">
                  <c:v>75.021466080988915</c:v>
                </c:pt>
                <c:pt idx="633">
                  <c:v>107.40234330730671</c:v>
                </c:pt>
                <c:pt idx="634">
                  <c:v>107.26659108818691</c:v>
                </c:pt>
                <c:pt idx="635">
                  <c:v>72.022107194684651</c:v>
                </c:pt>
                <c:pt idx="636">
                  <c:v>102.48113724475969</c:v>
                </c:pt>
                <c:pt idx="637">
                  <c:v>46.049998907290579</c:v>
                </c:pt>
                <c:pt idx="638">
                  <c:v>16.363324718231191</c:v>
                </c:pt>
                <c:pt idx="639">
                  <c:v>74.576921770858775</c:v>
                </c:pt>
                <c:pt idx="640">
                  <c:v>67.742182231078289</c:v>
                </c:pt>
                <c:pt idx="641">
                  <c:v>50.300081238332957</c:v>
                </c:pt>
                <c:pt idx="642">
                  <c:v>18.461491957635545</c:v>
                </c:pt>
                <c:pt idx="643">
                  <c:v>74.378326171393326</c:v>
                </c:pt>
                <c:pt idx="644">
                  <c:v>101.43637743117851</c:v>
                </c:pt>
                <c:pt idx="645">
                  <c:v>47.867847572253673</c:v>
                </c:pt>
                <c:pt idx="646">
                  <c:v>74.070947400870224</c:v>
                </c:pt>
                <c:pt idx="647">
                  <c:v>47.70274161578174</c:v>
                </c:pt>
                <c:pt idx="648">
                  <c:v>45.133284046098652</c:v>
                </c:pt>
                <c:pt idx="649">
                  <c:v>102.15702140856267</c:v>
                </c:pt>
                <c:pt idx="650">
                  <c:v>17.936577868288463</c:v>
                </c:pt>
                <c:pt idx="651">
                  <c:v>103.52538428393932</c:v>
                </c:pt>
                <c:pt idx="652">
                  <c:v>72.71442296406228</c:v>
                </c:pt>
                <c:pt idx="653">
                  <c:v>103.14469207032552</c:v>
                </c:pt>
                <c:pt idx="654">
                  <c:v>72.974367122137878</c:v>
                </c:pt>
                <c:pt idx="655">
                  <c:v>45.011176371413661</c:v>
                </c:pt>
                <c:pt idx="656">
                  <c:v>102.05458250058254</c:v>
                </c:pt>
                <c:pt idx="657">
                  <c:v>47.830293878095596</c:v>
                </c:pt>
                <c:pt idx="658">
                  <c:v>45.426260123403594</c:v>
                </c:pt>
                <c:pt idx="659">
                  <c:v>45.023089315285368</c:v>
                </c:pt>
                <c:pt idx="660">
                  <c:v>102.3083335243074</c:v>
                </c:pt>
                <c:pt idx="661">
                  <c:v>48.924749061371664</c:v>
                </c:pt>
                <c:pt idx="662">
                  <c:v>101.65003977738813</c:v>
                </c:pt>
                <c:pt idx="663">
                  <c:v>72.252358119935067</c:v>
                </c:pt>
                <c:pt idx="664">
                  <c:v>46.96103676660266</c:v>
                </c:pt>
                <c:pt idx="665">
                  <c:v>74.234858960625857</c:v>
                </c:pt>
                <c:pt idx="666">
                  <c:v>99.285443516237351</c:v>
                </c:pt>
                <c:pt idx="667">
                  <c:v>100.08026753586037</c:v>
                </c:pt>
                <c:pt idx="668">
                  <c:v>100.00966530007734</c:v>
                </c:pt>
                <c:pt idx="669">
                  <c:v>48.143365422578221</c:v>
                </c:pt>
                <c:pt idx="670">
                  <c:v>99.659899540933168</c:v>
                </c:pt>
                <c:pt idx="671">
                  <c:v>99.631370505648974</c:v>
                </c:pt>
                <c:pt idx="672">
                  <c:v>61.381794928114694</c:v>
                </c:pt>
                <c:pt idx="673">
                  <c:v>99.182829995227522</c:v>
                </c:pt>
                <c:pt idx="674">
                  <c:v>45.494395157209766</c:v>
                </c:pt>
                <c:pt idx="675">
                  <c:v>74.439748345211896</c:v>
                </c:pt>
                <c:pt idx="676">
                  <c:v>50.500763284357532</c:v>
                </c:pt>
                <c:pt idx="677">
                  <c:v>49.164466033498428</c:v>
                </c:pt>
                <c:pt idx="678">
                  <c:v>72.32458034215729</c:v>
                </c:pt>
                <c:pt idx="679">
                  <c:v>47.889346713147155</c:v>
                </c:pt>
                <c:pt idx="680">
                  <c:v>18.258227352824544</c:v>
                </c:pt>
                <c:pt idx="681">
                  <c:v>72.921534456998515</c:v>
                </c:pt>
                <c:pt idx="682">
                  <c:v>16.363324718231191</c:v>
                </c:pt>
                <c:pt idx="683">
                  <c:v>97.726401555725218</c:v>
                </c:pt>
                <c:pt idx="684">
                  <c:v>46.548318410359833</c:v>
                </c:pt>
                <c:pt idx="685">
                  <c:v>45.544164142113026</c:v>
                </c:pt>
                <c:pt idx="686">
                  <c:v>97.30611237327885</c:v>
                </c:pt>
                <c:pt idx="687">
                  <c:v>97.117588277339607</c:v>
                </c:pt>
                <c:pt idx="688">
                  <c:v>45.357016137149301</c:v>
                </c:pt>
                <c:pt idx="689">
                  <c:v>47.033786384777542</c:v>
                </c:pt>
                <c:pt idx="690">
                  <c:v>73.196939782783488</c:v>
                </c:pt>
                <c:pt idx="691">
                  <c:v>96.773960359698691</c:v>
                </c:pt>
                <c:pt idx="692">
                  <c:v>72.112198832714441</c:v>
                </c:pt>
                <c:pt idx="693">
                  <c:v>76.552500474562478</c:v>
                </c:pt>
                <c:pt idx="694">
                  <c:v>72.161339726185233</c:v>
                </c:pt>
                <c:pt idx="695">
                  <c:v>72.106986919770563</c:v>
                </c:pt>
                <c:pt idx="696">
                  <c:v>74.693352183229905</c:v>
                </c:pt>
                <c:pt idx="697">
                  <c:v>76.484450885024472</c:v>
                </c:pt>
                <c:pt idx="698">
                  <c:v>72.343012120228764</c:v>
                </c:pt>
                <c:pt idx="699">
                  <c:v>76.87824503355445</c:v>
                </c:pt>
                <c:pt idx="700">
                  <c:v>74.830796932458938</c:v>
                </c:pt>
                <c:pt idx="701">
                  <c:v>73.866240213012262</c:v>
                </c:pt>
                <c:pt idx="702">
                  <c:v>72.802141320305125</c:v>
                </c:pt>
                <c:pt idx="703">
                  <c:v>94.911016299882419</c:v>
                </c:pt>
                <c:pt idx="704">
                  <c:v>49.213575903677885</c:v>
                </c:pt>
                <c:pt idx="705">
                  <c:v>18.253759998872656</c:v>
                </c:pt>
                <c:pt idx="706">
                  <c:v>45.55619355354424</c:v>
                </c:pt>
                <c:pt idx="707">
                  <c:v>16.363324718231191</c:v>
                </c:pt>
                <c:pt idx="708">
                  <c:v>94.070411490475877</c:v>
                </c:pt>
                <c:pt idx="709">
                  <c:v>75.727591158029441</c:v>
                </c:pt>
                <c:pt idx="710">
                  <c:v>72.136024720457854</c:v>
                </c:pt>
                <c:pt idx="711">
                  <c:v>72.540021588816316</c:v>
                </c:pt>
                <c:pt idx="712">
                  <c:v>74.47404853679997</c:v>
                </c:pt>
                <c:pt idx="713">
                  <c:v>18.488296081346885</c:v>
                </c:pt>
                <c:pt idx="714">
                  <c:v>45.152642579890177</c:v>
                </c:pt>
                <c:pt idx="715">
                  <c:v>92.507185717105415</c:v>
                </c:pt>
                <c:pt idx="716">
                  <c:v>92.478392743959986</c:v>
                </c:pt>
                <c:pt idx="717">
                  <c:v>49.087652364158984</c:v>
                </c:pt>
                <c:pt idx="718">
                  <c:v>92.316282538624705</c:v>
                </c:pt>
                <c:pt idx="719">
                  <c:v>46.843272352704233</c:v>
                </c:pt>
                <c:pt idx="720">
                  <c:v>91.987595128189938</c:v>
                </c:pt>
                <c:pt idx="721">
                  <c:v>45.966631697874135</c:v>
                </c:pt>
                <c:pt idx="722">
                  <c:v>91.71203686101893</c:v>
                </c:pt>
                <c:pt idx="723">
                  <c:v>74.388606449450151</c:v>
                </c:pt>
                <c:pt idx="724">
                  <c:v>91.390742901549515</c:v>
                </c:pt>
                <c:pt idx="725">
                  <c:v>49.507831821967301</c:v>
                </c:pt>
                <c:pt idx="726">
                  <c:v>91.161693549535869</c:v>
                </c:pt>
                <c:pt idx="727">
                  <c:v>72.738372944971033</c:v>
                </c:pt>
                <c:pt idx="728">
                  <c:v>45.009687253429689</c:v>
                </c:pt>
                <c:pt idx="729">
                  <c:v>90.979736721290465</c:v>
                </c:pt>
                <c:pt idx="730">
                  <c:v>45.921717597630405</c:v>
                </c:pt>
                <c:pt idx="731">
                  <c:v>90.67363575015537</c:v>
                </c:pt>
                <c:pt idx="732">
                  <c:v>73.833619222176068</c:v>
                </c:pt>
                <c:pt idx="733">
                  <c:v>90.414592731176867</c:v>
                </c:pt>
                <c:pt idx="734">
                  <c:v>45.642562396614125</c:v>
                </c:pt>
                <c:pt idx="735">
                  <c:v>47.215753500088731</c:v>
                </c:pt>
                <c:pt idx="736">
                  <c:v>48.271832871986405</c:v>
                </c:pt>
                <c:pt idx="737">
                  <c:v>73.305773431798059</c:v>
                </c:pt>
                <c:pt idx="738">
                  <c:v>89.680802753521917</c:v>
                </c:pt>
                <c:pt idx="739">
                  <c:v>50.905679282830235</c:v>
                </c:pt>
                <c:pt idx="740">
                  <c:v>74.622118763310397</c:v>
                </c:pt>
                <c:pt idx="741">
                  <c:v>89.170202870906508</c:v>
                </c:pt>
                <c:pt idx="742">
                  <c:v>89.050336144318209</c:v>
                </c:pt>
                <c:pt idx="743">
                  <c:v>88.655456429091714</c:v>
                </c:pt>
                <c:pt idx="744">
                  <c:v>88.512683940359977</c:v>
                </c:pt>
                <c:pt idx="745">
                  <c:v>72.077949119083286</c:v>
                </c:pt>
                <c:pt idx="746">
                  <c:v>88.375185755923013</c:v>
                </c:pt>
                <c:pt idx="747">
                  <c:v>88.211520641940865</c:v>
                </c:pt>
                <c:pt idx="748">
                  <c:v>88.137142390008648</c:v>
                </c:pt>
                <c:pt idx="749">
                  <c:v>87.830171837655229</c:v>
                </c:pt>
                <c:pt idx="750">
                  <c:v>75.634858597216478</c:v>
                </c:pt>
                <c:pt idx="751">
                  <c:v>87.039520296906787</c:v>
                </c:pt>
                <c:pt idx="752">
                  <c:v>86.998167036926262</c:v>
                </c:pt>
                <c:pt idx="753">
                  <c:v>86.930566559694768</c:v>
                </c:pt>
                <c:pt idx="754">
                  <c:v>44.716105961509747</c:v>
                </c:pt>
                <c:pt idx="755">
                  <c:v>74.460413800259303</c:v>
                </c:pt>
                <c:pt idx="756">
                  <c:v>49.101163007534311</c:v>
                </c:pt>
                <c:pt idx="757">
                  <c:v>48.889072276339206</c:v>
                </c:pt>
                <c:pt idx="758">
                  <c:v>18.467448429571395</c:v>
                </c:pt>
                <c:pt idx="759">
                  <c:v>86.004691551294783</c:v>
                </c:pt>
                <c:pt idx="760">
                  <c:v>85.867102235699164</c:v>
                </c:pt>
                <c:pt idx="761">
                  <c:v>49.879770061753483</c:v>
                </c:pt>
                <c:pt idx="762">
                  <c:v>18.374378555573688</c:v>
                </c:pt>
                <c:pt idx="763">
                  <c:v>59.944796073590069</c:v>
                </c:pt>
                <c:pt idx="764">
                  <c:v>85.195477329629256</c:v>
                </c:pt>
                <c:pt idx="765">
                  <c:v>85.098507571238457</c:v>
                </c:pt>
                <c:pt idx="766">
                  <c:v>74.619718401252044</c:v>
                </c:pt>
                <c:pt idx="767">
                  <c:v>60.723604779202887</c:v>
                </c:pt>
                <c:pt idx="768">
                  <c:v>76.884383702218386</c:v>
                </c:pt>
                <c:pt idx="769">
                  <c:v>45.497373393177696</c:v>
                </c:pt>
                <c:pt idx="770">
                  <c:v>47.889005456942485</c:v>
                </c:pt>
                <c:pt idx="771">
                  <c:v>48.408552516889031</c:v>
                </c:pt>
                <c:pt idx="772">
                  <c:v>49.233151600508734</c:v>
                </c:pt>
                <c:pt idx="773">
                  <c:v>72.194282518560499</c:v>
                </c:pt>
                <c:pt idx="774">
                  <c:v>73.056284122901531</c:v>
                </c:pt>
                <c:pt idx="775">
                  <c:v>47.751603299630538</c:v>
                </c:pt>
                <c:pt idx="776">
                  <c:v>74.588586528399802</c:v>
                </c:pt>
                <c:pt idx="777">
                  <c:v>59.955964458469793</c:v>
                </c:pt>
                <c:pt idx="778">
                  <c:v>83.76330156452444</c:v>
                </c:pt>
                <c:pt idx="779">
                  <c:v>16.363324718231191</c:v>
                </c:pt>
                <c:pt idx="780">
                  <c:v>82.982560950907683</c:v>
                </c:pt>
                <c:pt idx="781">
                  <c:v>18.339384282950551</c:v>
                </c:pt>
                <c:pt idx="782">
                  <c:v>74.613591301213873</c:v>
                </c:pt>
                <c:pt idx="783">
                  <c:v>16.363324718231191</c:v>
                </c:pt>
                <c:pt idx="784">
                  <c:v>82.463171103384923</c:v>
                </c:pt>
                <c:pt idx="785">
                  <c:v>82.375530150901525</c:v>
                </c:pt>
                <c:pt idx="786">
                  <c:v>82.369372772500341</c:v>
                </c:pt>
                <c:pt idx="787">
                  <c:v>45.083398593635884</c:v>
                </c:pt>
                <c:pt idx="788">
                  <c:v>75.217098956132091</c:v>
                </c:pt>
                <c:pt idx="789">
                  <c:v>81.802204234601732</c:v>
                </c:pt>
                <c:pt idx="790">
                  <c:v>63.619882813776627</c:v>
                </c:pt>
                <c:pt idx="791">
                  <c:v>81.664215710131714</c:v>
                </c:pt>
                <c:pt idx="792">
                  <c:v>81.450301048470052</c:v>
                </c:pt>
                <c:pt idx="793">
                  <c:v>72.75028588884274</c:v>
                </c:pt>
                <c:pt idx="794">
                  <c:v>18.276841327624087</c:v>
                </c:pt>
                <c:pt idx="795">
                  <c:v>48.488530561944401</c:v>
                </c:pt>
                <c:pt idx="796">
                  <c:v>72.648281306941243</c:v>
                </c:pt>
                <c:pt idx="797">
                  <c:v>75.832434371087871</c:v>
                </c:pt>
                <c:pt idx="798">
                  <c:v>80.711189621958269</c:v>
                </c:pt>
                <c:pt idx="799">
                  <c:v>80.59633303723443</c:v>
                </c:pt>
                <c:pt idx="800">
                  <c:v>80.50627467434434</c:v>
                </c:pt>
                <c:pt idx="801">
                  <c:v>45.100887843907607</c:v>
                </c:pt>
                <c:pt idx="802">
                  <c:v>80.371600810428703</c:v>
                </c:pt>
                <c:pt idx="803">
                  <c:v>45.57704120531973</c:v>
                </c:pt>
                <c:pt idx="804">
                  <c:v>46.329704901945028</c:v>
                </c:pt>
                <c:pt idx="805">
                  <c:v>79.693066099572334</c:v>
                </c:pt>
                <c:pt idx="806">
                  <c:v>74.280680361924055</c:v>
                </c:pt>
                <c:pt idx="807">
                  <c:v>64.543936967060858</c:v>
                </c:pt>
                <c:pt idx="808">
                  <c:v>49.499471044953182</c:v>
                </c:pt>
                <c:pt idx="809">
                  <c:v>49.716882270611826</c:v>
                </c:pt>
                <c:pt idx="810">
                  <c:v>45.255011555247812</c:v>
                </c:pt>
                <c:pt idx="811">
                  <c:v>18.483828727394993</c:v>
                </c:pt>
                <c:pt idx="812">
                  <c:v>74.580784170629684</c:v>
                </c:pt>
                <c:pt idx="813">
                  <c:v>78.663128240468808</c:v>
                </c:pt>
                <c:pt idx="814">
                  <c:v>16.363324718231191</c:v>
                </c:pt>
                <c:pt idx="815">
                  <c:v>72.030297343596459</c:v>
                </c:pt>
                <c:pt idx="816">
                  <c:v>78.346310828603194</c:v>
                </c:pt>
                <c:pt idx="817">
                  <c:v>48.293905943769524</c:v>
                </c:pt>
                <c:pt idx="818">
                  <c:v>16.363324718231191</c:v>
                </c:pt>
                <c:pt idx="819">
                  <c:v>78.119439137863949</c:v>
                </c:pt>
                <c:pt idx="820">
                  <c:v>78.108798993847572</c:v>
                </c:pt>
                <c:pt idx="821">
                  <c:v>46.09758805279575</c:v>
                </c:pt>
                <c:pt idx="822">
                  <c:v>75.639252335959952</c:v>
                </c:pt>
                <c:pt idx="823">
                  <c:v>77.938237509682637</c:v>
                </c:pt>
                <c:pt idx="824">
                  <c:v>46.376387329794724</c:v>
                </c:pt>
                <c:pt idx="825">
                  <c:v>18.499464466226609</c:v>
                </c:pt>
                <c:pt idx="826">
                  <c:v>77.330518086246315</c:v>
                </c:pt>
                <c:pt idx="827">
                  <c:v>77.580859906819214</c:v>
                </c:pt>
                <c:pt idx="828">
                  <c:v>77.574704395576376</c:v>
                </c:pt>
                <c:pt idx="829">
                  <c:v>18.311091041255246</c:v>
                </c:pt>
                <c:pt idx="830">
                  <c:v>18.071343045837146</c:v>
                </c:pt>
                <c:pt idx="831">
                  <c:v>72.085576905731173</c:v>
                </c:pt>
                <c:pt idx="832">
                  <c:v>76.781427138070242</c:v>
                </c:pt>
                <c:pt idx="833">
                  <c:v>76.770585626132856</c:v>
                </c:pt>
                <c:pt idx="834">
                  <c:v>16.363324718231191</c:v>
                </c:pt>
                <c:pt idx="835">
                  <c:v>47.859316167137216</c:v>
                </c:pt>
                <c:pt idx="836">
                  <c:v>45.896635266588021</c:v>
                </c:pt>
                <c:pt idx="837">
                  <c:v>72.810777363921332</c:v>
                </c:pt>
                <c:pt idx="838">
                  <c:v>76.422324869664394</c:v>
                </c:pt>
                <c:pt idx="839">
                  <c:v>75.405941673493359</c:v>
                </c:pt>
                <c:pt idx="840">
                  <c:v>76.190799473981684</c:v>
                </c:pt>
                <c:pt idx="841">
                  <c:v>76.189998711196353</c:v>
                </c:pt>
                <c:pt idx="842">
                  <c:v>45.315700999134165</c:v>
                </c:pt>
                <c:pt idx="843">
                  <c:v>75.602639413903574</c:v>
                </c:pt>
                <c:pt idx="844">
                  <c:v>46.528176408245137</c:v>
                </c:pt>
                <c:pt idx="845">
                  <c:v>75.567521536442868</c:v>
                </c:pt>
                <c:pt idx="846">
                  <c:v>75.524739067709589</c:v>
                </c:pt>
                <c:pt idx="847">
                  <c:v>75.229125999780422</c:v>
                </c:pt>
                <c:pt idx="848">
                  <c:v>16.363324718231191</c:v>
                </c:pt>
                <c:pt idx="849">
                  <c:v>45.166517616721649</c:v>
                </c:pt>
                <c:pt idx="850">
                  <c:v>44.986605924678265</c:v>
                </c:pt>
                <c:pt idx="851">
                  <c:v>74.856831636389941</c:v>
                </c:pt>
                <c:pt idx="852">
                  <c:v>48.32679063258206</c:v>
                </c:pt>
                <c:pt idx="853">
                  <c:v>18.588811545264409</c:v>
                </c:pt>
                <c:pt idx="854">
                  <c:v>64.825745836022406</c:v>
                </c:pt>
                <c:pt idx="855">
                  <c:v>74.340312811874057</c:v>
                </c:pt>
                <c:pt idx="856">
                  <c:v>47.265096044953175</c:v>
                </c:pt>
                <c:pt idx="857">
                  <c:v>61.424979349649625</c:v>
                </c:pt>
                <c:pt idx="858">
                  <c:v>18.258227352824544</c:v>
                </c:pt>
                <c:pt idx="859">
                  <c:v>45.666388284357531</c:v>
                </c:pt>
                <c:pt idx="860">
                  <c:v>73.598762498805556</c:v>
                </c:pt>
                <c:pt idx="861">
                  <c:v>73.335672428259869</c:v>
                </c:pt>
                <c:pt idx="862">
                  <c:v>18.037837891197974</c:v>
                </c:pt>
                <c:pt idx="863">
                  <c:v>73.295983753139339</c:v>
                </c:pt>
                <c:pt idx="864">
                  <c:v>16.363324718231191</c:v>
                </c:pt>
                <c:pt idx="865">
                  <c:v>72.841417701816553</c:v>
                </c:pt>
                <c:pt idx="866">
                  <c:v>18.489040640338864</c:v>
                </c:pt>
                <c:pt idx="867">
                  <c:v>61.210546359958911</c:v>
                </c:pt>
                <c:pt idx="868">
                  <c:v>72.577717124495138</c:v>
                </c:pt>
                <c:pt idx="869">
                  <c:v>72.306949389793857</c:v>
                </c:pt>
                <c:pt idx="870">
                  <c:v>57.91363914346406</c:v>
                </c:pt>
                <c:pt idx="871">
                  <c:v>72.018791732569937</c:v>
                </c:pt>
                <c:pt idx="872">
                  <c:v>71.735131536151187</c:v>
                </c:pt>
                <c:pt idx="873">
                  <c:v>63.016846474506444</c:v>
                </c:pt>
                <c:pt idx="874">
                  <c:v>71.703493473201149</c:v>
                </c:pt>
                <c:pt idx="875">
                  <c:v>71.702757592801092</c:v>
                </c:pt>
                <c:pt idx="876">
                  <c:v>48.739353872368227</c:v>
                </c:pt>
                <c:pt idx="877">
                  <c:v>62.081680380577467</c:v>
                </c:pt>
                <c:pt idx="878">
                  <c:v>16.363324718231191</c:v>
                </c:pt>
                <c:pt idx="879">
                  <c:v>71.14148722628056</c:v>
                </c:pt>
                <c:pt idx="880">
                  <c:v>71.116274026522646</c:v>
                </c:pt>
                <c:pt idx="881">
                  <c:v>71.10773614067287</c:v>
                </c:pt>
                <c:pt idx="882">
                  <c:v>58.221142007152487</c:v>
                </c:pt>
                <c:pt idx="883">
                  <c:v>70.817618390186098</c:v>
                </c:pt>
                <c:pt idx="884">
                  <c:v>70.719419521182417</c:v>
                </c:pt>
                <c:pt idx="885">
                  <c:v>70.700920438192114</c:v>
                </c:pt>
                <c:pt idx="886">
                  <c:v>47.594237654346074</c:v>
                </c:pt>
                <c:pt idx="887">
                  <c:v>49.192635182028404</c:v>
                </c:pt>
                <c:pt idx="888">
                  <c:v>49.17064729407943</c:v>
                </c:pt>
                <c:pt idx="889">
                  <c:v>70.344497666017091</c:v>
                </c:pt>
                <c:pt idx="890">
                  <c:v>18.533714179857764</c:v>
                </c:pt>
                <c:pt idx="891">
                  <c:v>69.955500525193557</c:v>
                </c:pt>
                <c:pt idx="892">
                  <c:v>69.826387806547615</c:v>
                </c:pt>
                <c:pt idx="893">
                  <c:v>69.823000017858533</c:v>
                </c:pt>
                <c:pt idx="894">
                  <c:v>69.413061384863127</c:v>
                </c:pt>
                <c:pt idx="895">
                  <c:v>69.306086638072173</c:v>
                </c:pt>
                <c:pt idx="896">
                  <c:v>69.281373748995009</c:v>
                </c:pt>
                <c:pt idx="897">
                  <c:v>47.687881459233445</c:v>
                </c:pt>
                <c:pt idx="898">
                  <c:v>69.181461504539797</c:v>
                </c:pt>
                <c:pt idx="899">
                  <c:v>45.084887711619842</c:v>
                </c:pt>
                <c:pt idx="900">
                  <c:v>45.124713731651021</c:v>
                </c:pt>
                <c:pt idx="901">
                  <c:v>68.688120827479338</c:v>
                </c:pt>
                <c:pt idx="902">
                  <c:v>45.314956440142183</c:v>
                </c:pt>
                <c:pt idx="903">
                  <c:v>18.151755416971167</c:v>
                </c:pt>
                <c:pt idx="904">
                  <c:v>68.027313729243801</c:v>
                </c:pt>
                <c:pt idx="905">
                  <c:v>68.022014299357835</c:v>
                </c:pt>
                <c:pt idx="906">
                  <c:v>67.979373571696058</c:v>
                </c:pt>
                <c:pt idx="907">
                  <c:v>47.859114515743556</c:v>
                </c:pt>
                <c:pt idx="908">
                  <c:v>67.950748948171864</c:v>
                </c:pt>
                <c:pt idx="909">
                  <c:v>18.361721052709999</c:v>
                </c:pt>
                <c:pt idx="910">
                  <c:v>65.681623106808843</c:v>
                </c:pt>
                <c:pt idx="911">
                  <c:v>67.152054635311984</c:v>
                </c:pt>
                <c:pt idx="912">
                  <c:v>44.783705713323414</c:v>
                </c:pt>
                <c:pt idx="913">
                  <c:v>63.629659197062651</c:v>
                </c:pt>
                <c:pt idx="914">
                  <c:v>66.773621665546045</c:v>
                </c:pt>
                <c:pt idx="915">
                  <c:v>66.766010658305845</c:v>
                </c:pt>
                <c:pt idx="916">
                  <c:v>66.739355942803897</c:v>
                </c:pt>
                <c:pt idx="917">
                  <c:v>46.345232059256979</c:v>
                </c:pt>
                <c:pt idx="918">
                  <c:v>66.444526809156883</c:v>
                </c:pt>
                <c:pt idx="919">
                  <c:v>66.410102970787875</c:v>
                </c:pt>
                <c:pt idx="920">
                  <c:v>66.400251319423731</c:v>
                </c:pt>
                <c:pt idx="921">
                  <c:v>66.234976199859673</c:v>
                </c:pt>
                <c:pt idx="922">
                  <c:v>66.01207297290253</c:v>
                </c:pt>
                <c:pt idx="923">
                  <c:v>65.847625581079356</c:v>
                </c:pt>
                <c:pt idx="924">
                  <c:v>49.345719613108969</c:v>
                </c:pt>
                <c:pt idx="925">
                  <c:v>65.684855133618882</c:v>
                </c:pt>
                <c:pt idx="926">
                  <c:v>18.62082758191962</c:v>
                </c:pt>
                <c:pt idx="927">
                  <c:v>49.070760182028401</c:v>
                </c:pt>
                <c:pt idx="928">
                  <c:v>65.217582699642691</c:v>
                </c:pt>
                <c:pt idx="929">
                  <c:v>64.891556214799323</c:v>
                </c:pt>
                <c:pt idx="930">
                  <c:v>64.857837576794068</c:v>
                </c:pt>
                <c:pt idx="931">
                  <c:v>64.649816822957789</c:v>
                </c:pt>
                <c:pt idx="932">
                  <c:v>64.602419827959494</c:v>
                </c:pt>
                <c:pt idx="933">
                  <c:v>64.599029514612127</c:v>
                </c:pt>
                <c:pt idx="934">
                  <c:v>64.326125016978935</c:v>
                </c:pt>
                <c:pt idx="935">
                  <c:v>16.363324718231191</c:v>
                </c:pt>
                <c:pt idx="936">
                  <c:v>45.095311537507591</c:v>
                </c:pt>
                <c:pt idx="937">
                  <c:v>18.155478211931076</c:v>
                </c:pt>
                <c:pt idx="938">
                  <c:v>48.736732404250624</c:v>
                </c:pt>
                <c:pt idx="939">
                  <c:v>45.984849995492176</c:v>
                </c:pt>
                <c:pt idx="940">
                  <c:v>63.831386117238061</c:v>
                </c:pt>
                <c:pt idx="941">
                  <c:v>63.831146448403146</c:v>
                </c:pt>
                <c:pt idx="942">
                  <c:v>47.686355551037323</c:v>
                </c:pt>
                <c:pt idx="943">
                  <c:v>63.653155762101264</c:v>
                </c:pt>
                <c:pt idx="944">
                  <c:v>63.156358482964784</c:v>
                </c:pt>
                <c:pt idx="945">
                  <c:v>62.54449903936365</c:v>
                </c:pt>
                <c:pt idx="946">
                  <c:v>62.416927680532119</c:v>
                </c:pt>
                <c:pt idx="947">
                  <c:v>45.548003404632446</c:v>
                </c:pt>
                <c:pt idx="948">
                  <c:v>62.296909430675569</c:v>
                </c:pt>
                <c:pt idx="949">
                  <c:v>62.092715559360514</c:v>
                </c:pt>
                <c:pt idx="950">
                  <c:v>16.363324718231191</c:v>
                </c:pt>
                <c:pt idx="951">
                  <c:v>62.016067810585739</c:v>
                </c:pt>
                <c:pt idx="952">
                  <c:v>45.752376961891571</c:v>
                </c:pt>
                <c:pt idx="953">
                  <c:v>61.726227988919057</c:v>
                </c:pt>
                <c:pt idx="954">
                  <c:v>61.314531790320387</c:v>
                </c:pt>
                <c:pt idx="955">
                  <c:v>16.363324718231191</c:v>
                </c:pt>
                <c:pt idx="956">
                  <c:v>16.363324718231191</c:v>
                </c:pt>
                <c:pt idx="957">
                  <c:v>60.986360597823037</c:v>
                </c:pt>
                <c:pt idx="958">
                  <c:v>60.839235641733815</c:v>
                </c:pt>
                <c:pt idx="959">
                  <c:v>60.749255059740172</c:v>
                </c:pt>
                <c:pt idx="960">
                  <c:v>60.718734695535446</c:v>
                </c:pt>
                <c:pt idx="961">
                  <c:v>60.688697322585476</c:v>
                </c:pt>
                <c:pt idx="962">
                  <c:v>47.053308298059058</c:v>
                </c:pt>
                <c:pt idx="963">
                  <c:v>60.13077355264921</c:v>
                </c:pt>
                <c:pt idx="964">
                  <c:v>60.097919287329979</c:v>
                </c:pt>
                <c:pt idx="965">
                  <c:v>60.037081762510411</c:v>
                </c:pt>
                <c:pt idx="966">
                  <c:v>59.851582044959116</c:v>
                </c:pt>
                <c:pt idx="967">
                  <c:v>45.082273869108064</c:v>
                </c:pt>
                <c:pt idx="968">
                  <c:v>16.363324718231191</c:v>
                </c:pt>
                <c:pt idx="969">
                  <c:v>59.5657812512503</c:v>
                </c:pt>
                <c:pt idx="970">
                  <c:v>45.670111079317444</c:v>
                </c:pt>
                <c:pt idx="971">
                  <c:v>59.485095789445516</c:v>
                </c:pt>
                <c:pt idx="972">
                  <c:v>18.564985657520996</c:v>
                </c:pt>
                <c:pt idx="973">
                  <c:v>59.338703718146498</c:v>
                </c:pt>
                <c:pt idx="974">
                  <c:v>59.318513008521407</c:v>
                </c:pt>
                <c:pt idx="975">
                  <c:v>45.371542923532786</c:v>
                </c:pt>
                <c:pt idx="976">
                  <c:v>17.903072713649287</c:v>
                </c:pt>
                <c:pt idx="977">
                  <c:v>45.069996531780205</c:v>
                </c:pt>
                <c:pt idx="978">
                  <c:v>58.541623447309107</c:v>
                </c:pt>
                <c:pt idx="979">
                  <c:v>18.226955875161316</c:v>
                </c:pt>
                <c:pt idx="980">
                  <c:v>58.335586232732751</c:v>
                </c:pt>
                <c:pt idx="981">
                  <c:v>58.232790929564025</c:v>
                </c:pt>
                <c:pt idx="982">
                  <c:v>58.180823456870201</c:v>
                </c:pt>
                <c:pt idx="983">
                  <c:v>46.020325129130974</c:v>
                </c:pt>
                <c:pt idx="984">
                  <c:v>58.039065104671998</c:v>
                </c:pt>
                <c:pt idx="985">
                  <c:v>57.951390378635068</c:v>
                </c:pt>
                <c:pt idx="986">
                  <c:v>57.82674453674683</c:v>
                </c:pt>
                <c:pt idx="987">
                  <c:v>57.588642762649194</c:v>
                </c:pt>
                <c:pt idx="988">
                  <c:v>57.543011750683959</c:v>
                </c:pt>
                <c:pt idx="989">
                  <c:v>57.530524309212595</c:v>
                </c:pt>
                <c:pt idx="990">
                  <c:v>47.295915317402752</c:v>
                </c:pt>
                <c:pt idx="991">
                  <c:v>57.41421682974579</c:v>
                </c:pt>
                <c:pt idx="992">
                  <c:v>57.408964686550654</c:v>
                </c:pt>
                <c:pt idx="993">
                  <c:v>57.353884392914708</c:v>
                </c:pt>
                <c:pt idx="994">
                  <c:v>57.343425663166002</c:v>
                </c:pt>
                <c:pt idx="995">
                  <c:v>57.237039635372895</c:v>
                </c:pt>
                <c:pt idx="996">
                  <c:v>57.096677591629039</c:v>
                </c:pt>
                <c:pt idx="997">
                  <c:v>45.255391720783649</c:v>
                </c:pt>
                <c:pt idx="998">
                  <c:v>56.914243317852915</c:v>
                </c:pt>
                <c:pt idx="999">
                  <c:v>56.877300148196809</c:v>
                </c:pt>
                <c:pt idx="1000">
                  <c:v>46.316039142113034</c:v>
                </c:pt>
                <c:pt idx="1001">
                  <c:v>56.841196874184284</c:v>
                </c:pt>
                <c:pt idx="1002">
                  <c:v>56.446112659723276</c:v>
                </c:pt>
                <c:pt idx="1003">
                  <c:v>48.60154975697904</c:v>
                </c:pt>
                <c:pt idx="1004">
                  <c:v>16.364813836215156</c:v>
                </c:pt>
                <c:pt idx="1005">
                  <c:v>56.132962036457172</c:v>
                </c:pt>
                <c:pt idx="1006">
                  <c:v>17.927643160384683</c:v>
                </c:pt>
                <c:pt idx="1007">
                  <c:v>45.083398593635884</c:v>
                </c:pt>
                <c:pt idx="1008">
                  <c:v>16.363324718231191</c:v>
                </c:pt>
                <c:pt idx="1009">
                  <c:v>55.878027634476382</c:v>
                </c:pt>
                <c:pt idx="1010">
                  <c:v>51.876498764106159</c:v>
                </c:pt>
                <c:pt idx="1011">
                  <c:v>18.391503412389266</c:v>
                </c:pt>
                <c:pt idx="1012">
                  <c:v>47.804234313376249</c:v>
                </c:pt>
                <c:pt idx="1013">
                  <c:v>18.310346482263263</c:v>
                </c:pt>
                <c:pt idx="1014">
                  <c:v>55.614060927970755</c:v>
                </c:pt>
                <c:pt idx="1015">
                  <c:v>45.356581811070647</c:v>
                </c:pt>
                <c:pt idx="1016">
                  <c:v>55.570252884833565</c:v>
                </c:pt>
                <c:pt idx="1017">
                  <c:v>55.536706673983375</c:v>
                </c:pt>
                <c:pt idx="1018">
                  <c:v>55.497937758726955</c:v>
                </c:pt>
                <c:pt idx="1019">
                  <c:v>55.401599527511614</c:v>
                </c:pt>
                <c:pt idx="1020">
                  <c:v>18.401927238277011</c:v>
                </c:pt>
                <c:pt idx="1021">
                  <c:v>55.279977783379699</c:v>
                </c:pt>
                <c:pt idx="1022">
                  <c:v>55.244982249006739</c:v>
                </c:pt>
                <c:pt idx="1023">
                  <c:v>55.244767999668625</c:v>
                </c:pt>
                <c:pt idx="1024">
                  <c:v>55.114394860365032</c:v>
                </c:pt>
                <c:pt idx="1025">
                  <c:v>55.00576136295463</c:v>
                </c:pt>
                <c:pt idx="1026">
                  <c:v>18.24705896794482</c:v>
                </c:pt>
                <c:pt idx="1027">
                  <c:v>18.525524030945967</c:v>
                </c:pt>
                <c:pt idx="1028">
                  <c:v>54.915695146425506</c:v>
                </c:pt>
                <c:pt idx="1029">
                  <c:v>49.033857976988308</c:v>
                </c:pt>
                <c:pt idx="1030">
                  <c:v>54.378852584882132</c:v>
                </c:pt>
                <c:pt idx="1031">
                  <c:v>54.281304152134226</c:v>
                </c:pt>
                <c:pt idx="1032">
                  <c:v>16.363324718231191</c:v>
                </c:pt>
                <c:pt idx="1033">
                  <c:v>51.348836011147021</c:v>
                </c:pt>
                <c:pt idx="1034">
                  <c:v>49.127036432505683</c:v>
                </c:pt>
                <c:pt idx="1035">
                  <c:v>53.899301582185238</c:v>
                </c:pt>
                <c:pt idx="1036">
                  <c:v>53.698602317499123</c:v>
                </c:pt>
                <c:pt idx="1037">
                  <c:v>53.466650794592212</c:v>
                </c:pt>
                <c:pt idx="1038">
                  <c:v>53.429702274051671</c:v>
                </c:pt>
                <c:pt idx="1039">
                  <c:v>18.235890583065096</c:v>
                </c:pt>
                <c:pt idx="1040">
                  <c:v>50.837324732016427</c:v>
                </c:pt>
                <c:pt idx="1041">
                  <c:v>53.256151741189001</c:v>
                </c:pt>
                <c:pt idx="1042">
                  <c:v>52.937143581614521</c:v>
                </c:pt>
                <c:pt idx="1043">
                  <c:v>50.247706296957766</c:v>
                </c:pt>
                <c:pt idx="1044">
                  <c:v>52.816486435823734</c:v>
                </c:pt>
                <c:pt idx="1045">
                  <c:v>18.481595050419049</c:v>
                </c:pt>
                <c:pt idx="1046">
                  <c:v>52.790728992407679</c:v>
                </c:pt>
                <c:pt idx="1047">
                  <c:v>48.313031802876054</c:v>
                </c:pt>
                <c:pt idx="1048">
                  <c:v>52.68125700993469</c:v>
                </c:pt>
                <c:pt idx="1049">
                  <c:v>52.611982750809425</c:v>
                </c:pt>
                <c:pt idx="1050">
                  <c:v>52.602134900555697</c:v>
                </c:pt>
                <c:pt idx="1051">
                  <c:v>52.24069006903968</c:v>
                </c:pt>
                <c:pt idx="1052">
                  <c:v>52.081791930716648</c:v>
                </c:pt>
                <c:pt idx="1053">
                  <c:v>52.030022552660157</c:v>
                </c:pt>
                <c:pt idx="1054">
                  <c:v>51.974478946601657</c:v>
                </c:pt>
                <c:pt idx="1055">
                  <c:v>51.813932509513236</c:v>
                </c:pt>
                <c:pt idx="1056">
                  <c:v>45.085965640776642</c:v>
                </c:pt>
                <c:pt idx="1057">
                  <c:v>51.502677504342458</c:v>
                </c:pt>
                <c:pt idx="1058">
                  <c:v>51.46850788830055</c:v>
                </c:pt>
                <c:pt idx="1059">
                  <c:v>18.445111659811946</c:v>
                </c:pt>
                <c:pt idx="1060">
                  <c:v>51.291888300694794</c:v>
                </c:pt>
                <c:pt idx="1061">
                  <c:v>51.107281026599786</c:v>
                </c:pt>
                <c:pt idx="1062">
                  <c:v>51.034698430688636</c:v>
                </c:pt>
                <c:pt idx="1063">
                  <c:v>51.022744610590287</c:v>
                </c:pt>
                <c:pt idx="1064">
                  <c:v>50.806310589527897</c:v>
                </c:pt>
                <c:pt idx="1065">
                  <c:v>50.805033305737652</c:v>
                </c:pt>
                <c:pt idx="1066">
                  <c:v>18.340873400934512</c:v>
                </c:pt>
                <c:pt idx="1067">
                  <c:v>50.505067635812921</c:v>
                </c:pt>
                <c:pt idx="1068">
                  <c:v>50.66155080085769</c:v>
                </c:pt>
                <c:pt idx="1069">
                  <c:v>18.506910056146424</c:v>
                </c:pt>
                <c:pt idx="1070">
                  <c:v>50.41006160221179</c:v>
                </c:pt>
                <c:pt idx="1071">
                  <c:v>45.601231486519289</c:v>
                </c:pt>
                <c:pt idx="1072">
                  <c:v>18.41160650517277</c:v>
                </c:pt>
                <c:pt idx="1073">
                  <c:v>48.008584733383884</c:v>
                </c:pt>
                <c:pt idx="1074">
                  <c:v>50.206324818517786</c:v>
                </c:pt>
                <c:pt idx="1075">
                  <c:v>18.467448429571395</c:v>
                </c:pt>
                <c:pt idx="1076">
                  <c:v>50.038530506690591</c:v>
                </c:pt>
                <c:pt idx="1077">
                  <c:v>49.989962385624111</c:v>
                </c:pt>
                <c:pt idx="1078">
                  <c:v>49.915513963089978</c:v>
                </c:pt>
                <c:pt idx="1079">
                  <c:v>49.913601378695652</c:v>
                </c:pt>
                <c:pt idx="1080">
                  <c:v>49.725528816607827</c:v>
                </c:pt>
                <c:pt idx="1081">
                  <c:v>45.030899298661332</c:v>
                </c:pt>
                <c:pt idx="1082">
                  <c:v>18.325982221094879</c:v>
                </c:pt>
                <c:pt idx="1083">
                  <c:v>49.531290992111892</c:v>
                </c:pt>
                <c:pt idx="1084">
                  <c:v>48.792093467633592</c:v>
                </c:pt>
                <c:pt idx="1085">
                  <c:v>49.436624115677702</c:v>
                </c:pt>
                <c:pt idx="1086">
                  <c:v>49.252871665546039</c:v>
                </c:pt>
                <c:pt idx="1087">
                  <c:v>49.251816078399486</c:v>
                </c:pt>
                <c:pt idx="1088">
                  <c:v>49.18046569771677</c:v>
                </c:pt>
                <c:pt idx="1089">
                  <c:v>49.061070515791229</c:v>
                </c:pt>
                <c:pt idx="1090">
                  <c:v>49.010427756788935</c:v>
                </c:pt>
                <c:pt idx="1091">
                  <c:v>48.795400575593021</c:v>
                </c:pt>
                <c:pt idx="1092">
                  <c:v>16.363324718231191</c:v>
                </c:pt>
                <c:pt idx="1093">
                  <c:v>48.69741874288944</c:v>
                </c:pt>
                <c:pt idx="1094">
                  <c:v>45.857701035965647</c:v>
                </c:pt>
                <c:pt idx="1095">
                  <c:v>16.363324718231191</c:v>
                </c:pt>
                <c:pt idx="1096">
                  <c:v>48.333291115209249</c:v>
                </c:pt>
                <c:pt idx="1097">
                  <c:v>48.333057838712392</c:v>
                </c:pt>
                <c:pt idx="1098">
                  <c:v>48.289627033515508</c:v>
                </c:pt>
                <c:pt idx="1099">
                  <c:v>47.437725149573261</c:v>
                </c:pt>
                <c:pt idx="1100">
                  <c:v>48.247491991651259</c:v>
                </c:pt>
                <c:pt idx="1101">
                  <c:v>18.360231934726038</c:v>
                </c:pt>
                <c:pt idx="1102">
                  <c:v>48.121456923450786</c:v>
                </c:pt>
                <c:pt idx="1103">
                  <c:v>45.056594469924541</c:v>
                </c:pt>
                <c:pt idx="1104">
                  <c:v>16.363324718231191</c:v>
                </c:pt>
                <c:pt idx="1105">
                  <c:v>47.972053553528347</c:v>
                </c:pt>
                <c:pt idx="1106">
                  <c:v>47.569294896544228</c:v>
                </c:pt>
                <c:pt idx="1107">
                  <c:v>47.484812113380414</c:v>
                </c:pt>
                <c:pt idx="1108">
                  <c:v>47.366615818765048</c:v>
                </c:pt>
                <c:pt idx="1109">
                  <c:v>47.353664796464393</c:v>
                </c:pt>
                <c:pt idx="1110">
                  <c:v>47.061862802985303</c:v>
                </c:pt>
                <c:pt idx="1111">
                  <c:v>47.027164226060407</c:v>
                </c:pt>
                <c:pt idx="1112">
                  <c:v>46.939043655376253</c:v>
                </c:pt>
                <c:pt idx="1113">
                  <c:v>18.20238542842592</c:v>
                </c:pt>
                <c:pt idx="1114">
                  <c:v>16.363324718231191</c:v>
                </c:pt>
                <c:pt idx="1115">
                  <c:v>45.57778576431172</c:v>
                </c:pt>
                <c:pt idx="1116">
                  <c:v>46.530720777746112</c:v>
                </c:pt>
                <c:pt idx="1117">
                  <c:v>18.146543504027296</c:v>
                </c:pt>
                <c:pt idx="1118">
                  <c:v>46.443599614168193</c:v>
                </c:pt>
                <c:pt idx="1119">
                  <c:v>46.28567345996526</c:v>
                </c:pt>
                <c:pt idx="1120">
                  <c:v>46.271042011322031</c:v>
                </c:pt>
                <c:pt idx="1121">
                  <c:v>18.256738234840586</c:v>
                </c:pt>
                <c:pt idx="1122">
                  <c:v>46.245571987869113</c:v>
                </c:pt>
                <c:pt idx="1123">
                  <c:v>46.161859589585156</c:v>
                </c:pt>
                <c:pt idx="1124">
                  <c:v>45.378243954460629</c:v>
                </c:pt>
                <c:pt idx="1125">
                  <c:v>46.02984372387516</c:v>
                </c:pt>
                <c:pt idx="1126">
                  <c:v>16.363324718231191</c:v>
                </c:pt>
                <c:pt idx="1127">
                  <c:v>45.9822514341285</c:v>
                </c:pt>
                <c:pt idx="1128">
                  <c:v>45.912252153248261</c:v>
                </c:pt>
                <c:pt idx="1129">
                  <c:v>45.10201256843542</c:v>
                </c:pt>
                <c:pt idx="1130">
                  <c:v>45.822650731391938</c:v>
                </c:pt>
                <c:pt idx="1131">
                  <c:v>45.20884889774495</c:v>
                </c:pt>
                <c:pt idx="1132">
                  <c:v>45.589250238210454</c:v>
                </c:pt>
                <c:pt idx="1133">
                  <c:v>45.505502533210333</c:v>
                </c:pt>
                <c:pt idx="1134">
                  <c:v>45.490983580929147</c:v>
                </c:pt>
                <c:pt idx="1135">
                  <c:v>45.458838763830414</c:v>
                </c:pt>
                <c:pt idx="1136">
                  <c:v>45.314573587710463</c:v>
                </c:pt>
                <c:pt idx="1137">
                  <c:v>45.239133916764722</c:v>
                </c:pt>
                <c:pt idx="1138">
                  <c:v>45.072529998247383</c:v>
                </c:pt>
                <c:pt idx="1139">
                  <c:v>44.943280156599201</c:v>
                </c:pt>
                <c:pt idx="1140">
                  <c:v>44.924288326117605</c:v>
                </c:pt>
                <c:pt idx="1141">
                  <c:v>44.871791414791424</c:v>
                </c:pt>
                <c:pt idx="1142">
                  <c:v>44.871097409739335</c:v>
                </c:pt>
                <c:pt idx="1143">
                  <c:v>18.626784053855474</c:v>
                </c:pt>
                <c:pt idx="1144">
                  <c:v>44.806629946081543</c:v>
                </c:pt>
                <c:pt idx="1145">
                  <c:v>44.791112403345103</c:v>
                </c:pt>
                <c:pt idx="1146">
                  <c:v>44.491936205664821</c:v>
                </c:pt>
                <c:pt idx="1147">
                  <c:v>44.395721848630011</c:v>
                </c:pt>
                <c:pt idx="1148">
                  <c:v>43.859867645962922</c:v>
                </c:pt>
                <c:pt idx="1149">
                  <c:v>43.816029605280157</c:v>
                </c:pt>
                <c:pt idx="1150">
                  <c:v>43.808776257463812</c:v>
                </c:pt>
                <c:pt idx="1151">
                  <c:v>43.550639196700622</c:v>
                </c:pt>
                <c:pt idx="1152">
                  <c:v>43.421329250612999</c:v>
                </c:pt>
                <c:pt idx="1153">
                  <c:v>43.401318294703955</c:v>
                </c:pt>
                <c:pt idx="1154">
                  <c:v>43.307745138636136</c:v>
                </c:pt>
                <c:pt idx="1155">
                  <c:v>43.266598292358438</c:v>
                </c:pt>
                <c:pt idx="1156">
                  <c:v>43.252014955539963</c:v>
                </c:pt>
                <c:pt idx="1157">
                  <c:v>43.249087395640728</c:v>
                </c:pt>
                <c:pt idx="1158">
                  <c:v>43.1352982801031</c:v>
                </c:pt>
                <c:pt idx="1159">
                  <c:v>43.116841832449211</c:v>
                </c:pt>
                <c:pt idx="1160">
                  <c:v>43.106972693169723</c:v>
                </c:pt>
                <c:pt idx="1161">
                  <c:v>43.002740554135229</c:v>
                </c:pt>
                <c:pt idx="1162">
                  <c:v>16.363324718231191</c:v>
                </c:pt>
                <c:pt idx="1163">
                  <c:v>18.278330445608052</c:v>
                </c:pt>
                <c:pt idx="1164">
                  <c:v>42.888954272049141</c:v>
                </c:pt>
                <c:pt idx="1165">
                  <c:v>42.840724487517292</c:v>
                </c:pt>
                <c:pt idx="1166">
                  <c:v>42.648073680627128</c:v>
                </c:pt>
                <c:pt idx="1167">
                  <c:v>42.519075036981</c:v>
                </c:pt>
                <c:pt idx="1168">
                  <c:v>42.415125047066731</c:v>
                </c:pt>
                <c:pt idx="1169">
                  <c:v>18.203129987417903</c:v>
                </c:pt>
                <c:pt idx="1170">
                  <c:v>42.379189264162044</c:v>
                </c:pt>
                <c:pt idx="1171">
                  <c:v>42.308037299558322</c:v>
                </c:pt>
                <c:pt idx="1172">
                  <c:v>42.253455872395989</c:v>
                </c:pt>
                <c:pt idx="1173">
                  <c:v>42.155415245487809</c:v>
                </c:pt>
                <c:pt idx="1174">
                  <c:v>42.079038873309599</c:v>
                </c:pt>
                <c:pt idx="1175">
                  <c:v>42.025087259623461</c:v>
                </c:pt>
                <c:pt idx="1176">
                  <c:v>42.0194292011006</c:v>
                </c:pt>
                <c:pt idx="1177">
                  <c:v>41.995099252875228</c:v>
                </c:pt>
                <c:pt idx="1178">
                  <c:v>41.973888116100383</c:v>
                </c:pt>
                <c:pt idx="1179">
                  <c:v>41.908515039710942</c:v>
                </c:pt>
                <c:pt idx="1180">
                  <c:v>41.846631529369148</c:v>
                </c:pt>
                <c:pt idx="1181">
                  <c:v>41.76523588556347</c:v>
                </c:pt>
                <c:pt idx="1182">
                  <c:v>41.720566547262791</c:v>
                </c:pt>
                <c:pt idx="1183">
                  <c:v>41.68846356824676</c:v>
                </c:pt>
                <c:pt idx="1184">
                  <c:v>41.673546083935676</c:v>
                </c:pt>
                <c:pt idx="1185">
                  <c:v>41.664383723984791</c:v>
                </c:pt>
                <c:pt idx="1186">
                  <c:v>41.637748547854777</c:v>
                </c:pt>
                <c:pt idx="1187">
                  <c:v>16.363324718231191</c:v>
                </c:pt>
                <c:pt idx="1188">
                  <c:v>41.477512908051771</c:v>
                </c:pt>
                <c:pt idx="1189">
                  <c:v>41.468048336396819</c:v>
                </c:pt>
                <c:pt idx="1190">
                  <c:v>41.074472199249172</c:v>
                </c:pt>
                <c:pt idx="1191">
                  <c:v>40.964686825376816</c:v>
                </c:pt>
                <c:pt idx="1192">
                  <c:v>40.958583576511465</c:v>
                </c:pt>
                <c:pt idx="1193">
                  <c:v>40.87355464249741</c:v>
                </c:pt>
                <c:pt idx="1194">
                  <c:v>40.826661312545525</c:v>
                </c:pt>
                <c:pt idx="1195">
                  <c:v>18.376612232549633</c:v>
                </c:pt>
                <c:pt idx="1196">
                  <c:v>40.746267580405664</c:v>
                </c:pt>
                <c:pt idx="1197">
                  <c:v>40.716483943415682</c:v>
                </c:pt>
                <c:pt idx="1198">
                  <c:v>40.637424386481953</c:v>
                </c:pt>
                <c:pt idx="1199">
                  <c:v>40.484737698133422</c:v>
                </c:pt>
                <c:pt idx="1200">
                  <c:v>40.320625085491173</c:v>
                </c:pt>
                <c:pt idx="1201">
                  <c:v>40.215237911431949</c:v>
                </c:pt>
                <c:pt idx="1202">
                  <c:v>18.18451601261836</c:v>
                </c:pt>
                <c:pt idx="1203">
                  <c:v>40.004969577909819</c:v>
                </c:pt>
                <c:pt idx="1204">
                  <c:v>39.768055010505961</c:v>
                </c:pt>
                <c:pt idx="1205">
                  <c:v>39.734103776167473</c:v>
                </c:pt>
                <c:pt idx="1206">
                  <c:v>39.606435769316967</c:v>
                </c:pt>
                <c:pt idx="1207">
                  <c:v>39.583829129265425</c:v>
                </c:pt>
                <c:pt idx="1208">
                  <c:v>39.5819659473581</c:v>
                </c:pt>
                <c:pt idx="1209">
                  <c:v>39.568413242342523</c:v>
                </c:pt>
                <c:pt idx="1210">
                  <c:v>39.565155804592663</c:v>
                </c:pt>
                <c:pt idx="1211">
                  <c:v>16.363324718231191</c:v>
                </c:pt>
                <c:pt idx="1212">
                  <c:v>39.308619646778965</c:v>
                </c:pt>
                <c:pt idx="1213">
                  <c:v>39.282272694733685</c:v>
                </c:pt>
                <c:pt idx="1214">
                  <c:v>39.188343211744275</c:v>
                </c:pt>
                <c:pt idx="1215">
                  <c:v>39.174911961394081</c:v>
                </c:pt>
                <c:pt idx="1216">
                  <c:v>39.142904833756006</c:v>
                </c:pt>
                <c:pt idx="1217">
                  <c:v>39.129760122734062</c:v>
                </c:pt>
                <c:pt idx="1218">
                  <c:v>39.118689234885416</c:v>
                </c:pt>
                <c:pt idx="1219">
                  <c:v>39.079066889697707</c:v>
                </c:pt>
                <c:pt idx="1220">
                  <c:v>38.988550129396984</c:v>
                </c:pt>
                <c:pt idx="1221">
                  <c:v>38.87175922812505</c:v>
                </c:pt>
                <c:pt idx="1222">
                  <c:v>38.717476106804483</c:v>
                </c:pt>
                <c:pt idx="1223">
                  <c:v>38.642393242927199</c:v>
                </c:pt>
                <c:pt idx="1224">
                  <c:v>38.586331916769595</c:v>
                </c:pt>
                <c:pt idx="1225">
                  <c:v>38.286379589371982</c:v>
                </c:pt>
                <c:pt idx="1226">
                  <c:v>18.538926092801638</c:v>
                </c:pt>
                <c:pt idx="1227">
                  <c:v>38.176211509016255</c:v>
                </c:pt>
                <c:pt idx="1228">
                  <c:v>38.099544065809383</c:v>
                </c:pt>
                <c:pt idx="1229">
                  <c:v>38.079407283327363</c:v>
                </c:pt>
                <c:pt idx="1230">
                  <c:v>17.897116241713437</c:v>
                </c:pt>
                <c:pt idx="1231">
                  <c:v>37.730897558851687</c:v>
                </c:pt>
                <c:pt idx="1232">
                  <c:v>37.709289171855694</c:v>
                </c:pt>
                <c:pt idx="1233">
                  <c:v>37.659829454390092</c:v>
                </c:pt>
                <c:pt idx="1234">
                  <c:v>37.551455096794982</c:v>
                </c:pt>
                <c:pt idx="1235">
                  <c:v>37.448994435783881</c:v>
                </c:pt>
                <c:pt idx="1236">
                  <c:v>37.39649244620945</c:v>
                </c:pt>
                <c:pt idx="1237">
                  <c:v>37.394682442013149</c:v>
                </c:pt>
                <c:pt idx="1238">
                  <c:v>37.330971492358252</c:v>
                </c:pt>
                <c:pt idx="1239">
                  <c:v>37.264835068607262</c:v>
                </c:pt>
                <c:pt idx="1240">
                  <c:v>37.16755258269567</c:v>
                </c:pt>
                <c:pt idx="1241">
                  <c:v>36.962920235679547</c:v>
                </c:pt>
                <c:pt idx="1242">
                  <c:v>36.814922760864683</c:v>
                </c:pt>
                <c:pt idx="1243">
                  <c:v>36.801578711196342</c:v>
                </c:pt>
                <c:pt idx="1244">
                  <c:v>36.753400995910894</c:v>
                </c:pt>
                <c:pt idx="1245">
                  <c:v>36.641809148626855</c:v>
                </c:pt>
                <c:pt idx="1246">
                  <c:v>36.610306165923582</c:v>
                </c:pt>
                <c:pt idx="1247">
                  <c:v>36.55967277060936</c:v>
                </c:pt>
                <c:pt idx="1248">
                  <c:v>36.537951405021126</c:v>
                </c:pt>
                <c:pt idx="1249">
                  <c:v>36.478175425312017</c:v>
                </c:pt>
                <c:pt idx="1250">
                  <c:v>36.429687910055527</c:v>
                </c:pt>
                <c:pt idx="1251">
                  <c:v>36.404766663530104</c:v>
                </c:pt>
                <c:pt idx="1252">
                  <c:v>36.329557447189998</c:v>
                </c:pt>
                <c:pt idx="1253">
                  <c:v>36.298215897337521</c:v>
                </c:pt>
                <c:pt idx="1254">
                  <c:v>36.233624873087919</c:v>
                </c:pt>
                <c:pt idx="1255">
                  <c:v>36.213894054662653</c:v>
                </c:pt>
                <c:pt idx="1256">
                  <c:v>36.106295975118215</c:v>
                </c:pt>
                <c:pt idx="1257">
                  <c:v>36.067353418221543</c:v>
                </c:pt>
                <c:pt idx="1258">
                  <c:v>36.034643864515047</c:v>
                </c:pt>
                <c:pt idx="1259">
                  <c:v>35.958763102451762</c:v>
                </c:pt>
                <c:pt idx="1260">
                  <c:v>35.798636677732958</c:v>
                </c:pt>
                <c:pt idx="1261">
                  <c:v>35.794735123544086</c:v>
                </c:pt>
                <c:pt idx="1262">
                  <c:v>35.691966835760979</c:v>
                </c:pt>
                <c:pt idx="1263">
                  <c:v>35.508282729821843</c:v>
                </c:pt>
                <c:pt idx="1264">
                  <c:v>16.363324718231191</c:v>
                </c:pt>
                <c:pt idx="1265">
                  <c:v>35.372139348958903</c:v>
                </c:pt>
                <c:pt idx="1266">
                  <c:v>35.367253661161733</c:v>
                </c:pt>
                <c:pt idx="1267">
                  <c:v>35.292914458732561</c:v>
                </c:pt>
                <c:pt idx="1268">
                  <c:v>35.264681720597295</c:v>
                </c:pt>
                <c:pt idx="1269">
                  <c:v>35.180739168432886</c:v>
                </c:pt>
                <c:pt idx="1270">
                  <c:v>35.161853541771734</c:v>
                </c:pt>
                <c:pt idx="1271">
                  <c:v>35.131489673237006</c:v>
                </c:pt>
                <c:pt idx="1272">
                  <c:v>34.996182170770382</c:v>
                </c:pt>
                <c:pt idx="1273">
                  <c:v>16.363324718231191</c:v>
                </c:pt>
                <c:pt idx="1274">
                  <c:v>34.984156301844671</c:v>
                </c:pt>
                <c:pt idx="1275">
                  <c:v>34.945830228390598</c:v>
                </c:pt>
                <c:pt idx="1276">
                  <c:v>17.793622541827983</c:v>
                </c:pt>
                <c:pt idx="1277">
                  <c:v>34.90336677694512</c:v>
                </c:pt>
                <c:pt idx="1278">
                  <c:v>34.839536424864974</c:v>
                </c:pt>
                <c:pt idx="1279">
                  <c:v>34.712627908368475</c:v>
                </c:pt>
                <c:pt idx="1280">
                  <c:v>34.615716975578657</c:v>
                </c:pt>
                <c:pt idx="1281">
                  <c:v>18.113782908380102</c:v>
                </c:pt>
                <c:pt idx="1282">
                  <c:v>34.574080577304429</c:v>
                </c:pt>
                <c:pt idx="1283">
                  <c:v>18.506165497154445</c:v>
                </c:pt>
                <c:pt idx="1284">
                  <c:v>34.425842566756337</c:v>
                </c:pt>
                <c:pt idx="1285">
                  <c:v>34.419532481521678</c:v>
                </c:pt>
                <c:pt idx="1286">
                  <c:v>34.394204299462089</c:v>
                </c:pt>
                <c:pt idx="1287">
                  <c:v>34.376022979053843</c:v>
                </c:pt>
                <c:pt idx="1288">
                  <c:v>34.374504412786465</c:v>
                </c:pt>
                <c:pt idx="1289">
                  <c:v>34.356808993108089</c:v>
                </c:pt>
                <c:pt idx="1290">
                  <c:v>34.316897688882072</c:v>
                </c:pt>
                <c:pt idx="1291">
                  <c:v>34.301649049511425</c:v>
                </c:pt>
                <c:pt idx="1292">
                  <c:v>34.225049595450216</c:v>
                </c:pt>
                <c:pt idx="1293">
                  <c:v>34.151638735081526</c:v>
                </c:pt>
                <c:pt idx="1294">
                  <c:v>34.116605757044788</c:v>
                </c:pt>
                <c:pt idx="1295">
                  <c:v>34.068770277716162</c:v>
                </c:pt>
                <c:pt idx="1296">
                  <c:v>33.937290690141559</c:v>
                </c:pt>
                <c:pt idx="1297">
                  <c:v>33.895646277085845</c:v>
                </c:pt>
                <c:pt idx="1298">
                  <c:v>18.510632851106333</c:v>
                </c:pt>
                <c:pt idx="1299">
                  <c:v>33.579888913262728</c:v>
                </c:pt>
                <c:pt idx="1300">
                  <c:v>18.969473109330568</c:v>
                </c:pt>
                <c:pt idx="1301">
                  <c:v>33.428121998515159</c:v>
                </c:pt>
                <c:pt idx="1302">
                  <c:v>33.354899762265433</c:v>
                </c:pt>
                <c:pt idx="1303">
                  <c:v>33.292573763077897</c:v>
                </c:pt>
                <c:pt idx="1304">
                  <c:v>33.265049992575776</c:v>
                </c:pt>
                <c:pt idx="1305">
                  <c:v>18.339384282950551</c:v>
                </c:pt>
                <c:pt idx="1306">
                  <c:v>32.887934060937049</c:v>
                </c:pt>
                <c:pt idx="1307">
                  <c:v>32.761831614617968</c:v>
                </c:pt>
                <c:pt idx="1308">
                  <c:v>32.761299862301797</c:v>
                </c:pt>
                <c:pt idx="1309">
                  <c:v>32.531911712777202</c:v>
                </c:pt>
                <c:pt idx="1310">
                  <c:v>32.454664837800053</c:v>
                </c:pt>
                <c:pt idx="1311">
                  <c:v>32.423326953389981</c:v>
                </c:pt>
                <c:pt idx="1312">
                  <c:v>32.423233770125776</c:v>
                </c:pt>
                <c:pt idx="1313">
                  <c:v>32.340966930716647</c:v>
                </c:pt>
                <c:pt idx="1314">
                  <c:v>32.323806992351649</c:v>
                </c:pt>
                <c:pt idx="1315">
                  <c:v>32.314949608282717</c:v>
                </c:pt>
                <c:pt idx="1316">
                  <c:v>32.311464446637004</c:v>
                </c:pt>
                <c:pt idx="1317">
                  <c:v>17.990930674703126</c:v>
                </c:pt>
                <c:pt idx="1318">
                  <c:v>32.28185873383908</c:v>
                </c:pt>
                <c:pt idx="1319">
                  <c:v>32.198478024549246</c:v>
                </c:pt>
                <c:pt idx="1320">
                  <c:v>32.121015127192251</c:v>
                </c:pt>
                <c:pt idx="1321">
                  <c:v>32.107873908500025</c:v>
                </c:pt>
                <c:pt idx="1322">
                  <c:v>32.07451200357503</c:v>
                </c:pt>
                <c:pt idx="1323">
                  <c:v>31.974393436692505</c:v>
                </c:pt>
                <c:pt idx="1324">
                  <c:v>31.96436347803553</c:v>
                </c:pt>
                <c:pt idx="1325">
                  <c:v>31.930304220036984</c:v>
                </c:pt>
                <c:pt idx="1326">
                  <c:v>31.135375119147575</c:v>
                </c:pt>
                <c:pt idx="1327">
                  <c:v>31.824144035698364</c:v>
                </c:pt>
                <c:pt idx="1328">
                  <c:v>31.820121511361062</c:v>
                </c:pt>
                <c:pt idx="1329">
                  <c:v>31.814528167941997</c:v>
                </c:pt>
                <c:pt idx="1330">
                  <c:v>31.772921217955282</c:v>
                </c:pt>
                <c:pt idx="1331">
                  <c:v>31.71715999143078</c:v>
                </c:pt>
                <c:pt idx="1332">
                  <c:v>18.144309827051352</c:v>
                </c:pt>
                <c:pt idx="1333">
                  <c:v>31.622748719392618</c:v>
                </c:pt>
                <c:pt idx="1334">
                  <c:v>31.617380180878559</c:v>
                </c:pt>
                <c:pt idx="1335">
                  <c:v>31.454918282393098</c:v>
                </c:pt>
                <c:pt idx="1336">
                  <c:v>31.293329671714407</c:v>
                </c:pt>
                <c:pt idx="1337">
                  <c:v>31.172757295824894</c:v>
                </c:pt>
                <c:pt idx="1338">
                  <c:v>31.166650533563065</c:v>
                </c:pt>
                <c:pt idx="1339">
                  <c:v>31.15860012901328</c:v>
                </c:pt>
                <c:pt idx="1340">
                  <c:v>31.145041455566762</c:v>
                </c:pt>
                <c:pt idx="1341">
                  <c:v>31.134333436692501</c:v>
                </c:pt>
                <c:pt idx="1342">
                  <c:v>31.130823436692502</c:v>
                </c:pt>
                <c:pt idx="1343">
                  <c:v>31.120901540735133</c:v>
                </c:pt>
                <c:pt idx="1344">
                  <c:v>31.048777905493804</c:v>
                </c:pt>
                <c:pt idx="1345">
                  <c:v>16.363324718231191</c:v>
                </c:pt>
                <c:pt idx="1346">
                  <c:v>31.02870067168152</c:v>
                </c:pt>
                <c:pt idx="1347">
                  <c:v>30.993933436692505</c:v>
                </c:pt>
                <c:pt idx="1348">
                  <c:v>16.363324718231191</c:v>
                </c:pt>
                <c:pt idx="1349">
                  <c:v>30.961173436692508</c:v>
                </c:pt>
                <c:pt idx="1350">
                  <c:v>30.917419085688493</c:v>
                </c:pt>
                <c:pt idx="1351">
                  <c:v>30.827630589832413</c:v>
                </c:pt>
                <c:pt idx="1352">
                  <c:v>18.658800090510688</c:v>
                </c:pt>
                <c:pt idx="1353">
                  <c:v>30.734349825052803</c:v>
                </c:pt>
                <c:pt idx="1354">
                  <c:v>30.715092898666448</c:v>
                </c:pt>
                <c:pt idx="1355">
                  <c:v>30.683016987308793</c:v>
                </c:pt>
                <c:pt idx="1356">
                  <c:v>18.503187261186518</c:v>
                </c:pt>
                <c:pt idx="1357">
                  <c:v>30.644112515049414</c:v>
                </c:pt>
                <c:pt idx="1358">
                  <c:v>30.624649502577466</c:v>
                </c:pt>
                <c:pt idx="1359">
                  <c:v>30.62286710795993</c:v>
                </c:pt>
                <c:pt idx="1360">
                  <c:v>30.546697009124664</c:v>
                </c:pt>
                <c:pt idx="1361">
                  <c:v>16.363324718231191</c:v>
                </c:pt>
                <c:pt idx="1362">
                  <c:v>30.540121425193863</c:v>
                </c:pt>
                <c:pt idx="1363">
                  <c:v>30.416673152350533</c:v>
                </c:pt>
                <c:pt idx="1364">
                  <c:v>18.582855073328556</c:v>
                </c:pt>
                <c:pt idx="1365">
                  <c:v>30.178322589931081</c:v>
                </c:pt>
                <c:pt idx="1366">
                  <c:v>30.169541628144785</c:v>
                </c:pt>
                <c:pt idx="1367">
                  <c:v>30.150155268952766</c:v>
                </c:pt>
                <c:pt idx="1368">
                  <c:v>30.130790374536218</c:v>
                </c:pt>
                <c:pt idx="1369">
                  <c:v>30.129104128345769</c:v>
                </c:pt>
                <c:pt idx="1370">
                  <c:v>30.09305796702527</c:v>
                </c:pt>
                <c:pt idx="1371">
                  <c:v>30.069546644065131</c:v>
                </c:pt>
                <c:pt idx="1372">
                  <c:v>30.062690484395137</c:v>
                </c:pt>
                <c:pt idx="1373">
                  <c:v>29.969521047935231</c:v>
                </c:pt>
                <c:pt idx="1374">
                  <c:v>29.933410702639097</c:v>
                </c:pt>
                <c:pt idx="1375">
                  <c:v>29.92511592985425</c:v>
                </c:pt>
                <c:pt idx="1376">
                  <c:v>29.824042724827699</c:v>
                </c:pt>
                <c:pt idx="1377">
                  <c:v>29.773291954530173</c:v>
                </c:pt>
                <c:pt idx="1378">
                  <c:v>29.530887127388358</c:v>
                </c:pt>
                <c:pt idx="1379">
                  <c:v>18.148777181003243</c:v>
                </c:pt>
                <c:pt idx="1380">
                  <c:v>29.295026225696201</c:v>
                </c:pt>
                <c:pt idx="1381">
                  <c:v>29.285683137922344</c:v>
                </c:pt>
                <c:pt idx="1382">
                  <c:v>29.194551527640741</c:v>
                </c:pt>
                <c:pt idx="1383">
                  <c:v>16.363324718231191</c:v>
                </c:pt>
                <c:pt idx="1384">
                  <c:v>29.133810633439793</c:v>
                </c:pt>
                <c:pt idx="1385">
                  <c:v>29.081315785913354</c:v>
                </c:pt>
                <c:pt idx="1386">
                  <c:v>29.028340668106438</c:v>
                </c:pt>
                <c:pt idx="1387">
                  <c:v>28.974370378775145</c:v>
                </c:pt>
                <c:pt idx="1388">
                  <c:v>28.803008003171882</c:v>
                </c:pt>
                <c:pt idx="1389">
                  <c:v>28.79232492841934</c:v>
                </c:pt>
                <c:pt idx="1390">
                  <c:v>28.791390210375152</c:v>
                </c:pt>
                <c:pt idx="1391">
                  <c:v>19.311566681989788</c:v>
                </c:pt>
                <c:pt idx="1392">
                  <c:v>28.745835479492353</c:v>
                </c:pt>
                <c:pt idx="1393">
                  <c:v>28.662513923908783</c:v>
                </c:pt>
                <c:pt idx="1394">
                  <c:v>28.653538387684204</c:v>
                </c:pt>
                <c:pt idx="1395">
                  <c:v>28.600830145018893</c:v>
                </c:pt>
                <c:pt idx="1396">
                  <c:v>28.539584271866424</c:v>
                </c:pt>
                <c:pt idx="1397">
                  <c:v>28.486783584636072</c:v>
                </c:pt>
                <c:pt idx="1398">
                  <c:v>28.469070868213144</c:v>
                </c:pt>
                <c:pt idx="1399">
                  <c:v>28.463924179584438</c:v>
                </c:pt>
                <c:pt idx="1400">
                  <c:v>28.396996262397039</c:v>
                </c:pt>
                <c:pt idx="1401">
                  <c:v>28.348013398610416</c:v>
                </c:pt>
                <c:pt idx="1402">
                  <c:v>28.322982257102037</c:v>
                </c:pt>
                <c:pt idx="1403">
                  <c:v>28.303501933065419</c:v>
                </c:pt>
                <c:pt idx="1404">
                  <c:v>28.290027300246535</c:v>
                </c:pt>
                <c:pt idx="1405">
                  <c:v>28.224178795175661</c:v>
                </c:pt>
                <c:pt idx="1406">
                  <c:v>28.219041651958307</c:v>
                </c:pt>
                <c:pt idx="1407">
                  <c:v>28.112802382869127</c:v>
                </c:pt>
                <c:pt idx="1408">
                  <c:v>28.106752242960091</c:v>
                </c:pt>
                <c:pt idx="1409">
                  <c:v>28.052213335178735</c:v>
                </c:pt>
                <c:pt idx="1410">
                  <c:v>28.021535004750525</c:v>
                </c:pt>
                <c:pt idx="1411">
                  <c:v>27.963895804757101</c:v>
                </c:pt>
                <c:pt idx="1412">
                  <c:v>27.955849241329076</c:v>
                </c:pt>
                <c:pt idx="1413">
                  <c:v>27.873751375861492</c:v>
                </c:pt>
                <c:pt idx="1414">
                  <c:v>16.363324718231191</c:v>
                </c:pt>
                <c:pt idx="1415">
                  <c:v>27.774089085852935</c:v>
                </c:pt>
                <c:pt idx="1416">
                  <c:v>27.766266871968497</c:v>
                </c:pt>
                <c:pt idx="1417">
                  <c:v>27.756193856250352</c:v>
                </c:pt>
                <c:pt idx="1418">
                  <c:v>27.733042547627058</c:v>
                </c:pt>
                <c:pt idx="1419">
                  <c:v>27.69642252799764</c:v>
                </c:pt>
                <c:pt idx="1420">
                  <c:v>27.692745207177676</c:v>
                </c:pt>
                <c:pt idx="1421">
                  <c:v>27.599375684836819</c:v>
                </c:pt>
                <c:pt idx="1422">
                  <c:v>27.530415243178126</c:v>
                </c:pt>
                <c:pt idx="1423">
                  <c:v>27.512183553258254</c:v>
                </c:pt>
                <c:pt idx="1424">
                  <c:v>27.493296166034483</c:v>
                </c:pt>
                <c:pt idx="1425">
                  <c:v>27.462201896677314</c:v>
                </c:pt>
                <c:pt idx="1426">
                  <c:v>16.363324718231191</c:v>
                </c:pt>
                <c:pt idx="1427">
                  <c:v>27.410491999915951</c:v>
                </c:pt>
                <c:pt idx="1428">
                  <c:v>27.350348628212998</c:v>
                </c:pt>
                <c:pt idx="1429">
                  <c:v>27.267637434162609</c:v>
                </c:pt>
                <c:pt idx="1430">
                  <c:v>27.231730924665207</c:v>
                </c:pt>
                <c:pt idx="1431">
                  <c:v>16.363324718231191</c:v>
                </c:pt>
                <c:pt idx="1432">
                  <c:v>27.158820982682514</c:v>
                </c:pt>
                <c:pt idx="1433">
                  <c:v>27.117395321464333</c:v>
                </c:pt>
                <c:pt idx="1434">
                  <c:v>27.094880998304429</c:v>
                </c:pt>
                <c:pt idx="1435">
                  <c:v>18.142076150075408</c:v>
                </c:pt>
                <c:pt idx="1436">
                  <c:v>18.323003985126952</c:v>
                </c:pt>
                <c:pt idx="1437">
                  <c:v>27.00842836461371</c:v>
                </c:pt>
                <c:pt idx="1438">
                  <c:v>27.003322998269102</c:v>
                </c:pt>
                <c:pt idx="1439">
                  <c:v>26.986818342249698</c:v>
                </c:pt>
                <c:pt idx="1440">
                  <c:v>26.860137232929169</c:v>
                </c:pt>
                <c:pt idx="1441">
                  <c:v>26.790341111111111</c:v>
                </c:pt>
                <c:pt idx="1442">
                  <c:v>26.660401194318375</c:v>
                </c:pt>
                <c:pt idx="1443">
                  <c:v>26.548055075515066</c:v>
                </c:pt>
                <c:pt idx="1444">
                  <c:v>26.543094767327837</c:v>
                </c:pt>
                <c:pt idx="1445">
                  <c:v>18.179304099674489</c:v>
                </c:pt>
                <c:pt idx="1446">
                  <c:v>26.528234289327639</c:v>
                </c:pt>
                <c:pt idx="1447">
                  <c:v>26.513528706645374</c:v>
                </c:pt>
                <c:pt idx="1448">
                  <c:v>26.460560035580212</c:v>
                </c:pt>
                <c:pt idx="1449">
                  <c:v>26.442576734836688</c:v>
                </c:pt>
                <c:pt idx="1450">
                  <c:v>26.429949481169654</c:v>
                </c:pt>
                <c:pt idx="1451">
                  <c:v>26.393249148505049</c:v>
                </c:pt>
                <c:pt idx="1452">
                  <c:v>18.239613378025005</c:v>
                </c:pt>
                <c:pt idx="1453">
                  <c:v>26.251767676220098</c:v>
                </c:pt>
                <c:pt idx="1454">
                  <c:v>26.240573691358431</c:v>
                </c:pt>
                <c:pt idx="1455">
                  <c:v>26.11381202612386</c:v>
                </c:pt>
                <c:pt idx="1456">
                  <c:v>26.062576330475711</c:v>
                </c:pt>
                <c:pt idx="1457">
                  <c:v>26.00946971648505</c:v>
                </c:pt>
                <c:pt idx="1458">
                  <c:v>25.984660760357968</c:v>
                </c:pt>
                <c:pt idx="1459">
                  <c:v>16.363324718231191</c:v>
                </c:pt>
                <c:pt idx="1460">
                  <c:v>25.724917534307313</c:v>
                </c:pt>
                <c:pt idx="1461">
                  <c:v>25.663229349287782</c:v>
                </c:pt>
                <c:pt idx="1462">
                  <c:v>25.621374078976856</c:v>
                </c:pt>
                <c:pt idx="1463">
                  <c:v>25.554288212012253</c:v>
                </c:pt>
                <c:pt idx="1464">
                  <c:v>25.48459028923385</c:v>
                </c:pt>
                <c:pt idx="1465">
                  <c:v>25.473057635737096</c:v>
                </c:pt>
                <c:pt idx="1466">
                  <c:v>25.405895281078784</c:v>
                </c:pt>
                <c:pt idx="1467">
                  <c:v>25.381651354222242</c:v>
                </c:pt>
                <c:pt idx="1468">
                  <c:v>25.378011623777962</c:v>
                </c:pt>
                <c:pt idx="1469">
                  <c:v>25.375617320137842</c:v>
                </c:pt>
                <c:pt idx="1470">
                  <c:v>25.360195561578976</c:v>
                </c:pt>
                <c:pt idx="1471">
                  <c:v>25.346147228324817</c:v>
                </c:pt>
                <c:pt idx="1472">
                  <c:v>25.314859777614558</c:v>
                </c:pt>
                <c:pt idx="1473">
                  <c:v>25.259593419658895</c:v>
                </c:pt>
                <c:pt idx="1474">
                  <c:v>25.145486293634782</c:v>
                </c:pt>
                <c:pt idx="1475">
                  <c:v>25.133173834544113</c:v>
                </c:pt>
                <c:pt idx="1476">
                  <c:v>25.127778663141534</c:v>
                </c:pt>
                <c:pt idx="1477">
                  <c:v>18.290987948471741</c:v>
                </c:pt>
                <c:pt idx="1478">
                  <c:v>25.070834946209441</c:v>
                </c:pt>
                <c:pt idx="1479">
                  <c:v>25.031708580153534</c:v>
                </c:pt>
                <c:pt idx="1480">
                  <c:v>25.028261743838328</c:v>
                </c:pt>
                <c:pt idx="1481">
                  <c:v>25.004256927025867</c:v>
                </c:pt>
                <c:pt idx="1482">
                  <c:v>24.980076061388957</c:v>
                </c:pt>
                <c:pt idx="1483">
                  <c:v>24.899539810667243</c:v>
                </c:pt>
                <c:pt idx="1484">
                  <c:v>24.88419952555051</c:v>
                </c:pt>
                <c:pt idx="1485">
                  <c:v>24.880137588110053</c:v>
                </c:pt>
                <c:pt idx="1486">
                  <c:v>24.851080989546418</c:v>
                </c:pt>
                <c:pt idx="1487">
                  <c:v>24.682308339776991</c:v>
                </c:pt>
                <c:pt idx="1488">
                  <c:v>24.671584881212539</c:v>
                </c:pt>
                <c:pt idx="1489">
                  <c:v>16.363324718231191</c:v>
                </c:pt>
                <c:pt idx="1490">
                  <c:v>24.635245323766508</c:v>
                </c:pt>
                <c:pt idx="1491">
                  <c:v>24.622398545992386</c:v>
                </c:pt>
                <c:pt idx="1492">
                  <c:v>24.610371645545104</c:v>
                </c:pt>
                <c:pt idx="1493">
                  <c:v>24.551739161495902</c:v>
                </c:pt>
                <c:pt idx="1494">
                  <c:v>24.494853455202552</c:v>
                </c:pt>
                <c:pt idx="1495">
                  <c:v>24.474371041838726</c:v>
                </c:pt>
                <c:pt idx="1496">
                  <c:v>24.454055782228657</c:v>
                </c:pt>
                <c:pt idx="1497">
                  <c:v>24.440273189154919</c:v>
                </c:pt>
                <c:pt idx="1498">
                  <c:v>18.573920365424776</c:v>
                </c:pt>
                <c:pt idx="1499">
                  <c:v>24.383245930840896</c:v>
                </c:pt>
                <c:pt idx="1500">
                  <c:v>24.36610111111111</c:v>
                </c:pt>
                <c:pt idx="1501">
                  <c:v>24.347582707317759</c:v>
                </c:pt>
                <c:pt idx="1502">
                  <c:v>24.345979702093395</c:v>
                </c:pt>
                <c:pt idx="1503">
                  <c:v>24.285426694384157</c:v>
                </c:pt>
                <c:pt idx="1504">
                  <c:v>24.284610876617919</c:v>
                </c:pt>
                <c:pt idx="1505">
                  <c:v>24.262098522105777</c:v>
                </c:pt>
                <c:pt idx="1506">
                  <c:v>18.500209025218588</c:v>
                </c:pt>
                <c:pt idx="1507">
                  <c:v>24.22597791157812</c:v>
                </c:pt>
                <c:pt idx="1508">
                  <c:v>24.213810831232138</c:v>
                </c:pt>
                <c:pt idx="1509">
                  <c:v>24.19377040282011</c:v>
                </c:pt>
                <c:pt idx="1510">
                  <c:v>24.192215835014288</c:v>
                </c:pt>
                <c:pt idx="1511">
                  <c:v>24.189997089329349</c:v>
                </c:pt>
                <c:pt idx="1512">
                  <c:v>24.188227543144503</c:v>
                </c:pt>
                <c:pt idx="1513">
                  <c:v>24.158466983246491</c:v>
                </c:pt>
                <c:pt idx="1514">
                  <c:v>24.06872514148036</c:v>
                </c:pt>
                <c:pt idx="1515">
                  <c:v>23.948680485083354</c:v>
                </c:pt>
                <c:pt idx="1516">
                  <c:v>23.93007378722767</c:v>
                </c:pt>
                <c:pt idx="1517">
                  <c:v>23.920677154984027</c:v>
                </c:pt>
                <c:pt idx="1518">
                  <c:v>23.847619039054184</c:v>
                </c:pt>
                <c:pt idx="1519">
                  <c:v>23.812064923376479</c:v>
                </c:pt>
                <c:pt idx="1520">
                  <c:v>23.811198020109337</c:v>
                </c:pt>
                <c:pt idx="1521">
                  <c:v>23.796905891046119</c:v>
                </c:pt>
                <c:pt idx="1522">
                  <c:v>23.793619332618317</c:v>
                </c:pt>
                <c:pt idx="1523">
                  <c:v>23.703162093068865</c:v>
                </c:pt>
                <c:pt idx="1524">
                  <c:v>23.636088488273511</c:v>
                </c:pt>
                <c:pt idx="1525">
                  <c:v>23.634882702573325</c:v>
                </c:pt>
                <c:pt idx="1526">
                  <c:v>23.628407395561549</c:v>
                </c:pt>
                <c:pt idx="1527">
                  <c:v>23.612674349330419</c:v>
                </c:pt>
                <c:pt idx="1528">
                  <c:v>23.609952976928291</c:v>
                </c:pt>
                <c:pt idx="1529">
                  <c:v>23.597502422304565</c:v>
                </c:pt>
                <c:pt idx="1530">
                  <c:v>23.582965270487552</c:v>
                </c:pt>
                <c:pt idx="1531">
                  <c:v>16.363324718231191</c:v>
                </c:pt>
                <c:pt idx="1532">
                  <c:v>18.518823000018131</c:v>
                </c:pt>
                <c:pt idx="1533">
                  <c:v>23.541200241545891</c:v>
                </c:pt>
                <c:pt idx="1534">
                  <c:v>23.534215475503128</c:v>
                </c:pt>
                <c:pt idx="1535">
                  <c:v>23.510589942427302</c:v>
                </c:pt>
                <c:pt idx="1536">
                  <c:v>23.435774863123999</c:v>
                </c:pt>
                <c:pt idx="1537">
                  <c:v>23.31178335744529</c:v>
                </c:pt>
                <c:pt idx="1538">
                  <c:v>23.276985230851121</c:v>
                </c:pt>
                <c:pt idx="1539">
                  <c:v>23.253279329719277</c:v>
                </c:pt>
                <c:pt idx="1540">
                  <c:v>23.245620901284099</c:v>
                </c:pt>
                <c:pt idx="1541">
                  <c:v>23.23169982139855</c:v>
                </c:pt>
                <c:pt idx="1542">
                  <c:v>23.207381673250403</c:v>
                </c:pt>
                <c:pt idx="1543">
                  <c:v>16.363324718231191</c:v>
                </c:pt>
                <c:pt idx="1544">
                  <c:v>23.184776533889504</c:v>
                </c:pt>
                <c:pt idx="1545">
                  <c:v>23.179936263237519</c:v>
                </c:pt>
                <c:pt idx="1546">
                  <c:v>23.060281623016653</c:v>
                </c:pt>
                <c:pt idx="1547">
                  <c:v>18.141331591083425</c:v>
                </c:pt>
                <c:pt idx="1548">
                  <c:v>23.006843163995409</c:v>
                </c:pt>
                <c:pt idx="1549">
                  <c:v>22.979528324088086</c:v>
                </c:pt>
                <c:pt idx="1550">
                  <c:v>22.915470150445454</c:v>
                </c:pt>
                <c:pt idx="1551">
                  <c:v>22.865110717664155</c:v>
                </c:pt>
                <c:pt idx="1552">
                  <c:v>22.819914186387436</c:v>
                </c:pt>
                <c:pt idx="1553">
                  <c:v>18.203874546409885</c:v>
                </c:pt>
                <c:pt idx="1554">
                  <c:v>22.775230089437759</c:v>
                </c:pt>
                <c:pt idx="1555">
                  <c:v>22.712950446853814</c:v>
                </c:pt>
                <c:pt idx="1556">
                  <c:v>22.705799026447028</c:v>
                </c:pt>
                <c:pt idx="1557">
                  <c:v>22.696228880764274</c:v>
                </c:pt>
                <c:pt idx="1558">
                  <c:v>22.655621023299499</c:v>
                </c:pt>
                <c:pt idx="1559">
                  <c:v>22.637811379119864</c:v>
                </c:pt>
                <c:pt idx="1560">
                  <c:v>22.576709775172297</c:v>
                </c:pt>
                <c:pt idx="1561">
                  <c:v>22.557753270717768</c:v>
                </c:pt>
                <c:pt idx="1562">
                  <c:v>22.556118678489387</c:v>
                </c:pt>
                <c:pt idx="1563">
                  <c:v>16.363324718231191</c:v>
                </c:pt>
                <c:pt idx="1564">
                  <c:v>22.554088257069139</c:v>
                </c:pt>
                <c:pt idx="1565">
                  <c:v>22.547727291141367</c:v>
                </c:pt>
                <c:pt idx="1566">
                  <c:v>22.526007237369086</c:v>
                </c:pt>
                <c:pt idx="1567">
                  <c:v>22.501917022072888</c:v>
                </c:pt>
                <c:pt idx="1568">
                  <c:v>22.494679742795647</c:v>
                </c:pt>
                <c:pt idx="1569">
                  <c:v>22.473692391614954</c:v>
                </c:pt>
                <c:pt idx="1570">
                  <c:v>22.455842952316921</c:v>
                </c:pt>
                <c:pt idx="1571">
                  <c:v>22.454617189681134</c:v>
                </c:pt>
                <c:pt idx="1572">
                  <c:v>22.413049973665039</c:v>
                </c:pt>
                <c:pt idx="1573">
                  <c:v>22.408449074074074</c:v>
                </c:pt>
                <c:pt idx="1574">
                  <c:v>18.428731361988351</c:v>
                </c:pt>
                <c:pt idx="1575">
                  <c:v>22.339057429436441</c:v>
                </c:pt>
                <c:pt idx="1576">
                  <c:v>22.255291686162089</c:v>
                </c:pt>
                <c:pt idx="1577">
                  <c:v>22.249222854681463</c:v>
                </c:pt>
                <c:pt idx="1578">
                  <c:v>22.21599101447449</c:v>
                </c:pt>
                <c:pt idx="1579">
                  <c:v>22.214848130778282</c:v>
                </c:pt>
                <c:pt idx="1580">
                  <c:v>22.191939363058225</c:v>
                </c:pt>
                <c:pt idx="1581">
                  <c:v>16.363324718231191</c:v>
                </c:pt>
                <c:pt idx="1582">
                  <c:v>22.119743636885755</c:v>
                </c:pt>
                <c:pt idx="1583">
                  <c:v>16.363324718231191</c:v>
                </c:pt>
                <c:pt idx="1584">
                  <c:v>22.068368024878129</c:v>
                </c:pt>
                <c:pt idx="1585">
                  <c:v>22.047103430719087</c:v>
                </c:pt>
                <c:pt idx="1586">
                  <c:v>22.047096837734273</c:v>
                </c:pt>
                <c:pt idx="1587">
                  <c:v>22.043351665546027</c:v>
                </c:pt>
                <c:pt idx="1588">
                  <c:v>22.011170269939413</c:v>
                </c:pt>
                <c:pt idx="1589">
                  <c:v>22.00343545483835</c:v>
                </c:pt>
                <c:pt idx="1590">
                  <c:v>21.985301627864626</c:v>
                </c:pt>
                <c:pt idx="1591">
                  <c:v>21.978123434501235</c:v>
                </c:pt>
                <c:pt idx="1592">
                  <c:v>21.977559905921346</c:v>
                </c:pt>
                <c:pt idx="1593">
                  <c:v>21.91034251556102</c:v>
                </c:pt>
                <c:pt idx="1594">
                  <c:v>21.88948571826101</c:v>
                </c:pt>
                <c:pt idx="1595">
                  <c:v>21.886495906174712</c:v>
                </c:pt>
                <c:pt idx="1596">
                  <c:v>21.875388871378949</c:v>
                </c:pt>
                <c:pt idx="1597">
                  <c:v>21.870125560318261</c:v>
                </c:pt>
                <c:pt idx="1598">
                  <c:v>21.860418898718819</c:v>
                </c:pt>
                <c:pt idx="1599">
                  <c:v>21.824824459627855</c:v>
                </c:pt>
                <c:pt idx="1600">
                  <c:v>21.796954864153271</c:v>
                </c:pt>
                <c:pt idx="1601">
                  <c:v>21.782275966549001</c:v>
                </c:pt>
                <c:pt idx="1602">
                  <c:v>21.76175877528436</c:v>
                </c:pt>
                <c:pt idx="1603">
                  <c:v>21.754996092200368</c:v>
                </c:pt>
                <c:pt idx="1604">
                  <c:v>21.740433043788876</c:v>
                </c:pt>
                <c:pt idx="1605">
                  <c:v>21.686888953045329</c:v>
                </c:pt>
                <c:pt idx="1606">
                  <c:v>21.648256371914901</c:v>
                </c:pt>
                <c:pt idx="1607">
                  <c:v>21.629380450294892</c:v>
                </c:pt>
                <c:pt idx="1608">
                  <c:v>21.614373553678497</c:v>
                </c:pt>
                <c:pt idx="1609">
                  <c:v>21.572808187285162</c:v>
                </c:pt>
                <c:pt idx="1610">
                  <c:v>21.563134735395796</c:v>
                </c:pt>
                <c:pt idx="1611">
                  <c:v>21.552633883425784</c:v>
                </c:pt>
                <c:pt idx="1612">
                  <c:v>21.444936799462095</c:v>
                </c:pt>
                <c:pt idx="1613">
                  <c:v>21.399679394015799</c:v>
                </c:pt>
                <c:pt idx="1614">
                  <c:v>17.834573286386973</c:v>
                </c:pt>
                <c:pt idx="1615">
                  <c:v>21.368927414307851</c:v>
                </c:pt>
                <c:pt idx="1616">
                  <c:v>21.35045731771994</c:v>
                </c:pt>
                <c:pt idx="1617">
                  <c:v>21.245064646719342</c:v>
                </c:pt>
                <c:pt idx="1618">
                  <c:v>21.225697650445454</c:v>
                </c:pt>
                <c:pt idx="1619">
                  <c:v>21.21729705972993</c:v>
                </c:pt>
                <c:pt idx="1620">
                  <c:v>21.178422437944754</c:v>
                </c:pt>
                <c:pt idx="1621">
                  <c:v>21.067207498008433</c:v>
                </c:pt>
                <c:pt idx="1622">
                  <c:v>21.061239469518689</c:v>
                </c:pt>
                <c:pt idx="1623">
                  <c:v>21.052310795980809</c:v>
                </c:pt>
                <c:pt idx="1624">
                  <c:v>16.363324718231191</c:v>
                </c:pt>
                <c:pt idx="1625">
                  <c:v>21.038438142289166</c:v>
                </c:pt>
                <c:pt idx="1626">
                  <c:v>21.014593674707235</c:v>
                </c:pt>
                <c:pt idx="1627">
                  <c:v>21.002049010538855</c:v>
                </c:pt>
                <c:pt idx="1628">
                  <c:v>20.999501761311731</c:v>
                </c:pt>
                <c:pt idx="1629">
                  <c:v>18.299178097383539</c:v>
                </c:pt>
                <c:pt idx="1630">
                  <c:v>20.973966066876422</c:v>
                </c:pt>
                <c:pt idx="1631">
                  <c:v>16.363324718231191</c:v>
                </c:pt>
                <c:pt idx="1632">
                  <c:v>20.959464219708099</c:v>
                </c:pt>
                <c:pt idx="1633">
                  <c:v>20.944380604796567</c:v>
                </c:pt>
                <c:pt idx="1634">
                  <c:v>20.922083410133478</c:v>
                </c:pt>
                <c:pt idx="1635">
                  <c:v>20.867425463663366</c:v>
                </c:pt>
                <c:pt idx="1636">
                  <c:v>20.856788562107624</c:v>
                </c:pt>
                <c:pt idx="1637">
                  <c:v>20.84744627561324</c:v>
                </c:pt>
                <c:pt idx="1638">
                  <c:v>18.194195279514123</c:v>
                </c:pt>
                <c:pt idx="1639">
                  <c:v>20.836898889181228</c:v>
                </c:pt>
                <c:pt idx="1640">
                  <c:v>20.806856428318241</c:v>
                </c:pt>
                <c:pt idx="1641">
                  <c:v>20.806572630834317</c:v>
                </c:pt>
                <c:pt idx="1642">
                  <c:v>20.793114507809136</c:v>
                </c:pt>
                <c:pt idx="1643">
                  <c:v>20.790897795318173</c:v>
                </c:pt>
                <c:pt idx="1644">
                  <c:v>20.780066214215761</c:v>
                </c:pt>
                <c:pt idx="1645">
                  <c:v>20.765896135119529</c:v>
                </c:pt>
                <c:pt idx="1646">
                  <c:v>20.761908633103605</c:v>
                </c:pt>
                <c:pt idx="1647">
                  <c:v>18.249292644920768</c:v>
                </c:pt>
                <c:pt idx="1648">
                  <c:v>20.74762963229114</c:v>
                </c:pt>
                <c:pt idx="1649">
                  <c:v>20.726818323667842</c:v>
                </c:pt>
                <c:pt idx="1650">
                  <c:v>20.708414257529579</c:v>
                </c:pt>
                <c:pt idx="1651">
                  <c:v>20.698818067602399</c:v>
                </c:pt>
                <c:pt idx="1652">
                  <c:v>20.698167070516053</c:v>
                </c:pt>
                <c:pt idx="1653">
                  <c:v>20.683817726088421</c:v>
                </c:pt>
                <c:pt idx="1654">
                  <c:v>18.337150605974603</c:v>
                </c:pt>
                <c:pt idx="1655">
                  <c:v>20.622005143806895</c:v>
                </c:pt>
                <c:pt idx="1656">
                  <c:v>20.607986602254435</c:v>
                </c:pt>
                <c:pt idx="1657">
                  <c:v>20.595574691489983</c:v>
                </c:pt>
                <c:pt idx="1658">
                  <c:v>20.574667037037042</c:v>
                </c:pt>
                <c:pt idx="1659">
                  <c:v>20.573089041575621</c:v>
                </c:pt>
                <c:pt idx="1660">
                  <c:v>20.561982006779857</c:v>
                </c:pt>
                <c:pt idx="1661">
                  <c:v>20.526677271737299</c:v>
                </c:pt>
                <c:pt idx="1662">
                  <c:v>20.518385807138458</c:v>
                </c:pt>
                <c:pt idx="1663">
                  <c:v>20.497447037037041</c:v>
                </c:pt>
                <c:pt idx="1664">
                  <c:v>20.495339798005272</c:v>
                </c:pt>
                <c:pt idx="1665">
                  <c:v>20.492949056850374</c:v>
                </c:pt>
                <c:pt idx="1666">
                  <c:v>20.48419346276685</c:v>
                </c:pt>
                <c:pt idx="1667">
                  <c:v>20.467027037037042</c:v>
                </c:pt>
                <c:pt idx="1668">
                  <c:v>20.445510792149943</c:v>
                </c:pt>
                <c:pt idx="1669">
                  <c:v>20.434617692213521</c:v>
                </c:pt>
                <c:pt idx="1670">
                  <c:v>20.431091665546028</c:v>
                </c:pt>
                <c:pt idx="1671">
                  <c:v>20.419158776167475</c:v>
                </c:pt>
                <c:pt idx="1672">
                  <c:v>20.416106602254434</c:v>
                </c:pt>
                <c:pt idx="1673">
                  <c:v>20.412938116210007</c:v>
                </c:pt>
                <c:pt idx="1674">
                  <c:v>20.412037037037042</c:v>
                </c:pt>
                <c:pt idx="1675">
                  <c:v>20.412037037037042</c:v>
                </c:pt>
                <c:pt idx="1676">
                  <c:v>20.412037037037042</c:v>
                </c:pt>
                <c:pt idx="1677">
                  <c:v>20.412037037037042</c:v>
                </c:pt>
                <c:pt idx="1678">
                  <c:v>20.412037037037042</c:v>
                </c:pt>
                <c:pt idx="1679">
                  <c:v>20.412037037037042</c:v>
                </c:pt>
                <c:pt idx="1680">
                  <c:v>20.412037037037042</c:v>
                </c:pt>
                <c:pt idx="1681">
                  <c:v>20.412037037037042</c:v>
                </c:pt>
                <c:pt idx="1682">
                  <c:v>20.412037037037042</c:v>
                </c:pt>
                <c:pt idx="1683">
                  <c:v>20.412037037037042</c:v>
                </c:pt>
                <c:pt idx="1684">
                  <c:v>20.412037037037042</c:v>
                </c:pt>
                <c:pt idx="1685">
                  <c:v>20.412037037037042</c:v>
                </c:pt>
                <c:pt idx="1686">
                  <c:v>20.412037037037042</c:v>
                </c:pt>
                <c:pt idx="1687">
                  <c:v>20.412037037037042</c:v>
                </c:pt>
                <c:pt idx="1688">
                  <c:v>20.412037037037042</c:v>
                </c:pt>
                <c:pt idx="1689">
                  <c:v>20.412037037037042</c:v>
                </c:pt>
                <c:pt idx="1690">
                  <c:v>20.412037037037042</c:v>
                </c:pt>
                <c:pt idx="1691">
                  <c:v>20.412037037037042</c:v>
                </c:pt>
                <c:pt idx="1692">
                  <c:v>20.412037037037042</c:v>
                </c:pt>
                <c:pt idx="1693">
                  <c:v>20.412037037037042</c:v>
                </c:pt>
                <c:pt idx="1694">
                  <c:v>20.412037037037042</c:v>
                </c:pt>
                <c:pt idx="1695">
                  <c:v>20.412037037037042</c:v>
                </c:pt>
                <c:pt idx="1696">
                  <c:v>20.412037037037042</c:v>
                </c:pt>
                <c:pt idx="1697">
                  <c:v>20.412037037037042</c:v>
                </c:pt>
                <c:pt idx="1698">
                  <c:v>20.412037037037042</c:v>
                </c:pt>
                <c:pt idx="1699">
                  <c:v>20.412037037037042</c:v>
                </c:pt>
                <c:pt idx="1700">
                  <c:v>20.412037037037042</c:v>
                </c:pt>
                <c:pt idx="1701">
                  <c:v>20.412037037037042</c:v>
                </c:pt>
                <c:pt idx="1702">
                  <c:v>20.412037037037042</c:v>
                </c:pt>
                <c:pt idx="1703">
                  <c:v>20.412037037037042</c:v>
                </c:pt>
                <c:pt idx="1704">
                  <c:v>20.412037037037042</c:v>
                </c:pt>
                <c:pt idx="1705">
                  <c:v>20.412037037037042</c:v>
                </c:pt>
                <c:pt idx="1706">
                  <c:v>20.412037037037042</c:v>
                </c:pt>
                <c:pt idx="1707">
                  <c:v>20.412037037037042</c:v>
                </c:pt>
                <c:pt idx="1708">
                  <c:v>20.412037037037042</c:v>
                </c:pt>
                <c:pt idx="1709">
                  <c:v>20.412037037037042</c:v>
                </c:pt>
                <c:pt idx="1710">
                  <c:v>20.412037037037042</c:v>
                </c:pt>
                <c:pt idx="1711">
                  <c:v>20.412037037037042</c:v>
                </c:pt>
                <c:pt idx="1712">
                  <c:v>20.412037037037042</c:v>
                </c:pt>
                <c:pt idx="1713">
                  <c:v>20.412037037037042</c:v>
                </c:pt>
                <c:pt idx="1714">
                  <c:v>20.412037037037042</c:v>
                </c:pt>
                <c:pt idx="1715">
                  <c:v>20.412037037037042</c:v>
                </c:pt>
                <c:pt idx="1716">
                  <c:v>20.412037037037042</c:v>
                </c:pt>
                <c:pt idx="1717">
                  <c:v>20.412037037037042</c:v>
                </c:pt>
                <c:pt idx="1718">
                  <c:v>20.412037037037042</c:v>
                </c:pt>
                <c:pt idx="1719">
                  <c:v>20.412037037037042</c:v>
                </c:pt>
                <c:pt idx="1720">
                  <c:v>20.412037037037042</c:v>
                </c:pt>
                <c:pt idx="1721">
                  <c:v>20.38240133986104</c:v>
                </c:pt>
                <c:pt idx="1722">
                  <c:v>20.371376465542863</c:v>
                </c:pt>
                <c:pt idx="1723">
                  <c:v>20.35647047627052</c:v>
                </c:pt>
                <c:pt idx="1724">
                  <c:v>18.443622541827985</c:v>
                </c:pt>
                <c:pt idx="1725">
                  <c:v>20.342592592592592</c:v>
                </c:pt>
                <c:pt idx="1726">
                  <c:v>20.342592592592592</c:v>
                </c:pt>
                <c:pt idx="1727">
                  <c:v>20.342592592592592</c:v>
                </c:pt>
                <c:pt idx="1728">
                  <c:v>20.342592592592592</c:v>
                </c:pt>
                <c:pt idx="1729">
                  <c:v>20.342592592592592</c:v>
                </c:pt>
                <c:pt idx="1730">
                  <c:v>20.342592592592592</c:v>
                </c:pt>
                <c:pt idx="1731">
                  <c:v>18.16069012487495</c:v>
                </c:pt>
                <c:pt idx="1732">
                  <c:v>18.172603068746653</c:v>
                </c:pt>
                <c:pt idx="1733">
                  <c:v>20.249873822582533</c:v>
                </c:pt>
                <c:pt idx="1734">
                  <c:v>20.198683051846487</c:v>
                </c:pt>
                <c:pt idx="1735">
                  <c:v>20.182432997988943</c:v>
                </c:pt>
                <c:pt idx="1736">
                  <c:v>20.144540774085765</c:v>
                </c:pt>
                <c:pt idx="1737">
                  <c:v>20.137036017958199</c:v>
                </c:pt>
                <c:pt idx="1738">
                  <c:v>20.126295620412392</c:v>
                </c:pt>
                <c:pt idx="1739">
                  <c:v>20.09186283297522</c:v>
                </c:pt>
                <c:pt idx="1740">
                  <c:v>20.089183035792153</c:v>
                </c:pt>
                <c:pt idx="1741">
                  <c:v>20.055903103462768</c:v>
                </c:pt>
                <c:pt idx="1742">
                  <c:v>20.047385247959102</c:v>
                </c:pt>
                <c:pt idx="1743">
                  <c:v>20.02305744494873</c:v>
                </c:pt>
                <c:pt idx="1744">
                  <c:v>19.991522442427296</c:v>
                </c:pt>
                <c:pt idx="1745">
                  <c:v>19.945515865271474</c:v>
                </c:pt>
                <c:pt idx="1746">
                  <c:v>19.885284823779905</c:v>
                </c:pt>
                <c:pt idx="1747">
                  <c:v>19.884816141368297</c:v>
                </c:pt>
                <c:pt idx="1748">
                  <c:v>19.878389106572534</c:v>
                </c:pt>
                <c:pt idx="1749">
                  <c:v>19.877533020273773</c:v>
                </c:pt>
                <c:pt idx="1750">
                  <c:v>19.826990509420657</c:v>
                </c:pt>
                <c:pt idx="1751">
                  <c:v>19.822981438757211</c:v>
                </c:pt>
                <c:pt idx="1752">
                  <c:v>19.801982062811675</c:v>
                </c:pt>
                <c:pt idx="1753">
                  <c:v>19.794387168791001</c:v>
                </c:pt>
                <c:pt idx="1754">
                  <c:v>19.789646111111111</c:v>
                </c:pt>
                <c:pt idx="1755">
                  <c:v>19.745164391299472</c:v>
                </c:pt>
                <c:pt idx="1756">
                  <c:v>19.736092137388816</c:v>
                </c:pt>
                <c:pt idx="1757">
                  <c:v>19.68711446209447</c:v>
                </c:pt>
                <c:pt idx="1758">
                  <c:v>17.199179631088537</c:v>
                </c:pt>
                <c:pt idx="1759">
                  <c:v>19.591812183840418</c:v>
                </c:pt>
                <c:pt idx="1760">
                  <c:v>19.568288891154523</c:v>
                </c:pt>
                <c:pt idx="1761">
                  <c:v>19.567033255589173</c:v>
                </c:pt>
                <c:pt idx="1762">
                  <c:v>19.56685981038099</c:v>
                </c:pt>
                <c:pt idx="1763">
                  <c:v>16.363324718231191</c:v>
                </c:pt>
                <c:pt idx="1764">
                  <c:v>17.213039275303636</c:v>
                </c:pt>
                <c:pt idx="1765">
                  <c:v>19.458467695009031</c:v>
                </c:pt>
                <c:pt idx="1766">
                  <c:v>19.429871111111112</c:v>
                </c:pt>
                <c:pt idx="1767">
                  <c:v>19.428736646635286</c:v>
                </c:pt>
                <c:pt idx="1768">
                  <c:v>19.39360111111111</c:v>
                </c:pt>
                <c:pt idx="1769">
                  <c:v>19.387996801563286</c:v>
                </c:pt>
                <c:pt idx="1770">
                  <c:v>19.32028333095198</c:v>
                </c:pt>
                <c:pt idx="1771">
                  <c:v>19.30717289250294</c:v>
                </c:pt>
                <c:pt idx="1772">
                  <c:v>19.305736666666668</c:v>
                </c:pt>
                <c:pt idx="1773">
                  <c:v>19.301451283689133</c:v>
                </c:pt>
                <c:pt idx="1774">
                  <c:v>19.288358134420353</c:v>
                </c:pt>
                <c:pt idx="1775">
                  <c:v>19.266663864679483</c:v>
                </c:pt>
                <c:pt idx="1776">
                  <c:v>19.232721699305205</c:v>
                </c:pt>
                <c:pt idx="1777">
                  <c:v>19.218072766187717</c:v>
                </c:pt>
                <c:pt idx="1778">
                  <c:v>18.390758853397287</c:v>
                </c:pt>
                <c:pt idx="1779">
                  <c:v>19.179025839289761</c:v>
                </c:pt>
                <c:pt idx="1780">
                  <c:v>19.171657838152072</c:v>
                </c:pt>
                <c:pt idx="1781">
                  <c:v>19.139270812321399</c:v>
                </c:pt>
                <c:pt idx="1782">
                  <c:v>19.136338318624979</c:v>
                </c:pt>
                <c:pt idx="1783">
                  <c:v>18.655821854542758</c:v>
                </c:pt>
                <c:pt idx="1784">
                  <c:v>19.117588622067768</c:v>
                </c:pt>
                <c:pt idx="1785">
                  <c:v>19.108396949596937</c:v>
                </c:pt>
                <c:pt idx="1786">
                  <c:v>19.088355077183842</c:v>
                </c:pt>
                <c:pt idx="1787">
                  <c:v>19.045084042276013</c:v>
                </c:pt>
                <c:pt idx="1788">
                  <c:v>19.031595411413683</c:v>
                </c:pt>
                <c:pt idx="1789">
                  <c:v>18.974964291617638</c:v>
                </c:pt>
                <c:pt idx="1790">
                  <c:v>18.952443714709087</c:v>
                </c:pt>
                <c:pt idx="1791">
                  <c:v>16.363324718231191</c:v>
                </c:pt>
                <c:pt idx="1792">
                  <c:v>18.906392193792161</c:v>
                </c:pt>
                <c:pt idx="1793">
                  <c:v>18.860731391154523</c:v>
                </c:pt>
                <c:pt idx="1794">
                  <c:v>18.856067860272461</c:v>
                </c:pt>
                <c:pt idx="1795">
                  <c:v>18.855752035916399</c:v>
                </c:pt>
                <c:pt idx="1796">
                  <c:v>18.830667952913778</c:v>
                </c:pt>
                <c:pt idx="1797">
                  <c:v>18.75364609850395</c:v>
                </c:pt>
                <c:pt idx="1798">
                  <c:v>18.752500311433415</c:v>
                </c:pt>
                <c:pt idx="1799">
                  <c:v>18.742312257266477</c:v>
                </c:pt>
                <c:pt idx="1800">
                  <c:v>18.741260239816214</c:v>
                </c:pt>
                <c:pt idx="1801">
                  <c:v>16.363324718231191</c:v>
                </c:pt>
                <c:pt idx="1802">
                  <c:v>18.712051972740518</c:v>
                </c:pt>
                <c:pt idx="1803">
                  <c:v>17.176914670157736</c:v>
                </c:pt>
                <c:pt idx="1804">
                  <c:v>18.64685044405222</c:v>
                </c:pt>
                <c:pt idx="1805">
                  <c:v>18.634242120524458</c:v>
                </c:pt>
                <c:pt idx="1806">
                  <c:v>18.279819563592017</c:v>
                </c:pt>
                <c:pt idx="1807">
                  <c:v>16.363324718231191</c:v>
                </c:pt>
                <c:pt idx="1808">
                  <c:v>18.614978275949429</c:v>
                </c:pt>
                <c:pt idx="1809">
                  <c:v>18.601322768246277</c:v>
                </c:pt>
                <c:pt idx="1810">
                  <c:v>18.585736275704605</c:v>
                </c:pt>
                <c:pt idx="1811">
                  <c:v>18.57796648067146</c:v>
                </c:pt>
                <c:pt idx="1812">
                  <c:v>18.566324441782932</c:v>
                </c:pt>
                <c:pt idx="1813">
                  <c:v>16.363324718231191</c:v>
                </c:pt>
                <c:pt idx="1814">
                  <c:v>18.541541665546028</c:v>
                </c:pt>
                <c:pt idx="1815">
                  <c:v>18.525377602258082</c:v>
                </c:pt>
                <c:pt idx="1816">
                  <c:v>18.524902681031516</c:v>
                </c:pt>
                <c:pt idx="1817">
                  <c:v>18.485381665546029</c:v>
                </c:pt>
                <c:pt idx="1818">
                  <c:v>18.463651357115189</c:v>
                </c:pt>
                <c:pt idx="1819">
                  <c:v>18.44943369249734</c:v>
                </c:pt>
                <c:pt idx="1820">
                  <c:v>18.372361958970089</c:v>
                </c:pt>
                <c:pt idx="1821">
                  <c:v>18.344183745867653</c:v>
                </c:pt>
                <c:pt idx="1822">
                  <c:v>18.331600493220147</c:v>
                </c:pt>
                <c:pt idx="1823">
                  <c:v>18.324822156957325</c:v>
                </c:pt>
                <c:pt idx="1824">
                  <c:v>18.231723406875105</c:v>
                </c:pt>
                <c:pt idx="1825">
                  <c:v>18.215162535111244</c:v>
                </c:pt>
                <c:pt idx="1826">
                  <c:v>18.164191230763421</c:v>
                </c:pt>
                <c:pt idx="1827">
                  <c:v>18.159470217123328</c:v>
                </c:pt>
                <c:pt idx="1828">
                  <c:v>18.09992529290637</c:v>
                </c:pt>
                <c:pt idx="1829">
                  <c:v>18.089011864459014</c:v>
                </c:pt>
                <c:pt idx="1830">
                  <c:v>18.086380682887881</c:v>
                </c:pt>
                <c:pt idx="1831">
                  <c:v>18.080515952260882</c:v>
                </c:pt>
                <c:pt idx="1832">
                  <c:v>18.074194264162045</c:v>
                </c:pt>
                <c:pt idx="1833">
                  <c:v>18.069896627864626</c:v>
                </c:pt>
                <c:pt idx="1834">
                  <c:v>16.363324718231191</c:v>
                </c:pt>
                <c:pt idx="1835">
                  <c:v>18.033693884412433</c:v>
                </c:pt>
                <c:pt idx="1836">
                  <c:v>18.023791230763422</c:v>
                </c:pt>
                <c:pt idx="1837">
                  <c:v>18.021219675764527</c:v>
                </c:pt>
                <c:pt idx="1838">
                  <c:v>18.007261864739171</c:v>
                </c:pt>
                <c:pt idx="1839">
                  <c:v>17.997700461141928</c:v>
                </c:pt>
                <c:pt idx="1840">
                  <c:v>17.96707166554603</c:v>
                </c:pt>
                <c:pt idx="1841">
                  <c:v>17.934311665546026</c:v>
                </c:pt>
                <c:pt idx="1842">
                  <c:v>16.363324718231191</c:v>
                </c:pt>
                <c:pt idx="1843">
                  <c:v>17.898002210315461</c:v>
                </c:pt>
                <c:pt idx="1844">
                  <c:v>17.889851665546026</c:v>
                </c:pt>
                <c:pt idx="1845">
                  <c:v>17.851736104697903</c:v>
                </c:pt>
                <c:pt idx="1846">
                  <c:v>17.846352415458938</c:v>
                </c:pt>
                <c:pt idx="1847">
                  <c:v>17.837829858562266</c:v>
                </c:pt>
                <c:pt idx="1848">
                  <c:v>17.824997961842325</c:v>
                </c:pt>
                <c:pt idx="1849">
                  <c:v>17.810291665546028</c:v>
                </c:pt>
                <c:pt idx="1850">
                  <c:v>17.802428609710315</c:v>
                </c:pt>
                <c:pt idx="1851">
                  <c:v>17.801849813694179</c:v>
                </c:pt>
                <c:pt idx="1852">
                  <c:v>17.796251665546027</c:v>
                </c:pt>
                <c:pt idx="1853">
                  <c:v>17.793903082450832</c:v>
                </c:pt>
                <c:pt idx="1854">
                  <c:v>17.788399090463386</c:v>
                </c:pt>
                <c:pt idx="1855">
                  <c:v>17.778701665546027</c:v>
                </c:pt>
                <c:pt idx="1856">
                  <c:v>17.778701665546027</c:v>
                </c:pt>
                <c:pt idx="1857">
                  <c:v>17.778701665546027</c:v>
                </c:pt>
                <c:pt idx="1858">
                  <c:v>17.778701665546027</c:v>
                </c:pt>
                <c:pt idx="1859">
                  <c:v>17.778701665546027</c:v>
                </c:pt>
                <c:pt idx="1860">
                  <c:v>17.778701665546027</c:v>
                </c:pt>
                <c:pt idx="1861">
                  <c:v>17.778701665546027</c:v>
                </c:pt>
                <c:pt idx="1862">
                  <c:v>17.778701665546027</c:v>
                </c:pt>
                <c:pt idx="1863">
                  <c:v>17.778701665546027</c:v>
                </c:pt>
                <c:pt idx="1864">
                  <c:v>17.778701665546027</c:v>
                </c:pt>
                <c:pt idx="1865">
                  <c:v>17.778701665546027</c:v>
                </c:pt>
                <c:pt idx="1866">
                  <c:v>17.778701665546027</c:v>
                </c:pt>
                <c:pt idx="1867">
                  <c:v>17.778701665546027</c:v>
                </c:pt>
                <c:pt idx="1868">
                  <c:v>17.778701665546027</c:v>
                </c:pt>
                <c:pt idx="1869">
                  <c:v>17.778701665546027</c:v>
                </c:pt>
                <c:pt idx="1870">
                  <c:v>17.778701665546027</c:v>
                </c:pt>
                <c:pt idx="1871">
                  <c:v>17.778701665546027</c:v>
                </c:pt>
                <c:pt idx="1872">
                  <c:v>17.778701665546027</c:v>
                </c:pt>
                <c:pt idx="1873">
                  <c:v>17.755553517397882</c:v>
                </c:pt>
                <c:pt idx="1874">
                  <c:v>17.727208486464662</c:v>
                </c:pt>
                <c:pt idx="1875">
                  <c:v>17.689701571053224</c:v>
                </c:pt>
                <c:pt idx="1876">
                  <c:v>17.674034764666331</c:v>
                </c:pt>
                <c:pt idx="1877">
                  <c:v>17.644033162576342</c:v>
                </c:pt>
                <c:pt idx="1878">
                  <c:v>17.634295855045664</c:v>
                </c:pt>
                <c:pt idx="1879">
                  <c:v>17.624913253944765</c:v>
                </c:pt>
                <c:pt idx="1880">
                  <c:v>17.605603136204842</c:v>
                </c:pt>
                <c:pt idx="1881">
                  <c:v>17.584018543665845</c:v>
                </c:pt>
                <c:pt idx="1882">
                  <c:v>17.566691310164174</c:v>
                </c:pt>
                <c:pt idx="1883">
                  <c:v>17.5589205371625</c:v>
                </c:pt>
                <c:pt idx="1884">
                  <c:v>17.552342451307123</c:v>
                </c:pt>
                <c:pt idx="1885">
                  <c:v>17.524505614723946</c:v>
                </c:pt>
                <c:pt idx="1886">
                  <c:v>17.514326955681266</c:v>
                </c:pt>
                <c:pt idx="1887">
                  <c:v>17.496087142376872</c:v>
                </c:pt>
                <c:pt idx="1888">
                  <c:v>17.469143770515565</c:v>
                </c:pt>
                <c:pt idx="1889">
                  <c:v>17.420457177676919</c:v>
                </c:pt>
                <c:pt idx="1890">
                  <c:v>17.381710204607522</c:v>
                </c:pt>
                <c:pt idx="1891">
                  <c:v>17.374289492077587</c:v>
                </c:pt>
                <c:pt idx="1892">
                  <c:v>17.371384122681683</c:v>
                </c:pt>
                <c:pt idx="1893">
                  <c:v>17.365653225612149</c:v>
                </c:pt>
                <c:pt idx="1894">
                  <c:v>17.36398792514148</c:v>
                </c:pt>
                <c:pt idx="1895">
                  <c:v>17.34315957163669</c:v>
                </c:pt>
                <c:pt idx="1896">
                  <c:v>17.339448734381129</c:v>
                </c:pt>
                <c:pt idx="1897">
                  <c:v>17.293736225275957</c:v>
                </c:pt>
                <c:pt idx="1898">
                  <c:v>17.241260418649098</c:v>
                </c:pt>
                <c:pt idx="1899">
                  <c:v>17.233842004520305</c:v>
                </c:pt>
                <c:pt idx="1900">
                  <c:v>17.22116592102314</c:v>
                </c:pt>
                <c:pt idx="1901">
                  <c:v>17.20701178505217</c:v>
                </c:pt>
                <c:pt idx="1902">
                  <c:v>17.193756096682918</c:v>
                </c:pt>
                <c:pt idx="1903">
                  <c:v>17.183498609710313</c:v>
                </c:pt>
                <c:pt idx="1904">
                  <c:v>16.363324718231191</c:v>
                </c:pt>
                <c:pt idx="1905">
                  <c:v>17.162259233521162</c:v>
                </c:pt>
                <c:pt idx="1906">
                  <c:v>17.159441859976468</c:v>
                </c:pt>
                <c:pt idx="1907">
                  <c:v>17.087242593713228</c:v>
                </c:pt>
                <c:pt idx="1908">
                  <c:v>17.084094444444446</c:v>
                </c:pt>
                <c:pt idx="1909">
                  <c:v>17.08256929427915</c:v>
                </c:pt>
                <c:pt idx="1910">
                  <c:v>17.0547247751723</c:v>
                </c:pt>
                <c:pt idx="1911">
                  <c:v>17.02527724887997</c:v>
                </c:pt>
                <c:pt idx="1912">
                  <c:v>16.994679018182325</c:v>
                </c:pt>
                <c:pt idx="1913">
                  <c:v>16.363324718231191</c:v>
                </c:pt>
                <c:pt idx="1914">
                  <c:v>16.981929331424592</c:v>
                </c:pt>
                <c:pt idx="1915">
                  <c:v>16.967305992220105</c:v>
                </c:pt>
                <c:pt idx="1916">
                  <c:v>16.91692977461198</c:v>
                </c:pt>
                <c:pt idx="1917">
                  <c:v>16.910525341197278</c:v>
                </c:pt>
                <c:pt idx="1918">
                  <c:v>16.907856074276275</c:v>
                </c:pt>
                <c:pt idx="1919">
                  <c:v>16.875465475052437</c:v>
                </c:pt>
                <c:pt idx="1920">
                  <c:v>16.855358642208778</c:v>
                </c:pt>
                <c:pt idx="1921">
                  <c:v>16.849037600784204</c:v>
                </c:pt>
                <c:pt idx="1922">
                  <c:v>16.795686470415198</c:v>
                </c:pt>
                <c:pt idx="1923">
                  <c:v>16.77626562433462</c:v>
                </c:pt>
                <c:pt idx="1924">
                  <c:v>16.766010729832804</c:v>
                </c:pt>
                <c:pt idx="1925">
                  <c:v>16.744770735277637</c:v>
                </c:pt>
                <c:pt idx="1926">
                  <c:v>16.741993976578694</c:v>
                </c:pt>
                <c:pt idx="1927">
                  <c:v>16.739784454530174</c:v>
                </c:pt>
                <c:pt idx="1928">
                  <c:v>16.731540987615748</c:v>
                </c:pt>
                <c:pt idx="1929">
                  <c:v>16.700448582005016</c:v>
                </c:pt>
                <c:pt idx="1930">
                  <c:v>16.698025274434141</c:v>
                </c:pt>
                <c:pt idx="1931">
                  <c:v>16.692380157187543</c:v>
                </c:pt>
                <c:pt idx="1932">
                  <c:v>16.678561682215499</c:v>
                </c:pt>
                <c:pt idx="1933">
                  <c:v>16.653307467641618</c:v>
                </c:pt>
                <c:pt idx="1934">
                  <c:v>16.56441782120244</c:v>
                </c:pt>
                <c:pt idx="1935">
                  <c:v>16.552833083011151</c:v>
                </c:pt>
                <c:pt idx="1936">
                  <c:v>16.540101036290356</c:v>
                </c:pt>
                <c:pt idx="1937">
                  <c:v>16.50330417843335</c:v>
                </c:pt>
                <c:pt idx="1938">
                  <c:v>16.50036813488931</c:v>
                </c:pt>
                <c:pt idx="1939">
                  <c:v>16.471602415458936</c:v>
                </c:pt>
                <c:pt idx="1940">
                  <c:v>16.466758188210903</c:v>
                </c:pt>
                <c:pt idx="1941">
                  <c:v>16.466266171132162</c:v>
                </c:pt>
                <c:pt idx="1942">
                  <c:v>16.433646063904298</c:v>
                </c:pt>
                <c:pt idx="1943">
                  <c:v>16.431931080853925</c:v>
                </c:pt>
                <c:pt idx="1944">
                  <c:v>16.430043769961337</c:v>
                </c:pt>
                <c:pt idx="1945">
                  <c:v>16.401125210959826</c:v>
                </c:pt>
                <c:pt idx="1946">
                  <c:v>16.377757071776767</c:v>
                </c:pt>
                <c:pt idx="1947">
                  <c:v>16.37350162636638</c:v>
                </c:pt>
                <c:pt idx="1948">
                  <c:v>16.370842389477222</c:v>
                </c:pt>
                <c:pt idx="1949">
                  <c:v>16.364188357487922</c:v>
                </c:pt>
                <c:pt idx="1950">
                  <c:v>16.341190127423676</c:v>
                </c:pt>
                <c:pt idx="1951">
                  <c:v>16.320474988793634</c:v>
                </c:pt>
                <c:pt idx="1952">
                  <c:v>16.312530456799461</c:v>
                </c:pt>
                <c:pt idx="1953">
                  <c:v>16.311458655839125</c:v>
                </c:pt>
                <c:pt idx="1954">
                  <c:v>16.247730928167197</c:v>
                </c:pt>
                <c:pt idx="1955">
                  <c:v>16.245218356616995</c:v>
                </c:pt>
                <c:pt idx="1956">
                  <c:v>16.24030590225248</c:v>
                </c:pt>
                <c:pt idx="1957">
                  <c:v>16.237267684484788</c:v>
                </c:pt>
                <c:pt idx="1958">
                  <c:v>16.236178067632853</c:v>
                </c:pt>
                <c:pt idx="1959">
                  <c:v>16.186122415458936</c:v>
                </c:pt>
                <c:pt idx="1960">
                  <c:v>16.184799556648176</c:v>
                </c:pt>
                <c:pt idx="1961">
                  <c:v>16.180435067238193</c:v>
                </c:pt>
                <c:pt idx="1962">
                  <c:v>16.178468719971203</c:v>
                </c:pt>
                <c:pt idx="1963">
                  <c:v>16.158075142058948</c:v>
                </c:pt>
                <c:pt idx="1964">
                  <c:v>16.157605425884512</c:v>
                </c:pt>
                <c:pt idx="1965">
                  <c:v>16.137373403092955</c:v>
                </c:pt>
                <c:pt idx="1966">
                  <c:v>16.130239138967454</c:v>
                </c:pt>
                <c:pt idx="1967">
                  <c:v>16.126525679946209</c:v>
                </c:pt>
                <c:pt idx="1968">
                  <c:v>16.12297319885695</c:v>
                </c:pt>
                <c:pt idx="1969">
                  <c:v>16.12093410657253</c:v>
                </c:pt>
                <c:pt idx="1970">
                  <c:v>16.065649855072465</c:v>
                </c:pt>
                <c:pt idx="1971">
                  <c:v>16.039442045088567</c:v>
                </c:pt>
                <c:pt idx="1972">
                  <c:v>16.037631345604304</c:v>
                </c:pt>
                <c:pt idx="1973">
                  <c:v>16.023143591499974</c:v>
                </c:pt>
                <c:pt idx="1974">
                  <c:v>15.983152850241545</c:v>
                </c:pt>
                <c:pt idx="1975">
                  <c:v>15.910288098444264</c:v>
                </c:pt>
                <c:pt idx="1976">
                  <c:v>15.897742850241546</c:v>
                </c:pt>
                <c:pt idx="1977">
                  <c:v>15.853559661835749</c:v>
                </c:pt>
                <c:pt idx="1978">
                  <c:v>15.840249307568438</c:v>
                </c:pt>
                <c:pt idx="1979">
                  <c:v>15.837334895232665</c:v>
                </c:pt>
                <c:pt idx="1980">
                  <c:v>15.836987523825705</c:v>
                </c:pt>
                <c:pt idx="1981">
                  <c:v>15.828726341261836</c:v>
                </c:pt>
                <c:pt idx="1982">
                  <c:v>15.817333882603581</c:v>
                </c:pt>
                <c:pt idx="1983">
                  <c:v>15.803835478012381</c:v>
                </c:pt>
                <c:pt idx="1984">
                  <c:v>15.797820421280155</c:v>
                </c:pt>
                <c:pt idx="1985">
                  <c:v>15.796362673467222</c:v>
                </c:pt>
                <c:pt idx="1986">
                  <c:v>15.789287840539512</c:v>
                </c:pt>
                <c:pt idx="1987">
                  <c:v>15.784946304000673</c:v>
                </c:pt>
                <c:pt idx="1988">
                  <c:v>15.696214390562533</c:v>
                </c:pt>
                <c:pt idx="1989">
                  <c:v>15.690813077828206</c:v>
                </c:pt>
                <c:pt idx="1990">
                  <c:v>15.67818291897798</c:v>
                </c:pt>
                <c:pt idx="1991">
                  <c:v>15.660569864543062</c:v>
                </c:pt>
                <c:pt idx="1992">
                  <c:v>15.654586138286545</c:v>
                </c:pt>
                <c:pt idx="1993">
                  <c:v>15.652991863923058</c:v>
                </c:pt>
                <c:pt idx="1994">
                  <c:v>15.621580151328565</c:v>
                </c:pt>
                <c:pt idx="1995">
                  <c:v>15.61383291897798</c:v>
                </c:pt>
                <c:pt idx="1996">
                  <c:v>15.599783183728357</c:v>
                </c:pt>
                <c:pt idx="1997">
                  <c:v>15.584146956521739</c:v>
                </c:pt>
                <c:pt idx="1998">
                  <c:v>15.568718502415461</c:v>
                </c:pt>
                <c:pt idx="1999">
                  <c:v>15.544772231778083</c:v>
                </c:pt>
                <c:pt idx="2000">
                  <c:v>15.536596723258812</c:v>
                </c:pt>
                <c:pt idx="2001">
                  <c:v>15.522994363929147</c:v>
                </c:pt>
                <c:pt idx="2002">
                  <c:v>15.522027773995632</c:v>
                </c:pt>
                <c:pt idx="2003">
                  <c:v>15.512823951504455</c:v>
                </c:pt>
                <c:pt idx="2004">
                  <c:v>15.485964966100743</c:v>
                </c:pt>
                <c:pt idx="2005">
                  <c:v>15.481574608617692</c:v>
                </c:pt>
                <c:pt idx="2006">
                  <c:v>15.473185020591695</c:v>
                </c:pt>
                <c:pt idx="2007">
                  <c:v>15.45929171855701</c:v>
                </c:pt>
                <c:pt idx="2008">
                  <c:v>15.455075893719807</c:v>
                </c:pt>
                <c:pt idx="2009">
                  <c:v>15.400085893719808</c:v>
                </c:pt>
                <c:pt idx="2010">
                  <c:v>15.390916365995016</c:v>
                </c:pt>
                <c:pt idx="2011">
                  <c:v>15.39064656875105</c:v>
                </c:pt>
                <c:pt idx="2012">
                  <c:v>15.380448135540986</c:v>
                </c:pt>
                <c:pt idx="2013">
                  <c:v>15.377638951924693</c:v>
                </c:pt>
                <c:pt idx="2014">
                  <c:v>15.37281921723539</c:v>
                </c:pt>
                <c:pt idx="2015">
                  <c:v>15.372372177676921</c:v>
                </c:pt>
                <c:pt idx="2016">
                  <c:v>15.354414372863788</c:v>
                </c:pt>
                <c:pt idx="2017">
                  <c:v>15.351418053326464</c:v>
                </c:pt>
                <c:pt idx="2018">
                  <c:v>15.337888153471171</c:v>
                </c:pt>
                <c:pt idx="2019">
                  <c:v>15.322324144394017</c:v>
                </c:pt>
                <c:pt idx="2020">
                  <c:v>15.321686611335236</c:v>
                </c:pt>
                <c:pt idx="2021">
                  <c:v>15.313895855465905</c:v>
                </c:pt>
                <c:pt idx="2022">
                  <c:v>15.309909931080853</c:v>
                </c:pt>
                <c:pt idx="2023">
                  <c:v>15.30451609514204</c:v>
                </c:pt>
                <c:pt idx="2024">
                  <c:v>15.297986020339552</c:v>
                </c:pt>
                <c:pt idx="2025">
                  <c:v>15.288631022641729</c:v>
                </c:pt>
                <c:pt idx="2026">
                  <c:v>15.284561111111111</c:v>
                </c:pt>
                <c:pt idx="2027">
                  <c:v>15.279987008180646</c:v>
                </c:pt>
                <c:pt idx="2028">
                  <c:v>15.233731562027232</c:v>
                </c:pt>
                <c:pt idx="2029">
                  <c:v>15.221264288115648</c:v>
                </c:pt>
                <c:pt idx="2030">
                  <c:v>15.217553450860088</c:v>
                </c:pt>
                <c:pt idx="2031">
                  <c:v>15.201074823371851</c:v>
                </c:pt>
                <c:pt idx="2032">
                  <c:v>15.174937067434302</c:v>
                </c:pt>
                <c:pt idx="2033">
                  <c:v>15.173099583123214</c:v>
                </c:pt>
                <c:pt idx="2034">
                  <c:v>15.149632763909903</c:v>
                </c:pt>
                <c:pt idx="2035">
                  <c:v>15.149068561943187</c:v>
                </c:pt>
                <c:pt idx="2036">
                  <c:v>15.135520442164189</c:v>
                </c:pt>
                <c:pt idx="2037">
                  <c:v>15.126854492351656</c:v>
                </c:pt>
                <c:pt idx="2038">
                  <c:v>15.124820453163485</c:v>
                </c:pt>
                <c:pt idx="2039">
                  <c:v>15.120248201981335</c:v>
                </c:pt>
                <c:pt idx="2040">
                  <c:v>15.067876731078906</c:v>
                </c:pt>
                <c:pt idx="2041">
                  <c:v>15.052681753235838</c:v>
                </c:pt>
                <c:pt idx="2042">
                  <c:v>15.03733502415459</c:v>
                </c:pt>
                <c:pt idx="2043">
                  <c:v>15.035221455286601</c:v>
                </c:pt>
                <c:pt idx="2044">
                  <c:v>15.028937823163558</c:v>
                </c:pt>
                <c:pt idx="2045">
                  <c:v>15.00597110278551</c:v>
                </c:pt>
                <c:pt idx="2046">
                  <c:v>15.005920085491168</c:v>
                </c:pt>
                <c:pt idx="2047">
                  <c:v>15.002766183574881</c:v>
                </c:pt>
                <c:pt idx="2048">
                  <c:v>14.999228037929891</c:v>
                </c:pt>
                <c:pt idx="2049">
                  <c:v>14.988398887207937</c:v>
                </c:pt>
                <c:pt idx="2050">
                  <c:v>14.985239798705665</c:v>
                </c:pt>
                <c:pt idx="2051">
                  <c:v>14.984075993864515</c:v>
                </c:pt>
                <c:pt idx="2052">
                  <c:v>14.979070950080514</c:v>
                </c:pt>
                <c:pt idx="2053">
                  <c:v>14.970279024485908</c:v>
                </c:pt>
                <c:pt idx="2054">
                  <c:v>14.964112458116208</c:v>
                </c:pt>
                <c:pt idx="2055">
                  <c:v>14.959994641828732</c:v>
                </c:pt>
                <c:pt idx="2056">
                  <c:v>14.959122592592594</c:v>
                </c:pt>
                <c:pt idx="2057">
                  <c:v>14.940568415139799</c:v>
                </c:pt>
                <c:pt idx="2058">
                  <c:v>14.926927866027903</c:v>
                </c:pt>
                <c:pt idx="2059">
                  <c:v>14.921555893719807</c:v>
                </c:pt>
                <c:pt idx="2060">
                  <c:v>14.901892344091443</c:v>
                </c:pt>
                <c:pt idx="2061">
                  <c:v>14.899433751050596</c:v>
                </c:pt>
                <c:pt idx="2062">
                  <c:v>14.89727775262436</c:v>
                </c:pt>
                <c:pt idx="2063">
                  <c:v>14.897084529082951</c:v>
                </c:pt>
                <c:pt idx="2064">
                  <c:v>14.88894850241546</c:v>
                </c:pt>
                <c:pt idx="2065">
                  <c:v>14.871392692049085</c:v>
                </c:pt>
                <c:pt idx="2066">
                  <c:v>14.845153269895562</c:v>
                </c:pt>
                <c:pt idx="2067">
                  <c:v>14.841610085588613</c:v>
                </c:pt>
                <c:pt idx="2068">
                  <c:v>14.810304000672382</c:v>
                </c:pt>
                <c:pt idx="2069">
                  <c:v>14.808631089959096</c:v>
                </c:pt>
                <c:pt idx="2070">
                  <c:v>14.808040112623969</c:v>
                </c:pt>
                <c:pt idx="2071">
                  <c:v>14.793720676328501</c:v>
                </c:pt>
                <c:pt idx="2072">
                  <c:v>14.779759654984032</c:v>
                </c:pt>
                <c:pt idx="2073">
                  <c:v>14.734508502415459</c:v>
                </c:pt>
                <c:pt idx="2074">
                  <c:v>14.713117446209447</c:v>
                </c:pt>
                <c:pt idx="2075">
                  <c:v>14.709218607225425</c:v>
                </c:pt>
                <c:pt idx="2076">
                  <c:v>14.705411111111109</c:v>
                </c:pt>
                <c:pt idx="2077">
                  <c:v>14.687049637193926</c:v>
                </c:pt>
                <c:pt idx="2078">
                  <c:v>14.682887915335913</c:v>
                </c:pt>
                <c:pt idx="2079">
                  <c:v>14.670060678685493</c:v>
                </c:pt>
                <c:pt idx="2080">
                  <c:v>14.646580489998318</c:v>
                </c:pt>
                <c:pt idx="2081">
                  <c:v>14.644119443884126</c:v>
                </c:pt>
                <c:pt idx="2082">
                  <c:v>14.639028085952821</c:v>
                </c:pt>
                <c:pt idx="2083">
                  <c:v>14.621484409144394</c:v>
                </c:pt>
                <c:pt idx="2084">
                  <c:v>14.584665618451279</c:v>
                </c:pt>
                <c:pt idx="2085">
                  <c:v>14.521220996666109</c:v>
                </c:pt>
                <c:pt idx="2086">
                  <c:v>14.514395893719808</c:v>
                </c:pt>
                <c:pt idx="2087">
                  <c:v>14.514099421471396</c:v>
                </c:pt>
                <c:pt idx="2088">
                  <c:v>14.507918939457612</c:v>
                </c:pt>
                <c:pt idx="2089">
                  <c:v>14.495809340085163</c:v>
                </c:pt>
                <c:pt idx="2090">
                  <c:v>14.466437559533816</c:v>
                </c:pt>
                <c:pt idx="2091">
                  <c:v>14.465985922003696</c:v>
                </c:pt>
                <c:pt idx="2092">
                  <c:v>14.461788325281804</c:v>
                </c:pt>
                <c:pt idx="2093">
                  <c:v>14.443746375441251</c:v>
                </c:pt>
                <c:pt idx="2094">
                  <c:v>14.411240554154762</c:v>
                </c:pt>
                <c:pt idx="2095">
                  <c:v>14.388236678433348</c:v>
                </c:pt>
                <c:pt idx="2096">
                  <c:v>14.356732689210949</c:v>
                </c:pt>
                <c:pt idx="2097">
                  <c:v>14.356400770614231</c:v>
                </c:pt>
                <c:pt idx="2098">
                  <c:v>14.345305458937196</c:v>
                </c:pt>
                <c:pt idx="2099">
                  <c:v>14.329924745755589</c:v>
                </c:pt>
                <c:pt idx="2100">
                  <c:v>14.322557560557003</c:v>
                </c:pt>
                <c:pt idx="2101">
                  <c:v>14.306438456043033</c:v>
                </c:pt>
                <c:pt idx="2102">
                  <c:v>14.266059295679947</c:v>
                </c:pt>
                <c:pt idx="2103">
                  <c:v>14.261076426990531</c:v>
                </c:pt>
                <c:pt idx="2104">
                  <c:v>14.248464664929676</c:v>
                </c:pt>
                <c:pt idx="2105">
                  <c:v>14.243845226088418</c:v>
                </c:pt>
                <c:pt idx="2106">
                  <c:v>14.232731111111111</c:v>
                </c:pt>
                <c:pt idx="2107">
                  <c:v>14.230844557208494</c:v>
                </c:pt>
                <c:pt idx="2108">
                  <c:v>14.213363887768253</c:v>
                </c:pt>
                <c:pt idx="2109">
                  <c:v>14.213300880400066</c:v>
                </c:pt>
                <c:pt idx="2110">
                  <c:v>14.209825838796434</c:v>
                </c:pt>
                <c:pt idx="2111">
                  <c:v>14.199417086905362</c:v>
                </c:pt>
                <c:pt idx="2112">
                  <c:v>14.166335221465793</c:v>
                </c:pt>
                <c:pt idx="2113">
                  <c:v>14.154638287807472</c:v>
                </c:pt>
                <c:pt idx="2114">
                  <c:v>14.152212189023365</c:v>
                </c:pt>
                <c:pt idx="2115">
                  <c:v>14.1139506763285</c:v>
                </c:pt>
                <c:pt idx="2116">
                  <c:v>14.101691111111109</c:v>
                </c:pt>
                <c:pt idx="2117">
                  <c:v>14.099262628081446</c:v>
                </c:pt>
                <c:pt idx="2118">
                  <c:v>14.089581253572028</c:v>
                </c:pt>
                <c:pt idx="2119">
                  <c:v>14.072030460581612</c:v>
                </c:pt>
                <c:pt idx="2120">
                  <c:v>14.071147207934107</c:v>
                </c:pt>
                <c:pt idx="2121">
                  <c:v>14.068955640176643</c:v>
                </c:pt>
                <c:pt idx="2122">
                  <c:v>14.068909428055136</c:v>
                </c:pt>
                <c:pt idx="2123">
                  <c:v>14.025281034627668</c:v>
                </c:pt>
                <c:pt idx="2124">
                  <c:v>14.021704530173139</c:v>
                </c:pt>
                <c:pt idx="2125">
                  <c:v>14.009663416820752</c:v>
                </c:pt>
                <c:pt idx="2126">
                  <c:v>14.006273887768252</c:v>
                </c:pt>
                <c:pt idx="2127">
                  <c:v>14.004218271046652</c:v>
                </c:pt>
                <c:pt idx="2128">
                  <c:v>13.98985888888889</c:v>
                </c:pt>
                <c:pt idx="2129">
                  <c:v>13.989162047171487</c:v>
                </c:pt>
                <c:pt idx="2130">
                  <c:v>13.978193887768253</c:v>
                </c:pt>
                <c:pt idx="2131">
                  <c:v>13.976793949963579</c:v>
                </c:pt>
                <c:pt idx="2132">
                  <c:v>13.966450993164116</c:v>
                </c:pt>
                <c:pt idx="2133">
                  <c:v>13.940830284525957</c:v>
                </c:pt>
                <c:pt idx="2134">
                  <c:v>13.939201514960498</c:v>
                </c:pt>
                <c:pt idx="2135">
                  <c:v>13.937435766935621</c:v>
                </c:pt>
                <c:pt idx="2136">
                  <c:v>13.93324242238983</c:v>
                </c:pt>
                <c:pt idx="2137">
                  <c:v>13.928378502415457</c:v>
                </c:pt>
                <c:pt idx="2138">
                  <c:v>13.928243615593658</c:v>
                </c:pt>
                <c:pt idx="2139">
                  <c:v>13.910634182215498</c:v>
                </c:pt>
                <c:pt idx="2140">
                  <c:v>13.876315214741972</c:v>
                </c:pt>
                <c:pt idx="2141">
                  <c:v>13.865556512579145</c:v>
                </c:pt>
                <c:pt idx="2142">
                  <c:v>13.854973719806763</c:v>
                </c:pt>
                <c:pt idx="2143">
                  <c:v>13.843991973440914</c:v>
                </c:pt>
                <c:pt idx="2144">
                  <c:v>13.833126992351653</c:v>
                </c:pt>
                <c:pt idx="2145">
                  <c:v>13.81742624726845</c:v>
                </c:pt>
                <c:pt idx="2146">
                  <c:v>13.805117351655738</c:v>
                </c:pt>
                <c:pt idx="2147">
                  <c:v>13.800363580013446</c:v>
                </c:pt>
                <c:pt idx="2148">
                  <c:v>13.797185893719806</c:v>
                </c:pt>
                <c:pt idx="2149">
                  <c:v>13.789866255819394</c:v>
                </c:pt>
                <c:pt idx="2150">
                  <c:v>13.782606296296297</c:v>
                </c:pt>
                <c:pt idx="2151">
                  <c:v>13.77457300596739</c:v>
                </c:pt>
                <c:pt idx="2152">
                  <c:v>13.770862168711828</c:v>
                </c:pt>
                <c:pt idx="2153">
                  <c:v>13.764747407407407</c:v>
                </c:pt>
                <c:pt idx="2154">
                  <c:v>13.764731111111111</c:v>
                </c:pt>
                <c:pt idx="2155">
                  <c:v>13.752358936375861</c:v>
                </c:pt>
                <c:pt idx="2156">
                  <c:v>13.720154508856682</c:v>
                </c:pt>
                <c:pt idx="2157">
                  <c:v>13.705154038493863</c:v>
                </c:pt>
                <c:pt idx="2158">
                  <c:v>13.698840575197147</c:v>
                </c:pt>
                <c:pt idx="2159">
                  <c:v>13.676452372947832</c:v>
                </c:pt>
                <c:pt idx="2160">
                  <c:v>13.665179371980678</c:v>
                </c:pt>
                <c:pt idx="2161">
                  <c:v>13.618642916346921</c:v>
                </c:pt>
                <c:pt idx="2162">
                  <c:v>13.614234772230628</c:v>
                </c:pt>
                <c:pt idx="2163">
                  <c:v>13.612044850401116</c:v>
                </c:pt>
                <c:pt idx="2164">
                  <c:v>13.599637207934105</c:v>
                </c:pt>
                <c:pt idx="2165">
                  <c:v>13.572735109231607</c:v>
                </c:pt>
                <c:pt idx="2166">
                  <c:v>13.560762586148934</c:v>
                </c:pt>
                <c:pt idx="2167">
                  <c:v>13.553340911637807</c:v>
                </c:pt>
                <c:pt idx="2168">
                  <c:v>13.550621111111109</c:v>
                </c:pt>
                <c:pt idx="2169">
                  <c:v>13.525012094469659</c:v>
                </c:pt>
                <c:pt idx="2170">
                  <c:v>13.524824027147421</c:v>
                </c:pt>
                <c:pt idx="2171">
                  <c:v>13.524664723062699</c:v>
                </c:pt>
                <c:pt idx="2172">
                  <c:v>13.523579608617696</c:v>
                </c:pt>
                <c:pt idx="2173">
                  <c:v>13.516334446965876</c:v>
                </c:pt>
                <c:pt idx="2174">
                  <c:v>13.501879629629631</c:v>
                </c:pt>
                <c:pt idx="2175">
                  <c:v>13.489880233652713</c:v>
                </c:pt>
                <c:pt idx="2176">
                  <c:v>13.488566859976467</c:v>
                </c:pt>
                <c:pt idx="2177">
                  <c:v>13.486255185185184</c:v>
                </c:pt>
                <c:pt idx="2178">
                  <c:v>13.482006851079786</c:v>
                </c:pt>
                <c:pt idx="2179">
                  <c:v>13.476758502415457</c:v>
                </c:pt>
                <c:pt idx="2180">
                  <c:v>13.457658731482089</c:v>
                </c:pt>
                <c:pt idx="2181">
                  <c:v>13.449347092392825</c:v>
                </c:pt>
                <c:pt idx="2182">
                  <c:v>13.419581111111111</c:v>
                </c:pt>
                <c:pt idx="2183">
                  <c:v>13.409144705692833</c:v>
                </c:pt>
                <c:pt idx="2184">
                  <c:v>13.363341595926487</c:v>
                </c:pt>
                <c:pt idx="2185">
                  <c:v>13.338851111111111</c:v>
                </c:pt>
                <c:pt idx="2186">
                  <c:v>13.335261835748792</c:v>
                </c:pt>
                <c:pt idx="2187">
                  <c:v>13.334804009661838</c:v>
                </c:pt>
                <c:pt idx="2188">
                  <c:v>13.323254144558458</c:v>
                </c:pt>
                <c:pt idx="2189">
                  <c:v>13.301238044507542</c:v>
                </c:pt>
                <c:pt idx="2190">
                  <c:v>13.294193751050596</c:v>
                </c:pt>
                <c:pt idx="2191">
                  <c:v>13.274756440158008</c:v>
                </c:pt>
                <c:pt idx="2192">
                  <c:v>13.271979681459067</c:v>
                </c:pt>
                <c:pt idx="2193">
                  <c:v>13.270041111111107</c:v>
                </c:pt>
                <c:pt idx="2194">
                  <c:v>13.252574644758223</c:v>
                </c:pt>
                <c:pt idx="2195">
                  <c:v>13.240716004717633</c:v>
                </c:pt>
                <c:pt idx="2196">
                  <c:v>13.227551542276011</c:v>
                </c:pt>
                <c:pt idx="2197">
                  <c:v>13.225361111111113</c:v>
                </c:pt>
                <c:pt idx="2198">
                  <c:v>13.208114231383425</c:v>
                </c:pt>
                <c:pt idx="2199">
                  <c:v>13.200791111111112</c:v>
                </c:pt>
                <c:pt idx="2200">
                  <c:v>13.191453679189779</c:v>
                </c:pt>
                <c:pt idx="2201">
                  <c:v>13.177569885695075</c:v>
                </c:pt>
                <c:pt idx="2202">
                  <c:v>13.177569885695075</c:v>
                </c:pt>
                <c:pt idx="2203">
                  <c:v>13.173881111111111</c:v>
                </c:pt>
                <c:pt idx="2204">
                  <c:v>13.160940509049141</c:v>
                </c:pt>
                <c:pt idx="2205">
                  <c:v>13.159547460777722</c:v>
                </c:pt>
                <c:pt idx="2206">
                  <c:v>13.144997953017311</c:v>
                </c:pt>
                <c:pt idx="2207">
                  <c:v>13.144452592592593</c:v>
                </c:pt>
                <c:pt idx="2208">
                  <c:v>13.120370370370372</c:v>
                </c:pt>
                <c:pt idx="2209">
                  <c:v>13.120370370370372</c:v>
                </c:pt>
                <c:pt idx="2210">
                  <c:v>13.120370370370372</c:v>
                </c:pt>
                <c:pt idx="2211">
                  <c:v>13.119561131008499</c:v>
                </c:pt>
                <c:pt idx="2212">
                  <c:v>13.114340305958132</c:v>
                </c:pt>
                <c:pt idx="2213">
                  <c:v>13.110927676920491</c:v>
                </c:pt>
                <c:pt idx="2214">
                  <c:v>13.110163367792907</c:v>
                </c:pt>
                <c:pt idx="2215">
                  <c:v>13.10836111111111</c:v>
                </c:pt>
                <c:pt idx="2216">
                  <c:v>13.097222222222225</c:v>
                </c:pt>
                <c:pt idx="2217">
                  <c:v>13.094549235330016</c:v>
                </c:pt>
                <c:pt idx="2218">
                  <c:v>13.09432111111111</c:v>
                </c:pt>
                <c:pt idx="2219">
                  <c:v>13.073261111111112</c:v>
                </c:pt>
                <c:pt idx="2220">
                  <c:v>13.069473618017645</c:v>
                </c:pt>
                <c:pt idx="2221">
                  <c:v>13.058169261640611</c:v>
                </c:pt>
                <c:pt idx="2222">
                  <c:v>13.052615744242731</c:v>
                </c:pt>
                <c:pt idx="2223">
                  <c:v>13.050925925925926</c:v>
                </c:pt>
                <c:pt idx="2224">
                  <c:v>13.050925925925926</c:v>
                </c:pt>
                <c:pt idx="2225">
                  <c:v>13.030458888888889</c:v>
                </c:pt>
                <c:pt idx="2226">
                  <c:v>13.027777777777777</c:v>
                </c:pt>
                <c:pt idx="2227">
                  <c:v>13.027777777777777</c:v>
                </c:pt>
                <c:pt idx="2228">
                  <c:v>13.021764472880596</c:v>
                </c:pt>
                <c:pt idx="2229">
                  <c:v>13.013916296296298</c:v>
                </c:pt>
                <c:pt idx="2230">
                  <c:v>13.013224635092733</c:v>
                </c:pt>
                <c:pt idx="2231">
                  <c:v>13.008809371980677</c:v>
                </c:pt>
                <c:pt idx="2232">
                  <c:v>13.00462962962963</c:v>
                </c:pt>
                <c:pt idx="2233">
                  <c:v>13.00462962962963</c:v>
                </c:pt>
                <c:pt idx="2234">
                  <c:v>12.998381111111113</c:v>
                </c:pt>
                <c:pt idx="2235">
                  <c:v>12.997135462962962</c:v>
                </c:pt>
                <c:pt idx="2236">
                  <c:v>12.996041111111111</c:v>
                </c:pt>
                <c:pt idx="2237">
                  <c:v>12.987006296296297</c:v>
                </c:pt>
                <c:pt idx="2238">
                  <c:v>12.985973535468146</c:v>
                </c:pt>
                <c:pt idx="2239">
                  <c:v>12.983996522524794</c:v>
                </c:pt>
                <c:pt idx="2240">
                  <c:v>12.962263719806764</c:v>
                </c:pt>
                <c:pt idx="2241">
                  <c:v>12.960644628508991</c:v>
                </c:pt>
                <c:pt idx="2242">
                  <c:v>12.960189041575614</c:v>
                </c:pt>
                <c:pt idx="2243">
                  <c:v>12.958333333333332</c:v>
                </c:pt>
                <c:pt idx="2244">
                  <c:v>12.956261111111111</c:v>
                </c:pt>
                <c:pt idx="2245">
                  <c:v>12.949560409507383</c:v>
                </c:pt>
                <c:pt idx="2246">
                  <c:v>12.940143634644478</c:v>
                </c:pt>
                <c:pt idx="2247">
                  <c:v>12.939881111111111</c:v>
                </c:pt>
                <c:pt idx="2248">
                  <c:v>12.935185185185185</c:v>
                </c:pt>
                <c:pt idx="2249">
                  <c:v>12.935185185185185</c:v>
                </c:pt>
                <c:pt idx="2250">
                  <c:v>12.934311663304756</c:v>
                </c:pt>
                <c:pt idx="2251">
                  <c:v>12.93286111111111</c:v>
                </c:pt>
                <c:pt idx="2252">
                  <c:v>12.922076763285023</c:v>
                </c:pt>
                <c:pt idx="2253">
                  <c:v>12.918210676328503</c:v>
                </c:pt>
                <c:pt idx="2254">
                  <c:v>12.917220740740738</c:v>
                </c:pt>
                <c:pt idx="2255">
                  <c:v>12.916106602254427</c:v>
                </c:pt>
                <c:pt idx="2256">
                  <c:v>12.912037037037036</c:v>
                </c:pt>
                <c:pt idx="2257">
                  <c:v>12.912037037037036</c:v>
                </c:pt>
                <c:pt idx="2258">
                  <c:v>12.912037037037036</c:v>
                </c:pt>
                <c:pt idx="2259">
                  <c:v>12.911801111111108</c:v>
                </c:pt>
                <c:pt idx="2260">
                  <c:v>12.905422056227936</c:v>
                </c:pt>
                <c:pt idx="2261">
                  <c:v>12.894622135372892</c:v>
                </c:pt>
                <c:pt idx="2262">
                  <c:v>12.890020702639097</c:v>
                </c:pt>
                <c:pt idx="2263">
                  <c:v>12.889229629209391</c:v>
                </c:pt>
                <c:pt idx="2264">
                  <c:v>12.878379806763284</c:v>
                </c:pt>
                <c:pt idx="2265">
                  <c:v>12.86574074074074</c:v>
                </c:pt>
                <c:pt idx="2266">
                  <c:v>12.86574074074074</c:v>
                </c:pt>
                <c:pt idx="2267">
                  <c:v>12.861793662800473</c:v>
                </c:pt>
                <c:pt idx="2268">
                  <c:v>12.859942413290749</c:v>
                </c:pt>
                <c:pt idx="2269">
                  <c:v>12.85901690410153</c:v>
                </c:pt>
                <c:pt idx="2270">
                  <c:v>12.850196008993107</c:v>
                </c:pt>
                <c:pt idx="2271">
                  <c:v>12.849769457051609</c:v>
                </c:pt>
                <c:pt idx="2272">
                  <c:v>12.842592592592593</c:v>
                </c:pt>
                <c:pt idx="2273">
                  <c:v>12.842592592592593</c:v>
                </c:pt>
                <c:pt idx="2274">
                  <c:v>12.842592592592593</c:v>
                </c:pt>
                <c:pt idx="2275">
                  <c:v>12.833411111111111</c:v>
                </c:pt>
                <c:pt idx="2276">
                  <c:v>12.826391111111111</c:v>
                </c:pt>
                <c:pt idx="2277">
                  <c:v>12.826025378915224</c:v>
                </c:pt>
                <c:pt idx="2278">
                  <c:v>12.821456763285024</c:v>
                </c:pt>
                <c:pt idx="2279">
                  <c:v>12.820541111111112</c:v>
                </c:pt>
                <c:pt idx="2280">
                  <c:v>12.819444444444445</c:v>
                </c:pt>
                <c:pt idx="2281">
                  <c:v>12.81937111111111</c:v>
                </c:pt>
                <c:pt idx="2282">
                  <c:v>12.799930702639097</c:v>
                </c:pt>
                <c:pt idx="2283">
                  <c:v>12.796296296296298</c:v>
                </c:pt>
                <c:pt idx="2284">
                  <c:v>12.796296296296298</c:v>
                </c:pt>
                <c:pt idx="2285">
                  <c:v>12.794377185241215</c:v>
                </c:pt>
                <c:pt idx="2286">
                  <c:v>12.788823667843335</c:v>
                </c:pt>
                <c:pt idx="2287">
                  <c:v>12.767585893719806</c:v>
                </c:pt>
                <c:pt idx="2288">
                  <c:v>12.76742064492632</c:v>
                </c:pt>
                <c:pt idx="2289">
                  <c:v>12.760718502415459</c:v>
                </c:pt>
                <c:pt idx="2290">
                  <c:v>12.758531111111111</c:v>
                </c:pt>
                <c:pt idx="2291">
                  <c:v>12.73553806763285</c:v>
                </c:pt>
                <c:pt idx="2292">
                  <c:v>12.7333506763285</c:v>
                </c:pt>
                <c:pt idx="2293">
                  <c:v>12.72928111111111</c:v>
                </c:pt>
                <c:pt idx="2294">
                  <c:v>12.726851851851853</c:v>
                </c:pt>
                <c:pt idx="2295">
                  <c:v>12.726851851851853</c:v>
                </c:pt>
                <c:pt idx="2296">
                  <c:v>12.702625458937199</c:v>
                </c:pt>
                <c:pt idx="2297">
                  <c:v>12.699824487308794</c:v>
                </c:pt>
                <c:pt idx="2298">
                  <c:v>12.683651111111113</c:v>
                </c:pt>
                <c:pt idx="2299">
                  <c:v>12.680853285024156</c:v>
                </c:pt>
                <c:pt idx="2300">
                  <c:v>12.680555555555555</c:v>
                </c:pt>
                <c:pt idx="2301">
                  <c:v>12.680141111111112</c:v>
                </c:pt>
                <c:pt idx="2302">
                  <c:v>12.669611111111111</c:v>
                </c:pt>
                <c:pt idx="2303">
                  <c:v>12.661828067632849</c:v>
                </c:pt>
                <c:pt idx="2304">
                  <c:v>12.658316008993108</c:v>
                </c:pt>
                <c:pt idx="2305">
                  <c:v>12.649721111111111</c:v>
                </c:pt>
                <c:pt idx="2306">
                  <c:v>12.635528502415459</c:v>
                </c:pt>
                <c:pt idx="2307">
                  <c:v>12.634511111111111</c:v>
                </c:pt>
                <c:pt idx="2308">
                  <c:v>12.634259259259258</c:v>
                </c:pt>
                <c:pt idx="2309">
                  <c:v>12.634259259259258</c:v>
                </c:pt>
                <c:pt idx="2310">
                  <c:v>12.629424154589373</c:v>
                </c:pt>
                <c:pt idx="2311">
                  <c:v>12.627389371980676</c:v>
                </c:pt>
                <c:pt idx="2312">
                  <c:v>12.623319806763284</c:v>
                </c:pt>
                <c:pt idx="2313">
                  <c:v>12.621641111111112</c:v>
                </c:pt>
                <c:pt idx="2314">
                  <c:v>12.619250241545894</c:v>
                </c:pt>
                <c:pt idx="2315">
                  <c:v>12.619250241545894</c:v>
                </c:pt>
                <c:pt idx="2316">
                  <c:v>12.619250241545894</c:v>
                </c:pt>
                <c:pt idx="2317">
                  <c:v>12.618232850241546</c:v>
                </c:pt>
                <c:pt idx="2318">
                  <c:v>12.616198067632849</c:v>
                </c:pt>
                <c:pt idx="2319">
                  <c:v>12.614163285024155</c:v>
                </c:pt>
                <c:pt idx="2320">
                  <c:v>12.612128502415459</c:v>
                </c:pt>
                <c:pt idx="2321">
                  <c:v>12.611111111111111</c:v>
                </c:pt>
                <c:pt idx="2322">
                  <c:v>12.611111111111111</c:v>
                </c:pt>
                <c:pt idx="2323">
                  <c:v>12.611111111111111</c:v>
                </c:pt>
                <c:pt idx="2324">
                  <c:v>12.611111111111111</c:v>
                </c:pt>
                <c:pt idx="2325">
                  <c:v>12.611111111111111</c:v>
                </c:pt>
                <c:pt idx="2326">
                  <c:v>12.611111111111111</c:v>
                </c:pt>
                <c:pt idx="2327">
                  <c:v>12.611111111111111</c:v>
                </c:pt>
                <c:pt idx="2328">
                  <c:v>12.611111111111111</c:v>
                </c:pt>
                <c:pt idx="2329">
                  <c:v>12.611111111111111</c:v>
                </c:pt>
                <c:pt idx="2330">
                  <c:v>12.611111111111111</c:v>
                </c:pt>
                <c:pt idx="2331">
                  <c:v>12.611111111111111</c:v>
                </c:pt>
                <c:pt idx="2332">
                  <c:v>12.611111111111111</c:v>
                </c:pt>
                <c:pt idx="2333">
                  <c:v>12.611111111111111</c:v>
                </c:pt>
                <c:pt idx="2334">
                  <c:v>12.611111111111111</c:v>
                </c:pt>
                <c:pt idx="2335">
                  <c:v>12.611111111111111</c:v>
                </c:pt>
                <c:pt idx="2336">
                  <c:v>12.611111111111111</c:v>
                </c:pt>
                <c:pt idx="2337">
                  <c:v>12.611111111111111</c:v>
                </c:pt>
                <c:pt idx="2338">
                  <c:v>12.611111111111111</c:v>
                </c:pt>
                <c:pt idx="2339">
                  <c:v>12.611111111111111</c:v>
                </c:pt>
                <c:pt idx="2340">
                  <c:v>12.611111111111111</c:v>
                </c:pt>
                <c:pt idx="2341">
                  <c:v>12.611111111111111</c:v>
                </c:pt>
                <c:pt idx="2342">
                  <c:v>12.611111111111111</c:v>
                </c:pt>
                <c:pt idx="2343">
                  <c:v>12.611111111111111</c:v>
                </c:pt>
                <c:pt idx="2344">
                  <c:v>12.611111111111111</c:v>
                </c:pt>
                <c:pt idx="2345">
                  <c:v>12.611111111111111</c:v>
                </c:pt>
                <c:pt idx="2346">
                  <c:v>12.611111111111111</c:v>
                </c:pt>
                <c:pt idx="2347">
                  <c:v>12.611111111111111</c:v>
                </c:pt>
                <c:pt idx="2348">
                  <c:v>12.611111111111111</c:v>
                </c:pt>
                <c:pt idx="2349">
                  <c:v>12.611111111111111</c:v>
                </c:pt>
                <c:pt idx="2350">
                  <c:v>12.611111111111111</c:v>
                </c:pt>
                <c:pt idx="2351">
                  <c:v>12.611111111111111</c:v>
                </c:pt>
                <c:pt idx="2352">
                  <c:v>12.611111111111111</c:v>
                </c:pt>
                <c:pt idx="2353">
                  <c:v>12.611111111111111</c:v>
                </c:pt>
                <c:pt idx="2354">
                  <c:v>12.611111111111111</c:v>
                </c:pt>
                <c:pt idx="2355">
                  <c:v>12.611111111111111</c:v>
                </c:pt>
                <c:pt idx="2356">
                  <c:v>12.611111111111111</c:v>
                </c:pt>
                <c:pt idx="2357">
                  <c:v>12.611111111111111</c:v>
                </c:pt>
                <c:pt idx="2358">
                  <c:v>12.611111111111111</c:v>
                </c:pt>
                <c:pt idx="2359">
                  <c:v>12.611111111111111</c:v>
                </c:pt>
                <c:pt idx="2360">
                  <c:v>12.611111111111111</c:v>
                </c:pt>
                <c:pt idx="2361">
                  <c:v>12.611111111111111</c:v>
                </c:pt>
                <c:pt idx="2362">
                  <c:v>12.611111111111111</c:v>
                </c:pt>
                <c:pt idx="2363">
                  <c:v>12.611111111111111</c:v>
                </c:pt>
                <c:pt idx="2364">
                  <c:v>12.611111111111111</c:v>
                </c:pt>
                <c:pt idx="2365">
                  <c:v>12.611111111111111</c:v>
                </c:pt>
                <c:pt idx="2366">
                  <c:v>12.611111111111111</c:v>
                </c:pt>
                <c:pt idx="2367">
                  <c:v>12.611111111111111</c:v>
                </c:pt>
                <c:pt idx="2368">
                  <c:v>12.611111111111111</c:v>
                </c:pt>
                <c:pt idx="2369">
                  <c:v>12.611111111111111</c:v>
                </c:pt>
                <c:pt idx="2370">
                  <c:v>12.611111111111111</c:v>
                </c:pt>
                <c:pt idx="2371">
                  <c:v>12.611111111111111</c:v>
                </c:pt>
                <c:pt idx="2372">
                  <c:v>12.611111111111111</c:v>
                </c:pt>
                <c:pt idx="2373">
                  <c:v>12.611111111111111</c:v>
                </c:pt>
                <c:pt idx="2374">
                  <c:v>12.611111111111111</c:v>
                </c:pt>
                <c:pt idx="2375">
                  <c:v>12.611111111111111</c:v>
                </c:pt>
                <c:pt idx="2376">
                  <c:v>12.611111111111111</c:v>
                </c:pt>
                <c:pt idx="2377">
                  <c:v>12.611111111111111</c:v>
                </c:pt>
                <c:pt idx="2378">
                  <c:v>12.611111111111111</c:v>
                </c:pt>
                <c:pt idx="2379">
                  <c:v>12.611111111111111</c:v>
                </c:pt>
                <c:pt idx="2380">
                  <c:v>12.611111111111111</c:v>
                </c:pt>
                <c:pt idx="2381">
                  <c:v>12.611111111111111</c:v>
                </c:pt>
                <c:pt idx="2382">
                  <c:v>12.611111111111111</c:v>
                </c:pt>
                <c:pt idx="2383">
                  <c:v>12.611111111111111</c:v>
                </c:pt>
                <c:pt idx="2384">
                  <c:v>12.611111111111111</c:v>
                </c:pt>
                <c:pt idx="2385">
                  <c:v>12.611111111111111</c:v>
                </c:pt>
                <c:pt idx="2386">
                  <c:v>12.611111111111111</c:v>
                </c:pt>
                <c:pt idx="2387">
                  <c:v>12.611111111111111</c:v>
                </c:pt>
                <c:pt idx="2388">
                  <c:v>12.611111111111111</c:v>
                </c:pt>
                <c:pt idx="2389">
                  <c:v>12.611111111111111</c:v>
                </c:pt>
                <c:pt idx="2390">
                  <c:v>12.611111111111111</c:v>
                </c:pt>
                <c:pt idx="2391">
                  <c:v>12.611111111111111</c:v>
                </c:pt>
                <c:pt idx="2392">
                  <c:v>12.611111111111111</c:v>
                </c:pt>
                <c:pt idx="2393">
                  <c:v>12.611111111111111</c:v>
                </c:pt>
                <c:pt idx="2394">
                  <c:v>12.611111111111111</c:v>
                </c:pt>
                <c:pt idx="2395">
                  <c:v>12.611111111111111</c:v>
                </c:pt>
                <c:pt idx="2396">
                  <c:v>12.611111111111111</c:v>
                </c:pt>
                <c:pt idx="2397">
                  <c:v>12.611111111111111</c:v>
                </c:pt>
                <c:pt idx="2398">
                  <c:v>12.611111111111111</c:v>
                </c:pt>
                <c:pt idx="2399">
                  <c:v>12.611111111111111</c:v>
                </c:pt>
                <c:pt idx="2400">
                  <c:v>12.611111111111111</c:v>
                </c:pt>
                <c:pt idx="2401">
                  <c:v>12.611111111111111</c:v>
                </c:pt>
                <c:pt idx="2402">
                  <c:v>12.611111111111111</c:v>
                </c:pt>
                <c:pt idx="2403">
                  <c:v>12.611111111111111</c:v>
                </c:pt>
                <c:pt idx="2404">
                  <c:v>12.611111111111111</c:v>
                </c:pt>
                <c:pt idx="2405">
                  <c:v>12.611111111111111</c:v>
                </c:pt>
                <c:pt idx="2406">
                  <c:v>12.611111111111111</c:v>
                </c:pt>
                <c:pt idx="2407">
                  <c:v>12.611111111111111</c:v>
                </c:pt>
                <c:pt idx="2408">
                  <c:v>12.611111111111111</c:v>
                </c:pt>
                <c:pt idx="2409">
                  <c:v>12.611111111111111</c:v>
                </c:pt>
                <c:pt idx="2410">
                  <c:v>12.611111111111111</c:v>
                </c:pt>
                <c:pt idx="2411">
                  <c:v>12.611111111111111</c:v>
                </c:pt>
                <c:pt idx="2412">
                  <c:v>12.611111111111111</c:v>
                </c:pt>
                <c:pt idx="2413">
                  <c:v>12.611111111111111</c:v>
                </c:pt>
                <c:pt idx="2414">
                  <c:v>12.611111111111111</c:v>
                </c:pt>
                <c:pt idx="2415">
                  <c:v>12.611111111111111</c:v>
                </c:pt>
                <c:pt idx="2416">
                  <c:v>12.611111111111111</c:v>
                </c:pt>
                <c:pt idx="2417">
                  <c:v>12.611111111111111</c:v>
                </c:pt>
                <c:pt idx="2418">
                  <c:v>12.611111111111111</c:v>
                </c:pt>
                <c:pt idx="2419">
                  <c:v>12.611111111111111</c:v>
                </c:pt>
                <c:pt idx="2420">
                  <c:v>12.611111111111111</c:v>
                </c:pt>
                <c:pt idx="2421">
                  <c:v>12.611111111111111</c:v>
                </c:pt>
                <c:pt idx="2422">
                  <c:v>12.611111111111111</c:v>
                </c:pt>
                <c:pt idx="2423">
                  <c:v>12.611111111111111</c:v>
                </c:pt>
                <c:pt idx="2424">
                  <c:v>12.611111111111111</c:v>
                </c:pt>
                <c:pt idx="2425">
                  <c:v>12.611111111111111</c:v>
                </c:pt>
                <c:pt idx="2426">
                  <c:v>12.611111111111111</c:v>
                </c:pt>
                <c:pt idx="2427">
                  <c:v>12.611111111111111</c:v>
                </c:pt>
                <c:pt idx="2428">
                  <c:v>12.611111111111111</c:v>
                </c:pt>
                <c:pt idx="2429">
                  <c:v>12.611111111111111</c:v>
                </c:pt>
                <c:pt idx="2430">
                  <c:v>12.611111111111111</c:v>
                </c:pt>
                <c:pt idx="2431">
                  <c:v>12.611111111111111</c:v>
                </c:pt>
                <c:pt idx="2432">
                  <c:v>12.611111111111111</c:v>
                </c:pt>
                <c:pt idx="2433">
                  <c:v>12.611111111111111</c:v>
                </c:pt>
                <c:pt idx="2434">
                  <c:v>12.611111111111111</c:v>
                </c:pt>
                <c:pt idx="2435">
                  <c:v>12.611111111111111</c:v>
                </c:pt>
                <c:pt idx="2436">
                  <c:v>12.611111111111111</c:v>
                </c:pt>
                <c:pt idx="2437">
                  <c:v>12.611111111111111</c:v>
                </c:pt>
                <c:pt idx="2438">
                  <c:v>12.611111111111111</c:v>
                </c:pt>
                <c:pt idx="2439">
                  <c:v>12.611111111111111</c:v>
                </c:pt>
                <c:pt idx="2440">
                  <c:v>12.611111111111111</c:v>
                </c:pt>
                <c:pt idx="2441">
                  <c:v>12.611111111111111</c:v>
                </c:pt>
                <c:pt idx="2442">
                  <c:v>12.611111111111111</c:v>
                </c:pt>
                <c:pt idx="2443">
                  <c:v>12.611111111111111</c:v>
                </c:pt>
                <c:pt idx="2444">
                  <c:v>12.611111111111111</c:v>
                </c:pt>
                <c:pt idx="2445">
                  <c:v>12.611111111111111</c:v>
                </c:pt>
                <c:pt idx="2446">
                  <c:v>12.611111111111111</c:v>
                </c:pt>
                <c:pt idx="2447">
                  <c:v>12.611111111111111</c:v>
                </c:pt>
                <c:pt idx="2448">
                  <c:v>12.611111111111111</c:v>
                </c:pt>
                <c:pt idx="2449">
                  <c:v>12.611111111111111</c:v>
                </c:pt>
                <c:pt idx="2450">
                  <c:v>12.611111111111111</c:v>
                </c:pt>
                <c:pt idx="2451">
                  <c:v>12.611111111111111</c:v>
                </c:pt>
                <c:pt idx="2452">
                  <c:v>12.611111111111111</c:v>
                </c:pt>
                <c:pt idx="2453">
                  <c:v>12.611111111111111</c:v>
                </c:pt>
                <c:pt idx="2454">
                  <c:v>12.611111111111111</c:v>
                </c:pt>
                <c:pt idx="2455">
                  <c:v>12.611111111111111</c:v>
                </c:pt>
                <c:pt idx="2456">
                  <c:v>12.611111111111111</c:v>
                </c:pt>
                <c:pt idx="2457">
                  <c:v>12.611111111111111</c:v>
                </c:pt>
                <c:pt idx="2458">
                  <c:v>12.611111111111111</c:v>
                </c:pt>
                <c:pt idx="2459">
                  <c:v>12.611111111111111</c:v>
                </c:pt>
                <c:pt idx="2460">
                  <c:v>12.611111111111111</c:v>
                </c:pt>
                <c:pt idx="2461">
                  <c:v>12.611111111111111</c:v>
                </c:pt>
                <c:pt idx="2462">
                  <c:v>12.611111111111111</c:v>
                </c:pt>
                <c:pt idx="2463">
                  <c:v>12.611111111111111</c:v>
                </c:pt>
                <c:pt idx="2464">
                  <c:v>12.611111111111111</c:v>
                </c:pt>
                <c:pt idx="2465">
                  <c:v>12.611111111111111</c:v>
                </c:pt>
                <c:pt idx="2466">
                  <c:v>12.611111111111111</c:v>
                </c:pt>
                <c:pt idx="2467">
                  <c:v>12.611111111111111</c:v>
                </c:pt>
                <c:pt idx="2468">
                  <c:v>12.611111111111111</c:v>
                </c:pt>
                <c:pt idx="2469">
                  <c:v>12.611111111111111</c:v>
                </c:pt>
                <c:pt idx="2470">
                  <c:v>12.611111111111111</c:v>
                </c:pt>
                <c:pt idx="2471">
                  <c:v>12.611111111111111</c:v>
                </c:pt>
                <c:pt idx="2472">
                  <c:v>12.611111111111111</c:v>
                </c:pt>
                <c:pt idx="2473">
                  <c:v>12.611111111111111</c:v>
                </c:pt>
                <c:pt idx="2474">
                  <c:v>12.611111111111111</c:v>
                </c:pt>
                <c:pt idx="2475">
                  <c:v>12.611111111111111</c:v>
                </c:pt>
                <c:pt idx="2476">
                  <c:v>12.611111111111111</c:v>
                </c:pt>
                <c:pt idx="2477">
                  <c:v>12.611111111111111</c:v>
                </c:pt>
                <c:pt idx="2478">
                  <c:v>12.611111111111111</c:v>
                </c:pt>
                <c:pt idx="2479">
                  <c:v>12.611111111111111</c:v>
                </c:pt>
                <c:pt idx="2480">
                  <c:v>12.611111111111111</c:v>
                </c:pt>
                <c:pt idx="2481">
                  <c:v>12.611111111111111</c:v>
                </c:pt>
                <c:pt idx="2482">
                  <c:v>12.611111111111111</c:v>
                </c:pt>
                <c:pt idx="2483">
                  <c:v>12.611111111111111</c:v>
                </c:pt>
                <c:pt idx="2484">
                  <c:v>12.611111111111111</c:v>
                </c:pt>
                <c:pt idx="2485">
                  <c:v>12.611111111111111</c:v>
                </c:pt>
                <c:pt idx="2486">
                  <c:v>12.611111111111111</c:v>
                </c:pt>
                <c:pt idx="2487">
                  <c:v>12.611111111111111</c:v>
                </c:pt>
                <c:pt idx="2488">
                  <c:v>12.611111111111111</c:v>
                </c:pt>
                <c:pt idx="2489">
                  <c:v>12.611111111111111</c:v>
                </c:pt>
                <c:pt idx="2490">
                  <c:v>12.611111111111111</c:v>
                </c:pt>
                <c:pt idx="2491">
                  <c:v>12.611111111111111</c:v>
                </c:pt>
                <c:pt idx="2492">
                  <c:v>12.611111111111111</c:v>
                </c:pt>
                <c:pt idx="2493">
                  <c:v>12.611111111111111</c:v>
                </c:pt>
                <c:pt idx="2494">
                  <c:v>12.611111111111111</c:v>
                </c:pt>
                <c:pt idx="2495">
                  <c:v>12.611111111111111</c:v>
                </c:pt>
                <c:pt idx="2496">
                  <c:v>12.611111111111111</c:v>
                </c:pt>
                <c:pt idx="2497">
                  <c:v>12.611111111111111</c:v>
                </c:pt>
                <c:pt idx="2498">
                  <c:v>12.611111111111111</c:v>
                </c:pt>
                <c:pt idx="2499">
                  <c:v>12.611111111111111</c:v>
                </c:pt>
                <c:pt idx="2500">
                  <c:v>12.611111111111111</c:v>
                </c:pt>
                <c:pt idx="2501">
                  <c:v>12.611111111111111</c:v>
                </c:pt>
                <c:pt idx="2502">
                  <c:v>12.611111111111111</c:v>
                </c:pt>
                <c:pt idx="2503">
                  <c:v>12.611111111111111</c:v>
                </c:pt>
                <c:pt idx="2504">
                  <c:v>12.611111111111111</c:v>
                </c:pt>
                <c:pt idx="2505">
                  <c:v>12.611111111111111</c:v>
                </c:pt>
                <c:pt idx="2506">
                  <c:v>12.611111111111111</c:v>
                </c:pt>
                <c:pt idx="2507">
                  <c:v>12.611111111111111</c:v>
                </c:pt>
                <c:pt idx="2508">
                  <c:v>12.611111111111111</c:v>
                </c:pt>
                <c:pt idx="2509">
                  <c:v>12.611111111111111</c:v>
                </c:pt>
                <c:pt idx="2510">
                  <c:v>12.611111111111111</c:v>
                </c:pt>
                <c:pt idx="2511">
                  <c:v>12.611111111111111</c:v>
                </c:pt>
                <c:pt idx="2512">
                  <c:v>12.611111111111111</c:v>
                </c:pt>
                <c:pt idx="2513">
                  <c:v>12.611111111111111</c:v>
                </c:pt>
                <c:pt idx="2514">
                  <c:v>12.611111111111111</c:v>
                </c:pt>
                <c:pt idx="2515">
                  <c:v>12.611111111111111</c:v>
                </c:pt>
                <c:pt idx="2516">
                  <c:v>12.611111111111111</c:v>
                </c:pt>
                <c:pt idx="2517">
                  <c:v>12.611111111111111</c:v>
                </c:pt>
                <c:pt idx="2518">
                  <c:v>12.611111111111111</c:v>
                </c:pt>
                <c:pt idx="2519">
                  <c:v>12.611111111111111</c:v>
                </c:pt>
                <c:pt idx="2520">
                  <c:v>12.611111111111111</c:v>
                </c:pt>
                <c:pt idx="2521">
                  <c:v>12.611111111111111</c:v>
                </c:pt>
                <c:pt idx="2522">
                  <c:v>12.611111111111111</c:v>
                </c:pt>
                <c:pt idx="2523">
                  <c:v>12.611111111111111</c:v>
                </c:pt>
                <c:pt idx="2524">
                  <c:v>12.611111111111111</c:v>
                </c:pt>
                <c:pt idx="2525">
                  <c:v>12.611111111111111</c:v>
                </c:pt>
                <c:pt idx="2526">
                  <c:v>12.611111111111111</c:v>
                </c:pt>
                <c:pt idx="2527">
                  <c:v>12.611111111111111</c:v>
                </c:pt>
                <c:pt idx="2528">
                  <c:v>12.611111111111111</c:v>
                </c:pt>
                <c:pt idx="2529">
                  <c:v>12.611111111111111</c:v>
                </c:pt>
                <c:pt idx="2530">
                  <c:v>12.611111111111111</c:v>
                </c:pt>
                <c:pt idx="2531">
                  <c:v>12.611111111111111</c:v>
                </c:pt>
                <c:pt idx="2532">
                  <c:v>12.611111111111111</c:v>
                </c:pt>
                <c:pt idx="2533">
                  <c:v>12.611111111111111</c:v>
                </c:pt>
                <c:pt idx="2534">
                  <c:v>12.611111111111111</c:v>
                </c:pt>
                <c:pt idx="2535">
                  <c:v>12.611111111111111</c:v>
                </c:pt>
                <c:pt idx="2536">
                  <c:v>12.611111111111111</c:v>
                </c:pt>
                <c:pt idx="2537">
                  <c:v>12.611111111111111</c:v>
                </c:pt>
                <c:pt idx="2538">
                  <c:v>12.611111111111111</c:v>
                </c:pt>
                <c:pt idx="2539">
                  <c:v>12.611111111111111</c:v>
                </c:pt>
                <c:pt idx="2540">
                  <c:v>12.611111111111111</c:v>
                </c:pt>
                <c:pt idx="2541">
                  <c:v>12.611111111111111</c:v>
                </c:pt>
                <c:pt idx="2542">
                  <c:v>12.611111111111111</c:v>
                </c:pt>
                <c:pt idx="2543">
                  <c:v>12.611111111111111</c:v>
                </c:pt>
                <c:pt idx="2544">
                  <c:v>12.611111111111111</c:v>
                </c:pt>
                <c:pt idx="2545">
                  <c:v>12.611111111111111</c:v>
                </c:pt>
                <c:pt idx="2546">
                  <c:v>12.611111111111111</c:v>
                </c:pt>
                <c:pt idx="2547">
                  <c:v>12.611111111111111</c:v>
                </c:pt>
                <c:pt idx="2548">
                  <c:v>12.611111111111111</c:v>
                </c:pt>
                <c:pt idx="2549">
                  <c:v>12.611111111111111</c:v>
                </c:pt>
                <c:pt idx="2550">
                  <c:v>12.611111111111111</c:v>
                </c:pt>
                <c:pt idx="2551">
                  <c:v>12.611111111111111</c:v>
                </c:pt>
                <c:pt idx="2552">
                  <c:v>12.611111111111111</c:v>
                </c:pt>
                <c:pt idx="2553">
                  <c:v>12.611111111111111</c:v>
                </c:pt>
                <c:pt idx="2554">
                  <c:v>12.611111111111111</c:v>
                </c:pt>
                <c:pt idx="2555">
                  <c:v>12.611111111111111</c:v>
                </c:pt>
                <c:pt idx="2556">
                  <c:v>12.611111111111111</c:v>
                </c:pt>
                <c:pt idx="2557">
                  <c:v>12.611111111111111</c:v>
                </c:pt>
                <c:pt idx="2558">
                  <c:v>12.611111111111111</c:v>
                </c:pt>
                <c:pt idx="2559">
                  <c:v>12.611111111111111</c:v>
                </c:pt>
                <c:pt idx="2560">
                  <c:v>12.611111111111111</c:v>
                </c:pt>
                <c:pt idx="2561">
                  <c:v>12.611111111111111</c:v>
                </c:pt>
                <c:pt idx="2562">
                  <c:v>12.611111111111111</c:v>
                </c:pt>
                <c:pt idx="2563">
                  <c:v>12.611111111111111</c:v>
                </c:pt>
                <c:pt idx="2564">
                  <c:v>12.611111111111111</c:v>
                </c:pt>
                <c:pt idx="2565">
                  <c:v>12.611111111111111</c:v>
                </c:pt>
                <c:pt idx="2566">
                  <c:v>12.611111111111111</c:v>
                </c:pt>
                <c:pt idx="2567">
                  <c:v>12.611111111111111</c:v>
                </c:pt>
                <c:pt idx="2568">
                  <c:v>12.611111111111111</c:v>
                </c:pt>
                <c:pt idx="2569">
                  <c:v>12.611111111111111</c:v>
                </c:pt>
                <c:pt idx="2570">
                  <c:v>12.611111111111111</c:v>
                </c:pt>
                <c:pt idx="2571">
                  <c:v>12.611111111111111</c:v>
                </c:pt>
                <c:pt idx="2572">
                  <c:v>12.611111111111111</c:v>
                </c:pt>
                <c:pt idx="2573">
                  <c:v>12.611111111111111</c:v>
                </c:pt>
                <c:pt idx="2574">
                  <c:v>12.611111111111111</c:v>
                </c:pt>
                <c:pt idx="2575">
                  <c:v>12.611111111111111</c:v>
                </c:pt>
                <c:pt idx="2576">
                  <c:v>12.611111111111111</c:v>
                </c:pt>
                <c:pt idx="2577">
                  <c:v>12.611111111111111</c:v>
                </c:pt>
                <c:pt idx="2578">
                  <c:v>12.611111111111111</c:v>
                </c:pt>
                <c:pt idx="2579">
                  <c:v>12.611111111111111</c:v>
                </c:pt>
                <c:pt idx="2580">
                  <c:v>12.611111111111111</c:v>
                </c:pt>
                <c:pt idx="2581">
                  <c:v>12.611111111111111</c:v>
                </c:pt>
                <c:pt idx="2582">
                  <c:v>12.611111111111111</c:v>
                </c:pt>
                <c:pt idx="2583">
                  <c:v>12.611111111111111</c:v>
                </c:pt>
                <c:pt idx="2584">
                  <c:v>12.611111111111111</c:v>
                </c:pt>
                <c:pt idx="2585">
                  <c:v>12.611111111111111</c:v>
                </c:pt>
                <c:pt idx="2586">
                  <c:v>12.611111111111111</c:v>
                </c:pt>
                <c:pt idx="2587">
                  <c:v>12.611111111111111</c:v>
                </c:pt>
                <c:pt idx="2588">
                  <c:v>12.611111111111111</c:v>
                </c:pt>
                <c:pt idx="2589">
                  <c:v>12.611111111111111</c:v>
                </c:pt>
                <c:pt idx="2590">
                  <c:v>12.611111111111111</c:v>
                </c:pt>
                <c:pt idx="2591">
                  <c:v>12.611111111111111</c:v>
                </c:pt>
                <c:pt idx="2592">
                  <c:v>12.611111111111111</c:v>
                </c:pt>
                <c:pt idx="2593">
                  <c:v>12.611111111111111</c:v>
                </c:pt>
                <c:pt idx="2594">
                  <c:v>12.611111111111111</c:v>
                </c:pt>
                <c:pt idx="2595">
                  <c:v>12.611111111111111</c:v>
                </c:pt>
                <c:pt idx="2596">
                  <c:v>12.611111111111111</c:v>
                </c:pt>
                <c:pt idx="2597">
                  <c:v>12.611111111111111</c:v>
                </c:pt>
                <c:pt idx="2598">
                  <c:v>12.611111111111111</c:v>
                </c:pt>
                <c:pt idx="2599">
                  <c:v>12.611111111111111</c:v>
                </c:pt>
                <c:pt idx="2600">
                  <c:v>12.611111111111111</c:v>
                </c:pt>
                <c:pt idx="2601">
                  <c:v>12.611111111111111</c:v>
                </c:pt>
                <c:pt idx="2602">
                  <c:v>12.611111111111111</c:v>
                </c:pt>
                <c:pt idx="2603">
                  <c:v>12.611111111111111</c:v>
                </c:pt>
                <c:pt idx="2604">
                  <c:v>12.611111111111111</c:v>
                </c:pt>
                <c:pt idx="2605">
                  <c:v>12.611111111111111</c:v>
                </c:pt>
                <c:pt idx="2606">
                  <c:v>12.611111111111111</c:v>
                </c:pt>
                <c:pt idx="2607">
                  <c:v>12.611111111111111</c:v>
                </c:pt>
                <c:pt idx="2608">
                  <c:v>12.611111111111111</c:v>
                </c:pt>
                <c:pt idx="2609">
                  <c:v>12.611111111111111</c:v>
                </c:pt>
                <c:pt idx="2610">
                  <c:v>12.611111111111111</c:v>
                </c:pt>
                <c:pt idx="2611">
                  <c:v>12.611111111111111</c:v>
                </c:pt>
                <c:pt idx="2612">
                  <c:v>12.611111111111111</c:v>
                </c:pt>
                <c:pt idx="2613">
                  <c:v>12.611111111111111</c:v>
                </c:pt>
                <c:pt idx="2614">
                  <c:v>12.611111111111111</c:v>
                </c:pt>
                <c:pt idx="2615">
                  <c:v>12.611111111111111</c:v>
                </c:pt>
                <c:pt idx="2616">
                  <c:v>12.611111111111111</c:v>
                </c:pt>
                <c:pt idx="2617">
                  <c:v>12.611111111111111</c:v>
                </c:pt>
                <c:pt idx="2618">
                  <c:v>12.611111111111111</c:v>
                </c:pt>
                <c:pt idx="2619">
                  <c:v>12.611111111111111</c:v>
                </c:pt>
                <c:pt idx="2620">
                  <c:v>12.611111111111111</c:v>
                </c:pt>
                <c:pt idx="2621">
                  <c:v>12.611111111111111</c:v>
                </c:pt>
                <c:pt idx="2622">
                  <c:v>12.611111111111111</c:v>
                </c:pt>
                <c:pt idx="2623">
                  <c:v>12.611111111111111</c:v>
                </c:pt>
                <c:pt idx="2624">
                  <c:v>12.611111111111111</c:v>
                </c:pt>
                <c:pt idx="2625">
                  <c:v>12.611111111111111</c:v>
                </c:pt>
                <c:pt idx="2626">
                  <c:v>12.611111111111111</c:v>
                </c:pt>
                <c:pt idx="2627">
                  <c:v>12.611111111111111</c:v>
                </c:pt>
                <c:pt idx="2628">
                  <c:v>12.611111111111111</c:v>
                </c:pt>
                <c:pt idx="2629">
                  <c:v>12.611111111111111</c:v>
                </c:pt>
                <c:pt idx="2630">
                  <c:v>12.611111111111111</c:v>
                </c:pt>
                <c:pt idx="2631">
                  <c:v>12.611111111111111</c:v>
                </c:pt>
                <c:pt idx="2632">
                  <c:v>12.611111111111111</c:v>
                </c:pt>
                <c:pt idx="2633">
                  <c:v>12.611111111111111</c:v>
                </c:pt>
                <c:pt idx="2634">
                  <c:v>12.611111111111111</c:v>
                </c:pt>
                <c:pt idx="2635">
                  <c:v>12.611111111111111</c:v>
                </c:pt>
                <c:pt idx="2636">
                  <c:v>12.611111111111111</c:v>
                </c:pt>
                <c:pt idx="2637">
                  <c:v>12.611111111111111</c:v>
                </c:pt>
                <c:pt idx="2638">
                  <c:v>12.611111111111111</c:v>
                </c:pt>
                <c:pt idx="2639">
                  <c:v>12.611111111111111</c:v>
                </c:pt>
                <c:pt idx="2640">
                  <c:v>12.611111111111111</c:v>
                </c:pt>
                <c:pt idx="2641">
                  <c:v>12.611111111111111</c:v>
                </c:pt>
                <c:pt idx="2642">
                  <c:v>12.611111111111111</c:v>
                </c:pt>
                <c:pt idx="2643">
                  <c:v>12.611111111111111</c:v>
                </c:pt>
                <c:pt idx="2644">
                  <c:v>12.611111111111111</c:v>
                </c:pt>
                <c:pt idx="2645">
                  <c:v>12.611111111111111</c:v>
                </c:pt>
                <c:pt idx="2646">
                  <c:v>12.611111111111111</c:v>
                </c:pt>
                <c:pt idx="2647">
                  <c:v>12.611111111111111</c:v>
                </c:pt>
                <c:pt idx="2648">
                  <c:v>12.611111111111111</c:v>
                </c:pt>
                <c:pt idx="2649">
                  <c:v>12.611111111111111</c:v>
                </c:pt>
                <c:pt idx="2650">
                  <c:v>12.611111111111111</c:v>
                </c:pt>
                <c:pt idx="2651">
                  <c:v>12.611111111111111</c:v>
                </c:pt>
                <c:pt idx="2652">
                  <c:v>12.611111111111111</c:v>
                </c:pt>
                <c:pt idx="2653">
                  <c:v>12.611111111111111</c:v>
                </c:pt>
                <c:pt idx="2654">
                  <c:v>12.611111111111111</c:v>
                </c:pt>
                <c:pt idx="2655">
                  <c:v>12.611111111111111</c:v>
                </c:pt>
                <c:pt idx="2656">
                  <c:v>12.611111111111111</c:v>
                </c:pt>
                <c:pt idx="2657">
                  <c:v>12.611111111111111</c:v>
                </c:pt>
                <c:pt idx="2658">
                  <c:v>12.611111111111111</c:v>
                </c:pt>
                <c:pt idx="2659">
                  <c:v>12.611111111111111</c:v>
                </c:pt>
                <c:pt idx="2660">
                  <c:v>12.611111111111111</c:v>
                </c:pt>
                <c:pt idx="2661">
                  <c:v>12.611111111111111</c:v>
                </c:pt>
                <c:pt idx="2662">
                  <c:v>12.611111111111111</c:v>
                </c:pt>
                <c:pt idx="2663">
                  <c:v>12.611111111111111</c:v>
                </c:pt>
                <c:pt idx="2664">
                  <c:v>12.611111111111111</c:v>
                </c:pt>
                <c:pt idx="2665">
                  <c:v>12.611111111111111</c:v>
                </c:pt>
                <c:pt idx="2666">
                  <c:v>12.611111111111111</c:v>
                </c:pt>
                <c:pt idx="2667">
                  <c:v>12.611111111111111</c:v>
                </c:pt>
                <c:pt idx="2668">
                  <c:v>12.611111111111111</c:v>
                </c:pt>
                <c:pt idx="2669">
                  <c:v>12.611111111111111</c:v>
                </c:pt>
                <c:pt idx="2670">
                  <c:v>12.611111111111111</c:v>
                </c:pt>
                <c:pt idx="2671">
                  <c:v>12.611111111111111</c:v>
                </c:pt>
                <c:pt idx="2672">
                  <c:v>12.611111111111111</c:v>
                </c:pt>
                <c:pt idx="2673">
                  <c:v>12.611111111111111</c:v>
                </c:pt>
                <c:pt idx="2674">
                  <c:v>12.611111111111111</c:v>
                </c:pt>
                <c:pt idx="2675">
                  <c:v>12.611111111111111</c:v>
                </c:pt>
                <c:pt idx="2676">
                  <c:v>12.611111111111111</c:v>
                </c:pt>
                <c:pt idx="2677">
                  <c:v>12.611111111111111</c:v>
                </c:pt>
                <c:pt idx="2678">
                  <c:v>12.611111111111111</c:v>
                </c:pt>
                <c:pt idx="2679">
                  <c:v>12.611111111111111</c:v>
                </c:pt>
                <c:pt idx="2680">
                  <c:v>12.611111111111111</c:v>
                </c:pt>
                <c:pt idx="2681">
                  <c:v>12.611111111111111</c:v>
                </c:pt>
                <c:pt idx="2682">
                  <c:v>12.611111111111111</c:v>
                </c:pt>
                <c:pt idx="2683">
                  <c:v>12.611111111111111</c:v>
                </c:pt>
                <c:pt idx="2684">
                  <c:v>12.611111111111111</c:v>
                </c:pt>
                <c:pt idx="2685">
                  <c:v>12.611111111111111</c:v>
                </c:pt>
                <c:pt idx="2686">
                  <c:v>12.611111111111111</c:v>
                </c:pt>
                <c:pt idx="2687">
                  <c:v>12.611111111111111</c:v>
                </c:pt>
                <c:pt idx="2688">
                  <c:v>12.611111111111111</c:v>
                </c:pt>
                <c:pt idx="2689">
                  <c:v>12.611111111111111</c:v>
                </c:pt>
                <c:pt idx="2690">
                  <c:v>12.611111111111111</c:v>
                </c:pt>
                <c:pt idx="2691">
                  <c:v>12.611111111111111</c:v>
                </c:pt>
                <c:pt idx="2692">
                  <c:v>12.611111111111111</c:v>
                </c:pt>
                <c:pt idx="2693">
                  <c:v>12.611111111111111</c:v>
                </c:pt>
                <c:pt idx="2694">
                  <c:v>12.611111111111111</c:v>
                </c:pt>
                <c:pt idx="2695">
                  <c:v>12.611111111111111</c:v>
                </c:pt>
                <c:pt idx="2696">
                  <c:v>12.611111111111111</c:v>
                </c:pt>
                <c:pt idx="2697">
                  <c:v>12.611111111111111</c:v>
                </c:pt>
                <c:pt idx="2698">
                  <c:v>12.611111111111111</c:v>
                </c:pt>
                <c:pt idx="2699">
                  <c:v>12.611111111111111</c:v>
                </c:pt>
                <c:pt idx="2700">
                  <c:v>12.611111111111111</c:v>
                </c:pt>
                <c:pt idx="2701">
                  <c:v>12.611111111111111</c:v>
                </c:pt>
                <c:pt idx="2702">
                  <c:v>12.611111111111111</c:v>
                </c:pt>
                <c:pt idx="2703">
                  <c:v>12.611111111111111</c:v>
                </c:pt>
                <c:pt idx="2704">
                  <c:v>12.611111111111111</c:v>
                </c:pt>
                <c:pt idx="2705">
                  <c:v>12.611111111111111</c:v>
                </c:pt>
                <c:pt idx="2706">
                  <c:v>12.611111111111111</c:v>
                </c:pt>
                <c:pt idx="2707">
                  <c:v>12.611111111111111</c:v>
                </c:pt>
                <c:pt idx="2708">
                  <c:v>12.611111111111111</c:v>
                </c:pt>
                <c:pt idx="2709">
                  <c:v>12.611111111111111</c:v>
                </c:pt>
                <c:pt idx="2710">
                  <c:v>12.611111111111111</c:v>
                </c:pt>
                <c:pt idx="2711">
                  <c:v>12.611111111111111</c:v>
                </c:pt>
                <c:pt idx="2712">
                  <c:v>12.611111111111111</c:v>
                </c:pt>
                <c:pt idx="2713">
                  <c:v>12.611111111111111</c:v>
                </c:pt>
                <c:pt idx="2714">
                  <c:v>12.611111111111111</c:v>
                </c:pt>
                <c:pt idx="2715">
                  <c:v>12.611111111111111</c:v>
                </c:pt>
                <c:pt idx="2716">
                  <c:v>12.611111111111111</c:v>
                </c:pt>
                <c:pt idx="2717">
                  <c:v>12.611111111111111</c:v>
                </c:pt>
                <c:pt idx="2718">
                  <c:v>12.611111111111111</c:v>
                </c:pt>
                <c:pt idx="2719">
                  <c:v>12.611111111111111</c:v>
                </c:pt>
                <c:pt idx="2720">
                  <c:v>12.611111111111111</c:v>
                </c:pt>
                <c:pt idx="2721">
                  <c:v>12.611111111111111</c:v>
                </c:pt>
                <c:pt idx="2722">
                  <c:v>12.611111111111111</c:v>
                </c:pt>
                <c:pt idx="2723">
                  <c:v>12.611111111111111</c:v>
                </c:pt>
                <c:pt idx="2724">
                  <c:v>12.611111111111111</c:v>
                </c:pt>
                <c:pt idx="2725">
                  <c:v>12.611111111111111</c:v>
                </c:pt>
                <c:pt idx="2726">
                  <c:v>12.611111111111111</c:v>
                </c:pt>
                <c:pt idx="2727">
                  <c:v>12.611111111111111</c:v>
                </c:pt>
                <c:pt idx="2728">
                  <c:v>12.611111111111111</c:v>
                </c:pt>
                <c:pt idx="2729">
                  <c:v>12.611111111111111</c:v>
                </c:pt>
                <c:pt idx="2730">
                  <c:v>12.611111111111111</c:v>
                </c:pt>
                <c:pt idx="2731">
                  <c:v>12.611111111111111</c:v>
                </c:pt>
                <c:pt idx="2732">
                  <c:v>12.611111111111111</c:v>
                </c:pt>
                <c:pt idx="2733">
                  <c:v>12.611111111111111</c:v>
                </c:pt>
                <c:pt idx="2734">
                  <c:v>12.611111111111111</c:v>
                </c:pt>
                <c:pt idx="2735">
                  <c:v>12.611111111111111</c:v>
                </c:pt>
                <c:pt idx="2736">
                  <c:v>12.611111111111111</c:v>
                </c:pt>
                <c:pt idx="2737">
                  <c:v>12.611111111111111</c:v>
                </c:pt>
                <c:pt idx="2738">
                  <c:v>12.611111111111111</c:v>
                </c:pt>
                <c:pt idx="2739">
                  <c:v>12.611111111111111</c:v>
                </c:pt>
                <c:pt idx="2740">
                  <c:v>12.611111111111111</c:v>
                </c:pt>
                <c:pt idx="2741">
                  <c:v>12.611111111111111</c:v>
                </c:pt>
                <c:pt idx="2742">
                  <c:v>12.611111111111111</c:v>
                </c:pt>
                <c:pt idx="2743">
                  <c:v>12.611111111111111</c:v>
                </c:pt>
                <c:pt idx="2744">
                  <c:v>12.611111111111111</c:v>
                </c:pt>
                <c:pt idx="2745">
                  <c:v>12.611111111111111</c:v>
                </c:pt>
                <c:pt idx="2746">
                  <c:v>12.611111111111111</c:v>
                </c:pt>
                <c:pt idx="2747">
                  <c:v>12.611111111111111</c:v>
                </c:pt>
                <c:pt idx="2748">
                  <c:v>12.611111111111111</c:v>
                </c:pt>
                <c:pt idx="2749">
                  <c:v>12.611111111111111</c:v>
                </c:pt>
                <c:pt idx="2750">
                  <c:v>12.611111111111111</c:v>
                </c:pt>
                <c:pt idx="2751">
                  <c:v>12.611111111111111</c:v>
                </c:pt>
                <c:pt idx="2752">
                  <c:v>12.611111111111111</c:v>
                </c:pt>
                <c:pt idx="2753">
                  <c:v>12.611111111111111</c:v>
                </c:pt>
                <c:pt idx="2754">
                  <c:v>12.611111111111111</c:v>
                </c:pt>
                <c:pt idx="2755">
                  <c:v>12.611111111111111</c:v>
                </c:pt>
                <c:pt idx="2756">
                  <c:v>12.611111111111111</c:v>
                </c:pt>
                <c:pt idx="2757">
                  <c:v>12.611111111111111</c:v>
                </c:pt>
                <c:pt idx="2758">
                  <c:v>12.611111111111111</c:v>
                </c:pt>
                <c:pt idx="2759">
                  <c:v>12.611111111111111</c:v>
                </c:pt>
                <c:pt idx="2760">
                  <c:v>12.611111111111111</c:v>
                </c:pt>
                <c:pt idx="2761">
                  <c:v>12.611111111111111</c:v>
                </c:pt>
                <c:pt idx="2762">
                  <c:v>12.611111111111111</c:v>
                </c:pt>
                <c:pt idx="2763">
                  <c:v>12.611111111111111</c:v>
                </c:pt>
                <c:pt idx="2764">
                  <c:v>12.611111111111111</c:v>
                </c:pt>
                <c:pt idx="2765">
                  <c:v>12.611111111111111</c:v>
                </c:pt>
                <c:pt idx="2766">
                  <c:v>12.611111111111111</c:v>
                </c:pt>
                <c:pt idx="2767">
                  <c:v>12.611111111111111</c:v>
                </c:pt>
                <c:pt idx="2768">
                  <c:v>12.611111111111111</c:v>
                </c:pt>
                <c:pt idx="2769">
                  <c:v>12.611111111111111</c:v>
                </c:pt>
                <c:pt idx="2770">
                  <c:v>12.611111111111111</c:v>
                </c:pt>
                <c:pt idx="2771">
                  <c:v>12.611111111111111</c:v>
                </c:pt>
                <c:pt idx="2772">
                  <c:v>12.611111111111111</c:v>
                </c:pt>
                <c:pt idx="2773">
                  <c:v>12.611111111111111</c:v>
                </c:pt>
                <c:pt idx="2774">
                  <c:v>12.611111111111111</c:v>
                </c:pt>
                <c:pt idx="2775">
                  <c:v>12.611111111111111</c:v>
                </c:pt>
                <c:pt idx="2776">
                  <c:v>12.611111111111111</c:v>
                </c:pt>
                <c:pt idx="2777">
                  <c:v>12.611111111111111</c:v>
                </c:pt>
                <c:pt idx="2778">
                  <c:v>12.611111111111111</c:v>
                </c:pt>
                <c:pt idx="2779">
                  <c:v>12.611111111111111</c:v>
                </c:pt>
                <c:pt idx="2780">
                  <c:v>12.611111111111111</c:v>
                </c:pt>
                <c:pt idx="2781">
                  <c:v>12.611111111111111</c:v>
                </c:pt>
                <c:pt idx="2782">
                  <c:v>12.611111111111111</c:v>
                </c:pt>
                <c:pt idx="2783">
                  <c:v>12.611111111111111</c:v>
                </c:pt>
                <c:pt idx="2784">
                  <c:v>12.611111111111111</c:v>
                </c:pt>
                <c:pt idx="2785">
                  <c:v>12.611111111111111</c:v>
                </c:pt>
                <c:pt idx="2786">
                  <c:v>12.611111111111111</c:v>
                </c:pt>
                <c:pt idx="2787">
                  <c:v>12.611111111111111</c:v>
                </c:pt>
                <c:pt idx="2788">
                  <c:v>12.611111111111111</c:v>
                </c:pt>
                <c:pt idx="2789">
                  <c:v>12.611111111111111</c:v>
                </c:pt>
                <c:pt idx="2790">
                  <c:v>12.611111111111111</c:v>
                </c:pt>
                <c:pt idx="2791">
                  <c:v>12.611111111111111</c:v>
                </c:pt>
                <c:pt idx="2792">
                  <c:v>12.611111111111111</c:v>
                </c:pt>
                <c:pt idx="2793">
                  <c:v>12.611111111111111</c:v>
                </c:pt>
                <c:pt idx="2794">
                  <c:v>12.611111111111111</c:v>
                </c:pt>
                <c:pt idx="2795">
                  <c:v>12.611111111111111</c:v>
                </c:pt>
                <c:pt idx="2796">
                  <c:v>12.611111111111111</c:v>
                </c:pt>
                <c:pt idx="2797">
                  <c:v>12.611111111111111</c:v>
                </c:pt>
                <c:pt idx="2798">
                  <c:v>12.611111111111111</c:v>
                </c:pt>
                <c:pt idx="2799">
                  <c:v>12.611111111111111</c:v>
                </c:pt>
                <c:pt idx="2800">
                  <c:v>12.611111111111111</c:v>
                </c:pt>
                <c:pt idx="2801">
                  <c:v>12.611111111111111</c:v>
                </c:pt>
                <c:pt idx="2802">
                  <c:v>12.611111111111111</c:v>
                </c:pt>
                <c:pt idx="2803">
                  <c:v>12.611111111111111</c:v>
                </c:pt>
                <c:pt idx="2804">
                  <c:v>12.611111111111111</c:v>
                </c:pt>
                <c:pt idx="2805">
                  <c:v>12.611111111111111</c:v>
                </c:pt>
                <c:pt idx="2806">
                  <c:v>12.611111111111111</c:v>
                </c:pt>
                <c:pt idx="2807">
                  <c:v>12.611111111111111</c:v>
                </c:pt>
                <c:pt idx="2808">
                  <c:v>12.611111111111111</c:v>
                </c:pt>
                <c:pt idx="2809">
                  <c:v>12.611111111111111</c:v>
                </c:pt>
                <c:pt idx="2810">
                  <c:v>12.611111111111111</c:v>
                </c:pt>
                <c:pt idx="2811">
                  <c:v>12.611111111111111</c:v>
                </c:pt>
                <c:pt idx="2812">
                  <c:v>12.611111111111111</c:v>
                </c:pt>
                <c:pt idx="2813">
                  <c:v>12.611111111111111</c:v>
                </c:pt>
                <c:pt idx="2814">
                  <c:v>12.611111111111111</c:v>
                </c:pt>
                <c:pt idx="2815">
                  <c:v>12.611111111111111</c:v>
                </c:pt>
                <c:pt idx="2816">
                  <c:v>12.611111111111111</c:v>
                </c:pt>
                <c:pt idx="2817">
                  <c:v>12.611111111111111</c:v>
                </c:pt>
                <c:pt idx="2818">
                  <c:v>12.611111111111111</c:v>
                </c:pt>
                <c:pt idx="2819">
                  <c:v>12.611111111111111</c:v>
                </c:pt>
                <c:pt idx="2820">
                  <c:v>12.611111111111111</c:v>
                </c:pt>
                <c:pt idx="2821">
                  <c:v>12.611111111111111</c:v>
                </c:pt>
                <c:pt idx="2822">
                  <c:v>12.611111111111111</c:v>
                </c:pt>
                <c:pt idx="2823">
                  <c:v>12.611111111111111</c:v>
                </c:pt>
                <c:pt idx="2824">
                  <c:v>12.611111111111111</c:v>
                </c:pt>
                <c:pt idx="2825">
                  <c:v>12.611111111111111</c:v>
                </c:pt>
                <c:pt idx="2826">
                  <c:v>12.611111111111111</c:v>
                </c:pt>
                <c:pt idx="2827">
                  <c:v>12.611111111111111</c:v>
                </c:pt>
                <c:pt idx="2828">
                  <c:v>12.601189049919483</c:v>
                </c:pt>
                <c:pt idx="2829">
                  <c:v>12.587962962962962</c:v>
                </c:pt>
                <c:pt idx="2830">
                  <c:v>12.587962962962962</c:v>
                </c:pt>
                <c:pt idx="2831">
                  <c:v>12.587962962962962</c:v>
                </c:pt>
                <c:pt idx="2832">
                  <c:v>12.587962962962962</c:v>
                </c:pt>
                <c:pt idx="2833">
                  <c:v>12.587962962962962</c:v>
                </c:pt>
                <c:pt idx="2834">
                  <c:v>12.587962962962962</c:v>
                </c:pt>
                <c:pt idx="2835">
                  <c:v>12.587962962962962</c:v>
                </c:pt>
                <c:pt idx="2836">
                  <c:v>12.587962962962962</c:v>
                </c:pt>
                <c:pt idx="2837">
                  <c:v>12.587962962962962</c:v>
                </c:pt>
                <c:pt idx="2838">
                  <c:v>12.587962962962962</c:v>
                </c:pt>
                <c:pt idx="2839">
                  <c:v>12.587962962962962</c:v>
                </c:pt>
                <c:pt idx="2840">
                  <c:v>12.587962962962962</c:v>
                </c:pt>
                <c:pt idx="2841">
                  <c:v>12.587962962962962</c:v>
                </c:pt>
                <c:pt idx="2842">
                  <c:v>12.587962962962962</c:v>
                </c:pt>
                <c:pt idx="2843">
                  <c:v>12.587962962962962</c:v>
                </c:pt>
                <c:pt idx="2844">
                  <c:v>12.587962962962962</c:v>
                </c:pt>
                <c:pt idx="2845">
                  <c:v>12.587962962962962</c:v>
                </c:pt>
                <c:pt idx="2846">
                  <c:v>12.587962962962962</c:v>
                </c:pt>
                <c:pt idx="2847">
                  <c:v>12.587962962962962</c:v>
                </c:pt>
                <c:pt idx="2848">
                  <c:v>12.587962962962962</c:v>
                </c:pt>
                <c:pt idx="2849">
                  <c:v>12.587962962962962</c:v>
                </c:pt>
                <c:pt idx="2850">
                  <c:v>12.587962962962962</c:v>
                </c:pt>
                <c:pt idx="2851">
                  <c:v>12.587962962962962</c:v>
                </c:pt>
                <c:pt idx="2852">
                  <c:v>12.587962962962962</c:v>
                </c:pt>
                <c:pt idx="2853">
                  <c:v>12.587962962962962</c:v>
                </c:pt>
                <c:pt idx="2854">
                  <c:v>12.587962962962962</c:v>
                </c:pt>
                <c:pt idx="2855">
                  <c:v>12.587962962962962</c:v>
                </c:pt>
                <c:pt idx="2856">
                  <c:v>12.587962962962962</c:v>
                </c:pt>
                <c:pt idx="2857">
                  <c:v>12.587962962962962</c:v>
                </c:pt>
                <c:pt idx="2858">
                  <c:v>12.587962962962962</c:v>
                </c:pt>
                <c:pt idx="2859">
                  <c:v>12.587962962962962</c:v>
                </c:pt>
                <c:pt idx="2860">
                  <c:v>12.587962962962962</c:v>
                </c:pt>
                <c:pt idx="2861">
                  <c:v>12.587962962962962</c:v>
                </c:pt>
                <c:pt idx="2862">
                  <c:v>12.587962962962962</c:v>
                </c:pt>
                <c:pt idx="2863">
                  <c:v>12.587962962962962</c:v>
                </c:pt>
                <c:pt idx="2864">
                  <c:v>12.587962962962962</c:v>
                </c:pt>
                <c:pt idx="2865">
                  <c:v>12.587962962962962</c:v>
                </c:pt>
                <c:pt idx="2866">
                  <c:v>12.587962962962962</c:v>
                </c:pt>
                <c:pt idx="2867">
                  <c:v>12.587962962962962</c:v>
                </c:pt>
                <c:pt idx="2868">
                  <c:v>12.587962962962962</c:v>
                </c:pt>
                <c:pt idx="2869">
                  <c:v>12.587962962962962</c:v>
                </c:pt>
                <c:pt idx="2870">
                  <c:v>12.587962962962962</c:v>
                </c:pt>
                <c:pt idx="2871">
                  <c:v>12.587962962962962</c:v>
                </c:pt>
                <c:pt idx="2872">
                  <c:v>12.587962962962962</c:v>
                </c:pt>
                <c:pt idx="2873">
                  <c:v>12.587962962962962</c:v>
                </c:pt>
                <c:pt idx="2874">
                  <c:v>12.587962962962962</c:v>
                </c:pt>
                <c:pt idx="2875">
                  <c:v>12.587962962962962</c:v>
                </c:pt>
                <c:pt idx="2876">
                  <c:v>12.587962962962962</c:v>
                </c:pt>
                <c:pt idx="2877">
                  <c:v>12.587962962962962</c:v>
                </c:pt>
                <c:pt idx="2878">
                  <c:v>12.587962962962962</c:v>
                </c:pt>
                <c:pt idx="2879">
                  <c:v>12.587962962962962</c:v>
                </c:pt>
                <c:pt idx="2880">
                  <c:v>12.587962962962962</c:v>
                </c:pt>
                <c:pt idx="2881">
                  <c:v>12.587962962962962</c:v>
                </c:pt>
                <c:pt idx="2882">
                  <c:v>12.587962962962962</c:v>
                </c:pt>
                <c:pt idx="2883">
                  <c:v>12.587962962962962</c:v>
                </c:pt>
                <c:pt idx="2884">
                  <c:v>12.587962962962962</c:v>
                </c:pt>
                <c:pt idx="2885">
                  <c:v>12.587962962962962</c:v>
                </c:pt>
                <c:pt idx="2886">
                  <c:v>12.567591573513752</c:v>
                </c:pt>
                <c:pt idx="2887">
                  <c:v>12.567591573513752</c:v>
                </c:pt>
                <c:pt idx="2888">
                  <c:v>12.564814814814813</c:v>
                </c:pt>
                <c:pt idx="2889">
                  <c:v>12.564814814814813</c:v>
                </c:pt>
                <c:pt idx="2890">
                  <c:v>12.564814814814813</c:v>
                </c:pt>
                <c:pt idx="2891">
                  <c:v>12.564814814814813</c:v>
                </c:pt>
                <c:pt idx="2892">
                  <c:v>12.564814814814813</c:v>
                </c:pt>
                <c:pt idx="2893">
                  <c:v>12.564814814814813</c:v>
                </c:pt>
                <c:pt idx="2894">
                  <c:v>12.564814814814813</c:v>
                </c:pt>
                <c:pt idx="2895">
                  <c:v>12.564814814814813</c:v>
                </c:pt>
                <c:pt idx="2896">
                  <c:v>12.564814814814813</c:v>
                </c:pt>
                <c:pt idx="2897">
                  <c:v>12.564814814814813</c:v>
                </c:pt>
                <c:pt idx="2898">
                  <c:v>12.564814814814813</c:v>
                </c:pt>
                <c:pt idx="2899">
                  <c:v>12.564814814814813</c:v>
                </c:pt>
                <c:pt idx="2900">
                  <c:v>12.564814814814813</c:v>
                </c:pt>
                <c:pt idx="2901">
                  <c:v>12.564814814814813</c:v>
                </c:pt>
                <c:pt idx="2902">
                  <c:v>12.564814814814813</c:v>
                </c:pt>
                <c:pt idx="2903">
                  <c:v>12.564814814814813</c:v>
                </c:pt>
                <c:pt idx="2904">
                  <c:v>12.564814814814813</c:v>
                </c:pt>
                <c:pt idx="2905">
                  <c:v>12.555059449767469</c:v>
                </c:pt>
                <c:pt idx="2906">
                  <c:v>12.544443425365609</c:v>
                </c:pt>
                <c:pt idx="2907">
                  <c:v>12.541666666666666</c:v>
                </c:pt>
                <c:pt idx="2908">
                  <c:v>12.541666666666666</c:v>
                </c:pt>
                <c:pt idx="2909">
                  <c:v>12.541666666666666</c:v>
                </c:pt>
                <c:pt idx="2910">
                  <c:v>12.523634095944761</c:v>
                </c:pt>
                <c:pt idx="2911">
                  <c:v>12.518518518518519</c:v>
                </c:pt>
                <c:pt idx="2912">
                  <c:v>12.518518518518519</c:v>
                </c:pt>
                <c:pt idx="2913">
                  <c:v>12.501705792484914</c:v>
                </c:pt>
                <c:pt idx="2914">
                  <c:v>12.474998980921164</c:v>
                </c:pt>
                <c:pt idx="2915">
                  <c:v>12.429211877906651</c:v>
                </c:pt>
                <c:pt idx="2916">
                  <c:v>12.36623985823948</c:v>
                </c:pt>
                <c:pt idx="2917">
                  <c:v>12.345282819309737</c:v>
                </c:pt>
                <c:pt idx="2918">
                  <c:v>12.318474466997253</c:v>
                </c:pt>
                <c:pt idx="2919">
                  <c:v>12.249055499523729</c:v>
                </c:pt>
                <c:pt idx="2920">
                  <c:v>12.217530912362568</c:v>
                </c:pt>
                <c:pt idx="2921">
                  <c:v>12.186374737630976</c:v>
                </c:pt>
                <c:pt idx="2922">
                  <c:v>12.174779801507258</c:v>
                </c:pt>
                <c:pt idx="2923">
                  <c:v>12.163385716586152</c:v>
                </c:pt>
                <c:pt idx="2924">
                  <c:v>12.149802238325282</c:v>
                </c:pt>
                <c:pt idx="2925">
                  <c:v>12.048228840981675</c:v>
                </c:pt>
                <c:pt idx="2926">
                  <c:v>11.952876397293664</c:v>
                </c:pt>
                <c:pt idx="2927">
                  <c:v>11.945415813204507</c:v>
                </c:pt>
                <c:pt idx="2928">
                  <c:v>11.942193901636129</c:v>
                </c:pt>
                <c:pt idx="2929">
                  <c:v>11.935628235594342</c:v>
                </c:pt>
                <c:pt idx="2930">
                  <c:v>11.900194074074072</c:v>
                </c:pt>
                <c:pt idx="2931">
                  <c:v>11.851133887768251</c:v>
                </c:pt>
                <c:pt idx="2932">
                  <c:v>11.846606496463902</c:v>
                </c:pt>
                <c:pt idx="2933">
                  <c:v>11.778819817616409</c:v>
                </c:pt>
                <c:pt idx="2934">
                  <c:v>11.759233204508856</c:v>
                </c:pt>
                <c:pt idx="2935">
                  <c:v>11.756669177592872</c:v>
                </c:pt>
                <c:pt idx="2936">
                  <c:v>11.741153887768249</c:v>
                </c:pt>
                <c:pt idx="2937">
                  <c:v>11.720056151368759</c:v>
                </c:pt>
                <c:pt idx="2938">
                  <c:v>11.713141070628117</c:v>
                </c:pt>
                <c:pt idx="2939">
                  <c:v>11.711855406650981</c:v>
                </c:pt>
                <c:pt idx="2940">
                  <c:v>11.709563887768251</c:v>
                </c:pt>
                <c:pt idx="2941">
                  <c:v>11.702499223118732</c:v>
                </c:pt>
                <c:pt idx="2942">
                  <c:v>11.690661030595814</c:v>
                </c:pt>
                <c:pt idx="2943">
                  <c:v>11.690171111111111</c:v>
                </c:pt>
                <c:pt idx="2944">
                  <c:v>11.677943639291465</c:v>
                </c:pt>
                <c:pt idx="2945">
                  <c:v>11.658166390009525</c:v>
                </c:pt>
                <c:pt idx="2946">
                  <c:v>11.652758212560386</c:v>
                </c:pt>
                <c:pt idx="2947">
                  <c:v>11.632282131310586</c:v>
                </c:pt>
                <c:pt idx="2948">
                  <c:v>11.63117388776825</c:v>
                </c:pt>
                <c:pt idx="2949">
                  <c:v>11.629902395220487</c:v>
                </c:pt>
                <c:pt idx="2950">
                  <c:v>11.627622044321175</c:v>
                </c:pt>
                <c:pt idx="2951">
                  <c:v>11.609520043984983</c:v>
                </c:pt>
                <c:pt idx="2952">
                  <c:v>11.598994074074074</c:v>
                </c:pt>
                <c:pt idx="2953">
                  <c:v>11.589735813204507</c:v>
                </c:pt>
                <c:pt idx="2954">
                  <c:v>11.582614074074073</c:v>
                </c:pt>
                <c:pt idx="2955">
                  <c:v>11.576483964391773</c:v>
                </c:pt>
                <c:pt idx="2956">
                  <c:v>11.570964943639291</c:v>
                </c:pt>
                <c:pt idx="2957">
                  <c:v>11.561614610298651</c:v>
                </c:pt>
                <c:pt idx="2958">
                  <c:v>11.55863388776825</c:v>
                </c:pt>
                <c:pt idx="2959">
                  <c:v>11.556293887768252</c:v>
                </c:pt>
                <c:pt idx="2960">
                  <c:v>11.540901030595816</c:v>
                </c:pt>
                <c:pt idx="2961">
                  <c:v>11.540494074074076</c:v>
                </c:pt>
                <c:pt idx="2962">
                  <c:v>11.539985378421898</c:v>
                </c:pt>
                <c:pt idx="2963">
                  <c:v>11.487850370370372</c:v>
                </c:pt>
                <c:pt idx="2964">
                  <c:v>11.476733887768251</c:v>
                </c:pt>
                <c:pt idx="2965">
                  <c:v>11.476482035916396</c:v>
                </c:pt>
                <c:pt idx="2966">
                  <c:v>11.469154322550862</c:v>
                </c:pt>
                <c:pt idx="2967">
                  <c:v>11.456843887768251</c:v>
                </c:pt>
                <c:pt idx="2968">
                  <c:v>11.420573887768251</c:v>
                </c:pt>
                <c:pt idx="2969">
                  <c:v>11.409206983735132</c:v>
                </c:pt>
                <c:pt idx="2970">
                  <c:v>11.401254444444444</c:v>
                </c:pt>
                <c:pt idx="2971">
                  <c:v>11.387813887768253</c:v>
                </c:pt>
                <c:pt idx="2972">
                  <c:v>11.387813887768253</c:v>
                </c:pt>
                <c:pt idx="2973">
                  <c:v>11.384303887768251</c:v>
                </c:pt>
                <c:pt idx="2974">
                  <c:v>11.366753887768251</c:v>
                </c:pt>
                <c:pt idx="2975">
                  <c:v>11.361053209222838</c:v>
                </c:pt>
                <c:pt idx="2976">
                  <c:v>11.35973388776825</c:v>
                </c:pt>
                <c:pt idx="2977">
                  <c:v>11.349203887768251</c:v>
                </c:pt>
                <c:pt idx="2978">
                  <c:v>11.338673887768252</c:v>
                </c:pt>
                <c:pt idx="2979">
                  <c:v>11.317024074074075</c:v>
                </c:pt>
                <c:pt idx="2980">
                  <c:v>11.316617117552335</c:v>
                </c:pt>
                <c:pt idx="2981">
                  <c:v>11.295393333333333</c:v>
                </c:pt>
                <c:pt idx="2982">
                  <c:v>11.291873887768251</c:v>
                </c:pt>
                <c:pt idx="2983">
                  <c:v>11.291634241749316</c:v>
                </c:pt>
                <c:pt idx="2984">
                  <c:v>11.286023887768252</c:v>
                </c:pt>
                <c:pt idx="2985">
                  <c:v>11.284264074074073</c:v>
                </c:pt>
                <c:pt idx="2986">
                  <c:v>11.282363400011207</c:v>
                </c:pt>
                <c:pt idx="2987">
                  <c:v>11.280391355970192</c:v>
                </c:pt>
                <c:pt idx="2988">
                  <c:v>11.274072035916399</c:v>
                </c:pt>
                <c:pt idx="2989">
                  <c:v>11.274072035916399</c:v>
                </c:pt>
                <c:pt idx="2990">
                  <c:v>11.274072035916399</c:v>
                </c:pt>
                <c:pt idx="2991">
                  <c:v>11.273734074074074</c:v>
                </c:pt>
                <c:pt idx="2992">
                  <c:v>11.270580161030596</c:v>
                </c:pt>
                <c:pt idx="2993">
                  <c:v>11.26915581320451</c:v>
                </c:pt>
                <c:pt idx="2994">
                  <c:v>11.267822405166134</c:v>
                </c:pt>
                <c:pt idx="2995">
                  <c:v>11.264475813204509</c:v>
                </c:pt>
                <c:pt idx="2996">
                  <c:v>11.258313137362023</c:v>
                </c:pt>
                <c:pt idx="2997">
                  <c:v>11.250923887768254</c:v>
                </c:pt>
                <c:pt idx="2998">
                  <c:v>11.250923887768254</c:v>
                </c:pt>
                <c:pt idx="2999">
                  <c:v>11.250923887768254</c:v>
                </c:pt>
                <c:pt idx="3000">
                  <c:v>11.250923887768254</c:v>
                </c:pt>
                <c:pt idx="3001">
                  <c:v>11.250923887768254</c:v>
                </c:pt>
                <c:pt idx="3002">
                  <c:v>11.250923887768254</c:v>
                </c:pt>
                <c:pt idx="3003">
                  <c:v>11.250923887768254</c:v>
                </c:pt>
                <c:pt idx="3004">
                  <c:v>11.250923887768254</c:v>
                </c:pt>
                <c:pt idx="3005">
                  <c:v>11.250923887768254</c:v>
                </c:pt>
                <c:pt idx="3006">
                  <c:v>11.250923887768254</c:v>
                </c:pt>
                <c:pt idx="3007">
                  <c:v>11.250923887768254</c:v>
                </c:pt>
                <c:pt idx="3008">
                  <c:v>11.250923887768254</c:v>
                </c:pt>
                <c:pt idx="3009">
                  <c:v>11.250923887768254</c:v>
                </c:pt>
                <c:pt idx="3010">
                  <c:v>11.250923887768254</c:v>
                </c:pt>
                <c:pt idx="3011">
                  <c:v>11.250923887768254</c:v>
                </c:pt>
                <c:pt idx="3012">
                  <c:v>11.250923887768254</c:v>
                </c:pt>
                <c:pt idx="3013">
                  <c:v>11.250923887768254</c:v>
                </c:pt>
                <c:pt idx="3014">
                  <c:v>11.250923887768254</c:v>
                </c:pt>
                <c:pt idx="3015">
                  <c:v>11.250923887768254</c:v>
                </c:pt>
                <c:pt idx="3016">
                  <c:v>11.250923887768254</c:v>
                </c:pt>
                <c:pt idx="3017">
                  <c:v>11.250923887768254</c:v>
                </c:pt>
                <c:pt idx="3018">
                  <c:v>11.250923887768254</c:v>
                </c:pt>
                <c:pt idx="3019">
                  <c:v>11.250923887768254</c:v>
                </c:pt>
                <c:pt idx="3020">
                  <c:v>11.250923887768254</c:v>
                </c:pt>
                <c:pt idx="3021">
                  <c:v>11.250923887768254</c:v>
                </c:pt>
                <c:pt idx="3022">
                  <c:v>11.250923887768254</c:v>
                </c:pt>
                <c:pt idx="3023">
                  <c:v>11.250923887768254</c:v>
                </c:pt>
                <c:pt idx="3024">
                  <c:v>11.250923887768254</c:v>
                </c:pt>
                <c:pt idx="3025">
                  <c:v>11.250923887768254</c:v>
                </c:pt>
                <c:pt idx="3026">
                  <c:v>11.250923887768254</c:v>
                </c:pt>
                <c:pt idx="3027">
                  <c:v>11.250923887768254</c:v>
                </c:pt>
                <c:pt idx="3028">
                  <c:v>11.250923887768254</c:v>
                </c:pt>
                <c:pt idx="3029">
                  <c:v>11.250923887768254</c:v>
                </c:pt>
                <c:pt idx="3030">
                  <c:v>11.250923887768254</c:v>
                </c:pt>
                <c:pt idx="3031">
                  <c:v>11.250923887768254</c:v>
                </c:pt>
                <c:pt idx="3032">
                  <c:v>11.250923887768254</c:v>
                </c:pt>
                <c:pt idx="3033">
                  <c:v>11.250923887768254</c:v>
                </c:pt>
                <c:pt idx="3034">
                  <c:v>11.250923887768254</c:v>
                </c:pt>
                <c:pt idx="3035">
                  <c:v>11.250923887768254</c:v>
                </c:pt>
                <c:pt idx="3036">
                  <c:v>11.250923887768254</c:v>
                </c:pt>
                <c:pt idx="3037">
                  <c:v>11.250923887768254</c:v>
                </c:pt>
                <c:pt idx="3038">
                  <c:v>11.250923887768254</c:v>
                </c:pt>
                <c:pt idx="3039">
                  <c:v>11.250923887768254</c:v>
                </c:pt>
                <c:pt idx="3040">
                  <c:v>11.250923887768254</c:v>
                </c:pt>
                <c:pt idx="3041">
                  <c:v>11.250923887768254</c:v>
                </c:pt>
                <c:pt idx="3042">
                  <c:v>11.250923887768254</c:v>
                </c:pt>
                <c:pt idx="3043">
                  <c:v>11.250923887768254</c:v>
                </c:pt>
                <c:pt idx="3044">
                  <c:v>11.250923887768254</c:v>
                </c:pt>
                <c:pt idx="3045">
                  <c:v>11.250923887768254</c:v>
                </c:pt>
                <c:pt idx="3046">
                  <c:v>11.250923887768254</c:v>
                </c:pt>
                <c:pt idx="3047">
                  <c:v>11.250923887768254</c:v>
                </c:pt>
                <c:pt idx="3048">
                  <c:v>11.250923887768254</c:v>
                </c:pt>
                <c:pt idx="3049">
                  <c:v>11.250923887768254</c:v>
                </c:pt>
                <c:pt idx="3050">
                  <c:v>11.250923887768254</c:v>
                </c:pt>
                <c:pt idx="3051">
                  <c:v>11.250923887768254</c:v>
                </c:pt>
                <c:pt idx="3052">
                  <c:v>11.250923887768254</c:v>
                </c:pt>
                <c:pt idx="3053">
                  <c:v>11.250923887768254</c:v>
                </c:pt>
                <c:pt idx="3054">
                  <c:v>11.250923887768254</c:v>
                </c:pt>
                <c:pt idx="3055">
                  <c:v>11.250923887768254</c:v>
                </c:pt>
                <c:pt idx="3056">
                  <c:v>11.250923887768254</c:v>
                </c:pt>
                <c:pt idx="3057">
                  <c:v>11.250923887768254</c:v>
                </c:pt>
                <c:pt idx="3058">
                  <c:v>11.250923887768254</c:v>
                </c:pt>
                <c:pt idx="3059">
                  <c:v>11.250923887768254</c:v>
                </c:pt>
                <c:pt idx="3060">
                  <c:v>11.250923887768254</c:v>
                </c:pt>
                <c:pt idx="3061">
                  <c:v>11.250923887768254</c:v>
                </c:pt>
                <c:pt idx="3062">
                  <c:v>11.250923887768254</c:v>
                </c:pt>
                <c:pt idx="3063">
                  <c:v>11.250923887768254</c:v>
                </c:pt>
                <c:pt idx="3064">
                  <c:v>11.250923887768254</c:v>
                </c:pt>
                <c:pt idx="3065">
                  <c:v>11.250923887768254</c:v>
                </c:pt>
                <c:pt idx="3066">
                  <c:v>11.250923887768254</c:v>
                </c:pt>
                <c:pt idx="3067">
                  <c:v>11.250923887768254</c:v>
                </c:pt>
                <c:pt idx="3068">
                  <c:v>11.250923887768254</c:v>
                </c:pt>
                <c:pt idx="3069">
                  <c:v>11.250923887768254</c:v>
                </c:pt>
                <c:pt idx="3070">
                  <c:v>11.250923887768254</c:v>
                </c:pt>
                <c:pt idx="3071">
                  <c:v>11.250923887768254</c:v>
                </c:pt>
                <c:pt idx="3072">
                  <c:v>11.250923887768254</c:v>
                </c:pt>
                <c:pt idx="3073">
                  <c:v>11.250923887768254</c:v>
                </c:pt>
                <c:pt idx="3074">
                  <c:v>11.250923887768254</c:v>
                </c:pt>
                <c:pt idx="3075">
                  <c:v>11.24537037037037</c:v>
                </c:pt>
                <c:pt idx="3076">
                  <c:v>11.24537037037037</c:v>
                </c:pt>
                <c:pt idx="3077">
                  <c:v>11.24537037037037</c:v>
                </c:pt>
                <c:pt idx="3078">
                  <c:v>11.24537037037037</c:v>
                </c:pt>
                <c:pt idx="3079">
                  <c:v>11.24537037037037</c:v>
                </c:pt>
                <c:pt idx="3080">
                  <c:v>11.243314074074073</c:v>
                </c:pt>
                <c:pt idx="3081">
                  <c:v>11.236294074074074</c:v>
                </c:pt>
                <c:pt idx="3082">
                  <c:v>11.226934074074071</c:v>
                </c:pt>
                <c:pt idx="3083">
                  <c:v>11.224339726247987</c:v>
                </c:pt>
                <c:pt idx="3084">
                  <c:v>11.150884074074074</c:v>
                </c:pt>
                <c:pt idx="3085">
                  <c:v>11.119802769726247</c:v>
                </c:pt>
                <c:pt idx="3086">
                  <c:v>11.114614074074073</c:v>
                </c:pt>
                <c:pt idx="3087">
                  <c:v>11.099404074074073</c:v>
                </c:pt>
                <c:pt idx="3088">
                  <c:v>11.065067117552335</c:v>
                </c:pt>
                <c:pt idx="3089">
                  <c:v>11.053774074074076</c:v>
                </c:pt>
                <c:pt idx="3090">
                  <c:v>11.045584074074075</c:v>
                </c:pt>
                <c:pt idx="3091">
                  <c:v>11.040904074074074</c:v>
                </c:pt>
                <c:pt idx="3092">
                  <c:v>11.028034074074075</c:v>
                </c:pt>
                <c:pt idx="3093">
                  <c:v>11.009314074074073</c:v>
                </c:pt>
                <c:pt idx="3094">
                  <c:v>11.001694913710988</c:v>
                </c:pt>
                <c:pt idx="3095">
                  <c:v>10.993188421900157</c:v>
                </c:pt>
                <c:pt idx="3096">
                  <c:v>10.991183808903457</c:v>
                </c:pt>
                <c:pt idx="3097">
                  <c:v>10.972515185185184</c:v>
                </c:pt>
                <c:pt idx="3098">
                  <c:v>10.968364074074074</c:v>
                </c:pt>
                <c:pt idx="3099">
                  <c:v>10.965530817364264</c:v>
                </c:pt>
                <c:pt idx="3100">
                  <c:v>10.962514074074072</c:v>
                </c:pt>
                <c:pt idx="3101">
                  <c:v>10.961344074074074</c:v>
                </c:pt>
                <c:pt idx="3102">
                  <c:v>10.958796783072783</c:v>
                </c:pt>
                <c:pt idx="3103">
                  <c:v>10.942001372779739</c:v>
                </c:pt>
                <c:pt idx="3104">
                  <c:v>10.939114074074071</c:v>
                </c:pt>
                <c:pt idx="3105">
                  <c:v>10.93635962962963</c:v>
                </c:pt>
                <c:pt idx="3106">
                  <c:v>10.927414074074076</c:v>
                </c:pt>
                <c:pt idx="3107">
                  <c:v>10.925074074074073</c:v>
                </c:pt>
                <c:pt idx="3108">
                  <c:v>10.922734074074073</c:v>
                </c:pt>
                <c:pt idx="3109">
                  <c:v>10.893484074074074</c:v>
                </c:pt>
                <c:pt idx="3110">
                  <c:v>10.880614074074074</c:v>
                </c:pt>
                <c:pt idx="3111">
                  <c:v>10.879444074074073</c:v>
                </c:pt>
                <c:pt idx="3112">
                  <c:v>10.847538872785831</c:v>
                </c:pt>
                <c:pt idx="3113">
                  <c:v>10.840923333333333</c:v>
                </c:pt>
                <c:pt idx="3114">
                  <c:v>10.840172769726248</c:v>
                </c:pt>
                <c:pt idx="3115">
                  <c:v>10.813924074074073</c:v>
                </c:pt>
                <c:pt idx="3116">
                  <c:v>10.810039803468371</c:v>
                </c:pt>
                <c:pt idx="3117">
                  <c:v>10.802631030595812</c:v>
                </c:pt>
                <c:pt idx="3118">
                  <c:v>10.802224074074072</c:v>
                </c:pt>
                <c:pt idx="3119">
                  <c:v>10.794785875917521</c:v>
                </c:pt>
                <c:pt idx="3120">
                  <c:v>10.783504074074076</c:v>
                </c:pt>
                <c:pt idx="3121">
                  <c:v>10.779994074074073</c:v>
                </c:pt>
                <c:pt idx="3122">
                  <c:v>10.769464074074074</c:v>
                </c:pt>
                <c:pt idx="3123">
                  <c:v>10.757764074074075</c:v>
                </c:pt>
                <c:pt idx="3124">
                  <c:v>10.756594074074073</c:v>
                </c:pt>
                <c:pt idx="3125">
                  <c:v>10.755424074074076</c:v>
                </c:pt>
                <c:pt idx="3126">
                  <c:v>10.754254074074073</c:v>
                </c:pt>
                <c:pt idx="3127">
                  <c:v>10.740679596010533</c:v>
                </c:pt>
                <c:pt idx="3128">
                  <c:v>10.732349319913713</c:v>
                </c:pt>
                <c:pt idx="3129">
                  <c:v>10.730854074074074</c:v>
                </c:pt>
                <c:pt idx="3130">
                  <c:v>10.73060222222222</c:v>
                </c:pt>
                <c:pt idx="3131">
                  <c:v>10.726795802515827</c:v>
                </c:pt>
                <c:pt idx="3132">
                  <c:v>10.724614973805123</c:v>
                </c:pt>
                <c:pt idx="3133">
                  <c:v>10.722019049919485</c:v>
                </c:pt>
                <c:pt idx="3134">
                  <c:v>10.703944074074073</c:v>
                </c:pt>
                <c:pt idx="3135">
                  <c:v>10.700841030595813</c:v>
                </c:pt>
                <c:pt idx="3136">
                  <c:v>10.694584074074074</c:v>
                </c:pt>
                <c:pt idx="3137">
                  <c:v>10.688571481481482</c:v>
                </c:pt>
                <c:pt idx="3138">
                  <c:v>10.677034074074074</c:v>
                </c:pt>
                <c:pt idx="3139">
                  <c:v>10.673524074074074</c:v>
                </c:pt>
                <c:pt idx="3140">
                  <c:v>10.65438962962963</c:v>
                </c:pt>
                <c:pt idx="3141">
                  <c:v>10.650124074074075</c:v>
                </c:pt>
                <c:pt idx="3142">
                  <c:v>10.647784074074075</c:v>
                </c:pt>
                <c:pt idx="3143">
                  <c:v>10.645444074074074</c:v>
                </c:pt>
                <c:pt idx="3144">
                  <c:v>10.627894074074074</c:v>
                </c:pt>
                <c:pt idx="3145">
                  <c:v>10.625623952387565</c:v>
                </c:pt>
                <c:pt idx="3146">
                  <c:v>10.622044074074072</c:v>
                </c:pt>
                <c:pt idx="3147">
                  <c:v>10.620874074074074</c:v>
                </c:pt>
                <c:pt idx="3148">
                  <c:v>10.620874074074074</c:v>
                </c:pt>
                <c:pt idx="3149">
                  <c:v>10.618534074074073</c:v>
                </c:pt>
                <c:pt idx="3150">
                  <c:v>10.61688187790665</c:v>
                </c:pt>
                <c:pt idx="3151">
                  <c:v>10.612684074074075</c:v>
                </c:pt>
                <c:pt idx="3152">
                  <c:v>10.604494074074074</c:v>
                </c:pt>
                <c:pt idx="3153">
                  <c:v>10.595381579116939</c:v>
                </c:pt>
                <c:pt idx="3154">
                  <c:v>10.592794074074074</c:v>
                </c:pt>
                <c:pt idx="3155">
                  <c:v>10.581195813204507</c:v>
                </c:pt>
                <c:pt idx="3156">
                  <c:v>10.581094074074073</c:v>
                </c:pt>
                <c:pt idx="3157">
                  <c:v>10.578754074074073</c:v>
                </c:pt>
                <c:pt idx="3158">
                  <c:v>10.577126247987117</c:v>
                </c:pt>
                <c:pt idx="3159">
                  <c:v>10.576850832773014</c:v>
                </c:pt>
                <c:pt idx="3160">
                  <c:v>10.576850832773014</c:v>
                </c:pt>
                <c:pt idx="3161">
                  <c:v>10.576850832773014</c:v>
                </c:pt>
                <c:pt idx="3162">
                  <c:v>10.576850832773014</c:v>
                </c:pt>
                <c:pt idx="3163">
                  <c:v>10.576850832773014</c:v>
                </c:pt>
                <c:pt idx="3164">
                  <c:v>10.576850832773014</c:v>
                </c:pt>
                <c:pt idx="3165">
                  <c:v>10.576850832773014</c:v>
                </c:pt>
                <c:pt idx="3166">
                  <c:v>10.576850832773014</c:v>
                </c:pt>
                <c:pt idx="3167">
                  <c:v>10.576850832773014</c:v>
                </c:pt>
                <c:pt idx="3168">
                  <c:v>10.576850832773014</c:v>
                </c:pt>
                <c:pt idx="3169">
                  <c:v>10.576850832773014</c:v>
                </c:pt>
                <c:pt idx="3170">
                  <c:v>10.576850832773014</c:v>
                </c:pt>
                <c:pt idx="3171">
                  <c:v>10.576850832773014</c:v>
                </c:pt>
                <c:pt idx="3172">
                  <c:v>10.576850832773014</c:v>
                </c:pt>
                <c:pt idx="3173">
                  <c:v>10.576850832773014</c:v>
                </c:pt>
                <c:pt idx="3174">
                  <c:v>10.576850832773014</c:v>
                </c:pt>
                <c:pt idx="3175">
                  <c:v>10.576850832773014</c:v>
                </c:pt>
                <c:pt idx="3176">
                  <c:v>10.576850832773014</c:v>
                </c:pt>
                <c:pt idx="3177">
                  <c:v>10.576850832773014</c:v>
                </c:pt>
                <c:pt idx="3178">
                  <c:v>10.576850832773014</c:v>
                </c:pt>
                <c:pt idx="3179">
                  <c:v>10.576850832773014</c:v>
                </c:pt>
                <c:pt idx="3180">
                  <c:v>10.576850832773014</c:v>
                </c:pt>
                <c:pt idx="3181">
                  <c:v>10.576850832773014</c:v>
                </c:pt>
                <c:pt idx="3182">
                  <c:v>10.576850832773014</c:v>
                </c:pt>
                <c:pt idx="3183">
                  <c:v>10.576850832773014</c:v>
                </c:pt>
                <c:pt idx="3184">
                  <c:v>10.576850832773014</c:v>
                </c:pt>
                <c:pt idx="3185">
                  <c:v>10.576850832773014</c:v>
                </c:pt>
                <c:pt idx="3186">
                  <c:v>10.576850832773014</c:v>
                </c:pt>
                <c:pt idx="3187">
                  <c:v>10.576850832773014</c:v>
                </c:pt>
                <c:pt idx="3188">
                  <c:v>10.576850832773014</c:v>
                </c:pt>
                <c:pt idx="3189">
                  <c:v>10.576850832773014</c:v>
                </c:pt>
                <c:pt idx="3190">
                  <c:v>10.576850832773014</c:v>
                </c:pt>
                <c:pt idx="3191">
                  <c:v>10.576850832773014</c:v>
                </c:pt>
                <c:pt idx="3192">
                  <c:v>10.576850832773014</c:v>
                </c:pt>
                <c:pt idx="3193">
                  <c:v>10.576850832773014</c:v>
                </c:pt>
                <c:pt idx="3194">
                  <c:v>10.576850832773014</c:v>
                </c:pt>
                <c:pt idx="3195">
                  <c:v>10.576850832773014</c:v>
                </c:pt>
                <c:pt idx="3196">
                  <c:v>10.576850832773014</c:v>
                </c:pt>
                <c:pt idx="3197">
                  <c:v>10.576850832773014</c:v>
                </c:pt>
                <c:pt idx="3198">
                  <c:v>10.576850832773014</c:v>
                </c:pt>
                <c:pt idx="3199">
                  <c:v>10.576850832773014</c:v>
                </c:pt>
                <c:pt idx="3200">
                  <c:v>10.576850832773014</c:v>
                </c:pt>
                <c:pt idx="3201">
                  <c:v>10.576850832773014</c:v>
                </c:pt>
                <c:pt idx="3202">
                  <c:v>10.576850832773014</c:v>
                </c:pt>
                <c:pt idx="3203">
                  <c:v>10.576850832773014</c:v>
                </c:pt>
                <c:pt idx="3204">
                  <c:v>10.576850832773014</c:v>
                </c:pt>
                <c:pt idx="3205">
                  <c:v>10.576850832773014</c:v>
                </c:pt>
                <c:pt idx="3206">
                  <c:v>10.576850832773014</c:v>
                </c:pt>
                <c:pt idx="3207">
                  <c:v>10.576850832773014</c:v>
                </c:pt>
                <c:pt idx="3208">
                  <c:v>10.576850832773014</c:v>
                </c:pt>
                <c:pt idx="3209">
                  <c:v>10.576850832773014</c:v>
                </c:pt>
                <c:pt idx="3210">
                  <c:v>10.576850832773014</c:v>
                </c:pt>
                <c:pt idx="3211">
                  <c:v>10.576850832773014</c:v>
                </c:pt>
                <c:pt idx="3212">
                  <c:v>10.576850832773014</c:v>
                </c:pt>
                <c:pt idx="3213">
                  <c:v>10.576850832773014</c:v>
                </c:pt>
                <c:pt idx="3214">
                  <c:v>10.576850832773014</c:v>
                </c:pt>
                <c:pt idx="3215">
                  <c:v>10.576850832773014</c:v>
                </c:pt>
                <c:pt idx="3216">
                  <c:v>10.576850832773014</c:v>
                </c:pt>
                <c:pt idx="3217">
                  <c:v>10.576850832773014</c:v>
                </c:pt>
                <c:pt idx="3218">
                  <c:v>10.576850832773014</c:v>
                </c:pt>
                <c:pt idx="3219">
                  <c:v>10.576850832773014</c:v>
                </c:pt>
                <c:pt idx="3220">
                  <c:v>10.576850832773014</c:v>
                </c:pt>
                <c:pt idx="3221">
                  <c:v>10.576850832773014</c:v>
                </c:pt>
                <c:pt idx="3222">
                  <c:v>10.576850832773014</c:v>
                </c:pt>
                <c:pt idx="3223">
                  <c:v>10.576850832773014</c:v>
                </c:pt>
                <c:pt idx="3224">
                  <c:v>10.576850832773014</c:v>
                </c:pt>
                <c:pt idx="3225">
                  <c:v>10.576850832773014</c:v>
                </c:pt>
                <c:pt idx="3226">
                  <c:v>10.576850832773014</c:v>
                </c:pt>
                <c:pt idx="3227">
                  <c:v>10.576850832773014</c:v>
                </c:pt>
                <c:pt idx="3228">
                  <c:v>10.576850832773014</c:v>
                </c:pt>
                <c:pt idx="3229">
                  <c:v>10.576850832773014</c:v>
                </c:pt>
                <c:pt idx="3230">
                  <c:v>10.576850832773014</c:v>
                </c:pt>
                <c:pt idx="3231">
                  <c:v>10.576850832773014</c:v>
                </c:pt>
                <c:pt idx="3232">
                  <c:v>10.576850832773014</c:v>
                </c:pt>
                <c:pt idx="3233">
                  <c:v>10.576850832773014</c:v>
                </c:pt>
                <c:pt idx="3234">
                  <c:v>10.576850832773014</c:v>
                </c:pt>
                <c:pt idx="3235">
                  <c:v>10.576850832773014</c:v>
                </c:pt>
                <c:pt idx="3236">
                  <c:v>10.576850832773014</c:v>
                </c:pt>
                <c:pt idx="3237">
                  <c:v>10.576850832773014</c:v>
                </c:pt>
                <c:pt idx="3238">
                  <c:v>10.576850832773014</c:v>
                </c:pt>
                <c:pt idx="3239">
                  <c:v>10.576850832773014</c:v>
                </c:pt>
                <c:pt idx="3240">
                  <c:v>10.576850832773014</c:v>
                </c:pt>
                <c:pt idx="3241">
                  <c:v>10.576850832773014</c:v>
                </c:pt>
                <c:pt idx="3242">
                  <c:v>10.574074074074073</c:v>
                </c:pt>
                <c:pt idx="3243">
                  <c:v>10.574074074074073</c:v>
                </c:pt>
                <c:pt idx="3244">
                  <c:v>10.574074074074073</c:v>
                </c:pt>
                <c:pt idx="3245">
                  <c:v>10.574074074074073</c:v>
                </c:pt>
                <c:pt idx="3246">
                  <c:v>10.574074074074073</c:v>
                </c:pt>
                <c:pt idx="3247">
                  <c:v>10.574074074074073</c:v>
                </c:pt>
                <c:pt idx="3248">
                  <c:v>10.574074074074073</c:v>
                </c:pt>
                <c:pt idx="3249">
                  <c:v>10.574074074074073</c:v>
                </c:pt>
                <c:pt idx="3250">
                  <c:v>10.574074074074073</c:v>
                </c:pt>
                <c:pt idx="3251">
                  <c:v>10.574074074074073</c:v>
                </c:pt>
                <c:pt idx="3252">
                  <c:v>10.574074074074073</c:v>
                </c:pt>
                <c:pt idx="3253">
                  <c:v>10.574074074074073</c:v>
                </c:pt>
                <c:pt idx="3254">
                  <c:v>10.574074074074073</c:v>
                </c:pt>
                <c:pt idx="3255">
                  <c:v>10.574074074074073</c:v>
                </c:pt>
                <c:pt idx="3256">
                  <c:v>10.574074074074073</c:v>
                </c:pt>
                <c:pt idx="3257">
                  <c:v>10.574074074074073</c:v>
                </c:pt>
                <c:pt idx="3258">
                  <c:v>10.574074074074073</c:v>
                </c:pt>
                <c:pt idx="3259">
                  <c:v>10.574074074074073</c:v>
                </c:pt>
                <c:pt idx="3260">
                  <c:v>10.574074074074073</c:v>
                </c:pt>
                <c:pt idx="3261">
                  <c:v>10.574074074074073</c:v>
                </c:pt>
                <c:pt idx="3262">
                  <c:v>10.574074074074073</c:v>
                </c:pt>
                <c:pt idx="3263">
                  <c:v>10.574074074074073</c:v>
                </c:pt>
                <c:pt idx="3264">
                  <c:v>10.574074074074073</c:v>
                </c:pt>
                <c:pt idx="3265">
                  <c:v>10.574074074074073</c:v>
                </c:pt>
                <c:pt idx="3266">
                  <c:v>10.574074074074073</c:v>
                </c:pt>
                <c:pt idx="3267">
                  <c:v>10.574074074074073</c:v>
                </c:pt>
                <c:pt idx="3268">
                  <c:v>10.574074074074073</c:v>
                </c:pt>
                <c:pt idx="3269">
                  <c:v>10.574074074074073</c:v>
                </c:pt>
                <c:pt idx="3270">
                  <c:v>10.574074074074073</c:v>
                </c:pt>
                <c:pt idx="3271">
                  <c:v>10.574074074074073</c:v>
                </c:pt>
                <c:pt idx="3272">
                  <c:v>10.574074074074073</c:v>
                </c:pt>
                <c:pt idx="3273">
                  <c:v>10.574074074074073</c:v>
                </c:pt>
                <c:pt idx="3274">
                  <c:v>10.574074074074073</c:v>
                </c:pt>
                <c:pt idx="3275">
                  <c:v>10.574074074074073</c:v>
                </c:pt>
                <c:pt idx="3276">
                  <c:v>10.574074074074073</c:v>
                </c:pt>
                <c:pt idx="3277">
                  <c:v>10.574074074074073</c:v>
                </c:pt>
                <c:pt idx="3278">
                  <c:v>10.574074074074073</c:v>
                </c:pt>
                <c:pt idx="3279">
                  <c:v>10.574074074074073</c:v>
                </c:pt>
                <c:pt idx="3280">
                  <c:v>10.574074074074073</c:v>
                </c:pt>
                <c:pt idx="3281">
                  <c:v>10.574074074074073</c:v>
                </c:pt>
                <c:pt idx="3282">
                  <c:v>10.574074074074073</c:v>
                </c:pt>
                <c:pt idx="3283">
                  <c:v>10.574074074074073</c:v>
                </c:pt>
                <c:pt idx="3284">
                  <c:v>10.574074074074073</c:v>
                </c:pt>
                <c:pt idx="3285">
                  <c:v>10.574074074074073</c:v>
                </c:pt>
                <c:pt idx="3286">
                  <c:v>10.574074074074073</c:v>
                </c:pt>
                <c:pt idx="3287">
                  <c:v>10.574074074074073</c:v>
                </c:pt>
                <c:pt idx="3288">
                  <c:v>10.574074074074073</c:v>
                </c:pt>
                <c:pt idx="3289">
                  <c:v>10.574074074074073</c:v>
                </c:pt>
                <c:pt idx="3290">
                  <c:v>10.574074074074073</c:v>
                </c:pt>
                <c:pt idx="3291">
                  <c:v>10.574074074074073</c:v>
                </c:pt>
                <c:pt idx="3292">
                  <c:v>10.574074074074073</c:v>
                </c:pt>
                <c:pt idx="3293">
                  <c:v>10.574074074074073</c:v>
                </c:pt>
                <c:pt idx="3294">
                  <c:v>10.574074074074073</c:v>
                </c:pt>
                <c:pt idx="3295">
                  <c:v>10.574074074074073</c:v>
                </c:pt>
                <c:pt idx="3296">
                  <c:v>10.574074074074073</c:v>
                </c:pt>
                <c:pt idx="3297">
                  <c:v>10.574074074074073</c:v>
                </c:pt>
                <c:pt idx="3298">
                  <c:v>10.574074074074073</c:v>
                </c:pt>
                <c:pt idx="3299">
                  <c:v>10.574074074074073</c:v>
                </c:pt>
                <c:pt idx="3300">
                  <c:v>10.574074074074073</c:v>
                </c:pt>
                <c:pt idx="3301">
                  <c:v>10.574074074074073</c:v>
                </c:pt>
                <c:pt idx="3302">
                  <c:v>10.574074074074073</c:v>
                </c:pt>
                <c:pt idx="3303">
                  <c:v>10.574074074074073</c:v>
                </c:pt>
                <c:pt idx="3304">
                  <c:v>10.574074074074073</c:v>
                </c:pt>
                <c:pt idx="3305">
                  <c:v>10.574074074074073</c:v>
                </c:pt>
                <c:pt idx="3306">
                  <c:v>10.574074074074073</c:v>
                </c:pt>
                <c:pt idx="3307">
                  <c:v>10.574074074074073</c:v>
                </c:pt>
                <c:pt idx="3308">
                  <c:v>10.574074074074073</c:v>
                </c:pt>
                <c:pt idx="3309">
                  <c:v>10.574074074074073</c:v>
                </c:pt>
                <c:pt idx="3310">
                  <c:v>10.574074074074073</c:v>
                </c:pt>
                <c:pt idx="3311">
                  <c:v>10.574074074074073</c:v>
                </c:pt>
                <c:pt idx="3312">
                  <c:v>10.574074074074073</c:v>
                </c:pt>
                <c:pt idx="3313">
                  <c:v>10.574074074074073</c:v>
                </c:pt>
                <c:pt idx="3314">
                  <c:v>10.574074074074073</c:v>
                </c:pt>
                <c:pt idx="3315">
                  <c:v>10.574074074074073</c:v>
                </c:pt>
                <c:pt idx="3316">
                  <c:v>10.574074074074073</c:v>
                </c:pt>
                <c:pt idx="3317">
                  <c:v>10.574074074074073</c:v>
                </c:pt>
                <c:pt idx="3318">
                  <c:v>10.574074074074073</c:v>
                </c:pt>
                <c:pt idx="3319">
                  <c:v>10.574074074074073</c:v>
                </c:pt>
                <c:pt idx="3320">
                  <c:v>10.574074074074073</c:v>
                </c:pt>
                <c:pt idx="3321">
                  <c:v>10.574074074074073</c:v>
                </c:pt>
                <c:pt idx="3322">
                  <c:v>10.574074074074073</c:v>
                </c:pt>
                <c:pt idx="3323">
                  <c:v>10.574074074074073</c:v>
                </c:pt>
                <c:pt idx="3324">
                  <c:v>10.574074074074073</c:v>
                </c:pt>
                <c:pt idx="3325">
                  <c:v>10.574074074074073</c:v>
                </c:pt>
                <c:pt idx="3326">
                  <c:v>10.574074074074073</c:v>
                </c:pt>
                <c:pt idx="3327">
                  <c:v>10.574074074074073</c:v>
                </c:pt>
                <c:pt idx="3328">
                  <c:v>10.574074074074073</c:v>
                </c:pt>
                <c:pt idx="3329">
                  <c:v>10.574074074074073</c:v>
                </c:pt>
                <c:pt idx="3330">
                  <c:v>10.574074074074073</c:v>
                </c:pt>
                <c:pt idx="3331">
                  <c:v>10.574074074074073</c:v>
                </c:pt>
                <c:pt idx="3332">
                  <c:v>10.574074074074073</c:v>
                </c:pt>
                <c:pt idx="3333">
                  <c:v>10.574074074074073</c:v>
                </c:pt>
                <c:pt idx="3334">
                  <c:v>10.574074074074073</c:v>
                </c:pt>
                <c:pt idx="3335">
                  <c:v>10.574074074074073</c:v>
                </c:pt>
                <c:pt idx="3336">
                  <c:v>10.574074074074073</c:v>
                </c:pt>
                <c:pt idx="3337">
                  <c:v>10.574074074074073</c:v>
                </c:pt>
                <c:pt idx="3338">
                  <c:v>10.574074074074073</c:v>
                </c:pt>
                <c:pt idx="3339">
                  <c:v>10.574074074074073</c:v>
                </c:pt>
                <c:pt idx="3340">
                  <c:v>10.574074074074073</c:v>
                </c:pt>
                <c:pt idx="3341">
                  <c:v>10.574074074074073</c:v>
                </c:pt>
                <c:pt idx="3342">
                  <c:v>10.574074074074073</c:v>
                </c:pt>
                <c:pt idx="3343">
                  <c:v>10.574074074074073</c:v>
                </c:pt>
                <c:pt idx="3344">
                  <c:v>10.574074074074073</c:v>
                </c:pt>
                <c:pt idx="3345">
                  <c:v>10.574074074074073</c:v>
                </c:pt>
                <c:pt idx="3346">
                  <c:v>10.574074074074073</c:v>
                </c:pt>
                <c:pt idx="3347">
                  <c:v>10.574074074074073</c:v>
                </c:pt>
                <c:pt idx="3348">
                  <c:v>10.574074074074073</c:v>
                </c:pt>
                <c:pt idx="3349">
                  <c:v>10.574074074074073</c:v>
                </c:pt>
                <c:pt idx="3350">
                  <c:v>10.574074074074073</c:v>
                </c:pt>
                <c:pt idx="3351">
                  <c:v>10.574074074074073</c:v>
                </c:pt>
                <c:pt idx="3352">
                  <c:v>10.574074074074073</c:v>
                </c:pt>
                <c:pt idx="3353">
                  <c:v>10.574074074074073</c:v>
                </c:pt>
                <c:pt idx="3354">
                  <c:v>10.574074074074073</c:v>
                </c:pt>
                <c:pt idx="3355">
                  <c:v>10.574074074074073</c:v>
                </c:pt>
                <c:pt idx="3356">
                  <c:v>10.574074074074073</c:v>
                </c:pt>
                <c:pt idx="3357">
                  <c:v>10.574074074074073</c:v>
                </c:pt>
                <c:pt idx="3358">
                  <c:v>10.574074074074073</c:v>
                </c:pt>
                <c:pt idx="3359">
                  <c:v>10.574074074074073</c:v>
                </c:pt>
                <c:pt idx="3360">
                  <c:v>10.574074074074073</c:v>
                </c:pt>
                <c:pt idx="3361">
                  <c:v>10.574074074074073</c:v>
                </c:pt>
                <c:pt idx="3362">
                  <c:v>10.574074074074073</c:v>
                </c:pt>
                <c:pt idx="3363">
                  <c:v>10.574074074074073</c:v>
                </c:pt>
                <c:pt idx="3364">
                  <c:v>10.574074074074073</c:v>
                </c:pt>
                <c:pt idx="3365">
                  <c:v>10.574074074074073</c:v>
                </c:pt>
                <c:pt idx="3366">
                  <c:v>10.574074074074073</c:v>
                </c:pt>
                <c:pt idx="3367">
                  <c:v>10.574074074074073</c:v>
                </c:pt>
                <c:pt idx="3368">
                  <c:v>10.574074074074073</c:v>
                </c:pt>
                <c:pt idx="3369">
                  <c:v>10.574074074074073</c:v>
                </c:pt>
                <c:pt idx="3370">
                  <c:v>10.574074074074073</c:v>
                </c:pt>
                <c:pt idx="3371">
                  <c:v>10.574074074074073</c:v>
                </c:pt>
                <c:pt idx="3372">
                  <c:v>10.574074074074073</c:v>
                </c:pt>
                <c:pt idx="3373">
                  <c:v>10.574074074074073</c:v>
                </c:pt>
                <c:pt idx="3374">
                  <c:v>10.574074074074073</c:v>
                </c:pt>
                <c:pt idx="3375">
                  <c:v>10.574074074074073</c:v>
                </c:pt>
                <c:pt idx="3376">
                  <c:v>10.574074074074073</c:v>
                </c:pt>
                <c:pt idx="3377">
                  <c:v>10.574074074074073</c:v>
                </c:pt>
                <c:pt idx="3378">
                  <c:v>10.574074074074073</c:v>
                </c:pt>
                <c:pt idx="3379">
                  <c:v>10.574074074074073</c:v>
                </c:pt>
                <c:pt idx="3380">
                  <c:v>10.574074074074073</c:v>
                </c:pt>
                <c:pt idx="3381">
                  <c:v>10.574074074074073</c:v>
                </c:pt>
                <c:pt idx="3382">
                  <c:v>10.574074074074073</c:v>
                </c:pt>
                <c:pt idx="3383">
                  <c:v>10.574074074074073</c:v>
                </c:pt>
                <c:pt idx="3384">
                  <c:v>10.574074074074073</c:v>
                </c:pt>
                <c:pt idx="3385">
                  <c:v>10.574074074074073</c:v>
                </c:pt>
                <c:pt idx="3386">
                  <c:v>10.574074074074073</c:v>
                </c:pt>
                <c:pt idx="3387">
                  <c:v>10.574074074074073</c:v>
                </c:pt>
                <c:pt idx="3388">
                  <c:v>10.574074074074073</c:v>
                </c:pt>
                <c:pt idx="3389">
                  <c:v>10.574074074074073</c:v>
                </c:pt>
                <c:pt idx="3390">
                  <c:v>10.574074074074073</c:v>
                </c:pt>
                <c:pt idx="3391">
                  <c:v>10.574074074074073</c:v>
                </c:pt>
                <c:pt idx="3392">
                  <c:v>10.574074074074073</c:v>
                </c:pt>
                <c:pt idx="3393">
                  <c:v>10.574074074074073</c:v>
                </c:pt>
                <c:pt idx="3394">
                  <c:v>10.574074074074073</c:v>
                </c:pt>
                <c:pt idx="3395">
                  <c:v>10.574074074074073</c:v>
                </c:pt>
                <c:pt idx="3396">
                  <c:v>10.574074074074073</c:v>
                </c:pt>
                <c:pt idx="3397">
                  <c:v>10.574074074074073</c:v>
                </c:pt>
                <c:pt idx="3398">
                  <c:v>10.574074074074073</c:v>
                </c:pt>
                <c:pt idx="3399">
                  <c:v>10.574074074074073</c:v>
                </c:pt>
                <c:pt idx="3400">
                  <c:v>10.574074074074073</c:v>
                </c:pt>
                <c:pt idx="3401">
                  <c:v>10.574074074074073</c:v>
                </c:pt>
                <c:pt idx="3402">
                  <c:v>10.574074074074073</c:v>
                </c:pt>
                <c:pt idx="3403">
                  <c:v>10.574074074074073</c:v>
                </c:pt>
                <c:pt idx="3404">
                  <c:v>10.574074074074073</c:v>
                </c:pt>
                <c:pt idx="3405">
                  <c:v>10.574074074074073</c:v>
                </c:pt>
                <c:pt idx="3406">
                  <c:v>10.574074074074073</c:v>
                </c:pt>
                <c:pt idx="3407">
                  <c:v>10.574074074074073</c:v>
                </c:pt>
                <c:pt idx="3408">
                  <c:v>10.574074074074073</c:v>
                </c:pt>
                <c:pt idx="3409">
                  <c:v>10.574074074074073</c:v>
                </c:pt>
                <c:pt idx="3410">
                  <c:v>10.574074074074073</c:v>
                </c:pt>
                <c:pt idx="3411">
                  <c:v>10.574074074074073</c:v>
                </c:pt>
                <c:pt idx="3412">
                  <c:v>10.574074074074073</c:v>
                </c:pt>
                <c:pt idx="3413">
                  <c:v>10.574074074074073</c:v>
                </c:pt>
                <c:pt idx="3414">
                  <c:v>10.574074074074073</c:v>
                </c:pt>
                <c:pt idx="3415">
                  <c:v>10.574074074074073</c:v>
                </c:pt>
                <c:pt idx="3416">
                  <c:v>10.574074074074073</c:v>
                </c:pt>
                <c:pt idx="3417">
                  <c:v>10.574074074074073</c:v>
                </c:pt>
                <c:pt idx="3418">
                  <c:v>10.574074074074073</c:v>
                </c:pt>
                <c:pt idx="3419">
                  <c:v>10.574074074074073</c:v>
                </c:pt>
                <c:pt idx="3420">
                  <c:v>10.574074074074073</c:v>
                </c:pt>
                <c:pt idx="3421">
                  <c:v>10.574074074074073</c:v>
                </c:pt>
                <c:pt idx="3422">
                  <c:v>10.574074074074073</c:v>
                </c:pt>
                <c:pt idx="3423">
                  <c:v>10.574074074074073</c:v>
                </c:pt>
                <c:pt idx="3424">
                  <c:v>10.574074074074073</c:v>
                </c:pt>
                <c:pt idx="3425">
                  <c:v>10.574074074074073</c:v>
                </c:pt>
                <c:pt idx="3426">
                  <c:v>10.574074074074073</c:v>
                </c:pt>
                <c:pt idx="3427">
                  <c:v>10.574074074074073</c:v>
                </c:pt>
                <c:pt idx="3428">
                  <c:v>10.574074074074073</c:v>
                </c:pt>
                <c:pt idx="3429">
                  <c:v>10.574074074074073</c:v>
                </c:pt>
                <c:pt idx="3430">
                  <c:v>10.574074074074073</c:v>
                </c:pt>
                <c:pt idx="3431">
                  <c:v>10.574074074074073</c:v>
                </c:pt>
                <c:pt idx="3432">
                  <c:v>10.574074074074073</c:v>
                </c:pt>
                <c:pt idx="3433">
                  <c:v>10.574074074074073</c:v>
                </c:pt>
                <c:pt idx="3434">
                  <c:v>10.574074074074073</c:v>
                </c:pt>
                <c:pt idx="3435">
                  <c:v>10.574074074074073</c:v>
                </c:pt>
                <c:pt idx="3436">
                  <c:v>10.574074074074073</c:v>
                </c:pt>
                <c:pt idx="3437">
                  <c:v>10.574074074074073</c:v>
                </c:pt>
                <c:pt idx="3438">
                  <c:v>10.574074074074073</c:v>
                </c:pt>
                <c:pt idx="3439">
                  <c:v>10.574074074074073</c:v>
                </c:pt>
                <c:pt idx="3440">
                  <c:v>10.574074074074073</c:v>
                </c:pt>
                <c:pt idx="3441">
                  <c:v>10.574074074074073</c:v>
                </c:pt>
                <c:pt idx="3442">
                  <c:v>10.574074074074073</c:v>
                </c:pt>
                <c:pt idx="3443">
                  <c:v>10.574074074074073</c:v>
                </c:pt>
                <c:pt idx="3444">
                  <c:v>10.574074074074073</c:v>
                </c:pt>
                <c:pt idx="3445">
                  <c:v>10.574074074074073</c:v>
                </c:pt>
                <c:pt idx="3446">
                  <c:v>10.574074074074073</c:v>
                </c:pt>
                <c:pt idx="3447">
                  <c:v>10.574074074074073</c:v>
                </c:pt>
                <c:pt idx="3448">
                  <c:v>10.574074074074073</c:v>
                </c:pt>
                <c:pt idx="3449">
                  <c:v>10.574074074074073</c:v>
                </c:pt>
                <c:pt idx="3450">
                  <c:v>10.574074074074073</c:v>
                </c:pt>
                <c:pt idx="3451">
                  <c:v>10.574074074074073</c:v>
                </c:pt>
                <c:pt idx="3452">
                  <c:v>10.574074074074073</c:v>
                </c:pt>
                <c:pt idx="3453">
                  <c:v>10.574074074074073</c:v>
                </c:pt>
                <c:pt idx="3454">
                  <c:v>10.574074074074073</c:v>
                </c:pt>
                <c:pt idx="3455">
                  <c:v>10.574074074074073</c:v>
                </c:pt>
                <c:pt idx="3456">
                  <c:v>10.574074074074073</c:v>
                </c:pt>
                <c:pt idx="3457">
                  <c:v>10.574074074074073</c:v>
                </c:pt>
                <c:pt idx="3458">
                  <c:v>10.574074074074073</c:v>
                </c:pt>
                <c:pt idx="3459">
                  <c:v>10.574074074074073</c:v>
                </c:pt>
                <c:pt idx="3460">
                  <c:v>10.574074074074073</c:v>
                </c:pt>
                <c:pt idx="3461">
                  <c:v>10.574074074074073</c:v>
                </c:pt>
                <c:pt idx="3462">
                  <c:v>10.574074074074073</c:v>
                </c:pt>
                <c:pt idx="3463">
                  <c:v>10.574074074074073</c:v>
                </c:pt>
                <c:pt idx="3464">
                  <c:v>10.574074074074073</c:v>
                </c:pt>
                <c:pt idx="3465">
                  <c:v>10.574074074074073</c:v>
                </c:pt>
                <c:pt idx="3466">
                  <c:v>10.574074074074073</c:v>
                </c:pt>
                <c:pt idx="3467">
                  <c:v>10.574074074074073</c:v>
                </c:pt>
                <c:pt idx="3468">
                  <c:v>10.574074074074073</c:v>
                </c:pt>
                <c:pt idx="3469">
                  <c:v>10.574074074074073</c:v>
                </c:pt>
                <c:pt idx="3470">
                  <c:v>10.574074074074073</c:v>
                </c:pt>
                <c:pt idx="3471">
                  <c:v>10.574074074074073</c:v>
                </c:pt>
                <c:pt idx="3472">
                  <c:v>10.574074074074073</c:v>
                </c:pt>
                <c:pt idx="3473">
                  <c:v>10.574074074074073</c:v>
                </c:pt>
                <c:pt idx="3474">
                  <c:v>10.574074074074073</c:v>
                </c:pt>
                <c:pt idx="3475">
                  <c:v>10.574074074074073</c:v>
                </c:pt>
                <c:pt idx="3476">
                  <c:v>10.574074074074073</c:v>
                </c:pt>
                <c:pt idx="3477">
                  <c:v>10.574074074074073</c:v>
                </c:pt>
                <c:pt idx="3478">
                  <c:v>10.574074074074073</c:v>
                </c:pt>
                <c:pt idx="3479">
                  <c:v>10.574074074074073</c:v>
                </c:pt>
                <c:pt idx="3480">
                  <c:v>10.574074074074073</c:v>
                </c:pt>
                <c:pt idx="3481">
                  <c:v>10.574074074074073</c:v>
                </c:pt>
                <c:pt idx="3482">
                  <c:v>10.574074074074073</c:v>
                </c:pt>
                <c:pt idx="3483">
                  <c:v>10.574074074074073</c:v>
                </c:pt>
                <c:pt idx="3484">
                  <c:v>10.574074074074073</c:v>
                </c:pt>
                <c:pt idx="3485">
                  <c:v>10.574074074074073</c:v>
                </c:pt>
                <c:pt idx="3486">
                  <c:v>10.574074074074073</c:v>
                </c:pt>
                <c:pt idx="3487">
                  <c:v>10.574074074074073</c:v>
                </c:pt>
                <c:pt idx="3488">
                  <c:v>10.574074074074073</c:v>
                </c:pt>
                <c:pt idx="3489">
                  <c:v>10.574074074074073</c:v>
                </c:pt>
                <c:pt idx="3490">
                  <c:v>10.574074074074073</c:v>
                </c:pt>
                <c:pt idx="3491">
                  <c:v>10.574074074074073</c:v>
                </c:pt>
                <c:pt idx="3492">
                  <c:v>10.574074074074073</c:v>
                </c:pt>
                <c:pt idx="3493">
                  <c:v>10.574074074074073</c:v>
                </c:pt>
                <c:pt idx="3494">
                  <c:v>10.574074074074073</c:v>
                </c:pt>
                <c:pt idx="3495">
                  <c:v>10.574074074074073</c:v>
                </c:pt>
                <c:pt idx="3496">
                  <c:v>10.574074074074073</c:v>
                </c:pt>
                <c:pt idx="3497">
                  <c:v>10.574074074074073</c:v>
                </c:pt>
                <c:pt idx="3498">
                  <c:v>10.574074074074073</c:v>
                </c:pt>
                <c:pt idx="3499">
                  <c:v>10.574074074074073</c:v>
                </c:pt>
                <c:pt idx="3500">
                  <c:v>10.574074074074073</c:v>
                </c:pt>
                <c:pt idx="3501">
                  <c:v>10.574074074074073</c:v>
                </c:pt>
                <c:pt idx="3502">
                  <c:v>10.574074074074073</c:v>
                </c:pt>
                <c:pt idx="3503">
                  <c:v>10.574074074074073</c:v>
                </c:pt>
                <c:pt idx="3504">
                  <c:v>10.574074074074073</c:v>
                </c:pt>
                <c:pt idx="3505">
                  <c:v>10.574074074074073</c:v>
                </c:pt>
                <c:pt idx="3506">
                  <c:v>10.574074074074073</c:v>
                </c:pt>
                <c:pt idx="3507">
                  <c:v>10.574074074074073</c:v>
                </c:pt>
                <c:pt idx="3508">
                  <c:v>10.574074074074073</c:v>
                </c:pt>
                <c:pt idx="3509">
                  <c:v>10.574074074074073</c:v>
                </c:pt>
                <c:pt idx="3510">
                  <c:v>10.574074074074073</c:v>
                </c:pt>
                <c:pt idx="3511">
                  <c:v>10.574074074074073</c:v>
                </c:pt>
                <c:pt idx="3512">
                  <c:v>10.574074074074073</c:v>
                </c:pt>
                <c:pt idx="3513">
                  <c:v>10.574074074074073</c:v>
                </c:pt>
                <c:pt idx="3514">
                  <c:v>10.574074074074073</c:v>
                </c:pt>
                <c:pt idx="3515">
                  <c:v>10.574074074074073</c:v>
                </c:pt>
                <c:pt idx="3516">
                  <c:v>10.574074074074073</c:v>
                </c:pt>
                <c:pt idx="3517">
                  <c:v>10.574074074074073</c:v>
                </c:pt>
                <c:pt idx="3518">
                  <c:v>10.574074074074073</c:v>
                </c:pt>
                <c:pt idx="3519">
                  <c:v>10.574074074074073</c:v>
                </c:pt>
                <c:pt idx="3520">
                  <c:v>10.574074074074073</c:v>
                </c:pt>
                <c:pt idx="3521">
                  <c:v>10.574074074074073</c:v>
                </c:pt>
                <c:pt idx="3522">
                  <c:v>10.574074074074073</c:v>
                </c:pt>
                <c:pt idx="3523">
                  <c:v>10.574074074074073</c:v>
                </c:pt>
                <c:pt idx="3524">
                  <c:v>10.574074074074073</c:v>
                </c:pt>
                <c:pt idx="3525">
                  <c:v>10.574074074074073</c:v>
                </c:pt>
                <c:pt idx="3526">
                  <c:v>10.574074074074073</c:v>
                </c:pt>
                <c:pt idx="3527">
                  <c:v>10.574074074074073</c:v>
                </c:pt>
                <c:pt idx="3528">
                  <c:v>10.574074074074073</c:v>
                </c:pt>
                <c:pt idx="3529">
                  <c:v>10.574074074074073</c:v>
                </c:pt>
                <c:pt idx="3530">
                  <c:v>10.574074074074073</c:v>
                </c:pt>
                <c:pt idx="3531">
                  <c:v>10.574074074074073</c:v>
                </c:pt>
                <c:pt idx="3532">
                  <c:v>10.574074074074073</c:v>
                </c:pt>
                <c:pt idx="3533">
                  <c:v>10.574074074074073</c:v>
                </c:pt>
                <c:pt idx="3534">
                  <c:v>10.574074074074073</c:v>
                </c:pt>
                <c:pt idx="3535">
                  <c:v>10.574074074074073</c:v>
                </c:pt>
                <c:pt idx="3536">
                  <c:v>10.574074074074073</c:v>
                </c:pt>
                <c:pt idx="3537">
                  <c:v>10.574074074074073</c:v>
                </c:pt>
                <c:pt idx="3538">
                  <c:v>10.574074074074073</c:v>
                </c:pt>
                <c:pt idx="3539">
                  <c:v>10.574074074074073</c:v>
                </c:pt>
                <c:pt idx="3540">
                  <c:v>10.574074074074073</c:v>
                </c:pt>
                <c:pt idx="3541">
                  <c:v>10.574074074074073</c:v>
                </c:pt>
                <c:pt idx="3542">
                  <c:v>10.574074074074073</c:v>
                </c:pt>
                <c:pt idx="3543">
                  <c:v>10.574074074074073</c:v>
                </c:pt>
                <c:pt idx="3544">
                  <c:v>10.574074074074073</c:v>
                </c:pt>
                <c:pt idx="3545">
                  <c:v>10.574074074074073</c:v>
                </c:pt>
                <c:pt idx="3546">
                  <c:v>10.574074074074073</c:v>
                </c:pt>
                <c:pt idx="3547">
                  <c:v>10.574074074074073</c:v>
                </c:pt>
                <c:pt idx="3548">
                  <c:v>10.574074074074073</c:v>
                </c:pt>
                <c:pt idx="3549">
                  <c:v>10.574074074074073</c:v>
                </c:pt>
                <c:pt idx="3550">
                  <c:v>10.574074074074073</c:v>
                </c:pt>
                <c:pt idx="3551">
                  <c:v>10.574074074074073</c:v>
                </c:pt>
                <c:pt idx="3552">
                  <c:v>10.574074074074073</c:v>
                </c:pt>
                <c:pt idx="3553">
                  <c:v>10.574074074074073</c:v>
                </c:pt>
                <c:pt idx="3554">
                  <c:v>10.574074074074073</c:v>
                </c:pt>
                <c:pt idx="3555">
                  <c:v>10.574074074074073</c:v>
                </c:pt>
                <c:pt idx="3556">
                  <c:v>10.574074074074073</c:v>
                </c:pt>
                <c:pt idx="3557">
                  <c:v>10.574074074074073</c:v>
                </c:pt>
                <c:pt idx="3558">
                  <c:v>10.574074074074073</c:v>
                </c:pt>
                <c:pt idx="3559">
                  <c:v>10.574074074074073</c:v>
                </c:pt>
                <c:pt idx="3560">
                  <c:v>10.574074074074073</c:v>
                </c:pt>
                <c:pt idx="3561">
                  <c:v>10.574074074074073</c:v>
                </c:pt>
                <c:pt idx="3562">
                  <c:v>10.574074074074073</c:v>
                </c:pt>
                <c:pt idx="3563">
                  <c:v>10.574074074074073</c:v>
                </c:pt>
                <c:pt idx="3564">
                  <c:v>10.574074074074073</c:v>
                </c:pt>
                <c:pt idx="3565">
                  <c:v>10.574074074074073</c:v>
                </c:pt>
                <c:pt idx="3566">
                  <c:v>10.574074074074073</c:v>
                </c:pt>
                <c:pt idx="3567">
                  <c:v>10.574074074074073</c:v>
                </c:pt>
                <c:pt idx="3568">
                  <c:v>10.574074074074073</c:v>
                </c:pt>
                <c:pt idx="3569">
                  <c:v>10.574074074074073</c:v>
                </c:pt>
                <c:pt idx="3570">
                  <c:v>10.574074074074073</c:v>
                </c:pt>
                <c:pt idx="3571">
                  <c:v>10.574074074074073</c:v>
                </c:pt>
                <c:pt idx="3572">
                  <c:v>10.574074074074073</c:v>
                </c:pt>
                <c:pt idx="3573">
                  <c:v>10.574074074074073</c:v>
                </c:pt>
                <c:pt idx="3574">
                  <c:v>10.574074074074073</c:v>
                </c:pt>
                <c:pt idx="3575">
                  <c:v>10.574074074074073</c:v>
                </c:pt>
                <c:pt idx="3576">
                  <c:v>10.574074074074073</c:v>
                </c:pt>
                <c:pt idx="3577">
                  <c:v>10.574074074074073</c:v>
                </c:pt>
                <c:pt idx="3578">
                  <c:v>10.574074074074073</c:v>
                </c:pt>
                <c:pt idx="3579">
                  <c:v>10.574074074074073</c:v>
                </c:pt>
                <c:pt idx="3580">
                  <c:v>10.574074074074073</c:v>
                </c:pt>
                <c:pt idx="3581">
                  <c:v>10.574074074074073</c:v>
                </c:pt>
                <c:pt idx="3582">
                  <c:v>10.574074074074073</c:v>
                </c:pt>
                <c:pt idx="3583">
                  <c:v>10.574074074074073</c:v>
                </c:pt>
                <c:pt idx="3584">
                  <c:v>10.574074074074073</c:v>
                </c:pt>
                <c:pt idx="3585">
                  <c:v>10.574074074074073</c:v>
                </c:pt>
                <c:pt idx="3586">
                  <c:v>10.574074074074073</c:v>
                </c:pt>
                <c:pt idx="3587">
                  <c:v>10.574074074074073</c:v>
                </c:pt>
                <c:pt idx="3588">
                  <c:v>10.574074074074073</c:v>
                </c:pt>
                <c:pt idx="3589">
                  <c:v>10.574074074074073</c:v>
                </c:pt>
                <c:pt idx="3590">
                  <c:v>10.574074074074073</c:v>
                </c:pt>
                <c:pt idx="3591">
                  <c:v>10.574074074074073</c:v>
                </c:pt>
                <c:pt idx="3592">
                  <c:v>10.574074074074073</c:v>
                </c:pt>
                <c:pt idx="3593">
                  <c:v>10.574074074074073</c:v>
                </c:pt>
                <c:pt idx="3594">
                  <c:v>10.574074074074073</c:v>
                </c:pt>
                <c:pt idx="3595">
                  <c:v>10.574074074074073</c:v>
                </c:pt>
                <c:pt idx="3596">
                  <c:v>10.574074074074073</c:v>
                </c:pt>
                <c:pt idx="3597">
                  <c:v>10.574074074074073</c:v>
                </c:pt>
                <c:pt idx="3598">
                  <c:v>10.574074074074073</c:v>
                </c:pt>
                <c:pt idx="3599">
                  <c:v>10.574074074074073</c:v>
                </c:pt>
                <c:pt idx="3600">
                  <c:v>10.574074074074073</c:v>
                </c:pt>
                <c:pt idx="3601">
                  <c:v>10.574074074074073</c:v>
                </c:pt>
                <c:pt idx="3602">
                  <c:v>10.574074074074073</c:v>
                </c:pt>
                <c:pt idx="3603">
                  <c:v>10.574074074074073</c:v>
                </c:pt>
                <c:pt idx="3604">
                  <c:v>10.574074074074073</c:v>
                </c:pt>
                <c:pt idx="3605">
                  <c:v>10.574074074074073</c:v>
                </c:pt>
                <c:pt idx="3606">
                  <c:v>10.574074074074073</c:v>
                </c:pt>
                <c:pt idx="3607">
                  <c:v>10.574074074074073</c:v>
                </c:pt>
                <c:pt idx="3608">
                  <c:v>10.574074074074073</c:v>
                </c:pt>
                <c:pt idx="3609">
                  <c:v>10.574074074074073</c:v>
                </c:pt>
                <c:pt idx="3610">
                  <c:v>10.574074074074073</c:v>
                </c:pt>
                <c:pt idx="3611">
                  <c:v>10.574074074074073</c:v>
                </c:pt>
                <c:pt idx="3612">
                  <c:v>10.574074074074073</c:v>
                </c:pt>
                <c:pt idx="3613">
                  <c:v>10.574074074074073</c:v>
                </c:pt>
                <c:pt idx="3614">
                  <c:v>10.574074074074073</c:v>
                </c:pt>
                <c:pt idx="3615">
                  <c:v>10.574074074074073</c:v>
                </c:pt>
                <c:pt idx="3616">
                  <c:v>10.574074074074073</c:v>
                </c:pt>
                <c:pt idx="3617">
                  <c:v>10.574074074074073</c:v>
                </c:pt>
                <c:pt idx="3618">
                  <c:v>10.574074074074073</c:v>
                </c:pt>
                <c:pt idx="3619">
                  <c:v>10.574074074074073</c:v>
                </c:pt>
                <c:pt idx="3620">
                  <c:v>10.574074074074073</c:v>
                </c:pt>
                <c:pt idx="3621">
                  <c:v>10.574074074074073</c:v>
                </c:pt>
                <c:pt idx="3622">
                  <c:v>10.574074074074073</c:v>
                </c:pt>
                <c:pt idx="3623">
                  <c:v>10.574074074074073</c:v>
                </c:pt>
                <c:pt idx="3624">
                  <c:v>10.574074074074073</c:v>
                </c:pt>
                <c:pt idx="3625">
                  <c:v>10.574074074074073</c:v>
                </c:pt>
                <c:pt idx="3626">
                  <c:v>10.574074074074073</c:v>
                </c:pt>
                <c:pt idx="3627">
                  <c:v>10.574074074074073</c:v>
                </c:pt>
                <c:pt idx="3628">
                  <c:v>10.574074074074073</c:v>
                </c:pt>
                <c:pt idx="3629">
                  <c:v>10.574074074074073</c:v>
                </c:pt>
                <c:pt idx="3630">
                  <c:v>10.574074074074073</c:v>
                </c:pt>
                <c:pt idx="3631">
                  <c:v>10.574074074074073</c:v>
                </c:pt>
                <c:pt idx="3632">
                  <c:v>10.574074074074073</c:v>
                </c:pt>
                <c:pt idx="3633">
                  <c:v>10.574074074074073</c:v>
                </c:pt>
                <c:pt idx="3634">
                  <c:v>10.574074074074073</c:v>
                </c:pt>
                <c:pt idx="3635">
                  <c:v>10.574074074074073</c:v>
                </c:pt>
                <c:pt idx="3636">
                  <c:v>10.574074074074073</c:v>
                </c:pt>
                <c:pt idx="3637">
                  <c:v>10.574074074074073</c:v>
                </c:pt>
                <c:pt idx="3638">
                  <c:v>10.574074074074073</c:v>
                </c:pt>
                <c:pt idx="3639">
                  <c:v>10.574074074074073</c:v>
                </c:pt>
                <c:pt idx="3640">
                  <c:v>10.574074074074073</c:v>
                </c:pt>
                <c:pt idx="3641">
                  <c:v>10.574074074074073</c:v>
                </c:pt>
                <c:pt idx="3642">
                  <c:v>10.574074074074073</c:v>
                </c:pt>
                <c:pt idx="3643">
                  <c:v>10.574074074074073</c:v>
                </c:pt>
                <c:pt idx="3644">
                  <c:v>10.574074074074073</c:v>
                </c:pt>
                <c:pt idx="3645">
                  <c:v>10.574074074074073</c:v>
                </c:pt>
                <c:pt idx="3646">
                  <c:v>10.574074074074073</c:v>
                </c:pt>
                <c:pt idx="3647">
                  <c:v>10.574074074074073</c:v>
                </c:pt>
                <c:pt idx="3648">
                  <c:v>10.574074074074073</c:v>
                </c:pt>
                <c:pt idx="3649">
                  <c:v>10.574074074074073</c:v>
                </c:pt>
                <c:pt idx="3650">
                  <c:v>10.574074074074073</c:v>
                </c:pt>
                <c:pt idx="3651">
                  <c:v>10.574074074074073</c:v>
                </c:pt>
                <c:pt idx="3652">
                  <c:v>10.574074074074073</c:v>
                </c:pt>
                <c:pt idx="3653">
                  <c:v>10.574074074074073</c:v>
                </c:pt>
                <c:pt idx="3654">
                  <c:v>10.574074074074073</c:v>
                </c:pt>
                <c:pt idx="3655">
                  <c:v>10.574074074074073</c:v>
                </c:pt>
                <c:pt idx="3656">
                  <c:v>10.574074074074073</c:v>
                </c:pt>
                <c:pt idx="3657">
                  <c:v>10.574074074074073</c:v>
                </c:pt>
                <c:pt idx="3658">
                  <c:v>10.574074074074073</c:v>
                </c:pt>
                <c:pt idx="3659">
                  <c:v>10.574074074074073</c:v>
                </c:pt>
                <c:pt idx="3660">
                  <c:v>10.574074074074073</c:v>
                </c:pt>
                <c:pt idx="3661">
                  <c:v>10.574074074074073</c:v>
                </c:pt>
                <c:pt idx="3662">
                  <c:v>10.574074074074073</c:v>
                </c:pt>
                <c:pt idx="3663">
                  <c:v>10.574074074074073</c:v>
                </c:pt>
                <c:pt idx="3664">
                  <c:v>10.574074074074073</c:v>
                </c:pt>
                <c:pt idx="3665">
                  <c:v>10.574074074074073</c:v>
                </c:pt>
                <c:pt idx="3666">
                  <c:v>10.574074074074073</c:v>
                </c:pt>
                <c:pt idx="3667">
                  <c:v>10.574074074074073</c:v>
                </c:pt>
                <c:pt idx="3668">
                  <c:v>10.574074074074073</c:v>
                </c:pt>
                <c:pt idx="3669">
                  <c:v>10.574074074074073</c:v>
                </c:pt>
                <c:pt idx="3670">
                  <c:v>10.574074074074073</c:v>
                </c:pt>
                <c:pt idx="3671">
                  <c:v>10.574074074074073</c:v>
                </c:pt>
                <c:pt idx="3672">
                  <c:v>10.574074074074073</c:v>
                </c:pt>
                <c:pt idx="3673">
                  <c:v>10.574074074074073</c:v>
                </c:pt>
                <c:pt idx="3674">
                  <c:v>10.574074074074073</c:v>
                </c:pt>
                <c:pt idx="3675">
                  <c:v>10.574074074074073</c:v>
                </c:pt>
                <c:pt idx="3676">
                  <c:v>10.574074074074073</c:v>
                </c:pt>
                <c:pt idx="3677">
                  <c:v>10.574074074074073</c:v>
                </c:pt>
                <c:pt idx="3678">
                  <c:v>10.574074074074073</c:v>
                </c:pt>
                <c:pt idx="3679">
                  <c:v>10.574074074074073</c:v>
                </c:pt>
                <c:pt idx="3680">
                  <c:v>10.574074074074073</c:v>
                </c:pt>
                <c:pt idx="3681">
                  <c:v>10.574074074074073</c:v>
                </c:pt>
                <c:pt idx="3682">
                  <c:v>10.574074074074073</c:v>
                </c:pt>
                <c:pt idx="3683">
                  <c:v>10.574074074074073</c:v>
                </c:pt>
                <c:pt idx="3684">
                  <c:v>10.574074074074073</c:v>
                </c:pt>
                <c:pt idx="3685">
                  <c:v>10.574074074074073</c:v>
                </c:pt>
                <c:pt idx="3686">
                  <c:v>10.574074074074073</c:v>
                </c:pt>
                <c:pt idx="3687">
                  <c:v>10.574074074074073</c:v>
                </c:pt>
                <c:pt idx="3688">
                  <c:v>10.574074074074073</c:v>
                </c:pt>
                <c:pt idx="3689">
                  <c:v>10.574074074074073</c:v>
                </c:pt>
                <c:pt idx="3690">
                  <c:v>10.574074074074073</c:v>
                </c:pt>
                <c:pt idx="3691">
                  <c:v>10.574074074074073</c:v>
                </c:pt>
                <c:pt idx="3692">
                  <c:v>10.574074074074073</c:v>
                </c:pt>
                <c:pt idx="3693">
                  <c:v>10.574074074074073</c:v>
                </c:pt>
                <c:pt idx="3694">
                  <c:v>10.574074074074073</c:v>
                </c:pt>
                <c:pt idx="3695">
                  <c:v>10.574074074074073</c:v>
                </c:pt>
                <c:pt idx="3696">
                  <c:v>10.574074074074073</c:v>
                </c:pt>
                <c:pt idx="3697">
                  <c:v>10.574074074074073</c:v>
                </c:pt>
                <c:pt idx="3698">
                  <c:v>10.574074074074073</c:v>
                </c:pt>
                <c:pt idx="3699">
                  <c:v>10.574074074074073</c:v>
                </c:pt>
                <c:pt idx="3700">
                  <c:v>10.574074074074073</c:v>
                </c:pt>
                <c:pt idx="3701">
                  <c:v>10.574074074074073</c:v>
                </c:pt>
                <c:pt idx="3702">
                  <c:v>10.574074074074073</c:v>
                </c:pt>
                <c:pt idx="3703">
                  <c:v>10.574074074074073</c:v>
                </c:pt>
                <c:pt idx="3704">
                  <c:v>10.574074074074073</c:v>
                </c:pt>
                <c:pt idx="3705">
                  <c:v>10.574074074074073</c:v>
                </c:pt>
                <c:pt idx="3706">
                  <c:v>10.574074074074073</c:v>
                </c:pt>
                <c:pt idx="3707">
                  <c:v>10.574074074074073</c:v>
                </c:pt>
                <c:pt idx="3708">
                  <c:v>10.574074074074073</c:v>
                </c:pt>
                <c:pt idx="3709">
                  <c:v>10.574074074074073</c:v>
                </c:pt>
                <c:pt idx="3710">
                  <c:v>10.574074074074073</c:v>
                </c:pt>
                <c:pt idx="3711">
                  <c:v>10.574074074074073</c:v>
                </c:pt>
                <c:pt idx="3712">
                  <c:v>10.574074074074073</c:v>
                </c:pt>
                <c:pt idx="3713">
                  <c:v>10.574074074074073</c:v>
                </c:pt>
                <c:pt idx="3714">
                  <c:v>10.574074074074073</c:v>
                </c:pt>
                <c:pt idx="3715">
                  <c:v>10.574074074074073</c:v>
                </c:pt>
                <c:pt idx="3716">
                  <c:v>10.574074074074073</c:v>
                </c:pt>
                <c:pt idx="3717">
                  <c:v>10.574074074074073</c:v>
                </c:pt>
                <c:pt idx="3718">
                  <c:v>10.574074074074073</c:v>
                </c:pt>
                <c:pt idx="3719">
                  <c:v>10.574074074074073</c:v>
                </c:pt>
                <c:pt idx="3720">
                  <c:v>10.574074074074073</c:v>
                </c:pt>
                <c:pt idx="3721">
                  <c:v>10.574074074074073</c:v>
                </c:pt>
                <c:pt idx="3722">
                  <c:v>10.574074074074073</c:v>
                </c:pt>
                <c:pt idx="3723">
                  <c:v>10.574074074074073</c:v>
                </c:pt>
                <c:pt idx="3724">
                  <c:v>10.574074074074073</c:v>
                </c:pt>
                <c:pt idx="3725">
                  <c:v>10.574074074074073</c:v>
                </c:pt>
                <c:pt idx="3726">
                  <c:v>10.574074074074073</c:v>
                </c:pt>
                <c:pt idx="3727">
                  <c:v>10.574074074074073</c:v>
                </c:pt>
                <c:pt idx="3728">
                  <c:v>10.574074074074073</c:v>
                </c:pt>
                <c:pt idx="3729">
                  <c:v>10.574074074074073</c:v>
                </c:pt>
                <c:pt idx="3730">
                  <c:v>10.574074074074073</c:v>
                </c:pt>
                <c:pt idx="3731">
                  <c:v>10.574074074074073</c:v>
                </c:pt>
                <c:pt idx="3732">
                  <c:v>10.574074074074073</c:v>
                </c:pt>
                <c:pt idx="3733">
                  <c:v>10.574074074074073</c:v>
                </c:pt>
                <c:pt idx="3734">
                  <c:v>10.574074074074073</c:v>
                </c:pt>
                <c:pt idx="3735">
                  <c:v>10.574074074074073</c:v>
                </c:pt>
                <c:pt idx="3736">
                  <c:v>10.574074074074073</c:v>
                </c:pt>
                <c:pt idx="3737">
                  <c:v>10.574074074074073</c:v>
                </c:pt>
                <c:pt idx="3738">
                  <c:v>10.574074074074073</c:v>
                </c:pt>
                <c:pt idx="3739">
                  <c:v>10.574074074074073</c:v>
                </c:pt>
                <c:pt idx="3740">
                  <c:v>10.574074074074073</c:v>
                </c:pt>
                <c:pt idx="3741">
                  <c:v>10.574074074074073</c:v>
                </c:pt>
                <c:pt idx="3742">
                  <c:v>10.574074074074073</c:v>
                </c:pt>
                <c:pt idx="3743">
                  <c:v>10.574074074074073</c:v>
                </c:pt>
                <c:pt idx="3744">
                  <c:v>10.574074074074073</c:v>
                </c:pt>
                <c:pt idx="3745">
                  <c:v>10.574074074074073</c:v>
                </c:pt>
                <c:pt idx="3746">
                  <c:v>10.574074074074073</c:v>
                </c:pt>
                <c:pt idx="3747">
                  <c:v>10.574074074074073</c:v>
                </c:pt>
                <c:pt idx="3748">
                  <c:v>10.574074074074073</c:v>
                </c:pt>
                <c:pt idx="3749">
                  <c:v>10.574074074074073</c:v>
                </c:pt>
                <c:pt idx="3750">
                  <c:v>10.574074074074073</c:v>
                </c:pt>
                <c:pt idx="3751">
                  <c:v>10.574074074074073</c:v>
                </c:pt>
                <c:pt idx="3752">
                  <c:v>10.574074074074073</c:v>
                </c:pt>
                <c:pt idx="3753">
                  <c:v>10.574074074074073</c:v>
                </c:pt>
                <c:pt idx="3754">
                  <c:v>10.574074074074073</c:v>
                </c:pt>
                <c:pt idx="3755">
                  <c:v>10.574074074074073</c:v>
                </c:pt>
                <c:pt idx="3756">
                  <c:v>10.574074074074073</c:v>
                </c:pt>
                <c:pt idx="3757">
                  <c:v>10.574074074074073</c:v>
                </c:pt>
                <c:pt idx="3758">
                  <c:v>10.574074074074073</c:v>
                </c:pt>
                <c:pt idx="3759">
                  <c:v>10.574074074074073</c:v>
                </c:pt>
                <c:pt idx="3760">
                  <c:v>10.574074074074073</c:v>
                </c:pt>
                <c:pt idx="3761">
                  <c:v>10.574074074074073</c:v>
                </c:pt>
                <c:pt idx="3762">
                  <c:v>10.574074074074073</c:v>
                </c:pt>
                <c:pt idx="3763">
                  <c:v>10.574074074074073</c:v>
                </c:pt>
                <c:pt idx="3764">
                  <c:v>10.574074074074073</c:v>
                </c:pt>
                <c:pt idx="3765">
                  <c:v>10.574074074074073</c:v>
                </c:pt>
                <c:pt idx="3766">
                  <c:v>10.574074074074073</c:v>
                </c:pt>
                <c:pt idx="3767">
                  <c:v>10.574074074074073</c:v>
                </c:pt>
                <c:pt idx="3768">
                  <c:v>10.574074074074073</c:v>
                </c:pt>
                <c:pt idx="3769">
                  <c:v>10.574074074074073</c:v>
                </c:pt>
                <c:pt idx="3770">
                  <c:v>10.574074074074073</c:v>
                </c:pt>
                <c:pt idx="3771">
                  <c:v>10.574074074074073</c:v>
                </c:pt>
                <c:pt idx="3772">
                  <c:v>10.574074074074073</c:v>
                </c:pt>
                <c:pt idx="3773">
                  <c:v>10.574074074074073</c:v>
                </c:pt>
                <c:pt idx="3774">
                  <c:v>10.574074074074073</c:v>
                </c:pt>
                <c:pt idx="3775">
                  <c:v>10.574074074074073</c:v>
                </c:pt>
                <c:pt idx="3776">
                  <c:v>10.574074074074073</c:v>
                </c:pt>
                <c:pt idx="3777">
                  <c:v>10.574074074074073</c:v>
                </c:pt>
                <c:pt idx="3778">
                  <c:v>10.574074074074073</c:v>
                </c:pt>
                <c:pt idx="3779">
                  <c:v>10.574074074074073</c:v>
                </c:pt>
                <c:pt idx="3780">
                  <c:v>10.574074074074073</c:v>
                </c:pt>
                <c:pt idx="3781">
                  <c:v>10.574074074074073</c:v>
                </c:pt>
                <c:pt idx="3782">
                  <c:v>10.574074074074073</c:v>
                </c:pt>
                <c:pt idx="3783">
                  <c:v>10.574074074074073</c:v>
                </c:pt>
                <c:pt idx="3784">
                  <c:v>10.574074074074073</c:v>
                </c:pt>
                <c:pt idx="3785">
                  <c:v>10.574074074074073</c:v>
                </c:pt>
                <c:pt idx="3786">
                  <c:v>10.574074074074073</c:v>
                </c:pt>
                <c:pt idx="3787">
                  <c:v>10.574074074074073</c:v>
                </c:pt>
                <c:pt idx="3788">
                  <c:v>10.574074074074073</c:v>
                </c:pt>
                <c:pt idx="3789">
                  <c:v>10.574074074074073</c:v>
                </c:pt>
                <c:pt idx="3790">
                  <c:v>10.574074074074073</c:v>
                </c:pt>
                <c:pt idx="3791">
                  <c:v>10.574074074074073</c:v>
                </c:pt>
                <c:pt idx="3792">
                  <c:v>10.574074074074073</c:v>
                </c:pt>
                <c:pt idx="3793">
                  <c:v>10.574074074074073</c:v>
                </c:pt>
                <c:pt idx="3794">
                  <c:v>10.574074074074073</c:v>
                </c:pt>
                <c:pt idx="3795">
                  <c:v>10.574074074074073</c:v>
                </c:pt>
                <c:pt idx="3796">
                  <c:v>10.574074074074073</c:v>
                </c:pt>
                <c:pt idx="3797">
                  <c:v>10.574074074074073</c:v>
                </c:pt>
                <c:pt idx="3798">
                  <c:v>10.574074074074073</c:v>
                </c:pt>
                <c:pt idx="3799">
                  <c:v>10.574074074074073</c:v>
                </c:pt>
                <c:pt idx="3800">
                  <c:v>10.574074074074073</c:v>
                </c:pt>
                <c:pt idx="3801">
                  <c:v>10.574074074074073</c:v>
                </c:pt>
                <c:pt idx="3802">
                  <c:v>10.574074074074073</c:v>
                </c:pt>
                <c:pt idx="3803">
                  <c:v>10.574074074074073</c:v>
                </c:pt>
                <c:pt idx="3804">
                  <c:v>10.574074074074073</c:v>
                </c:pt>
                <c:pt idx="3805">
                  <c:v>10.574074074074073</c:v>
                </c:pt>
                <c:pt idx="3806">
                  <c:v>10.574074074074073</c:v>
                </c:pt>
                <c:pt idx="3807">
                  <c:v>10.574074074074073</c:v>
                </c:pt>
                <c:pt idx="3808">
                  <c:v>10.574074074074073</c:v>
                </c:pt>
                <c:pt idx="3809">
                  <c:v>10.574074074074073</c:v>
                </c:pt>
                <c:pt idx="3810">
                  <c:v>10.574074074074073</c:v>
                </c:pt>
                <c:pt idx="3811">
                  <c:v>10.574074074074073</c:v>
                </c:pt>
                <c:pt idx="3812">
                  <c:v>10.574074074074073</c:v>
                </c:pt>
                <c:pt idx="3813">
                  <c:v>10.574074074074073</c:v>
                </c:pt>
                <c:pt idx="3814">
                  <c:v>10.574074074074073</c:v>
                </c:pt>
                <c:pt idx="3815">
                  <c:v>10.574074074074073</c:v>
                </c:pt>
                <c:pt idx="3816">
                  <c:v>10.574074074074073</c:v>
                </c:pt>
                <c:pt idx="3817">
                  <c:v>10.574074074074073</c:v>
                </c:pt>
                <c:pt idx="3818">
                  <c:v>10.574074074074073</c:v>
                </c:pt>
                <c:pt idx="3819">
                  <c:v>10.574074074074073</c:v>
                </c:pt>
                <c:pt idx="3820">
                  <c:v>10.574074074074073</c:v>
                </c:pt>
                <c:pt idx="3821">
                  <c:v>10.574074074074073</c:v>
                </c:pt>
                <c:pt idx="3822">
                  <c:v>10.574074074074073</c:v>
                </c:pt>
                <c:pt idx="3823">
                  <c:v>10.574074074074073</c:v>
                </c:pt>
                <c:pt idx="3824">
                  <c:v>10.574074074074073</c:v>
                </c:pt>
                <c:pt idx="3825">
                  <c:v>10.574074074074073</c:v>
                </c:pt>
                <c:pt idx="3826">
                  <c:v>10.574074074074073</c:v>
                </c:pt>
                <c:pt idx="3827">
                  <c:v>10.574074074074073</c:v>
                </c:pt>
                <c:pt idx="3828">
                  <c:v>10.574074074074073</c:v>
                </c:pt>
                <c:pt idx="3829">
                  <c:v>10.574074074074073</c:v>
                </c:pt>
                <c:pt idx="3830">
                  <c:v>10.574074074074073</c:v>
                </c:pt>
                <c:pt idx="3831">
                  <c:v>10.574074074074073</c:v>
                </c:pt>
                <c:pt idx="3832">
                  <c:v>10.574074074074073</c:v>
                </c:pt>
                <c:pt idx="3833">
                  <c:v>10.574074074074073</c:v>
                </c:pt>
                <c:pt idx="3834">
                  <c:v>10.574074074074073</c:v>
                </c:pt>
                <c:pt idx="3835">
                  <c:v>10.574074074074073</c:v>
                </c:pt>
                <c:pt idx="3836">
                  <c:v>10.574074074074073</c:v>
                </c:pt>
                <c:pt idx="3837">
                  <c:v>10.574074074074073</c:v>
                </c:pt>
                <c:pt idx="3838">
                  <c:v>10.574074074074073</c:v>
                </c:pt>
                <c:pt idx="3839">
                  <c:v>10.574074074074073</c:v>
                </c:pt>
                <c:pt idx="3840">
                  <c:v>10.574074074074073</c:v>
                </c:pt>
                <c:pt idx="3841">
                  <c:v>10.574074074074073</c:v>
                </c:pt>
                <c:pt idx="3842">
                  <c:v>10.574074074074073</c:v>
                </c:pt>
                <c:pt idx="3843">
                  <c:v>10.574074074074073</c:v>
                </c:pt>
                <c:pt idx="3844">
                  <c:v>10.574074074074073</c:v>
                </c:pt>
                <c:pt idx="3845">
                  <c:v>10.574074074074073</c:v>
                </c:pt>
                <c:pt idx="3846">
                  <c:v>10.574074074074073</c:v>
                </c:pt>
                <c:pt idx="3847">
                  <c:v>10.574074074074073</c:v>
                </c:pt>
                <c:pt idx="3848">
                  <c:v>10.574074074074073</c:v>
                </c:pt>
                <c:pt idx="3849">
                  <c:v>10.574074074074073</c:v>
                </c:pt>
                <c:pt idx="3850">
                  <c:v>10.574074074074073</c:v>
                </c:pt>
                <c:pt idx="3851">
                  <c:v>10.574074074074073</c:v>
                </c:pt>
                <c:pt idx="3852">
                  <c:v>10.574074074074073</c:v>
                </c:pt>
                <c:pt idx="3853">
                  <c:v>10.574074074074073</c:v>
                </c:pt>
                <c:pt idx="3854">
                  <c:v>10.574074074074073</c:v>
                </c:pt>
                <c:pt idx="3855">
                  <c:v>10.574074074074073</c:v>
                </c:pt>
                <c:pt idx="3856">
                  <c:v>10.574074074074073</c:v>
                </c:pt>
                <c:pt idx="3857">
                  <c:v>10.574074074074073</c:v>
                </c:pt>
                <c:pt idx="3858">
                  <c:v>10.574074074074073</c:v>
                </c:pt>
                <c:pt idx="3859">
                  <c:v>10.574074074074073</c:v>
                </c:pt>
                <c:pt idx="3860">
                  <c:v>10.574074074074073</c:v>
                </c:pt>
                <c:pt idx="3861">
                  <c:v>10.574074074074073</c:v>
                </c:pt>
                <c:pt idx="3862">
                  <c:v>10.574074074074073</c:v>
                </c:pt>
                <c:pt idx="3863">
                  <c:v>10.574074074074073</c:v>
                </c:pt>
                <c:pt idx="3864">
                  <c:v>10.574074074074073</c:v>
                </c:pt>
                <c:pt idx="3865">
                  <c:v>10.574074074074073</c:v>
                </c:pt>
                <c:pt idx="3866">
                  <c:v>10.574074074074073</c:v>
                </c:pt>
                <c:pt idx="3867">
                  <c:v>10.574074074074073</c:v>
                </c:pt>
                <c:pt idx="3868">
                  <c:v>10.574074074074073</c:v>
                </c:pt>
                <c:pt idx="3869">
                  <c:v>10.574074074074073</c:v>
                </c:pt>
                <c:pt idx="3870">
                  <c:v>10.574074074074073</c:v>
                </c:pt>
                <c:pt idx="3871">
                  <c:v>10.574074074074073</c:v>
                </c:pt>
                <c:pt idx="3872">
                  <c:v>10.574074074074073</c:v>
                </c:pt>
                <c:pt idx="3873">
                  <c:v>10.574074074074073</c:v>
                </c:pt>
                <c:pt idx="3874">
                  <c:v>10.574074074074073</c:v>
                </c:pt>
                <c:pt idx="3875">
                  <c:v>10.574074074074073</c:v>
                </c:pt>
                <c:pt idx="3876">
                  <c:v>10.574074074074073</c:v>
                </c:pt>
                <c:pt idx="3877">
                  <c:v>10.574074074074073</c:v>
                </c:pt>
                <c:pt idx="3878">
                  <c:v>10.574074074074073</c:v>
                </c:pt>
                <c:pt idx="3879">
                  <c:v>10.574074074074073</c:v>
                </c:pt>
                <c:pt idx="3880">
                  <c:v>10.574074074074073</c:v>
                </c:pt>
                <c:pt idx="3881">
                  <c:v>10.574074074074073</c:v>
                </c:pt>
                <c:pt idx="3882">
                  <c:v>10.574074074074073</c:v>
                </c:pt>
                <c:pt idx="3883">
                  <c:v>10.574074074074073</c:v>
                </c:pt>
                <c:pt idx="3884">
                  <c:v>10.574074074074073</c:v>
                </c:pt>
                <c:pt idx="3885">
                  <c:v>10.574074074074073</c:v>
                </c:pt>
                <c:pt idx="3886">
                  <c:v>10.574074074074073</c:v>
                </c:pt>
                <c:pt idx="3887">
                  <c:v>10.574074074074073</c:v>
                </c:pt>
                <c:pt idx="3888">
                  <c:v>10.574074074074073</c:v>
                </c:pt>
                <c:pt idx="3889">
                  <c:v>10.574074074074073</c:v>
                </c:pt>
                <c:pt idx="3890">
                  <c:v>10.574074074074073</c:v>
                </c:pt>
                <c:pt idx="3891">
                  <c:v>10.574074074074073</c:v>
                </c:pt>
                <c:pt idx="3892">
                  <c:v>10.574074074074073</c:v>
                </c:pt>
                <c:pt idx="3893">
                  <c:v>10.574074074074073</c:v>
                </c:pt>
                <c:pt idx="3894">
                  <c:v>10.574074074074073</c:v>
                </c:pt>
                <c:pt idx="3895">
                  <c:v>10.574074074074073</c:v>
                </c:pt>
                <c:pt idx="3896">
                  <c:v>10.574074074074073</c:v>
                </c:pt>
                <c:pt idx="3897">
                  <c:v>10.574074074074073</c:v>
                </c:pt>
                <c:pt idx="3898">
                  <c:v>10.574074074074073</c:v>
                </c:pt>
                <c:pt idx="3899">
                  <c:v>10.574074074074073</c:v>
                </c:pt>
                <c:pt idx="3900">
                  <c:v>10.574074074074073</c:v>
                </c:pt>
                <c:pt idx="3901">
                  <c:v>10.574074074074073</c:v>
                </c:pt>
                <c:pt idx="3902">
                  <c:v>10.574074074074073</c:v>
                </c:pt>
                <c:pt idx="3903">
                  <c:v>10.574074074074073</c:v>
                </c:pt>
                <c:pt idx="3904">
                  <c:v>10.574074074074073</c:v>
                </c:pt>
                <c:pt idx="3905">
                  <c:v>10.574074074074073</c:v>
                </c:pt>
                <c:pt idx="3906">
                  <c:v>10.574074074074073</c:v>
                </c:pt>
                <c:pt idx="3907">
                  <c:v>10.574074074074073</c:v>
                </c:pt>
                <c:pt idx="3908">
                  <c:v>10.574074074074073</c:v>
                </c:pt>
                <c:pt idx="3909">
                  <c:v>10.574074074074073</c:v>
                </c:pt>
                <c:pt idx="3910">
                  <c:v>10.574074074074073</c:v>
                </c:pt>
                <c:pt idx="3911">
                  <c:v>10.574074074074073</c:v>
                </c:pt>
                <c:pt idx="3912">
                  <c:v>10.574074074074073</c:v>
                </c:pt>
                <c:pt idx="3913">
                  <c:v>10.574074074074073</c:v>
                </c:pt>
                <c:pt idx="3914">
                  <c:v>10.574074074074073</c:v>
                </c:pt>
                <c:pt idx="3915">
                  <c:v>10.574074074074073</c:v>
                </c:pt>
                <c:pt idx="3916">
                  <c:v>10.574074074074073</c:v>
                </c:pt>
                <c:pt idx="3917">
                  <c:v>10.574074074074073</c:v>
                </c:pt>
                <c:pt idx="3918">
                  <c:v>10.574074074074073</c:v>
                </c:pt>
                <c:pt idx="3919">
                  <c:v>10.574074074074073</c:v>
                </c:pt>
                <c:pt idx="3920">
                  <c:v>10.574074074074073</c:v>
                </c:pt>
                <c:pt idx="3921">
                  <c:v>10.574074074074073</c:v>
                </c:pt>
                <c:pt idx="3922">
                  <c:v>10.574074074074073</c:v>
                </c:pt>
                <c:pt idx="3923">
                  <c:v>10.574074074074073</c:v>
                </c:pt>
                <c:pt idx="3924">
                  <c:v>10.574074074074073</c:v>
                </c:pt>
                <c:pt idx="3925">
                  <c:v>10.574074074074073</c:v>
                </c:pt>
                <c:pt idx="3926">
                  <c:v>10.574074074074073</c:v>
                </c:pt>
                <c:pt idx="3927">
                  <c:v>10.574074074074073</c:v>
                </c:pt>
                <c:pt idx="3928">
                  <c:v>10.574074074074073</c:v>
                </c:pt>
                <c:pt idx="3929">
                  <c:v>10.574074074074073</c:v>
                </c:pt>
                <c:pt idx="3930">
                  <c:v>10.574074074074073</c:v>
                </c:pt>
                <c:pt idx="3931">
                  <c:v>10.574074074074073</c:v>
                </c:pt>
                <c:pt idx="3932">
                  <c:v>10.574074074074073</c:v>
                </c:pt>
                <c:pt idx="3933">
                  <c:v>10.574074074074073</c:v>
                </c:pt>
                <c:pt idx="3934">
                  <c:v>10.574074074074073</c:v>
                </c:pt>
                <c:pt idx="3935">
                  <c:v>10.574074074074073</c:v>
                </c:pt>
                <c:pt idx="3936">
                  <c:v>10.574074074074073</c:v>
                </c:pt>
                <c:pt idx="3937">
                  <c:v>10.574074074074073</c:v>
                </c:pt>
                <c:pt idx="3938">
                  <c:v>10.574074074074073</c:v>
                </c:pt>
                <c:pt idx="3939">
                  <c:v>10.574074074074073</c:v>
                </c:pt>
                <c:pt idx="3940">
                  <c:v>10.574074074074073</c:v>
                </c:pt>
                <c:pt idx="3941">
                  <c:v>10.574074074074073</c:v>
                </c:pt>
                <c:pt idx="3942">
                  <c:v>10.574074074074073</c:v>
                </c:pt>
                <c:pt idx="3943">
                  <c:v>10.574074074074073</c:v>
                </c:pt>
                <c:pt idx="3944">
                  <c:v>10.574074074074073</c:v>
                </c:pt>
                <c:pt idx="3945">
                  <c:v>10.574074074074073</c:v>
                </c:pt>
                <c:pt idx="3946">
                  <c:v>10.574074074074073</c:v>
                </c:pt>
                <c:pt idx="3947">
                  <c:v>10.574074074074073</c:v>
                </c:pt>
                <c:pt idx="3948">
                  <c:v>10.574074074074073</c:v>
                </c:pt>
                <c:pt idx="3949">
                  <c:v>10.574074074074073</c:v>
                </c:pt>
                <c:pt idx="3950">
                  <c:v>10.574074074074073</c:v>
                </c:pt>
                <c:pt idx="3951">
                  <c:v>10.574074074074073</c:v>
                </c:pt>
                <c:pt idx="3952">
                  <c:v>10.574074074074073</c:v>
                </c:pt>
                <c:pt idx="3953">
                  <c:v>10.574074074074073</c:v>
                </c:pt>
                <c:pt idx="3954">
                  <c:v>10.574074074074073</c:v>
                </c:pt>
                <c:pt idx="3955">
                  <c:v>10.574074074074073</c:v>
                </c:pt>
                <c:pt idx="3956">
                  <c:v>10.574074074074073</c:v>
                </c:pt>
                <c:pt idx="3957">
                  <c:v>10.574074074074073</c:v>
                </c:pt>
                <c:pt idx="3958">
                  <c:v>10.574074074074073</c:v>
                </c:pt>
                <c:pt idx="3959">
                  <c:v>10.574074074074073</c:v>
                </c:pt>
                <c:pt idx="3960">
                  <c:v>10.574074074074073</c:v>
                </c:pt>
                <c:pt idx="3961">
                  <c:v>10.574074074074073</c:v>
                </c:pt>
                <c:pt idx="3962">
                  <c:v>10.574074074074073</c:v>
                </c:pt>
                <c:pt idx="3963">
                  <c:v>10.574074074074073</c:v>
                </c:pt>
                <c:pt idx="3964">
                  <c:v>10.574074074074073</c:v>
                </c:pt>
                <c:pt idx="3965">
                  <c:v>10.574074074074073</c:v>
                </c:pt>
                <c:pt idx="3966">
                  <c:v>10.574074074074073</c:v>
                </c:pt>
                <c:pt idx="3967">
                  <c:v>10.574074074074073</c:v>
                </c:pt>
                <c:pt idx="3968">
                  <c:v>10.574074074074073</c:v>
                </c:pt>
                <c:pt idx="3969">
                  <c:v>10.574074074074073</c:v>
                </c:pt>
                <c:pt idx="3970">
                  <c:v>10.574074074074073</c:v>
                </c:pt>
                <c:pt idx="3971">
                  <c:v>10.574074074074073</c:v>
                </c:pt>
                <c:pt idx="3972">
                  <c:v>10.574074074074073</c:v>
                </c:pt>
                <c:pt idx="3973">
                  <c:v>10.574074074074073</c:v>
                </c:pt>
                <c:pt idx="3974">
                  <c:v>10.574074074074073</c:v>
                </c:pt>
                <c:pt idx="3975">
                  <c:v>10.574074074074073</c:v>
                </c:pt>
                <c:pt idx="3976">
                  <c:v>10.574074074074073</c:v>
                </c:pt>
                <c:pt idx="3977">
                  <c:v>10.574074074074073</c:v>
                </c:pt>
                <c:pt idx="3978">
                  <c:v>10.574074074074073</c:v>
                </c:pt>
                <c:pt idx="3979">
                  <c:v>10.574074074074073</c:v>
                </c:pt>
                <c:pt idx="3980">
                  <c:v>10.574074074074073</c:v>
                </c:pt>
                <c:pt idx="3981">
                  <c:v>10.574074074074073</c:v>
                </c:pt>
                <c:pt idx="3982">
                  <c:v>10.574074074074073</c:v>
                </c:pt>
                <c:pt idx="3983">
                  <c:v>10.574074074074073</c:v>
                </c:pt>
                <c:pt idx="3984">
                  <c:v>10.574074074074073</c:v>
                </c:pt>
                <c:pt idx="3985">
                  <c:v>10.574074074074073</c:v>
                </c:pt>
                <c:pt idx="3986">
                  <c:v>10.574074074074073</c:v>
                </c:pt>
                <c:pt idx="3987">
                  <c:v>10.574074074074073</c:v>
                </c:pt>
                <c:pt idx="3988">
                  <c:v>10.574074074074073</c:v>
                </c:pt>
                <c:pt idx="3989">
                  <c:v>10.574074074074073</c:v>
                </c:pt>
                <c:pt idx="3990">
                  <c:v>10.574074074074073</c:v>
                </c:pt>
                <c:pt idx="3991">
                  <c:v>10.574074074074073</c:v>
                </c:pt>
                <c:pt idx="3992">
                  <c:v>10.574074074074073</c:v>
                </c:pt>
                <c:pt idx="3993">
                  <c:v>10.574074074074073</c:v>
                </c:pt>
                <c:pt idx="3994">
                  <c:v>10.574074074074073</c:v>
                </c:pt>
                <c:pt idx="3995">
                  <c:v>10.574074074074073</c:v>
                </c:pt>
                <c:pt idx="3996">
                  <c:v>10.574074074074073</c:v>
                </c:pt>
                <c:pt idx="3997">
                  <c:v>10.574074074074073</c:v>
                </c:pt>
                <c:pt idx="3998">
                  <c:v>10.574074074074073</c:v>
                </c:pt>
                <c:pt idx="3999">
                  <c:v>10.574074074074073</c:v>
                </c:pt>
                <c:pt idx="4000">
                  <c:v>10.574074074074073</c:v>
                </c:pt>
                <c:pt idx="4001">
                  <c:v>10.574074074074073</c:v>
                </c:pt>
                <c:pt idx="4002">
                  <c:v>10.574074074074073</c:v>
                </c:pt>
                <c:pt idx="4003">
                  <c:v>10.574074074074073</c:v>
                </c:pt>
                <c:pt idx="4004">
                  <c:v>10.574074074074073</c:v>
                </c:pt>
                <c:pt idx="4005">
                  <c:v>10.574074074074073</c:v>
                </c:pt>
                <c:pt idx="4006">
                  <c:v>10.574074074074073</c:v>
                </c:pt>
                <c:pt idx="4007">
                  <c:v>10.574074074074073</c:v>
                </c:pt>
                <c:pt idx="4008">
                  <c:v>10.574074074074073</c:v>
                </c:pt>
                <c:pt idx="4009">
                  <c:v>10.574074074074073</c:v>
                </c:pt>
                <c:pt idx="4010">
                  <c:v>10.574074074074073</c:v>
                </c:pt>
                <c:pt idx="4011">
                  <c:v>10.574074074074073</c:v>
                </c:pt>
                <c:pt idx="4012">
                  <c:v>10.574074074074073</c:v>
                </c:pt>
                <c:pt idx="4013">
                  <c:v>10.574074074074073</c:v>
                </c:pt>
                <c:pt idx="4014">
                  <c:v>10.574074074074073</c:v>
                </c:pt>
                <c:pt idx="4015">
                  <c:v>10.574074074074073</c:v>
                </c:pt>
                <c:pt idx="4016">
                  <c:v>10.574074074074073</c:v>
                </c:pt>
                <c:pt idx="4017">
                  <c:v>10.574074074074073</c:v>
                </c:pt>
                <c:pt idx="4018">
                  <c:v>10.574074074074073</c:v>
                </c:pt>
                <c:pt idx="4019">
                  <c:v>10.574074074074073</c:v>
                </c:pt>
                <c:pt idx="4020">
                  <c:v>10.574074074074073</c:v>
                </c:pt>
                <c:pt idx="4021">
                  <c:v>10.574074074074073</c:v>
                </c:pt>
                <c:pt idx="4022">
                  <c:v>10.574074074074073</c:v>
                </c:pt>
                <c:pt idx="4023">
                  <c:v>10.574074074074073</c:v>
                </c:pt>
                <c:pt idx="4024">
                  <c:v>10.574074074074073</c:v>
                </c:pt>
                <c:pt idx="4025">
                  <c:v>10.574074074074073</c:v>
                </c:pt>
                <c:pt idx="4026">
                  <c:v>10.574074074074073</c:v>
                </c:pt>
                <c:pt idx="4027">
                  <c:v>10.574074074074073</c:v>
                </c:pt>
                <c:pt idx="4028">
                  <c:v>10.574074074074073</c:v>
                </c:pt>
                <c:pt idx="4029">
                  <c:v>10.574074074074073</c:v>
                </c:pt>
                <c:pt idx="4030">
                  <c:v>10.574074074074073</c:v>
                </c:pt>
                <c:pt idx="4031">
                  <c:v>10.574074074074073</c:v>
                </c:pt>
                <c:pt idx="4032">
                  <c:v>10.574074074074073</c:v>
                </c:pt>
                <c:pt idx="4033">
                  <c:v>10.574074074074073</c:v>
                </c:pt>
                <c:pt idx="4034">
                  <c:v>10.574074074074073</c:v>
                </c:pt>
                <c:pt idx="4035">
                  <c:v>10.574074074074073</c:v>
                </c:pt>
                <c:pt idx="4036">
                  <c:v>10.574074074074073</c:v>
                </c:pt>
                <c:pt idx="4037">
                  <c:v>10.574074074074073</c:v>
                </c:pt>
                <c:pt idx="4038">
                  <c:v>10.574074074074073</c:v>
                </c:pt>
                <c:pt idx="4039">
                  <c:v>10.574074074074073</c:v>
                </c:pt>
                <c:pt idx="4040">
                  <c:v>10.574074074074073</c:v>
                </c:pt>
                <c:pt idx="4041">
                  <c:v>10.574074074074073</c:v>
                </c:pt>
                <c:pt idx="4042">
                  <c:v>10.574074074074073</c:v>
                </c:pt>
                <c:pt idx="4043">
                  <c:v>10.574074074074073</c:v>
                </c:pt>
                <c:pt idx="4044">
                  <c:v>10.574074074074073</c:v>
                </c:pt>
                <c:pt idx="4045">
                  <c:v>10.574074074074073</c:v>
                </c:pt>
                <c:pt idx="4046">
                  <c:v>10.574074074074073</c:v>
                </c:pt>
                <c:pt idx="4047">
                  <c:v>10.574074074074073</c:v>
                </c:pt>
                <c:pt idx="4048">
                  <c:v>10.574074074074073</c:v>
                </c:pt>
                <c:pt idx="4049">
                  <c:v>10.574074074074073</c:v>
                </c:pt>
                <c:pt idx="4050">
                  <c:v>10.574074074074073</c:v>
                </c:pt>
                <c:pt idx="4051">
                  <c:v>10.574074074074073</c:v>
                </c:pt>
                <c:pt idx="4052">
                  <c:v>10.574074074074073</c:v>
                </c:pt>
                <c:pt idx="4053">
                  <c:v>10.574074074074073</c:v>
                </c:pt>
                <c:pt idx="4054">
                  <c:v>10.574074074074073</c:v>
                </c:pt>
                <c:pt idx="4055">
                  <c:v>10.574074074074073</c:v>
                </c:pt>
                <c:pt idx="4056">
                  <c:v>10.574074074074073</c:v>
                </c:pt>
                <c:pt idx="4057">
                  <c:v>10.574074074074073</c:v>
                </c:pt>
                <c:pt idx="4058">
                  <c:v>10.574074074074073</c:v>
                </c:pt>
                <c:pt idx="4059">
                  <c:v>10.574074074074073</c:v>
                </c:pt>
                <c:pt idx="4060">
                  <c:v>10.574074074074073</c:v>
                </c:pt>
                <c:pt idx="4061">
                  <c:v>10.574074074074073</c:v>
                </c:pt>
                <c:pt idx="4062">
                  <c:v>10.574074074074073</c:v>
                </c:pt>
                <c:pt idx="4063">
                  <c:v>10.574074074074073</c:v>
                </c:pt>
                <c:pt idx="4064">
                  <c:v>10.574074074074073</c:v>
                </c:pt>
                <c:pt idx="4065">
                  <c:v>10.574074074074073</c:v>
                </c:pt>
                <c:pt idx="4066">
                  <c:v>10.574074074074073</c:v>
                </c:pt>
                <c:pt idx="4067">
                  <c:v>10.574074074074073</c:v>
                </c:pt>
                <c:pt idx="4068">
                  <c:v>10.574074074074073</c:v>
                </c:pt>
                <c:pt idx="4069">
                  <c:v>10.574074074074073</c:v>
                </c:pt>
                <c:pt idx="4070">
                  <c:v>10.574074074074073</c:v>
                </c:pt>
                <c:pt idx="4071">
                  <c:v>10.574074074074073</c:v>
                </c:pt>
                <c:pt idx="4072">
                  <c:v>10.574074074074073</c:v>
                </c:pt>
                <c:pt idx="4073">
                  <c:v>10.574074074074073</c:v>
                </c:pt>
                <c:pt idx="4074">
                  <c:v>10.574074074074073</c:v>
                </c:pt>
                <c:pt idx="4075">
                  <c:v>10.574074074074073</c:v>
                </c:pt>
                <c:pt idx="4076">
                  <c:v>10.574074074074073</c:v>
                </c:pt>
                <c:pt idx="4077">
                  <c:v>10.574074074074073</c:v>
                </c:pt>
                <c:pt idx="4078">
                  <c:v>10.574074074074073</c:v>
                </c:pt>
                <c:pt idx="4079">
                  <c:v>10.574074074074073</c:v>
                </c:pt>
                <c:pt idx="4080">
                  <c:v>10.574074074074073</c:v>
                </c:pt>
                <c:pt idx="4081">
                  <c:v>10.574074074074073</c:v>
                </c:pt>
                <c:pt idx="4082">
                  <c:v>10.574074074074073</c:v>
                </c:pt>
                <c:pt idx="4083">
                  <c:v>10.574074074074073</c:v>
                </c:pt>
                <c:pt idx="4084">
                  <c:v>10.574074074074073</c:v>
                </c:pt>
                <c:pt idx="4085">
                  <c:v>10.574074074074073</c:v>
                </c:pt>
                <c:pt idx="4086">
                  <c:v>10.574074074074073</c:v>
                </c:pt>
                <c:pt idx="4087">
                  <c:v>10.574074074074073</c:v>
                </c:pt>
                <c:pt idx="4088">
                  <c:v>10.574074074074073</c:v>
                </c:pt>
                <c:pt idx="4089">
                  <c:v>10.574074074074073</c:v>
                </c:pt>
                <c:pt idx="4090">
                  <c:v>10.574074074074073</c:v>
                </c:pt>
                <c:pt idx="4091">
                  <c:v>10.574074074074073</c:v>
                </c:pt>
                <c:pt idx="4092">
                  <c:v>10.574074074074073</c:v>
                </c:pt>
                <c:pt idx="4093">
                  <c:v>10.574074074074073</c:v>
                </c:pt>
                <c:pt idx="4094">
                  <c:v>10.574074074074073</c:v>
                </c:pt>
                <c:pt idx="4095">
                  <c:v>10.574074074074073</c:v>
                </c:pt>
                <c:pt idx="4096">
                  <c:v>10.574074074074073</c:v>
                </c:pt>
                <c:pt idx="4097">
                  <c:v>10.574074074074073</c:v>
                </c:pt>
                <c:pt idx="4098">
                  <c:v>10.574074074074073</c:v>
                </c:pt>
                <c:pt idx="4099">
                  <c:v>10.574074074074073</c:v>
                </c:pt>
                <c:pt idx="4100">
                  <c:v>10.574074074074073</c:v>
                </c:pt>
                <c:pt idx="4101">
                  <c:v>10.574074074074073</c:v>
                </c:pt>
                <c:pt idx="4102">
                  <c:v>10.574074074074073</c:v>
                </c:pt>
                <c:pt idx="4103">
                  <c:v>10.574074074074073</c:v>
                </c:pt>
                <c:pt idx="4104">
                  <c:v>10.574074074074073</c:v>
                </c:pt>
                <c:pt idx="4105">
                  <c:v>10.574074074074073</c:v>
                </c:pt>
                <c:pt idx="4106">
                  <c:v>10.574074074074073</c:v>
                </c:pt>
                <c:pt idx="4107">
                  <c:v>10.574074074074073</c:v>
                </c:pt>
                <c:pt idx="4108">
                  <c:v>10.574074074074073</c:v>
                </c:pt>
                <c:pt idx="4109">
                  <c:v>10.574074074074073</c:v>
                </c:pt>
                <c:pt idx="4110">
                  <c:v>10.574074074074073</c:v>
                </c:pt>
                <c:pt idx="4111">
                  <c:v>10.574074074074073</c:v>
                </c:pt>
                <c:pt idx="4112">
                  <c:v>10.574074074074073</c:v>
                </c:pt>
                <c:pt idx="4113">
                  <c:v>10.574074074074073</c:v>
                </c:pt>
                <c:pt idx="4114">
                  <c:v>10.574074074074073</c:v>
                </c:pt>
                <c:pt idx="4115">
                  <c:v>10.574074074074073</c:v>
                </c:pt>
                <c:pt idx="4116">
                  <c:v>10.574074074074073</c:v>
                </c:pt>
                <c:pt idx="4117">
                  <c:v>10.574074074074073</c:v>
                </c:pt>
                <c:pt idx="4118">
                  <c:v>10.574074074074073</c:v>
                </c:pt>
                <c:pt idx="4119">
                  <c:v>10.574074074074073</c:v>
                </c:pt>
                <c:pt idx="4120">
                  <c:v>10.574074074074073</c:v>
                </c:pt>
                <c:pt idx="4121">
                  <c:v>10.574074074074073</c:v>
                </c:pt>
                <c:pt idx="4122">
                  <c:v>10.574074074074073</c:v>
                </c:pt>
                <c:pt idx="4123">
                  <c:v>10.574074074074073</c:v>
                </c:pt>
                <c:pt idx="4124">
                  <c:v>10.574074074074073</c:v>
                </c:pt>
                <c:pt idx="4125">
                  <c:v>10.574074074074073</c:v>
                </c:pt>
                <c:pt idx="4126">
                  <c:v>10.574074074074073</c:v>
                </c:pt>
                <c:pt idx="4127">
                  <c:v>10.574074074074073</c:v>
                </c:pt>
                <c:pt idx="4128">
                  <c:v>10.574074074074073</c:v>
                </c:pt>
                <c:pt idx="4129">
                  <c:v>10.574074074074073</c:v>
                </c:pt>
                <c:pt idx="4130">
                  <c:v>10.574074074074073</c:v>
                </c:pt>
                <c:pt idx="4131">
                  <c:v>10.574074074074073</c:v>
                </c:pt>
                <c:pt idx="4132">
                  <c:v>10.574074074074073</c:v>
                </c:pt>
                <c:pt idx="4133">
                  <c:v>10.574074074074073</c:v>
                </c:pt>
                <c:pt idx="4134">
                  <c:v>10.574074074074073</c:v>
                </c:pt>
                <c:pt idx="4135">
                  <c:v>10.574074074074073</c:v>
                </c:pt>
                <c:pt idx="4136">
                  <c:v>10.574074074074073</c:v>
                </c:pt>
                <c:pt idx="4137">
                  <c:v>10.574074074074073</c:v>
                </c:pt>
                <c:pt idx="4138">
                  <c:v>10.574074074074073</c:v>
                </c:pt>
                <c:pt idx="4139">
                  <c:v>10.574074074074073</c:v>
                </c:pt>
                <c:pt idx="4140">
                  <c:v>10.574074074074073</c:v>
                </c:pt>
                <c:pt idx="4141">
                  <c:v>10.574074074074073</c:v>
                </c:pt>
                <c:pt idx="4142">
                  <c:v>10.574074074074073</c:v>
                </c:pt>
                <c:pt idx="4143">
                  <c:v>10.574074074074073</c:v>
                </c:pt>
                <c:pt idx="4144">
                  <c:v>10.574074074074073</c:v>
                </c:pt>
                <c:pt idx="4145">
                  <c:v>10.574074074074073</c:v>
                </c:pt>
                <c:pt idx="4146">
                  <c:v>10.574074074074073</c:v>
                </c:pt>
                <c:pt idx="4147">
                  <c:v>10.574074074074073</c:v>
                </c:pt>
                <c:pt idx="4148">
                  <c:v>10.574074074074073</c:v>
                </c:pt>
                <c:pt idx="4149">
                  <c:v>10.574074074074073</c:v>
                </c:pt>
                <c:pt idx="4150">
                  <c:v>10.574074074074073</c:v>
                </c:pt>
                <c:pt idx="4151">
                  <c:v>10.574074074074073</c:v>
                </c:pt>
                <c:pt idx="4152">
                  <c:v>10.574074074074073</c:v>
                </c:pt>
                <c:pt idx="4153">
                  <c:v>10.574074074074073</c:v>
                </c:pt>
                <c:pt idx="4154">
                  <c:v>10.574074074074073</c:v>
                </c:pt>
                <c:pt idx="4155">
                  <c:v>10.574074074074073</c:v>
                </c:pt>
                <c:pt idx="4156">
                  <c:v>10.574074074074073</c:v>
                </c:pt>
                <c:pt idx="4157">
                  <c:v>10.574074074074073</c:v>
                </c:pt>
                <c:pt idx="4158">
                  <c:v>10.574074074074073</c:v>
                </c:pt>
                <c:pt idx="4159">
                  <c:v>10.574074074074073</c:v>
                </c:pt>
                <c:pt idx="4160">
                  <c:v>10.574074074074073</c:v>
                </c:pt>
                <c:pt idx="4161">
                  <c:v>10.574074074074073</c:v>
                </c:pt>
                <c:pt idx="4162">
                  <c:v>10.574074074074073</c:v>
                </c:pt>
                <c:pt idx="4163">
                  <c:v>10.574074074074073</c:v>
                </c:pt>
                <c:pt idx="4164">
                  <c:v>10.574074074074073</c:v>
                </c:pt>
                <c:pt idx="4165">
                  <c:v>10.574074074074073</c:v>
                </c:pt>
                <c:pt idx="4166">
                  <c:v>10.574074074074073</c:v>
                </c:pt>
                <c:pt idx="4167">
                  <c:v>10.574074074074073</c:v>
                </c:pt>
                <c:pt idx="4168">
                  <c:v>10.574074074074073</c:v>
                </c:pt>
                <c:pt idx="4169">
                  <c:v>10.574074074074073</c:v>
                </c:pt>
                <c:pt idx="4170">
                  <c:v>10.574074074074073</c:v>
                </c:pt>
                <c:pt idx="4171">
                  <c:v>10.574074074074073</c:v>
                </c:pt>
                <c:pt idx="4172">
                  <c:v>10.574074074074073</c:v>
                </c:pt>
                <c:pt idx="4173">
                  <c:v>10.574074074074073</c:v>
                </c:pt>
                <c:pt idx="4174">
                  <c:v>10.574074074074073</c:v>
                </c:pt>
                <c:pt idx="4175">
                  <c:v>10.574074074074073</c:v>
                </c:pt>
                <c:pt idx="4176">
                  <c:v>10.574074074074073</c:v>
                </c:pt>
                <c:pt idx="4177">
                  <c:v>10.574074074074073</c:v>
                </c:pt>
                <c:pt idx="4178">
                  <c:v>10.574074074074073</c:v>
                </c:pt>
                <c:pt idx="4179">
                  <c:v>10.574074074074073</c:v>
                </c:pt>
                <c:pt idx="4180">
                  <c:v>10.574074074074073</c:v>
                </c:pt>
                <c:pt idx="4181">
                  <c:v>10.574074074074073</c:v>
                </c:pt>
                <c:pt idx="4182">
                  <c:v>10.574074074074073</c:v>
                </c:pt>
                <c:pt idx="4183">
                  <c:v>10.574074074074073</c:v>
                </c:pt>
                <c:pt idx="4184">
                  <c:v>10.574074074074073</c:v>
                </c:pt>
                <c:pt idx="4185">
                  <c:v>10.574074074074073</c:v>
                </c:pt>
                <c:pt idx="4186">
                  <c:v>10.574074074074073</c:v>
                </c:pt>
                <c:pt idx="4187">
                  <c:v>10.574074074074073</c:v>
                </c:pt>
                <c:pt idx="4188">
                  <c:v>10.574074074074073</c:v>
                </c:pt>
                <c:pt idx="4189">
                  <c:v>10.574074074074073</c:v>
                </c:pt>
                <c:pt idx="4190">
                  <c:v>10.574074074074073</c:v>
                </c:pt>
                <c:pt idx="4191">
                  <c:v>10.574074074074073</c:v>
                </c:pt>
                <c:pt idx="4192">
                  <c:v>10.574074074074073</c:v>
                </c:pt>
                <c:pt idx="4193">
                  <c:v>10.574074074074073</c:v>
                </c:pt>
                <c:pt idx="4194">
                  <c:v>10.574074074074073</c:v>
                </c:pt>
                <c:pt idx="4195">
                  <c:v>10.574074074074073</c:v>
                </c:pt>
                <c:pt idx="4196">
                  <c:v>10.574074074074073</c:v>
                </c:pt>
                <c:pt idx="4197">
                  <c:v>10.574074074074073</c:v>
                </c:pt>
                <c:pt idx="4198">
                  <c:v>10.574074074074073</c:v>
                </c:pt>
                <c:pt idx="4199">
                  <c:v>10.574074074074073</c:v>
                </c:pt>
                <c:pt idx="4200">
                  <c:v>10.574074074074073</c:v>
                </c:pt>
                <c:pt idx="4201">
                  <c:v>10.574074074074073</c:v>
                </c:pt>
                <c:pt idx="4202">
                  <c:v>10.574074074074073</c:v>
                </c:pt>
                <c:pt idx="4203">
                  <c:v>10.574074074074073</c:v>
                </c:pt>
                <c:pt idx="4204">
                  <c:v>10.574074074074073</c:v>
                </c:pt>
                <c:pt idx="4205">
                  <c:v>10.574074074074073</c:v>
                </c:pt>
                <c:pt idx="4206">
                  <c:v>10.574074074074073</c:v>
                </c:pt>
                <c:pt idx="4207">
                  <c:v>10.574074074074073</c:v>
                </c:pt>
                <c:pt idx="4208">
                  <c:v>10.574074074074073</c:v>
                </c:pt>
                <c:pt idx="4209">
                  <c:v>10.574074074074073</c:v>
                </c:pt>
                <c:pt idx="4210">
                  <c:v>10.574074074074073</c:v>
                </c:pt>
                <c:pt idx="4211">
                  <c:v>10.574074074074073</c:v>
                </c:pt>
                <c:pt idx="4212">
                  <c:v>10.574074074074073</c:v>
                </c:pt>
                <c:pt idx="4213">
                  <c:v>10.574074074074073</c:v>
                </c:pt>
                <c:pt idx="4214">
                  <c:v>10.574074074074073</c:v>
                </c:pt>
                <c:pt idx="4215">
                  <c:v>10.574074074074073</c:v>
                </c:pt>
                <c:pt idx="4216">
                  <c:v>10.574074074074073</c:v>
                </c:pt>
                <c:pt idx="4217">
                  <c:v>10.574074074074073</c:v>
                </c:pt>
                <c:pt idx="4218">
                  <c:v>10.574074074074073</c:v>
                </c:pt>
                <c:pt idx="4219">
                  <c:v>10.574074074074073</c:v>
                </c:pt>
                <c:pt idx="4220">
                  <c:v>10.574074074074073</c:v>
                </c:pt>
                <c:pt idx="4221">
                  <c:v>10.574074074074073</c:v>
                </c:pt>
                <c:pt idx="4222">
                  <c:v>10.574074074074073</c:v>
                </c:pt>
                <c:pt idx="4223">
                  <c:v>10.574074074074073</c:v>
                </c:pt>
                <c:pt idx="4224">
                  <c:v>10.574074074074073</c:v>
                </c:pt>
                <c:pt idx="4225">
                  <c:v>10.574074074074073</c:v>
                </c:pt>
                <c:pt idx="4226">
                  <c:v>10.574074074074073</c:v>
                </c:pt>
                <c:pt idx="4227">
                  <c:v>10.574074074074073</c:v>
                </c:pt>
                <c:pt idx="4228">
                  <c:v>10.574074074074073</c:v>
                </c:pt>
                <c:pt idx="4229">
                  <c:v>10.574074074074073</c:v>
                </c:pt>
                <c:pt idx="4230">
                  <c:v>10.574074074074073</c:v>
                </c:pt>
                <c:pt idx="4231">
                  <c:v>10.574074074074073</c:v>
                </c:pt>
                <c:pt idx="4232">
                  <c:v>10.574074074074073</c:v>
                </c:pt>
                <c:pt idx="4233">
                  <c:v>10.574074074074073</c:v>
                </c:pt>
                <c:pt idx="4234">
                  <c:v>10.574074074074073</c:v>
                </c:pt>
                <c:pt idx="4235">
                  <c:v>10.574074074074073</c:v>
                </c:pt>
                <c:pt idx="4236">
                  <c:v>10.574074074074073</c:v>
                </c:pt>
                <c:pt idx="4237">
                  <c:v>10.574074074074073</c:v>
                </c:pt>
                <c:pt idx="4238">
                  <c:v>10.574074074074073</c:v>
                </c:pt>
                <c:pt idx="4239">
                  <c:v>10.574074074074073</c:v>
                </c:pt>
                <c:pt idx="4240">
                  <c:v>10.574074074074073</c:v>
                </c:pt>
                <c:pt idx="4241">
                  <c:v>10.574074074074073</c:v>
                </c:pt>
                <c:pt idx="4242">
                  <c:v>10.574074074074073</c:v>
                </c:pt>
                <c:pt idx="4243">
                  <c:v>10.574074074074073</c:v>
                </c:pt>
                <c:pt idx="4244">
                  <c:v>10.574074074074073</c:v>
                </c:pt>
                <c:pt idx="4245">
                  <c:v>10.574074074074073</c:v>
                </c:pt>
                <c:pt idx="4246">
                  <c:v>10.574074074074073</c:v>
                </c:pt>
                <c:pt idx="4247">
                  <c:v>10.574074074074073</c:v>
                </c:pt>
                <c:pt idx="4248">
                  <c:v>10.574074074074073</c:v>
                </c:pt>
                <c:pt idx="4249">
                  <c:v>10.574074074074073</c:v>
                </c:pt>
                <c:pt idx="4250">
                  <c:v>10.574074074074073</c:v>
                </c:pt>
                <c:pt idx="4251">
                  <c:v>10.574074074074073</c:v>
                </c:pt>
                <c:pt idx="4252">
                  <c:v>10.574074074074073</c:v>
                </c:pt>
                <c:pt idx="4253">
                  <c:v>10.574074074074073</c:v>
                </c:pt>
                <c:pt idx="4254">
                  <c:v>10.574074074074073</c:v>
                </c:pt>
                <c:pt idx="4255">
                  <c:v>10.574074074074073</c:v>
                </c:pt>
                <c:pt idx="4256">
                  <c:v>10.574074074074073</c:v>
                </c:pt>
                <c:pt idx="4257">
                  <c:v>10.574074074074073</c:v>
                </c:pt>
                <c:pt idx="4258">
                  <c:v>10.574074074074073</c:v>
                </c:pt>
                <c:pt idx="4259">
                  <c:v>10.574074074074073</c:v>
                </c:pt>
                <c:pt idx="4260">
                  <c:v>10.574074074074073</c:v>
                </c:pt>
                <c:pt idx="4261">
                  <c:v>10.574074074074073</c:v>
                </c:pt>
                <c:pt idx="4262">
                  <c:v>10.574074074074073</c:v>
                </c:pt>
                <c:pt idx="4263">
                  <c:v>10.574074074074073</c:v>
                </c:pt>
                <c:pt idx="4264">
                  <c:v>10.574074074074073</c:v>
                </c:pt>
                <c:pt idx="4265">
                  <c:v>10.574074074074073</c:v>
                </c:pt>
                <c:pt idx="4266">
                  <c:v>10.574074074074073</c:v>
                </c:pt>
                <c:pt idx="4267">
                  <c:v>10.574074074074073</c:v>
                </c:pt>
                <c:pt idx="4268">
                  <c:v>10.574074074074073</c:v>
                </c:pt>
                <c:pt idx="4269">
                  <c:v>10.574074074074073</c:v>
                </c:pt>
                <c:pt idx="4270">
                  <c:v>10.574074074074073</c:v>
                </c:pt>
                <c:pt idx="4271">
                  <c:v>10.574074074074073</c:v>
                </c:pt>
                <c:pt idx="4272">
                  <c:v>10.574074074074073</c:v>
                </c:pt>
                <c:pt idx="4273">
                  <c:v>10.574074074074073</c:v>
                </c:pt>
                <c:pt idx="4274">
                  <c:v>10.574074074074073</c:v>
                </c:pt>
                <c:pt idx="4275">
                  <c:v>10.574074074074073</c:v>
                </c:pt>
                <c:pt idx="4276">
                  <c:v>10.574074074074073</c:v>
                </c:pt>
                <c:pt idx="4277">
                  <c:v>10.574074074074073</c:v>
                </c:pt>
                <c:pt idx="4278">
                  <c:v>10.574074074074073</c:v>
                </c:pt>
                <c:pt idx="4279">
                  <c:v>10.574074074074073</c:v>
                </c:pt>
                <c:pt idx="4280">
                  <c:v>10.574074074074073</c:v>
                </c:pt>
                <c:pt idx="4281">
                  <c:v>10.574074074074073</c:v>
                </c:pt>
                <c:pt idx="4282">
                  <c:v>10.574074074074073</c:v>
                </c:pt>
                <c:pt idx="4283">
                  <c:v>10.574074074074073</c:v>
                </c:pt>
                <c:pt idx="4284">
                  <c:v>10.574074074074073</c:v>
                </c:pt>
                <c:pt idx="4285">
                  <c:v>10.574074074074073</c:v>
                </c:pt>
                <c:pt idx="4286">
                  <c:v>10.574074074074073</c:v>
                </c:pt>
                <c:pt idx="4287">
                  <c:v>10.574074074074073</c:v>
                </c:pt>
                <c:pt idx="4288">
                  <c:v>10.574074074074073</c:v>
                </c:pt>
                <c:pt idx="4289">
                  <c:v>10.574074074074073</c:v>
                </c:pt>
                <c:pt idx="4290">
                  <c:v>10.574074074074073</c:v>
                </c:pt>
                <c:pt idx="4291">
                  <c:v>10.574074074074073</c:v>
                </c:pt>
                <c:pt idx="4292">
                  <c:v>10.574074074074073</c:v>
                </c:pt>
                <c:pt idx="4293">
                  <c:v>10.574074074074073</c:v>
                </c:pt>
                <c:pt idx="4294">
                  <c:v>10.574074074074073</c:v>
                </c:pt>
                <c:pt idx="4295">
                  <c:v>10.574074074074073</c:v>
                </c:pt>
                <c:pt idx="4296">
                  <c:v>10.574074074074073</c:v>
                </c:pt>
                <c:pt idx="4297">
                  <c:v>10.574074074074073</c:v>
                </c:pt>
                <c:pt idx="4298">
                  <c:v>10.574074074074073</c:v>
                </c:pt>
                <c:pt idx="4299">
                  <c:v>10.574074074074073</c:v>
                </c:pt>
                <c:pt idx="4300">
                  <c:v>10.574074074074073</c:v>
                </c:pt>
                <c:pt idx="4301">
                  <c:v>10.574074074074073</c:v>
                </c:pt>
                <c:pt idx="4302">
                  <c:v>10.574074074074073</c:v>
                </c:pt>
                <c:pt idx="4303">
                  <c:v>10.574074074074073</c:v>
                </c:pt>
                <c:pt idx="4304">
                  <c:v>10.574074074074073</c:v>
                </c:pt>
                <c:pt idx="4305">
                  <c:v>10.574074074074073</c:v>
                </c:pt>
                <c:pt idx="4306">
                  <c:v>10.574074074074073</c:v>
                </c:pt>
                <c:pt idx="4307">
                  <c:v>10.574074074074073</c:v>
                </c:pt>
                <c:pt idx="4308">
                  <c:v>10.574074074074073</c:v>
                </c:pt>
                <c:pt idx="4309">
                  <c:v>10.574074074074073</c:v>
                </c:pt>
                <c:pt idx="4310">
                  <c:v>10.574074074074073</c:v>
                </c:pt>
                <c:pt idx="4311">
                  <c:v>10.574074074074073</c:v>
                </c:pt>
                <c:pt idx="4312">
                  <c:v>10.574074074074073</c:v>
                </c:pt>
                <c:pt idx="4313">
                  <c:v>10.574074074074073</c:v>
                </c:pt>
                <c:pt idx="4314">
                  <c:v>10.574074074074073</c:v>
                </c:pt>
                <c:pt idx="4315">
                  <c:v>10.574074074074073</c:v>
                </c:pt>
                <c:pt idx="4316">
                  <c:v>10.574074074074073</c:v>
                </c:pt>
                <c:pt idx="4317">
                  <c:v>10.574074074074073</c:v>
                </c:pt>
                <c:pt idx="4318">
                  <c:v>10.574074074074073</c:v>
                </c:pt>
                <c:pt idx="4319">
                  <c:v>10.574074074074073</c:v>
                </c:pt>
                <c:pt idx="4320">
                  <c:v>10.574074074074073</c:v>
                </c:pt>
                <c:pt idx="4321">
                  <c:v>10.574074074074073</c:v>
                </c:pt>
                <c:pt idx="4322">
                  <c:v>10.574074074074073</c:v>
                </c:pt>
                <c:pt idx="4323">
                  <c:v>10.574074074074073</c:v>
                </c:pt>
                <c:pt idx="4324">
                  <c:v>10.574074074074073</c:v>
                </c:pt>
                <c:pt idx="4325">
                  <c:v>10.574074074074073</c:v>
                </c:pt>
                <c:pt idx="4326">
                  <c:v>10.574074074074073</c:v>
                </c:pt>
                <c:pt idx="4327">
                  <c:v>10.574074074074073</c:v>
                </c:pt>
                <c:pt idx="4328">
                  <c:v>10.574074074074073</c:v>
                </c:pt>
                <c:pt idx="4329">
                  <c:v>10.574074074074073</c:v>
                </c:pt>
                <c:pt idx="4330">
                  <c:v>10.574074074074073</c:v>
                </c:pt>
                <c:pt idx="4331">
                  <c:v>10.574074074074073</c:v>
                </c:pt>
                <c:pt idx="4332">
                  <c:v>10.574074074074073</c:v>
                </c:pt>
                <c:pt idx="4333">
                  <c:v>10.574074074074073</c:v>
                </c:pt>
                <c:pt idx="4334">
                  <c:v>10.574074074074073</c:v>
                </c:pt>
                <c:pt idx="4335">
                  <c:v>10.574074074074073</c:v>
                </c:pt>
                <c:pt idx="4336">
                  <c:v>10.574074074074073</c:v>
                </c:pt>
                <c:pt idx="4337">
                  <c:v>10.574074074074073</c:v>
                </c:pt>
                <c:pt idx="4338">
                  <c:v>10.574074074074073</c:v>
                </c:pt>
                <c:pt idx="4339">
                  <c:v>10.574074074074073</c:v>
                </c:pt>
                <c:pt idx="4340">
                  <c:v>10.574074074074073</c:v>
                </c:pt>
                <c:pt idx="4341">
                  <c:v>10.574074074074073</c:v>
                </c:pt>
                <c:pt idx="4342">
                  <c:v>10.574074074074073</c:v>
                </c:pt>
                <c:pt idx="4343">
                  <c:v>10.574074074074073</c:v>
                </c:pt>
                <c:pt idx="4344">
                  <c:v>10.574074074074073</c:v>
                </c:pt>
                <c:pt idx="4345">
                  <c:v>10.574074074074073</c:v>
                </c:pt>
                <c:pt idx="4346">
                  <c:v>10.574074074074073</c:v>
                </c:pt>
                <c:pt idx="4347">
                  <c:v>10.574074074074073</c:v>
                </c:pt>
                <c:pt idx="4348">
                  <c:v>10.574074074074073</c:v>
                </c:pt>
                <c:pt idx="4349">
                  <c:v>10.574074074074073</c:v>
                </c:pt>
                <c:pt idx="4350">
                  <c:v>10.574074074074073</c:v>
                </c:pt>
                <c:pt idx="4351">
                  <c:v>10.574074074074073</c:v>
                </c:pt>
                <c:pt idx="4352">
                  <c:v>10.574074074074073</c:v>
                </c:pt>
                <c:pt idx="4353">
                  <c:v>10.574074074074073</c:v>
                </c:pt>
                <c:pt idx="4354">
                  <c:v>10.574074074074073</c:v>
                </c:pt>
                <c:pt idx="4355">
                  <c:v>10.574074074074073</c:v>
                </c:pt>
                <c:pt idx="4356">
                  <c:v>10.574074074074073</c:v>
                </c:pt>
                <c:pt idx="4357">
                  <c:v>10.574074074074073</c:v>
                </c:pt>
                <c:pt idx="4358">
                  <c:v>10.574074074074073</c:v>
                </c:pt>
                <c:pt idx="4359">
                  <c:v>10.574074074074073</c:v>
                </c:pt>
                <c:pt idx="4360">
                  <c:v>10.574074074074073</c:v>
                </c:pt>
                <c:pt idx="4361">
                  <c:v>10.574074074074073</c:v>
                </c:pt>
                <c:pt idx="4362">
                  <c:v>10.574074074074073</c:v>
                </c:pt>
                <c:pt idx="4363">
                  <c:v>10.574074074074073</c:v>
                </c:pt>
                <c:pt idx="4364">
                  <c:v>10.574074074074073</c:v>
                </c:pt>
                <c:pt idx="4365">
                  <c:v>10.574074074074073</c:v>
                </c:pt>
                <c:pt idx="4366">
                  <c:v>10.574074074074073</c:v>
                </c:pt>
                <c:pt idx="4367">
                  <c:v>10.574074074074073</c:v>
                </c:pt>
                <c:pt idx="4368">
                  <c:v>10.574074074074073</c:v>
                </c:pt>
                <c:pt idx="4369">
                  <c:v>10.574074074074073</c:v>
                </c:pt>
                <c:pt idx="4370">
                  <c:v>10.574074074074073</c:v>
                </c:pt>
                <c:pt idx="4371">
                  <c:v>10.574074074074073</c:v>
                </c:pt>
                <c:pt idx="4372">
                  <c:v>10.574074074074073</c:v>
                </c:pt>
                <c:pt idx="4373">
                  <c:v>10.574074074074073</c:v>
                </c:pt>
                <c:pt idx="4374">
                  <c:v>10.574074074074073</c:v>
                </c:pt>
                <c:pt idx="4375">
                  <c:v>10.574074074074073</c:v>
                </c:pt>
                <c:pt idx="4376">
                  <c:v>10.574074074074073</c:v>
                </c:pt>
                <c:pt idx="4377">
                  <c:v>10.574074074074073</c:v>
                </c:pt>
                <c:pt idx="4378">
                  <c:v>10.574074074074073</c:v>
                </c:pt>
                <c:pt idx="4379">
                  <c:v>10.574074074074073</c:v>
                </c:pt>
                <c:pt idx="4380">
                  <c:v>10.574074074074073</c:v>
                </c:pt>
                <c:pt idx="4381">
                  <c:v>10.574074074074073</c:v>
                </c:pt>
                <c:pt idx="4382">
                  <c:v>10.574074074074073</c:v>
                </c:pt>
                <c:pt idx="4383">
                  <c:v>10.574074074074073</c:v>
                </c:pt>
                <c:pt idx="4384">
                  <c:v>10.574074074074073</c:v>
                </c:pt>
                <c:pt idx="4385">
                  <c:v>10.574074074074073</c:v>
                </c:pt>
                <c:pt idx="4386">
                  <c:v>10.574074074074073</c:v>
                </c:pt>
                <c:pt idx="4387">
                  <c:v>10.574074074074073</c:v>
                </c:pt>
                <c:pt idx="4388">
                  <c:v>10.574074074074073</c:v>
                </c:pt>
                <c:pt idx="4389">
                  <c:v>10.574074074074073</c:v>
                </c:pt>
                <c:pt idx="4390">
                  <c:v>10.574074074074073</c:v>
                </c:pt>
                <c:pt idx="4391">
                  <c:v>10.574074074074073</c:v>
                </c:pt>
                <c:pt idx="4392">
                  <c:v>10.574074074074073</c:v>
                </c:pt>
                <c:pt idx="4393">
                  <c:v>10.574074074074073</c:v>
                </c:pt>
                <c:pt idx="4394">
                  <c:v>10.574074074074073</c:v>
                </c:pt>
                <c:pt idx="4395">
                  <c:v>10.574074074074073</c:v>
                </c:pt>
                <c:pt idx="4396">
                  <c:v>10.574074074074073</c:v>
                </c:pt>
                <c:pt idx="4397">
                  <c:v>10.574074074074073</c:v>
                </c:pt>
                <c:pt idx="4398">
                  <c:v>10.574074074074073</c:v>
                </c:pt>
                <c:pt idx="4399">
                  <c:v>10.574074074074073</c:v>
                </c:pt>
                <c:pt idx="4400">
                  <c:v>10.574074074074073</c:v>
                </c:pt>
                <c:pt idx="4401">
                  <c:v>10.574074074074073</c:v>
                </c:pt>
                <c:pt idx="4402">
                  <c:v>10.574074074074073</c:v>
                </c:pt>
                <c:pt idx="4403">
                  <c:v>10.574074074074073</c:v>
                </c:pt>
                <c:pt idx="4404">
                  <c:v>10.574074074074073</c:v>
                </c:pt>
                <c:pt idx="4405">
                  <c:v>10.574074074074073</c:v>
                </c:pt>
                <c:pt idx="4406">
                  <c:v>10.574074074074073</c:v>
                </c:pt>
                <c:pt idx="4407">
                  <c:v>10.574074074074073</c:v>
                </c:pt>
                <c:pt idx="4408">
                  <c:v>10.574074074074073</c:v>
                </c:pt>
                <c:pt idx="4409">
                  <c:v>10.574074074074073</c:v>
                </c:pt>
                <c:pt idx="4410">
                  <c:v>10.574074074074073</c:v>
                </c:pt>
                <c:pt idx="4411">
                  <c:v>10.574074074074073</c:v>
                </c:pt>
                <c:pt idx="4412">
                  <c:v>10.574074074074073</c:v>
                </c:pt>
                <c:pt idx="4413">
                  <c:v>10.574074074074073</c:v>
                </c:pt>
                <c:pt idx="4414">
                  <c:v>10.574074074074073</c:v>
                </c:pt>
                <c:pt idx="4415">
                  <c:v>10.574074074074073</c:v>
                </c:pt>
                <c:pt idx="4416">
                  <c:v>10.574074074074073</c:v>
                </c:pt>
                <c:pt idx="4417">
                  <c:v>10.574074074074073</c:v>
                </c:pt>
                <c:pt idx="4418">
                  <c:v>10.574074074074073</c:v>
                </c:pt>
                <c:pt idx="4419">
                  <c:v>10.574074074074073</c:v>
                </c:pt>
                <c:pt idx="4420">
                  <c:v>10.574074074074073</c:v>
                </c:pt>
                <c:pt idx="4421">
                  <c:v>10.574074074074073</c:v>
                </c:pt>
                <c:pt idx="4422">
                  <c:v>10.574074074074073</c:v>
                </c:pt>
                <c:pt idx="4423">
                  <c:v>10.574074074074073</c:v>
                </c:pt>
                <c:pt idx="4424">
                  <c:v>10.574074074074073</c:v>
                </c:pt>
                <c:pt idx="4425">
                  <c:v>10.574074074074073</c:v>
                </c:pt>
                <c:pt idx="4426">
                  <c:v>10.574074074074073</c:v>
                </c:pt>
                <c:pt idx="4427">
                  <c:v>10.574074074074073</c:v>
                </c:pt>
                <c:pt idx="4428">
                  <c:v>10.574074074074073</c:v>
                </c:pt>
                <c:pt idx="4429">
                  <c:v>10.574074074074073</c:v>
                </c:pt>
                <c:pt idx="4430">
                  <c:v>10.574074074074073</c:v>
                </c:pt>
                <c:pt idx="4431">
                  <c:v>10.574074074074073</c:v>
                </c:pt>
                <c:pt idx="4432">
                  <c:v>10.574074074074073</c:v>
                </c:pt>
                <c:pt idx="4433">
                  <c:v>10.574074074074073</c:v>
                </c:pt>
                <c:pt idx="4434">
                  <c:v>10.574074074074073</c:v>
                </c:pt>
                <c:pt idx="4435">
                  <c:v>10.574074074074073</c:v>
                </c:pt>
                <c:pt idx="4436">
                  <c:v>10.574074074074073</c:v>
                </c:pt>
                <c:pt idx="4437">
                  <c:v>10.574074074074073</c:v>
                </c:pt>
                <c:pt idx="4438">
                  <c:v>10.574074074074073</c:v>
                </c:pt>
                <c:pt idx="4439">
                  <c:v>10.574074074074073</c:v>
                </c:pt>
                <c:pt idx="4440">
                  <c:v>10.574074074074073</c:v>
                </c:pt>
                <c:pt idx="4441">
                  <c:v>10.574074074074073</c:v>
                </c:pt>
                <c:pt idx="4442">
                  <c:v>10.574074074074073</c:v>
                </c:pt>
                <c:pt idx="4443">
                  <c:v>10.574074074074073</c:v>
                </c:pt>
                <c:pt idx="4444">
                  <c:v>10.574074074074073</c:v>
                </c:pt>
                <c:pt idx="4445">
                  <c:v>10.574074074074073</c:v>
                </c:pt>
                <c:pt idx="4446">
                  <c:v>10.574074074074073</c:v>
                </c:pt>
                <c:pt idx="4447">
                  <c:v>10.574074074074073</c:v>
                </c:pt>
                <c:pt idx="4448">
                  <c:v>10.574074074074073</c:v>
                </c:pt>
                <c:pt idx="4449">
                  <c:v>10.574074074074073</c:v>
                </c:pt>
                <c:pt idx="4450">
                  <c:v>10.574074074074073</c:v>
                </c:pt>
                <c:pt idx="4451">
                  <c:v>10.574074074074073</c:v>
                </c:pt>
                <c:pt idx="4452">
                  <c:v>10.574074074074073</c:v>
                </c:pt>
                <c:pt idx="4453">
                  <c:v>10.574074074074073</c:v>
                </c:pt>
                <c:pt idx="4454">
                  <c:v>10.574074074074073</c:v>
                </c:pt>
                <c:pt idx="4455">
                  <c:v>10.574074074074073</c:v>
                </c:pt>
                <c:pt idx="4456">
                  <c:v>10.574074074074073</c:v>
                </c:pt>
                <c:pt idx="4457">
                  <c:v>10.574074074074073</c:v>
                </c:pt>
                <c:pt idx="4458">
                  <c:v>10.574074074074073</c:v>
                </c:pt>
                <c:pt idx="4459">
                  <c:v>10.574074074074073</c:v>
                </c:pt>
                <c:pt idx="4460">
                  <c:v>10.574074074074073</c:v>
                </c:pt>
                <c:pt idx="4461">
                  <c:v>10.574074074074073</c:v>
                </c:pt>
                <c:pt idx="4462">
                  <c:v>10.574074074074073</c:v>
                </c:pt>
                <c:pt idx="4463">
                  <c:v>10.574074074074073</c:v>
                </c:pt>
                <c:pt idx="4464">
                  <c:v>10.574074074074073</c:v>
                </c:pt>
                <c:pt idx="4465">
                  <c:v>10.574074074074073</c:v>
                </c:pt>
                <c:pt idx="4466">
                  <c:v>10.574074074074073</c:v>
                </c:pt>
                <c:pt idx="4467">
                  <c:v>10.574074074074073</c:v>
                </c:pt>
                <c:pt idx="4468">
                  <c:v>10.574074074074073</c:v>
                </c:pt>
                <c:pt idx="4469">
                  <c:v>10.574074074074073</c:v>
                </c:pt>
                <c:pt idx="4470">
                  <c:v>10.574074074074073</c:v>
                </c:pt>
                <c:pt idx="4471">
                  <c:v>10.574074074074073</c:v>
                </c:pt>
                <c:pt idx="4472">
                  <c:v>10.574074074074073</c:v>
                </c:pt>
                <c:pt idx="4473">
                  <c:v>10.574074074074073</c:v>
                </c:pt>
                <c:pt idx="4474">
                  <c:v>10.574074074074073</c:v>
                </c:pt>
                <c:pt idx="4475">
                  <c:v>10.574074074074073</c:v>
                </c:pt>
                <c:pt idx="4476">
                  <c:v>10.574074074074073</c:v>
                </c:pt>
                <c:pt idx="4477">
                  <c:v>10.574074074074073</c:v>
                </c:pt>
                <c:pt idx="4478">
                  <c:v>10.574074074074073</c:v>
                </c:pt>
                <c:pt idx="4479">
                  <c:v>10.574074074074073</c:v>
                </c:pt>
                <c:pt idx="4480">
                  <c:v>10.574074074074073</c:v>
                </c:pt>
                <c:pt idx="4481">
                  <c:v>10.574074074074073</c:v>
                </c:pt>
                <c:pt idx="4482">
                  <c:v>10.574074074074073</c:v>
                </c:pt>
                <c:pt idx="4483">
                  <c:v>10.574074074074073</c:v>
                </c:pt>
                <c:pt idx="4484">
                  <c:v>10.574074074074073</c:v>
                </c:pt>
                <c:pt idx="4485">
                  <c:v>10.574074074074073</c:v>
                </c:pt>
                <c:pt idx="4486">
                  <c:v>10.574074074074073</c:v>
                </c:pt>
                <c:pt idx="4487">
                  <c:v>10.574074074074073</c:v>
                </c:pt>
                <c:pt idx="4488">
                  <c:v>10.574074074074073</c:v>
                </c:pt>
                <c:pt idx="4489">
                  <c:v>10.574074074074073</c:v>
                </c:pt>
                <c:pt idx="4490">
                  <c:v>10.574074074074073</c:v>
                </c:pt>
                <c:pt idx="4491">
                  <c:v>10.574074074074073</c:v>
                </c:pt>
                <c:pt idx="4492">
                  <c:v>10.574074074074073</c:v>
                </c:pt>
                <c:pt idx="4493">
                  <c:v>10.574074074074073</c:v>
                </c:pt>
                <c:pt idx="4494">
                  <c:v>10.574074074074073</c:v>
                </c:pt>
                <c:pt idx="4495">
                  <c:v>10.574074074074073</c:v>
                </c:pt>
                <c:pt idx="4496">
                  <c:v>10.574074074074073</c:v>
                </c:pt>
                <c:pt idx="4497">
                  <c:v>10.574074074074073</c:v>
                </c:pt>
                <c:pt idx="4498">
                  <c:v>10.574074074074073</c:v>
                </c:pt>
                <c:pt idx="4499">
                  <c:v>10.574074074074073</c:v>
                </c:pt>
                <c:pt idx="4500">
                  <c:v>10.574074074074073</c:v>
                </c:pt>
                <c:pt idx="4501">
                  <c:v>10.574074074074073</c:v>
                </c:pt>
                <c:pt idx="4502">
                  <c:v>10.574074074074073</c:v>
                </c:pt>
                <c:pt idx="4503">
                  <c:v>10.574074074074073</c:v>
                </c:pt>
                <c:pt idx="4504">
                  <c:v>10.574074074074073</c:v>
                </c:pt>
                <c:pt idx="4505">
                  <c:v>10.574074074074073</c:v>
                </c:pt>
                <c:pt idx="4506">
                  <c:v>10.574074074074073</c:v>
                </c:pt>
                <c:pt idx="4507">
                  <c:v>10.574074074074073</c:v>
                </c:pt>
                <c:pt idx="4508">
                  <c:v>10.574074074074073</c:v>
                </c:pt>
                <c:pt idx="4509">
                  <c:v>10.574074074074073</c:v>
                </c:pt>
                <c:pt idx="4510">
                  <c:v>10.574074074074073</c:v>
                </c:pt>
                <c:pt idx="4511">
                  <c:v>10.574074074074073</c:v>
                </c:pt>
                <c:pt idx="4512">
                  <c:v>10.574074074074073</c:v>
                </c:pt>
                <c:pt idx="4513">
                  <c:v>10.574074074074073</c:v>
                </c:pt>
                <c:pt idx="4514">
                  <c:v>10.574074074074073</c:v>
                </c:pt>
                <c:pt idx="4515">
                  <c:v>10.574074074074073</c:v>
                </c:pt>
                <c:pt idx="4516">
                  <c:v>10.574074074074073</c:v>
                </c:pt>
                <c:pt idx="4517">
                  <c:v>10.574074074074073</c:v>
                </c:pt>
                <c:pt idx="4518">
                  <c:v>10.574074074074073</c:v>
                </c:pt>
                <c:pt idx="4519">
                  <c:v>10.574074074074073</c:v>
                </c:pt>
                <c:pt idx="4520">
                  <c:v>10.574074074074073</c:v>
                </c:pt>
                <c:pt idx="4521">
                  <c:v>10.574074074074073</c:v>
                </c:pt>
                <c:pt idx="4522">
                  <c:v>10.574074074074073</c:v>
                </c:pt>
                <c:pt idx="4523">
                  <c:v>10.574074074074073</c:v>
                </c:pt>
                <c:pt idx="4524">
                  <c:v>10.574074074074073</c:v>
                </c:pt>
                <c:pt idx="4525">
                  <c:v>10.574074074074073</c:v>
                </c:pt>
                <c:pt idx="4526">
                  <c:v>10.574074074074073</c:v>
                </c:pt>
                <c:pt idx="4527">
                  <c:v>10.574074074074073</c:v>
                </c:pt>
                <c:pt idx="4528">
                  <c:v>10.574074074074073</c:v>
                </c:pt>
                <c:pt idx="4529">
                  <c:v>10.574074074074073</c:v>
                </c:pt>
                <c:pt idx="4530">
                  <c:v>10.574074074074073</c:v>
                </c:pt>
                <c:pt idx="4531">
                  <c:v>10.574074074074073</c:v>
                </c:pt>
                <c:pt idx="4532">
                  <c:v>10.574074074074073</c:v>
                </c:pt>
                <c:pt idx="4533">
                  <c:v>10.574074074074073</c:v>
                </c:pt>
                <c:pt idx="4534">
                  <c:v>10.574074074074073</c:v>
                </c:pt>
                <c:pt idx="4535">
                  <c:v>10.574074074074073</c:v>
                </c:pt>
                <c:pt idx="4536">
                  <c:v>10.574074074074073</c:v>
                </c:pt>
                <c:pt idx="4537">
                  <c:v>10.574074074074073</c:v>
                </c:pt>
                <c:pt idx="4538">
                  <c:v>10.574074074074073</c:v>
                </c:pt>
                <c:pt idx="4539">
                  <c:v>10.574074074074073</c:v>
                </c:pt>
                <c:pt idx="4540">
                  <c:v>10.574074074074073</c:v>
                </c:pt>
                <c:pt idx="4541">
                  <c:v>10.574074074074073</c:v>
                </c:pt>
                <c:pt idx="4542">
                  <c:v>10.574074074074073</c:v>
                </c:pt>
                <c:pt idx="4543">
                  <c:v>10.574074074074073</c:v>
                </c:pt>
                <c:pt idx="4544">
                  <c:v>10.574074074074073</c:v>
                </c:pt>
                <c:pt idx="4545">
                  <c:v>10.574074074074073</c:v>
                </c:pt>
                <c:pt idx="4546">
                  <c:v>10.574074074074073</c:v>
                </c:pt>
                <c:pt idx="4547">
                  <c:v>10.574074074074073</c:v>
                </c:pt>
                <c:pt idx="4548">
                  <c:v>10.574074074074073</c:v>
                </c:pt>
                <c:pt idx="4549">
                  <c:v>10.574074074074073</c:v>
                </c:pt>
                <c:pt idx="4550">
                  <c:v>10.574074074074073</c:v>
                </c:pt>
                <c:pt idx="4551">
                  <c:v>10.574074074074073</c:v>
                </c:pt>
                <c:pt idx="4552">
                  <c:v>10.574074074074073</c:v>
                </c:pt>
                <c:pt idx="4553">
                  <c:v>10.574074074074073</c:v>
                </c:pt>
                <c:pt idx="4554">
                  <c:v>10.574074074074073</c:v>
                </c:pt>
                <c:pt idx="4555">
                  <c:v>10.574074074074073</c:v>
                </c:pt>
                <c:pt idx="4556">
                  <c:v>10.574074074074073</c:v>
                </c:pt>
                <c:pt idx="4557">
                  <c:v>10.574074074074073</c:v>
                </c:pt>
                <c:pt idx="4558">
                  <c:v>10.574074074074073</c:v>
                </c:pt>
                <c:pt idx="4559">
                  <c:v>10.574074074074073</c:v>
                </c:pt>
                <c:pt idx="4560">
                  <c:v>10.574074074074073</c:v>
                </c:pt>
                <c:pt idx="4561">
                  <c:v>10.574074074074073</c:v>
                </c:pt>
                <c:pt idx="4562">
                  <c:v>10.574074074074073</c:v>
                </c:pt>
                <c:pt idx="4563">
                  <c:v>10.574074074074073</c:v>
                </c:pt>
                <c:pt idx="4564">
                  <c:v>10.574074074074073</c:v>
                </c:pt>
                <c:pt idx="4565">
                  <c:v>10.574074074074073</c:v>
                </c:pt>
                <c:pt idx="4566">
                  <c:v>10.574074074074073</c:v>
                </c:pt>
                <c:pt idx="4567">
                  <c:v>10.574074074074073</c:v>
                </c:pt>
                <c:pt idx="4568">
                  <c:v>10.574074074074073</c:v>
                </c:pt>
                <c:pt idx="4569">
                  <c:v>10.574074074074073</c:v>
                </c:pt>
                <c:pt idx="4570">
                  <c:v>10.574074074074073</c:v>
                </c:pt>
                <c:pt idx="4571">
                  <c:v>10.574074074074073</c:v>
                </c:pt>
                <c:pt idx="4572">
                  <c:v>10.574074074074073</c:v>
                </c:pt>
                <c:pt idx="4573">
                  <c:v>10.574074074074073</c:v>
                </c:pt>
                <c:pt idx="4574">
                  <c:v>10.574074074074073</c:v>
                </c:pt>
                <c:pt idx="4575">
                  <c:v>10.574074074074073</c:v>
                </c:pt>
                <c:pt idx="4576">
                  <c:v>10.574074074074073</c:v>
                </c:pt>
                <c:pt idx="4577">
                  <c:v>10.574074074074073</c:v>
                </c:pt>
                <c:pt idx="4578">
                  <c:v>10.574074074074073</c:v>
                </c:pt>
                <c:pt idx="4579">
                  <c:v>10.574074074074073</c:v>
                </c:pt>
                <c:pt idx="4580">
                  <c:v>10.574074074074073</c:v>
                </c:pt>
                <c:pt idx="4581">
                  <c:v>10.574074074074073</c:v>
                </c:pt>
                <c:pt idx="4582">
                  <c:v>10.574074074074073</c:v>
                </c:pt>
                <c:pt idx="4583">
                  <c:v>10.574074074074073</c:v>
                </c:pt>
                <c:pt idx="4584">
                  <c:v>10.574074074074073</c:v>
                </c:pt>
                <c:pt idx="4585">
                  <c:v>10.574074074074073</c:v>
                </c:pt>
                <c:pt idx="4586">
                  <c:v>10.574074074074073</c:v>
                </c:pt>
                <c:pt idx="4587">
                  <c:v>10.574074074074073</c:v>
                </c:pt>
                <c:pt idx="4588">
                  <c:v>10.574074074074073</c:v>
                </c:pt>
                <c:pt idx="4589">
                  <c:v>10.574074074074073</c:v>
                </c:pt>
                <c:pt idx="4590">
                  <c:v>10.574074074074073</c:v>
                </c:pt>
                <c:pt idx="4591">
                  <c:v>10.574074074074073</c:v>
                </c:pt>
                <c:pt idx="4592">
                  <c:v>10.574074074074073</c:v>
                </c:pt>
                <c:pt idx="4593">
                  <c:v>10.574074074074073</c:v>
                </c:pt>
                <c:pt idx="4594">
                  <c:v>10.574074074074073</c:v>
                </c:pt>
                <c:pt idx="4595">
                  <c:v>10.574074074074073</c:v>
                </c:pt>
                <c:pt idx="4596">
                  <c:v>10.574074074074073</c:v>
                </c:pt>
                <c:pt idx="4597">
                  <c:v>10.574074074074073</c:v>
                </c:pt>
                <c:pt idx="4598">
                  <c:v>10.574074074074073</c:v>
                </c:pt>
                <c:pt idx="4599">
                  <c:v>10.574074074074073</c:v>
                </c:pt>
                <c:pt idx="4600">
                  <c:v>10.574074074074073</c:v>
                </c:pt>
                <c:pt idx="4601">
                  <c:v>10.574074074074073</c:v>
                </c:pt>
                <c:pt idx="4602">
                  <c:v>10.574074074074073</c:v>
                </c:pt>
                <c:pt idx="4603">
                  <c:v>10.574074074074073</c:v>
                </c:pt>
                <c:pt idx="4604">
                  <c:v>10.574074074074073</c:v>
                </c:pt>
                <c:pt idx="4605">
                  <c:v>10.574074074074073</c:v>
                </c:pt>
                <c:pt idx="4606">
                  <c:v>10.574074074074073</c:v>
                </c:pt>
                <c:pt idx="4607">
                  <c:v>10.574074074074073</c:v>
                </c:pt>
                <c:pt idx="4608">
                  <c:v>10.574074074074073</c:v>
                </c:pt>
                <c:pt idx="4609">
                  <c:v>10.574074074074073</c:v>
                </c:pt>
                <c:pt idx="4610">
                  <c:v>10.574074074074073</c:v>
                </c:pt>
                <c:pt idx="4611">
                  <c:v>10.574074074074073</c:v>
                </c:pt>
                <c:pt idx="4612">
                  <c:v>10.574074074074073</c:v>
                </c:pt>
                <c:pt idx="4613">
                  <c:v>10.574074074074073</c:v>
                </c:pt>
                <c:pt idx="4614">
                  <c:v>10.574074074074073</c:v>
                </c:pt>
                <c:pt idx="4615">
                  <c:v>10.574074074074073</c:v>
                </c:pt>
                <c:pt idx="4616">
                  <c:v>10.574074074074073</c:v>
                </c:pt>
                <c:pt idx="4617">
                  <c:v>10.574074074074073</c:v>
                </c:pt>
                <c:pt idx="4618">
                  <c:v>10.574074074074073</c:v>
                </c:pt>
                <c:pt idx="4619">
                  <c:v>10.574074074074073</c:v>
                </c:pt>
                <c:pt idx="4620">
                  <c:v>10.574074074074073</c:v>
                </c:pt>
                <c:pt idx="4621">
                  <c:v>10.574074074074073</c:v>
                </c:pt>
                <c:pt idx="4622">
                  <c:v>10.574074074074073</c:v>
                </c:pt>
                <c:pt idx="4623">
                  <c:v>10.574074074074073</c:v>
                </c:pt>
                <c:pt idx="4624">
                  <c:v>10.574074074074073</c:v>
                </c:pt>
                <c:pt idx="4625">
                  <c:v>10.574074074074073</c:v>
                </c:pt>
                <c:pt idx="4626">
                  <c:v>10.574074074074073</c:v>
                </c:pt>
                <c:pt idx="4627">
                  <c:v>10.574074074074073</c:v>
                </c:pt>
                <c:pt idx="4628">
                  <c:v>10.574074074074073</c:v>
                </c:pt>
                <c:pt idx="4629">
                  <c:v>10.574074074074073</c:v>
                </c:pt>
                <c:pt idx="4630">
                  <c:v>10.574074074074073</c:v>
                </c:pt>
                <c:pt idx="4631">
                  <c:v>10.574074074074073</c:v>
                </c:pt>
                <c:pt idx="4632">
                  <c:v>10.574074074074073</c:v>
                </c:pt>
                <c:pt idx="4633">
                  <c:v>10.574074074074073</c:v>
                </c:pt>
                <c:pt idx="4634">
                  <c:v>10.574074074074073</c:v>
                </c:pt>
                <c:pt idx="4635">
                  <c:v>10.574074074074073</c:v>
                </c:pt>
                <c:pt idx="4636">
                  <c:v>10.574074074074073</c:v>
                </c:pt>
                <c:pt idx="4637">
                  <c:v>10.574074074074073</c:v>
                </c:pt>
                <c:pt idx="4638">
                  <c:v>10.574074074074073</c:v>
                </c:pt>
                <c:pt idx="4639">
                  <c:v>10.574074074074073</c:v>
                </c:pt>
                <c:pt idx="4640">
                  <c:v>10.574074074074073</c:v>
                </c:pt>
                <c:pt idx="4641">
                  <c:v>10.574074074074073</c:v>
                </c:pt>
                <c:pt idx="4642">
                  <c:v>10.574074074074073</c:v>
                </c:pt>
                <c:pt idx="4643">
                  <c:v>10.574074074074073</c:v>
                </c:pt>
                <c:pt idx="4644">
                  <c:v>10.574074074074073</c:v>
                </c:pt>
                <c:pt idx="4645">
                  <c:v>10.574074074074073</c:v>
                </c:pt>
                <c:pt idx="4646">
                  <c:v>10.574074074074073</c:v>
                </c:pt>
                <c:pt idx="4647">
                  <c:v>10.574074074074073</c:v>
                </c:pt>
                <c:pt idx="4648">
                  <c:v>10.574074074074073</c:v>
                </c:pt>
                <c:pt idx="4649">
                  <c:v>10.574074074074073</c:v>
                </c:pt>
                <c:pt idx="4650">
                  <c:v>10.574074074074073</c:v>
                </c:pt>
                <c:pt idx="4651">
                  <c:v>10.574074074074073</c:v>
                </c:pt>
                <c:pt idx="4652">
                  <c:v>10.574074074074073</c:v>
                </c:pt>
                <c:pt idx="4653">
                  <c:v>10.574074074074073</c:v>
                </c:pt>
                <c:pt idx="4654">
                  <c:v>10.574074074074073</c:v>
                </c:pt>
                <c:pt idx="4655">
                  <c:v>10.574074074074073</c:v>
                </c:pt>
                <c:pt idx="4656">
                  <c:v>10.574074074074073</c:v>
                </c:pt>
                <c:pt idx="4657">
                  <c:v>10.574074074074073</c:v>
                </c:pt>
                <c:pt idx="4658">
                  <c:v>10.574074074074073</c:v>
                </c:pt>
                <c:pt idx="4659">
                  <c:v>10.574074074074073</c:v>
                </c:pt>
                <c:pt idx="4660">
                  <c:v>10.574074074074073</c:v>
                </c:pt>
                <c:pt idx="4661">
                  <c:v>10.574074074074073</c:v>
                </c:pt>
                <c:pt idx="4662">
                  <c:v>10.574074074074073</c:v>
                </c:pt>
                <c:pt idx="4663">
                  <c:v>10.574074074074073</c:v>
                </c:pt>
                <c:pt idx="4664">
                  <c:v>10.574074074074073</c:v>
                </c:pt>
                <c:pt idx="4665">
                  <c:v>10.574074074074073</c:v>
                </c:pt>
                <c:pt idx="4666">
                  <c:v>10.574074074074073</c:v>
                </c:pt>
                <c:pt idx="4667">
                  <c:v>10.574074074074073</c:v>
                </c:pt>
                <c:pt idx="4668">
                  <c:v>10.574074074074073</c:v>
                </c:pt>
                <c:pt idx="4669">
                  <c:v>10.574074074074073</c:v>
                </c:pt>
                <c:pt idx="4670">
                  <c:v>10.574074074074073</c:v>
                </c:pt>
                <c:pt idx="4671">
                  <c:v>10.574074074074073</c:v>
                </c:pt>
                <c:pt idx="4672">
                  <c:v>10.574074074074073</c:v>
                </c:pt>
                <c:pt idx="4673">
                  <c:v>10.574074074074073</c:v>
                </c:pt>
                <c:pt idx="4674">
                  <c:v>10.574074074074073</c:v>
                </c:pt>
                <c:pt idx="4675">
                  <c:v>10.574074074074073</c:v>
                </c:pt>
                <c:pt idx="4676">
                  <c:v>10.574074074074073</c:v>
                </c:pt>
                <c:pt idx="4677">
                  <c:v>10.574074074074073</c:v>
                </c:pt>
                <c:pt idx="4678">
                  <c:v>10.574074074074073</c:v>
                </c:pt>
                <c:pt idx="4679">
                  <c:v>10.574074074074073</c:v>
                </c:pt>
                <c:pt idx="4680">
                  <c:v>10.574074074074073</c:v>
                </c:pt>
                <c:pt idx="4681">
                  <c:v>10.574074074074073</c:v>
                </c:pt>
                <c:pt idx="4682">
                  <c:v>10.574074074074073</c:v>
                </c:pt>
                <c:pt idx="4683">
                  <c:v>10.574074074074073</c:v>
                </c:pt>
                <c:pt idx="4684">
                  <c:v>10.574074074074073</c:v>
                </c:pt>
                <c:pt idx="4685">
                  <c:v>10.574074074074073</c:v>
                </c:pt>
                <c:pt idx="4686">
                  <c:v>10.574074074074073</c:v>
                </c:pt>
                <c:pt idx="4687">
                  <c:v>10.574074074074073</c:v>
                </c:pt>
                <c:pt idx="4688">
                  <c:v>10.574074074074073</c:v>
                </c:pt>
                <c:pt idx="4689">
                  <c:v>10.574074074074073</c:v>
                </c:pt>
                <c:pt idx="4690">
                  <c:v>10.574074074074073</c:v>
                </c:pt>
                <c:pt idx="4691">
                  <c:v>10.574074074074073</c:v>
                </c:pt>
                <c:pt idx="4692">
                  <c:v>10.574074074074073</c:v>
                </c:pt>
                <c:pt idx="4693">
                  <c:v>10.574074074074073</c:v>
                </c:pt>
                <c:pt idx="4694">
                  <c:v>10.574074074074073</c:v>
                </c:pt>
                <c:pt idx="4695">
                  <c:v>10.574074074074073</c:v>
                </c:pt>
                <c:pt idx="4696">
                  <c:v>10.574074074074073</c:v>
                </c:pt>
                <c:pt idx="4697">
                  <c:v>10.574074074074073</c:v>
                </c:pt>
                <c:pt idx="4698">
                  <c:v>10.574074074074073</c:v>
                </c:pt>
                <c:pt idx="4699">
                  <c:v>10.574074074074073</c:v>
                </c:pt>
                <c:pt idx="4700">
                  <c:v>10.574074074074073</c:v>
                </c:pt>
                <c:pt idx="4701">
                  <c:v>10.574074074074073</c:v>
                </c:pt>
                <c:pt idx="4702">
                  <c:v>10.574074074074073</c:v>
                </c:pt>
                <c:pt idx="4703">
                  <c:v>10.574074074074073</c:v>
                </c:pt>
                <c:pt idx="4704">
                  <c:v>10.574074074074073</c:v>
                </c:pt>
                <c:pt idx="4705">
                  <c:v>10.574074074074073</c:v>
                </c:pt>
                <c:pt idx="4706">
                  <c:v>10.574074074074073</c:v>
                </c:pt>
                <c:pt idx="4707">
                  <c:v>10.574074074074073</c:v>
                </c:pt>
                <c:pt idx="4708">
                  <c:v>10.574074074074073</c:v>
                </c:pt>
                <c:pt idx="4709">
                  <c:v>10.574074074074073</c:v>
                </c:pt>
                <c:pt idx="4710">
                  <c:v>10.574074074074073</c:v>
                </c:pt>
                <c:pt idx="4711">
                  <c:v>10.574074074074073</c:v>
                </c:pt>
                <c:pt idx="4712">
                  <c:v>10.574074074074073</c:v>
                </c:pt>
                <c:pt idx="4713">
                  <c:v>10.574074074074073</c:v>
                </c:pt>
                <c:pt idx="4714">
                  <c:v>10.574074074074073</c:v>
                </c:pt>
                <c:pt idx="4715">
                  <c:v>10.574074074074073</c:v>
                </c:pt>
                <c:pt idx="4716">
                  <c:v>10.574074074074073</c:v>
                </c:pt>
                <c:pt idx="4717">
                  <c:v>10.574074074074073</c:v>
                </c:pt>
                <c:pt idx="4718">
                  <c:v>10.574074074074073</c:v>
                </c:pt>
                <c:pt idx="4719">
                  <c:v>10.574074074074073</c:v>
                </c:pt>
                <c:pt idx="4720">
                  <c:v>10.574074074074073</c:v>
                </c:pt>
                <c:pt idx="4721">
                  <c:v>10.574074074074073</c:v>
                </c:pt>
                <c:pt idx="4722">
                  <c:v>10.574074074074073</c:v>
                </c:pt>
                <c:pt idx="4723">
                  <c:v>10.574074074074073</c:v>
                </c:pt>
                <c:pt idx="4724">
                  <c:v>10.574074074074073</c:v>
                </c:pt>
                <c:pt idx="4725">
                  <c:v>10.574074074074073</c:v>
                </c:pt>
                <c:pt idx="4726">
                  <c:v>10.574074074074073</c:v>
                </c:pt>
                <c:pt idx="4727">
                  <c:v>10.574074074074073</c:v>
                </c:pt>
                <c:pt idx="4728">
                  <c:v>10.574074074074073</c:v>
                </c:pt>
                <c:pt idx="4729">
                  <c:v>10.574074074074073</c:v>
                </c:pt>
                <c:pt idx="4730">
                  <c:v>10.574074074074073</c:v>
                </c:pt>
                <c:pt idx="4731">
                  <c:v>10.574074074074073</c:v>
                </c:pt>
                <c:pt idx="4732">
                  <c:v>10.574074074074073</c:v>
                </c:pt>
                <c:pt idx="4733">
                  <c:v>10.574074074074073</c:v>
                </c:pt>
                <c:pt idx="4734">
                  <c:v>10.574074074074073</c:v>
                </c:pt>
                <c:pt idx="4735">
                  <c:v>10.574074074074073</c:v>
                </c:pt>
                <c:pt idx="4736">
                  <c:v>10.574074074074073</c:v>
                </c:pt>
                <c:pt idx="4737">
                  <c:v>10.574074074074073</c:v>
                </c:pt>
                <c:pt idx="4738">
                  <c:v>10.574074074074073</c:v>
                </c:pt>
                <c:pt idx="4739">
                  <c:v>10.574074074074073</c:v>
                </c:pt>
                <c:pt idx="4740">
                  <c:v>10.574074074074073</c:v>
                </c:pt>
                <c:pt idx="4741">
                  <c:v>10.574074074074073</c:v>
                </c:pt>
                <c:pt idx="4742">
                  <c:v>10.574074074074073</c:v>
                </c:pt>
                <c:pt idx="4743">
                  <c:v>10.574074074074073</c:v>
                </c:pt>
                <c:pt idx="4744">
                  <c:v>10.574074074074073</c:v>
                </c:pt>
                <c:pt idx="4745">
                  <c:v>10.574074074074073</c:v>
                </c:pt>
                <c:pt idx="4746">
                  <c:v>10.574074074074073</c:v>
                </c:pt>
                <c:pt idx="4747">
                  <c:v>10.574074074074073</c:v>
                </c:pt>
                <c:pt idx="4748">
                  <c:v>10.574074074074073</c:v>
                </c:pt>
                <c:pt idx="4749">
                  <c:v>10.574074074074073</c:v>
                </c:pt>
                <c:pt idx="4750">
                  <c:v>10.574074074074073</c:v>
                </c:pt>
                <c:pt idx="4751">
                  <c:v>10.574074074074073</c:v>
                </c:pt>
                <c:pt idx="4752">
                  <c:v>10.574074074074073</c:v>
                </c:pt>
                <c:pt idx="4753">
                  <c:v>10.574074074074073</c:v>
                </c:pt>
                <c:pt idx="4754">
                  <c:v>10.574074074074073</c:v>
                </c:pt>
                <c:pt idx="4755">
                  <c:v>10.574074074074073</c:v>
                </c:pt>
                <c:pt idx="4756">
                  <c:v>10.574074074074073</c:v>
                </c:pt>
                <c:pt idx="4757">
                  <c:v>10.574074074074073</c:v>
                </c:pt>
                <c:pt idx="4758">
                  <c:v>10.574074074074073</c:v>
                </c:pt>
                <c:pt idx="4759">
                  <c:v>10.574074074074073</c:v>
                </c:pt>
                <c:pt idx="4760">
                  <c:v>10.574074074074073</c:v>
                </c:pt>
                <c:pt idx="4761">
                  <c:v>10.574074074074073</c:v>
                </c:pt>
                <c:pt idx="4762">
                  <c:v>10.574074074074073</c:v>
                </c:pt>
                <c:pt idx="4763">
                  <c:v>10.574074074074073</c:v>
                </c:pt>
                <c:pt idx="4764">
                  <c:v>10.574074074074073</c:v>
                </c:pt>
                <c:pt idx="4765">
                  <c:v>10.574074074074073</c:v>
                </c:pt>
                <c:pt idx="4766">
                  <c:v>10.574074074074073</c:v>
                </c:pt>
                <c:pt idx="4767">
                  <c:v>10.574074074074073</c:v>
                </c:pt>
                <c:pt idx="4768">
                  <c:v>10.574074074074073</c:v>
                </c:pt>
                <c:pt idx="4769">
                  <c:v>10.574074074074073</c:v>
                </c:pt>
                <c:pt idx="4770">
                  <c:v>10.574074074074073</c:v>
                </c:pt>
                <c:pt idx="4771">
                  <c:v>10.574074074074073</c:v>
                </c:pt>
                <c:pt idx="4772">
                  <c:v>10.574074074074073</c:v>
                </c:pt>
                <c:pt idx="4773">
                  <c:v>10.574074074074073</c:v>
                </c:pt>
                <c:pt idx="4774">
                  <c:v>10.574074074074073</c:v>
                </c:pt>
                <c:pt idx="4775">
                  <c:v>10.574074074074073</c:v>
                </c:pt>
                <c:pt idx="4776">
                  <c:v>10.574074074074073</c:v>
                </c:pt>
                <c:pt idx="4777">
                  <c:v>10.574074074074073</c:v>
                </c:pt>
                <c:pt idx="4778">
                  <c:v>10.574074074074073</c:v>
                </c:pt>
                <c:pt idx="4779">
                  <c:v>10.574074074074073</c:v>
                </c:pt>
                <c:pt idx="4780">
                  <c:v>10.574074074074073</c:v>
                </c:pt>
                <c:pt idx="4781">
                  <c:v>10.574074074074073</c:v>
                </c:pt>
                <c:pt idx="4782">
                  <c:v>10.574074074074073</c:v>
                </c:pt>
                <c:pt idx="4783">
                  <c:v>10.574074074074073</c:v>
                </c:pt>
                <c:pt idx="4784">
                  <c:v>10.574074074074073</c:v>
                </c:pt>
                <c:pt idx="4785">
                  <c:v>10.574074074074073</c:v>
                </c:pt>
                <c:pt idx="4786">
                  <c:v>10.574074074074073</c:v>
                </c:pt>
                <c:pt idx="4787">
                  <c:v>10.574074074074073</c:v>
                </c:pt>
                <c:pt idx="4788">
                  <c:v>10.574074074074073</c:v>
                </c:pt>
                <c:pt idx="4789">
                  <c:v>10.574074074074073</c:v>
                </c:pt>
                <c:pt idx="4790">
                  <c:v>10.574074074074073</c:v>
                </c:pt>
                <c:pt idx="4791">
                  <c:v>10.574074074074073</c:v>
                </c:pt>
                <c:pt idx="4792">
                  <c:v>10.574074074074073</c:v>
                </c:pt>
                <c:pt idx="4793">
                  <c:v>10.574074074074073</c:v>
                </c:pt>
                <c:pt idx="4794">
                  <c:v>10.574074074074073</c:v>
                </c:pt>
                <c:pt idx="4795">
                  <c:v>10.574074074074073</c:v>
                </c:pt>
                <c:pt idx="4796">
                  <c:v>10.574074074074073</c:v>
                </c:pt>
                <c:pt idx="4797">
                  <c:v>10.574074074074073</c:v>
                </c:pt>
                <c:pt idx="4798">
                  <c:v>10.574074074074073</c:v>
                </c:pt>
                <c:pt idx="4799">
                  <c:v>10.574074074074073</c:v>
                </c:pt>
                <c:pt idx="4800">
                  <c:v>10.574074074074073</c:v>
                </c:pt>
                <c:pt idx="4801">
                  <c:v>10.574074074074073</c:v>
                </c:pt>
                <c:pt idx="4802">
                  <c:v>10.574074074074073</c:v>
                </c:pt>
                <c:pt idx="4803">
                  <c:v>10.574074074074073</c:v>
                </c:pt>
                <c:pt idx="4804">
                  <c:v>10.574074074074073</c:v>
                </c:pt>
                <c:pt idx="4805">
                  <c:v>10.574074074074073</c:v>
                </c:pt>
                <c:pt idx="4806">
                  <c:v>10.574074074074073</c:v>
                </c:pt>
                <c:pt idx="4807">
                  <c:v>10.574074074074073</c:v>
                </c:pt>
                <c:pt idx="4808">
                  <c:v>10.574074074074073</c:v>
                </c:pt>
                <c:pt idx="4809">
                  <c:v>10.574074074074073</c:v>
                </c:pt>
                <c:pt idx="4810">
                  <c:v>10.574074074074073</c:v>
                </c:pt>
                <c:pt idx="4811">
                  <c:v>10.574074074074073</c:v>
                </c:pt>
                <c:pt idx="4812">
                  <c:v>10.574074074074073</c:v>
                </c:pt>
                <c:pt idx="4813">
                  <c:v>10.574074074074073</c:v>
                </c:pt>
                <c:pt idx="4814">
                  <c:v>10.574074074074073</c:v>
                </c:pt>
                <c:pt idx="4815">
                  <c:v>10.574074074074073</c:v>
                </c:pt>
                <c:pt idx="4816">
                  <c:v>10.574074074074073</c:v>
                </c:pt>
                <c:pt idx="4817">
                  <c:v>10.574074074074073</c:v>
                </c:pt>
                <c:pt idx="4818">
                  <c:v>10.574074074074073</c:v>
                </c:pt>
                <c:pt idx="4819">
                  <c:v>10.574074074074073</c:v>
                </c:pt>
                <c:pt idx="4820">
                  <c:v>10.574074074074073</c:v>
                </c:pt>
                <c:pt idx="4821">
                  <c:v>10.574074074074073</c:v>
                </c:pt>
                <c:pt idx="4822">
                  <c:v>10.574074074074073</c:v>
                </c:pt>
                <c:pt idx="4823">
                  <c:v>10.559368069563511</c:v>
                </c:pt>
                <c:pt idx="4824">
                  <c:v>10.550925925925927</c:v>
                </c:pt>
                <c:pt idx="4825">
                  <c:v>10.539132634336303</c:v>
                </c:pt>
                <c:pt idx="4826">
                  <c:v>10.536355875637362</c:v>
                </c:pt>
                <c:pt idx="4827">
                  <c:v>10.527777777777779</c:v>
                </c:pt>
                <c:pt idx="4828">
                  <c:v>10.527777777777779</c:v>
                </c:pt>
                <c:pt idx="4829">
                  <c:v>10.527777777777779</c:v>
                </c:pt>
                <c:pt idx="4830">
                  <c:v>10.527777777777779</c:v>
                </c:pt>
                <c:pt idx="4831">
                  <c:v>10.527777777777779</c:v>
                </c:pt>
                <c:pt idx="4832">
                  <c:v>10.527777777777779</c:v>
                </c:pt>
                <c:pt idx="4833">
                  <c:v>10.527777777777779</c:v>
                </c:pt>
                <c:pt idx="4834">
                  <c:v>10.527777777777779</c:v>
                </c:pt>
                <c:pt idx="4835">
                  <c:v>10.527777777777779</c:v>
                </c:pt>
                <c:pt idx="4836">
                  <c:v>10.527777777777779</c:v>
                </c:pt>
                <c:pt idx="4837">
                  <c:v>10.527777777777779</c:v>
                </c:pt>
                <c:pt idx="4838">
                  <c:v>10.527777777777779</c:v>
                </c:pt>
                <c:pt idx="4839">
                  <c:v>10.527777777777779</c:v>
                </c:pt>
                <c:pt idx="4840">
                  <c:v>10.527777777777779</c:v>
                </c:pt>
                <c:pt idx="4841">
                  <c:v>10.527777777777779</c:v>
                </c:pt>
                <c:pt idx="4842">
                  <c:v>10.527777777777779</c:v>
                </c:pt>
                <c:pt idx="4843">
                  <c:v>10.527777777777779</c:v>
                </c:pt>
                <c:pt idx="4844">
                  <c:v>10.527777777777779</c:v>
                </c:pt>
                <c:pt idx="4845">
                  <c:v>10.527777777777779</c:v>
                </c:pt>
                <c:pt idx="4846">
                  <c:v>10.527777777777779</c:v>
                </c:pt>
                <c:pt idx="4847">
                  <c:v>10.527777777777779</c:v>
                </c:pt>
                <c:pt idx="4848">
                  <c:v>10.527777777777779</c:v>
                </c:pt>
                <c:pt idx="4849">
                  <c:v>10.527777777777779</c:v>
                </c:pt>
                <c:pt idx="4850">
                  <c:v>10.527777777777779</c:v>
                </c:pt>
                <c:pt idx="4851">
                  <c:v>10.527777777777779</c:v>
                </c:pt>
                <c:pt idx="4852">
                  <c:v>10.527777777777779</c:v>
                </c:pt>
                <c:pt idx="4853">
                  <c:v>10.527777777777779</c:v>
                </c:pt>
                <c:pt idx="4854">
                  <c:v>10.527777777777779</c:v>
                </c:pt>
                <c:pt idx="4855">
                  <c:v>10.527777777777779</c:v>
                </c:pt>
                <c:pt idx="4856">
                  <c:v>10.527777777777779</c:v>
                </c:pt>
                <c:pt idx="4857">
                  <c:v>10.527777777777779</c:v>
                </c:pt>
                <c:pt idx="4858">
                  <c:v>10.527777777777779</c:v>
                </c:pt>
                <c:pt idx="4859">
                  <c:v>10.527777777777779</c:v>
                </c:pt>
                <c:pt idx="4860">
                  <c:v>10.527777777777779</c:v>
                </c:pt>
                <c:pt idx="4861">
                  <c:v>10.527777777777779</c:v>
                </c:pt>
                <c:pt idx="4862">
                  <c:v>10.527777777777779</c:v>
                </c:pt>
                <c:pt idx="4863">
                  <c:v>10.527777777777779</c:v>
                </c:pt>
                <c:pt idx="4864">
                  <c:v>10.527777777777779</c:v>
                </c:pt>
                <c:pt idx="4865">
                  <c:v>10.527777777777779</c:v>
                </c:pt>
                <c:pt idx="4866">
                  <c:v>10.527777777777779</c:v>
                </c:pt>
                <c:pt idx="4867">
                  <c:v>10.527777777777779</c:v>
                </c:pt>
                <c:pt idx="4868">
                  <c:v>10.527777777777779</c:v>
                </c:pt>
                <c:pt idx="4869">
                  <c:v>10.527777777777779</c:v>
                </c:pt>
                <c:pt idx="4870">
                  <c:v>10.527777777777779</c:v>
                </c:pt>
                <c:pt idx="4871">
                  <c:v>10.527777777777779</c:v>
                </c:pt>
                <c:pt idx="4872">
                  <c:v>10.527777777777779</c:v>
                </c:pt>
                <c:pt idx="4873">
                  <c:v>10.527777777777779</c:v>
                </c:pt>
                <c:pt idx="4874">
                  <c:v>10.527777777777779</c:v>
                </c:pt>
                <c:pt idx="4875">
                  <c:v>10.527777777777779</c:v>
                </c:pt>
                <c:pt idx="4876">
                  <c:v>10.527777777777779</c:v>
                </c:pt>
                <c:pt idx="4877">
                  <c:v>10.527777777777779</c:v>
                </c:pt>
                <c:pt idx="4878">
                  <c:v>10.527777777777779</c:v>
                </c:pt>
                <c:pt idx="4879">
                  <c:v>10.527777777777779</c:v>
                </c:pt>
                <c:pt idx="4880">
                  <c:v>10.527777777777779</c:v>
                </c:pt>
                <c:pt idx="4881">
                  <c:v>10.527777777777779</c:v>
                </c:pt>
                <c:pt idx="4882">
                  <c:v>10.527777777777779</c:v>
                </c:pt>
                <c:pt idx="4883">
                  <c:v>10.527777777777779</c:v>
                </c:pt>
                <c:pt idx="4884">
                  <c:v>10.527777777777779</c:v>
                </c:pt>
                <c:pt idx="4885">
                  <c:v>10.527777777777779</c:v>
                </c:pt>
                <c:pt idx="4886">
                  <c:v>10.527777777777779</c:v>
                </c:pt>
                <c:pt idx="4887">
                  <c:v>10.527777777777779</c:v>
                </c:pt>
                <c:pt idx="4888">
                  <c:v>10.527777777777779</c:v>
                </c:pt>
                <c:pt idx="4889">
                  <c:v>10.527777777777779</c:v>
                </c:pt>
                <c:pt idx="4890">
                  <c:v>10.527777777777779</c:v>
                </c:pt>
                <c:pt idx="4891">
                  <c:v>10.527777777777779</c:v>
                </c:pt>
                <c:pt idx="4892">
                  <c:v>10.527777777777779</c:v>
                </c:pt>
                <c:pt idx="4893">
                  <c:v>10.527777777777779</c:v>
                </c:pt>
                <c:pt idx="4894">
                  <c:v>10.527777777777779</c:v>
                </c:pt>
                <c:pt idx="4895">
                  <c:v>10.527777777777779</c:v>
                </c:pt>
                <c:pt idx="4896">
                  <c:v>10.527777777777779</c:v>
                </c:pt>
                <c:pt idx="4897">
                  <c:v>10.527777777777779</c:v>
                </c:pt>
                <c:pt idx="4898">
                  <c:v>10.527777777777779</c:v>
                </c:pt>
                <c:pt idx="4899">
                  <c:v>10.527777777777779</c:v>
                </c:pt>
                <c:pt idx="4900">
                  <c:v>10.527777777777779</c:v>
                </c:pt>
                <c:pt idx="4901">
                  <c:v>10.527777777777779</c:v>
                </c:pt>
                <c:pt idx="4902">
                  <c:v>10.527777777777779</c:v>
                </c:pt>
                <c:pt idx="4903">
                  <c:v>10.527777777777779</c:v>
                </c:pt>
                <c:pt idx="4904">
                  <c:v>10.527777777777779</c:v>
                </c:pt>
                <c:pt idx="4905">
                  <c:v>10.527777777777779</c:v>
                </c:pt>
                <c:pt idx="4906">
                  <c:v>10.527777777777779</c:v>
                </c:pt>
                <c:pt idx="4907">
                  <c:v>10.527777777777779</c:v>
                </c:pt>
                <c:pt idx="4908">
                  <c:v>10.527777777777779</c:v>
                </c:pt>
                <c:pt idx="4909">
                  <c:v>10.527777777777779</c:v>
                </c:pt>
                <c:pt idx="4910">
                  <c:v>10.527777777777779</c:v>
                </c:pt>
                <c:pt idx="4911">
                  <c:v>10.527777777777779</c:v>
                </c:pt>
                <c:pt idx="4912">
                  <c:v>10.527777777777779</c:v>
                </c:pt>
                <c:pt idx="4913">
                  <c:v>10.527777777777779</c:v>
                </c:pt>
                <c:pt idx="4914">
                  <c:v>10.527777777777779</c:v>
                </c:pt>
                <c:pt idx="4915">
                  <c:v>10.527777777777779</c:v>
                </c:pt>
                <c:pt idx="4916">
                  <c:v>10.527777777777779</c:v>
                </c:pt>
                <c:pt idx="4917">
                  <c:v>10.527777777777779</c:v>
                </c:pt>
                <c:pt idx="4918">
                  <c:v>10.527777777777779</c:v>
                </c:pt>
                <c:pt idx="4919">
                  <c:v>10.527777777777779</c:v>
                </c:pt>
                <c:pt idx="4920">
                  <c:v>10.527777777777779</c:v>
                </c:pt>
                <c:pt idx="4921">
                  <c:v>10.527777777777779</c:v>
                </c:pt>
                <c:pt idx="4922">
                  <c:v>10.527777777777779</c:v>
                </c:pt>
                <c:pt idx="4923">
                  <c:v>10.527777777777779</c:v>
                </c:pt>
                <c:pt idx="4924">
                  <c:v>10.527777777777779</c:v>
                </c:pt>
                <c:pt idx="4925">
                  <c:v>10.527777777777779</c:v>
                </c:pt>
                <c:pt idx="4926">
                  <c:v>10.527777777777779</c:v>
                </c:pt>
                <c:pt idx="4927">
                  <c:v>10.527777777777779</c:v>
                </c:pt>
                <c:pt idx="4928">
                  <c:v>10.527777777777779</c:v>
                </c:pt>
                <c:pt idx="4929">
                  <c:v>10.527777777777779</c:v>
                </c:pt>
                <c:pt idx="4930">
                  <c:v>10.527777777777779</c:v>
                </c:pt>
                <c:pt idx="4931">
                  <c:v>10.527777777777779</c:v>
                </c:pt>
                <c:pt idx="4932">
                  <c:v>10.527777777777779</c:v>
                </c:pt>
                <c:pt idx="4933">
                  <c:v>10.527777777777779</c:v>
                </c:pt>
                <c:pt idx="4934">
                  <c:v>10.527777777777779</c:v>
                </c:pt>
                <c:pt idx="4935">
                  <c:v>10.527777777777779</c:v>
                </c:pt>
                <c:pt idx="4936">
                  <c:v>10.527777777777779</c:v>
                </c:pt>
                <c:pt idx="4937">
                  <c:v>10.527777777777779</c:v>
                </c:pt>
                <c:pt idx="4938">
                  <c:v>10.527777777777779</c:v>
                </c:pt>
                <c:pt idx="4939">
                  <c:v>10.527777777777779</c:v>
                </c:pt>
                <c:pt idx="4940">
                  <c:v>10.527777777777779</c:v>
                </c:pt>
                <c:pt idx="4941">
                  <c:v>10.527777777777779</c:v>
                </c:pt>
                <c:pt idx="4942">
                  <c:v>10.527777777777779</c:v>
                </c:pt>
                <c:pt idx="4943">
                  <c:v>10.527777777777779</c:v>
                </c:pt>
                <c:pt idx="4944">
                  <c:v>10.527777777777779</c:v>
                </c:pt>
                <c:pt idx="4945">
                  <c:v>10.527777777777779</c:v>
                </c:pt>
                <c:pt idx="4946">
                  <c:v>10.527777777777779</c:v>
                </c:pt>
                <c:pt idx="4947">
                  <c:v>10.527777777777779</c:v>
                </c:pt>
                <c:pt idx="4948">
                  <c:v>10.527777777777779</c:v>
                </c:pt>
                <c:pt idx="4949">
                  <c:v>10.527777777777779</c:v>
                </c:pt>
                <c:pt idx="4950">
                  <c:v>10.527777777777779</c:v>
                </c:pt>
                <c:pt idx="4951">
                  <c:v>10.527777777777779</c:v>
                </c:pt>
                <c:pt idx="4952">
                  <c:v>10.527777777777779</c:v>
                </c:pt>
                <c:pt idx="4953">
                  <c:v>10.527777777777779</c:v>
                </c:pt>
                <c:pt idx="4954">
                  <c:v>10.527777777777779</c:v>
                </c:pt>
                <c:pt idx="4955">
                  <c:v>10.527777777777779</c:v>
                </c:pt>
                <c:pt idx="4956">
                  <c:v>10.527777777777779</c:v>
                </c:pt>
                <c:pt idx="4957">
                  <c:v>10.527777777777779</c:v>
                </c:pt>
                <c:pt idx="4958">
                  <c:v>10.527777777777779</c:v>
                </c:pt>
                <c:pt idx="4959">
                  <c:v>10.527777777777779</c:v>
                </c:pt>
                <c:pt idx="4960">
                  <c:v>10.527777777777779</c:v>
                </c:pt>
                <c:pt idx="4961">
                  <c:v>10.527777777777779</c:v>
                </c:pt>
                <c:pt idx="4962">
                  <c:v>10.527777777777779</c:v>
                </c:pt>
                <c:pt idx="4963">
                  <c:v>10.527777777777779</c:v>
                </c:pt>
                <c:pt idx="4964">
                  <c:v>10.527777777777779</c:v>
                </c:pt>
                <c:pt idx="4965">
                  <c:v>10.527777777777779</c:v>
                </c:pt>
                <c:pt idx="4966">
                  <c:v>10.527777777777779</c:v>
                </c:pt>
                <c:pt idx="4967">
                  <c:v>10.527777777777779</c:v>
                </c:pt>
                <c:pt idx="4968">
                  <c:v>10.527777777777779</c:v>
                </c:pt>
                <c:pt idx="4969">
                  <c:v>10.527777777777779</c:v>
                </c:pt>
                <c:pt idx="4970">
                  <c:v>10.527777777777779</c:v>
                </c:pt>
                <c:pt idx="4971">
                  <c:v>10.527777777777779</c:v>
                </c:pt>
                <c:pt idx="4972">
                  <c:v>10.527777777777779</c:v>
                </c:pt>
                <c:pt idx="4973">
                  <c:v>10.527777777777779</c:v>
                </c:pt>
                <c:pt idx="4974">
                  <c:v>10.527777777777779</c:v>
                </c:pt>
                <c:pt idx="4975">
                  <c:v>10.527777777777779</c:v>
                </c:pt>
                <c:pt idx="4976">
                  <c:v>10.527777777777779</c:v>
                </c:pt>
                <c:pt idx="4977">
                  <c:v>10.527777777777779</c:v>
                </c:pt>
                <c:pt idx="4978">
                  <c:v>10.527777777777779</c:v>
                </c:pt>
                <c:pt idx="4979">
                  <c:v>10.527777777777779</c:v>
                </c:pt>
                <c:pt idx="4980">
                  <c:v>10.527777777777779</c:v>
                </c:pt>
                <c:pt idx="4981">
                  <c:v>10.527777777777779</c:v>
                </c:pt>
                <c:pt idx="4982">
                  <c:v>10.527777777777779</c:v>
                </c:pt>
                <c:pt idx="4983">
                  <c:v>10.527777777777779</c:v>
                </c:pt>
                <c:pt idx="4984">
                  <c:v>10.527777777777779</c:v>
                </c:pt>
                <c:pt idx="4985">
                  <c:v>10.527777777777779</c:v>
                </c:pt>
                <c:pt idx="4986">
                  <c:v>10.527777777777779</c:v>
                </c:pt>
                <c:pt idx="4987">
                  <c:v>10.527777777777779</c:v>
                </c:pt>
                <c:pt idx="4988">
                  <c:v>10.527777777777779</c:v>
                </c:pt>
                <c:pt idx="4989">
                  <c:v>10.527777777777779</c:v>
                </c:pt>
                <c:pt idx="4990">
                  <c:v>10.527777777777779</c:v>
                </c:pt>
                <c:pt idx="4991">
                  <c:v>10.527777777777779</c:v>
                </c:pt>
                <c:pt idx="4992">
                  <c:v>10.527777777777779</c:v>
                </c:pt>
                <c:pt idx="4993">
                  <c:v>10.527777777777779</c:v>
                </c:pt>
                <c:pt idx="4994">
                  <c:v>10.527777777777779</c:v>
                </c:pt>
                <c:pt idx="4995">
                  <c:v>10.527777777777779</c:v>
                </c:pt>
                <c:pt idx="4996">
                  <c:v>10.527777777777779</c:v>
                </c:pt>
                <c:pt idx="4997">
                  <c:v>10.527777777777779</c:v>
                </c:pt>
                <c:pt idx="4998">
                  <c:v>10.527777777777779</c:v>
                </c:pt>
                <c:pt idx="4999">
                  <c:v>10.527777777777779</c:v>
                </c:pt>
                <c:pt idx="5000">
                  <c:v>10.527777777777779</c:v>
                </c:pt>
                <c:pt idx="5001">
                  <c:v>10.527777777777779</c:v>
                </c:pt>
                <c:pt idx="5002">
                  <c:v>10.527777777777779</c:v>
                </c:pt>
                <c:pt idx="5003">
                  <c:v>10.527777777777779</c:v>
                </c:pt>
                <c:pt idx="5004">
                  <c:v>10.51465</c:v>
                </c:pt>
                <c:pt idx="5005">
                  <c:v>10.50869919484702</c:v>
                </c:pt>
                <c:pt idx="5006">
                  <c:v>10.506168207541885</c:v>
                </c:pt>
                <c:pt idx="5007">
                  <c:v>10.50462962962963</c:v>
                </c:pt>
                <c:pt idx="5008">
                  <c:v>10.50462962962963</c:v>
                </c:pt>
                <c:pt idx="5009">
                  <c:v>10.50462962962963</c:v>
                </c:pt>
                <c:pt idx="5010">
                  <c:v>10.501056136885751</c:v>
                </c:pt>
                <c:pt idx="5011">
                  <c:v>10.481481481481481</c:v>
                </c:pt>
                <c:pt idx="5012">
                  <c:v>10.481481481481481</c:v>
                </c:pt>
                <c:pt idx="5013">
                  <c:v>10.464183333333333</c:v>
                </c:pt>
                <c:pt idx="5014">
                  <c:v>10.41359010337872</c:v>
                </c:pt>
                <c:pt idx="5015">
                  <c:v>10.355866560206197</c:v>
                </c:pt>
                <c:pt idx="5016">
                  <c:v>10.304424378046731</c:v>
                </c:pt>
                <c:pt idx="5017">
                  <c:v>10.288045714685941</c:v>
                </c:pt>
                <c:pt idx="5018">
                  <c:v>10.155939933882445</c:v>
                </c:pt>
                <c:pt idx="5019">
                  <c:v>10.14483289908668</c:v>
                </c:pt>
                <c:pt idx="5020">
                  <c:v>10.141308738723595</c:v>
                </c:pt>
                <c:pt idx="5021">
                  <c:v>10.110985347677481</c:v>
                </c:pt>
                <c:pt idx="5022">
                  <c:v>10.100404759903626</c:v>
                </c:pt>
                <c:pt idx="5023">
                  <c:v>10.065777564296521</c:v>
                </c:pt>
                <c:pt idx="5024">
                  <c:v>10.017475584131788</c:v>
                </c:pt>
                <c:pt idx="5025">
                  <c:v>9.9778560494761024</c:v>
                </c:pt>
                <c:pt idx="5026">
                  <c:v>9.9671825703199417</c:v>
                </c:pt>
                <c:pt idx="5027">
                  <c:v>9.8956860658654122</c:v>
                </c:pt>
                <c:pt idx="5028">
                  <c:v>9.8763401752395374</c:v>
                </c:pt>
                <c:pt idx="5029">
                  <c:v>9.7874744535496152</c:v>
                </c:pt>
                <c:pt idx="5030">
                  <c:v>9.7386787273771507</c:v>
                </c:pt>
                <c:pt idx="5031">
                  <c:v>9.7125427766571413</c:v>
                </c:pt>
                <c:pt idx="5032">
                  <c:v>9.6930193554939201</c:v>
                </c:pt>
                <c:pt idx="5033">
                  <c:v>9.6727627766571409</c:v>
                </c:pt>
                <c:pt idx="5034">
                  <c:v>9.6704227766571407</c:v>
                </c:pt>
                <c:pt idx="5035">
                  <c:v>9.6668846150613561</c:v>
                </c:pt>
                <c:pt idx="5036">
                  <c:v>9.6505698506751827</c:v>
                </c:pt>
                <c:pt idx="5037">
                  <c:v>9.6347074228161595</c:v>
                </c:pt>
                <c:pt idx="5038">
                  <c:v>9.5847257662352217</c:v>
                </c:pt>
                <c:pt idx="5039">
                  <c:v>9.5379609248052883</c:v>
                </c:pt>
                <c:pt idx="5040">
                  <c:v>9.5276827766571408</c:v>
                </c:pt>
                <c:pt idx="5041">
                  <c:v>9.5181288597523377</c:v>
                </c:pt>
                <c:pt idx="5042">
                  <c:v>9.5148127766571413</c:v>
                </c:pt>
                <c:pt idx="5043">
                  <c:v>9.5148127766571413</c:v>
                </c:pt>
                <c:pt idx="5044">
                  <c:v>9.5148127766571413</c:v>
                </c:pt>
                <c:pt idx="5045">
                  <c:v>9.5148127766571413</c:v>
                </c:pt>
                <c:pt idx="5046">
                  <c:v>9.5148127766571413</c:v>
                </c:pt>
                <c:pt idx="5047">
                  <c:v>9.5148127766571413</c:v>
                </c:pt>
                <c:pt idx="5048">
                  <c:v>9.5148127766571413</c:v>
                </c:pt>
                <c:pt idx="5049">
                  <c:v>9.5148127766571413</c:v>
                </c:pt>
                <c:pt idx="5050">
                  <c:v>9.5148127766571413</c:v>
                </c:pt>
                <c:pt idx="5051">
                  <c:v>9.5148127766571413</c:v>
                </c:pt>
                <c:pt idx="5052">
                  <c:v>9.5148127766571413</c:v>
                </c:pt>
                <c:pt idx="5053">
                  <c:v>9.5148127766571413</c:v>
                </c:pt>
                <c:pt idx="5054">
                  <c:v>9.5148127766571413</c:v>
                </c:pt>
                <c:pt idx="5055">
                  <c:v>9.5148127766571413</c:v>
                </c:pt>
                <c:pt idx="5056">
                  <c:v>9.5148127766571413</c:v>
                </c:pt>
                <c:pt idx="5057">
                  <c:v>9.5148127766571413</c:v>
                </c:pt>
                <c:pt idx="5058">
                  <c:v>9.5148127766571413</c:v>
                </c:pt>
                <c:pt idx="5059">
                  <c:v>9.5148127766571413</c:v>
                </c:pt>
                <c:pt idx="5060">
                  <c:v>9.5148127766571413</c:v>
                </c:pt>
                <c:pt idx="5061">
                  <c:v>9.5148127766571413</c:v>
                </c:pt>
                <c:pt idx="5062">
                  <c:v>9.5148127766571413</c:v>
                </c:pt>
                <c:pt idx="5063">
                  <c:v>9.5148127766571413</c:v>
                </c:pt>
                <c:pt idx="5064">
                  <c:v>9.5148127766571413</c:v>
                </c:pt>
                <c:pt idx="5065">
                  <c:v>9.5148127766571413</c:v>
                </c:pt>
                <c:pt idx="5066">
                  <c:v>9.5148127766571413</c:v>
                </c:pt>
                <c:pt idx="5067">
                  <c:v>9.5148127766571413</c:v>
                </c:pt>
                <c:pt idx="5068">
                  <c:v>9.5092592592592595</c:v>
                </c:pt>
                <c:pt idx="5069">
                  <c:v>9.5092592592592595</c:v>
                </c:pt>
                <c:pt idx="5070">
                  <c:v>9.5092592592592595</c:v>
                </c:pt>
                <c:pt idx="5071">
                  <c:v>9.5092592592592595</c:v>
                </c:pt>
                <c:pt idx="5072">
                  <c:v>9.5092592592592595</c:v>
                </c:pt>
                <c:pt idx="5073">
                  <c:v>9.5092592592592595</c:v>
                </c:pt>
                <c:pt idx="5074">
                  <c:v>9.5092592592592595</c:v>
                </c:pt>
                <c:pt idx="5075">
                  <c:v>9.5092592592592595</c:v>
                </c:pt>
                <c:pt idx="5076">
                  <c:v>9.5092592592592595</c:v>
                </c:pt>
                <c:pt idx="5077">
                  <c:v>9.5092592592592595</c:v>
                </c:pt>
                <c:pt idx="5078">
                  <c:v>9.5092592592592595</c:v>
                </c:pt>
                <c:pt idx="5079">
                  <c:v>9.5092592592592595</c:v>
                </c:pt>
                <c:pt idx="5080">
                  <c:v>9.5092592592592595</c:v>
                </c:pt>
                <c:pt idx="5081">
                  <c:v>9.5092592592592595</c:v>
                </c:pt>
                <c:pt idx="5082">
                  <c:v>9.5092592592592595</c:v>
                </c:pt>
                <c:pt idx="5083">
                  <c:v>9.5092592592592595</c:v>
                </c:pt>
                <c:pt idx="5084">
                  <c:v>9.5092592592592595</c:v>
                </c:pt>
                <c:pt idx="5085">
                  <c:v>9.5092592592592595</c:v>
                </c:pt>
                <c:pt idx="5086">
                  <c:v>9.5092592592592595</c:v>
                </c:pt>
                <c:pt idx="5087">
                  <c:v>9.5092592592592595</c:v>
                </c:pt>
                <c:pt idx="5088">
                  <c:v>9.5092592592592595</c:v>
                </c:pt>
                <c:pt idx="5089">
                  <c:v>9.5092592592592595</c:v>
                </c:pt>
                <c:pt idx="5090">
                  <c:v>9.5092592592592595</c:v>
                </c:pt>
                <c:pt idx="5091">
                  <c:v>9.5092592592592595</c:v>
                </c:pt>
                <c:pt idx="5092">
                  <c:v>9.5092592592592595</c:v>
                </c:pt>
                <c:pt idx="5093">
                  <c:v>9.5092592592592595</c:v>
                </c:pt>
                <c:pt idx="5094">
                  <c:v>9.5092592592592595</c:v>
                </c:pt>
                <c:pt idx="5095">
                  <c:v>9.5092592592592595</c:v>
                </c:pt>
                <c:pt idx="5096">
                  <c:v>9.5092592592592595</c:v>
                </c:pt>
                <c:pt idx="5097">
                  <c:v>9.5092592592592595</c:v>
                </c:pt>
                <c:pt idx="5098">
                  <c:v>9.5092592592592595</c:v>
                </c:pt>
                <c:pt idx="5099">
                  <c:v>9.5092592592592595</c:v>
                </c:pt>
                <c:pt idx="5100">
                  <c:v>9.5092592592592595</c:v>
                </c:pt>
                <c:pt idx="5101">
                  <c:v>9.5092592592592595</c:v>
                </c:pt>
                <c:pt idx="5102">
                  <c:v>9.5092592592592595</c:v>
                </c:pt>
                <c:pt idx="5103">
                  <c:v>9.5092592592592595</c:v>
                </c:pt>
                <c:pt idx="5104">
                  <c:v>9.5092592592592595</c:v>
                </c:pt>
                <c:pt idx="5105">
                  <c:v>9.5092592592592595</c:v>
                </c:pt>
                <c:pt idx="5106">
                  <c:v>9.5092592592592595</c:v>
                </c:pt>
                <c:pt idx="5107">
                  <c:v>9.5092592592592595</c:v>
                </c:pt>
                <c:pt idx="5108">
                  <c:v>9.5092592592592595</c:v>
                </c:pt>
                <c:pt idx="5109">
                  <c:v>9.5092592592592595</c:v>
                </c:pt>
                <c:pt idx="5110">
                  <c:v>9.5092592592592595</c:v>
                </c:pt>
                <c:pt idx="5111">
                  <c:v>9.5092592592592595</c:v>
                </c:pt>
                <c:pt idx="5112">
                  <c:v>9.5092592592592595</c:v>
                </c:pt>
                <c:pt idx="5113">
                  <c:v>9.5092592592592595</c:v>
                </c:pt>
                <c:pt idx="5114">
                  <c:v>9.5092592592592595</c:v>
                </c:pt>
                <c:pt idx="5115">
                  <c:v>9.5092592592592595</c:v>
                </c:pt>
                <c:pt idx="5116">
                  <c:v>9.5092592592592595</c:v>
                </c:pt>
                <c:pt idx="5117">
                  <c:v>9.5092592592592595</c:v>
                </c:pt>
                <c:pt idx="5118">
                  <c:v>9.5092592592592595</c:v>
                </c:pt>
                <c:pt idx="5119">
                  <c:v>9.5092592592592595</c:v>
                </c:pt>
                <c:pt idx="5120">
                  <c:v>9.5092592592592595</c:v>
                </c:pt>
                <c:pt idx="5121">
                  <c:v>9.5092592592592595</c:v>
                </c:pt>
                <c:pt idx="5122">
                  <c:v>9.5092592592592595</c:v>
                </c:pt>
                <c:pt idx="5123">
                  <c:v>9.5092592592592595</c:v>
                </c:pt>
                <c:pt idx="5124">
                  <c:v>9.5092592592592595</c:v>
                </c:pt>
                <c:pt idx="5125">
                  <c:v>9.5092592592592595</c:v>
                </c:pt>
                <c:pt idx="5126">
                  <c:v>9.5092592592592595</c:v>
                </c:pt>
                <c:pt idx="5127">
                  <c:v>9.5092592592592595</c:v>
                </c:pt>
                <c:pt idx="5128">
                  <c:v>9.5092592592592595</c:v>
                </c:pt>
                <c:pt idx="5129">
                  <c:v>9.5092592592592595</c:v>
                </c:pt>
                <c:pt idx="5130">
                  <c:v>9.5092592592592595</c:v>
                </c:pt>
                <c:pt idx="5131">
                  <c:v>9.5092592592592595</c:v>
                </c:pt>
                <c:pt idx="5132">
                  <c:v>9.5092592592592595</c:v>
                </c:pt>
                <c:pt idx="5133">
                  <c:v>9.5092592592592595</c:v>
                </c:pt>
                <c:pt idx="5134">
                  <c:v>9.5092592592592595</c:v>
                </c:pt>
                <c:pt idx="5135">
                  <c:v>9.5092592592592595</c:v>
                </c:pt>
                <c:pt idx="5136">
                  <c:v>9.5092592592592595</c:v>
                </c:pt>
                <c:pt idx="5137">
                  <c:v>9.5092592592592595</c:v>
                </c:pt>
                <c:pt idx="5138">
                  <c:v>9.5092592592592595</c:v>
                </c:pt>
                <c:pt idx="5139">
                  <c:v>9.5092592592592595</c:v>
                </c:pt>
                <c:pt idx="5140">
                  <c:v>9.5092592592592595</c:v>
                </c:pt>
                <c:pt idx="5141">
                  <c:v>9.5092592592592595</c:v>
                </c:pt>
                <c:pt idx="5142">
                  <c:v>9.5092592592592595</c:v>
                </c:pt>
                <c:pt idx="5143">
                  <c:v>9.5092592592592595</c:v>
                </c:pt>
                <c:pt idx="5144">
                  <c:v>9.5092592592592595</c:v>
                </c:pt>
                <c:pt idx="5145">
                  <c:v>9.5092592592592595</c:v>
                </c:pt>
                <c:pt idx="5146">
                  <c:v>9.5092592592592595</c:v>
                </c:pt>
                <c:pt idx="5147">
                  <c:v>9.5092592592592595</c:v>
                </c:pt>
                <c:pt idx="5148">
                  <c:v>9.5092592592592595</c:v>
                </c:pt>
                <c:pt idx="5149">
                  <c:v>9.5092592592592595</c:v>
                </c:pt>
                <c:pt idx="5150">
                  <c:v>9.5092592592592595</c:v>
                </c:pt>
                <c:pt idx="5151">
                  <c:v>9.5092592592592595</c:v>
                </c:pt>
                <c:pt idx="5152">
                  <c:v>9.5092592592592595</c:v>
                </c:pt>
                <c:pt idx="5153">
                  <c:v>9.5092592592592595</c:v>
                </c:pt>
                <c:pt idx="5154">
                  <c:v>9.5092592592592595</c:v>
                </c:pt>
                <c:pt idx="5155">
                  <c:v>9.5092592592592595</c:v>
                </c:pt>
                <c:pt idx="5156">
                  <c:v>9.5092592592592595</c:v>
                </c:pt>
                <c:pt idx="5157">
                  <c:v>9.5092592592592595</c:v>
                </c:pt>
                <c:pt idx="5158">
                  <c:v>9.5092592592592595</c:v>
                </c:pt>
                <c:pt idx="5159">
                  <c:v>9.5092592592592595</c:v>
                </c:pt>
                <c:pt idx="5160">
                  <c:v>9.5092592592592595</c:v>
                </c:pt>
                <c:pt idx="5161">
                  <c:v>9.5092592592592595</c:v>
                </c:pt>
                <c:pt idx="5162">
                  <c:v>9.5092592592592595</c:v>
                </c:pt>
                <c:pt idx="5163">
                  <c:v>9.5092592592592595</c:v>
                </c:pt>
                <c:pt idx="5164">
                  <c:v>9.5092592592592595</c:v>
                </c:pt>
                <c:pt idx="5165">
                  <c:v>9.5092592592592595</c:v>
                </c:pt>
                <c:pt idx="5166">
                  <c:v>9.5092592592592595</c:v>
                </c:pt>
                <c:pt idx="5167">
                  <c:v>9.5092592592592595</c:v>
                </c:pt>
                <c:pt idx="5168">
                  <c:v>9.5092592592592595</c:v>
                </c:pt>
                <c:pt idx="5169">
                  <c:v>9.5092592592592595</c:v>
                </c:pt>
                <c:pt idx="5170">
                  <c:v>9.5092592592592595</c:v>
                </c:pt>
                <c:pt idx="5171">
                  <c:v>9.5092592592592595</c:v>
                </c:pt>
                <c:pt idx="5172">
                  <c:v>9.5092592592592595</c:v>
                </c:pt>
                <c:pt idx="5173">
                  <c:v>9.5092592592592595</c:v>
                </c:pt>
                <c:pt idx="5174">
                  <c:v>9.5092592592592595</c:v>
                </c:pt>
                <c:pt idx="5175">
                  <c:v>9.5092592592592595</c:v>
                </c:pt>
                <c:pt idx="5176">
                  <c:v>9.5092592592592595</c:v>
                </c:pt>
                <c:pt idx="5177">
                  <c:v>9.5092592592592595</c:v>
                </c:pt>
                <c:pt idx="5178">
                  <c:v>9.5092592592592595</c:v>
                </c:pt>
                <c:pt idx="5179">
                  <c:v>9.5092592592592595</c:v>
                </c:pt>
                <c:pt idx="5180">
                  <c:v>9.5092592592592595</c:v>
                </c:pt>
                <c:pt idx="5181">
                  <c:v>9.5092592592592595</c:v>
                </c:pt>
                <c:pt idx="5182">
                  <c:v>9.5092592592592595</c:v>
                </c:pt>
                <c:pt idx="5183">
                  <c:v>9.5092592592592595</c:v>
                </c:pt>
                <c:pt idx="5184">
                  <c:v>9.5092592592592595</c:v>
                </c:pt>
                <c:pt idx="5185">
                  <c:v>9.5092592592592595</c:v>
                </c:pt>
                <c:pt idx="5186">
                  <c:v>9.5092592592592595</c:v>
                </c:pt>
                <c:pt idx="5187">
                  <c:v>9.5092592592592595</c:v>
                </c:pt>
                <c:pt idx="5188">
                  <c:v>9.5092592592592595</c:v>
                </c:pt>
                <c:pt idx="5189">
                  <c:v>9.5092592592592595</c:v>
                </c:pt>
                <c:pt idx="5190">
                  <c:v>9.5092592592592595</c:v>
                </c:pt>
                <c:pt idx="5191">
                  <c:v>9.5092592592592595</c:v>
                </c:pt>
                <c:pt idx="5192">
                  <c:v>9.5092592592592595</c:v>
                </c:pt>
                <c:pt idx="5193">
                  <c:v>9.5092592592592595</c:v>
                </c:pt>
                <c:pt idx="5194">
                  <c:v>9.5092592592592595</c:v>
                </c:pt>
                <c:pt idx="5195">
                  <c:v>9.5092592592592595</c:v>
                </c:pt>
                <c:pt idx="5196">
                  <c:v>9.5092592592592595</c:v>
                </c:pt>
                <c:pt idx="5197">
                  <c:v>9.5092592592592595</c:v>
                </c:pt>
                <c:pt idx="5198">
                  <c:v>9.5092592592592595</c:v>
                </c:pt>
                <c:pt idx="5199">
                  <c:v>9.5092592592592595</c:v>
                </c:pt>
                <c:pt idx="5200">
                  <c:v>9.5092592592592595</c:v>
                </c:pt>
                <c:pt idx="5201">
                  <c:v>9.5092592592592595</c:v>
                </c:pt>
                <c:pt idx="5202">
                  <c:v>9.5092592592592595</c:v>
                </c:pt>
                <c:pt idx="5203">
                  <c:v>9.5092592592592595</c:v>
                </c:pt>
                <c:pt idx="5204">
                  <c:v>9.5092592592592595</c:v>
                </c:pt>
                <c:pt idx="5205">
                  <c:v>9.5092592592592595</c:v>
                </c:pt>
                <c:pt idx="5206">
                  <c:v>9.5092592592592595</c:v>
                </c:pt>
                <c:pt idx="5207">
                  <c:v>9.5092592592592595</c:v>
                </c:pt>
                <c:pt idx="5208">
                  <c:v>9.5092592592592595</c:v>
                </c:pt>
                <c:pt idx="5209">
                  <c:v>9.5092592592592595</c:v>
                </c:pt>
                <c:pt idx="5210">
                  <c:v>9.5092592592592595</c:v>
                </c:pt>
                <c:pt idx="5211">
                  <c:v>9.5092592592592595</c:v>
                </c:pt>
                <c:pt idx="5212">
                  <c:v>9.5092592592592595</c:v>
                </c:pt>
                <c:pt idx="5213">
                  <c:v>9.5092592592592595</c:v>
                </c:pt>
                <c:pt idx="5214">
                  <c:v>9.5092592592592595</c:v>
                </c:pt>
                <c:pt idx="5215">
                  <c:v>9.5092592592592595</c:v>
                </c:pt>
                <c:pt idx="5216">
                  <c:v>9.5092592592592595</c:v>
                </c:pt>
                <c:pt idx="5217">
                  <c:v>9.5092592592592595</c:v>
                </c:pt>
                <c:pt idx="5218">
                  <c:v>9.5031660574606374</c:v>
                </c:pt>
                <c:pt idx="5219">
                  <c:v>9.493906296296295</c:v>
                </c:pt>
                <c:pt idx="5220">
                  <c:v>9.492387439613525</c:v>
                </c:pt>
                <c:pt idx="5221">
                  <c:v>9.4617031868101069</c:v>
                </c:pt>
                <c:pt idx="5222">
                  <c:v>9.4230400000000003</c:v>
                </c:pt>
                <c:pt idx="5223">
                  <c:v>9.4062150851683768</c:v>
                </c:pt>
                <c:pt idx="5224">
                  <c:v>9.4006615677704932</c:v>
                </c:pt>
                <c:pt idx="5225">
                  <c:v>9.3931294160082928</c:v>
                </c:pt>
                <c:pt idx="5226">
                  <c:v>9.3656260082927094</c:v>
                </c:pt>
                <c:pt idx="5227">
                  <c:v>9.3562334285874389</c:v>
                </c:pt>
                <c:pt idx="5228">
                  <c:v>9.335902687286378</c:v>
                </c:pt>
                <c:pt idx="5229">
                  <c:v>9.3272064734299533</c:v>
                </c:pt>
                <c:pt idx="5230">
                  <c:v>9.256378101641733</c:v>
                </c:pt>
                <c:pt idx="5231">
                  <c:v>9.2340560458340342</c:v>
                </c:pt>
                <c:pt idx="5232">
                  <c:v>9.1990785185185189</c:v>
                </c:pt>
                <c:pt idx="5233">
                  <c:v>9.1331440740740728</c:v>
                </c:pt>
                <c:pt idx="5234">
                  <c:v>9.0694444444444446</c:v>
                </c:pt>
                <c:pt idx="5235">
                  <c:v>9.0673722222222217</c:v>
                </c:pt>
                <c:pt idx="5236">
                  <c:v>9.0377043025438439</c:v>
                </c:pt>
                <c:pt idx="5237">
                  <c:v>9.0295177777777784</c:v>
                </c:pt>
                <c:pt idx="5238">
                  <c:v>9.0231481481481488</c:v>
                </c:pt>
                <c:pt idx="5239">
                  <c:v>9.0231481481481488</c:v>
                </c:pt>
                <c:pt idx="5240">
                  <c:v>9.022495937692609</c:v>
                </c:pt>
                <c:pt idx="5241">
                  <c:v>9.0202311111111104</c:v>
                </c:pt>
                <c:pt idx="5242">
                  <c:v>9</c:v>
                </c:pt>
                <c:pt idx="5243">
                  <c:v>9</c:v>
                </c:pt>
                <c:pt idx="5244">
                  <c:v>8.9906559259259264</c:v>
                </c:pt>
                <c:pt idx="5245">
                  <c:v>8.9803777777777789</c:v>
                </c:pt>
                <c:pt idx="5246">
                  <c:v>8.9730407281335811</c:v>
                </c:pt>
                <c:pt idx="5247">
                  <c:v>8.9687779668851917</c:v>
                </c:pt>
                <c:pt idx="5248">
                  <c:v>8.9613817693449889</c:v>
                </c:pt>
                <c:pt idx="5249">
                  <c:v>8.9600574074074064</c:v>
                </c:pt>
                <c:pt idx="5250">
                  <c:v>8.9428785370090207</c:v>
                </c:pt>
                <c:pt idx="5251">
                  <c:v>8.9400940740740751</c:v>
                </c:pt>
                <c:pt idx="5252">
                  <c:v>8.9368359259259265</c:v>
                </c:pt>
                <c:pt idx="5253">
                  <c:v>8.9354568624978992</c:v>
                </c:pt>
                <c:pt idx="5254">
                  <c:v>8.9351851851851869</c:v>
                </c:pt>
                <c:pt idx="5255">
                  <c:v>8.9305555555555554</c:v>
                </c:pt>
                <c:pt idx="5256">
                  <c:v>8.9305555555555554</c:v>
                </c:pt>
                <c:pt idx="5257">
                  <c:v>8.9305555555555554</c:v>
                </c:pt>
                <c:pt idx="5258">
                  <c:v>8.9305555555555554</c:v>
                </c:pt>
                <c:pt idx="5259">
                  <c:v>8.9129609248052866</c:v>
                </c:pt>
                <c:pt idx="5260">
                  <c:v>8.9129609248052866</c:v>
                </c:pt>
                <c:pt idx="5261">
                  <c:v>8.9129609248052866</c:v>
                </c:pt>
                <c:pt idx="5262">
                  <c:v>8.9074074074074066</c:v>
                </c:pt>
                <c:pt idx="5263">
                  <c:v>8.9074074074074066</c:v>
                </c:pt>
                <c:pt idx="5264">
                  <c:v>8.9074074074074066</c:v>
                </c:pt>
                <c:pt idx="5265">
                  <c:v>8.9074074074074066</c:v>
                </c:pt>
                <c:pt idx="5266">
                  <c:v>8.9074074074074066</c:v>
                </c:pt>
                <c:pt idx="5267">
                  <c:v>8.9074074074074066</c:v>
                </c:pt>
                <c:pt idx="5268">
                  <c:v>8.8909540740740738</c:v>
                </c:pt>
                <c:pt idx="5269">
                  <c:v>8.8842592592592595</c:v>
                </c:pt>
                <c:pt idx="5270">
                  <c:v>8.8708122222222237</c:v>
                </c:pt>
                <c:pt idx="5271">
                  <c:v>8.8675238975738218</c:v>
                </c:pt>
                <c:pt idx="5272">
                  <c:v>8.8670614732167863</c:v>
                </c:pt>
                <c:pt idx="5273">
                  <c:v>8.8611111111111107</c:v>
                </c:pt>
                <c:pt idx="5274">
                  <c:v>8.8564168627780582</c:v>
                </c:pt>
                <c:pt idx="5275">
                  <c:v>8.8514259259259269</c:v>
                </c:pt>
                <c:pt idx="5276">
                  <c:v>8.8397563105844128</c:v>
                </c:pt>
                <c:pt idx="5277">
                  <c:v>8.8379629629629619</c:v>
                </c:pt>
                <c:pt idx="5278">
                  <c:v>8.8379629629629619</c:v>
                </c:pt>
                <c:pt idx="5279">
                  <c:v>8.8379629629629619</c:v>
                </c:pt>
                <c:pt idx="5280">
                  <c:v>8.8265148148148143</c:v>
                </c:pt>
                <c:pt idx="5281">
                  <c:v>8.8130677777777784</c:v>
                </c:pt>
                <c:pt idx="5282">
                  <c:v>8.8118977777777783</c:v>
                </c:pt>
                <c:pt idx="5283">
                  <c:v>8.7940959259259266</c:v>
                </c:pt>
                <c:pt idx="5284">
                  <c:v>8.7916666666666679</c:v>
                </c:pt>
                <c:pt idx="5285">
                  <c:v>8.7916666666666679</c:v>
                </c:pt>
                <c:pt idx="5286">
                  <c:v>8.7916666666666679</c:v>
                </c:pt>
                <c:pt idx="5287">
                  <c:v>8.7916666666666679</c:v>
                </c:pt>
                <c:pt idx="5288">
                  <c:v>8.7836692126127645</c:v>
                </c:pt>
                <c:pt idx="5289">
                  <c:v>8.7791377777777786</c:v>
                </c:pt>
                <c:pt idx="5290">
                  <c:v>8.768518518518519</c:v>
                </c:pt>
                <c:pt idx="5291">
                  <c:v>8.768518518518519</c:v>
                </c:pt>
                <c:pt idx="5292">
                  <c:v>8.768518518518519</c:v>
                </c:pt>
                <c:pt idx="5293">
                  <c:v>8.768518518518519</c:v>
                </c:pt>
                <c:pt idx="5294">
                  <c:v>8.7647838257130051</c:v>
                </c:pt>
                <c:pt idx="5295">
                  <c:v>8.7578259259259266</c:v>
                </c:pt>
                <c:pt idx="5296">
                  <c:v>8.7545169082125618</c:v>
                </c:pt>
                <c:pt idx="5297">
                  <c:v>8.7453703703703702</c:v>
                </c:pt>
                <c:pt idx="5298">
                  <c:v>8.7453703703703702</c:v>
                </c:pt>
                <c:pt idx="5299">
                  <c:v>8.7453703703703702</c:v>
                </c:pt>
                <c:pt idx="5300">
                  <c:v>8.7425697561214761</c:v>
                </c:pt>
                <c:pt idx="5301">
                  <c:v>8.7277757396201032</c:v>
                </c:pt>
                <c:pt idx="5302">
                  <c:v>8.7222222222222214</c:v>
                </c:pt>
                <c:pt idx="5303">
                  <c:v>8.7222222222222214</c:v>
                </c:pt>
                <c:pt idx="5304">
                  <c:v>8.7222222222222214</c:v>
                </c:pt>
                <c:pt idx="5305">
                  <c:v>8.7222222222222214</c:v>
                </c:pt>
                <c:pt idx="5306">
                  <c:v>8.7222222222222214</c:v>
                </c:pt>
                <c:pt idx="5307">
                  <c:v>8.7222222222222214</c:v>
                </c:pt>
                <c:pt idx="5308">
                  <c:v>8.7222222222222214</c:v>
                </c:pt>
                <c:pt idx="5309">
                  <c:v>8.7222222222222214</c:v>
                </c:pt>
                <c:pt idx="5310">
                  <c:v>8.7222222222222214</c:v>
                </c:pt>
                <c:pt idx="5311">
                  <c:v>8.7175789278310081</c:v>
                </c:pt>
                <c:pt idx="5312">
                  <c:v>8.6990740740740726</c:v>
                </c:pt>
                <c:pt idx="5313">
                  <c:v>8.6990740740740726</c:v>
                </c:pt>
                <c:pt idx="5314">
                  <c:v>8.6990740740740726</c:v>
                </c:pt>
                <c:pt idx="5315">
                  <c:v>8.6990740740740726</c:v>
                </c:pt>
                <c:pt idx="5316">
                  <c:v>8.6990740740740726</c:v>
                </c:pt>
                <c:pt idx="5317">
                  <c:v>8.6990740740740726</c:v>
                </c:pt>
                <c:pt idx="5318">
                  <c:v>8.6990740740740726</c:v>
                </c:pt>
                <c:pt idx="5319">
                  <c:v>8.6990740740740726</c:v>
                </c:pt>
                <c:pt idx="5320">
                  <c:v>8.6990740740740726</c:v>
                </c:pt>
                <c:pt idx="5321">
                  <c:v>8.6990740740740726</c:v>
                </c:pt>
                <c:pt idx="5322">
                  <c:v>8.6990740740740726</c:v>
                </c:pt>
                <c:pt idx="5323">
                  <c:v>8.6990740740740726</c:v>
                </c:pt>
                <c:pt idx="5324">
                  <c:v>8.6990740740740726</c:v>
                </c:pt>
                <c:pt idx="5325">
                  <c:v>8.6990740740740726</c:v>
                </c:pt>
                <c:pt idx="5326">
                  <c:v>8.6934759259259273</c:v>
                </c:pt>
                <c:pt idx="5327">
                  <c:v>8.6817759259259262</c:v>
                </c:pt>
                <c:pt idx="5328">
                  <c:v>8.6814810647447747</c:v>
                </c:pt>
                <c:pt idx="5329">
                  <c:v>8.6814794433238074</c:v>
                </c:pt>
                <c:pt idx="5330">
                  <c:v>8.6810081481481483</c:v>
                </c:pt>
                <c:pt idx="5331">
                  <c:v>8.6787043060458338</c:v>
                </c:pt>
                <c:pt idx="5332">
                  <c:v>8.6783067647223611</c:v>
                </c:pt>
                <c:pt idx="5333">
                  <c:v>8.6759259259259274</c:v>
                </c:pt>
                <c:pt idx="5334">
                  <c:v>8.6759259259259274</c:v>
                </c:pt>
                <c:pt idx="5335">
                  <c:v>8.6759259259259274</c:v>
                </c:pt>
                <c:pt idx="5336">
                  <c:v>8.6759259259259274</c:v>
                </c:pt>
                <c:pt idx="5337">
                  <c:v>8.6759259259259274</c:v>
                </c:pt>
                <c:pt idx="5338">
                  <c:v>8.6759259259259274</c:v>
                </c:pt>
                <c:pt idx="5339">
                  <c:v>8.6759259259259274</c:v>
                </c:pt>
                <c:pt idx="5340">
                  <c:v>8.6759259259259274</c:v>
                </c:pt>
                <c:pt idx="5341">
                  <c:v>8.6759259259259274</c:v>
                </c:pt>
                <c:pt idx="5342">
                  <c:v>8.6759259259259274</c:v>
                </c:pt>
                <c:pt idx="5343">
                  <c:v>8.6759259259259274</c:v>
                </c:pt>
                <c:pt idx="5344">
                  <c:v>8.6759259259259274</c:v>
                </c:pt>
                <c:pt idx="5345">
                  <c:v>8.6759259259259274</c:v>
                </c:pt>
                <c:pt idx="5346">
                  <c:v>8.6759259259259274</c:v>
                </c:pt>
                <c:pt idx="5347">
                  <c:v>8.6759259259259274</c:v>
                </c:pt>
                <c:pt idx="5348">
                  <c:v>8.6759259259259274</c:v>
                </c:pt>
                <c:pt idx="5349">
                  <c:v>8.6527777777777786</c:v>
                </c:pt>
                <c:pt idx="5350">
                  <c:v>8.6527777777777786</c:v>
                </c:pt>
                <c:pt idx="5351">
                  <c:v>8.6527777777777786</c:v>
                </c:pt>
                <c:pt idx="5352">
                  <c:v>8.6527777777777786</c:v>
                </c:pt>
                <c:pt idx="5353">
                  <c:v>8.6527777777777786</c:v>
                </c:pt>
                <c:pt idx="5354">
                  <c:v>8.6527777777777786</c:v>
                </c:pt>
                <c:pt idx="5355">
                  <c:v>8.6527777777777786</c:v>
                </c:pt>
                <c:pt idx="5356">
                  <c:v>8.6527777777777786</c:v>
                </c:pt>
                <c:pt idx="5357">
                  <c:v>8.6296296296296298</c:v>
                </c:pt>
                <c:pt idx="5358">
                  <c:v>8.6231691320670159</c:v>
                </c:pt>
                <c:pt idx="5359">
                  <c:v>8.6124356824676429</c:v>
                </c:pt>
                <c:pt idx="5360">
                  <c:v>8.5879629629629619</c:v>
                </c:pt>
                <c:pt idx="5361">
                  <c:v>8.5879629629629619</c:v>
                </c:pt>
                <c:pt idx="5362">
                  <c:v>8.5879629629629619</c:v>
                </c:pt>
                <c:pt idx="5363">
                  <c:v>8.585092634616462</c:v>
                </c:pt>
                <c:pt idx="5364">
                  <c:v>8.5656818518518509</c:v>
                </c:pt>
                <c:pt idx="5365">
                  <c:v>8.5416666666666661</c:v>
                </c:pt>
                <c:pt idx="5366">
                  <c:v>8.5273256894716205</c:v>
                </c:pt>
                <c:pt idx="5367">
                  <c:v>8.5204290602061974</c:v>
                </c:pt>
                <c:pt idx="5368">
                  <c:v>8.4407011822715301</c:v>
                </c:pt>
                <c:pt idx="5369">
                  <c:v>8.4157886784893829</c:v>
                </c:pt>
                <c:pt idx="5370">
                  <c:v>8.402520860788929</c:v>
                </c:pt>
                <c:pt idx="5371">
                  <c:v>8.3871701196279478</c:v>
                </c:pt>
                <c:pt idx="5372">
                  <c:v>8.377379317952597</c:v>
                </c:pt>
                <c:pt idx="5373">
                  <c:v>8.3716030129713666</c:v>
                </c:pt>
                <c:pt idx="5374">
                  <c:v>8.3657599449487314</c:v>
                </c:pt>
                <c:pt idx="5375">
                  <c:v>8.3409184137390042</c:v>
                </c:pt>
                <c:pt idx="5376">
                  <c:v>8.3337699999999995</c:v>
                </c:pt>
                <c:pt idx="5377">
                  <c:v>8.3196451368760069</c:v>
                </c:pt>
                <c:pt idx="5378">
                  <c:v>8.3162651496049751</c:v>
                </c:pt>
                <c:pt idx="5379">
                  <c:v>8.3028144354793518</c:v>
                </c:pt>
                <c:pt idx="5380">
                  <c:v>8.2931084320894275</c:v>
                </c:pt>
                <c:pt idx="5381">
                  <c:v>8.2732975360004488</c:v>
                </c:pt>
                <c:pt idx="5382">
                  <c:v>8.2705207773015079</c:v>
                </c:pt>
                <c:pt idx="5383">
                  <c:v>8.269627346893035</c:v>
                </c:pt>
                <c:pt idx="5384">
                  <c:v>8.2510834664089217</c:v>
                </c:pt>
                <c:pt idx="5385">
                  <c:v>8.2059881481481476</c:v>
                </c:pt>
                <c:pt idx="5386">
                  <c:v>8.1954229629629634</c:v>
                </c:pt>
                <c:pt idx="5387">
                  <c:v>8.1899947750322184</c:v>
                </c:pt>
                <c:pt idx="5388">
                  <c:v>8.1872180163332775</c:v>
                </c:pt>
                <c:pt idx="5389">
                  <c:v>8.1676756012214931</c:v>
                </c:pt>
                <c:pt idx="5390">
                  <c:v>8.1416780596178633</c:v>
                </c:pt>
                <c:pt idx="5391">
                  <c:v>8.0981855555555562</c:v>
                </c:pt>
                <c:pt idx="5392">
                  <c:v>8.0622638748809319</c:v>
                </c:pt>
                <c:pt idx="5393">
                  <c:v>8.0172558168039458</c:v>
                </c:pt>
                <c:pt idx="5394">
                  <c:v>8.0158571013335571</c:v>
                </c:pt>
                <c:pt idx="5395">
                  <c:v>7.9991965491399126</c:v>
                </c:pt>
                <c:pt idx="5396">
                  <c:v>7.9908662730430891</c:v>
                </c:pt>
                <c:pt idx="5397">
                  <c:v>7.9820945502045166</c:v>
                </c:pt>
                <c:pt idx="5398">
                  <c:v>7.9788532467641637</c:v>
                </c:pt>
                <c:pt idx="5399">
                  <c:v>7.9603774074074076</c:v>
                </c:pt>
                <c:pt idx="5400">
                  <c:v>7.9603774074074076</c:v>
                </c:pt>
                <c:pt idx="5401">
                  <c:v>7.9603774074074076</c:v>
                </c:pt>
                <c:pt idx="5402">
                  <c:v>7.9603774074074076</c:v>
                </c:pt>
                <c:pt idx="5403">
                  <c:v>7.9603774074074076</c:v>
                </c:pt>
                <c:pt idx="5404">
                  <c:v>7.9603774074074076</c:v>
                </c:pt>
                <c:pt idx="5405">
                  <c:v>7.9166009213032993</c:v>
                </c:pt>
                <c:pt idx="5406">
                  <c:v>7.9034370712164508</c:v>
                </c:pt>
                <c:pt idx="5407">
                  <c:v>7.8929070712164497</c:v>
                </c:pt>
                <c:pt idx="5408">
                  <c:v>7.8845513181487084</c:v>
                </c:pt>
                <c:pt idx="5409">
                  <c:v>7.8789978007508257</c:v>
                </c:pt>
                <c:pt idx="5410">
                  <c:v>7.8651140072561212</c:v>
                </c:pt>
                <c:pt idx="5411">
                  <c:v>7.8481461099904735</c:v>
                </c:pt>
                <c:pt idx="5412">
                  <c:v>7.8481461099904735</c:v>
                </c:pt>
                <c:pt idx="5413">
                  <c:v>7.8481461099904735</c:v>
                </c:pt>
                <c:pt idx="5414">
                  <c:v>7.8481461099904735</c:v>
                </c:pt>
                <c:pt idx="5415">
                  <c:v>7.8481461099904735</c:v>
                </c:pt>
                <c:pt idx="5416">
                  <c:v>7.8481461099904735</c:v>
                </c:pt>
                <c:pt idx="5417">
                  <c:v>7.8481461099904735</c:v>
                </c:pt>
                <c:pt idx="5418">
                  <c:v>7.8481461099904735</c:v>
                </c:pt>
                <c:pt idx="5419">
                  <c:v>7.8481461099904735</c:v>
                </c:pt>
                <c:pt idx="5420">
                  <c:v>7.8481461099904735</c:v>
                </c:pt>
                <c:pt idx="5421">
                  <c:v>7.8481461099904735</c:v>
                </c:pt>
                <c:pt idx="5422">
                  <c:v>7.8425925925925926</c:v>
                </c:pt>
                <c:pt idx="5423">
                  <c:v>7.8384059947049938</c:v>
                </c:pt>
                <c:pt idx="5424">
                  <c:v>7.8249979618423255</c:v>
                </c:pt>
                <c:pt idx="5425">
                  <c:v>7.8249979618423255</c:v>
                </c:pt>
                <c:pt idx="5426">
                  <c:v>7.8249979618423255</c:v>
                </c:pt>
                <c:pt idx="5427">
                  <c:v>7.8249979618423255</c:v>
                </c:pt>
                <c:pt idx="5428">
                  <c:v>7.8249979618423255</c:v>
                </c:pt>
                <c:pt idx="5429">
                  <c:v>7.8249979618423255</c:v>
                </c:pt>
                <c:pt idx="5430">
                  <c:v>7.8249979618423255</c:v>
                </c:pt>
                <c:pt idx="5431">
                  <c:v>7.8249979618423255</c:v>
                </c:pt>
                <c:pt idx="5432">
                  <c:v>7.8249979618423255</c:v>
                </c:pt>
                <c:pt idx="5433">
                  <c:v>7.8249979618423255</c:v>
                </c:pt>
                <c:pt idx="5434">
                  <c:v>7.8249979618423255</c:v>
                </c:pt>
                <c:pt idx="5435">
                  <c:v>7.8249979618423255</c:v>
                </c:pt>
                <c:pt idx="5436">
                  <c:v>7.8194444444444446</c:v>
                </c:pt>
                <c:pt idx="5437">
                  <c:v>7.8194444444444446</c:v>
                </c:pt>
                <c:pt idx="5438">
                  <c:v>7.8194444444444446</c:v>
                </c:pt>
                <c:pt idx="5439">
                  <c:v>7.8194444444444446</c:v>
                </c:pt>
                <c:pt idx="5440">
                  <c:v>7.8194444444444446</c:v>
                </c:pt>
                <c:pt idx="5441">
                  <c:v>7.8194444444444446</c:v>
                </c:pt>
                <c:pt idx="5442">
                  <c:v>7.8194444444444446</c:v>
                </c:pt>
                <c:pt idx="5443">
                  <c:v>7.8062501505855337</c:v>
                </c:pt>
                <c:pt idx="5444">
                  <c:v>7.8018498136941776</c:v>
                </c:pt>
                <c:pt idx="5445">
                  <c:v>7.8018498136941776</c:v>
                </c:pt>
                <c:pt idx="5446">
                  <c:v>7.8018498136941776</c:v>
                </c:pt>
                <c:pt idx="5447">
                  <c:v>7.8018498136941776</c:v>
                </c:pt>
                <c:pt idx="5448">
                  <c:v>7.8018498136941776</c:v>
                </c:pt>
                <c:pt idx="5449">
                  <c:v>7.8018498136941776</c:v>
                </c:pt>
                <c:pt idx="5450">
                  <c:v>7.8018498136941776</c:v>
                </c:pt>
                <c:pt idx="5451">
                  <c:v>7.8011548148148151</c:v>
                </c:pt>
                <c:pt idx="5452">
                  <c:v>7.7962962962962967</c:v>
                </c:pt>
                <c:pt idx="5453">
                  <c:v>7.7962962962962967</c:v>
                </c:pt>
                <c:pt idx="5454">
                  <c:v>7.7787016655460288</c:v>
                </c:pt>
                <c:pt idx="5455">
                  <c:v>7.7787016655460288</c:v>
                </c:pt>
                <c:pt idx="5456">
                  <c:v>7.7787016655460288</c:v>
                </c:pt>
                <c:pt idx="5457">
                  <c:v>7.7787016655460288</c:v>
                </c:pt>
                <c:pt idx="5458">
                  <c:v>7.7787016655460288</c:v>
                </c:pt>
                <c:pt idx="5459">
                  <c:v>7.7787016655460288</c:v>
                </c:pt>
                <c:pt idx="5460">
                  <c:v>7.7787016655460288</c:v>
                </c:pt>
                <c:pt idx="5461">
                  <c:v>7.7787016655460288</c:v>
                </c:pt>
                <c:pt idx="5462">
                  <c:v>7.7555535173978818</c:v>
                </c:pt>
                <c:pt idx="5463">
                  <c:v>7.7555535173978818</c:v>
                </c:pt>
                <c:pt idx="5464">
                  <c:v>7.7555535173978818</c:v>
                </c:pt>
                <c:pt idx="5465">
                  <c:v>7.7555535173978818</c:v>
                </c:pt>
                <c:pt idx="5466">
                  <c:v>7.7555535173978818</c:v>
                </c:pt>
                <c:pt idx="5467">
                  <c:v>7.7555535173978818</c:v>
                </c:pt>
                <c:pt idx="5468">
                  <c:v>7.7535557827646118</c:v>
                </c:pt>
                <c:pt idx="5469">
                  <c:v>7.75</c:v>
                </c:pt>
                <c:pt idx="5470">
                  <c:v>7.7417366666666663</c:v>
                </c:pt>
                <c:pt idx="5471">
                  <c:v>7.732405369249733</c:v>
                </c:pt>
                <c:pt idx="5472">
                  <c:v>7.732405369249733</c:v>
                </c:pt>
                <c:pt idx="5473">
                  <c:v>7.732405369249733</c:v>
                </c:pt>
                <c:pt idx="5474">
                  <c:v>7.732405369249733</c:v>
                </c:pt>
                <c:pt idx="5475">
                  <c:v>7.732405369249733</c:v>
                </c:pt>
                <c:pt idx="5476">
                  <c:v>7.732405369249733</c:v>
                </c:pt>
                <c:pt idx="5477">
                  <c:v>7.732405369249733</c:v>
                </c:pt>
                <c:pt idx="5478">
                  <c:v>7.732405369249733</c:v>
                </c:pt>
                <c:pt idx="5479">
                  <c:v>7.732405369249733</c:v>
                </c:pt>
                <c:pt idx="5480">
                  <c:v>7.732405369249733</c:v>
                </c:pt>
                <c:pt idx="5481">
                  <c:v>7.732405369249733</c:v>
                </c:pt>
                <c:pt idx="5482">
                  <c:v>7.732405369249733</c:v>
                </c:pt>
                <c:pt idx="5483">
                  <c:v>7.7268518518518503</c:v>
                </c:pt>
                <c:pt idx="5484">
                  <c:v>7.7092572211015842</c:v>
                </c:pt>
                <c:pt idx="5485">
                  <c:v>7.7092572211015842</c:v>
                </c:pt>
                <c:pt idx="5486">
                  <c:v>7.7092572211015842</c:v>
                </c:pt>
                <c:pt idx="5487">
                  <c:v>7.7092572211015842</c:v>
                </c:pt>
                <c:pt idx="5488">
                  <c:v>7.7092572211015842</c:v>
                </c:pt>
                <c:pt idx="5489">
                  <c:v>7.7092572211015842</c:v>
                </c:pt>
                <c:pt idx="5490">
                  <c:v>7.7080585185185182</c:v>
                </c:pt>
                <c:pt idx="5491">
                  <c:v>7.7076368857511053</c:v>
                </c:pt>
                <c:pt idx="5492">
                  <c:v>7.7072398069703594</c:v>
                </c:pt>
                <c:pt idx="5493">
                  <c:v>7.7064804624026433</c:v>
                </c:pt>
                <c:pt idx="5494">
                  <c:v>7.7048601270521644</c:v>
                </c:pt>
                <c:pt idx="5495">
                  <c:v>7.7037037037037033</c:v>
                </c:pt>
                <c:pt idx="5496">
                  <c:v>7.7037037037037033</c:v>
                </c:pt>
                <c:pt idx="5497">
                  <c:v>7.698416656440858</c:v>
                </c:pt>
                <c:pt idx="5498">
                  <c:v>7.6899155555555572</c:v>
                </c:pt>
                <c:pt idx="5499">
                  <c:v>7.6861090729534371</c:v>
                </c:pt>
                <c:pt idx="5500">
                  <c:v>7.6861090729534371</c:v>
                </c:pt>
                <c:pt idx="5501">
                  <c:v>7.6861090729534371</c:v>
                </c:pt>
                <c:pt idx="5502">
                  <c:v>7.6861090729534371</c:v>
                </c:pt>
                <c:pt idx="5503">
                  <c:v>7.6629609248052883</c:v>
                </c:pt>
                <c:pt idx="5504">
                  <c:v>7.6629609248052883</c:v>
                </c:pt>
                <c:pt idx="5505">
                  <c:v>7.6629609248052883</c:v>
                </c:pt>
                <c:pt idx="5506">
                  <c:v>7.6629609248052883</c:v>
                </c:pt>
                <c:pt idx="5507">
                  <c:v>7.6629609248052883</c:v>
                </c:pt>
                <c:pt idx="5508">
                  <c:v>7.6629609248052883</c:v>
                </c:pt>
                <c:pt idx="5509">
                  <c:v>7.6629609248052883</c:v>
                </c:pt>
                <c:pt idx="5510">
                  <c:v>7.6629609248052883</c:v>
                </c:pt>
                <c:pt idx="5511">
                  <c:v>7.6574074074074083</c:v>
                </c:pt>
                <c:pt idx="5512">
                  <c:v>7.6398127766571404</c:v>
                </c:pt>
                <c:pt idx="5513">
                  <c:v>7.6398127766571404</c:v>
                </c:pt>
                <c:pt idx="5514">
                  <c:v>7.6398127766571404</c:v>
                </c:pt>
                <c:pt idx="5515">
                  <c:v>7.6398127766571404</c:v>
                </c:pt>
                <c:pt idx="5516">
                  <c:v>7.6398127766571404</c:v>
                </c:pt>
                <c:pt idx="5517">
                  <c:v>7.6398127766571404</c:v>
                </c:pt>
                <c:pt idx="5518">
                  <c:v>7.6398127766571404</c:v>
                </c:pt>
                <c:pt idx="5519">
                  <c:v>7.6398127766571404</c:v>
                </c:pt>
                <c:pt idx="5520">
                  <c:v>7.6398127766571404</c:v>
                </c:pt>
                <c:pt idx="5521">
                  <c:v>7.6398127766571404</c:v>
                </c:pt>
                <c:pt idx="5522">
                  <c:v>7.6398127766571404</c:v>
                </c:pt>
                <c:pt idx="5523">
                  <c:v>7.6398127766571404</c:v>
                </c:pt>
                <c:pt idx="5524">
                  <c:v>7.6342592592592595</c:v>
                </c:pt>
                <c:pt idx="5525">
                  <c:v>7.6342592592592595</c:v>
                </c:pt>
                <c:pt idx="5526">
                  <c:v>7.6342592592592595</c:v>
                </c:pt>
                <c:pt idx="5527">
                  <c:v>7.6342592592592595</c:v>
                </c:pt>
                <c:pt idx="5528">
                  <c:v>7.6235360004482544</c:v>
                </c:pt>
                <c:pt idx="5529">
                  <c:v>7.6166646285089934</c:v>
                </c:pt>
                <c:pt idx="5530">
                  <c:v>7.6166646285089934</c:v>
                </c:pt>
                <c:pt idx="5531">
                  <c:v>7.6166646285089934</c:v>
                </c:pt>
                <c:pt idx="5532">
                  <c:v>7.6166646285089934</c:v>
                </c:pt>
                <c:pt idx="5533">
                  <c:v>7.6166646285089934</c:v>
                </c:pt>
                <c:pt idx="5534">
                  <c:v>7.6166646285089934</c:v>
                </c:pt>
                <c:pt idx="5535">
                  <c:v>7.6166646285089934</c:v>
                </c:pt>
                <c:pt idx="5536">
                  <c:v>7.6166646285089934</c:v>
                </c:pt>
                <c:pt idx="5537">
                  <c:v>7.6166646285089934</c:v>
                </c:pt>
                <c:pt idx="5538">
                  <c:v>7.6166646285089934</c:v>
                </c:pt>
                <c:pt idx="5539">
                  <c:v>7.6166646285089934</c:v>
                </c:pt>
                <c:pt idx="5540">
                  <c:v>7.6166646285089934</c:v>
                </c:pt>
                <c:pt idx="5541">
                  <c:v>7.6111111111111107</c:v>
                </c:pt>
                <c:pt idx="5542">
                  <c:v>7.6111111111111107</c:v>
                </c:pt>
                <c:pt idx="5543">
                  <c:v>7.5975748148148154</c:v>
                </c:pt>
                <c:pt idx="5544">
                  <c:v>7.5935164803608437</c:v>
                </c:pt>
                <c:pt idx="5545">
                  <c:v>7.5935164803608437</c:v>
                </c:pt>
                <c:pt idx="5546">
                  <c:v>7.5935164803608437</c:v>
                </c:pt>
                <c:pt idx="5547">
                  <c:v>7.5935164803608437</c:v>
                </c:pt>
                <c:pt idx="5548">
                  <c:v>7.5935164803608437</c:v>
                </c:pt>
                <c:pt idx="5549">
                  <c:v>7.5935164803608437</c:v>
                </c:pt>
                <c:pt idx="5550">
                  <c:v>7.5935164803608437</c:v>
                </c:pt>
                <c:pt idx="5551">
                  <c:v>7.5935164803608437</c:v>
                </c:pt>
                <c:pt idx="5552">
                  <c:v>7.5925925925925926</c:v>
                </c:pt>
                <c:pt idx="5553">
                  <c:v>7.5925925925925926</c:v>
                </c:pt>
                <c:pt idx="5554">
                  <c:v>7.5879629629629637</c:v>
                </c:pt>
                <c:pt idx="5555">
                  <c:v>7.5879629629629637</c:v>
                </c:pt>
                <c:pt idx="5556">
                  <c:v>7.5879629629629637</c:v>
                </c:pt>
                <c:pt idx="5557">
                  <c:v>7.5879629629629637</c:v>
                </c:pt>
                <c:pt idx="5558">
                  <c:v>7.5818846199641401</c:v>
                </c:pt>
                <c:pt idx="5559">
                  <c:v>7.5803415828990861</c:v>
                </c:pt>
                <c:pt idx="5560">
                  <c:v>7.578581414243291</c:v>
                </c:pt>
                <c:pt idx="5561">
                  <c:v>7.5703683322126958</c:v>
                </c:pt>
                <c:pt idx="5562">
                  <c:v>7.5703683322126958</c:v>
                </c:pt>
                <c:pt idx="5563">
                  <c:v>7.5703683322126958</c:v>
                </c:pt>
                <c:pt idx="5564">
                  <c:v>7.5703683322126958</c:v>
                </c:pt>
                <c:pt idx="5565">
                  <c:v>7.5703683322126958</c:v>
                </c:pt>
                <c:pt idx="5566">
                  <c:v>7.5703683322126958</c:v>
                </c:pt>
                <c:pt idx="5567">
                  <c:v>7.5703683322126958</c:v>
                </c:pt>
                <c:pt idx="5568">
                  <c:v>7.5703683322126958</c:v>
                </c:pt>
                <c:pt idx="5569">
                  <c:v>7.5703683322126958</c:v>
                </c:pt>
                <c:pt idx="5570">
                  <c:v>7.5648148148148149</c:v>
                </c:pt>
                <c:pt idx="5571">
                  <c:v>7.5492770370370366</c:v>
                </c:pt>
                <c:pt idx="5572">
                  <c:v>7.547220184064547</c:v>
                </c:pt>
                <c:pt idx="5573">
                  <c:v>7.547220184064547</c:v>
                </c:pt>
                <c:pt idx="5574">
                  <c:v>7.547220184064547</c:v>
                </c:pt>
                <c:pt idx="5575">
                  <c:v>7.547220184064547</c:v>
                </c:pt>
                <c:pt idx="5576">
                  <c:v>7.547220184064547</c:v>
                </c:pt>
                <c:pt idx="5577">
                  <c:v>7.547220184064547</c:v>
                </c:pt>
                <c:pt idx="5578">
                  <c:v>7.547220184064547</c:v>
                </c:pt>
                <c:pt idx="5579">
                  <c:v>7.547220184064547</c:v>
                </c:pt>
                <c:pt idx="5580">
                  <c:v>7.547220184064547</c:v>
                </c:pt>
                <c:pt idx="5581">
                  <c:v>7.547220184064547</c:v>
                </c:pt>
                <c:pt idx="5582">
                  <c:v>7.547220184064547</c:v>
                </c:pt>
                <c:pt idx="5583">
                  <c:v>7.547220184064547</c:v>
                </c:pt>
                <c:pt idx="5584">
                  <c:v>7.547220184064547</c:v>
                </c:pt>
                <c:pt idx="5585">
                  <c:v>7.547220184064547</c:v>
                </c:pt>
                <c:pt idx="5586">
                  <c:v>7.547220184064547</c:v>
                </c:pt>
                <c:pt idx="5587">
                  <c:v>7.547220184064547</c:v>
                </c:pt>
                <c:pt idx="5588">
                  <c:v>7.547220184064547</c:v>
                </c:pt>
                <c:pt idx="5589">
                  <c:v>7.547220184064547</c:v>
                </c:pt>
                <c:pt idx="5590">
                  <c:v>7.547220184064547</c:v>
                </c:pt>
                <c:pt idx="5591">
                  <c:v>7.547220184064547</c:v>
                </c:pt>
                <c:pt idx="5592">
                  <c:v>7.547220184064547</c:v>
                </c:pt>
                <c:pt idx="5593">
                  <c:v>7.5416666666666661</c:v>
                </c:pt>
                <c:pt idx="5594">
                  <c:v>7.5416666666666661</c:v>
                </c:pt>
                <c:pt idx="5595">
                  <c:v>7.5346797220821422</c:v>
                </c:pt>
                <c:pt idx="5596">
                  <c:v>7.5322765485795937</c:v>
                </c:pt>
                <c:pt idx="5597">
                  <c:v>7.5319029633832013</c:v>
                </c:pt>
                <c:pt idx="5598">
                  <c:v>7.5240720359163991</c:v>
                </c:pt>
                <c:pt idx="5599">
                  <c:v>7.5240720359163991</c:v>
                </c:pt>
                <c:pt idx="5600">
                  <c:v>7.5240720359163991</c:v>
                </c:pt>
                <c:pt idx="5601">
                  <c:v>7.5240720359163991</c:v>
                </c:pt>
                <c:pt idx="5602">
                  <c:v>7.5240720359163991</c:v>
                </c:pt>
                <c:pt idx="5603">
                  <c:v>7.5240720359163991</c:v>
                </c:pt>
                <c:pt idx="5604">
                  <c:v>7.5240720359163991</c:v>
                </c:pt>
                <c:pt idx="5605">
                  <c:v>7.5240720359163991</c:v>
                </c:pt>
                <c:pt idx="5606">
                  <c:v>7.5240720359163991</c:v>
                </c:pt>
                <c:pt idx="5607">
                  <c:v>7.5231481481481488</c:v>
                </c:pt>
                <c:pt idx="5608">
                  <c:v>7.518518518518519</c:v>
                </c:pt>
                <c:pt idx="5609">
                  <c:v>7.518518518518519</c:v>
                </c:pt>
                <c:pt idx="5610">
                  <c:v>7.518518518518519</c:v>
                </c:pt>
                <c:pt idx="5611">
                  <c:v>7.5180446468594155</c:v>
                </c:pt>
                <c:pt idx="5612">
                  <c:v>7.5013586176948506</c:v>
                </c:pt>
                <c:pt idx="5613">
                  <c:v>7.4970069611139118</c:v>
                </c:pt>
                <c:pt idx="5614">
                  <c:v>7.4777757396201032</c:v>
                </c:pt>
                <c:pt idx="5615">
                  <c:v>7.4772486004650647</c:v>
                </c:pt>
                <c:pt idx="5616">
                  <c:v>7.4607688219308566</c:v>
                </c:pt>
                <c:pt idx="5617">
                  <c:v>7.4554699529332664</c:v>
                </c:pt>
                <c:pt idx="5618">
                  <c:v>7.4374931676192064</c:v>
                </c:pt>
                <c:pt idx="5619">
                  <c:v>7.4314794433238065</c:v>
                </c:pt>
                <c:pt idx="5620">
                  <c:v>7.4075066626043604</c:v>
                </c:pt>
                <c:pt idx="5621">
                  <c:v>7.4074074074074066</c:v>
                </c:pt>
                <c:pt idx="5622">
                  <c:v>7.4014207815038944</c:v>
                </c:pt>
                <c:pt idx="5623">
                  <c:v>7.3855328766739499</c:v>
                </c:pt>
                <c:pt idx="5624">
                  <c:v>7.3796296296296289</c:v>
                </c:pt>
                <c:pt idx="5625">
                  <c:v>7.3625206827478014</c:v>
                </c:pt>
                <c:pt idx="5626">
                  <c:v>7.3541904066509778</c:v>
                </c:pt>
                <c:pt idx="5627">
                  <c:v>7.3379629629629646</c:v>
                </c:pt>
                <c:pt idx="5628">
                  <c:v>7.3333333333333339</c:v>
                </c:pt>
                <c:pt idx="5629">
                  <c:v>7.3153157848658044</c:v>
                </c:pt>
                <c:pt idx="5630">
                  <c:v>7.3024776456827487</c:v>
                </c:pt>
                <c:pt idx="5631">
                  <c:v>7.2986552326721581</c:v>
                </c:pt>
                <c:pt idx="5632">
                  <c:v>7.2916666666666652</c:v>
                </c:pt>
                <c:pt idx="5633">
                  <c:v>7.2820201574494305</c:v>
                </c:pt>
                <c:pt idx="5634">
                  <c:v>7.2792179217795709</c:v>
                </c:pt>
                <c:pt idx="5635">
                  <c:v>7.2685185185185182</c:v>
                </c:pt>
                <c:pt idx="5636">
                  <c:v>7.2685185185185182</c:v>
                </c:pt>
                <c:pt idx="5637">
                  <c:v>7.2453703703703702</c:v>
                </c:pt>
                <c:pt idx="5638">
                  <c:v>7.2453703703703702</c:v>
                </c:pt>
                <c:pt idx="5639">
                  <c:v>7.2453703703703702</c:v>
                </c:pt>
                <c:pt idx="5640">
                  <c:v>7.2453703703703702</c:v>
                </c:pt>
                <c:pt idx="5641">
                  <c:v>7.2453703703703702</c:v>
                </c:pt>
                <c:pt idx="5642">
                  <c:v>7.2453703703703702</c:v>
                </c:pt>
                <c:pt idx="5643">
                  <c:v>7.2453703703703702</c:v>
                </c:pt>
                <c:pt idx="5644">
                  <c:v>7.2453703703703702</c:v>
                </c:pt>
                <c:pt idx="5645">
                  <c:v>7.2453703703703702</c:v>
                </c:pt>
                <c:pt idx="5646">
                  <c:v>7.2453703703703702</c:v>
                </c:pt>
                <c:pt idx="5647">
                  <c:v>7.2453703703703702</c:v>
                </c:pt>
                <c:pt idx="5648">
                  <c:v>7.2320130238975748</c:v>
                </c:pt>
                <c:pt idx="5649">
                  <c:v>7.2222222222222223</c:v>
                </c:pt>
                <c:pt idx="5650">
                  <c:v>7.2222222222222223</c:v>
                </c:pt>
                <c:pt idx="5651">
                  <c:v>7.2222222222222223</c:v>
                </c:pt>
                <c:pt idx="5652">
                  <c:v>7.2222222222222223</c:v>
                </c:pt>
                <c:pt idx="5653">
                  <c:v>7.2222222222222223</c:v>
                </c:pt>
                <c:pt idx="5654">
                  <c:v>7.2222222222222223</c:v>
                </c:pt>
                <c:pt idx="5655">
                  <c:v>7.2222222222222223</c:v>
                </c:pt>
                <c:pt idx="5656">
                  <c:v>7.2222222222222223</c:v>
                </c:pt>
                <c:pt idx="5657">
                  <c:v>7.2022668025438445</c:v>
                </c:pt>
                <c:pt idx="5658">
                  <c:v>7.1990740740740744</c:v>
                </c:pt>
                <c:pt idx="5659">
                  <c:v>7.1990740740740744</c:v>
                </c:pt>
                <c:pt idx="5660">
                  <c:v>7.1921751851851852</c:v>
                </c:pt>
                <c:pt idx="5661">
                  <c:v>7.1820313673166361</c:v>
                </c:pt>
                <c:pt idx="5662">
                  <c:v>7.1737010912198134</c:v>
                </c:pt>
                <c:pt idx="5663">
                  <c:v>7.1709243325208725</c:v>
                </c:pt>
                <c:pt idx="5664">
                  <c:v>7.162594056424048</c:v>
                </c:pt>
                <c:pt idx="5665">
                  <c:v>7.1487102629293435</c:v>
                </c:pt>
                <c:pt idx="5666">
                  <c:v>7.1120519064828827</c:v>
                </c:pt>
                <c:pt idx="5667">
                  <c:v>7.1070588824452283</c:v>
                </c:pt>
                <c:pt idx="5668">
                  <c:v>7.1038459131786862</c:v>
                </c:pt>
                <c:pt idx="5669">
                  <c:v>7.0931750889505238</c:v>
                </c:pt>
                <c:pt idx="5670">
                  <c:v>7.0800894197904416</c:v>
                </c:pt>
                <c:pt idx="5671">
                  <c:v>7.0759307407407404</c:v>
                </c:pt>
                <c:pt idx="5672">
                  <c:v>7.0745359023925598</c:v>
                </c:pt>
                <c:pt idx="5673">
                  <c:v>7.0423418518518517</c:v>
                </c:pt>
                <c:pt idx="5674">
                  <c:v>6.9967866588222112</c:v>
                </c:pt>
                <c:pt idx="5675">
                  <c:v>6.9921944444444444</c:v>
                </c:pt>
                <c:pt idx="5676">
                  <c:v>6.9791977178237241</c:v>
                </c:pt>
                <c:pt idx="5677">
                  <c:v>6.9773493479296249</c:v>
                </c:pt>
                <c:pt idx="5678">
                  <c:v>6.9682209474981791</c:v>
                </c:pt>
                <c:pt idx="5679">
                  <c:v>6.9006713502269292</c:v>
                </c:pt>
                <c:pt idx="5680">
                  <c:v>6.8988019800246541</c:v>
                </c:pt>
                <c:pt idx="5681">
                  <c:v>6.8849181865299505</c:v>
                </c:pt>
                <c:pt idx="5682">
                  <c:v>6.8518518518518512</c:v>
                </c:pt>
                <c:pt idx="5683">
                  <c:v>6.8055555555555554</c:v>
                </c:pt>
                <c:pt idx="5684">
                  <c:v>6.8055555555555554</c:v>
                </c:pt>
                <c:pt idx="5685">
                  <c:v>6.8009259259259247</c:v>
                </c:pt>
                <c:pt idx="5686">
                  <c:v>6.8009259259259247</c:v>
                </c:pt>
                <c:pt idx="5687">
                  <c:v>6.8009259259259247</c:v>
                </c:pt>
                <c:pt idx="5688">
                  <c:v>6.8009259259259247</c:v>
                </c:pt>
                <c:pt idx="5689">
                  <c:v>6.8009259259259247</c:v>
                </c:pt>
                <c:pt idx="5690">
                  <c:v>6.8009259259259247</c:v>
                </c:pt>
                <c:pt idx="5691">
                  <c:v>6.8009259259259247</c:v>
                </c:pt>
                <c:pt idx="5692">
                  <c:v>6.8009259259259247</c:v>
                </c:pt>
                <c:pt idx="5693">
                  <c:v>6.8009259259259247</c:v>
                </c:pt>
                <c:pt idx="5694">
                  <c:v>6.8009259259259247</c:v>
                </c:pt>
                <c:pt idx="5695">
                  <c:v>6.8009259259259247</c:v>
                </c:pt>
                <c:pt idx="5696">
                  <c:v>6.8009259259259247</c:v>
                </c:pt>
                <c:pt idx="5697">
                  <c:v>6.8009259259259247</c:v>
                </c:pt>
                <c:pt idx="5698">
                  <c:v>6.8009259259259247</c:v>
                </c:pt>
                <c:pt idx="5699">
                  <c:v>6.8009259259259247</c:v>
                </c:pt>
                <c:pt idx="5700">
                  <c:v>6.8009259259259247</c:v>
                </c:pt>
                <c:pt idx="5701">
                  <c:v>6.8009259259259247</c:v>
                </c:pt>
                <c:pt idx="5702">
                  <c:v>6.8009259259259247</c:v>
                </c:pt>
                <c:pt idx="5703">
                  <c:v>6.8009259259259247</c:v>
                </c:pt>
                <c:pt idx="5704">
                  <c:v>6.8009259259259247</c:v>
                </c:pt>
                <c:pt idx="5705">
                  <c:v>6.7877316320670147</c:v>
                </c:pt>
                <c:pt idx="5706">
                  <c:v>6.7801994803048125</c:v>
                </c:pt>
                <c:pt idx="5707">
                  <c:v>6.7777777777777786</c:v>
                </c:pt>
                <c:pt idx="5708">
                  <c:v>6.7777777777777786</c:v>
                </c:pt>
                <c:pt idx="5709">
                  <c:v>6.7777777777777786</c:v>
                </c:pt>
                <c:pt idx="5710">
                  <c:v>6.7777777777777786</c:v>
                </c:pt>
                <c:pt idx="5711">
                  <c:v>6.7777777777777786</c:v>
                </c:pt>
                <c:pt idx="5712">
                  <c:v>6.7777777777777786</c:v>
                </c:pt>
                <c:pt idx="5713">
                  <c:v>6.7777777777777786</c:v>
                </c:pt>
                <c:pt idx="5714">
                  <c:v>6.7623548148148149</c:v>
                </c:pt>
                <c:pt idx="5715">
                  <c:v>6.7546296296296298</c:v>
                </c:pt>
                <c:pt idx="5716">
                  <c:v>6.7546296296296298</c:v>
                </c:pt>
                <c:pt idx="5717">
                  <c:v>6.7546296296296298</c:v>
                </c:pt>
                <c:pt idx="5718">
                  <c:v>6.7546296296296298</c:v>
                </c:pt>
                <c:pt idx="5719">
                  <c:v>6.7546296296296298</c:v>
                </c:pt>
                <c:pt idx="5720">
                  <c:v>6.7546296296296298</c:v>
                </c:pt>
                <c:pt idx="5721">
                  <c:v>6.7546296296296298</c:v>
                </c:pt>
                <c:pt idx="5722">
                  <c:v>6.7546296296296298</c:v>
                </c:pt>
                <c:pt idx="5723">
                  <c:v>6.7546296296296298</c:v>
                </c:pt>
                <c:pt idx="5724">
                  <c:v>6.7546296296296298</c:v>
                </c:pt>
                <c:pt idx="5725">
                  <c:v>6.7539072261444506</c:v>
                </c:pt>
                <c:pt idx="5726">
                  <c:v>6.7461057285538173</c:v>
                </c:pt>
                <c:pt idx="5727">
                  <c:v>6.737641560206197</c:v>
                </c:pt>
                <c:pt idx="5728">
                  <c:v>6.7361111111111116</c:v>
                </c:pt>
                <c:pt idx="5729">
                  <c:v>6.7361111111111116</c:v>
                </c:pt>
                <c:pt idx="5730">
                  <c:v>6.731481481481481</c:v>
                </c:pt>
                <c:pt idx="5731">
                  <c:v>6.731481481481481</c:v>
                </c:pt>
                <c:pt idx="5732">
                  <c:v>6.731481481481481</c:v>
                </c:pt>
                <c:pt idx="5733">
                  <c:v>6.731481481481481</c:v>
                </c:pt>
                <c:pt idx="5734">
                  <c:v>6.731481481481481</c:v>
                </c:pt>
                <c:pt idx="5735">
                  <c:v>6.731481481481481</c:v>
                </c:pt>
                <c:pt idx="5736">
                  <c:v>6.731481481481481</c:v>
                </c:pt>
                <c:pt idx="5737">
                  <c:v>6.7233462962962953</c:v>
                </c:pt>
                <c:pt idx="5738">
                  <c:v>6.7129629629629637</c:v>
                </c:pt>
                <c:pt idx="5739">
                  <c:v>6.7083333333333339</c:v>
                </c:pt>
                <c:pt idx="5740">
                  <c:v>6.7083333333333339</c:v>
                </c:pt>
                <c:pt idx="5741">
                  <c:v>6.7083333333333339</c:v>
                </c:pt>
                <c:pt idx="5742">
                  <c:v>6.7083333333333339</c:v>
                </c:pt>
                <c:pt idx="5743">
                  <c:v>6.7083333333333339</c:v>
                </c:pt>
                <c:pt idx="5744">
                  <c:v>6.7083333333333339</c:v>
                </c:pt>
                <c:pt idx="5745">
                  <c:v>6.7083333333333339</c:v>
                </c:pt>
                <c:pt idx="5746">
                  <c:v>6.7083333333333339</c:v>
                </c:pt>
                <c:pt idx="5747">
                  <c:v>6.7083333333333339</c:v>
                </c:pt>
                <c:pt idx="5748">
                  <c:v>6.7083333333333339</c:v>
                </c:pt>
                <c:pt idx="5749">
                  <c:v>6.7083333333333339</c:v>
                </c:pt>
                <c:pt idx="5750">
                  <c:v>6.689814814814814</c:v>
                </c:pt>
                <c:pt idx="5751">
                  <c:v>6.689814814814814</c:v>
                </c:pt>
                <c:pt idx="5752">
                  <c:v>6.6851851851851851</c:v>
                </c:pt>
                <c:pt idx="5753">
                  <c:v>6.6851851851851851</c:v>
                </c:pt>
                <c:pt idx="5754">
                  <c:v>6.6851851851851851</c:v>
                </c:pt>
                <c:pt idx="5755">
                  <c:v>6.6851851851851851</c:v>
                </c:pt>
                <c:pt idx="5756">
                  <c:v>6.6851851851851851</c:v>
                </c:pt>
                <c:pt idx="5757">
                  <c:v>6.6851851851851851</c:v>
                </c:pt>
                <c:pt idx="5758">
                  <c:v>6.6851851851851851</c:v>
                </c:pt>
                <c:pt idx="5759">
                  <c:v>6.6851851851851851</c:v>
                </c:pt>
                <c:pt idx="5760">
                  <c:v>6.6851851851851851</c:v>
                </c:pt>
                <c:pt idx="5761">
                  <c:v>6.6738845254104335</c:v>
                </c:pt>
                <c:pt idx="5762">
                  <c:v>6.671481351907885</c:v>
                </c:pt>
                <c:pt idx="5763">
                  <c:v>6.666666666666667</c:v>
                </c:pt>
                <c:pt idx="5764">
                  <c:v>6.666666666666667</c:v>
                </c:pt>
                <c:pt idx="5765">
                  <c:v>6.666666666666667</c:v>
                </c:pt>
                <c:pt idx="5766">
                  <c:v>6.6622104674455089</c:v>
                </c:pt>
                <c:pt idx="5767">
                  <c:v>6.6620370370370363</c:v>
                </c:pt>
                <c:pt idx="5768">
                  <c:v>6.6620370370370363</c:v>
                </c:pt>
                <c:pt idx="5769">
                  <c:v>6.6620370370370363</c:v>
                </c:pt>
                <c:pt idx="5770">
                  <c:v>6.6620370370370363</c:v>
                </c:pt>
                <c:pt idx="5771">
                  <c:v>6.6620370370370363</c:v>
                </c:pt>
                <c:pt idx="5772">
                  <c:v>6.6586072929624045</c:v>
                </c:pt>
                <c:pt idx="5773">
                  <c:v>6.6461169384210237</c:v>
                </c:pt>
                <c:pt idx="5774">
                  <c:v>6.6461169384210237</c:v>
                </c:pt>
                <c:pt idx="5775">
                  <c:v>6.643518518518519</c:v>
                </c:pt>
                <c:pt idx="5776">
                  <c:v>6.643518518518519</c:v>
                </c:pt>
                <c:pt idx="5777">
                  <c:v>6.643518518518519</c:v>
                </c:pt>
                <c:pt idx="5778">
                  <c:v>6.643518518518519</c:v>
                </c:pt>
                <c:pt idx="5779">
                  <c:v>6.640563421023141</c:v>
                </c:pt>
                <c:pt idx="5780">
                  <c:v>6.6388888888888893</c:v>
                </c:pt>
                <c:pt idx="5781">
                  <c:v>6.6388888888888893</c:v>
                </c:pt>
                <c:pt idx="5782">
                  <c:v>6.6388888888888893</c:v>
                </c:pt>
                <c:pt idx="5783">
                  <c:v>6.6388888888888893</c:v>
                </c:pt>
                <c:pt idx="5784">
                  <c:v>6.6388888888888893</c:v>
                </c:pt>
                <c:pt idx="5785">
                  <c:v>6.6388888888888893</c:v>
                </c:pt>
                <c:pt idx="5786">
                  <c:v>6.6388888888888893</c:v>
                </c:pt>
                <c:pt idx="5787">
                  <c:v>6.6388888888888893</c:v>
                </c:pt>
                <c:pt idx="5788">
                  <c:v>6.6388888888888893</c:v>
                </c:pt>
                <c:pt idx="5789">
                  <c:v>6.6294563862273774</c:v>
                </c:pt>
                <c:pt idx="5790">
                  <c:v>6.6203703703703702</c:v>
                </c:pt>
                <c:pt idx="5791">
                  <c:v>6.6203703703703702</c:v>
                </c:pt>
                <c:pt idx="5792">
                  <c:v>6.6203703703703702</c:v>
                </c:pt>
                <c:pt idx="5793">
                  <c:v>6.6203703703703702</c:v>
                </c:pt>
                <c:pt idx="5794">
                  <c:v>6.6203703703703702</c:v>
                </c:pt>
                <c:pt idx="5795">
                  <c:v>6.6203703703703702</c:v>
                </c:pt>
                <c:pt idx="5796">
                  <c:v>6.6203703703703702</c:v>
                </c:pt>
                <c:pt idx="5797">
                  <c:v>6.6203703703703702</c:v>
                </c:pt>
                <c:pt idx="5798">
                  <c:v>6.6173110536784892</c:v>
                </c:pt>
                <c:pt idx="5799">
                  <c:v>6.6157407407407414</c:v>
                </c:pt>
                <c:pt idx="5800">
                  <c:v>6.6157407407407414</c:v>
                </c:pt>
                <c:pt idx="5801">
                  <c:v>6.6157407407407414</c:v>
                </c:pt>
                <c:pt idx="5802">
                  <c:v>6.6157407407407414</c:v>
                </c:pt>
                <c:pt idx="5803">
                  <c:v>6.6157407407407414</c:v>
                </c:pt>
                <c:pt idx="5804">
                  <c:v>6.6157407407407414</c:v>
                </c:pt>
                <c:pt idx="5805">
                  <c:v>6.6157407407407414</c:v>
                </c:pt>
                <c:pt idx="5806">
                  <c:v>6.6157407407407414</c:v>
                </c:pt>
                <c:pt idx="5807">
                  <c:v>6.6157407407407414</c:v>
                </c:pt>
                <c:pt idx="5808">
                  <c:v>6.6157407407407414</c:v>
                </c:pt>
                <c:pt idx="5809">
                  <c:v>6.6157407407407414</c:v>
                </c:pt>
                <c:pt idx="5810">
                  <c:v>6.6157407407407414</c:v>
                </c:pt>
                <c:pt idx="5811">
                  <c:v>6.6157407407407414</c:v>
                </c:pt>
                <c:pt idx="5812">
                  <c:v>6.5972222222222214</c:v>
                </c:pt>
                <c:pt idx="5813">
                  <c:v>6.5972222222222214</c:v>
                </c:pt>
                <c:pt idx="5814">
                  <c:v>6.5972222222222214</c:v>
                </c:pt>
                <c:pt idx="5815">
                  <c:v>6.5925925925925926</c:v>
                </c:pt>
                <c:pt idx="5816">
                  <c:v>6.5925925925925926</c:v>
                </c:pt>
                <c:pt idx="5817">
                  <c:v>6.5925925925925926</c:v>
                </c:pt>
                <c:pt idx="5818">
                  <c:v>6.5925925925925926</c:v>
                </c:pt>
                <c:pt idx="5819">
                  <c:v>6.5925925925925926</c:v>
                </c:pt>
                <c:pt idx="5820">
                  <c:v>6.5925925925925926</c:v>
                </c:pt>
                <c:pt idx="5821">
                  <c:v>6.5925925925925926</c:v>
                </c:pt>
                <c:pt idx="5822">
                  <c:v>6.5925925925925926</c:v>
                </c:pt>
                <c:pt idx="5823">
                  <c:v>6.5816909949851512</c:v>
                </c:pt>
                <c:pt idx="5824">
                  <c:v>6.5794747296464386</c:v>
                </c:pt>
                <c:pt idx="5825">
                  <c:v>6.5794747296464386</c:v>
                </c:pt>
                <c:pt idx="5826">
                  <c:v>6.5740740740740735</c:v>
                </c:pt>
                <c:pt idx="5827">
                  <c:v>6.5740740740740735</c:v>
                </c:pt>
                <c:pt idx="5828">
                  <c:v>6.5740740740740735</c:v>
                </c:pt>
                <c:pt idx="5829">
                  <c:v>6.5740740740740735</c:v>
                </c:pt>
                <c:pt idx="5830">
                  <c:v>6.5740740740740735</c:v>
                </c:pt>
                <c:pt idx="5831">
                  <c:v>6.5740740740740735</c:v>
                </c:pt>
                <c:pt idx="5832">
                  <c:v>6.5740740740740735</c:v>
                </c:pt>
                <c:pt idx="5833">
                  <c:v>6.5740740740740735</c:v>
                </c:pt>
                <c:pt idx="5834">
                  <c:v>6.5740740740740735</c:v>
                </c:pt>
                <c:pt idx="5835">
                  <c:v>6.5740740740740735</c:v>
                </c:pt>
                <c:pt idx="5836">
                  <c:v>6.5740740740740735</c:v>
                </c:pt>
                <c:pt idx="5837">
                  <c:v>6.5740740740740735</c:v>
                </c:pt>
                <c:pt idx="5838">
                  <c:v>6.5740740740740735</c:v>
                </c:pt>
                <c:pt idx="5839">
                  <c:v>6.5740740740740735</c:v>
                </c:pt>
                <c:pt idx="5840">
                  <c:v>6.5739212122485569</c:v>
                </c:pt>
                <c:pt idx="5841">
                  <c:v>6.5694444444444446</c:v>
                </c:pt>
                <c:pt idx="5842">
                  <c:v>6.5694444444444446</c:v>
                </c:pt>
                <c:pt idx="5843">
                  <c:v>6.5694444444444446</c:v>
                </c:pt>
                <c:pt idx="5844">
                  <c:v>6.5694444444444446</c:v>
                </c:pt>
                <c:pt idx="5845">
                  <c:v>6.5694444444444446</c:v>
                </c:pt>
                <c:pt idx="5846">
                  <c:v>6.5694444444444446</c:v>
                </c:pt>
                <c:pt idx="5847">
                  <c:v>6.5694444444444446</c:v>
                </c:pt>
                <c:pt idx="5848">
                  <c:v>6.5694444444444446</c:v>
                </c:pt>
                <c:pt idx="5849">
                  <c:v>6.5694444444444446</c:v>
                </c:pt>
                <c:pt idx="5850">
                  <c:v>6.5694444444444446</c:v>
                </c:pt>
                <c:pt idx="5851">
                  <c:v>6.5687412800470675</c:v>
                </c:pt>
                <c:pt idx="5852">
                  <c:v>6.5509259259259265</c:v>
                </c:pt>
                <c:pt idx="5853">
                  <c:v>6.5509259259259265</c:v>
                </c:pt>
                <c:pt idx="5854">
                  <c:v>6.5509259259259265</c:v>
                </c:pt>
                <c:pt idx="5855">
                  <c:v>6.5509259259259265</c:v>
                </c:pt>
                <c:pt idx="5856">
                  <c:v>6.5509259259259265</c:v>
                </c:pt>
                <c:pt idx="5857">
                  <c:v>6.5509259259259265</c:v>
                </c:pt>
                <c:pt idx="5858">
                  <c:v>6.5509259259259265</c:v>
                </c:pt>
                <c:pt idx="5859">
                  <c:v>6.5509259259259265</c:v>
                </c:pt>
                <c:pt idx="5860">
                  <c:v>6.5489303839580879</c:v>
                </c:pt>
                <c:pt idx="5861">
                  <c:v>6.5462962962962949</c:v>
                </c:pt>
                <c:pt idx="5862">
                  <c:v>6.5462962962962949</c:v>
                </c:pt>
                <c:pt idx="5863">
                  <c:v>6.5462962962962949</c:v>
                </c:pt>
                <c:pt idx="5864">
                  <c:v>6.5462962962962949</c:v>
                </c:pt>
                <c:pt idx="5865">
                  <c:v>6.5462962962962949</c:v>
                </c:pt>
                <c:pt idx="5866">
                  <c:v>6.5462962962962949</c:v>
                </c:pt>
                <c:pt idx="5867">
                  <c:v>6.5462962962962949</c:v>
                </c:pt>
                <c:pt idx="5868">
                  <c:v>6.5462962962962949</c:v>
                </c:pt>
                <c:pt idx="5869">
                  <c:v>6.5462962962962949</c:v>
                </c:pt>
                <c:pt idx="5870">
                  <c:v>6.5447314814814819</c:v>
                </c:pt>
                <c:pt idx="5871">
                  <c:v>6.5396562962962959</c:v>
                </c:pt>
                <c:pt idx="5872">
                  <c:v>6.5277777777777768</c:v>
                </c:pt>
                <c:pt idx="5873">
                  <c:v>6.5277777777777768</c:v>
                </c:pt>
                <c:pt idx="5874">
                  <c:v>6.5277777777777768</c:v>
                </c:pt>
                <c:pt idx="5875">
                  <c:v>6.5277777777777768</c:v>
                </c:pt>
                <c:pt idx="5876">
                  <c:v>6.5277777777777768</c:v>
                </c:pt>
                <c:pt idx="5877">
                  <c:v>6.5277777777777768</c:v>
                </c:pt>
                <c:pt idx="5878">
                  <c:v>6.5277777777777768</c:v>
                </c:pt>
                <c:pt idx="5879">
                  <c:v>6.5277777777777768</c:v>
                </c:pt>
                <c:pt idx="5880">
                  <c:v>6.5277777777777768</c:v>
                </c:pt>
                <c:pt idx="5881">
                  <c:v>6.5277777777777768</c:v>
                </c:pt>
                <c:pt idx="5882">
                  <c:v>6.5277777777777768</c:v>
                </c:pt>
                <c:pt idx="5883">
                  <c:v>6.5277777777777768</c:v>
                </c:pt>
                <c:pt idx="5884">
                  <c:v>6.5277777777777768</c:v>
                </c:pt>
                <c:pt idx="5885">
                  <c:v>6.5277777777777768</c:v>
                </c:pt>
                <c:pt idx="5886">
                  <c:v>6.5277777777777768</c:v>
                </c:pt>
                <c:pt idx="5887">
                  <c:v>6.5277777777777768</c:v>
                </c:pt>
                <c:pt idx="5888">
                  <c:v>6.5277777777777768</c:v>
                </c:pt>
                <c:pt idx="5889">
                  <c:v>6.5277777777777768</c:v>
                </c:pt>
                <c:pt idx="5890">
                  <c:v>6.5277777777777768</c:v>
                </c:pt>
                <c:pt idx="5891">
                  <c:v>6.5277777777777768</c:v>
                </c:pt>
                <c:pt idx="5892">
                  <c:v>6.5277777777777768</c:v>
                </c:pt>
                <c:pt idx="5893">
                  <c:v>6.5277777777777768</c:v>
                </c:pt>
                <c:pt idx="5894">
                  <c:v>6.5277777777777768</c:v>
                </c:pt>
                <c:pt idx="5895">
                  <c:v>6.5277777777777768</c:v>
                </c:pt>
                <c:pt idx="5896">
                  <c:v>6.5277777777777768</c:v>
                </c:pt>
                <c:pt idx="5897">
                  <c:v>6.5277777777777768</c:v>
                </c:pt>
                <c:pt idx="5898">
                  <c:v>6.5277777777777768</c:v>
                </c:pt>
                <c:pt idx="5899">
                  <c:v>6.5277777777777768</c:v>
                </c:pt>
                <c:pt idx="5900">
                  <c:v>6.5277777777777768</c:v>
                </c:pt>
                <c:pt idx="5901">
                  <c:v>6.5277777777777768</c:v>
                </c:pt>
                <c:pt idx="5902">
                  <c:v>6.5277777777777768</c:v>
                </c:pt>
                <c:pt idx="5903">
                  <c:v>6.5277777777777768</c:v>
                </c:pt>
                <c:pt idx="5904">
                  <c:v>6.5277777777777768</c:v>
                </c:pt>
                <c:pt idx="5905">
                  <c:v>6.5277777777777768</c:v>
                </c:pt>
                <c:pt idx="5906">
                  <c:v>6.5277777777777768</c:v>
                </c:pt>
                <c:pt idx="5907">
                  <c:v>6.5277777777777768</c:v>
                </c:pt>
                <c:pt idx="5908">
                  <c:v>6.5277777777777768</c:v>
                </c:pt>
                <c:pt idx="5909">
                  <c:v>6.5277777777777768</c:v>
                </c:pt>
                <c:pt idx="5910">
                  <c:v>6.5277777777777768</c:v>
                </c:pt>
                <c:pt idx="5911">
                  <c:v>6.5277777777777768</c:v>
                </c:pt>
                <c:pt idx="5912">
                  <c:v>6.5277777777777768</c:v>
                </c:pt>
                <c:pt idx="5913">
                  <c:v>6.5277777777777768</c:v>
                </c:pt>
                <c:pt idx="5914">
                  <c:v>6.5277777777777768</c:v>
                </c:pt>
                <c:pt idx="5915">
                  <c:v>6.5277777777777768</c:v>
                </c:pt>
                <c:pt idx="5916">
                  <c:v>6.5277777777777768</c:v>
                </c:pt>
                <c:pt idx="5917">
                  <c:v>6.5277777777777768</c:v>
                </c:pt>
                <c:pt idx="5918">
                  <c:v>6.5277777777777768</c:v>
                </c:pt>
                <c:pt idx="5919">
                  <c:v>6.5277777777777768</c:v>
                </c:pt>
                <c:pt idx="5920">
                  <c:v>6.5277777777777768</c:v>
                </c:pt>
                <c:pt idx="5921">
                  <c:v>6.5277777777777768</c:v>
                </c:pt>
                <c:pt idx="5922">
                  <c:v>6.5277777777777768</c:v>
                </c:pt>
                <c:pt idx="5923">
                  <c:v>6.5277777777777768</c:v>
                </c:pt>
                <c:pt idx="5924">
                  <c:v>6.5277777777777768</c:v>
                </c:pt>
                <c:pt idx="5925">
                  <c:v>6.5277777777777768</c:v>
                </c:pt>
                <c:pt idx="5926">
                  <c:v>6.5277777777777768</c:v>
                </c:pt>
                <c:pt idx="5927">
                  <c:v>6.5277777777777768</c:v>
                </c:pt>
                <c:pt idx="5928">
                  <c:v>6.5277777777777768</c:v>
                </c:pt>
                <c:pt idx="5929">
                  <c:v>6.5277777777777768</c:v>
                </c:pt>
                <c:pt idx="5930">
                  <c:v>6.5277777777777768</c:v>
                </c:pt>
                <c:pt idx="5931">
                  <c:v>6.5277777777777768</c:v>
                </c:pt>
                <c:pt idx="5932">
                  <c:v>6.5277777777777768</c:v>
                </c:pt>
                <c:pt idx="5933">
                  <c:v>6.5277777777777768</c:v>
                </c:pt>
                <c:pt idx="5934">
                  <c:v>6.5277777777777768</c:v>
                </c:pt>
                <c:pt idx="5935">
                  <c:v>6.5277777777777768</c:v>
                </c:pt>
                <c:pt idx="5936">
                  <c:v>6.5277777777777768</c:v>
                </c:pt>
                <c:pt idx="5937">
                  <c:v>6.5277777777777768</c:v>
                </c:pt>
                <c:pt idx="5938">
                  <c:v>6.5277777777777768</c:v>
                </c:pt>
                <c:pt idx="5939">
                  <c:v>6.5277777777777768</c:v>
                </c:pt>
                <c:pt idx="5940">
                  <c:v>6.5277777777777768</c:v>
                </c:pt>
                <c:pt idx="5941">
                  <c:v>6.5277777777777768</c:v>
                </c:pt>
                <c:pt idx="5942">
                  <c:v>6.5277777777777768</c:v>
                </c:pt>
                <c:pt idx="5943">
                  <c:v>6.5277777777777768</c:v>
                </c:pt>
                <c:pt idx="5944">
                  <c:v>6.5277777777777768</c:v>
                </c:pt>
                <c:pt idx="5945">
                  <c:v>6.5277777777777768</c:v>
                </c:pt>
                <c:pt idx="5946">
                  <c:v>6.5277777777777768</c:v>
                </c:pt>
                <c:pt idx="5947">
                  <c:v>6.5277777777777768</c:v>
                </c:pt>
                <c:pt idx="5948">
                  <c:v>6.5277777777777768</c:v>
                </c:pt>
                <c:pt idx="5949">
                  <c:v>6.5277777777777768</c:v>
                </c:pt>
                <c:pt idx="5950">
                  <c:v>6.5277777777777768</c:v>
                </c:pt>
                <c:pt idx="5951">
                  <c:v>6.5277777777777768</c:v>
                </c:pt>
                <c:pt idx="5952">
                  <c:v>6.5277777777777768</c:v>
                </c:pt>
                <c:pt idx="5953">
                  <c:v>6.5277777777777768</c:v>
                </c:pt>
                <c:pt idx="5954">
                  <c:v>6.5277777777777768</c:v>
                </c:pt>
                <c:pt idx="5955">
                  <c:v>6.5277777777777768</c:v>
                </c:pt>
                <c:pt idx="5956">
                  <c:v>6.5277777777777768</c:v>
                </c:pt>
                <c:pt idx="5957">
                  <c:v>6.5277777777777768</c:v>
                </c:pt>
                <c:pt idx="5958">
                  <c:v>6.5277777777777768</c:v>
                </c:pt>
                <c:pt idx="5959">
                  <c:v>6.5277777777777768</c:v>
                </c:pt>
                <c:pt idx="5960">
                  <c:v>6.5277777777777768</c:v>
                </c:pt>
                <c:pt idx="5961">
                  <c:v>6.5277777777777768</c:v>
                </c:pt>
                <c:pt idx="5962">
                  <c:v>6.5277777777777768</c:v>
                </c:pt>
                <c:pt idx="5963">
                  <c:v>6.5277777777777768</c:v>
                </c:pt>
                <c:pt idx="5964">
                  <c:v>6.5277777777777768</c:v>
                </c:pt>
                <c:pt idx="5965">
                  <c:v>6.5277777777777768</c:v>
                </c:pt>
                <c:pt idx="5966">
                  <c:v>6.5277777777777768</c:v>
                </c:pt>
                <c:pt idx="5967">
                  <c:v>6.5277777777777768</c:v>
                </c:pt>
                <c:pt idx="5968">
                  <c:v>6.5277777777777768</c:v>
                </c:pt>
                <c:pt idx="5969">
                  <c:v>6.5267163143665607</c:v>
                </c:pt>
                <c:pt idx="5970">
                  <c:v>6.5267163143665607</c:v>
                </c:pt>
                <c:pt idx="5971">
                  <c:v>6.5241751851851859</c:v>
                </c:pt>
                <c:pt idx="5972">
                  <c:v>6.5231481481481479</c:v>
                </c:pt>
                <c:pt idx="5973">
                  <c:v>6.5231481481481479</c:v>
                </c:pt>
                <c:pt idx="5974">
                  <c:v>6.5231481481481479</c:v>
                </c:pt>
                <c:pt idx="5975">
                  <c:v>6.5231481481481479</c:v>
                </c:pt>
                <c:pt idx="5976">
                  <c:v>6.5231481481481479</c:v>
                </c:pt>
                <c:pt idx="5977">
                  <c:v>6.5231481481481479</c:v>
                </c:pt>
                <c:pt idx="5978">
                  <c:v>6.5231481481481479</c:v>
                </c:pt>
                <c:pt idx="5979">
                  <c:v>6.5231481481481479</c:v>
                </c:pt>
                <c:pt idx="5980">
                  <c:v>6.5231481481481479</c:v>
                </c:pt>
                <c:pt idx="5981">
                  <c:v>6.5231481481481479</c:v>
                </c:pt>
                <c:pt idx="5982">
                  <c:v>6.5231481481481479</c:v>
                </c:pt>
                <c:pt idx="5983">
                  <c:v>6.5231481481481479</c:v>
                </c:pt>
                <c:pt idx="5984">
                  <c:v>6.5231481481481479</c:v>
                </c:pt>
                <c:pt idx="5985">
                  <c:v>6.5231481481481479</c:v>
                </c:pt>
                <c:pt idx="5986">
                  <c:v>6.5231481481481479</c:v>
                </c:pt>
                <c:pt idx="5987">
                  <c:v>6.5231481481481479</c:v>
                </c:pt>
                <c:pt idx="5988">
                  <c:v>6.5231481481481479</c:v>
                </c:pt>
                <c:pt idx="5989">
                  <c:v>6.5231481481481479</c:v>
                </c:pt>
                <c:pt idx="5990">
                  <c:v>6.5231481481481479</c:v>
                </c:pt>
                <c:pt idx="5991">
                  <c:v>6.5065946519022804</c:v>
                </c:pt>
                <c:pt idx="5992">
                  <c:v>6.5046296296296306</c:v>
                </c:pt>
                <c:pt idx="5993">
                  <c:v>6.5046296296296306</c:v>
                </c:pt>
                <c:pt idx="5994">
                  <c:v>6.5046296296296306</c:v>
                </c:pt>
                <c:pt idx="5995">
                  <c:v>6.5046296296296306</c:v>
                </c:pt>
                <c:pt idx="5996">
                  <c:v>6.5046296296296306</c:v>
                </c:pt>
                <c:pt idx="5997">
                  <c:v>6.5017254860760909</c:v>
                </c:pt>
                <c:pt idx="5998">
                  <c:v>6.5</c:v>
                </c:pt>
                <c:pt idx="5999">
                  <c:v>6.5</c:v>
                </c:pt>
                <c:pt idx="6000">
                  <c:v>6.5</c:v>
                </c:pt>
                <c:pt idx="6001">
                  <c:v>6.5</c:v>
                </c:pt>
                <c:pt idx="6002">
                  <c:v>6.5</c:v>
                </c:pt>
                <c:pt idx="6003">
                  <c:v>6.5</c:v>
                </c:pt>
                <c:pt idx="6004">
                  <c:v>6.5</c:v>
                </c:pt>
                <c:pt idx="6005">
                  <c:v>6.5</c:v>
                </c:pt>
                <c:pt idx="6006">
                  <c:v>6.5</c:v>
                </c:pt>
                <c:pt idx="6007">
                  <c:v>6.5</c:v>
                </c:pt>
                <c:pt idx="6008">
                  <c:v>6.4996244444444446</c:v>
                </c:pt>
                <c:pt idx="6009">
                  <c:v>6.4901018518518514</c:v>
                </c:pt>
                <c:pt idx="6010">
                  <c:v>6.4826617603798962</c:v>
                </c:pt>
                <c:pt idx="6011">
                  <c:v>6.4814814814814818</c:v>
                </c:pt>
                <c:pt idx="6012">
                  <c:v>6.4814814814814818</c:v>
                </c:pt>
                <c:pt idx="6013">
                  <c:v>6.4814814814814818</c:v>
                </c:pt>
                <c:pt idx="6014">
                  <c:v>6.4814814814814818</c:v>
                </c:pt>
                <c:pt idx="6015">
                  <c:v>6.4814814814814818</c:v>
                </c:pt>
                <c:pt idx="6016">
                  <c:v>6.4814814814814818</c:v>
                </c:pt>
                <c:pt idx="6017">
                  <c:v>6.4795114164845629</c:v>
                </c:pt>
                <c:pt idx="6018">
                  <c:v>6.4643618518518506</c:v>
                </c:pt>
                <c:pt idx="6019">
                  <c:v>6.458333333333333</c:v>
                </c:pt>
                <c:pt idx="6020">
                  <c:v>6.458333333333333</c:v>
                </c:pt>
                <c:pt idx="6021">
                  <c:v>6.458333333333333</c:v>
                </c:pt>
                <c:pt idx="6022">
                  <c:v>6.458333333333333</c:v>
                </c:pt>
                <c:pt idx="6023">
                  <c:v>6.4537037037037042</c:v>
                </c:pt>
                <c:pt idx="6024">
                  <c:v>6.4489670707962121</c:v>
                </c:pt>
                <c:pt idx="6025">
                  <c:v>6.4351851851851842</c:v>
                </c:pt>
                <c:pt idx="6026">
                  <c:v>6.4351851851851842</c:v>
                </c:pt>
                <c:pt idx="6027">
                  <c:v>6.433582802291701</c:v>
                </c:pt>
                <c:pt idx="6028">
                  <c:v>6.4278399999999998</c:v>
                </c:pt>
                <c:pt idx="6029">
                  <c:v>6.4275511255393063</c:v>
                </c:pt>
                <c:pt idx="6030">
                  <c:v>6.4239762425057432</c:v>
                </c:pt>
                <c:pt idx="6031">
                  <c:v>6.4203970446013336</c:v>
                </c:pt>
                <c:pt idx="6032">
                  <c:v>6.4196209983896955</c:v>
                </c:pt>
                <c:pt idx="6033">
                  <c:v>6.4184227251078605</c:v>
                </c:pt>
                <c:pt idx="6034">
                  <c:v>6.4128692077099805</c:v>
                </c:pt>
                <c:pt idx="6035">
                  <c:v>6.4128692077099805</c:v>
                </c:pt>
                <c:pt idx="6036">
                  <c:v>6.4074074074074074</c:v>
                </c:pt>
                <c:pt idx="6037">
                  <c:v>6.4021357581106075</c:v>
                </c:pt>
                <c:pt idx="6038">
                  <c:v>6.3934573737883111</c:v>
                </c:pt>
                <c:pt idx="6039">
                  <c:v>6.3871959259259254</c:v>
                </c:pt>
                <c:pt idx="6040">
                  <c:v>6.3857167991819352</c:v>
                </c:pt>
                <c:pt idx="6041">
                  <c:v>6.3823248620216271</c:v>
                </c:pt>
                <c:pt idx="6042">
                  <c:v>6.3817062962962963</c:v>
                </c:pt>
                <c:pt idx="6043">
                  <c:v>6.3648653366111967</c:v>
                </c:pt>
                <c:pt idx="6044">
                  <c:v>6.3628875511290417</c:v>
                </c:pt>
                <c:pt idx="6045">
                  <c:v>6.3601107924300999</c:v>
                </c:pt>
                <c:pt idx="6046">
                  <c:v>6.3525786406678995</c:v>
                </c:pt>
                <c:pt idx="6047">
                  <c:v>6.3499185185185185</c:v>
                </c:pt>
                <c:pt idx="6048">
                  <c:v>6.3490037576343363</c:v>
                </c:pt>
                <c:pt idx="6049">
                  <c:v>6.3490037576343363</c:v>
                </c:pt>
                <c:pt idx="6050">
                  <c:v>6.3434502402364537</c:v>
                </c:pt>
                <c:pt idx="6051">
                  <c:v>6.3425925925925934</c:v>
                </c:pt>
                <c:pt idx="6052">
                  <c:v>6.3425925925925934</c:v>
                </c:pt>
                <c:pt idx="6053">
                  <c:v>6.3425925925925934</c:v>
                </c:pt>
                <c:pt idx="6054">
                  <c:v>6.3425925925925934</c:v>
                </c:pt>
                <c:pt idx="6055">
                  <c:v>6.3425925925925934</c:v>
                </c:pt>
                <c:pt idx="6056">
                  <c:v>6.3314260929007675</c:v>
                </c:pt>
                <c:pt idx="6057">
                  <c:v>6.3212361706449265</c:v>
                </c:pt>
                <c:pt idx="6058">
                  <c:v>6.3184594119459856</c:v>
                </c:pt>
                <c:pt idx="6059">
                  <c:v>6.3162351208886651</c:v>
                </c:pt>
                <c:pt idx="6060">
                  <c:v>6.3156826532470447</c:v>
                </c:pt>
                <c:pt idx="6061">
                  <c:v>6.3021724449487317</c:v>
                </c:pt>
                <c:pt idx="6062">
                  <c:v>6.2962962962962958</c:v>
                </c:pt>
                <c:pt idx="6063">
                  <c:v>6.287915066257634</c:v>
                </c:pt>
                <c:pt idx="6064">
                  <c:v>6.273148148148147</c:v>
                </c:pt>
                <c:pt idx="6065">
                  <c:v>6.273148148148147</c:v>
                </c:pt>
                <c:pt idx="6066">
                  <c:v>6.2707207890499195</c:v>
                </c:pt>
                <c:pt idx="6067">
                  <c:v>6.2695296296296297</c:v>
                </c:pt>
                <c:pt idx="6068">
                  <c:v>6.2685185185185182</c:v>
                </c:pt>
                <c:pt idx="6069">
                  <c:v>6.2669218518518512</c:v>
                </c:pt>
                <c:pt idx="6070">
                  <c:v>6.262924237967165</c:v>
                </c:pt>
                <c:pt idx="6071">
                  <c:v>6.2601474792682241</c:v>
                </c:pt>
                <c:pt idx="6072">
                  <c:v>6.2518172031714023</c:v>
                </c:pt>
                <c:pt idx="6073">
                  <c:v>6.25</c:v>
                </c:pt>
                <c:pt idx="6074">
                  <c:v>6.25</c:v>
                </c:pt>
                <c:pt idx="6075">
                  <c:v>6.25</c:v>
                </c:pt>
                <c:pt idx="6076">
                  <c:v>6.25</c:v>
                </c:pt>
                <c:pt idx="6077">
                  <c:v>6.240710168375637</c:v>
                </c:pt>
                <c:pt idx="6078">
                  <c:v>6.2316667774696022</c:v>
                </c:pt>
                <c:pt idx="6079">
                  <c:v>6.2268518518518512</c:v>
                </c:pt>
                <c:pt idx="6080">
                  <c:v>6.2268518518518512</c:v>
                </c:pt>
                <c:pt idx="6081">
                  <c:v>6.2268518518518512</c:v>
                </c:pt>
                <c:pt idx="6082">
                  <c:v>6.2268518518518512</c:v>
                </c:pt>
                <c:pt idx="6083">
                  <c:v>6.2268518518518512</c:v>
                </c:pt>
                <c:pt idx="6084">
                  <c:v>6.2268518518518512</c:v>
                </c:pt>
                <c:pt idx="6085">
                  <c:v>6.2268518518518512</c:v>
                </c:pt>
                <c:pt idx="6086">
                  <c:v>6.2268518518518512</c:v>
                </c:pt>
                <c:pt idx="6087">
                  <c:v>6.2268518518518512</c:v>
                </c:pt>
                <c:pt idx="6088">
                  <c:v>6.2268518518518512</c:v>
                </c:pt>
                <c:pt idx="6089">
                  <c:v>6.2268518518518512</c:v>
                </c:pt>
                <c:pt idx="6090">
                  <c:v>6.2268518518518512</c:v>
                </c:pt>
                <c:pt idx="6091">
                  <c:v>6.2184960987841098</c:v>
                </c:pt>
                <c:pt idx="6092">
                  <c:v>6.2037037037037033</c:v>
                </c:pt>
                <c:pt idx="6093">
                  <c:v>6.2037037037037033</c:v>
                </c:pt>
                <c:pt idx="6094">
                  <c:v>6.2037037037037033</c:v>
                </c:pt>
                <c:pt idx="6095">
                  <c:v>6.1907285117946991</c:v>
                </c:pt>
                <c:pt idx="6096">
                  <c:v>6.1907285117946991</c:v>
                </c:pt>
                <c:pt idx="6097">
                  <c:v>6.1805555555555562</c:v>
                </c:pt>
                <c:pt idx="6098">
                  <c:v>6.1629609248052901</c:v>
                </c:pt>
                <c:pt idx="6099">
                  <c:v>6.1601841661063483</c:v>
                </c:pt>
                <c:pt idx="6100">
                  <c:v>6.1574074074074074</c:v>
                </c:pt>
                <c:pt idx="6101">
                  <c:v>6.1574074074074074</c:v>
                </c:pt>
                <c:pt idx="6102">
                  <c:v>6.1574074074074074</c:v>
                </c:pt>
                <c:pt idx="6103">
                  <c:v>6.1574074074074074</c:v>
                </c:pt>
                <c:pt idx="6104">
                  <c:v>6.1574074074074074</c:v>
                </c:pt>
                <c:pt idx="6105">
                  <c:v>6.1574074074074074</c:v>
                </c:pt>
                <c:pt idx="6106">
                  <c:v>6.1574074074074074</c:v>
                </c:pt>
                <c:pt idx="6107">
                  <c:v>6.1574074074074074</c:v>
                </c:pt>
                <c:pt idx="6108">
                  <c:v>6.1574074074074074</c:v>
                </c:pt>
                <c:pt idx="6109">
                  <c:v>6.1574074074074074</c:v>
                </c:pt>
                <c:pt idx="6110">
                  <c:v>6.1574074074074074</c:v>
                </c:pt>
                <c:pt idx="6111">
                  <c:v>6.1574074074074074</c:v>
                </c:pt>
                <c:pt idx="6112">
                  <c:v>6.1574074074074074</c:v>
                </c:pt>
                <c:pt idx="6113">
                  <c:v>6.1574074074074074</c:v>
                </c:pt>
                <c:pt idx="6114">
                  <c:v>6.1574074074074074</c:v>
                </c:pt>
                <c:pt idx="6115">
                  <c:v>6.1574074074074074</c:v>
                </c:pt>
                <c:pt idx="6116">
                  <c:v>6.1574074074074074</c:v>
                </c:pt>
                <c:pt idx="6117">
                  <c:v>6.1574074074074074</c:v>
                </c:pt>
                <c:pt idx="6118">
                  <c:v>6.1574074074074074</c:v>
                </c:pt>
                <c:pt idx="6119">
                  <c:v>6.1574074074074074</c:v>
                </c:pt>
                <c:pt idx="6120">
                  <c:v>6.1574074074074074</c:v>
                </c:pt>
                <c:pt idx="6121">
                  <c:v>6.1574074074074074</c:v>
                </c:pt>
                <c:pt idx="6122">
                  <c:v>6.1574074074074074</c:v>
                </c:pt>
                <c:pt idx="6123">
                  <c:v>6.1574074074074074</c:v>
                </c:pt>
                <c:pt idx="6124">
                  <c:v>6.1574074074074074</c:v>
                </c:pt>
                <c:pt idx="6125">
                  <c:v>6.1574074074074074</c:v>
                </c:pt>
                <c:pt idx="6126">
                  <c:v>6.1574074074074074</c:v>
                </c:pt>
                <c:pt idx="6127">
                  <c:v>6.1574074074074074</c:v>
                </c:pt>
                <c:pt idx="6128">
                  <c:v>6.1574074074074074</c:v>
                </c:pt>
                <c:pt idx="6129">
                  <c:v>6.1574074074074074</c:v>
                </c:pt>
                <c:pt idx="6130">
                  <c:v>6.1574074074074074</c:v>
                </c:pt>
                <c:pt idx="6131">
                  <c:v>6.1574074074074074</c:v>
                </c:pt>
                <c:pt idx="6132">
                  <c:v>6.1574074074074074</c:v>
                </c:pt>
                <c:pt idx="6133">
                  <c:v>6.1574074074074074</c:v>
                </c:pt>
                <c:pt idx="6134">
                  <c:v>6.1574074074074074</c:v>
                </c:pt>
                <c:pt idx="6135">
                  <c:v>6.1574074074074074</c:v>
                </c:pt>
                <c:pt idx="6136">
                  <c:v>6.1574074074074074</c:v>
                </c:pt>
                <c:pt idx="6137">
                  <c:v>6.1574074074074074</c:v>
                </c:pt>
                <c:pt idx="6138">
                  <c:v>6.1574074074074074</c:v>
                </c:pt>
                <c:pt idx="6139">
                  <c:v>6.1574074074074074</c:v>
                </c:pt>
                <c:pt idx="6140">
                  <c:v>6.1574074074074074</c:v>
                </c:pt>
                <c:pt idx="6141">
                  <c:v>6.1574074074074074</c:v>
                </c:pt>
                <c:pt idx="6142">
                  <c:v>6.1574074074074074</c:v>
                </c:pt>
                <c:pt idx="6143">
                  <c:v>6.1574074074074074</c:v>
                </c:pt>
                <c:pt idx="6144">
                  <c:v>6.1574074074074074</c:v>
                </c:pt>
                <c:pt idx="6145">
                  <c:v>6.1574074074074074</c:v>
                </c:pt>
                <c:pt idx="6146">
                  <c:v>6.1574074074074074</c:v>
                </c:pt>
                <c:pt idx="6147">
                  <c:v>6.1574074074074074</c:v>
                </c:pt>
                <c:pt idx="6148">
                  <c:v>6.1574074074074074</c:v>
                </c:pt>
                <c:pt idx="6149">
                  <c:v>6.1574074074074074</c:v>
                </c:pt>
                <c:pt idx="6150">
                  <c:v>6.1574074074074074</c:v>
                </c:pt>
                <c:pt idx="6151">
                  <c:v>6.1574074074074074</c:v>
                </c:pt>
                <c:pt idx="6152">
                  <c:v>6.1574074074074074</c:v>
                </c:pt>
                <c:pt idx="6153">
                  <c:v>6.1574074074074074</c:v>
                </c:pt>
                <c:pt idx="6154">
                  <c:v>6.1574074074074074</c:v>
                </c:pt>
                <c:pt idx="6155">
                  <c:v>6.1574074074074074</c:v>
                </c:pt>
                <c:pt idx="6156">
                  <c:v>6.1574074074074074</c:v>
                </c:pt>
                <c:pt idx="6157">
                  <c:v>6.1574074074074074</c:v>
                </c:pt>
                <c:pt idx="6158">
                  <c:v>6.1574074074074074</c:v>
                </c:pt>
                <c:pt idx="6159">
                  <c:v>6.1574074074074074</c:v>
                </c:pt>
                <c:pt idx="6160">
                  <c:v>6.1574074074074074</c:v>
                </c:pt>
                <c:pt idx="6161">
                  <c:v>6.1574074074074074</c:v>
                </c:pt>
                <c:pt idx="6162">
                  <c:v>6.1574074074074074</c:v>
                </c:pt>
                <c:pt idx="6163">
                  <c:v>6.1574074074074074</c:v>
                </c:pt>
                <c:pt idx="6164">
                  <c:v>6.1574074074074074</c:v>
                </c:pt>
                <c:pt idx="6165">
                  <c:v>6.1574074074074074</c:v>
                </c:pt>
                <c:pt idx="6166">
                  <c:v>6.1574074074074074</c:v>
                </c:pt>
                <c:pt idx="6167">
                  <c:v>6.1574074074074074</c:v>
                </c:pt>
                <c:pt idx="6168">
                  <c:v>6.1574074074074074</c:v>
                </c:pt>
                <c:pt idx="6169">
                  <c:v>6.1574074074074074</c:v>
                </c:pt>
                <c:pt idx="6170">
                  <c:v>6.1574074074074074</c:v>
                </c:pt>
                <c:pt idx="6171">
                  <c:v>6.1574074074074074</c:v>
                </c:pt>
                <c:pt idx="6172">
                  <c:v>6.1574074074074074</c:v>
                </c:pt>
                <c:pt idx="6173">
                  <c:v>6.1574074074074074</c:v>
                </c:pt>
                <c:pt idx="6174">
                  <c:v>6.1574074074074074</c:v>
                </c:pt>
                <c:pt idx="6175">
                  <c:v>6.1574074074074074</c:v>
                </c:pt>
                <c:pt idx="6176">
                  <c:v>6.1574074074074074</c:v>
                </c:pt>
                <c:pt idx="6177">
                  <c:v>6.1574074074074074</c:v>
                </c:pt>
                <c:pt idx="6178">
                  <c:v>6.1574074074074074</c:v>
                </c:pt>
                <c:pt idx="6179">
                  <c:v>6.1574074074074074</c:v>
                </c:pt>
                <c:pt idx="6180">
                  <c:v>6.1574074074074074</c:v>
                </c:pt>
                <c:pt idx="6181">
                  <c:v>6.1574074074074074</c:v>
                </c:pt>
                <c:pt idx="6182">
                  <c:v>6.1574074074074074</c:v>
                </c:pt>
                <c:pt idx="6183">
                  <c:v>6.1574074074074074</c:v>
                </c:pt>
                <c:pt idx="6184">
                  <c:v>6.1574074074074074</c:v>
                </c:pt>
                <c:pt idx="6185">
                  <c:v>6.1574074074074074</c:v>
                </c:pt>
                <c:pt idx="6186">
                  <c:v>6.1574074074074074</c:v>
                </c:pt>
                <c:pt idx="6187">
                  <c:v>6.1574074074074074</c:v>
                </c:pt>
                <c:pt idx="6188">
                  <c:v>6.1574074074074074</c:v>
                </c:pt>
                <c:pt idx="6189">
                  <c:v>6.1574074074074074</c:v>
                </c:pt>
                <c:pt idx="6190">
                  <c:v>6.1574074074074074</c:v>
                </c:pt>
                <c:pt idx="6191">
                  <c:v>6.1574074074074074</c:v>
                </c:pt>
                <c:pt idx="6192">
                  <c:v>6.1574074074074074</c:v>
                </c:pt>
                <c:pt idx="6193">
                  <c:v>6.1574074074074074</c:v>
                </c:pt>
                <c:pt idx="6194">
                  <c:v>6.1574074074074074</c:v>
                </c:pt>
                <c:pt idx="6195">
                  <c:v>6.1574074074074074</c:v>
                </c:pt>
                <c:pt idx="6196">
                  <c:v>6.1574074074074074</c:v>
                </c:pt>
                <c:pt idx="6197">
                  <c:v>6.1574074074074074</c:v>
                </c:pt>
                <c:pt idx="6198">
                  <c:v>6.1574074074074074</c:v>
                </c:pt>
                <c:pt idx="6199">
                  <c:v>6.1574074074074074</c:v>
                </c:pt>
                <c:pt idx="6200">
                  <c:v>6.1574074074074074</c:v>
                </c:pt>
                <c:pt idx="6201">
                  <c:v>6.1574074074074074</c:v>
                </c:pt>
                <c:pt idx="6202">
                  <c:v>6.1574074074074074</c:v>
                </c:pt>
                <c:pt idx="6203">
                  <c:v>6.1574074074074074</c:v>
                </c:pt>
                <c:pt idx="6204">
                  <c:v>6.1574074074074074</c:v>
                </c:pt>
                <c:pt idx="6205">
                  <c:v>6.1574074074074074</c:v>
                </c:pt>
                <c:pt idx="6206">
                  <c:v>6.1574074074074074</c:v>
                </c:pt>
                <c:pt idx="6207">
                  <c:v>6.1574074074074074</c:v>
                </c:pt>
                <c:pt idx="6208">
                  <c:v>6.1574074074074074</c:v>
                </c:pt>
                <c:pt idx="6209">
                  <c:v>6.1574074074074074</c:v>
                </c:pt>
                <c:pt idx="6210">
                  <c:v>6.1574074074074074</c:v>
                </c:pt>
                <c:pt idx="6211">
                  <c:v>6.1574074074074074</c:v>
                </c:pt>
                <c:pt idx="6212">
                  <c:v>6.1574074074074074</c:v>
                </c:pt>
                <c:pt idx="6213">
                  <c:v>6.1574074074074074</c:v>
                </c:pt>
                <c:pt idx="6214">
                  <c:v>6.1574074074074074</c:v>
                </c:pt>
                <c:pt idx="6215">
                  <c:v>6.1574074074074074</c:v>
                </c:pt>
                <c:pt idx="6216">
                  <c:v>6.1574074074074074</c:v>
                </c:pt>
                <c:pt idx="6217">
                  <c:v>6.1574074074074074</c:v>
                </c:pt>
                <c:pt idx="6218">
                  <c:v>6.1574074074074074</c:v>
                </c:pt>
                <c:pt idx="6219">
                  <c:v>6.1574074074074074</c:v>
                </c:pt>
                <c:pt idx="6220">
                  <c:v>6.1574074074074074</c:v>
                </c:pt>
                <c:pt idx="6221">
                  <c:v>6.1574074074074074</c:v>
                </c:pt>
                <c:pt idx="6222">
                  <c:v>6.1574074074074074</c:v>
                </c:pt>
                <c:pt idx="6223">
                  <c:v>6.1574074074074074</c:v>
                </c:pt>
                <c:pt idx="6224">
                  <c:v>6.1574074074074074</c:v>
                </c:pt>
                <c:pt idx="6225">
                  <c:v>6.1574074074074074</c:v>
                </c:pt>
                <c:pt idx="6226">
                  <c:v>6.1574074074074074</c:v>
                </c:pt>
                <c:pt idx="6227">
                  <c:v>6.1574074074074074</c:v>
                </c:pt>
                <c:pt idx="6228">
                  <c:v>6.1574074074074074</c:v>
                </c:pt>
                <c:pt idx="6229">
                  <c:v>6.1574074074074074</c:v>
                </c:pt>
                <c:pt idx="6230">
                  <c:v>6.1574074074074074</c:v>
                </c:pt>
                <c:pt idx="6231">
                  <c:v>6.1574074074074074</c:v>
                </c:pt>
                <c:pt idx="6232">
                  <c:v>6.1574074074074074</c:v>
                </c:pt>
                <c:pt idx="6233">
                  <c:v>6.1574074074074074</c:v>
                </c:pt>
                <c:pt idx="6234">
                  <c:v>6.1574074074074074</c:v>
                </c:pt>
                <c:pt idx="6235">
                  <c:v>6.1574074074074074</c:v>
                </c:pt>
                <c:pt idx="6236">
                  <c:v>6.1574074074074074</c:v>
                </c:pt>
                <c:pt idx="6237">
                  <c:v>6.1574074074074074</c:v>
                </c:pt>
                <c:pt idx="6238">
                  <c:v>6.1574074074074074</c:v>
                </c:pt>
                <c:pt idx="6239">
                  <c:v>6.1574074074074074</c:v>
                </c:pt>
                <c:pt idx="6240">
                  <c:v>6.1574074074074074</c:v>
                </c:pt>
                <c:pt idx="6241">
                  <c:v>6.1443217382473243</c:v>
                </c:pt>
                <c:pt idx="6242">
                  <c:v>6.127246110410713</c:v>
                </c:pt>
                <c:pt idx="6243">
                  <c:v>6.10267035776321</c:v>
                </c:pt>
                <c:pt idx="6244">
                  <c:v>6.0943400816663873</c:v>
                </c:pt>
                <c:pt idx="6245">
                  <c:v>6.0879629629629628</c:v>
                </c:pt>
                <c:pt idx="6246">
                  <c:v>6.0845751208886654</c:v>
                </c:pt>
                <c:pt idx="6247">
                  <c:v>6.0332513902896849</c:v>
                </c:pt>
                <c:pt idx="6248">
                  <c:v>6.030474631590744</c:v>
                </c:pt>
                <c:pt idx="6249">
                  <c:v>6.0082605619992151</c:v>
                </c:pt>
                <c:pt idx="6250">
                  <c:v>6.0078360228609853</c:v>
                </c:pt>
                <c:pt idx="6251">
                  <c:v>6.0053271542836324</c:v>
                </c:pt>
                <c:pt idx="6252">
                  <c:v>5.9194042836331038</c:v>
                </c:pt>
                <c:pt idx="6253">
                  <c:v>5.9147591791337479</c:v>
                </c:pt>
                <c:pt idx="6254">
                  <c:v>5.9027777777777777</c:v>
                </c:pt>
                <c:pt idx="6255">
                  <c:v>5.8982004669887296</c:v>
                </c:pt>
                <c:pt idx="6256">
                  <c:v>5.8551940543228556</c:v>
                </c:pt>
                <c:pt idx="6257">
                  <c:v>5.8393822276853253</c:v>
                </c:pt>
                <c:pt idx="6258">
                  <c:v>5.833333333333333</c:v>
                </c:pt>
                <c:pt idx="6259">
                  <c:v>5.8134629139351155</c:v>
                </c:pt>
                <c:pt idx="6260">
                  <c:v>5.7915100967949797</c:v>
                </c:pt>
                <c:pt idx="6261">
                  <c:v>5.7870370370370372</c:v>
                </c:pt>
                <c:pt idx="6262">
                  <c:v>5.7870370370370372</c:v>
                </c:pt>
                <c:pt idx="6263">
                  <c:v>5.7389149682019394</c:v>
                </c:pt>
                <c:pt idx="6264">
                  <c:v>5.730160152966886</c:v>
                </c:pt>
                <c:pt idx="6265">
                  <c:v>5.7175925925925926</c:v>
                </c:pt>
                <c:pt idx="6266">
                  <c:v>5.7175925925925926</c:v>
                </c:pt>
                <c:pt idx="6267">
                  <c:v>5.7139241399114686</c:v>
                </c:pt>
                <c:pt idx="6268">
                  <c:v>5.6925348148148149</c:v>
                </c:pt>
                <c:pt idx="6269">
                  <c:v>5.6712962962962958</c:v>
                </c:pt>
                <c:pt idx="6270">
                  <c:v>5.6712962962962958</c:v>
                </c:pt>
                <c:pt idx="6271">
                  <c:v>5.6712962962962958</c:v>
                </c:pt>
                <c:pt idx="6272">
                  <c:v>5.6481481481481479</c:v>
                </c:pt>
                <c:pt idx="6273">
                  <c:v>5.6333981376421809</c:v>
                </c:pt>
                <c:pt idx="6274">
                  <c:v>5.6274200811060693</c:v>
                </c:pt>
                <c:pt idx="6275">
                  <c:v>5.625</c:v>
                </c:pt>
                <c:pt idx="6276">
                  <c:v>5.625</c:v>
                </c:pt>
                <c:pt idx="6277">
                  <c:v>5.6018518518518521</c:v>
                </c:pt>
                <c:pt idx="6278">
                  <c:v>5.6018518518518521</c:v>
                </c:pt>
                <c:pt idx="6279">
                  <c:v>5.6018518518518521</c:v>
                </c:pt>
                <c:pt idx="6280">
                  <c:v>5.6018518518518521</c:v>
                </c:pt>
                <c:pt idx="6281">
                  <c:v>5.6018518518518521</c:v>
                </c:pt>
                <c:pt idx="6282">
                  <c:v>5.6018518518518521</c:v>
                </c:pt>
                <c:pt idx="6283">
                  <c:v>5.6000770332548884</c:v>
                </c:pt>
                <c:pt idx="6284">
                  <c:v>5.5787037037037033</c:v>
                </c:pt>
                <c:pt idx="6285">
                  <c:v>5.5787037037037033</c:v>
                </c:pt>
                <c:pt idx="6286">
                  <c:v>5.5787037037037033</c:v>
                </c:pt>
                <c:pt idx="6287">
                  <c:v>5.5787037037037033</c:v>
                </c:pt>
                <c:pt idx="6288">
                  <c:v>5.5787037037037033</c:v>
                </c:pt>
                <c:pt idx="6289">
                  <c:v>5.573357407407407</c:v>
                </c:pt>
                <c:pt idx="6290">
                  <c:v>5.5585107407407417</c:v>
                </c:pt>
                <c:pt idx="6291">
                  <c:v>5.5555555555555554</c:v>
                </c:pt>
                <c:pt idx="6292">
                  <c:v>5.5555555555555554</c:v>
                </c:pt>
                <c:pt idx="6293">
                  <c:v>5.5555555555555554</c:v>
                </c:pt>
                <c:pt idx="6294">
                  <c:v>5.5555555555555554</c:v>
                </c:pt>
                <c:pt idx="6295">
                  <c:v>5.5555555555555554</c:v>
                </c:pt>
                <c:pt idx="6296">
                  <c:v>5.5555555555555554</c:v>
                </c:pt>
                <c:pt idx="6297">
                  <c:v>5.5555555555555554</c:v>
                </c:pt>
                <c:pt idx="6298">
                  <c:v>5.5555555555555554</c:v>
                </c:pt>
                <c:pt idx="6299">
                  <c:v>5.5555555555555554</c:v>
                </c:pt>
                <c:pt idx="6300">
                  <c:v>5.5555555555555554</c:v>
                </c:pt>
                <c:pt idx="6301">
                  <c:v>5.5555555555555554</c:v>
                </c:pt>
                <c:pt idx="6302">
                  <c:v>5.5441080117106516</c:v>
                </c:pt>
                <c:pt idx="6303">
                  <c:v>5.5431134326497453</c:v>
                </c:pt>
                <c:pt idx="6304">
                  <c:v>5.5324074074074074</c:v>
                </c:pt>
                <c:pt idx="6305">
                  <c:v>5.5324074074074074</c:v>
                </c:pt>
                <c:pt idx="6306">
                  <c:v>5.5324074074074074</c:v>
                </c:pt>
                <c:pt idx="6307">
                  <c:v>5.5324074074074074</c:v>
                </c:pt>
                <c:pt idx="6308">
                  <c:v>5.5324074074074074</c:v>
                </c:pt>
                <c:pt idx="6309">
                  <c:v>5.5324074074074074</c:v>
                </c:pt>
                <c:pt idx="6310">
                  <c:v>5.5324074074074074</c:v>
                </c:pt>
                <c:pt idx="6311">
                  <c:v>5.5092592592592604</c:v>
                </c:pt>
                <c:pt idx="6312">
                  <c:v>5.5092592592592604</c:v>
                </c:pt>
                <c:pt idx="6313">
                  <c:v>5.5092592592592604</c:v>
                </c:pt>
                <c:pt idx="6314">
                  <c:v>5.5092592592592604</c:v>
                </c:pt>
                <c:pt idx="6315">
                  <c:v>5.5092592592592604</c:v>
                </c:pt>
                <c:pt idx="6316">
                  <c:v>5.5092592592592604</c:v>
                </c:pt>
                <c:pt idx="6317">
                  <c:v>5.5092592592592604</c:v>
                </c:pt>
                <c:pt idx="6318">
                  <c:v>5.5092592592592604</c:v>
                </c:pt>
                <c:pt idx="6319">
                  <c:v>5.5092592592592604</c:v>
                </c:pt>
                <c:pt idx="6320">
                  <c:v>5.5092592592592604</c:v>
                </c:pt>
                <c:pt idx="6321">
                  <c:v>5.5092592592592604</c:v>
                </c:pt>
                <c:pt idx="6322">
                  <c:v>5.5092592592592604</c:v>
                </c:pt>
                <c:pt idx="6323">
                  <c:v>5.5092592592592604</c:v>
                </c:pt>
                <c:pt idx="6324">
                  <c:v>5.5092592592592604</c:v>
                </c:pt>
                <c:pt idx="6325">
                  <c:v>5.5092592592592604</c:v>
                </c:pt>
                <c:pt idx="6326">
                  <c:v>5.5092592592592604</c:v>
                </c:pt>
                <c:pt idx="6327">
                  <c:v>5.5092592592592604</c:v>
                </c:pt>
                <c:pt idx="6328">
                  <c:v>5.5092592592592604</c:v>
                </c:pt>
                <c:pt idx="6329">
                  <c:v>5.5092592592592604</c:v>
                </c:pt>
                <c:pt idx="6330">
                  <c:v>5.5092592592592604</c:v>
                </c:pt>
                <c:pt idx="6331">
                  <c:v>5.5092592592592604</c:v>
                </c:pt>
                <c:pt idx="6332">
                  <c:v>5.5092592592592604</c:v>
                </c:pt>
                <c:pt idx="6333">
                  <c:v>5.5092592592592604</c:v>
                </c:pt>
                <c:pt idx="6334">
                  <c:v>5.5092592592592604</c:v>
                </c:pt>
                <c:pt idx="6335">
                  <c:v>5.5092592592592604</c:v>
                </c:pt>
                <c:pt idx="6336">
                  <c:v>5.5092592592592604</c:v>
                </c:pt>
                <c:pt idx="6337">
                  <c:v>5.5092592592592604</c:v>
                </c:pt>
                <c:pt idx="6338">
                  <c:v>5.5092592592592604</c:v>
                </c:pt>
                <c:pt idx="6339">
                  <c:v>5.5092592592592604</c:v>
                </c:pt>
                <c:pt idx="6340">
                  <c:v>5.5092592592592604</c:v>
                </c:pt>
                <c:pt idx="6341">
                  <c:v>5.5092592592592604</c:v>
                </c:pt>
                <c:pt idx="6342">
                  <c:v>5.5092592592592604</c:v>
                </c:pt>
                <c:pt idx="6343">
                  <c:v>5.5092592592592604</c:v>
                </c:pt>
                <c:pt idx="6344">
                  <c:v>5.5092592592592604</c:v>
                </c:pt>
                <c:pt idx="6345">
                  <c:v>5.5092592592592604</c:v>
                </c:pt>
                <c:pt idx="6346">
                  <c:v>5.5092592592592604</c:v>
                </c:pt>
                <c:pt idx="6347">
                  <c:v>5.5092592592592604</c:v>
                </c:pt>
                <c:pt idx="6348">
                  <c:v>5.5092592592592604</c:v>
                </c:pt>
                <c:pt idx="6349">
                  <c:v>5.5092592592592604</c:v>
                </c:pt>
                <c:pt idx="6350">
                  <c:v>5.5092592592592604</c:v>
                </c:pt>
                <c:pt idx="6351">
                  <c:v>5.5092592592592604</c:v>
                </c:pt>
                <c:pt idx="6352">
                  <c:v>5.5092592592592604</c:v>
                </c:pt>
                <c:pt idx="6353">
                  <c:v>5.5092592592592604</c:v>
                </c:pt>
                <c:pt idx="6354">
                  <c:v>5.5092592592592604</c:v>
                </c:pt>
                <c:pt idx="6355">
                  <c:v>5.5092592592592604</c:v>
                </c:pt>
                <c:pt idx="6356">
                  <c:v>5.5092592592592604</c:v>
                </c:pt>
                <c:pt idx="6357">
                  <c:v>5.5092592592592604</c:v>
                </c:pt>
                <c:pt idx="6358">
                  <c:v>5.5092592592592604</c:v>
                </c:pt>
                <c:pt idx="6359">
                  <c:v>5.5092592592592604</c:v>
                </c:pt>
                <c:pt idx="6360">
                  <c:v>5.5092592592592604</c:v>
                </c:pt>
                <c:pt idx="6361">
                  <c:v>5.5092592592592604</c:v>
                </c:pt>
                <c:pt idx="6362">
                  <c:v>5.5092592592592604</c:v>
                </c:pt>
                <c:pt idx="6363">
                  <c:v>5.5092592592592604</c:v>
                </c:pt>
                <c:pt idx="6364">
                  <c:v>5.5092592592592604</c:v>
                </c:pt>
                <c:pt idx="6365">
                  <c:v>5.5092592592592604</c:v>
                </c:pt>
                <c:pt idx="6366">
                  <c:v>5.5092592592592604</c:v>
                </c:pt>
                <c:pt idx="6367">
                  <c:v>5.5092592592592604</c:v>
                </c:pt>
                <c:pt idx="6368">
                  <c:v>5.5092592592592604</c:v>
                </c:pt>
                <c:pt idx="6369">
                  <c:v>5.5092592592592604</c:v>
                </c:pt>
                <c:pt idx="6370">
                  <c:v>5.5092592592592604</c:v>
                </c:pt>
                <c:pt idx="6371">
                  <c:v>5.5092592592592604</c:v>
                </c:pt>
                <c:pt idx="6372">
                  <c:v>5.5092592592592604</c:v>
                </c:pt>
                <c:pt idx="6373">
                  <c:v>5.5092592592592604</c:v>
                </c:pt>
                <c:pt idx="6374">
                  <c:v>5.5092592592592604</c:v>
                </c:pt>
                <c:pt idx="6375">
                  <c:v>5.5092592592592604</c:v>
                </c:pt>
                <c:pt idx="6376">
                  <c:v>5.5092592592592604</c:v>
                </c:pt>
                <c:pt idx="6377">
                  <c:v>5.5092592592592604</c:v>
                </c:pt>
                <c:pt idx="6378">
                  <c:v>5.5092592592592604</c:v>
                </c:pt>
                <c:pt idx="6379">
                  <c:v>5.5092592592592604</c:v>
                </c:pt>
                <c:pt idx="6380">
                  <c:v>5.5092592592592604</c:v>
                </c:pt>
                <c:pt idx="6381">
                  <c:v>5.5092592592592604</c:v>
                </c:pt>
                <c:pt idx="6382">
                  <c:v>5.5092592592592604</c:v>
                </c:pt>
                <c:pt idx="6383">
                  <c:v>5.5092592592592604</c:v>
                </c:pt>
                <c:pt idx="6384">
                  <c:v>5.5092592592592604</c:v>
                </c:pt>
                <c:pt idx="6385">
                  <c:v>5.5092592592592604</c:v>
                </c:pt>
                <c:pt idx="6386">
                  <c:v>5.5092592592592604</c:v>
                </c:pt>
                <c:pt idx="6387">
                  <c:v>5.5092592592592604</c:v>
                </c:pt>
                <c:pt idx="6388">
                  <c:v>5.5092592592592604</c:v>
                </c:pt>
                <c:pt idx="6389">
                  <c:v>5.5092592592592604</c:v>
                </c:pt>
                <c:pt idx="6390">
                  <c:v>5.5092592592592604</c:v>
                </c:pt>
                <c:pt idx="6391">
                  <c:v>5.5092592592592604</c:v>
                </c:pt>
                <c:pt idx="6392">
                  <c:v>5.5092592592592604</c:v>
                </c:pt>
                <c:pt idx="6393">
                  <c:v>5.5092592592592604</c:v>
                </c:pt>
                <c:pt idx="6394">
                  <c:v>5.5092592592592604</c:v>
                </c:pt>
                <c:pt idx="6395">
                  <c:v>5.5092592592592604</c:v>
                </c:pt>
                <c:pt idx="6396">
                  <c:v>5.5092592592592604</c:v>
                </c:pt>
                <c:pt idx="6397">
                  <c:v>5.5092592592592604</c:v>
                </c:pt>
                <c:pt idx="6398">
                  <c:v>5.5092592592592604</c:v>
                </c:pt>
                <c:pt idx="6399">
                  <c:v>5.5092592592592604</c:v>
                </c:pt>
                <c:pt idx="6400">
                  <c:v>5.5092592592592604</c:v>
                </c:pt>
                <c:pt idx="6401">
                  <c:v>5.5092592592592604</c:v>
                </c:pt>
                <c:pt idx="6402">
                  <c:v>5.5092592592592604</c:v>
                </c:pt>
                <c:pt idx="6403">
                  <c:v>5.5092592592592604</c:v>
                </c:pt>
                <c:pt idx="6404">
                  <c:v>5.5092592592592604</c:v>
                </c:pt>
                <c:pt idx="6405">
                  <c:v>5.5092592592592604</c:v>
                </c:pt>
                <c:pt idx="6406">
                  <c:v>5.4904248263013402</c:v>
                </c:pt>
                <c:pt idx="6407">
                  <c:v>5.4861111111111125</c:v>
                </c:pt>
                <c:pt idx="6408">
                  <c:v>5.4861111111111125</c:v>
                </c:pt>
                <c:pt idx="6409">
                  <c:v>5.4861111111111125</c:v>
                </c:pt>
                <c:pt idx="6410">
                  <c:v>5.4861111111111125</c:v>
                </c:pt>
                <c:pt idx="6411">
                  <c:v>5.4861111111111125</c:v>
                </c:pt>
                <c:pt idx="6412">
                  <c:v>5.4861111111111125</c:v>
                </c:pt>
                <c:pt idx="6413">
                  <c:v>5.4861111111111125</c:v>
                </c:pt>
                <c:pt idx="6414">
                  <c:v>5.4861111111111125</c:v>
                </c:pt>
                <c:pt idx="6415">
                  <c:v>5.4861111111111125</c:v>
                </c:pt>
                <c:pt idx="6416">
                  <c:v>5.4861111111111125</c:v>
                </c:pt>
                <c:pt idx="6417">
                  <c:v>5.4861111111111125</c:v>
                </c:pt>
                <c:pt idx="6418">
                  <c:v>5.4861111111111125</c:v>
                </c:pt>
                <c:pt idx="6419">
                  <c:v>5.4861111111111125</c:v>
                </c:pt>
                <c:pt idx="6420">
                  <c:v>5.4861111111111125</c:v>
                </c:pt>
                <c:pt idx="6421">
                  <c:v>5.4861111111111125</c:v>
                </c:pt>
                <c:pt idx="6422">
                  <c:v>5.4861111111111125</c:v>
                </c:pt>
                <c:pt idx="6423">
                  <c:v>5.4861111111111125</c:v>
                </c:pt>
                <c:pt idx="6424">
                  <c:v>5.4784248148148151</c:v>
                </c:pt>
                <c:pt idx="6425">
                  <c:v>5.4751228918025445</c:v>
                </c:pt>
                <c:pt idx="6426">
                  <c:v>5.4629629629629628</c:v>
                </c:pt>
                <c:pt idx="6427">
                  <c:v>5.4629629629629628</c:v>
                </c:pt>
                <c:pt idx="6428">
                  <c:v>5.4629629629629628</c:v>
                </c:pt>
                <c:pt idx="6429">
                  <c:v>5.4629629629629628</c:v>
                </c:pt>
                <c:pt idx="6430">
                  <c:v>5.4629629629629628</c:v>
                </c:pt>
                <c:pt idx="6431">
                  <c:v>5.4629629629629628</c:v>
                </c:pt>
                <c:pt idx="6432">
                  <c:v>5.4629629629629628</c:v>
                </c:pt>
                <c:pt idx="6433">
                  <c:v>5.4629629629629628</c:v>
                </c:pt>
                <c:pt idx="6434">
                  <c:v>5.4629629629629628</c:v>
                </c:pt>
                <c:pt idx="6435">
                  <c:v>5.4629629629629628</c:v>
                </c:pt>
                <c:pt idx="6436">
                  <c:v>5.4445785461141911</c:v>
                </c:pt>
                <c:pt idx="6437">
                  <c:v>5.4398148148148149</c:v>
                </c:pt>
                <c:pt idx="6438">
                  <c:v>5.4398148148148149</c:v>
                </c:pt>
                <c:pt idx="6439">
                  <c:v>5.3418384742533753</c:v>
                </c:pt>
                <c:pt idx="6440">
                  <c:v>5.2780717042079894</c:v>
                </c:pt>
                <c:pt idx="6441">
                  <c:v>5.2568174934162606</c:v>
                </c:pt>
                <c:pt idx="6442">
                  <c:v>5.16134915882221</c:v>
                </c:pt>
                <c:pt idx="6443">
                  <c:v>5.1137197218019841</c:v>
                </c:pt>
                <c:pt idx="6444">
                  <c:v>5.0609330936571979</c:v>
                </c:pt>
                <c:pt idx="6445">
                  <c:v>4.9864133607889283</c:v>
                </c:pt>
                <c:pt idx="6446">
                  <c:v>4.9641992911974002</c:v>
                </c:pt>
                <c:pt idx="6447">
                  <c:v>4.9530922564016358</c:v>
                </c:pt>
                <c:pt idx="6448">
                  <c:v>4.9522540658093792</c:v>
                </c:pt>
                <c:pt idx="6449">
                  <c:v>4.9308493606768646</c:v>
                </c:pt>
                <c:pt idx="6450">
                  <c:v>4.8975570824228161</c:v>
                </c:pt>
                <c:pt idx="6451">
                  <c:v>4.8836732889281107</c:v>
                </c:pt>
                <c:pt idx="6452">
                  <c:v>4.8836732889281107</c:v>
                </c:pt>
                <c:pt idx="6453">
                  <c:v>4.8803831541715699</c:v>
                </c:pt>
                <c:pt idx="6454">
                  <c:v>4.8225845975514092</c:v>
                </c:pt>
                <c:pt idx="6455">
                  <c:v>4.7564649317812515</c:v>
                </c:pt>
                <c:pt idx="6456">
                  <c:v>4.7266600854485343</c:v>
                </c:pt>
                <c:pt idx="6457">
                  <c:v>4.7222222222222223</c:v>
                </c:pt>
                <c:pt idx="6458">
                  <c:v>4.6865234213033</c:v>
                </c:pt>
                <c:pt idx="6459">
                  <c:v>4.6865234213033</c:v>
                </c:pt>
                <c:pt idx="6460">
                  <c:v>4.685926666666667</c:v>
                </c:pt>
                <c:pt idx="6461">
                  <c:v>4.6754163865075355</c:v>
                </c:pt>
                <c:pt idx="6462">
                  <c:v>4.6546498232195885</c:v>
                </c:pt>
                <c:pt idx="6463">
                  <c:v>4.6527777777777786</c:v>
                </c:pt>
                <c:pt idx="6464">
                  <c:v>4.6527777777777786</c:v>
                </c:pt>
                <c:pt idx="6465">
                  <c:v>4.6527777777777786</c:v>
                </c:pt>
                <c:pt idx="6466">
                  <c:v>4.6527777777777786</c:v>
                </c:pt>
                <c:pt idx="6467">
                  <c:v>4.6527777777777786</c:v>
                </c:pt>
                <c:pt idx="6468">
                  <c:v>4.6527777777777786</c:v>
                </c:pt>
                <c:pt idx="6469">
                  <c:v>4.6527777777777786</c:v>
                </c:pt>
                <c:pt idx="6470">
                  <c:v>4.6527777777777786</c:v>
                </c:pt>
                <c:pt idx="6471">
                  <c:v>4.6527777777777786</c:v>
                </c:pt>
                <c:pt idx="6472">
                  <c:v>4.6527777777777786</c:v>
                </c:pt>
                <c:pt idx="6473">
                  <c:v>4.6527777777777786</c:v>
                </c:pt>
                <c:pt idx="6474">
                  <c:v>4.6527777777777786</c:v>
                </c:pt>
                <c:pt idx="6475">
                  <c:v>4.6527777777777786</c:v>
                </c:pt>
                <c:pt idx="6476">
                  <c:v>4.6527777777777786</c:v>
                </c:pt>
                <c:pt idx="6477">
                  <c:v>4.6527777777777786</c:v>
                </c:pt>
                <c:pt idx="6478">
                  <c:v>4.6527777777777786</c:v>
                </c:pt>
                <c:pt idx="6479">
                  <c:v>4.6527777777777786</c:v>
                </c:pt>
                <c:pt idx="6480">
                  <c:v>4.6527777777777786</c:v>
                </c:pt>
                <c:pt idx="6481">
                  <c:v>4.6527777777777786</c:v>
                </c:pt>
                <c:pt idx="6482">
                  <c:v>4.6527777777777786</c:v>
                </c:pt>
                <c:pt idx="6483">
                  <c:v>4.6527777777777786</c:v>
                </c:pt>
                <c:pt idx="6484">
                  <c:v>4.6527777777777786</c:v>
                </c:pt>
                <c:pt idx="6485">
                  <c:v>4.6527777777777786</c:v>
                </c:pt>
                <c:pt idx="6486">
                  <c:v>4.6527777777777786</c:v>
                </c:pt>
                <c:pt idx="6487">
                  <c:v>4.6527777777777786</c:v>
                </c:pt>
                <c:pt idx="6488">
                  <c:v>4.6527777777777786</c:v>
                </c:pt>
                <c:pt idx="6489">
                  <c:v>4.6527777777777786</c:v>
                </c:pt>
                <c:pt idx="6490">
                  <c:v>4.6527777777777786</c:v>
                </c:pt>
                <c:pt idx="6491">
                  <c:v>4.6365417647223621</c:v>
                </c:pt>
                <c:pt idx="6492">
                  <c:v>4.6296296296296298</c:v>
                </c:pt>
                <c:pt idx="6493">
                  <c:v>4.6032206603350705</c:v>
                </c:pt>
                <c:pt idx="6494">
                  <c:v>4.5782298320446007</c:v>
                </c:pt>
                <c:pt idx="6495">
                  <c:v>4.5674511406678988</c:v>
                </c:pt>
                <c:pt idx="6496">
                  <c:v>4.5587925211520144</c:v>
                </c:pt>
                <c:pt idx="6497">
                  <c:v>4.533151201182271</c:v>
                </c:pt>
                <c:pt idx="6498">
                  <c:v>4.5199178993668401</c:v>
                </c:pt>
                <c:pt idx="6499">
                  <c:v>4.4911236860536778</c:v>
                </c:pt>
                <c:pt idx="6500">
                  <c:v>4.4532756905922568</c:v>
                </c:pt>
                <c:pt idx="6501">
                  <c:v>4.4366151383986097</c:v>
                </c:pt>
                <c:pt idx="6502">
                  <c:v>4.4338383796996688</c:v>
                </c:pt>
                <c:pt idx="6503">
                  <c:v>4.4310616210007279</c:v>
                </c:pt>
                <c:pt idx="6504">
                  <c:v>4.428284862301787</c:v>
                </c:pt>
                <c:pt idx="6505">
                  <c:v>4.4199545862049643</c:v>
                </c:pt>
                <c:pt idx="6506">
                  <c:v>4.3950434099568554</c:v>
                </c:pt>
                <c:pt idx="6507">
                  <c:v>4.3779718164117218</c:v>
                </c:pt>
                <c:pt idx="6508">
                  <c:v>4.3394285839356748</c:v>
                </c:pt>
                <c:pt idx="6509">
                  <c:v>4.3308177556452065</c:v>
                </c:pt>
                <c:pt idx="6510">
                  <c:v>4.2433673358267487</c:v>
                </c:pt>
                <c:pt idx="6511">
                  <c:v>4.2339117533759172</c:v>
                </c:pt>
                <c:pt idx="6512">
                  <c:v>4.167269544601333</c:v>
                </c:pt>
                <c:pt idx="6513">
                  <c:v>4.1658954839748974</c:v>
                </c:pt>
                <c:pt idx="6514">
                  <c:v>4.1142145838236122</c:v>
                </c:pt>
                <c:pt idx="6515">
                  <c:v>4.1022751851851851</c:v>
                </c:pt>
                <c:pt idx="6516">
                  <c:v>4.0367618857511065</c:v>
                </c:pt>
                <c:pt idx="6517">
                  <c:v>4.0356585185185185</c:v>
                </c:pt>
                <c:pt idx="6518">
                  <c:v>4.0353338275340391</c:v>
                </c:pt>
                <c:pt idx="6519">
                  <c:v>4.029228572589231</c:v>
                </c:pt>
                <c:pt idx="6520">
                  <c:v>4.0245516701686554</c:v>
                </c:pt>
                <c:pt idx="6521">
                  <c:v>3.9812267117722868</c:v>
                </c:pt>
                <c:pt idx="6522">
                  <c:v>3.9590314814814818</c:v>
                </c:pt>
                <c:pt idx="6523">
                  <c:v>3.9506823660839352</c:v>
                </c:pt>
                <c:pt idx="6524">
                  <c:v>3.9404740740740745</c:v>
                </c:pt>
                <c:pt idx="6525">
                  <c:v>3.8724514814814821</c:v>
                </c:pt>
                <c:pt idx="6526">
                  <c:v>3.836835259427354</c:v>
                </c:pt>
                <c:pt idx="6527">
                  <c:v>3.8312817420294722</c:v>
                </c:pt>
                <c:pt idx="6528">
                  <c:v>3.822718518518518</c:v>
                </c:pt>
                <c:pt idx="6529">
                  <c:v>3.8146211898358264</c:v>
                </c:pt>
                <c:pt idx="6530">
                  <c:v>3.8090676724379442</c:v>
                </c:pt>
                <c:pt idx="6531">
                  <c:v>3.8075085185185187</c:v>
                </c:pt>
                <c:pt idx="6532">
                  <c:v>3.8062909137390033</c:v>
                </c:pt>
                <c:pt idx="6533">
                  <c:v>3.7979606376421806</c:v>
                </c:pt>
                <c:pt idx="6534">
                  <c:v>3.7924071202442979</c:v>
                </c:pt>
                <c:pt idx="6535">
                  <c:v>3.7809396296296303</c:v>
                </c:pt>
                <c:pt idx="6536">
                  <c:v>3.7728804220597296</c:v>
                </c:pt>
                <c:pt idx="6537">
                  <c:v>3.7701930506527703</c:v>
                </c:pt>
                <c:pt idx="6538">
                  <c:v>3.7600200944136271</c:v>
                </c:pt>
                <c:pt idx="6539">
                  <c:v>3.7360749204348069</c:v>
                </c:pt>
                <c:pt idx="6540">
                  <c:v>3.7268518518518512</c:v>
                </c:pt>
                <c:pt idx="6541">
                  <c:v>3.7257649114697151</c:v>
                </c:pt>
                <c:pt idx="6542">
                  <c:v>3.7257649114697151</c:v>
                </c:pt>
                <c:pt idx="6543">
                  <c:v>3.7202113940718324</c:v>
                </c:pt>
                <c:pt idx="6544">
                  <c:v>3.7147533333333338</c:v>
                </c:pt>
                <c:pt idx="6545">
                  <c:v>3.7146578766739506</c:v>
                </c:pt>
                <c:pt idx="6546">
                  <c:v>3.7086355555555559</c:v>
                </c:pt>
                <c:pt idx="6547">
                  <c:v>3.7068885185185185</c:v>
                </c:pt>
                <c:pt idx="6548">
                  <c:v>3.6805555555555558</c:v>
                </c:pt>
                <c:pt idx="6549">
                  <c:v>3.6805555555555558</c:v>
                </c:pt>
                <c:pt idx="6550">
                  <c:v>3.6732996296296299</c:v>
                </c:pt>
                <c:pt idx="6551">
                  <c:v>3.6722029629629631</c:v>
                </c:pt>
                <c:pt idx="6552">
                  <c:v>3.6646762200930127</c:v>
                </c:pt>
                <c:pt idx="6553">
                  <c:v>3.6574074074074079</c:v>
                </c:pt>
                <c:pt idx="6554">
                  <c:v>3.6446012503501981</c:v>
                </c:pt>
                <c:pt idx="6555">
                  <c:v>3.644553333333334</c:v>
                </c:pt>
                <c:pt idx="6556">
                  <c:v>3.6424621505014847</c:v>
                </c:pt>
                <c:pt idx="6557">
                  <c:v>3.6396853918025434</c:v>
                </c:pt>
                <c:pt idx="6558">
                  <c:v>3.6236559259259256</c:v>
                </c:pt>
                <c:pt idx="6559">
                  <c:v>3.6214785185185185</c:v>
                </c:pt>
                <c:pt idx="6560">
                  <c:v>3.6111111111111112</c:v>
                </c:pt>
                <c:pt idx="6561">
                  <c:v>3.6111111111111112</c:v>
                </c:pt>
                <c:pt idx="6562">
                  <c:v>3.5924804939205468</c:v>
                </c:pt>
                <c:pt idx="6563">
                  <c:v>3.5904814814814818</c:v>
                </c:pt>
                <c:pt idx="6564">
                  <c:v>3.5888620786406671</c:v>
                </c:pt>
                <c:pt idx="6565">
                  <c:v>3.5879629629629628</c:v>
                </c:pt>
                <c:pt idx="6566">
                  <c:v>3.5879629629629628</c:v>
                </c:pt>
                <c:pt idx="6567">
                  <c:v>3.5879629629629628</c:v>
                </c:pt>
                <c:pt idx="6568">
                  <c:v>3.5879629629629628</c:v>
                </c:pt>
                <c:pt idx="6569">
                  <c:v>3.5879629629629628</c:v>
                </c:pt>
                <c:pt idx="6570">
                  <c:v>3.5879629629629628</c:v>
                </c:pt>
                <c:pt idx="6571">
                  <c:v>3.5879629629629628</c:v>
                </c:pt>
                <c:pt idx="6572">
                  <c:v>3.5813734591247823</c:v>
                </c:pt>
                <c:pt idx="6573">
                  <c:v>3.5674896656300774</c:v>
                </c:pt>
                <c:pt idx="6574">
                  <c:v>3.5648148148148149</c:v>
                </c:pt>
                <c:pt idx="6575">
                  <c:v>3.5536058721353725</c:v>
                </c:pt>
                <c:pt idx="6576">
                  <c:v>3.5508291134364316</c:v>
                </c:pt>
                <c:pt idx="6577">
                  <c:v>3.5437293984983476</c:v>
                </c:pt>
                <c:pt idx="6578">
                  <c:v>3.5436400741020897</c:v>
                </c:pt>
                <c:pt idx="6579">
                  <c:v>3.5424988373396085</c:v>
                </c:pt>
                <c:pt idx="6580">
                  <c:v>3.5416666666666665</c:v>
                </c:pt>
                <c:pt idx="6581">
                  <c:v>3.5404233333333335</c:v>
                </c:pt>
                <c:pt idx="6582">
                  <c:v>3.5380833333333337</c:v>
                </c:pt>
                <c:pt idx="6583">
                  <c:v>3.5341685612427858</c:v>
                </c:pt>
                <c:pt idx="6584">
                  <c:v>3.5324246240264463</c:v>
                </c:pt>
                <c:pt idx="6585">
                  <c:v>3.5313918025438449</c:v>
                </c:pt>
                <c:pt idx="6586">
                  <c:v>3.5258382851459626</c:v>
                </c:pt>
                <c:pt idx="6587">
                  <c:v>3.5205333333333333</c:v>
                </c:pt>
                <c:pt idx="6588">
                  <c:v>3.5202847677480809</c:v>
                </c:pt>
                <c:pt idx="6589">
                  <c:v>3.5185185185185186</c:v>
                </c:pt>
                <c:pt idx="6590">
                  <c:v>3.5185185185185186</c:v>
                </c:pt>
                <c:pt idx="6591">
                  <c:v>3.5185185185185186</c:v>
                </c:pt>
                <c:pt idx="6592">
                  <c:v>3.5185185185185186</c:v>
                </c:pt>
                <c:pt idx="6593">
                  <c:v>3.5185185185185186</c:v>
                </c:pt>
                <c:pt idx="6594">
                  <c:v>3.5185185185185186</c:v>
                </c:pt>
                <c:pt idx="6595">
                  <c:v>3.5185185185185186</c:v>
                </c:pt>
                <c:pt idx="6596">
                  <c:v>3.5185185185185186</c:v>
                </c:pt>
                <c:pt idx="6597">
                  <c:v>3.5185185185185186</c:v>
                </c:pt>
                <c:pt idx="6598">
                  <c:v>3.5185185185185186</c:v>
                </c:pt>
                <c:pt idx="6599">
                  <c:v>3.5185185185185186</c:v>
                </c:pt>
                <c:pt idx="6600">
                  <c:v>3.5185185185185186</c:v>
                </c:pt>
                <c:pt idx="6601">
                  <c:v>3.5185185185185186</c:v>
                </c:pt>
                <c:pt idx="6602">
                  <c:v>3.5185185185185186</c:v>
                </c:pt>
                <c:pt idx="6603">
                  <c:v>3.5185185185185186</c:v>
                </c:pt>
                <c:pt idx="6604">
                  <c:v>3.5185185185185186</c:v>
                </c:pt>
                <c:pt idx="6605">
                  <c:v>3.5185185185185186</c:v>
                </c:pt>
                <c:pt idx="6606">
                  <c:v>3.5185185185185186</c:v>
                </c:pt>
                <c:pt idx="6607">
                  <c:v>3.5185185185185186</c:v>
                </c:pt>
                <c:pt idx="6608">
                  <c:v>3.5185185185185186</c:v>
                </c:pt>
                <c:pt idx="6609">
                  <c:v>3.5185185185185186</c:v>
                </c:pt>
                <c:pt idx="6610">
                  <c:v>3.5185185185185186</c:v>
                </c:pt>
                <c:pt idx="6611">
                  <c:v>3.5185185185185186</c:v>
                </c:pt>
                <c:pt idx="6612">
                  <c:v>3.5185185185185186</c:v>
                </c:pt>
                <c:pt idx="6613">
                  <c:v>3.5185185185185186</c:v>
                </c:pt>
                <c:pt idx="6614">
                  <c:v>3.5185185185185186</c:v>
                </c:pt>
                <c:pt idx="6615">
                  <c:v>3.5185185185185186</c:v>
                </c:pt>
                <c:pt idx="6616">
                  <c:v>3.5185185185185186</c:v>
                </c:pt>
                <c:pt idx="6617">
                  <c:v>3.5185185185185186</c:v>
                </c:pt>
                <c:pt idx="6618">
                  <c:v>3.5185185185185186</c:v>
                </c:pt>
                <c:pt idx="6619">
                  <c:v>3.5185185185185186</c:v>
                </c:pt>
                <c:pt idx="6620">
                  <c:v>3.5185185185185186</c:v>
                </c:pt>
                <c:pt idx="6621">
                  <c:v>3.5185185185185186</c:v>
                </c:pt>
                <c:pt idx="6622">
                  <c:v>3.5185185185185186</c:v>
                </c:pt>
                <c:pt idx="6623">
                  <c:v>3.5185185185185186</c:v>
                </c:pt>
                <c:pt idx="6624">
                  <c:v>3.5185185185185186</c:v>
                </c:pt>
                <c:pt idx="6625">
                  <c:v>3.5185185185185186</c:v>
                </c:pt>
                <c:pt idx="6626">
                  <c:v>3.5185185185185186</c:v>
                </c:pt>
                <c:pt idx="6627">
                  <c:v>3.5185185185185186</c:v>
                </c:pt>
                <c:pt idx="6628">
                  <c:v>3.5185185185185186</c:v>
                </c:pt>
                <c:pt idx="6629">
                  <c:v>3.5185185185185186</c:v>
                </c:pt>
                <c:pt idx="6630">
                  <c:v>3.5185185185185186</c:v>
                </c:pt>
                <c:pt idx="6631">
                  <c:v>3.5185185185185186</c:v>
                </c:pt>
                <c:pt idx="6632">
                  <c:v>3.5185185185185186</c:v>
                </c:pt>
                <c:pt idx="6633">
                  <c:v>3.5185185185185186</c:v>
                </c:pt>
                <c:pt idx="6634">
                  <c:v>3.5185185185185186</c:v>
                </c:pt>
                <c:pt idx="6635">
                  <c:v>3.5185185185185186</c:v>
                </c:pt>
                <c:pt idx="6636">
                  <c:v>3.5185185185185186</c:v>
                </c:pt>
                <c:pt idx="6637">
                  <c:v>3.5185185185185186</c:v>
                </c:pt>
                <c:pt idx="6638">
                  <c:v>3.5185185185185186</c:v>
                </c:pt>
                <c:pt idx="6639">
                  <c:v>3.5185185185185186</c:v>
                </c:pt>
                <c:pt idx="6640">
                  <c:v>3.5185185185185186</c:v>
                </c:pt>
                <c:pt idx="6641">
                  <c:v>3.5185185185185186</c:v>
                </c:pt>
                <c:pt idx="6642">
                  <c:v>3.5185185185185186</c:v>
                </c:pt>
                <c:pt idx="6643">
                  <c:v>3.5185185185185186</c:v>
                </c:pt>
                <c:pt idx="6644">
                  <c:v>3.5185185185185186</c:v>
                </c:pt>
                <c:pt idx="6645">
                  <c:v>3.5185185185185186</c:v>
                </c:pt>
                <c:pt idx="6646">
                  <c:v>3.5185185185185186</c:v>
                </c:pt>
                <c:pt idx="6647">
                  <c:v>3.5185185185185186</c:v>
                </c:pt>
                <c:pt idx="6648">
                  <c:v>3.5185185185185186</c:v>
                </c:pt>
                <c:pt idx="6649">
                  <c:v>3.5185185185185186</c:v>
                </c:pt>
                <c:pt idx="6650">
                  <c:v>3.5185185185185186</c:v>
                </c:pt>
                <c:pt idx="6651">
                  <c:v>3.5185185185185186</c:v>
                </c:pt>
                <c:pt idx="6652">
                  <c:v>3.5185185185185186</c:v>
                </c:pt>
                <c:pt idx="6653">
                  <c:v>3.5185185185185186</c:v>
                </c:pt>
                <c:pt idx="6654">
                  <c:v>3.5185185185185186</c:v>
                </c:pt>
                <c:pt idx="6655">
                  <c:v>3.5185185185185186</c:v>
                </c:pt>
                <c:pt idx="6656">
                  <c:v>3.5185185185185186</c:v>
                </c:pt>
                <c:pt idx="6657">
                  <c:v>3.5185185185185186</c:v>
                </c:pt>
                <c:pt idx="6658">
                  <c:v>3.5185185185185186</c:v>
                </c:pt>
                <c:pt idx="6659">
                  <c:v>3.5185185185185186</c:v>
                </c:pt>
                <c:pt idx="6660">
                  <c:v>3.5185185185185186</c:v>
                </c:pt>
                <c:pt idx="6661">
                  <c:v>3.5185185185185186</c:v>
                </c:pt>
                <c:pt idx="6662">
                  <c:v>3.5185185185185186</c:v>
                </c:pt>
                <c:pt idx="6663">
                  <c:v>3.5185185185185186</c:v>
                </c:pt>
                <c:pt idx="6664">
                  <c:v>3.5185185185185186</c:v>
                </c:pt>
                <c:pt idx="6665">
                  <c:v>3.5185185185185186</c:v>
                </c:pt>
                <c:pt idx="6666">
                  <c:v>3.5185185185185186</c:v>
                </c:pt>
                <c:pt idx="6667">
                  <c:v>3.5185185185185186</c:v>
                </c:pt>
                <c:pt idx="6668">
                  <c:v>3.5185185185185186</c:v>
                </c:pt>
                <c:pt idx="6669">
                  <c:v>3.5185185185185186</c:v>
                </c:pt>
                <c:pt idx="6670">
                  <c:v>3.5185185185185186</c:v>
                </c:pt>
                <c:pt idx="6671">
                  <c:v>3.5185185185185186</c:v>
                </c:pt>
                <c:pt idx="6672">
                  <c:v>3.5185185185185186</c:v>
                </c:pt>
                <c:pt idx="6673">
                  <c:v>3.5185185185185186</c:v>
                </c:pt>
                <c:pt idx="6674">
                  <c:v>3.5185185185185186</c:v>
                </c:pt>
                <c:pt idx="6675">
                  <c:v>3.5185185185185186</c:v>
                </c:pt>
                <c:pt idx="6676">
                  <c:v>3.5185185185185186</c:v>
                </c:pt>
                <c:pt idx="6677">
                  <c:v>3.5185185185185186</c:v>
                </c:pt>
                <c:pt idx="6678">
                  <c:v>3.5185185185185186</c:v>
                </c:pt>
                <c:pt idx="6679">
                  <c:v>3.5185185185185186</c:v>
                </c:pt>
                <c:pt idx="6680">
                  <c:v>3.5185185185185186</c:v>
                </c:pt>
                <c:pt idx="6681">
                  <c:v>3.5185185185185186</c:v>
                </c:pt>
                <c:pt idx="6682">
                  <c:v>3.5185185185185186</c:v>
                </c:pt>
                <c:pt idx="6683">
                  <c:v>3.5185185185185186</c:v>
                </c:pt>
                <c:pt idx="6684">
                  <c:v>3.5185185185185186</c:v>
                </c:pt>
                <c:pt idx="6685">
                  <c:v>3.5185185185185186</c:v>
                </c:pt>
                <c:pt idx="6686">
                  <c:v>3.5185185185185186</c:v>
                </c:pt>
                <c:pt idx="6687">
                  <c:v>3.5185185185185186</c:v>
                </c:pt>
                <c:pt idx="6688">
                  <c:v>3.5185185185185186</c:v>
                </c:pt>
                <c:pt idx="6689">
                  <c:v>3.5185185185185186</c:v>
                </c:pt>
                <c:pt idx="6690">
                  <c:v>3.5185185185185186</c:v>
                </c:pt>
                <c:pt idx="6691">
                  <c:v>3.5185185185185186</c:v>
                </c:pt>
                <c:pt idx="6692">
                  <c:v>3.5185185185185186</c:v>
                </c:pt>
                <c:pt idx="6693">
                  <c:v>3.5185185185185186</c:v>
                </c:pt>
                <c:pt idx="6694">
                  <c:v>3.5185185185185186</c:v>
                </c:pt>
                <c:pt idx="6695">
                  <c:v>3.5185185185185186</c:v>
                </c:pt>
                <c:pt idx="6696">
                  <c:v>3.5185185185185186</c:v>
                </c:pt>
                <c:pt idx="6697">
                  <c:v>3.5185185185185186</c:v>
                </c:pt>
                <c:pt idx="6698">
                  <c:v>3.5185185185185186</c:v>
                </c:pt>
                <c:pt idx="6699">
                  <c:v>3.5185185185185186</c:v>
                </c:pt>
                <c:pt idx="6700">
                  <c:v>3.5185185185185186</c:v>
                </c:pt>
                <c:pt idx="6701">
                  <c:v>3.5185185185185186</c:v>
                </c:pt>
                <c:pt idx="6702">
                  <c:v>3.5185185185185186</c:v>
                </c:pt>
                <c:pt idx="6703">
                  <c:v>3.5185185185185186</c:v>
                </c:pt>
                <c:pt idx="6704">
                  <c:v>3.5185185185185186</c:v>
                </c:pt>
                <c:pt idx="6705">
                  <c:v>3.5185185185185186</c:v>
                </c:pt>
                <c:pt idx="6706">
                  <c:v>3.5185185185185186</c:v>
                </c:pt>
                <c:pt idx="6707">
                  <c:v>3.5185185185185186</c:v>
                </c:pt>
                <c:pt idx="6708">
                  <c:v>3.5185185185185186</c:v>
                </c:pt>
                <c:pt idx="6709">
                  <c:v>3.5185185185185186</c:v>
                </c:pt>
                <c:pt idx="6710">
                  <c:v>3.5185185185185186</c:v>
                </c:pt>
                <c:pt idx="6711">
                  <c:v>3.5185185185185186</c:v>
                </c:pt>
                <c:pt idx="6712">
                  <c:v>3.5185185185185186</c:v>
                </c:pt>
                <c:pt idx="6713">
                  <c:v>3.5185185185185186</c:v>
                </c:pt>
                <c:pt idx="6714">
                  <c:v>3.5185185185185186</c:v>
                </c:pt>
                <c:pt idx="6715">
                  <c:v>3.5185185185185186</c:v>
                </c:pt>
                <c:pt idx="6716">
                  <c:v>3.5185185185185186</c:v>
                </c:pt>
                <c:pt idx="6717">
                  <c:v>3.5185185185185186</c:v>
                </c:pt>
                <c:pt idx="6718">
                  <c:v>3.5185185185185186</c:v>
                </c:pt>
                <c:pt idx="6719">
                  <c:v>3.5185185185185186</c:v>
                </c:pt>
                <c:pt idx="6720">
                  <c:v>3.5185185185185186</c:v>
                </c:pt>
                <c:pt idx="6721">
                  <c:v>3.5185185185185186</c:v>
                </c:pt>
                <c:pt idx="6722">
                  <c:v>3.5185185185185186</c:v>
                </c:pt>
                <c:pt idx="6723">
                  <c:v>3.5185185185185186</c:v>
                </c:pt>
                <c:pt idx="6724">
                  <c:v>3.5185185185185186</c:v>
                </c:pt>
                <c:pt idx="6725">
                  <c:v>3.5185185185185186</c:v>
                </c:pt>
                <c:pt idx="6726">
                  <c:v>3.5185185185185186</c:v>
                </c:pt>
                <c:pt idx="6727">
                  <c:v>3.5185185185185186</c:v>
                </c:pt>
                <c:pt idx="6728">
                  <c:v>3.5185185185185186</c:v>
                </c:pt>
                <c:pt idx="6729">
                  <c:v>3.5185185185185186</c:v>
                </c:pt>
                <c:pt idx="6730">
                  <c:v>3.5185185185185186</c:v>
                </c:pt>
                <c:pt idx="6731">
                  <c:v>3.5185185185185186</c:v>
                </c:pt>
                <c:pt idx="6732">
                  <c:v>3.5185185185185186</c:v>
                </c:pt>
                <c:pt idx="6733">
                  <c:v>3.5185185185185186</c:v>
                </c:pt>
                <c:pt idx="6734">
                  <c:v>3.5185185185185186</c:v>
                </c:pt>
                <c:pt idx="6735">
                  <c:v>3.5185185185185186</c:v>
                </c:pt>
                <c:pt idx="6736">
                  <c:v>3.5185185185185186</c:v>
                </c:pt>
                <c:pt idx="6737">
                  <c:v>3.5185185185185186</c:v>
                </c:pt>
                <c:pt idx="6738">
                  <c:v>3.5185185185185186</c:v>
                </c:pt>
                <c:pt idx="6739">
                  <c:v>3.5185185185185186</c:v>
                </c:pt>
                <c:pt idx="6740">
                  <c:v>3.5185185185185186</c:v>
                </c:pt>
                <c:pt idx="6741">
                  <c:v>3.5185185185185186</c:v>
                </c:pt>
                <c:pt idx="6742">
                  <c:v>3.5185185185185186</c:v>
                </c:pt>
                <c:pt idx="6743">
                  <c:v>3.5185185185185186</c:v>
                </c:pt>
                <c:pt idx="6744">
                  <c:v>3.5185185185185186</c:v>
                </c:pt>
                <c:pt idx="6745">
                  <c:v>3.5185185185185186</c:v>
                </c:pt>
                <c:pt idx="6746">
                  <c:v>3.5185185185185186</c:v>
                </c:pt>
                <c:pt idx="6747">
                  <c:v>3.5185185185185186</c:v>
                </c:pt>
                <c:pt idx="6748">
                  <c:v>3.5185185185185186</c:v>
                </c:pt>
                <c:pt idx="6749">
                  <c:v>3.5185185185185186</c:v>
                </c:pt>
                <c:pt idx="6750">
                  <c:v>3.5185185185185186</c:v>
                </c:pt>
                <c:pt idx="6751">
                  <c:v>3.5185185185185186</c:v>
                </c:pt>
                <c:pt idx="6752">
                  <c:v>3.5185185185185186</c:v>
                </c:pt>
                <c:pt idx="6753">
                  <c:v>3.5185185185185186</c:v>
                </c:pt>
                <c:pt idx="6754">
                  <c:v>3.5185185185185186</c:v>
                </c:pt>
                <c:pt idx="6755">
                  <c:v>3.5185185185185186</c:v>
                </c:pt>
                <c:pt idx="6756">
                  <c:v>3.5185185185185186</c:v>
                </c:pt>
                <c:pt idx="6757">
                  <c:v>3.5185185185185186</c:v>
                </c:pt>
                <c:pt idx="6758">
                  <c:v>3.5185185185185186</c:v>
                </c:pt>
                <c:pt idx="6759">
                  <c:v>3.5184420876057594</c:v>
                </c:pt>
                <c:pt idx="6760">
                  <c:v>3.516105185185185</c:v>
                </c:pt>
                <c:pt idx="6761">
                  <c:v>3.515601481481482</c:v>
                </c:pt>
                <c:pt idx="6762">
                  <c:v>3.5147312503501986</c:v>
                </c:pt>
                <c:pt idx="6763">
                  <c:v>3.5143422222222229</c:v>
                </c:pt>
                <c:pt idx="6764">
                  <c:v>3.5064933333333337</c:v>
                </c:pt>
                <c:pt idx="6765">
                  <c:v>3.4953703703703702</c:v>
                </c:pt>
                <c:pt idx="6766">
                  <c:v>3.4953703703703702</c:v>
                </c:pt>
                <c:pt idx="6767">
                  <c:v>3.4952939394576115</c:v>
                </c:pt>
                <c:pt idx="6768">
                  <c:v>3.4897404220597297</c:v>
                </c:pt>
                <c:pt idx="6769">
                  <c:v>3.4758566285650248</c:v>
                </c:pt>
                <c:pt idx="6770">
                  <c:v>3.4722222222222223</c:v>
                </c:pt>
                <c:pt idx="6771">
                  <c:v>3.4722222222222223</c:v>
                </c:pt>
                <c:pt idx="6772">
                  <c:v>3.4722222222222223</c:v>
                </c:pt>
                <c:pt idx="6773">
                  <c:v>3.466965185185185</c:v>
                </c:pt>
                <c:pt idx="6774">
                  <c:v>3.4591960763713785</c:v>
                </c:pt>
                <c:pt idx="6775">
                  <c:v>3.4564193176724372</c:v>
                </c:pt>
                <c:pt idx="6776">
                  <c:v>3.4515033333333336</c:v>
                </c:pt>
                <c:pt idx="6777">
                  <c:v>3.4508658002745558</c:v>
                </c:pt>
                <c:pt idx="6778">
                  <c:v>3.4490740740740744</c:v>
                </c:pt>
                <c:pt idx="6779">
                  <c:v>3.4490740740740744</c:v>
                </c:pt>
                <c:pt idx="6780">
                  <c:v>3.4490740740740744</c:v>
                </c:pt>
                <c:pt idx="6781">
                  <c:v>3.4490740740740744</c:v>
                </c:pt>
                <c:pt idx="6782">
                  <c:v>3.4259259259259256</c:v>
                </c:pt>
                <c:pt idx="6783">
                  <c:v>3.4259259259259256</c:v>
                </c:pt>
                <c:pt idx="6784">
                  <c:v>3.4259259259259256</c:v>
                </c:pt>
                <c:pt idx="6785">
                  <c:v>3.4119911784893815</c:v>
                </c:pt>
                <c:pt idx="6786">
                  <c:v>3.407961481481482</c:v>
                </c:pt>
                <c:pt idx="6787">
                  <c:v>3.4027777777777777</c:v>
                </c:pt>
                <c:pt idx="6788">
                  <c:v>3.4027777777777777</c:v>
                </c:pt>
                <c:pt idx="6789">
                  <c:v>3.4027777777777777</c:v>
                </c:pt>
                <c:pt idx="6790">
                  <c:v>3.3981073849946766</c:v>
                </c:pt>
                <c:pt idx="6791">
                  <c:v>3.3955951851851847</c:v>
                </c:pt>
                <c:pt idx="6792">
                  <c:v>3.3935070370370366</c:v>
                </c:pt>
                <c:pt idx="6793">
                  <c:v>3.3878196296296297</c:v>
                </c:pt>
                <c:pt idx="6794">
                  <c:v>3.3842235914999717</c:v>
                </c:pt>
                <c:pt idx="6795">
                  <c:v>3.3796296296296302</c:v>
                </c:pt>
                <c:pt idx="6796">
                  <c:v>3.3796296296296302</c:v>
                </c:pt>
                <c:pt idx="6797">
                  <c:v>3.3796296296296302</c:v>
                </c:pt>
                <c:pt idx="6798">
                  <c:v>3.3796296296296302</c:v>
                </c:pt>
                <c:pt idx="6799">
                  <c:v>3.3796296296296302</c:v>
                </c:pt>
                <c:pt idx="6800">
                  <c:v>3.3796296296296302</c:v>
                </c:pt>
                <c:pt idx="6801">
                  <c:v>3.3796296296296302</c:v>
                </c:pt>
                <c:pt idx="6802">
                  <c:v>3.3796296296296302</c:v>
                </c:pt>
                <c:pt idx="6803">
                  <c:v>3.3796296296296302</c:v>
                </c:pt>
                <c:pt idx="6804">
                  <c:v>3.3796296296296302</c:v>
                </c:pt>
                <c:pt idx="6805">
                  <c:v>3.3796296296296302</c:v>
                </c:pt>
                <c:pt idx="6806">
                  <c:v>3.3796296296296302</c:v>
                </c:pt>
                <c:pt idx="6807">
                  <c:v>3.3796296296296302</c:v>
                </c:pt>
                <c:pt idx="6808">
                  <c:v>3.3796296296296302</c:v>
                </c:pt>
                <c:pt idx="6809">
                  <c:v>3.3675630393063258</c:v>
                </c:pt>
                <c:pt idx="6810">
                  <c:v>3.3588214814814816</c:v>
                </c:pt>
                <c:pt idx="6811">
                  <c:v>3.3564814814814818</c:v>
                </c:pt>
                <c:pt idx="6812">
                  <c:v>3.3564814814814818</c:v>
                </c:pt>
                <c:pt idx="6813">
                  <c:v>3.3564814814814818</c:v>
                </c:pt>
                <c:pt idx="6814">
                  <c:v>3.3564814814814818</c:v>
                </c:pt>
                <c:pt idx="6815">
                  <c:v>3.3564814814814818</c:v>
                </c:pt>
                <c:pt idx="6816">
                  <c:v>3.3564814814814818</c:v>
                </c:pt>
                <c:pt idx="6817">
                  <c:v>3.3564814814814818</c:v>
                </c:pt>
                <c:pt idx="6818">
                  <c:v>3.3564814814814818</c:v>
                </c:pt>
                <c:pt idx="6819">
                  <c:v>3.3564814814814818</c:v>
                </c:pt>
                <c:pt idx="6820">
                  <c:v>3.3564814814814818</c:v>
                </c:pt>
                <c:pt idx="6821">
                  <c:v>3.3564814814814818</c:v>
                </c:pt>
                <c:pt idx="6822">
                  <c:v>3.3417751851851851</c:v>
                </c:pt>
                <c:pt idx="6823">
                  <c:v>3.3397954523169155</c:v>
                </c:pt>
                <c:pt idx="6824">
                  <c:v>3.3370951851851847</c:v>
                </c:pt>
                <c:pt idx="6825">
                  <c:v>3.3368433333333334</c:v>
                </c:pt>
                <c:pt idx="6826">
                  <c:v>3.3333333333333335</c:v>
                </c:pt>
                <c:pt idx="6827">
                  <c:v>3.3333333333333335</c:v>
                </c:pt>
                <c:pt idx="6828">
                  <c:v>3.3333333333333335</c:v>
                </c:pt>
                <c:pt idx="6829">
                  <c:v>3.3333333333333335</c:v>
                </c:pt>
                <c:pt idx="6830">
                  <c:v>3.3333333333333335</c:v>
                </c:pt>
                <c:pt idx="6831">
                  <c:v>3.3333333333333335</c:v>
                </c:pt>
                <c:pt idx="6832">
                  <c:v>3.3333333333333335</c:v>
                </c:pt>
                <c:pt idx="6833">
                  <c:v>3.3333333333333335</c:v>
                </c:pt>
                <c:pt idx="6834">
                  <c:v>3.3333333333333335</c:v>
                </c:pt>
                <c:pt idx="6835">
                  <c:v>3.3333333333333335</c:v>
                </c:pt>
                <c:pt idx="6836">
                  <c:v>3.3333333333333335</c:v>
                </c:pt>
                <c:pt idx="6837">
                  <c:v>3.3333333333333335</c:v>
                </c:pt>
                <c:pt idx="6838">
                  <c:v>3.3333333333333335</c:v>
                </c:pt>
                <c:pt idx="6839">
                  <c:v>3.3333333333333335</c:v>
                </c:pt>
                <c:pt idx="6840">
                  <c:v>3.3333333333333335</c:v>
                </c:pt>
                <c:pt idx="6841">
                  <c:v>3.3333333333333335</c:v>
                </c:pt>
                <c:pt idx="6842">
                  <c:v>3.3256470370370366</c:v>
                </c:pt>
                <c:pt idx="6843">
                  <c:v>3.32406897867989</c:v>
                </c:pt>
                <c:pt idx="6844">
                  <c:v>3.3233070370370368</c:v>
                </c:pt>
                <c:pt idx="6845">
                  <c:v>3.3230551851851851</c:v>
                </c:pt>
                <c:pt idx="6846">
                  <c:v>3.3203581414243288</c:v>
                </c:pt>
                <c:pt idx="6847">
                  <c:v>3.3197970370370364</c:v>
                </c:pt>
                <c:pt idx="6848">
                  <c:v>3.3175813827253884</c:v>
                </c:pt>
                <c:pt idx="6849">
                  <c:v>3.3148046240264466</c:v>
                </c:pt>
                <c:pt idx="6850">
                  <c:v>3.3101851851851851</c:v>
                </c:pt>
                <c:pt idx="6851">
                  <c:v>3.3101851851851851</c:v>
                </c:pt>
                <c:pt idx="6852">
                  <c:v>3.3101851851851851</c:v>
                </c:pt>
                <c:pt idx="6853">
                  <c:v>3.3101851851851851</c:v>
                </c:pt>
                <c:pt idx="6854">
                  <c:v>3.3101851851851851</c:v>
                </c:pt>
                <c:pt idx="6855">
                  <c:v>3.3101851851851851</c:v>
                </c:pt>
                <c:pt idx="6856">
                  <c:v>3.3101851851851851</c:v>
                </c:pt>
                <c:pt idx="6857">
                  <c:v>3.3101851851851851</c:v>
                </c:pt>
                <c:pt idx="6858">
                  <c:v>3.3101851851851851</c:v>
                </c:pt>
                <c:pt idx="6859">
                  <c:v>3.3101851851851851</c:v>
                </c:pt>
                <c:pt idx="6860">
                  <c:v>3.3101851851851851</c:v>
                </c:pt>
                <c:pt idx="6861">
                  <c:v>3.3101851851851851</c:v>
                </c:pt>
                <c:pt idx="6862">
                  <c:v>3.3101851851851851</c:v>
                </c:pt>
                <c:pt idx="6863">
                  <c:v>3.3101851851851851</c:v>
                </c:pt>
                <c:pt idx="6864">
                  <c:v>3.3101851851851851</c:v>
                </c:pt>
                <c:pt idx="6865">
                  <c:v>3.3101851851851851</c:v>
                </c:pt>
                <c:pt idx="6866">
                  <c:v>3.3101851851851851</c:v>
                </c:pt>
                <c:pt idx="6867">
                  <c:v>3.3101851851851851</c:v>
                </c:pt>
                <c:pt idx="6868">
                  <c:v>3.3101851851851851</c:v>
                </c:pt>
                <c:pt idx="6869">
                  <c:v>3.3101851851851851</c:v>
                </c:pt>
                <c:pt idx="6870">
                  <c:v>3.3101851851851851</c:v>
                </c:pt>
                <c:pt idx="6871">
                  <c:v>3.3101851851851851</c:v>
                </c:pt>
                <c:pt idx="6872">
                  <c:v>3.3101851851851851</c:v>
                </c:pt>
                <c:pt idx="6873">
                  <c:v>3.3101851851851851</c:v>
                </c:pt>
                <c:pt idx="6874">
                  <c:v>3.3101851851851851</c:v>
                </c:pt>
                <c:pt idx="6875">
                  <c:v>3.3101851851851851</c:v>
                </c:pt>
                <c:pt idx="6876">
                  <c:v>3.3101851851851851</c:v>
                </c:pt>
                <c:pt idx="6877">
                  <c:v>3.3101851851851851</c:v>
                </c:pt>
                <c:pt idx="6878">
                  <c:v>3.3101851851851851</c:v>
                </c:pt>
                <c:pt idx="6879">
                  <c:v>3.3101851851851851</c:v>
                </c:pt>
                <c:pt idx="6880">
                  <c:v>3.3101851851851851</c:v>
                </c:pt>
                <c:pt idx="6881">
                  <c:v>3.3101851851851851</c:v>
                </c:pt>
                <c:pt idx="6882">
                  <c:v>3.3101851851851851</c:v>
                </c:pt>
                <c:pt idx="6883">
                  <c:v>3.3101851851851851</c:v>
                </c:pt>
                <c:pt idx="6884">
                  <c:v>3.3101851851851851</c:v>
                </c:pt>
                <c:pt idx="6885">
                  <c:v>3.3101851851851851</c:v>
                </c:pt>
                <c:pt idx="6886">
                  <c:v>3.3101851851851851</c:v>
                </c:pt>
                <c:pt idx="6887">
                  <c:v>3.3101851851851851</c:v>
                </c:pt>
                <c:pt idx="6888">
                  <c:v>3.3101851851851851</c:v>
                </c:pt>
                <c:pt idx="6889">
                  <c:v>3.3101851851851851</c:v>
                </c:pt>
                <c:pt idx="6890">
                  <c:v>3.3101851851851851</c:v>
                </c:pt>
                <c:pt idx="6891">
                  <c:v>3.3101851851851851</c:v>
                </c:pt>
                <c:pt idx="6892">
                  <c:v>3.3101851851851851</c:v>
                </c:pt>
                <c:pt idx="6893">
                  <c:v>3.3101851851851851</c:v>
                </c:pt>
                <c:pt idx="6894">
                  <c:v>3.3101851851851851</c:v>
                </c:pt>
                <c:pt idx="6895">
                  <c:v>3.3101851851851851</c:v>
                </c:pt>
                <c:pt idx="6896">
                  <c:v>3.3101851851851851</c:v>
                </c:pt>
                <c:pt idx="6897">
                  <c:v>3.3101851851851851</c:v>
                </c:pt>
                <c:pt idx="6898">
                  <c:v>3.3101851851851851</c:v>
                </c:pt>
                <c:pt idx="6899">
                  <c:v>3.3101851851851851</c:v>
                </c:pt>
                <c:pt idx="6900">
                  <c:v>3.3101851851851851</c:v>
                </c:pt>
                <c:pt idx="6901">
                  <c:v>3.3101851851851851</c:v>
                </c:pt>
                <c:pt idx="6902">
                  <c:v>3.3101851851851851</c:v>
                </c:pt>
                <c:pt idx="6903">
                  <c:v>3.3101851851851851</c:v>
                </c:pt>
                <c:pt idx="6904">
                  <c:v>3.3101851851851851</c:v>
                </c:pt>
                <c:pt idx="6905">
                  <c:v>3.3101851851851851</c:v>
                </c:pt>
                <c:pt idx="6906">
                  <c:v>3.3101851851851851</c:v>
                </c:pt>
                <c:pt idx="6907">
                  <c:v>3.3101851851851851</c:v>
                </c:pt>
                <c:pt idx="6908">
                  <c:v>3.3101851851851851</c:v>
                </c:pt>
                <c:pt idx="6909">
                  <c:v>3.3101851851851851</c:v>
                </c:pt>
                <c:pt idx="6910">
                  <c:v>3.3101851851851851</c:v>
                </c:pt>
                <c:pt idx="6911">
                  <c:v>3.3101851851851851</c:v>
                </c:pt>
                <c:pt idx="6912">
                  <c:v>3.3101851851851851</c:v>
                </c:pt>
                <c:pt idx="6913">
                  <c:v>3.3101851851851851</c:v>
                </c:pt>
                <c:pt idx="6914">
                  <c:v>3.3101851851851851</c:v>
                </c:pt>
                <c:pt idx="6915">
                  <c:v>3.3101851851851851</c:v>
                </c:pt>
                <c:pt idx="6916">
                  <c:v>3.3101851851851851</c:v>
                </c:pt>
                <c:pt idx="6917">
                  <c:v>3.3101851851851851</c:v>
                </c:pt>
                <c:pt idx="6918">
                  <c:v>3.3101851851851851</c:v>
                </c:pt>
                <c:pt idx="6919">
                  <c:v>3.3064743479296239</c:v>
                </c:pt>
                <c:pt idx="6920">
                  <c:v>3.3064743479296239</c:v>
                </c:pt>
                <c:pt idx="6921">
                  <c:v>3.2987370370370366</c:v>
                </c:pt>
                <c:pt idx="6922">
                  <c:v>3.2870370370370368</c:v>
                </c:pt>
                <c:pt idx="6923">
                  <c:v>3.2870370370370368</c:v>
                </c:pt>
                <c:pt idx="6924">
                  <c:v>3.2870370370370368</c:v>
                </c:pt>
                <c:pt idx="6925">
                  <c:v>3.2870370370370368</c:v>
                </c:pt>
                <c:pt idx="6926">
                  <c:v>3.2870370370370368</c:v>
                </c:pt>
                <c:pt idx="6927">
                  <c:v>3.2870370370370368</c:v>
                </c:pt>
                <c:pt idx="6928">
                  <c:v>3.2870370370370368</c:v>
                </c:pt>
                <c:pt idx="6929">
                  <c:v>3.2870370370370368</c:v>
                </c:pt>
                <c:pt idx="6930">
                  <c:v>3.2870370370370368</c:v>
                </c:pt>
                <c:pt idx="6931">
                  <c:v>3.2870370370370368</c:v>
                </c:pt>
                <c:pt idx="6932">
                  <c:v>3.2870370370370368</c:v>
                </c:pt>
                <c:pt idx="6933">
                  <c:v>3.2870370370370368</c:v>
                </c:pt>
                <c:pt idx="6934">
                  <c:v>3.2870370370370368</c:v>
                </c:pt>
                <c:pt idx="6935">
                  <c:v>3.2870370370370368</c:v>
                </c:pt>
                <c:pt idx="6936">
                  <c:v>3.2870370370370368</c:v>
                </c:pt>
                <c:pt idx="6937">
                  <c:v>3.2870370370370368</c:v>
                </c:pt>
                <c:pt idx="6938">
                  <c:v>3.2870370370370368</c:v>
                </c:pt>
                <c:pt idx="6939">
                  <c:v>3.2870370370370368</c:v>
                </c:pt>
                <c:pt idx="6940">
                  <c:v>3.2870370370370368</c:v>
                </c:pt>
                <c:pt idx="6941">
                  <c:v>3.2870370370370368</c:v>
                </c:pt>
                <c:pt idx="6942">
                  <c:v>3.2870370370370368</c:v>
                </c:pt>
                <c:pt idx="6943">
                  <c:v>3.2870370370370368</c:v>
                </c:pt>
                <c:pt idx="6944">
                  <c:v>3.2870370370370368</c:v>
                </c:pt>
                <c:pt idx="6945">
                  <c:v>3.2870370370370368</c:v>
                </c:pt>
                <c:pt idx="6946">
                  <c:v>3.2870370370370368</c:v>
                </c:pt>
                <c:pt idx="6947">
                  <c:v>3.2870370370370368</c:v>
                </c:pt>
                <c:pt idx="6948">
                  <c:v>3.2870370370370368</c:v>
                </c:pt>
                <c:pt idx="6949">
                  <c:v>3.2870370370370368</c:v>
                </c:pt>
                <c:pt idx="6950">
                  <c:v>3.2870370370370368</c:v>
                </c:pt>
                <c:pt idx="6951">
                  <c:v>3.2870370370370368</c:v>
                </c:pt>
                <c:pt idx="6952">
                  <c:v>3.2870370370370368</c:v>
                </c:pt>
                <c:pt idx="6953">
                  <c:v>3.2870370370370368</c:v>
                </c:pt>
                <c:pt idx="6954">
                  <c:v>3.2870370370370368</c:v>
                </c:pt>
                <c:pt idx="6955">
                  <c:v>3.2870370370370368</c:v>
                </c:pt>
                <c:pt idx="6956">
                  <c:v>3.2870370370370368</c:v>
                </c:pt>
                <c:pt idx="6957">
                  <c:v>3.2870370370370368</c:v>
                </c:pt>
                <c:pt idx="6958">
                  <c:v>3.2870370370370368</c:v>
                </c:pt>
                <c:pt idx="6959">
                  <c:v>3.2870370370370368</c:v>
                </c:pt>
                <c:pt idx="6960">
                  <c:v>3.2870370370370368</c:v>
                </c:pt>
                <c:pt idx="6961">
                  <c:v>3.2870370370370368</c:v>
                </c:pt>
                <c:pt idx="6962">
                  <c:v>3.2870370370370368</c:v>
                </c:pt>
                <c:pt idx="6963">
                  <c:v>3.2870370370370368</c:v>
                </c:pt>
                <c:pt idx="6964">
                  <c:v>3.2870370370370368</c:v>
                </c:pt>
                <c:pt idx="6965">
                  <c:v>3.2870370370370368</c:v>
                </c:pt>
                <c:pt idx="6966">
                  <c:v>3.2870370370370368</c:v>
                </c:pt>
                <c:pt idx="6967">
                  <c:v>3.2870370370370368</c:v>
                </c:pt>
                <c:pt idx="6968">
                  <c:v>3.2870370370370368</c:v>
                </c:pt>
                <c:pt idx="6969">
                  <c:v>3.2870370370370368</c:v>
                </c:pt>
                <c:pt idx="6970">
                  <c:v>3.2870370370370368</c:v>
                </c:pt>
                <c:pt idx="6971">
                  <c:v>3.2870370370370368</c:v>
                </c:pt>
                <c:pt idx="6972">
                  <c:v>3.2870370370370368</c:v>
                </c:pt>
                <c:pt idx="6973">
                  <c:v>3.2870370370370368</c:v>
                </c:pt>
                <c:pt idx="6974">
                  <c:v>3.2870370370370368</c:v>
                </c:pt>
                <c:pt idx="6975">
                  <c:v>3.2870370370370368</c:v>
                </c:pt>
                <c:pt idx="6976">
                  <c:v>3.2870370370370368</c:v>
                </c:pt>
                <c:pt idx="6977">
                  <c:v>3.2870370370370368</c:v>
                </c:pt>
                <c:pt idx="6978">
                  <c:v>3.2870370370370368</c:v>
                </c:pt>
                <c:pt idx="6979">
                  <c:v>3.2870370370370368</c:v>
                </c:pt>
                <c:pt idx="6980">
                  <c:v>3.2870370370370368</c:v>
                </c:pt>
                <c:pt idx="6981">
                  <c:v>3.2870370370370368</c:v>
                </c:pt>
                <c:pt idx="6982">
                  <c:v>3.2870370370370368</c:v>
                </c:pt>
                <c:pt idx="6983">
                  <c:v>3.2870370370370368</c:v>
                </c:pt>
                <c:pt idx="6984">
                  <c:v>3.2870370370370368</c:v>
                </c:pt>
                <c:pt idx="6985">
                  <c:v>3.2870370370370368</c:v>
                </c:pt>
                <c:pt idx="6986">
                  <c:v>3.2870370370370368</c:v>
                </c:pt>
                <c:pt idx="6987">
                  <c:v>3.2870370370370368</c:v>
                </c:pt>
                <c:pt idx="6988">
                  <c:v>3.2870370370370368</c:v>
                </c:pt>
                <c:pt idx="6989">
                  <c:v>3.2870370370370368</c:v>
                </c:pt>
                <c:pt idx="6990">
                  <c:v>3.2870370370370368</c:v>
                </c:pt>
                <c:pt idx="6991">
                  <c:v>3.2870370370370368</c:v>
                </c:pt>
                <c:pt idx="6992">
                  <c:v>3.2870370370370368</c:v>
                </c:pt>
                <c:pt idx="6993">
                  <c:v>3.2870370370370368</c:v>
                </c:pt>
                <c:pt idx="6994">
                  <c:v>3.2870370370370368</c:v>
                </c:pt>
                <c:pt idx="6995">
                  <c:v>3.2870370370370368</c:v>
                </c:pt>
                <c:pt idx="6996">
                  <c:v>3.2870370370370368</c:v>
                </c:pt>
                <c:pt idx="6997">
                  <c:v>3.2870370370370368</c:v>
                </c:pt>
                <c:pt idx="6998">
                  <c:v>3.2870370370370368</c:v>
                </c:pt>
                <c:pt idx="6999">
                  <c:v>3.2870370370370368</c:v>
                </c:pt>
                <c:pt idx="7000">
                  <c:v>3.2870370370370368</c:v>
                </c:pt>
                <c:pt idx="7001">
                  <c:v>3.2870370370370368</c:v>
                </c:pt>
                <c:pt idx="7002">
                  <c:v>3.2870370370370368</c:v>
                </c:pt>
                <c:pt idx="7003">
                  <c:v>3.2870370370370368</c:v>
                </c:pt>
                <c:pt idx="7004">
                  <c:v>3.2870370370370368</c:v>
                </c:pt>
                <c:pt idx="7005">
                  <c:v>3.2870370370370368</c:v>
                </c:pt>
                <c:pt idx="7006">
                  <c:v>3.2870370370370368</c:v>
                </c:pt>
                <c:pt idx="7007">
                  <c:v>3.2870370370370368</c:v>
                </c:pt>
                <c:pt idx="7008">
                  <c:v>3.2870370370370368</c:v>
                </c:pt>
                <c:pt idx="7009">
                  <c:v>3.2870370370370368</c:v>
                </c:pt>
                <c:pt idx="7010">
                  <c:v>3.2870370370370368</c:v>
                </c:pt>
                <c:pt idx="7011">
                  <c:v>3.2870370370370368</c:v>
                </c:pt>
                <c:pt idx="7012">
                  <c:v>3.2870370370370368</c:v>
                </c:pt>
                <c:pt idx="7013">
                  <c:v>3.2870370370370368</c:v>
                </c:pt>
                <c:pt idx="7014">
                  <c:v>3.2870370370370368</c:v>
                </c:pt>
                <c:pt idx="7015">
                  <c:v>3.2870370370370368</c:v>
                </c:pt>
                <c:pt idx="7016">
                  <c:v>3.2870370370370368</c:v>
                </c:pt>
                <c:pt idx="7017">
                  <c:v>3.2870370370370368</c:v>
                </c:pt>
                <c:pt idx="7018">
                  <c:v>3.2870370370370368</c:v>
                </c:pt>
                <c:pt idx="7019">
                  <c:v>3.2870370370370368</c:v>
                </c:pt>
                <c:pt idx="7020">
                  <c:v>3.2870370370370368</c:v>
                </c:pt>
                <c:pt idx="7021">
                  <c:v>3.2870370370370368</c:v>
                </c:pt>
                <c:pt idx="7022">
                  <c:v>3.2870370370370368</c:v>
                </c:pt>
                <c:pt idx="7023">
                  <c:v>3.2870370370370368</c:v>
                </c:pt>
                <c:pt idx="7024">
                  <c:v>3.2870370370370368</c:v>
                </c:pt>
                <c:pt idx="7025">
                  <c:v>3.2870370370370368</c:v>
                </c:pt>
                <c:pt idx="7026">
                  <c:v>3.2870370370370368</c:v>
                </c:pt>
                <c:pt idx="7027">
                  <c:v>3.2870370370370368</c:v>
                </c:pt>
                <c:pt idx="7028">
                  <c:v>3.2870370370370368</c:v>
                </c:pt>
                <c:pt idx="7029">
                  <c:v>3.2870370370370368</c:v>
                </c:pt>
                <c:pt idx="7030">
                  <c:v>3.2870370370370368</c:v>
                </c:pt>
                <c:pt idx="7031">
                  <c:v>3.2870370370370368</c:v>
                </c:pt>
                <c:pt idx="7032">
                  <c:v>3.2870370370370368</c:v>
                </c:pt>
                <c:pt idx="7033">
                  <c:v>3.2870370370370368</c:v>
                </c:pt>
                <c:pt idx="7034">
                  <c:v>3.2870370370370368</c:v>
                </c:pt>
                <c:pt idx="7035">
                  <c:v>3.2870370370370368</c:v>
                </c:pt>
                <c:pt idx="7036">
                  <c:v>3.2870370370370368</c:v>
                </c:pt>
                <c:pt idx="7037">
                  <c:v>3.2870370370370368</c:v>
                </c:pt>
                <c:pt idx="7038">
                  <c:v>3.2870370370370368</c:v>
                </c:pt>
                <c:pt idx="7039">
                  <c:v>3.2870370370370368</c:v>
                </c:pt>
                <c:pt idx="7040">
                  <c:v>3.2870370370370368</c:v>
                </c:pt>
                <c:pt idx="7041">
                  <c:v>3.2870370370370368</c:v>
                </c:pt>
                <c:pt idx="7042">
                  <c:v>3.2870370370370368</c:v>
                </c:pt>
                <c:pt idx="7043">
                  <c:v>3.2870370370370368</c:v>
                </c:pt>
                <c:pt idx="7044">
                  <c:v>3.2870370370370368</c:v>
                </c:pt>
                <c:pt idx="7045">
                  <c:v>3.2870370370370368</c:v>
                </c:pt>
                <c:pt idx="7046">
                  <c:v>3.2870370370370368</c:v>
                </c:pt>
                <c:pt idx="7047">
                  <c:v>3.2870370370370368</c:v>
                </c:pt>
                <c:pt idx="7048">
                  <c:v>3.2870370370370368</c:v>
                </c:pt>
                <c:pt idx="7049">
                  <c:v>3.2870370370370368</c:v>
                </c:pt>
                <c:pt idx="7050">
                  <c:v>3.2870370370370368</c:v>
                </c:pt>
                <c:pt idx="7051">
                  <c:v>3.2870370370370368</c:v>
                </c:pt>
                <c:pt idx="7052">
                  <c:v>3.2870370370370368</c:v>
                </c:pt>
                <c:pt idx="7053">
                  <c:v>3.2870370370370368</c:v>
                </c:pt>
                <c:pt idx="7054">
                  <c:v>3.2870370370370368</c:v>
                </c:pt>
                <c:pt idx="7055">
                  <c:v>3.2870370370370368</c:v>
                </c:pt>
                <c:pt idx="7056">
                  <c:v>3.2870370370370368</c:v>
                </c:pt>
                <c:pt idx="7057">
                  <c:v>3.2870370370370368</c:v>
                </c:pt>
                <c:pt idx="7058">
                  <c:v>3.2870370370370368</c:v>
                </c:pt>
                <c:pt idx="7059">
                  <c:v>3.2870370370370368</c:v>
                </c:pt>
                <c:pt idx="7060">
                  <c:v>3.2870370370370368</c:v>
                </c:pt>
                <c:pt idx="7061">
                  <c:v>3.2870370370370368</c:v>
                </c:pt>
                <c:pt idx="7062">
                  <c:v>3.2870370370370368</c:v>
                </c:pt>
                <c:pt idx="7063">
                  <c:v>3.2870370370370368</c:v>
                </c:pt>
                <c:pt idx="7064">
                  <c:v>3.2870370370370368</c:v>
                </c:pt>
                <c:pt idx="7065">
                  <c:v>3.2870370370370368</c:v>
                </c:pt>
                <c:pt idx="7066">
                  <c:v>3.2870370370370368</c:v>
                </c:pt>
                <c:pt idx="7067">
                  <c:v>3.2870370370370368</c:v>
                </c:pt>
                <c:pt idx="7068">
                  <c:v>3.2870370370370368</c:v>
                </c:pt>
                <c:pt idx="7069">
                  <c:v>3.2870370370370368</c:v>
                </c:pt>
                <c:pt idx="7070">
                  <c:v>3.2870370370370368</c:v>
                </c:pt>
                <c:pt idx="7071">
                  <c:v>3.2870370370370368</c:v>
                </c:pt>
                <c:pt idx="7072">
                  <c:v>3.2870370370370368</c:v>
                </c:pt>
                <c:pt idx="7073">
                  <c:v>3.2870370370370368</c:v>
                </c:pt>
                <c:pt idx="7074">
                  <c:v>3.2870370370370368</c:v>
                </c:pt>
                <c:pt idx="7075">
                  <c:v>3.2870370370370368</c:v>
                </c:pt>
                <c:pt idx="7076">
                  <c:v>3.2870370370370368</c:v>
                </c:pt>
                <c:pt idx="7077">
                  <c:v>3.2870370370370368</c:v>
                </c:pt>
                <c:pt idx="7078">
                  <c:v>3.2870370370370368</c:v>
                </c:pt>
                <c:pt idx="7079">
                  <c:v>3.2870370370370368</c:v>
                </c:pt>
                <c:pt idx="7080">
                  <c:v>3.2870370370370368</c:v>
                </c:pt>
                <c:pt idx="7081">
                  <c:v>3.2870370370370368</c:v>
                </c:pt>
                <c:pt idx="7082">
                  <c:v>3.2870370370370368</c:v>
                </c:pt>
                <c:pt idx="7083">
                  <c:v>3.2870370370370368</c:v>
                </c:pt>
                <c:pt idx="7084">
                  <c:v>3.2870370370370368</c:v>
                </c:pt>
                <c:pt idx="7085">
                  <c:v>3.2870370370370368</c:v>
                </c:pt>
                <c:pt idx="7086">
                  <c:v>3.2870370370370368</c:v>
                </c:pt>
                <c:pt idx="7087">
                  <c:v>3.2870370370370368</c:v>
                </c:pt>
                <c:pt idx="7088">
                  <c:v>3.2870370370370368</c:v>
                </c:pt>
                <c:pt idx="7089">
                  <c:v>3.2870370370370368</c:v>
                </c:pt>
                <c:pt idx="7090">
                  <c:v>3.2870370370370368</c:v>
                </c:pt>
                <c:pt idx="7091">
                  <c:v>3.2870370370370368</c:v>
                </c:pt>
                <c:pt idx="7092">
                  <c:v>3.2870370370370368</c:v>
                </c:pt>
                <c:pt idx="7093">
                  <c:v>3.2870370370370368</c:v>
                </c:pt>
                <c:pt idx="7094">
                  <c:v>3.2870370370370368</c:v>
                </c:pt>
                <c:pt idx="7095">
                  <c:v>3.2870370370370368</c:v>
                </c:pt>
                <c:pt idx="7096">
                  <c:v>3.2870370370370368</c:v>
                </c:pt>
                <c:pt idx="7097">
                  <c:v>3.2870370370370368</c:v>
                </c:pt>
                <c:pt idx="7098">
                  <c:v>3.2870370370370368</c:v>
                </c:pt>
                <c:pt idx="7099">
                  <c:v>3.2870370370370368</c:v>
                </c:pt>
                <c:pt idx="7100">
                  <c:v>3.2870370370370368</c:v>
                </c:pt>
                <c:pt idx="7101">
                  <c:v>3.2870370370370368</c:v>
                </c:pt>
                <c:pt idx="7102">
                  <c:v>3.2870370370370368</c:v>
                </c:pt>
                <c:pt idx="7103">
                  <c:v>3.2870370370370368</c:v>
                </c:pt>
                <c:pt idx="7104">
                  <c:v>3.2870370370370368</c:v>
                </c:pt>
                <c:pt idx="7105">
                  <c:v>3.2870370370370368</c:v>
                </c:pt>
                <c:pt idx="7106">
                  <c:v>3.2870370370370368</c:v>
                </c:pt>
                <c:pt idx="7107">
                  <c:v>3.2870370370370368</c:v>
                </c:pt>
                <c:pt idx="7108">
                  <c:v>3.2870370370370368</c:v>
                </c:pt>
                <c:pt idx="7109">
                  <c:v>3.2870370370370368</c:v>
                </c:pt>
                <c:pt idx="7110">
                  <c:v>3.2870370370370368</c:v>
                </c:pt>
                <c:pt idx="7111">
                  <c:v>3.2870370370370368</c:v>
                </c:pt>
                <c:pt idx="7112">
                  <c:v>3.2870370370370368</c:v>
                </c:pt>
                <c:pt idx="7113">
                  <c:v>3.2870370370370368</c:v>
                </c:pt>
                <c:pt idx="7114">
                  <c:v>3.2870370370370368</c:v>
                </c:pt>
                <c:pt idx="7115">
                  <c:v>3.2870370370370368</c:v>
                </c:pt>
                <c:pt idx="7116">
                  <c:v>3.2870370370370368</c:v>
                </c:pt>
                <c:pt idx="7117">
                  <c:v>3.2870370370370368</c:v>
                </c:pt>
                <c:pt idx="7118">
                  <c:v>3.2870370370370368</c:v>
                </c:pt>
                <c:pt idx="7119">
                  <c:v>3.2870370370370368</c:v>
                </c:pt>
                <c:pt idx="7120">
                  <c:v>3.2870370370370368</c:v>
                </c:pt>
                <c:pt idx="7121">
                  <c:v>3.2870370370370368</c:v>
                </c:pt>
                <c:pt idx="7122">
                  <c:v>3.2870370370370368</c:v>
                </c:pt>
                <c:pt idx="7123">
                  <c:v>3.2870370370370368</c:v>
                </c:pt>
                <c:pt idx="7124">
                  <c:v>3.2870370370370368</c:v>
                </c:pt>
                <c:pt idx="7125">
                  <c:v>3.2870370370370368</c:v>
                </c:pt>
                <c:pt idx="7126">
                  <c:v>3.2870370370370368</c:v>
                </c:pt>
                <c:pt idx="7127">
                  <c:v>3.2870370370370368</c:v>
                </c:pt>
                <c:pt idx="7128">
                  <c:v>3.2870370370370368</c:v>
                </c:pt>
                <c:pt idx="7129">
                  <c:v>3.2870370370370368</c:v>
                </c:pt>
                <c:pt idx="7130">
                  <c:v>3.2870370370370368</c:v>
                </c:pt>
                <c:pt idx="7131">
                  <c:v>3.2870370370370368</c:v>
                </c:pt>
                <c:pt idx="7132">
                  <c:v>3.2870370370370368</c:v>
                </c:pt>
                <c:pt idx="7133">
                  <c:v>3.2870370370370368</c:v>
                </c:pt>
                <c:pt idx="7134">
                  <c:v>3.2870370370370368</c:v>
                </c:pt>
                <c:pt idx="7135">
                  <c:v>3.2870370370370368</c:v>
                </c:pt>
                <c:pt idx="7136">
                  <c:v>3.2870370370370368</c:v>
                </c:pt>
                <c:pt idx="7137">
                  <c:v>3.2870370370370368</c:v>
                </c:pt>
                <c:pt idx="7138">
                  <c:v>3.2870370370370368</c:v>
                </c:pt>
                <c:pt idx="7139">
                  <c:v>3.2870370370370368</c:v>
                </c:pt>
                <c:pt idx="7140">
                  <c:v>3.2870370370370368</c:v>
                </c:pt>
                <c:pt idx="7141">
                  <c:v>3.2870370370370368</c:v>
                </c:pt>
                <c:pt idx="7142">
                  <c:v>3.2870370370370368</c:v>
                </c:pt>
                <c:pt idx="7143">
                  <c:v>3.2870370370370368</c:v>
                </c:pt>
                <c:pt idx="7144">
                  <c:v>3.2870370370370368</c:v>
                </c:pt>
                <c:pt idx="7145">
                  <c:v>3.2870370370370368</c:v>
                </c:pt>
                <c:pt idx="7146">
                  <c:v>3.2870370370370368</c:v>
                </c:pt>
                <c:pt idx="7147">
                  <c:v>3.2870370370370368</c:v>
                </c:pt>
                <c:pt idx="7148">
                  <c:v>3.2870370370370368</c:v>
                </c:pt>
                <c:pt idx="7149">
                  <c:v>3.2870370370370368</c:v>
                </c:pt>
                <c:pt idx="7150">
                  <c:v>3.2870370370370368</c:v>
                </c:pt>
                <c:pt idx="7151">
                  <c:v>3.2870370370370368</c:v>
                </c:pt>
                <c:pt idx="7152">
                  <c:v>3.2870370370370368</c:v>
                </c:pt>
                <c:pt idx="7153">
                  <c:v>3.2870370370370368</c:v>
                </c:pt>
                <c:pt idx="7154">
                  <c:v>3.2870370370370368</c:v>
                </c:pt>
                <c:pt idx="7155">
                  <c:v>3.2870370370370368</c:v>
                </c:pt>
                <c:pt idx="7156">
                  <c:v>3.2870370370370368</c:v>
                </c:pt>
                <c:pt idx="7157">
                  <c:v>3.2870370370370368</c:v>
                </c:pt>
                <c:pt idx="7158">
                  <c:v>3.2870370370370368</c:v>
                </c:pt>
                <c:pt idx="7159">
                  <c:v>3.2870370370370368</c:v>
                </c:pt>
                <c:pt idx="7160">
                  <c:v>3.2870370370370368</c:v>
                </c:pt>
                <c:pt idx="7161">
                  <c:v>3.2870370370370368</c:v>
                </c:pt>
                <c:pt idx="7162">
                  <c:v>3.2870370370370368</c:v>
                </c:pt>
                <c:pt idx="7163">
                  <c:v>3.2870370370370368</c:v>
                </c:pt>
                <c:pt idx="7164">
                  <c:v>3.2870370370370368</c:v>
                </c:pt>
                <c:pt idx="7165">
                  <c:v>3.2870370370370368</c:v>
                </c:pt>
                <c:pt idx="7166">
                  <c:v>3.2870370370370368</c:v>
                </c:pt>
                <c:pt idx="7167">
                  <c:v>3.2870370370370368</c:v>
                </c:pt>
                <c:pt idx="7168">
                  <c:v>3.2870370370370368</c:v>
                </c:pt>
                <c:pt idx="7169">
                  <c:v>3.2870370370370368</c:v>
                </c:pt>
                <c:pt idx="7170">
                  <c:v>3.2870370370370368</c:v>
                </c:pt>
                <c:pt idx="7171">
                  <c:v>3.2870370370370368</c:v>
                </c:pt>
                <c:pt idx="7172">
                  <c:v>3.2870370370370368</c:v>
                </c:pt>
                <c:pt idx="7173">
                  <c:v>3.2870370370370368</c:v>
                </c:pt>
                <c:pt idx="7174">
                  <c:v>3.2870370370370368</c:v>
                </c:pt>
                <c:pt idx="7175">
                  <c:v>3.2870370370370368</c:v>
                </c:pt>
                <c:pt idx="7176">
                  <c:v>3.2870370370370368</c:v>
                </c:pt>
                <c:pt idx="7177">
                  <c:v>3.2870370370370368</c:v>
                </c:pt>
                <c:pt idx="7178">
                  <c:v>3.2870370370370368</c:v>
                </c:pt>
                <c:pt idx="7179">
                  <c:v>3.2870370370370368</c:v>
                </c:pt>
                <c:pt idx="7180">
                  <c:v>3.2870370370370368</c:v>
                </c:pt>
                <c:pt idx="7181">
                  <c:v>3.2870370370370368</c:v>
                </c:pt>
                <c:pt idx="7182">
                  <c:v>3.2870370370370368</c:v>
                </c:pt>
                <c:pt idx="7183">
                  <c:v>3.2870370370370368</c:v>
                </c:pt>
                <c:pt idx="7184">
                  <c:v>3.2870370370370368</c:v>
                </c:pt>
                <c:pt idx="7185">
                  <c:v>3.2870370370370368</c:v>
                </c:pt>
                <c:pt idx="7186">
                  <c:v>3.2870370370370368</c:v>
                </c:pt>
                <c:pt idx="7187">
                  <c:v>3.2870370370370368</c:v>
                </c:pt>
                <c:pt idx="7188">
                  <c:v>3.2870370370370368</c:v>
                </c:pt>
                <c:pt idx="7189">
                  <c:v>3.2870370370370368</c:v>
                </c:pt>
                <c:pt idx="7190">
                  <c:v>3.2870370370370368</c:v>
                </c:pt>
                <c:pt idx="7191">
                  <c:v>3.2870370370370368</c:v>
                </c:pt>
                <c:pt idx="7192">
                  <c:v>3.2870370370370368</c:v>
                </c:pt>
                <c:pt idx="7193">
                  <c:v>3.2870370370370368</c:v>
                </c:pt>
                <c:pt idx="7194">
                  <c:v>3.2870370370370368</c:v>
                </c:pt>
                <c:pt idx="7195">
                  <c:v>3.2870370370370368</c:v>
                </c:pt>
                <c:pt idx="7196">
                  <c:v>3.2870370370370368</c:v>
                </c:pt>
                <c:pt idx="7197">
                  <c:v>3.2870370370370368</c:v>
                </c:pt>
                <c:pt idx="7198">
                  <c:v>3.2870370370370368</c:v>
                </c:pt>
                <c:pt idx="7199">
                  <c:v>3.2870370370370368</c:v>
                </c:pt>
                <c:pt idx="7200">
                  <c:v>3.2870370370370368</c:v>
                </c:pt>
                <c:pt idx="7201">
                  <c:v>3.2870370370370368</c:v>
                </c:pt>
                <c:pt idx="7202">
                  <c:v>3.2870370370370368</c:v>
                </c:pt>
                <c:pt idx="7203">
                  <c:v>3.2870370370370368</c:v>
                </c:pt>
                <c:pt idx="7204">
                  <c:v>3.2870370370370368</c:v>
                </c:pt>
                <c:pt idx="7205">
                  <c:v>3.2870370370370368</c:v>
                </c:pt>
                <c:pt idx="7206">
                  <c:v>3.2870370370370368</c:v>
                </c:pt>
                <c:pt idx="7207">
                  <c:v>3.2870370370370368</c:v>
                </c:pt>
                <c:pt idx="7208">
                  <c:v>3.2870370370370368</c:v>
                </c:pt>
                <c:pt idx="7209">
                  <c:v>3.2870370370370368</c:v>
                </c:pt>
                <c:pt idx="7210">
                  <c:v>3.2870370370370368</c:v>
                </c:pt>
                <c:pt idx="7211">
                  <c:v>3.2870370370370368</c:v>
                </c:pt>
                <c:pt idx="7212">
                  <c:v>3.2870370370370368</c:v>
                </c:pt>
                <c:pt idx="7213">
                  <c:v>3.2870370370370368</c:v>
                </c:pt>
                <c:pt idx="7214">
                  <c:v>3.2870370370370368</c:v>
                </c:pt>
                <c:pt idx="7215">
                  <c:v>3.2870370370370368</c:v>
                </c:pt>
                <c:pt idx="7216">
                  <c:v>3.2870370370370368</c:v>
                </c:pt>
                <c:pt idx="7217">
                  <c:v>3.2870370370370368</c:v>
                </c:pt>
                <c:pt idx="7218">
                  <c:v>3.2870370370370368</c:v>
                </c:pt>
                <c:pt idx="7219">
                  <c:v>3.2870370370370368</c:v>
                </c:pt>
                <c:pt idx="7220">
                  <c:v>3.2870370370370368</c:v>
                </c:pt>
                <c:pt idx="7221">
                  <c:v>3.2870370370370368</c:v>
                </c:pt>
                <c:pt idx="7222">
                  <c:v>3.2870370370370368</c:v>
                </c:pt>
                <c:pt idx="7223">
                  <c:v>3.2870370370370368</c:v>
                </c:pt>
                <c:pt idx="7224">
                  <c:v>3.2870370370370368</c:v>
                </c:pt>
                <c:pt idx="7225">
                  <c:v>3.2870370370370368</c:v>
                </c:pt>
                <c:pt idx="7226">
                  <c:v>3.2870370370370368</c:v>
                </c:pt>
                <c:pt idx="7227">
                  <c:v>3.2870370370370368</c:v>
                </c:pt>
                <c:pt idx="7228">
                  <c:v>3.2870370370370368</c:v>
                </c:pt>
                <c:pt idx="7229">
                  <c:v>3.2870370370370368</c:v>
                </c:pt>
                <c:pt idx="7230">
                  <c:v>3.2870370370370368</c:v>
                </c:pt>
                <c:pt idx="7231">
                  <c:v>3.2870370370370368</c:v>
                </c:pt>
                <c:pt idx="7232">
                  <c:v>3.2870370370370368</c:v>
                </c:pt>
                <c:pt idx="7233">
                  <c:v>3.2870370370370368</c:v>
                </c:pt>
                <c:pt idx="7234">
                  <c:v>3.2870370370370368</c:v>
                </c:pt>
                <c:pt idx="7235">
                  <c:v>3.2870370370370368</c:v>
                </c:pt>
                <c:pt idx="7236">
                  <c:v>3.2870370370370368</c:v>
                </c:pt>
                <c:pt idx="7237">
                  <c:v>3.2870370370370368</c:v>
                </c:pt>
                <c:pt idx="7238">
                  <c:v>3.2870370370370368</c:v>
                </c:pt>
                <c:pt idx="7239">
                  <c:v>3.2870370370370368</c:v>
                </c:pt>
                <c:pt idx="7240">
                  <c:v>3.2870370370370368</c:v>
                </c:pt>
                <c:pt idx="7241">
                  <c:v>3.2870370370370368</c:v>
                </c:pt>
                <c:pt idx="7242">
                  <c:v>3.2870370370370368</c:v>
                </c:pt>
                <c:pt idx="7243">
                  <c:v>3.2870370370370368</c:v>
                </c:pt>
                <c:pt idx="7244">
                  <c:v>3.2870370370370368</c:v>
                </c:pt>
                <c:pt idx="7245">
                  <c:v>3.2870370370370368</c:v>
                </c:pt>
                <c:pt idx="7246">
                  <c:v>3.2870370370370368</c:v>
                </c:pt>
                <c:pt idx="7247">
                  <c:v>3.2870370370370368</c:v>
                </c:pt>
                <c:pt idx="7248">
                  <c:v>3.2870370370370368</c:v>
                </c:pt>
                <c:pt idx="7249">
                  <c:v>3.2870370370370368</c:v>
                </c:pt>
                <c:pt idx="7250">
                  <c:v>3.2870370370370368</c:v>
                </c:pt>
                <c:pt idx="7251">
                  <c:v>3.2870370370370368</c:v>
                </c:pt>
                <c:pt idx="7252">
                  <c:v>3.2870370370370368</c:v>
                </c:pt>
                <c:pt idx="7253">
                  <c:v>3.2870370370370368</c:v>
                </c:pt>
                <c:pt idx="7254">
                  <c:v>3.2870370370370368</c:v>
                </c:pt>
                <c:pt idx="7255">
                  <c:v>3.2870370370370368</c:v>
                </c:pt>
                <c:pt idx="7256">
                  <c:v>3.2870370370370368</c:v>
                </c:pt>
                <c:pt idx="7257">
                  <c:v>3.2870370370370368</c:v>
                </c:pt>
                <c:pt idx="7258">
                  <c:v>3.2870370370370368</c:v>
                </c:pt>
                <c:pt idx="7259">
                  <c:v>3.2870370370370368</c:v>
                </c:pt>
                <c:pt idx="7260">
                  <c:v>3.2870370370370368</c:v>
                </c:pt>
                <c:pt idx="7261">
                  <c:v>3.2870370370370368</c:v>
                </c:pt>
                <c:pt idx="7262">
                  <c:v>3.2870370370370368</c:v>
                </c:pt>
                <c:pt idx="7263">
                  <c:v>3.2870370370370368</c:v>
                </c:pt>
                <c:pt idx="7264">
                  <c:v>3.2870370370370368</c:v>
                </c:pt>
                <c:pt idx="7265">
                  <c:v>3.2870370370370368</c:v>
                </c:pt>
                <c:pt idx="7266">
                  <c:v>3.2870370370370368</c:v>
                </c:pt>
                <c:pt idx="7267">
                  <c:v>3.2870370370370368</c:v>
                </c:pt>
                <c:pt idx="7268">
                  <c:v>3.2870370370370368</c:v>
                </c:pt>
                <c:pt idx="7269">
                  <c:v>3.2870370370370368</c:v>
                </c:pt>
                <c:pt idx="7270">
                  <c:v>3.2870370370370368</c:v>
                </c:pt>
                <c:pt idx="7271">
                  <c:v>3.2870370370370368</c:v>
                </c:pt>
                <c:pt idx="7272">
                  <c:v>3.2870370370370368</c:v>
                </c:pt>
                <c:pt idx="7273">
                  <c:v>3.2870370370370368</c:v>
                </c:pt>
                <c:pt idx="7274">
                  <c:v>3.2870370370370368</c:v>
                </c:pt>
                <c:pt idx="7275">
                  <c:v>3.2870370370370368</c:v>
                </c:pt>
                <c:pt idx="7276">
                  <c:v>3.2870370370370368</c:v>
                </c:pt>
                <c:pt idx="7277">
                  <c:v>3.2870370370370368</c:v>
                </c:pt>
                <c:pt idx="7278">
                  <c:v>3.2870370370370368</c:v>
                </c:pt>
                <c:pt idx="7279">
                  <c:v>3.2870370370370368</c:v>
                </c:pt>
                <c:pt idx="7280">
                  <c:v>3.2870370370370368</c:v>
                </c:pt>
                <c:pt idx="7281">
                  <c:v>3.2870370370370368</c:v>
                </c:pt>
                <c:pt idx="7282">
                  <c:v>3.2870370370370368</c:v>
                </c:pt>
                <c:pt idx="7283">
                  <c:v>3.2870370370370368</c:v>
                </c:pt>
                <c:pt idx="7284">
                  <c:v>3.2870370370370368</c:v>
                </c:pt>
                <c:pt idx="7285">
                  <c:v>3.2870370370370368</c:v>
                </c:pt>
                <c:pt idx="7286">
                  <c:v>3.2870370370370368</c:v>
                </c:pt>
                <c:pt idx="7287">
                  <c:v>3.2870370370370368</c:v>
                </c:pt>
                <c:pt idx="7288">
                  <c:v>3.2870370370370368</c:v>
                </c:pt>
                <c:pt idx="7289">
                  <c:v>3.2870370370370368</c:v>
                </c:pt>
                <c:pt idx="7290">
                  <c:v>3.2870370370370368</c:v>
                </c:pt>
                <c:pt idx="7291">
                  <c:v>3.2870370370370368</c:v>
                </c:pt>
                <c:pt idx="7292">
                  <c:v>3.2870370370370368</c:v>
                </c:pt>
                <c:pt idx="7293">
                  <c:v>3.2870370370370368</c:v>
                </c:pt>
                <c:pt idx="7294">
                  <c:v>3.2870370370370368</c:v>
                </c:pt>
                <c:pt idx="7295">
                  <c:v>3.2870370370370368</c:v>
                </c:pt>
                <c:pt idx="7296">
                  <c:v>3.2870370370370368</c:v>
                </c:pt>
                <c:pt idx="7297">
                  <c:v>3.2870370370370368</c:v>
                </c:pt>
                <c:pt idx="7298">
                  <c:v>3.2870370370370368</c:v>
                </c:pt>
                <c:pt idx="7299">
                  <c:v>3.2870370370370368</c:v>
                </c:pt>
                <c:pt idx="7300">
                  <c:v>3.2870370370370368</c:v>
                </c:pt>
                <c:pt idx="7301">
                  <c:v>3.2870370370370368</c:v>
                </c:pt>
                <c:pt idx="7302">
                  <c:v>3.2870370370370368</c:v>
                </c:pt>
                <c:pt idx="7303">
                  <c:v>3.2870370370370368</c:v>
                </c:pt>
                <c:pt idx="7304">
                  <c:v>3.2870370370370368</c:v>
                </c:pt>
                <c:pt idx="7305">
                  <c:v>3.2870370370370368</c:v>
                </c:pt>
                <c:pt idx="7306">
                  <c:v>3.2870370370370368</c:v>
                </c:pt>
                <c:pt idx="7307">
                  <c:v>3.2870370370370368</c:v>
                </c:pt>
                <c:pt idx="7308">
                  <c:v>3.2870370370370368</c:v>
                </c:pt>
                <c:pt idx="7309">
                  <c:v>3.2870370370370368</c:v>
                </c:pt>
                <c:pt idx="7310">
                  <c:v>3.2870370370370368</c:v>
                </c:pt>
                <c:pt idx="7311">
                  <c:v>3.2870370370370368</c:v>
                </c:pt>
                <c:pt idx="7312">
                  <c:v>3.2870370370370368</c:v>
                </c:pt>
                <c:pt idx="7313">
                  <c:v>3.2870370370370368</c:v>
                </c:pt>
                <c:pt idx="7314">
                  <c:v>3.2870370370370368</c:v>
                </c:pt>
                <c:pt idx="7315">
                  <c:v>3.2870370370370368</c:v>
                </c:pt>
                <c:pt idx="7316">
                  <c:v>3.2870370370370368</c:v>
                </c:pt>
                <c:pt idx="7317">
                  <c:v>3.2870370370370368</c:v>
                </c:pt>
                <c:pt idx="7318">
                  <c:v>3.2870370370370368</c:v>
                </c:pt>
                <c:pt idx="7319">
                  <c:v>3.2870370370370368</c:v>
                </c:pt>
                <c:pt idx="7320">
                  <c:v>3.2870370370370368</c:v>
                </c:pt>
                <c:pt idx="7321">
                  <c:v>3.2870370370370368</c:v>
                </c:pt>
                <c:pt idx="7322">
                  <c:v>3.2870370370370368</c:v>
                </c:pt>
                <c:pt idx="7323">
                  <c:v>3.2870370370370368</c:v>
                </c:pt>
                <c:pt idx="7324">
                  <c:v>3.2870370370370368</c:v>
                </c:pt>
                <c:pt idx="7325">
                  <c:v>3.2870370370370368</c:v>
                </c:pt>
                <c:pt idx="7326">
                  <c:v>3.2870370370370368</c:v>
                </c:pt>
                <c:pt idx="7327">
                  <c:v>3.2870370370370368</c:v>
                </c:pt>
                <c:pt idx="7328">
                  <c:v>3.2870370370370368</c:v>
                </c:pt>
                <c:pt idx="7329">
                  <c:v>3.2870370370370368</c:v>
                </c:pt>
                <c:pt idx="7330">
                  <c:v>3.2870370370370368</c:v>
                </c:pt>
                <c:pt idx="7331">
                  <c:v>3.2870370370370368</c:v>
                </c:pt>
                <c:pt idx="7332">
                  <c:v>3.2870370370370368</c:v>
                </c:pt>
                <c:pt idx="7333">
                  <c:v>3.2870370370370368</c:v>
                </c:pt>
                <c:pt idx="7334">
                  <c:v>3.2870370370370368</c:v>
                </c:pt>
                <c:pt idx="7335">
                  <c:v>3.2870370370370368</c:v>
                </c:pt>
                <c:pt idx="7336">
                  <c:v>3.2870370370370368</c:v>
                </c:pt>
                <c:pt idx="7337">
                  <c:v>3.2870370370370368</c:v>
                </c:pt>
                <c:pt idx="7338">
                  <c:v>3.2870370370370368</c:v>
                </c:pt>
                <c:pt idx="7339">
                  <c:v>3.2870370370370368</c:v>
                </c:pt>
                <c:pt idx="7340">
                  <c:v>3.2870370370370368</c:v>
                </c:pt>
                <c:pt idx="7341">
                  <c:v>3.2870370370370368</c:v>
                </c:pt>
                <c:pt idx="7342">
                  <c:v>3.2870370370370368</c:v>
                </c:pt>
                <c:pt idx="7343">
                  <c:v>3.2870370370370368</c:v>
                </c:pt>
                <c:pt idx="7344">
                  <c:v>3.2870370370370368</c:v>
                </c:pt>
                <c:pt idx="7345">
                  <c:v>3.2870370370370368</c:v>
                </c:pt>
                <c:pt idx="7346">
                  <c:v>3.2870370370370368</c:v>
                </c:pt>
                <c:pt idx="7347">
                  <c:v>3.2870370370370368</c:v>
                </c:pt>
                <c:pt idx="7348">
                  <c:v>3.2870370370370368</c:v>
                </c:pt>
                <c:pt idx="7349">
                  <c:v>3.2870370370370368</c:v>
                </c:pt>
                <c:pt idx="7350">
                  <c:v>3.2870370370370368</c:v>
                </c:pt>
                <c:pt idx="7351">
                  <c:v>3.2870370370370368</c:v>
                </c:pt>
                <c:pt idx="7352">
                  <c:v>3.2870370370370368</c:v>
                </c:pt>
                <c:pt idx="7353">
                  <c:v>3.2870370370370368</c:v>
                </c:pt>
                <c:pt idx="7354">
                  <c:v>3.2870370370370368</c:v>
                </c:pt>
                <c:pt idx="7355">
                  <c:v>3.2870370370370368</c:v>
                </c:pt>
                <c:pt idx="7356">
                  <c:v>3.2870370370370368</c:v>
                </c:pt>
                <c:pt idx="7357">
                  <c:v>3.2870370370370368</c:v>
                </c:pt>
                <c:pt idx="7358">
                  <c:v>3.2870370370370368</c:v>
                </c:pt>
                <c:pt idx="7359">
                  <c:v>3.2870370370370368</c:v>
                </c:pt>
                <c:pt idx="7360">
                  <c:v>3.2870370370370368</c:v>
                </c:pt>
                <c:pt idx="7361">
                  <c:v>3.2870370370370368</c:v>
                </c:pt>
                <c:pt idx="7362">
                  <c:v>3.2870370370370368</c:v>
                </c:pt>
                <c:pt idx="7363">
                  <c:v>3.2870370370370368</c:v>
                </c:pt>
                <c:pt idx="7364">
                  <c:v>3.2870370370370368</c:v>
                </c:pt>
                <c:pt idx="7365">
                  <c:v>3.2870370370370368</c:v>
                </c:pt>
                <c:pt idx="7366">
                  <c:v>3.2870370370370368</c:v>
                </c:pt>
                <c:pt idx="7367">
                  <c:v>3.2870370370370368</c:v>
                </c:pt>
                <c:pt idx="7368">
                  <c:v>3.2870370370370368</c:v>
                </c:pt>
                <c:pt idx="7369">
                  <c:v>3.2870370370370368</c:v>
                </c:pt>
                <c:pt idx="7370">
                  <c:v>3.2870370370370368</c:v>
                </c:pt>
                <c:pt idx="7371">
                  <c:v>3.2870370370370368</c:v>
                </c:pt>
                <c:pt idx="7372">
                  <c:v>3.2870370370370368</c:v>
                </c:pt>
                <c:pt idx="7373">
                  <c:v>3.2870370370370368</c:v>
                </c:pt>
                <c:pt idx="7374">
                  <c:v>3.2870370370370368</c:v>
                </c:pt>
                <c:pt idx="7375">
                  <c:v>3.2870370370370368</c:v>
                </c:pt>
                <c:pt idx="7376">
                  <c:v>3.2870370370370368</c:v>
                </c:pt>
                <c:pt idx="7377">
                  <c:v>3.2870370370370368</c:v>
                </c:pt>
                <c:pt idx="7378">
                  <c:v>3.2870370370370368</c:v>
                </c:pt>
                <c:pt idx="7379">
                  <c:v>3.2870370370370368</c:v>
                </c:pt>
                <c:pt idx="7380">
                  <c:v>3.2870370370370368</c:v>
                </c:pt>
                <c:pt idx="7381">
                  <c:v>3.2870370370370368</c:v>
                </c:pt>
                <c:pt idx="7382">
                  <c:v>3.2870370370370368</c:v>
                </c:pt>
                <c:pt idx="7383">
                  <c:v>3.2870370370370368</c:v>
                </c:pt>
                <c:pt idx="7384">
                  <c:v>3.2870370370370368</c:v>
                </c:pt>
                <c:pt idx="7385">
                  <c:v>3.2870370370370368</c:v>
                </c:pt>
                <c:pt idx="7386">
                  <c:v>3.2870370370370368</c:v>
                </c:pt>
                <c:pt idx="7387">
                  <c:v>3.2870370370370368</c:v>
                </c:pt>
                <c:pt idx="7388">
                  <c:v>3.2870370370370368</c:v>
                </c:pt>
                <c:pt idx="7389">
                  <c:v>3.2870370370370368</c:v>
                </c:pt>
                <c:pt idx="7390">
                  <c:v>3.2870370370370368</c:v>
                </c:pt>
                <c:pt idx="7391">
                  <c:v>3.2870370370370368</c:v>
                </c:pt>
                <c:pt idx="7392">
                  <c:v>3.2870370370370368</c:v>
                </c:pt>
                <c:pt idx="7393">
                  <c:v>3.2870370370370368</c:v>
                </c:pt>
                <c:pt idx="7394">
                  <c:v>3.2870370370370368</c:v>
                </c:pt>
                <c:pt idx="7395">
                  <c:v>3.2870370370370368</c:v>
                </c:pt>
                <c:pt idx="7396">
                  <c:v>3.2870370370370368</c:v>
                </c:pt>
                <c:pt idx="7397">
                  <c:v>3.2870370370370368</c:v>
                </c:pt>
                <c:pt idx="7398">
                  <c:v>3.2870370370370368</c:v>
                </c:pt>
                <c:pt idx="7399">
                  <c:v>3.2870370370370368</c:v>
                </c:pt>
                <c:pt idx="7400">
                  <c:v>3.2870370370370368</c:v>
                </c:pt>
                <c:pt idx="7401">
                  <c:v>3.2870370370370368</c:v>
                </c:pt>
                <c:pt idx="7402">
                  <c:v>3.2870370370370368</c:v>
                </c:pt>
                <c:pt idx="7403">
                  <c:v>3.2870370370370368</c:v>
                </c:pt>
                <c:pt idx="7404">
                  <c:v>3.2870370370370368</c:v>
                </c:pt>
                <c:pt idx="7405">
                  <c:v>3.2870370370370368</c:v>
                </c:pt>
                <c:pt idx="7406">
                  <c:v>3.2870370370370368</c:v>
                </c:pt>
                <c:pt idx="7407">
                  <c:v>3.2870370370370368</c:v>
                </c:pt>
                <c:pt idx="7408">
                  <c:v>3.2870370370370368</c:v>
                </c:pt>
                <c:pt idx="7409">
                  <c:v>3.2870370370370368</c:v>
                </c:pt>
                <c:pt idx="7410">
                  <c:v>3.2870370370370368</c:v>
                </c:pt>
                <c:pt idx="7411">
                  <c:v>3.2870370370370368</c:v>
                </c:pt>
                <c:pt idx="7412">
                  <c:v>3.2870370370370368</c:v>
                </c:pt>
                <c:pt idx="7413">
                  <c:v>3.2870370370370368</c:v>
                </c:pt>
                <c:pt idx="7414">
                  <c:v>3.2870370370370368</c:v>
                </c:pt>
                <c:pt idx="7415">
                  <c:v>3.2870370370370368</c:v>
                </c:pt>
                <c:pt idx="7416">
                  <c:v>3.2870370370370368</c:v>
                </c:pt>
                <c:pt idx="7417">
                  <c:v>3.2870370370370368</c:v>
                </c:pt>
                <c:pt idx="7418">
                  <c:v>3.2870370370370368</c:v>
                </c:pt>
                <c:pt idx="7419">
                  <c:v>3.2870370370370368</c:v>
                </c:pt>
                <c:pt idx="7420">
                  <c:v>3.2870370370370368</c:v>
                </c:pt>
                <c:pt idx="7421">
                  <c:v>3.2870370370370368</c:v>
                </c:pt>
                <c:pt idx="7422">
                  <c:v>3.2870370370370368</c:v>
                </c:pt>
                <c:pt idx="7423">
                  <c:v>3.2870370370370368</c:v>
                </c:pt>
                <c:pt idx="7424">
                  <c:v>3.2870370370370368</c:v>
                </c:pt>
                <c:pt idx="7425">
                  <c:v>3.2870370370370368</c:v>
                </c:pt>
                <c:pt idx="7426">
                  <c:v>3.2870370370370368</c:v>
                </c:pt>
                <c:pt idx="7427">
                  <c:v>3.2870370370370368</c:v>
                </c:pt>
                <c:pt idx="7428">
                  <c:v>3.2870370370370368</c:v>
                </c:pt>
                <c:pt idx="7429">
                  <c:v>3.2870370370370368</c:v>
                </c:pt>
                <c:pt idx="7430">
                  <c:v>3.2870370370370368</c:v>
                </c:pt>
                <c:pt idx="7431">
                  <c:v>3.2870370370370368</c:v>
                </c:pt>
                <c:pt idx="7432">
                  <c:v>3.2870370370370368</c:v>
                </c:pt>
                <c:pt idx="7433">
                  <c:v>3.2870370370370368</c:v>
                </c:pt>
                <c:pt idx="7434">
                  <c:v>3.2870370370370368</c:v>
                </c:pt>
                <c:pt idx="7435">
                  <c:v>3.2870370370370368</c:v>
                </c:pt>
                <c:pt idx="7436">
                  <c:v>3.2870370370370368</c:v>
                </c:pt>
                <c:pt idx="7437">
                  <c:v>3.2870370370370368</c:v>
                </c:pt>
                <c:pt idx="7438">
                  <c:v>3.2870370370370368</c:v>
                </c:pt>
                <c:pt idx="7439">
                  <c:v>3.2870370370370368</c:v>
                </c:pt>
                <c:pt idx="7440">
                  <c:v>3.2870370370370368</c:v>
                </c:pt>
                <c:pt idx="7441">
                  <c:v>3.2870370370370368</c:v>
                </c:pt>
                <c:pt idx="7442">
                  <c:v>3.2870370370370368</c:v>
                </c:pt>
                <c:pt idx="7443">
                  <c:v>3.2870370370370368</c:v>
                </c:pt>
                <c:pt idx="7444">
                  <c:v>3.2870370370370368</c:v>
                </c:pt>
                <c:pt idx="7445">
                  <c:v>3.2870370370370368</c:v>
                </c:pt>
                <c:pt idx="7446">
                  <c:v>3.2870370370370368</c:v>
                </c:pt>
                <c:pt idx="7447">
                  <c:v>3.2870370370370368</c:v>
                </c:pt>
                <c:pt idx="7448">
                  <c:v>3.2870370370370368</c:v>
                </c:pt>
                <c:pt idx="7449">
                  <c:v>3.2870370370370368</c:v>
                </c:pt>
                <c:pt idx="7450">
                  <c:v>3.2870370370370368</c:v>
                </c:pt>
                <c:pt idx="7451">
                  <c:v>3.2870370370370368</c:v>
                </c:pt>
                <c:pt idx="7452">
                  <c:v>3.2870370370370368</c:v>
                </c:pt>
                <c:pt idx="7453">
                  <c:v>3.2870370370370368</c:v>
                </c:pt>
                <c:pt idx="7454">
                  <c:v>3.2870370370370368</c:v>
                </c:pt>
                <c:pt idx="7455">
                  <c:v>3.2870370370370368</c:v>
                </c:pt>
                <c:pt idx="7456">
                  <c:v>3.2870370370370368</c:v>
                </c:pt>
                <c:pt idx="7457">
                  <c:v>3.2870370370370368</c:v>
                </c:pt>
                <c:pt idx="7458">
                  <c:v>3.2870370370370368</c:v>
                </c:pt>
                <c:pt idx="7459">
                  <c:v>3.2870370370370368</c:v>
                </c:pt>
                <c:pt idx="7460">
                  <c:v>3.2870370370370368</c:v>
                </c:pt>
                <c:pt idx="7461">
                  <c:v>3.2870370370370368</c:v>
                </c:pt>
                <c:pt idx="7462">
                  <c:v>3.2870370370370368</c:v>
                </c:pt>
                <c:pt idx="7463">
                  <c:v>3.2870370370370368</c:v>
                </c:pt>
                <c:pt idx="7464">
                  <c:v>3.2870370370370368</c:v>
                </c:pt>
                <c:pt idx="7465">
                  <c:v>3.2870370370370368</c:v>
                </c:pt>
                <c:pt idx="7466">
                  <c:v>3.2870370370370368</c:v>
                </c:pt>
                <c:pt idx="7467">
                  <c:v>3.2870370370370368</c:v>
                </c:pt>
                <c:pt idx="7468">
                  <c:v>3.2870370370370368</c:v>
                </c:pt>
                <c:pt idx="7469">
                  <c:v>3.2870370370370368</c:v>
                </c:pt>
                <c:pt idx="7470">
                  <c:v>3.2638888888888884</c:v>
                </c:pt>
                <c:pt idx="7471">
                  <c:v>3.205816343643189</c:v>
                </c:pt>
                <c:pt idx="7472">
                  <c:v>3.1944444444444446</c:v>
                </c:pt>
                <c:pt idx="7473">
                  <c:v>3.1895447589230681</c:v>
                </c:pt>
                <c:pt idx="7474">
                  <c:v>3.1111100652770767</c:v>
                </c:pt>
                <c:pt idx="7475">
                  <c:v>3.0555555555555558</c:v>
                </c:pt>
                <c:pt idx="7476">
                  <c:v>3.0465400113464449</c:v>
                </c:pt>
                <c:pt idx="7477">
                  <c:v>2.8703703703703698</c:v>
                </c:pt>
                <c:pt idx="7478">
                  <c:v>2.86504</c:v>
                </c:pt>
                <c:pt idx="7479">
                  <c:v>2.8563337150501478</c:v>
                </c:pt>
                <c:pt idx="7480">
                  <c:v>2.8420321908443995</c:v>
                </c:pt>
                <c:pt idx="7481">
                  <c:v>2.8411362962962969</c:v>
                </c:pt>
                <c:pt idx="7482">
                  <c:v>2.800925925925926</c:v>
                </c:pt>
                <c:pt idx="7483">
                  <c:v>2.800925925925926</c:v>
                </c:pt>
                <c:pt idx="7484">
                  <c:v>2.800925925925926</c:v>
                </c:pt>
                <c:pt idx="7485">
                  <c:v>2.800925925925926</c:v>
                </c:pt>
                <c:pt idx="7486">
                  <c:v>2.800925925925926</c:v>
                </c:pt>
                <c:pt idx="7487">
                  <c:v>2.800925925925926</c:v>
                </c:pt>
                <c:pt idx="7488">
                  <c:v>2.8007985410713281</c:v>
                </c:pt>
                <c:pt idx="7489">
                  <c:v>2.7995200000000007</c:v>
                </c:pt>
                <c:pt idx="7490">
                  <c:v>2.7777777777777777</c:v>
                </c:pt>
                <c:pt idx="7491">
                  <c:v>2.7777777777777777</c:v>
                </c:pt>
                <c:pt idx="7492">
                  <c:v>2.7777777777777777</c:v>
                </c:pt>
                <c:pt idx="7493">
                  <c:v>2.7758681481481484</c:v>
                </c:pt>
                <c:pt idx="7494">
                  <c:v>2.7410199999999998</c:v>
                </c:pt>
                <c:pt idx="7495">
                  <c:v>2.7314814814814814</c:v>
                </c:pt>
                <c:pt idx="7496">
                  <c:v>2.7193670370370362</c:v>
                </c:pt>
                <c:pt idx="7497">
                  <c:v>2.7157837037037038</c:v>
                </c:pt>
                <c:pt idx="7498">
                  <c:v>2.6851851851851851</c:v>
                </c:pt>
                <c:pt idx="7499">
                  <c:v>2.6851851851851851</c:v>
                </c:pt>
                <c:pt idx="7500">
                  <c:v>2.6851851851851851</c:v>
                </c:pt>
                <c:pt idx="7501">
                  <c:v>2.6755</c:v>
                </c:pt>
                <c:pt idx="7502">
                  <c:v>2.6654737037037033</c:v>
                </c:pt>
                <c:pt idx="7503">
                  <c:v>2.6509299999999998</c:v>
                </c:pt>
                <c:pt idx="7504">
                  <c:v>2.6388888888888893</c:v>
                </c:pt>
                <c:pt idx="7505">
                  <c:v>2.6223462962962962</c:v>
                </c:pt>
                <c:pt idx="7506">
                  <c:v>2.6157407407407409</c:v>
                </c:pt>
                <c:pt idx="7507">
                  <c:v>2.6157407407407409</c:v>
                </c:pt>
                <c:pt idx="7508">
                  <c:v>2.6157407407407409</c:v>
                </c:pt>
                <c:pt idx="7509">
                  <c:v>2.6157407407407409</c:v>
                </c:pt>
                <c:pt idx="7510">
                  <c:v>2.5694444444444442</c:v>
                </c:pt>
                <c:pt idx="7511">
                  <c:v>2.5694444444444442</c:v>
                </c:pt>
                <c:pt idx="7512">
                  <c:v>2.56318</c:v>
                </c:pt>
                <c:pt idx="7513">
                  <c:v>2.5536670168655791</c:v>
                </c:pt>
                <c:pt idx="7514">
                  <c:v>2.5496437037037034</c:v>
                </c:pt>
                <c:pt idx="7515">
                  <c:v>2.5430381481481485</c:v>
                </c:pt>
                <c:pt idx="7516">
                  <c:v>2.5274137037037034</c:v>
                </c:pt>
                <c:pt idx="7517">
                  <c:v>2.5231481481481484</c:v>
                </c:pt>
                <c:pt idx="7518">
                  <c:v>2.5231481481481484</c:v>
                </c:pt>
                <c:pt idx="7519">
                  <c:v>2.5180537037037034</c:v>
                </c:pt>
                <c:pt idx="7520">
                  <c:v>2.5163799999999998</c:v>
                </c:pt>
                <c:pt idx="7521">
                  <c:v>2.5</c:v>
                </c:pt>
                <c:pt idx="7522">
                  <c:v>2.5</c:v>
                </c:pt>
                <c:pt idx="7523">
                  <c:v>2.5</c:v>
                </c:pt>
                <c:pt idx="7524">
                  <c:v>2.5</c:v>
                </c:pt>
                <c:pt idx="7525">
                  <c:v>2.5</c:v>
                </c:pt>
                <c:pt idx="7526">
                  <c:v>2.5</c:v>
                </c:pt>
                <c:pt idx="7527">
                  <c:v>2.5</c:v>
                </c:pt>
                <c:pt idx="7528">
                  <c:v>2.5</c:v>
                </c:pt>
                <c:pt idx="7529">
                  <c:v>2.5</c:v>
                </c:pt>
                <c:pt idx="7530">
                  <c:v>2.5</c:v>
                </c:pt>
                <c:pt idx="7531">
                  <c:v>2.5</c:v>
                </c:pt>
                <c:pt idx="7532">
                  <c:v>2.5</c:v>
                </c:pt>
                <c:pt idx="7533">
                  <c:v>2.5</c:v>
                </c:pt>
                <c:pt idx="7534">
                  <c:v>2.5</c:v>
                </c:pt>
                <c:pt idx="7535">
                  <c:v>2.5</c:v>
                </c:pt>
                <c:pt idx="7536">
                  <c:v>2.5</c:v>
                </c:pt>
                <c:pt idx="7537">
                  <c:v>2.5</c:v>
                </c:pt>
                <c:pt idx="7538">
                  <c:v>2.5</c:v>
                </c:pt>
                <c:pt idx="7539">
                  <c:v>2.5</c:v>
                </c:pt>
                <c:pt idx="7540">
                  <c:v>2.5</c:v>
                </c:pt>
                <c:pt idx="7541">
                  <c:v>2.5</c:v>
                </c:pt>
                <c:pt idx="7542">
                  <c:v>2.5</c:v>
                </c:pt>
                <c:pt idx="7543">
                  <c:v>2.5</c:v>
                </c:pt>
                <c:pt idx="7544">
                  <c:v>2.5</c:v>
                </c:pt>
                <c:pt idx="7545">
                  <c:v>2.5</c:v>
                </c:pt>
                <c:pt idx="7546">
                  <c:v>2.5</c:v>
                </c:pt>
                <c:pt idx="7547">
                  <c:v>2.5</c:v>
                </c:pt>
                <c:pt idx="7548">
                  <c:v>2.5</c:v>
                </c:pt>
                <c:pt idx="7549">
                  <c:v>2.5</c:v>
                </c:pt>
                <c:pt idx="7550">
                  <c:v>2.5</c:v>
                </c:pt>
                <c:pt idx="7551">
                  <c:v>2.5</c:v>
                </c:pt>
                <c:pt idx="7552">
                  <c:v>2.5</c:v>
                </c:pt>
                <c:pt idx="7553">
                  <c:v>2.5</c:v>
                </c:pt>
                <c:pt idx="7554">
                  <c:v>2.5</c:v>
                </c:pt>
                <c:pt idx="7555">
                  <c:v>2.5</c:v>
                </c:pt>
                <c:pt idx="7556">
                  <c:v>2.5</c:v>
                </c:pt>
                <c:pt idx="7557">
                  <c:v>2.5</c:v>
                </c:pt>
                <c:pt idx="7558">
                  <c:v>2.5</c:v>
                </c:pt>
                <c:pt idx="7559">
                  <c:v>2.5</c:v>
                </c:pt>
                <c:pt idx="7560">
                  <c:v>2.5</c:v>
                </c:pt>
                <c:pt idx="7561">
                  <c:v>2.5</c:v>
                </c:pt>
                <c:pt idx="7562">
                  <c:v>2.5</c:v>
                </c:pt>
                <c:pt idx="7563">
                  <c:v>2.5</c:v>
                </c:pt>
                <c:pt idx="7564">
                  <c:v>2.5</c:v>
                </c:pt>
                <c:pt idx="7565">
                  <c:v>2.5</c:v>
                </c:pt>
                <c:pt idx="7566">
                  <c:v>2.5</c:v>
                </c:pt>
                <c:pt idx="7567">
                  <c:v>2.5</c:v>
                </c:pt>
                <c:pt idx="7568">
                  <c:v>2.5</c:v>
                </c:pt>
                <c:pt idx="7569">
                  <c:v>2.5</c:v>
                </c:pt>
                <c:pt idx="7570">
                  <c:v>2.5</c:v>
                </c:pt>
                <c:pt idx="7571">
                  <c:v>2.5</c:v>
                </c:pt>
                <c:pt idx="7572">
                  <c:v>2.5</c:v>
                </c:pt>
                <c:pt idx="7573">
                  <c:v>2.5</c:v>
                </c:pt>
                <c:pt idx="7574">
                  <c:v>2.5</c:v>
                </c:pt>
                <c:pt idx="7575">
                  <c:v>2.5</c:v>
                </c:pt>
                <c:pt idx="7576">
                  <c:v>2.5</c:v>
                </c:pt>
                <c:pt idx="7577">
                  <c:v>2.5</c:v>
                </c:pt>
                <c:pt idx="7578">
                  <c:v>2.5</c:v>
                </c:pt>
                <c:pt idx="7579">
                  <c:v>2.5</c:v>
                </c:pt>
                <c:pt idx="7580">
                  <c:v>2.5</c:v>
                </c:pt>
                <c:pt idx="7581">
                  <c:v>2.5</c:v>
                </c:pt>
                <c:pt idx="7582">
                  <c:v>2.5</c:v>
                </c:pt>
                <c:pt idx="7583">
                  <c:v>2.5</c:v>
                </c:pt>
                <c:pt idx="7584">
                  <c:v>2.5</c:v>
                </c:pt>
                <c:pt idx="7585">
                  <c:v>2.5</c:v>
                </c:pt>
                <c:pt idx="7586">
                  <c:v>2.5</c:v>
                </c:pt>
                <c:pt idx="7587">
                  <c:v>2.5</c:v>
                </c:pt>
                <c:pt idx="7588">
                  <c:v>2.5</c:v>
                </c:pt>
                <c:pt idx="7589">
                  <c:v>2.5</c:v>
                </c:pt>
                <c:pt idx="7590">
                  <c:v>2.5</c:v>
                </c:pt>
                <c:pt idx="7591">
                  <c:v>2.5</c:v>
                </c:pt>
                <c:pt idx="7592">
                  <c:v>2.5</c:v>
                </c:pt>
                <c:pt idx="7593">
                  <c:v>2.5</c:v>
                </c:pt>
                <c:pt idx="7594">
                  <c:v>2.5</c:v>
                </c:pt>
                <c:pt idx="7595">
                  <c:v>2.5</c:v>
                </c:pt>
                <c:pt idx="7596">
                  <c:v>2.5</c:v>
                </c:pt>
                <c:pt idx="7597">
                  <c:v>2.5</c:v>
                </c:pt>
                <c:pt idx="7598">
                  <c:v>2.5</c:v>
                </c:pt>
                <c:pt idx="7599">
                  <c:v>2.5</c:v>
                </c:pt>
                <c:pt idx="7600">
                  <c:v>2.5</c:v>
                </c:pt>
                <c:pt idx="7601">
                  <c:v>2.5</c:v>
                </c:pt>
                <c:pt idx="7602">
                  <c:v>2.5</c:v>
                </c:pt>
                <c:pt idx="7603">
                  <c:v>2.5</c:v>
                </c:pt>
                <c:pt idx="7604">
                  <c:v>2.5</c:v>
                </c:pt>
                <c:pt idx="7605">
                  <c:v>2.5</c:v>
                </c:pt>
                <c:pt idx="7606">
                  <c:v>2.5</c:v>
                </c:pt>
                <c:pt idx="7607">
                  <c:v>2.5</c:v>
                </c:pt>
                <c:pt idx="7608">
                  <c:v>2.5</c:v>
                </c:pt>
                <c:pt idx="7609">
                  <c:v>2.5</c:v>
                </c:pt>
                <c:pt idx="7610">
                  <c:v>2.5</c:v>
                </c:pt>
                <c:pt idx="7611">
                  <c:v>2.5</c:v>
                </c:pt>
                <c:pt idx="7612">
                  <c:v>2.5</c:v>
                </c:pt>
                <c:pt idx="7613">
                  <c:v>2.5</c:v>
                </c:pt>
                <c:pt idx="7614">
                  <c:v>2.5</c:v>
                </c:pt>
                <c:pt idx="7615">
                  <c:v>2.5</c:v>
                </c:pt>
                <c:pt idx="7616">
                  <c:v>2.5</c:v>
                </c:pt>
                <c:pt idx="7617">
                  <c:v>2.5</c:v>
                </c:pt>
                <c:pt idx="7618">
                  <c:v>2.5</c:v>
                </c:pt>
                <c:pt idx="7619">
                  <c:v>2.5</c:v>
                </c:pt>
                <c:pt idx="7620">
                  <c:v>2.5</c:v>
                </c:pt>
                <c:pt idx="7621">
                  <c:v>2.5</c:v>
                </c:pt>
                <c:pt idx="7622">
                  <c:v>2.5</c:v>
                </c:pt>
                <c:pt idx="7623">
                  <c:v>2.5</c:v>
                </c:pt>
                <c:pt idx="7624">
                  <c:v>2.5</c:v>
                </c:pt>
                <c:pt idx="7625">
                  <c:v>2.5</c:v>
                </c:pt>
                <c:pt idx="7626">
                  <c:v>2.5</c:v>
                </c:pt>
                <c:pt idx="7627">
                  <c:v>2.5</c:v>
                </c:pt>
                <c:pt idx="7628">
                  <c:v>2.5</c:v>
                </c:pt>
                <c:pt idx="7629">
                  <c:v>2.5</c:v>
                </c:pt>
                <c:pt idx="7630">
                  <c:v>2.5</c:v>
                </c:pt>
                <c:pt idx="7631">
                  <c:v>2.5</c:v>
                </c:pt>
                <c:pt idx="7632">
                  <c:v>2.5</c:v>
                </c:pt>
                <c:pt idx="7633">
                  <c:v>2.5</c:v>
                </c:pt>
                <c:pt idx="7634">
                  <c:v>2.5</c:v>
                </c:pt>
                <c:pt idx="7635">
                  <c:v>2.5</c:v>
                </c:pt>
                <c:pt idx="7636">
                  <c:v>2.5</c:v>
                </c:pt>
                <c:pt idx="7637">
                  <c:v>2.5</c:v>
                </c:pt>
                <c:pt idx="7638">
                  <c:v>2.5</c:v>
                </c:pt>
                <c:pt idx="7639">
                  <c:v>2.5</c:v>
                </c:pt>
                <c:pt idx="7640">
                  <c:v>2.5</c:v>
                </c:pt>
                <c:pt idx="7641">
                  <c:v>2.5</c:v>
                </c:pt>
                <c:pt idx="7642">
                  <c:v>2.5</c:v>
                </c:pt>
                <c:pt idx="7643">
                  <c:v>2.5</c:v>
                </c:pt>
                <c:pt idx="7644">
                  <c:v>2.5</c:v>
                </c:pt>
                <c:pt idx="7645">
                  <c:v>2.5</c:v>
                </c:pt>
                <c:pt idx="7646">
                  <c:v>2.5</c:v>
                </c:pt>
                <c:pt idx="7647">
                  <c:v>2.5</c:v>
                </c:pt>
                <c:pt idx="7648">
                  <c:v>2.5</c:v>
                </c:pt>
                <c:pt idx="7649">
                  <c:v>2.5</c:v>
                </c:pt>
                <c:pt idx="7650">
                  <c:v>2.5</c:v>
                </c:pt>
                <c:pt idx="7651">
                  <c:v>2.5</c:v>
                </c:pt>
                <c:pt idx="7652">
                  <c:v>2.5</c:v>
                </c:pt>
                <c:pt idx="7653">
                  <c:v>2.5</c:v>
                </c:pt>
                <c:pt idx="7654">
                  <c:v>2.5</c:v>
                </c:pt>
                <c:pt idx="7655">
                  <c:v>2.5</c:v>
                </c:pt>
                <c:pt idx="7656">
                  <c:v>2.5</c:v>
                </c:pt>
                <c:pt idx="7657">
                  <c:v>2.5</c:v>
                </c:pt>
                <c:pt idx="7658">
                  <c:v>2.5</c:v>
                </c:pt>
                <c:pt idx="7659">
                  <c:v>2.5</c:v>
                </c:pt>
                <c:pt idx="7660">
                  <c:v>2.5</c:v>
                </c:pt>
                <c:pt idx="7661">
                  <c:v>2.5</c:v>
                </c:pt>
                <c:pt idx="7662">
                  <c:v>2.5</c:v>
                </c:pt>
                <c:pt idx="7663">
                  <c:v>2.5</c:v>
                </c:pt>
                <c:pt idx="7664">
                  <c:v>2.5</c:v>
                </c:pt>
                <c:pt idx="7665">
                  <c:v>2.5</c:v>
                </c:pt>
                <c:pt idx="7666">
                  <c:v>2.5</c:v>
                </c:pt>
                <c:pt idx="7667">
                  <c:v>2.5</c:v>
                </c:pt>
                <c:pt idx="7668">
                  <c:v>2.5</c:v>
                </c:pt>
                <c:pt idx="7669">
                  <c:v>2.5</c:v>
                </c:pt>
                <c:pt idx="7670">
                  <c:v>2.5</c:v>
                </c:pt>
                <c:pt idx="7671">
                  <c:v>2.5</c:v>
                </c:pt>
                <c:pt idx="7672">
                  <c:v>2.5</c:v>
                </c:pt>
                <c:pt idx="7673">
                  <c:v>2.5</c:v>
                </c:pt>
                <c:pt idx="7674">
                  <c:v>2.5</c:v>
                </c:pt>
                <c:pt idx="7675">
                  <c:v>2.5</c:v>
                </c:pt>
                <c:pt idx="7676">
                  <c:v>2.5</c:v>
                </c:pt>
                <c:pt idx="7677">
                  <c:v>2.5</c:v>
                </c:pt>
                <c:pt idx="7678">
                  <c:v>2.5</c:v>
                </c:pt>
                <c:pt idx="7679">
                  <c:v>2.5</c:v>
                </c:pt>
                <c:pt idx="7680">
                  <c:v>2.5</c:v>
                </c:pt>
                <c:pt idx="7681">
                  <c:v>2.5</c:v>
                </c:pt>
                <c:pt idx="7682">
                  <c:v>2.5</c:v>
                </c:pt>
                <c:pt idx="7683">
                  <c:v>2.5</c:v>
                </c:pt>
                <c:pt idx="7684">
                  <c:v>2.5</c:v>
                </c:pt>
                <c:pt idx="7685">
                  <c:v>2.5</c:v>
                </c:pt>
                <c:pt idx="7686">
                  <c:v>2.5</c:v>
                </c:pt>
                <c:pt idx="7687">
                  <c:v>2.5</c:v>
                </c:pt>
                <c:pt idx="7688">
                  <c:v>2.5</c:v>
                </c:pt>
                <c:pt idx="7689">
                  <c:v>2.5</c:v>
                </c:pt>
                <c:pt idx="7690">
                  <c:v>2.5</c:v>
                </c:pt>
                <c:pt idx="7691">
                  <c:v>2.4768518518518521</c:v>
                </c:pt>
                <c:pt idx="7692">
                  <c:v>2.4768518518518521</c:v>
                </c:pt>
                <c:pt idx="7693">
                  <c:v>2.4768518518518521</c:v>
                </c:pt>
                <c:pt idx="7694">
                  <c:v>2.4768518518518521</c:v>
                </c:pt>
                <c:pt idx="7695">
                  <c:v>2.4768518518518521</c:v>
                </c:pt>
                <c:pt idx="7696">
                  <c:v>2.4768518518518521</c:v>
                </c:pt>
                <c:pt idx="7697">
                  <c:v>2.4768518518518521</c:v>
                </c:pt>
                <c:pt idx="7698">
                  <c:v>2.4768518518518521</c:v>
                </c:pt>
                <c:pt idx="7699">
                  <c:v>2.4768518518518521</c:v>
                </c:pt>
                <c:pt idx="7700">
                  <c:v>2.4768518518518521</c:v>
                </c:pt>
                <c:pt idx="7701">
                  <c:v>2.4768518518518521</c:v>
                </c:pt>
                <c:pt idx="7702">
                  <c:v>2.4768518518518521</c:v>
                </c:pt>
                <c:pt idx="7703">
                  <c:v>2.4768518518518521</c:v>
                </c:pt>
                <c:pt idx="7704">
                  <c:v>2.4768518518518521</c:v>
                </c:pt>
                <c:pt idx="7705">
                  <c:v>2.4768518518518521</c:v>
                </c:pt>
                <c:pt idx="7706">
                  <c:v>2.4768518518518521</c:v>
                </c:pt>
                <c:pt idx="7707">
                  <c:v>2.4768518518518521</c:v>
                </c:pt>
                <c:pt idx="7708">
                  <c:v>2.4768518518518521</c:v>
                </c:pt>
                <c:pt idx="7709">
                  <c:v>2.4768518518518521</c:v>
                </c:pt>
                <c:pt idx="7710">
                  <c:v>2.4768518518518521</c:v>
                </c:pt>
                <c:pt idx="7711">
                  <c:v>2.4768518518518521</c:v>
                </c:pt>
                <c:pt idx="7712">
                  <c:v>2.4768518518518521</c:v>
                </c:pt>
                <c:pt idx="7713">
                  <c:v>2.4768518518518521</c:v>
                </c:pt>
                <c:pt idx="7714">
                  <c:v>2.4768518518518521</c:v>
                </c:pt>
                <c:pt idx="7715">
                  <c:v>2.4768518518518521</c:v>
                </c:pt>
                <c:pt idx="7716">
                  <c:v>2.4768518518518521</c:v>
                </c:pt>
                <c:pt idx="7717">
                  <c:v>2.4768518518518521</c:v>
                </c:pt>
                <c:pt idx="7718">
                  <c:v>2.4768518518518521</c:v>
                </c:pt>
                <c:pt idx="7719">
                  <c:v>2.4768518518518521</c:v>
                </c:pt>
                <c:pt idx="7720">
                  <c:v>2.4768518518518521</c:v>
                </c:pt>
                <c:pt idx="7721">
                  <c:v>2.4768518518518521</c:v>
                </c:pt>
                <c:pt idx="7722">
                  <c:v>2.4768518518518521</c:v>
                </c:pt>
                <c:pt idx="7723">
                  <c:v>2.4768518518518521</c:v>
                </c:pt>
                <c:pt idx="7724">
                  <c:v>2.4768518518518521</c:v>
                </c:pt>
                <c:pt idx="7725">
                  <c:v>2.4768518518518521</c:v>
                </c:pt>
                <c:pt idx="7726">
                  <c:v>2.4768518518518521</c:v>
                </c:pt>
                <c:pt idx="7727">
                  <c:v>2.4768518518518521</c:v>
                </c:pt>
                <c:pt idx="7728">
                  <c:v>2.4768518518518521</c:v>
                </c:pt>
                <c:pt idx="7729">
                  <c:v>2.4768518518518521</c:v>
                </c:pt>
                <c:pt idx="7730">
                  <c:v>2.4768518518518521</c:v>
                </c:pt>
                <c:pt idx="7731">
                  <c:v>2.4768518518518521</c:v>
                </c:pt>
                <c:pt idx="7732">
                  <c:v>2.4768518518518521</c:v>
                </c:pt>
                <c:pt idx="7733">
                  <c:v>2.4768518518518521</c:v>
                </c:pt>
                <c:pt idx="7734">
                  <c:v>2.4768518518518521</c:v>
                </c:pt>
                <c:pt idx="7735">
                  <c:v>2.4768518518518521</c:v>
                </c:pt>
                <c:pt idx="7736">
                  <c:v>2.4768518518518521</c:v>
                </c:pt>
                <c:pt idx="7737">
                  <c:v>2.4768518518518521</c:v>
                </c:pt>
                <c:pt idx="7738">
                  <c:v>2.4768518518518521</c:v>
                </c:pt>
                <c:pt idx="7739">
                  <c:v>2.4768518518518521</c:v>
                </c:pt>
                <c:pt idx="7740">
                  <c:v>2.4768518518518521</c:v>
                </c:pt>
                <c:pt idx="7741">
                  <c:v>2.4768518518518521</c:v>
                </c:pt>
                <c:pt idx="7742">
                  <c:v>2.4768518518518521</c:v>
                </c:pt>
                <c:pt idx="7743">
                  <c:v>2.4768518518518521</c:v>
                </c:pt>
                <c:pt idx="7744">
                  <c:v>2.4768518518518521</c:v>
                </c:pt>
                <c:pt idx="7745">
                  <c:v>2.4768518518518521</c:v>
                </c:pt>
                <c:pt idx="7746">
                  <c:v>2.4768518518518521</c:v>
                </c:pt>
                <c:pt idx="7747">
                  <c:v>2.4768518518518521</c:v>
                </c:pt>
                <c:pt idx="7748">
                  <c:v>2.4768518518518521</c:v>
                </c:pt>
                <c:pt idx="7749">
                  <c:v>2.4768518518518521</c:v>
                </c:pt>
                <c:pt idx="7750">
                  <c:v>2.4768518518518521</c:v>
                </c:pt>
                <c:pt idx="7751">
                  <c:v>2.4768518518518521</c:v>
                </c:pt>
                <c:pt idx="7752">
                  <c:v>2.4768518518518521</c:v>
                </c:pt>
                <c:pt idx="7753">
                  <c:v>2.4768518518518521</c:v>
                </c:pt>
                <c:pt idx="7754">
                  <c:v>2.4768518518518521</c:v>
                </c:pt>
                <c:pt idx="7755">
                  <c:v>2.4768518518518521</c:v>
                </c:pt>
                <c:pt idx="7756">
                  <c:v>2.4768518518518521</c:v>
                </c:pt>
                <c:pt idx="7757">
                  <c:v>2.4768518518518521</c:v>
                </c:pt>
                <c:pt idx="7758">
                  <c:v>2.4768518518518521</c:v>
                </c:pt>
                <c:pt idx="7759">
                  <c:v>2.4768518518518521</c:v>
                </c:pt>
                <c:pt idx="7760">
                  <c:v>2.4768518518518521</c:v>
                </c:pt>
                <c:pt idx="7761">
                  <c:v>2.4768518518518521</c:v>
                </c:pt>
                <c:pt idx="7762">
                  <c:v>2.4768518518518521</c:v>
                </c:pt>
                <c:pt idx="7763">
                  <c:v>2.4537037037037033</c:v>
                </c:pt>
                <c:pt idx="7764">
                  <c:v>2.4537037037037033</c:v>
                </c:pt>
                <c:pt idx="7765">
                  <c:v>2.4537037037037033</c:v>
                </c:pt>
                <c:pt idx="7766">
                  <c:v>2.4537037037037033</c:v>
                </c:pt>
                <c:pt idx="7767">
                  <c:v>2.4537037037037033</c:v>
                </c:pt>
                <c:pt idx="7768">
                  <c:v>2.4537037037037033</c:v>
                </c:pt>
                <c:pt idx="7769">
                  <c:v>2.4537037037037033</c:v>
                </c:pt>
                <c:pt idx="7770">
                  <c:v>2.4537037037037033</c:v>
                </c:pt>
                <c:pt idx="7771">
                  <c:v>2.4537037037037033</c:v>
                </c:pt>
                <c:pt idx="7772">
                  <c:v>2.4537037037037033</c:v>
                </c:pt>
                <c:pt idx="7773">
                  <c:v>2.4537037037037033</c:v>
                </c:pt>
                <c:pt idx="7774">
                  <c:v>2.4537037037037033</c:v>
                </c:pt>
                <c:pt idx="7775">
                  <c:v>2.4537037037037033</c:v>
                </c:pt>
                <c:pt idx="7776">
                  <c:v>2.4537037037037033</c:v>
                </c:pt>
                <c:pt idx="7777">
                  <c:v>2.4537037037037033</c:v>
                </c:pt>
                <c:pt idx="7778">
                  <c:v>2.4537037037037033</c:v>
                </c:pt>
                <c:pt idx="7779">
                  <c:v>2.4537037037037033</c:v>
                </c:pt>
                <c:pt idx="7780">
                  <c:v>2.4537037037037033</c:v>
                </c:pt>
                <c:pt idx="7781">
                  <c:v>2.4537037037037033</c:v>
                </c:pt>
                <c:pt idx="7782">
                  <c:v>2.4537037037037033</c:v>
                </c:pt>
                <c:pt idx="7783">
                  <c:v>2.4537037037037033</c:v>
                </c:pt>
                <c:pt idx="7784">
                  <c:v>2.4537037037037033</c:v>
                </c:pt>
                <c:pt idx="7785">
                  <c:v>2.4537037037037033</c:v>
                </c:pt>
                <c:pt idx="7786">
                  <c:v>2.4537037037037033</c:v>
                </c:pt>
                <c:pt idx="7787">
                  <c:v>2.4537037037037033</c:v>
                </c:pt>
                <c:pt idx="7788">
                  <c:v>2.4537037037037033</c:v>
                </c:pt>
                <c:pt idx="7789">
                  <c:v>2.4537037037037033</c:v>
                </c:pt>
                <c:pt idx="7790">
                  <c:v>2.4537037037037033</c:v>
                </c:pt>
                <c:pt idx="7791">
                  <c:v>2.4537037037037033</c:v>
                </c:pt>
                <c:pt idx="7792">
                  <c:v>2.4537037037037033</c:v>
                </c:pt>
                <c:pt idx="7793">
                  <c:v>2.4537037037037033</c:v>
                </c:pt>
                <c:pt idx="7794">
                  <c:v>2.4537037037037033</c:v>
                </c:pt>
                <c:pt idx="7795">
                  <c:v>2.4537037037037033</c:v>
                </c:pt>
                <c:pt idx="7796">
                  <c:v>2.4537037037037033</c:v>
                </c:pt>
                <c:pt idx="7797">
                  <c:v>2.4537037037037033</c:v>
                </c:pt>
                <c:pt idx="7798">
                  <c:v>2.4537037037037033</c:v>
                </c:pt>
                <c:pt idx="7799">
                  <c:v>2.4537037037037033</c:v>
                </c:pt>
                <c:pt idx="7800">
                  <c:v>2.4537037037037033</c:v>
                </c:pt>
                <c:pt idx="7801">
                  <c:v>2.4537037037037033</c:v>
                </c:pt>
                <c:pt idx="7802">
                  <c:v>2.4537037037037033</c:v>
                </c:pt>
                <c:pt idx="7803">
                  <c:v>2.4537037037037033</c:v>
                </c:pt>
                <c:pt idx="7804">
                  <c:v>2.4537037037037033</c:v>
                </c:pt>
                <c:pt idx="7805">
                  <c:v>2.4537037037037033</c:v>
                </c:pt>
                <c:pt idx="7806">
                  <c:v>2.4537037037037033</c:v>
                </c:pt>
                <c:pt idx="7807">
                  <c:v>2.4537037037037033</c:v>
                </c:pt>
                <c:pt idx="7808">
                  <c:v>2.4537037037037033</c:v>
                </c:pt>
                <c:pt idx="7809">
                  <c:v>2.4537037037037033</c:v>
                </c:pt>
                <c:pt idx="7810">
                  <c:v>2.4537037037037033</c:v>
                </c:pt>
                <c:pt idx="7811">
                  <c:v>2.4537037037037033</c:v>
                </c:pt>
                <c:pt idx="7812">
                  <c:v>2.4537037037037033</c:v>
                </c:pt>
                <c:pt idx="7813">
                  <c:v>2.4537037037037033</c:v>
                </c:pt>
                <c:pt idx="7814">
                  <c:v>2.4537037037037033</c:v>
                </c:pt>
                <c:pt idx="7815">
                  <c:v>2.4537037037037033</c:v>
                </c:pt>
                <c:pt idx="7816">
                  <c:v>2.4537037037037033</c:v>
                </c:pt>
                <c:pt idx="7817">
                  <c:v>2.4537037037037033</c:v>
                </c:pt>
                <c:pt idx="7818">
                  <c:v>2.4537037037037033</c:v>
                </c:pt>
                <c:pt idx="7819">
                  <c:v>2.4537037037037033</c:v>
                </c:pt>
                <c:pt idx="7820">
                  <c:v>2.4537037037037033</c:v>
                </c:pt>
                <c:pt idx="7821">
                  <c:v>2.4537037037037033</c:v>
                </c:pt>
                <c:pt idx="7822">
                  <c:v>2.4537037037037033</c:v>
                </c:pt>
                <c:pt idx="7823">
                  <c:v>2.4537037037037033</c:v>
                </c:pt>
                <c:pt idx="7824">
                  <c:v>2.4537037037037033</c:v>
                </c:pt>
                <c:pt idx="7825">
                  <c:v>2.4537037037037033</c:v>
                </c:pt>
                <c:pt idx="7826">
                  <c:v>2.4537037037037033</c:v>
                </c:pt>
                <c:pt idx="7827">
                  <c:v>2.4537037037037033</c:v>
                </c:pt>
                <c:pt idx="7828">
                  <c:v>2.4537037037037033</c:v>
                </c:pt>
                <c:pt idx="7829">
                  <c:v>2.4537037037037033</c:v>
                </c:pt>
                <c:pt idx="7830">
                  <c:v>2.4537037037037033</c:v>
                </c:pt>
                <c:pt idx="7831">
                  <c:v>2.4537037037037033</c:v>
                </c:pt>
                <c:pt idx="7832">
                  <c:v>2.4537037037037033</c:v>
                </c:pt>
                <c:pt idx="7833">
                  <c:v>2.4537037037037033</c:v>
                </c:pt>
                <c:pt idx="7834">
                  <c:v>2.4537037037037033</c:v>
                </c:pt>
                <c:pt idx="7835">
                  <c:v>2.4537037037037033</c:v>
                </c:pt>
                <c:pt idx="7836">
                  <c:v>2.4537037037037033</c:v>
                </c:pt>
                <c:pt idx="7837">
                  <c:v>2.4537037037037033</c:v>
                </c:pt>
                <c:pt idx="7838">
                  <c:v>2.4537037037037033</c:v>
                </c:pt>
                <c:pt idx="7839">
                  <c:v>2.4537037037037033</c:v>
                </c:pt>
                <c:pt idx="7840">
                  <c:v>2.4537037037037033</c:v>
                </c:pt>
                <c:pt idx="7841">
                  <c:v>2.4537037037037033</c:v>
                </c:pt>
                <c:pt idx="7842">
                  <c:v>2.4537037037037033</c:v>
                </c:pt>
                <c:pt idx="7843">
                  <c:v>2.4537037037037033</c:v>
                </c:pt>
                <c:pt idx="7844">
                  <c:v>2.4537037037037033</c:v>
                </c:pt>
                <c:pt idx="7845">
                  <c:v>2.4537037037037033</c:v>
                </c:pt>
                <c:pt idx="7846">
                  <c:v>2.4537037037037033</c:v>
                </c:pt>
                <c:pt idx="7847">
                  <c:v>2.4537037037037033</c:v>
                </c:pt>
                <c:pt idx="7848">
                  <c:v>2.4537037037037033</c:v>
                </c:pt>
                <c:pt idx="7849">
                  <c:v>2.4537037037037033</c:v>
                </c:pt>
                <c:pt idx="7850">
                  <c:v>2.4537037037037033</c:v>
                </c:pt>
                <c:pt idx="7851">
                  <c:v>2.4537037037037033</c:v>
                </c:pt>
                <c:pt idx="7852">
                  <c:v>2.4537037037037033</c:v>
                </c:pt>
                <c:pt idx="7853">
                  <c:v>2.4537037037037033</c:v>
                </c:pt>
                <c:pt idx="7854">
                  <c:v>2.4537037037037033</c:v>
                </c:pt>
                <c:pt idx="7855">
                  <c:v>2.4537037037037033</c:v>
                </c:pt>
                <c:pt idx="7856">
                  <c:v>2.4537037037037033</c:v>
                </c:pt>
                <c:pt idx="7857">
                  <c:v>2.4537037037037033</c:v>
                </c:pt>
                <c:pt idx="7858">
                  <c:v>2.4537037037037033</c:v>
                </c:pt>
                <c:pt idx="7859">
                  <c:v>2.4537037037037033</c:v>
                </c:pt>
                <c:pt idx="7860">
                  <c:v>2.4537037037037033</c:v>
                </c:pt>
                <c:pt idx="7861">
                  <c:v>2.4537037037037033</c:v>
                </c:pt>
                <c:pt idx="7862">
                  <c:v>2.4537037037037033</c:v>
                </c:pt>
                <c:pt idx="7863">
                  <c:v>2.4537037037037033</c:v>
                </c:pt>
                <c:pt idx="7864">
                  <c:v>2.4537037037037033</c:v>
                </c:pt>
                <c:pt idx="7865">
                  <c:v>2.4537037037037033</c:v>
                </c:pt>
                <c:pt idx="7866">
                  <c:v>2.4537037037037033</c:v>
                </c:pt>
                <c:pt idx="7867">
                  <c:v>2.4537037037037033</c:v>
                </c:pt>
                <c:pt idx="7868">
                  <c:v>2.4537037037037033</c:v>
                </c:pt>
                <c:pt idx="7869">
                  <c:v>2.4537037037037033</c:v>
                </c:pt>
                <c:pt idx="7870">
                  <c:v>2.4537037037037033</c:v>
                </c:pt>
                <c:pt idx="7871">
                  <c:v>2.4537037037037033</c:v>
                </c:pt>
                <c:pt idx="7872">
                  <c:v>2.4537037037037033</c:v>
                </c:pt>
                <c:pt idx="7873">
                  <c:v>2.4537037037037033</c:v>
                </c:pt>
                <c:pt idx="7874">
                  <c:v>2.4537037037037033</c:v>
                </c:pt>
                <c:pt idx="7875">
                  <c:v>2.4537037037037033</c:v>
                </c:pt>
                <c:pt idx="7876">
                  <c:v>2.4537037037037033</c:v>
                </c:pt>
                <c:pt idx="7877">
                  <c:v>2.4537037037037033</c:v>
                </c:pt>
                <c:pt idx="7878">
                  <c:v>2.4537037037037033</c:v>
                </c:pt>
                <c:pt idx="7879">
                  <c:v>2.4537037037037033</c:v>
                </c:pt>
                <c:pt idx="7880">
                  <c:v>2.4537037037037033</c:v>
                </c:pt>
                <c:pt idx="7881">
                  <c:v>2.4537037037037033</c:v>
                </c:pt>
                <c:pt idx="7882">
                  <c:v>2.4537037037037033</c:v>
                </c:pt>
                <c:pt idx="7883">
                  <c:v>2.4537037037037033</c:v>
                </c:pt>
                <c:pt idx="7884">
                  <c:v>2.4537037037037033</c:v>
                </c:pt>
                <c:pt idx="7885">
                  <c:v>2.4537037037037033</c:v>
                </c:pt>
                <c:pt idx="7886">
                  <c:v>2.4537037037037033</c:v>
                </c:pt>
                <c:pt idx="7887">
                  <c:v>2.4537037037037033</c:v>
                </c:pt>
                <c:pt idx="7888">
                  <c:v>2.4537037037037033</c:v>
                </c:pt>
                <c:pt idx="7889">
                  <c:v>2.4537037037037033</c:v>
                </c:pt>
                <c:pt idx="7890">
                  <c:v>2.4537037037037033</c:v>
                </c:pt>
                <c:pt idx="7891">
                  <c:v>2.4537037037037033</c:v>
                </c:pt>
                <c:pt idx="7892">
                  <c:v>2.4537037037037033</c:v>
                </c:pt>
                <c:pt idx="7893">
                  <c:v>2.4537037037037033</c:v>
                </c:pt>
                <c:pt idx="7894">
                  <c:v>2.4537037037037033</c:v>
                </c:pt>
                <c:pt idx="7895">
                  <c:v>2.4537037037037033</c:v>
                </c:pt>
                <c:pt idx="7896">
                  <c:v>2.4537037037037033</c:v>
                </c:pt>
                <c:pt idx="7897">
                  <c:v>2.4537037037037033</c:v>
                </c:pt>
                <c:pt idx="7898">
                  <c:v>2.4537037037037033</c:v>
                </c:pt>
                <c:pt idx="7899">
                  <c:v>2.4537037037037033</c:v>
                </c:pt>
                <c:pt idx="7900">
                  <c:v>2.4537037037037033</c:v>
                </c:pt>
                <c:pt idx="7901">
                  <c:v>2.4537037037037033</c:v>
                </c:pt>
                <c:pt idx="7902">
                  <c:v>2.4537037037037033</c:v>
                </c:pt>
                <c:pt idx="7903">
                  <c:v>2.4537037037037033</c:v>
                </c:pt>
                <c:pt idx="7904">
                  <c:v>2.4537037037037033</c:v>
                </c:pt>
                <c:pt idx="7905">
                  <c:v>2.4537037037037033</c:v>
                </c:pt>
                <c:pt idx="7906">
                  <c:v>2.4537037037037033</c:v>
                </c:pt>
                <c:pt idx="7907">
                  <c:v>2.4537037037037033</c:v>
                </c:pt>
                <c:pt idx="7908">
                  <c:v>2.4537037037037033</c:v>
                </c:pt>
                <c:pt idx="7909">
                  <c:v>2.4537037037037033</c:v>
                </c:pt>
                <c:pt idx="7910">
                  <c:v>2.4537037037037033</c:v>
                </c:pt>
                <c:pt idx="7911">
                  <c:v>2.4537037037037033</c:v>
                </c:pt>
                <c:pt idx="7912">
                  <c:v>2.4537037037037033</c:v>
                </c:pt>
                <c:pt idx="7913">
                  <c:v>2.4537037037037033</c:v>
                </c:pt>
                <c:pt idx="7914">
                  <c:v>2.4537037037037033</c:v>
                </c:pt>
                <c:pt idx="7915">
                  <c:v>2.4537037037037033</c:v>
                </c:pt>
                <c:pt idx="7916">
                  <c:v>2.4537037037037033</c:v>
                </c:pt>
                <c:pt idx="7917">
                  <c:v>2.4537037037037033</c:v>
                </c:pt>
                <c:pt idx="7918">
                  <c:v>2.4537037037037033</c:v>
                </c:pt>
                <c:pt idx="7919">
                  <c:v>2.4537037037037033</c:v>
                </c:pt>
                <c:pt idx="7920">
                  <c:v>2.4537037037037033</c:v>
                </c:pt>
                <c:pt idx="7921">
                  <c:v>2.4537037037037033</c:v>
                </c:pt>
                <c:pt idx="7922">
                  <c:v>2.4537037037037033</c:v>
                </c:pt>
                <c:pt idx="7923">
                  <c:v>2.4537037037037033</c:v>
                </c:pt>
                <c:pt idx="7924">
                  <c:v>2.4537037037037033</c:v>
                </c:pt>
                <c:pt idx="7925">
                  <c:v>2.4537037037037033</c:v>
                </c:pt>
                <c:pt idx="7926">
                  <c:v>2.4537037037037033</c:v>
                </c:pt>
                <c:pt idx="7927">
                  <c:v>2.4537037037037033</c:v>
                </c:pt>
                <c:pt idx="7928">
                  <c:v>2.4537037037037033</c:v>
                </c:pt>
                <c:pt idx="7929">
                  <c:v>2.4537037037037033</c:v>
                </c:pt>
                <c:pt idx="7930">
                  <c:v>2.4537037037037033</c:v>
                </c:pt>
                <c:pt idx="7931">
                  <c:v>2.4537037037037033</c:v>
                </c:pt>
                <c:pt idx="7932">
                  <c:v>2.4537037037037033</c:v>
                </c:pt>
                <c:pt idx="7933">
                  <c:v>2.4537037037037033</c:v>
                </c:pt>
                <c:pt idx="7934">
                  <c:v>2.4537037037037033</c:v>
                </c:pt>
                <c:pt idx="7935">
                  <c:v>2.4537037037037033</c:v>
                </c:pt>
                <c:pt idx="7936">
                  <c:v>2.4537037037037033</c:v>
                </c:pt>
                <c:pt idx="7937">
                  <c:v>2.4537037037037033</c:v>
                </c:pt>
                <c:pt idx="7938">
                  <c:v>2.4537037037037033</c:v>
                </c:pt>
                <c:pt idx="7939">
                  <c:v>2.4537037037037033</c:v>
                </c:pt>
                <c:pt idx="7940">
                  <c:v>2.4537037037037033</c:v>
                </c:pt>
                <c:pt idx="7941">
                  <c:v>2.4537037037037033</c:v>
                </c:pt>
                <c:pt idx="7942">
                  <c:v>2.4537037037037033</c:v>
                </c:pt>
                <c:pt idx="7943">
                  <c:v>2.4537037037037033</c:v>
                </c:pt>
                <c:pt idx="7944">
                  <c:v>2.4537037037037033</c:v>
                </c:pt>
                <c:pt idx="7945">
                  <c:v>2.4537037037037033</c:v>
                </c:pt>
                <c:pt idx="7946">
                  <c:v>2.4537037037037033</c:v>
                </c:pt>
                <c:pt idx="7947">
                  <c:v>2.4537037037037033</c:v>
                </c:pt>
                <c:pt idx="7948">
                  <c:v>2.4537037037037033</c:v>
                </c:pt>
                <c:pt idx="7949">
                  <c:v>2.4537037037037033</c:v>
                </c:pt>
                <c:pt idx="7950">
                  <c:v>2.4537037037037033</c:v>
                </c:pt>
                <c:pt idx="7951">
                  <c:v>2.4537037037037033</c:v>
                </c:pt>
                <c:pt idx="7952">
                  <c:v>2.4537037037037033</c:v>
                </c:pt>
                <c:pt idx="7953">
                  <c:v>2.4537037037037033</c:v>
                </c:pt>
                <c:pt idx="7954">
                  <c:v>2.4537037037037033</c:v>
                </c:pt>
                <c:pt idx="7955">
                  <c:v>2.4537037037037033</c:v>
                </c:pt>
                <c:pt idx="7956">
                  <c:v>2.4537037037037033</c:v>
                </c:pt>
                <c:pt idx="7957">
                  <c:v>2.4537037037037033</c:v>
                </c:pt>
                <c:pt idx="7958">
                  <c:v>2.4537037037037033</c:v>
                </c:pt>
                <c:pt idx="7959">
                  <c:v>2.4537037037037033</c:v>
                </c:pt>
                <c:pt idx="7960">
                  <c:v>2.4537037037037033</c:v>
                </c:pt>
                <c:pt idx="7961">
                  <c:v>2.4537037037037033</c:v>
                </c:pt>
                <c:pt idx="7962">
                  <c:v>2.4537037037037033</c:v>
                </c:pt>
                <c:pt idx="7963">
                  <c:v>2.4537037037037033</c:v>
                </c:pt>
                <c:pt idx="7964">
                  <c:v>2.4537037037037033</c:v>
                </c:pt>
                <c:pt idx="7965">
                  <c:v>2.4537037037037033</c:v>
                </c:pt>
                <c:pt idx="7966">
                  <c:v>2.4537037037037033</c:v>
                </c:pt>
                <c:pt idx="7967">
                  <c:v>2.4537037037037033</c:v>
                </c:pt>
                <c:pt idx="7968">
                  <c:v>2.4537037037037033</c:v>
                </c:pt>
                <c:pt idx="7969">
                  <c:v>2.4537037037037033</c:v>
                </c:pt>
                <c:pt idx="7970">
                  <c:v>2.4537037037037033</c:v>
                </c:pt>
                <c:pt idx="7971">
                  <c:v>2.4537037037037033</c:v>
                </c:pt>
                <c:pt idx="7972">
                  <c:v>2.4537037037037033</c:v>
                </c:pt>
                <c:pt idx="7973">
                  <c:v>2.4537037037037033</c:v>
                </c:pt>
                <c:pt idx="7974">
                  <c:v>2.4537037037037033</c:v>
                </c:pt>
                <c:pt idx="7975">
                  <c:v>2.4537037037037033</c:v>
                </c:pt>
                <c:pt idx="7976">
                  <c:v>2.4537037037037033</c:v>
                </c:pt>
                <c:pt idx="7977">
                  <c:v>2.4537037037037033</c:v>
                </c:pt>
                <c:pt idx="7978">
                  <c:v>2.4537037037037033</c:v>
                </c:pt>
                <c:pt idx="7979">
                  <c:v>2.4537037037037033</c:v>
                </c:pt>
                <c:pt idx="7980">
                  <c:v>2.4537037037037033</c:v>
                </c:pt>
                <c:pt idx="7981">
                  <c:v>2.4537037037037033</c:v>
                </c:pt>
                <c:pt idx="7982">
                  <c:v>2.4537037037037033</c:v>
                </c:pt>
                <c:pt idx="7983">
                  <c:v>2.4537037037037033</c:v>
                </c:pt>
                <c:pt idx="7984">
                  <c:v>2.4537037037037033</c:v>
                </c:pt>
                <c:pt idx="7985">
                  <c:v>2.4537037037037033</c:v>
                </c:pt>
                <c:pt idx="7986">
                  <c:v>2.4537037037037033</c:v>
                </c:pt>
                <c:pt idx="7987">
                  <c:v>2.4537037037037033</c:v>
                </c:pt>
                <c:pt idx="7988">
                  <c:v>2.4537037037037033</c:v>
                </c:pt>
                <c:pt idx="7989">
                  <c:v>2.4537037037037033</c:v>
                </c:pt>
                <c:pt idx="7990">
                  <c:v>2.4537037037037033</c:v>
                </c:pt>
                <c:pt idx="7991">
                  <c:v>2.4537037037037033</c:v>
                </c:pt>
                <c:pt idx="7992">
                  <c:v>2.4537037037037033</c:v>
                </c:pt>
                <c:pt idx="7993">
                  <c:v>2.4537037037037033</c:v>
                </c:pt>
                <c:pt idx="7994">
                  <c:v>2.4537037037037033</c:v>
                </c:pt>
                <c:pt idx="7995">
                  <c:v>2.4537037037037033</c:v>
                </c:pt>
                <c:pt idx="7996">
                  <c:v>2.4537037037037033</c:v>
                </c:pt>
                <c:pt idx="7997">
                  <c:v>2.4537037037037033</c:v>
                </c:pt>
                <c:pt idx="7998">
                  <c:v>2.4537037037037033</c:v>
                </c:pt>
                <c:pt idx="7999">
                  <c:v>2.4537037037037033</c:v>
                </c:pt>
                <c:pt idx="8000">
                  <c:v>2.4537037037037033</c:v>
                </c:pt>
                <c:pt idx="8001">
                  <c:v>2.4537037037037033</c:v>
                </c:pt>
                <c:pt idx="8002">
                  <c:v>2.4537037037037033</c:v>
                </c:pt>
                <c:pt idx="8003">
                  <c:v>2.4537037037037033</c:v>
                </c:pt>
                <c:pt idx="8004">
                  <c:v>2.4537037037037033</c:v>
                </c:pt>
                <c:pt idx="8005">
                  <c:v>2.4537037037037033</c:v>
                </c:pt>
                <c:pt idx="8006">
                  <c:v>2.4537037037037033</c:v>
                </c:pt>
                <c:pt idx="8007">
                  <c:v>2.4537037037037033</c:v>
                </c:pt>
                <c:pt idx="8008">
                  <c:v>2.4537037037037033</c:v>
                </c:pt>
                <c:pt idx="8009">
                  <c:v>2.4537037037037033</c:v>
                </c:pt>
                <c:pt idx="8010">
                  <c:v>2.4537037037037033</c:v>
                </c:pt>
                <c:pt idx="8011">
                  <c:v>2.4537037037037033</c:v>
                </c:pt>
                <c:pt idx="8012">
                  <c:v>2.4537037037037033</c:v>
                </c:pt>
                <c:pt idx="8013">
                  <c:v>2.4537037037037033</c:v>
                </c:pt>
                <c:pt idx="8014">
                  <c:v>2.4537037037037033</c:v>
                </c:pt>
                <c:pt idx="8015">
                  <c:v>2.4537037037037033</c:v>
                </c:pt>
                <c:pt idx="8016">
                  <c:v>2.4537037037037033</c:v>
                </c:pt>
                <c:pt idx="8017">
                  <c:v>2.4537037037037033</c:v>
                </c:pt>
                <c:pt idx="8018">
                  <c:v>2.4537037037037033</c:v>
                </c:pt>
                <c:pt idx="8019">
                  <c:v>2.4537037037037033</c:v>
                </c:pt>
                <c:pt idx="8020">
                  <c:v>2.4537037037037033</c:v>
                </c:pt>
                <c:pt idx="8021">
                  <c:v>2.4537037037037033</c:v>
                </c:pt>
                <c:pt idx="8022">
                  <c:v>2.4537037037037033</c:v>
                </c:pt>
                <c:pt idx="8023">
                  <c:v>2.4537037037037033</c:v>
                </c:pt>
                <c:pt idx="8024">
                  <c:v>2.4537037037037033</c:v>
                </c:pt>
                <c:pt idx="8025">
                  <c:v>2.4537037037037033</c:v>
                </c:pt>
                <c:pt idx="8026">
                  <c:v>2.4537037037037033</c:v>
                </c:pt>
                <c:pt idx="8027">
                  <c:v>2.4537037037037033</c:v>
                </c:pt>
                <c:pt idx="8028">
                  <c:v>2.4537037037037033</c:v>
                </c:pt>
                <c:pt idx="8029">
                  <c:v>2.4537037037037033</c:v>
                </c:pt>
                <c:pt idx="8030">
                  <c:v>2.4537037037037033</c:v>
                </c:pt>
                <c:pt idx="8031">
                  <c:v>2.4537037037037033</c:v>
                </c:pt>
                <c:pt idx="8032">
                  <c:v>2.4537037037037033</c:v>
                </c:pt>
                <c:pt idx="8033">
                  <c:v>2.4537037037037033</c:v>
                </c:pt>
                <c:pt idx="8034">
                  <c:v>2.4537037037037033</c:v>
                </c:pt>
                <c:pt idx="8035">
                  <c:v>2.4537037037037033</c:v>
                </c:pt>
                <c:pt idx="8036">
                  <c:v>2.4537037037037033</c:v>
                </c:pt>
                <c:pt idx="8037">
                  <c:v>2.4537037037037033</c:v>
                </c:pt>
                <c:pt idx="8038">
                  <c:v>2.4537037037037033</c:v>
                </c:pt>
                <c:pt idx="8039">
                  <c:v>2.4537037037037033</c:v>
                </c:pt>
                <c:pt idx="8040">
                  <c:v>2.4537037037037033</c:v>
                </c:pt>
                <c:pt idx="8041">
                  <c:v>2.4537037037037033</c:v>
                </c:pt>
                <c:pt idx="8042">
                  <c:v>2.4537037037037033</c:v>
                </c:pt>
                <c:pt idx="8043">
                  <c:v>2.4537037037037033</c:v>
                </c:pt>
                <c:pt idx="8044">
                  <c:v>2.4537037037037033</c:v>
                </c:pt>
                <c:pt idx="8045">
                  <c:v>2.4537037037037033</c:v>
                </c:pt>
                <c:pt idx="8046">
                  <c:v>2.4537037037037033</c:v>
                </c:pt>
                <c:pt idx="8047">
                  <c:v>2.4537037037037033</c:v>
                </c:pt>
                <c:pt idx="8048">
                  <c:v>2.4537037037037033</c:v>
                </c:pt>
                <c:pt idx="8049">
                  <c:v>2.4537037037037033</c:v>
                </c:pt>
                <c:pt idx="8050">
                  <c:v>2.4537037037037033</c:v>
                </c:pt>
                <c:pt idx="8051">
                  <c:v>2.4537037037037033</c:v>
                </c:pt>
                <c:pt idx="8052">
                  <c:v>2.4537037037037033</c:v>
                </c:pt>
                <c:pt idx="8053">
                  <c:v>2.4537037037037033</c:v>
                </c:pt>
                <c:pt idx="8054">
                  <c:v>2.4537037037037033</c:v>
                </c:pt>
                <c:pt idx="8055">
                  <c:v>2.4537037037037033</c:v>
                </c:pt>
                <c:pt idx="8056">
                  <c:v>2.4537037037037033</c:v>
                </c:pt>
                <c:pt idx="8057">
                  <c:v>2.4537037037037033</c:v>
                </c:pt>
                <c:pt idx="8058">
                  <c:v>2.4537037037037033</c:v>
                </c:pt>
                <c:pt idx="8059">
                  <c:v>2.4537037037037033</c:v>
                </c:pt>
                <c:pt idx="8060">
                  <c:v>2.4537037037037033</c:v>
                </c:pt>
                <c:pt idx="8061">
                  <c:v>2.4537037037037033</c:v>
                </c:pt>
                <c:pt idx="8062">
                  <c:v>2.4537037037037033</c:v>
                </c:pt>
                <c:pt idx="8063">
                  <c:v>2.4537037037037033</c:v>
                </c:pt>
                <c:pt idx="8064">
                  <c:v>2.4537037037037033</c:v>
                </c:pt>
                <c:pt idx="8065">
                  <c:v>2.4537037037037033</c:v>
                </c:pt>
                <c:pt idx="8066">
                  <c:v>2.4537037037037033</c:v>
                </c:pt>
                <c:pt idx="8067">
                  <c:v>2.4537037037037033</c:v>
                </c:pt>
                <c:pt idx="8068">
                  <c:v>2.4537037037037033</c:v>
                </c:pt>
                <c:pt idx="8069">
                  <c:v>2.4537037037037033</c:v>
                </c:pt>
                <c:pt idx="8070">
                  <c:v>2.4537037037037033</c:v>
                </c:pt>
                <c:pt idx="8071">
                  <c:v>2.4537037037037033</c:v>
                </c:pt>
                <c:pt idx="8072">
                  <c:v>2.4537037037037033</c:v>
                </c:pt>
                <c:pt idx="8073">
                  <c:v>2.4537037037037033</c:v>
                </c:pt>
                <c:pt idx="8074">
                  <c:v>2.4537037037037033</c:v>
                </c:pt>
                <c:pt idx="8075">
                  <c:v>2.4537037037037033</c:v>
                </c:pt>
                <c:pt idx="8076">
                  <c:v>2.4537037037037033</c:v>
                </c:pt>
                <c:pt idx="8077">
                  <c:v>2.4537037037037033</c:v>
                </c:pt>
                <c:pt idx="8078">
                  <c:v>2.4537037037037033</c:v>
                </c:pt>
                <c:pt idx="8079">
                  <c:v>2.4537037037037033</c:v>
                </c:pt>
                <c:pt idx="8080">
                  <c:v>2.4537037037037033</c:v>
                </c:pt>
                <c:pt idx="8081">
                  <c:v>2.4537037037037033</c:v>
                </c:pt>
                <c:pt idx="8082">
                  <c:v>2.4537037037037033</c:v>
                </c:pt>
                <c:pt idx="8083">
                  <c:v>2.4537037037037033</c:v>
                </c:pt>
                <c:pt idx="8084">
                  <c:v>2.4537037037037033</c:v>
                </c:pt>
                <c:pt idx="8085">
                  <c:v>2.4537037037037033</c:v>
                </c:pt>
                <c:pt idx="8086">
                  <c:v>2.4537037037037033</c:v>
                </c:pt>
                <c:pt idx="8087">
                  <c:v>2.4537037037037033</c:v>
                </c:pt>
                <c:pt idx="8088">
                  <c:v>2.4537037037037033</c:v>
                </c:pt>
                <c:pt idx="8089">
                  <c:v>2.4537037037037033</c:v>
                </c:pt>
                <c:pt idx="8090">
                  <c:v>2.4537037037037033</c:v>
                </c:pt>
                <c:pt idx="8091">
                  <c:v>2.4537037037037033</c:v>
                </c:pt>
                <c:pt idx="8092">
                  <c:v>2.4537037037037033</c:v>
                </c:pt>
                <c:pt idx="8093">
                  <c:v>2.4537037037037033</c:v>
                </c:pt>
                <c:pt idx="8094">
                  <c:v>2.4537037037037033</c:v>
                </c:pt>
                <c:pt idx="8095">
                  <c:v>2.4537037037037033</c:v>
                </c:pt>
                <c:pt idx="8096">
                  <c:v>2.4537037037037033</c:v>
                </c:pt>
                <c:pt idx="8097">
                  <c:v>2.4537037037037033</c:v>
                </c:pt>
                <c:pt idx="8098">
                  <c:v>2.4537037037037033</c:v>
                </c:pt>
                <c:pt idx="8099">
                  <c:v>2.4537037037037033</c:v>
                </c:pt>
                <c:pt idx="8100">
                  <c:v>2.4537037037037033</c:v>
                </c:pt>
                <c:pt idx="8101">
                  <c:v>2.4537037037037033</c:v>
                </c:pt>
                <c:pt idx="8102">
                  <c:v>2.4537037037037033</c:v>
                </c:pt>
                <c:pt idx="8103">
                  <c:v>2.4537037037037033</c:v>
                </c:pt>
                <c:pt idx="8104">
                  <c:v>2.4537037037037033</c:v>
                </c:pt>
                <c:pt idx="8105">
                  <c:v>2.4537037037037033</c:v>
                </c:pt>
                <c:pt idx="8106">
                  <c:v>2.4537037037037033</c:v>
                </c:pt>
                <c:pt idx="8107">
                  <c:v>2.4537037037037033</c:v>
                </c:pt>
                <c:pt idx="8108">
                  <c:v>2.4537037037037033</c:v>
                </c:pt>
                <c:pt idx="8109">
                  <c:v>2.4537037037037033</c:v>
                </c:pt>
                <c:pt idx="8110">
                  <c:v>2.4537037037037033</c:v>
                </c:pt>
                <c:pt idx="8111">
                  <c:v>2.4537037037037033</c:v>
                </c:pt>
                <c:pt idx="8112">
                  <c:v>2.4537037037037033</c:v>
                </c:pt>
                <c:pt idx="8113">
                  <c:v>2.4537037037037033</c:v>
                </c:pt>
                <c:pt idx="8114">
                  <c:v>2.4537037037037033</c:v>
                </c:pt>
                <c:pt idx="8115">
                  <c:v>2.4537037037037033</c:v>
                </c:pt>
                <c:pt idx="8116">
                  <c:v>2.4537037037037033</c:v>
                </c:pt>
                <c:pt idx="8117">
                  <c:v>2.4537037037037033</c:v>
                </c:pt>
                <c:pt idx="8118">
                  <c:v>2.4537037037037033</c:v>
                </c:pt>
                <c:pt idx="8119">
                  <c:v>2.4537037037037033</c:v>
                </c:pt>
                <c:pt idx="8120">
                  <c:v>2.4537037037037033</c:v>
                </c:pt>
                <c:pt idx="8121">
                  <c:v>2.4537037037037033</c:v>
                </c:pt>
                <c:pt idx="8122">
                  <c:v>2.4537037037037033</c:v>
                </c:pt>
                <c:pt idx="8123">
                  <c:v>2.4537037037037033</c:v>
                </c:pt>
                <c:pt idx="8124">
                  <c:v>2.4537037037037033</c:v>
                </c:pt>
                <c:pt idx="8125">
                  <c:v>2.4537037037037033</c:v>
                </c:pt>
                <c:pt idx="8126">
                  <c:v>2.4537037037037033</c:v>
                </c:pt>
                <c:pt idx="8127">
                  <c:v>2.4537037037037033</c:v>
                </c:pt>
                <c:pt idx="8128">
                  <c:v>2.4537037037037033</c:v>
                </c:pt>
                <c:pt idx="8129">
                  <c:v>2.4537037037037033</c:v>
                </c:pt>
                <c:pt idx="8130">
                  <c:v>2.4537037037037033</c:v>
                </c:pt>
                <c:pt idx="8131">
                  <c:v>2.4537037037037033</c:v>
                </c:pt>
                <c:pt idx="8132">
                  <c:v>2.4537037037037033</c:v>
                </c:pt>
                <c:pt idx="8133">
                  <c:v>2.4537037037037033</c:v>
                </c:pt>
                <c:pt idx="8134">
                  <c:v>2.4537037037037033</c:v>
                </c:pt>
                <c:pt idx="8135">
                  <c:v>2.4537037037037033</c:v>
                </c:pt>
                <c:pt idx="8136">
                  <c:v>2.4537037037037033</c:v>
                </c:pt>
                <c:pt idx="8137">
                  <c:v>2.4537037037037033</c:v>
                </c:pt>
                <c:pt idx="8138">
                  <c:v>2.4537037037037033</c:v>
                </c:pt>
                <c:pt idx="8139">
                  <c:v>2.4537037037037033</c:v>
                </c:pt>
                <c:pt idx="8140">
                  <c:v>2.4537037037037033</c:v>
                </c:pt>
                <c:pt idx="8141">
                  <c:v>2.4537037037037033</c:v>
                </c:pt>
                <c:pt idx="8142">
                  <c:v>2.4537037037037033</c:v>
                </c:pt>
                <c:pt idx="8143">
                  <c:v>2.4537037037037033</c:v>
                </c:pt>
                <c:pt idx="8144">
                  <c:v>2.4537037037037033</c:v>
                </c:pt>
                <c:pt idx="8145">
                  <c:v>2.4537037037037033</c:v>
                </c:pt>
                <c:pt idx="8146">
                  <c:v>2.4537037037037033</c:v>
                </c:pt>
                <c:pt idx="8147">
                  <c:v>2.4537037037037033</c:v>
                </c:pt>
                <c:pt idx="8148">
                  <c:v>2.4537037037037033</c:v>
                </c:pt>
                <c:pt idx="8149">
                  <c:v>2.4537037037037033</c:v>
                </c:pt>
                <c:pt idx="8150">
                  <c:v>2.4537037037037033</c:v>
                </c:pt>
                <c:pt idx="8151">
                  <c:v>2.4537037037037033</c:v>
                </c:pt>
                <c:pt idx="8152">
                  <c:v>2.4537037037037033</c:v>
                </c:pt>
                <c:pt idx="8153">
                  <c:v>2.4537037037037033</c:v>
                </c:pt>
                <c:pt idx="8154">
                  <c:v>2.4537037037037033</c:v>
                </c:pt>
                <c:pt idx="8155">
                  <c:v>2.4537037037037033</c:v>
                </c:pt>
                <c:pt idx="8156">
                  <c:v>2.4537037037037033</c:v>
                </c:pt>
                <c:pt idx="8157">
                  <c:v>2.4537037037037033</c:v>
                </c:pt>
                <c:pt idx="8158">
                  <c:v>2.4537037037037033</c:v>
                </c:pt>
                <c:pt idx="8159">
                  <c:v>2.4537037037037033</c:v>
                </c:pt>
                <c:pt idx="8160">
                  <c:v>2.4537037037037033</c:v>
                </c:pt>
                <c:pt idx="8161">
                  <c:v>2.4537037037037033</c:v>
                </c:pt>
                <c:pt idx="8162">
                  <c:v>2.4537037037037033</c:v>
                </c:pt>
                <c:pt idx="8163">
                  <c:v>2.4537037037037033</c:v>
                </c:pt>
                <c:pt idx="8164">
                  <c:v>2.4537037037037033</c:v>
                </c:pt>
                <c:pt idx="8165">
                  <c:v>2.4537037037037033</c:v>
                </c:pt>
                <c:pt idx="8166">
                  <c:v>2.4537037037037033</c:v>
                </c:pt>
                <c:pt idx="8167">
                  <c:v>2.4537037037037033</c:v>
                </c:pt>
                <c:pt idx="8168">
                  <c:v>2.4537037037037033</c:v>
                </c:pt>
                <c:pt idx="8169">
                  <c:v>2.4537037037037033</c:v>
                </c:pt>
                <c:pt idx="8170">
                  <c:v>2.4537037037037033</c:v>
                </c:pt>
                <c:pt idx="8171">
                  <c:v>2.4537037037037033</c:v>
                </c:pt>
                <c:pt idx="8172">
                  <c:v>2.4537037037037033</c:v>
                </c:pt>
                <c:pt idx="8173">
                  <c:v>2.4537037037037033</c:v>
                </c:pt>
                <c:pt idx="8174">
                  <c:v>2.4537037037037033</c:v>
                </c:pt>
                <c:pt idx="8175">
                  <c:v>2.4537037037037033</c:v>
                </c:pt>
                <c:pt idx="8176">
                  <c:v>2.4537037037037033</c:v>
                </c:pt>
                <c:pt idx="8177">
                  <c:v>2.4537037037037033</c:v>
                </c:pt>
                <c:pt idx="8178">
                  <c:v>2.4537037037037033</c:v>
                </c:pt>
                <c:pt idx="8179">
                  <c:v>2.4537037037037033</c:v>
                </c:pt>
                <c:pt idx="8180">
                  <c:v>2.4537037037037033</c:v>
                </c:pt>
                <c:pt idx="8181">
                  <c:v>2.4537037037037033</c:v>
                </c:pt>
                <c:pt idx="8182">
                  <c:v>2.4537037037037033</c:v>
                </c:pt>
                <c:pt idx="8183">
                  <c:v>2.4537037037037033</c:v>
                </c:pt>
                <c:pt idx="8184">
                  <c:v>2.4537037037037033</c:v>
                </c:pt>
                <c:pt idx="8185">
                  <c:v>2.4537037037037033</c:v>
                </c:pt>
                <c:pt idx="8186">
                  <c:v>2.4537037037037033</c:v>
                </c:pt>
                <c:pt idx="8187">
                  <c:v>2.4537037037037033</c:v>
                </c:pt>
                <c:pt idx="8188">
                  <c:v>2.4537037037037033</c:v>
                </c:pt>
                <c:pt idx="8189">
                  <c:v>2.4537037037037033</c:v>
                </c:pt>
                <c:pt idx="8190">
                  <c:v>2.4537037037037033</c:v>
                </c:pt>
                <c:pt idx="8191">
                  <c:v>2.4537037037037033</c:v>
                </c:pt>
                <c:pt idx="8192">
                  <c:v>2.4537037037037033</c:v>
                </c:pt>
                <c:pt idx="8193">
                  <c:v>2.4537037037037033</c:v>
                </c:pt>
                <c:pt idx="8194">
                  <c:v>2.4537037037037033</c:v>
                </c:pt>
                <c:pt idx="8195">
                  <c:v>2.4537037037037033</c:v>
                </c:pt>
                <c:pt idx="8196">
                  <c:v>2.4537037037037033</c:v>
                </c:pt>
                <c:pt idx="8197">
                  <c:v>2.4537037037037033</c:v>
                </c:pt>
                <c:pt idx="8198">
                  <c:v>2.4537037037037033</c:v>
                </c:pt>
                <c:pt idx="8199">
                  <c:v>2.4537037037037033</c:v>
                </c:pt>
                <c:pt idx="8200">
                  <c:v>2.4537037037037033</c:v>
                </c:pt>
                <c:pt idx="8201">
                  <c:v>2.4537037037037033</c:v>
                </c:pt>
                <c:pt idx="8202">
                  <c:v>2.4537037037037033</c:v>
                </c:pt>
                <c:pt idx="8203">
                  <c:v>2.4537037037037033</c:v>
                </c:pt>
                <c:pt idx="8204">
                  <c:v>2.4537037037037033</c:v>
                </c:pt>
                <c:pt idx="8205">
                  <c:v>2.4537037037037033</c:v>
                </c:pt>
                <c:pt idx="8206">
                  <c:v>2.4537037037037033</c:v>
                </c:pt>
                <c:pt idx="8207">
                  <c:v>2.4537037037037033</c:v>
                </c:pt>
                <c:pt idx="8208">
                  <c:v>2.4537037037037033</c:v>
                </c:pt>
                <c:pt idx="8209">
                  <c:v>2.4537037037037033</c:v>
                </c:pt>
                <c:pt idx="8210">
                  <c:v>2.4537037037037033</c:v>
                </c:pt>
                <c:pt idx="8211">
                  <c:v>2.4537037037037033</c:v>
                </c:pt>
                <c:pt idx="8212">
                  <c:v>2.4537037037037033</c:v>
                </c:pt>
                <c:pt idx="8213">
                  <c:v>2.4537037037037033</c:v>
                </c:pt>
                <c:pt idx="8214">
                  <c:v>2.4537037037037033</c:v>
                </c:pt>
                <c:pt idx="8215">
                  <c:v>2.4537037037037033</c:v>
                </c:pt>
                <c:pt idx="8216">
                  <c:v>2.4537037037037033</c:v>
                </c:pt>
                <c:pt idx="8217">
                  <c:v>2.4537037037037033</c:v>
                </c:pt>
                <c:pt idx="8218">
                  <c:v>2.4537037037037033</c:v>
                </c:pt>
                <c:pt idx="8219">
                  <c:v>2.4537037037037033</c:v>
                </c:pt>
                <c:pt idx="8220">
                  <c:v>2.4537037037037033</c:v>
                </c:pt>
                <c:pt idx="8221">
                  <c:v>2.4537037037037033</c:v>
                </c:pt>
                <c:pt idx="8222">
                  <c:v>2.4537037037037033</c:v>
                </c:pt>
                <c:pt idx="8223">
                  <c:v>2.4537037037037033</c:v>
                </c:pt>
                <c:pt idx="8224">
                  <c:v>2.4537037037037033</c:v>
                </c:pt>
                <c:pt idx="8225">
                  <c:v>2.4537037037037033</c:v>
                </c:pt>
                <c:pt idx="8226">
                  <c:v>2.4537037037037033</c:v>
                </c:pt>
                <c:pt idx="8227">
                  <c:v>2.4537037037037033</c:v>
                </c:pt>
                <c:pt idx="8228">
                  <c:v>2.4537037037037033</c:v>
                </c:pt>
                <c:pt idx="8229">
                  <c:v>2.4537037037037033</c:v>
                </c:pt>
                <c:pt idx="8230">
                  <c:v>2.4537037037037033</c:v>
                </c:pt>
                <c:pt idx="8231">
                  <c:v>2.4537037037037033</c:v>
                </c:pt>
                <c:pt idx="8232">
                  <c:v>2.4537037037037033</c:v>
                </c:pt>
                <c:pt idx="8233">
                  <c:v>2.4537037037037033</c:v>
                </c:pt>
                <c:pt idx="8234">
                  <c:v>2.4537037037037033</c:v>
                </c:pt>
                <c:pt idx="8235">
                  <c:v>2.4537037037037033</c:v>
                </c:pt>
                <c:pt idx="8236">
                  <c:v>2.4537037037037033</c:v>
                </c:pt>
                <c:pt idx="8237">
                  <c:v>2.4537037037037033</c:v>
                </c:pt>
                <c:pt idx="8238">
                  <c:v>2.4537037037037033</c:v>
                </c:pt>
                <c:pt idx="8239">
                  <c:v>2.4537037037037033</c:v>
                </c:pt>
                <c:pt idx="8240">
                  <c:v>2.4537037037037033</c:v>
                </c:pt>
                <c:pt idx="8241">
                  <c:v>2.4537037037037033</c:v>
                </c:pt>
                <c:pt idx="8242">
                  <c:v>2.4537037037037033</c:v>
                </c:pt>
                <c:pt idx="8243">
                  <c:v>2.4537037037037033</c:v>
                </c:pt>
                <c:pt idx="8244">
                  <c:v>2.4537037037037033</c:v>
                </c:pt>
                <c:pt idx="8245">
                  <c:v>2.4537037037037033</c:v>
                </c:pt>
                <c:pt idx="8246">
                  <c:v>2.4537037037037033</c:v>
                </c:pt>
                <c:pt idx="8247">
                  <c:v>2.4537037037037033</c:v>
                </c:pt>
                <c:pt idx="8248">
                  <c:v>2.4537037037037033</c:v>
                </c:pt>
                <c:pt idx="8249">
                  <c:v>2.4537037037037033</c:v>
                </c:pt>
                <c:pt idx="8250">
                  <c:v>2.4537037037037033</c:v>
                </c:pt>
                <c:pt idx="8251">
                  <c:v>2.4537037037037033</c:v>
                </c:pt>
                <c:pt idx="8252">
                  <c:v>2.4537037037037033</c:v>
                </c:pt>
                <c:pt idx="8253">
                  <c:v>2.4537037037037033</c:v>
                </c:pt>
                <c:pt idx="8254">
                  <c:v>2.4537037037037033</c:v>
                </c:pt>
                <c:pt idx="8255">
                  <c:v>2.4537037037037033</c:v>
                </c:pt>
                <c:pt idx="8256">
                  <c:v>2.4537037037037033</c:v>
                </c:pt>
                <c:pt idx="8257">
                  <c:v>2.4537037037037033</c:v>
                </c:pt>
                <c:pt idx="8258">
                  <c:v>2.4537037037037033</c:v>
                </c:pt>
                <c:pt idx="8259">
                  <c:v>2.4537037037037033</c:v>
                </c:pt>
                <c:pt idx="8260">
                  <c:v>2.4537037037037033</c:v>
                </c:pt>
                <c:pt idx="8261">
                  <c:v>2.4537037037037033</c:v>
                </c:pt>
                <c:pt idx="8262">
                  <c:v>2.4537037037037033</c:v>
                </c:pt>
                <c:pt idx="8263">
                  <c:v>2.4537037037037033</c:v>
                </c:pt>
                <c:pt idx="8264">
                  <c:v>2.4537037037037033</c:v>
                </c:pt>
                <c:pt idx="8265">
                  <c:v>2.4537037037037033</c:v>
                </c:pt>
                <c:pt idx="8266">
                  <c:v>2.4537037037037033</c:v>
                </c:pt>
                <c:pt idx="8267">
                  <c:v>2.4537037037037033</c:v>
                </c:pt>
                <c:pt idx="8268">
                  <c:v>2.4537037037037033</c:v>
                </c:pt>
                <c:pt idx="8269">
                  <c:v>2.4537037037037033</c:v>
                </c:pt>
                <c:pt idx="8270">
                  <c:v>2.4537037037037033</c:v>
                </c:pt>
                <c:pt idx="8271">
                  <c:v>2.4537037037037033</c:v>
                </c:pt>
                <c:pt idx="8272">
                  <c:v>2.4537037037037033</c:v>
                </c:pt>
                <c:pt idx="8273">
                  <c:v>2.4537037037037033</c:v>
                </c:pt>
                <c:pt idx="8274">
                  <c:v>2.4537037037037033</c:v>
                </c:pt>
                <c:pt idx="8275">
                  <c:v>2.4537037037037033</c:v>
                </c:pt>
                <c:pt idx="8276">
                  <c:v>2.4537037037037033</c:v>
                </c:pt>
                <c:pt idx="8277">
                  <c:v>2.4537037037037033</c:v>
                </c:pt>
                <c:pt idx="8278">
                  <c:v>2.4537037037037033</c:v>
                </c:pt>
                <c:pt idx="8279">
                  <c:v>2.4537037037037033</c:v>
                </c:pt>
                <c:pt idx="8280">
                  <c:v>2.4537037037037033</c:v>
                </c:pt>
                <c:pt idx="8281">
                  <c:v>2.4537037037037033</c:v>
                </c:pt>
                <c:pt idx="8282">
                  <c:v>2.4537037037037033</c:v>
                </c:pt>
                <c:pt idx="8283">
                  <c:v>2.4537037037037033</c:v>
                </c:pt>
                <c:pt idx="8284">
                  <c:v>2.4537037037037033</c:v>
                </c:pt>
                <c:pt idx="8285">
                  <c:v>2.4537037037037033</c:v>
                </c:pt>
                <c:pt idx="8286">
                  <c:v>2.4537037037037033</c:v>
                </c:pt>
                <c:pt idx="8287">
                  <c:v>2.4537037037037033</c:v>
                </c:pt>
                <c:pt idx="8288">
                  <c:v>2.4537037037037033</c:v>
                </c:pt>
                <c:pt idx="8289">
                  <c:v>2.4537037037037033</c:v>
                </c:pt>
                <c:pt idx="8290">
                  <c:v>2.4537037037037033</c:v>
                </c:pt>
                <c:pt idx="8291">
                  <c:v>2.4537037037037033</c:v>
                </c:pt>
                <c:pt idx="8292">
                  <c:v>2.4537037037037033</c:v>
                </c:pt>
                <c:pt idx="8293">
                  <c:v>2.4537037037037033</c:v>
                </c:pt>
                <c:pt idx="8294">
                  <c:v>2.4537037037037033</c:v>
                </c:pt>
                <c:pt idx="8295">
                  <c:v>2.4537037037037033</c:v>
                </c:pt>
                <c:pt idx="8296">
                  <c:v>2.4537037037037033</c:v>
                </c:pt>
                <c:pt idx="8297">
                  <c:v>2.4537037037037033</c:v>
                </c:pt>
                <c:pt idx="8298">
                  <c:v>2.4537037037037033</c:v>
                </c:pt>
                <c:pt idx="8299">
                  <c:v>2.4537037037037033</c:v>
                </c:pt>
                <c:pt idx="8300">
                  <c:v>2.4537037037037033</c:v>
                </c:pt>
                <c:pt idx="8301">
                  <c:v>2.4537037037037033</c:v>
                </c:pt>
                <c:pt idx="8302">
                  <c:v>2.4537037037037033</c:v>
                </c:pt>
                <c:pt idx="8303">
                  <c:v>2.4537037037037033</c:v>
                </c:pt>
                <c:pt idx="8304">
                  <c:v>2.4537037037037033</c:v>
                </c:pt>
                <c:pt idx="8305">
                  <c:v>2.4537037037037033</c:v>
                </c:pt>
                <c:pt idx="8306">
                  <c:v>2.4537037037037033</c:v>
                </c:pt>
                <c:pt idx="8307">
                  <c:v>2.4537037037037033</c:v>
                </c:pt>
                <c:pt idx="8308">
                  <c:v>2.4537037037037033</c:v>
                </c:pt>
                <c:pt idx="8309">
                  <c:v>2.4537037037037033</c:v>
                </c:pt>
                <c:pt idx="8310">
                  <c:v>2.4537037037037033</c:v>
                </c:pt>
                <c:pt idx="8311">
                  <c:v>2.4537037037037033</c:v>
                </c:pt>
                <c:pt idx="8312">
                  <c:v>2.4537037037037033</c:v>
                </c:pt>
                <c:pt idx="8313">
                  <c:v>2.4537037037037033</c:v>
                </c:pt>
                <c:pt idx="8314">
                  <c:v>2.4537037037037033</c:v>
                </c:pt>
                <c:pt idx="8315">
                  <c:v>2.4537037037037033</c:v>
                </c:pt>
                <c:pt idx="8316">
                  <c:v>2.4537037037037033</c:v>
                </c:pt>
                <c:pt idx="8317">
                  <c:v>2.4537037037037033</c:v>
                </c:pt>
                <c:pt idx="8318">
                  <c:v>2.4537037037037033</c:v>
                </c:pt>
                <c:pt idx="8319">
                  <c:v>2.4537037037037033</c:v>
                </c:pt>
                <c:pt idx="8320">
                  <c:v>2.4537037037037033</c:v>
                </c:pt>
                <c:pt idx="8321">
                  <c:v>2.4537037037037033</c:v>
                </c:pt>
                <c:pt idx="8322">
                  <c:v>2.4537037037037033</c:v>
                </c:pt>
                <c:pt idx="8323">
                  <c:v>2.4537037037037033</c:v>
                </c:pt>
                <c:pt idx="8324">
                  <c:v>2.4537037037037033</c:v>
                </c:pt>
                <c:pt idx="8325">
                  <c:v>2.4537037037037033</c:v>
                </c:pt>
                <c:pt idx="8326">
                  <c:v>2.4537037037037033</c:v>
                </c:pt>
                <c:pt idx="8327">
                  <c:v>2.4537037037037033</c:v>
                </c:pt>
                <c:pt idx="8328">
                  <c:v>2.4537037037037033</c:v>
                </c:pt>
                <c:pt idx="8329">
                  <c:v>2.4537037037037033</c:v>
                </c:pt>
                <c:pt idx="8330">
                  <c:v>2.4537037037037033</c:v>
                </c:pt>
                <c:pt idx="8331">
                  <c:v>2.4537037037037033</c:v>
                </c:pt>
                <c:pt idx="8332">
                  <c:v>2.4537037037037033</c:v>
                </c:pt>
                <c:pt idx="8333">
                  <c:v>2.4537037037037033</c:v>
                </c:pt>
                <c:pt idx="8334">
                  <c:v>2.4537037037037033</c:v>
                </c:pt>
                <c:pt idx="8335">
                  <c:v>2.4537037037037033</c:v>
                </c:pt>
                <c:pt idx="8336">
                  <c:v>2.4537037037037033</c:v>
                </c:pt>
                <c:pt idx="8337">
                  <c:v>2.4537037037037033</c:v>
                </c:pt>
                <c:pt idx="8338">
                  <c:v>2.4537037037037033</c:v>
                </c:pt>
                <c:pt idx="8339">
                  <c:v>2.4537037037037033</c:v>
                </c:pt>
                <c:pt idx="8340">
                  <c:v>2.4537037037037033</c:v>
                </c:pt>
                <c:pt idx="8341">
                  <c:v>2.4537037037037033</c:v>
                </c:pt>
                <c:pt idx="8342">
                  <c:v>2.4537037037037033</c:v>
                </c:pt>
                <c:pt idx="8343">
                  <c:v>2.4537037037037033</c:v>
                </c:pt>
                <c:pt idx="8344">
                  <c:v>2.4537037037037033</c:v>
                </c:pt>
                <c:pt idx="8345">
                  <c:v>2.4537037037037033</c:v>
                </c:pt>
                <c:pt idx="8346">
                  <c:v>2.4537037037037033</c:v>
                </c:pt>
                <c:pt idx="8347">
                  <c:v>2.4537037037037033</c:v>
                </c:pt>
                <c:pt idx="8348">
                  <c:v>2.4537037037037033</c:v>
                </c:pt>
                <c:pt idx="8349">
                  <c:v>2.4537037037037033</c:v>
                </c:pt>
                <c:pt idx="8350">
                  <c:v>2.4537037037037033</c:v>
                </c:pt>
                <c:pt idx="8351">
                  <c:v>2.4537037037037033</c:v>
                </c:pt>
                <c:pt idx="8352">
                  <c:v>2.4537037037037033</c:v>
                </c:pt>
                <c:pt idx="8353">
                  <c:v>2.4537037037037033</c:v>
                </c:pt>
                <c:pt idx="8354">
                  <c:v>2.4537037037037033</c:v>
                </c:pt>
                <c:pt idx="8355">
                  <c:v>2.4537037037037033</c:v>
                </c:pt>
                <c:pt idx="8356">
                  <c:v>2.4537037037037033</c:v>
                </c:pt>
                <c:pt idx="8357">
                  <c:v>2.4537037037037033</c:v>
                </c:pt>
                <c:pt idx="8358">
                  <c:v>2.4537037037037033</c:v>
                </c:pt>
                <c:pt idx="8359">
                  <c:v>2.4537037037037033</c:v>
                </c:pt>
                <c:pt idx="8360">
                  <c:v>2.4537037037037033</c:v>
                </c:pt>
                <c:pt idx="8361">
                  <c:v>2.4537037037037033</c:v>
                </c:pt>
                <c:pt idx="8362">
                  <c:v>2.4537037037037033</c:v>
                </c:pt>
                <c:pt idx="8363">
                  <c:v>2.4537037037037033</c:v>
                </c:pt>
                <c:pt idx="8364">
                  <c:v>2.4537037037037033</c:v>
                </c:pt>
                <c:pt idx="8365">
                  <c:v>2.4537037037037033</c:v>
                </c:pt>
                <c:pt idx="8366">
                  <c:v>2.4537037037037033</c:v>
                </c:pt>
                <c:pt idx="8367">
                  <c:v>2.4537037037037033</c:v>
                </c:pt>
                <c:pt idx="8368">
                  <c:v>2.4537037037037033</c:v>
                </c:pt>
                <c:pt idx="8369">
                  <c:v>2.4537037037037033</c:v>
                </c:pt>
                <c:pt idx="8370">
                  <c:v>2.4537037037037033</c:v>
                </c:pt>
                <c:pt idx="8371">
                  <c:v>2.4537037037037033</c:v>
                </c:pt>
                <c:pt idx="8372">
                  <c:v>2.4537037037037033</c:v>
                </c:pt>
                <c:pt idx="8373">
                  <c:v>2.4537037037037033</c:v>
                </c:pt>
                <c:pt idx="8374">
                  <c:v>2.4537037037037033</c:v>
                </c:pt>
                <c:pt idx="8375">
                  <c:v>2.4537037037037033</c:v>
                </c:pt>
                <c:pt idx="8376">
                  <c:v>2.4537037037037033</c:v>
                </c:pt>
                <c:pt idx="8377">
                  <c:v>2.4537037037037033</c:v>
                </c:pt>
                <c:pt idx="8378">
                  <c:v>2.4537037037037033</c:v>
                </c:pt>
                <c:pt idx="8379">
                  <c:v>2.4537037037037033</c:v>
                </c:pt>
                <c:pt idx="8380">
                  <c:v>2.4537037037037033</c:v>
                </c:pt>
                <c:pt idx="8381">
                  <c:v>2.4537037037037033</c:v>
                </c:pt>
                <c:pt idx="8382">
                  <c:v>2.4537037037037033</c:v>
                </c:pt>
                <c:pt idx="8383">
                  <c:v>2.4537037037037033</c:v>
                </c:pt>
                <c:pt idx="8384">
                  <c:v>2.4537037037037033</c:v>
                </c:pt>
                <c:pt idx="8385">
                  <c:v>2.4537037037037033</c:v>
                </c:pt>
                <c:pt idx="8386">
                  <c:v>2.4537037037037033</c:v>
                </c:pt>
                <c:pt idx="8387">
                  <c:v>2.4537037037037033</c:v>
                </c:pt>
                <c:pt idx="8388">
                  <c:v>2.4537037037037033</c:v>
                </c:pt>
                <c:pt idx="8389">
                  <c:v>2.4537037037037033</c:v>
                </c:pt>
                <c:pt idx="8390">
                  <c:v>2.4537037037037033</c:v>
                </c:pt>
                <c:pt idx="8391">
                  <c:v>2.4537037037037033</c:v>
                </c:pt>
                <c:pt idx="8392">
                  <c:v>2.4537037037037033</c:v>
                </c:pt>
                <c:pt idx="8393">
                  <c:v>2.4537037037037033</c:v>
                </c:pt>
                <c:pt idx="8394">
                  <c:v>2.4537037037037033</c:v>
                </c:pt>
                <c:pt idx="8395">
                  <c:v>2.4537037037037033</c:v>
                </c:pt>
                <c:pt idx="8396">
                  <c:v>2.4537037037037033</c:v>
                </c:pt>
                <c:pt idx="8397">
                  <c:v>2.4537037037037033</c:v>
                </c:pt>
                <c:pt idx="8398">
                  <c:v>2.4537037037037033</c:v>
                </c:pt>
                <c:pt idx="8399">
                  <c:v>2.4537037037037033</c:v>
                </c:pt>
                <c:pt idx="8400">
                  <c:v>2.4537037037037033</c:v>
                </c:pt>
                <c:pt idx="8401">
                  <c:v>2.4537037037037033</c:v>
                </c:pt>
                <c:pt idx="8402">
                  <c:v>2.4537037037037033</c:v>
                </c:pt>
                <c:pt idx="8403">
                  <c:v>2.4537037037037033</c:v>
                </c:pt>
                <c:pt idx="8404">
                  <c:v>2.4537037037037033</c:v>
                </c:pt>
                <c:pt idx="8405">
                  <c:v>2.4537037037037033</c:v>
                </c:pt>
                <c:pt idx="8406">
                  <c:v>2.4537037037037033</c:v>
                </c:pt>
                <c:pt idx="8407">
                  <c:v>2.4537037037037033</c:v>
                </c:pt>
                <c:pt idx="8408">
                  <c:v>2.4537037037037033</c:v>
                </c:pt>
                <c:pt idx="8409">
                  <c:v>2.4537037037037033</c:v>
                </c:pt>
                <c:pt idx="8410">
                  <c:v>2.4537037037037033</c:v>
                </c:pt>
                <c:pt idx="8411">
                  <c:v>2.4537037037037033</c:v>
                </c:pt>
                <c:pt idx="8412">
                  <c:v>2.4537037037037033</c:v>
                </c:pt>
                <c:pt idx="8413">
                  <c:v>2.4537037037037033</c:v>
                </c:pt>
                <c:pt idx="8414">
                  <c:v>2.4537037037037033</c:v>
                </c:pt>
                <c:pt idx="8415">
                  <c:v>2.4537037037037033</c:v>
                </c:pt>
                <c:pt idx="8416">
                  <c:v>2.4537037037037033</c:v>
                </c:pt>
                <c:pt idx="8417">
                  <c:v>2.4537037037037033</c:v>
                </c:pt>
                <c:pt idx="8418">
                  <c:v>2.4537037037037033</c:v>
                </c:pt>
                <c:pt idx="8419">
                  <c:v>2.4537037037037033</c:v>
                </c:pt>
                <c:pt idx="8420">
                  <c:v>2.4537037037037033</c:v>
                </c:pt>
                <c:pt idx="8421">
                  <c:v>2.4537037037037033</c:v>
                </c:pt>
                <c:pt idx="8422">
                  <c:v>2.4537037037037033</c:v>
                </c:pt>
                <c:pt idx="8423">
                  <c:v>2.4537037037037033</c:v>
                </c:pt>
                <c:pt idx="8424">
                  <c:v>2.4537037037037033</c:v>
                </c:pt>
                <c:pt idx="8425">
                  <c:v>2.4537037037037033</c:v>
                </c:pt>
                <c:pt idx="8426">
                  <c:v>2.4537037037037033</c:v>
                </c:pt>
                <c:pt idx="8427">
                  <c:v>2.4537037037037033</c:v>
                </c:pt>
                <c:pt idx="8428">
                  <c:v>2.4537037037037033</c:v>
                </c:pt>
                <c:pt idx="8429">
                  <c:v>2.4537037037037033</c:v>
                </c:pt>
                <c:pt idx="8430">
                  <c:v>2.4537037037037033</c:v>
                </c:pt>
                <c:pt idx="8431">
                  <c:v>2.4537037037037033</c:v>
                </c:pt>
                <c:pt idx="8432">
                  <c:v>2.4537037037037033</c:v>
                </c:pt>
                <c:pt idx="8433">
                  <c:v>2.4537037037037033</c:v>
                </c:pt>
                <c:pt idx="8434">
                  <c:v>2.4537037037037033</c:v>
                </c:pt>
                <c:pt idx="8435">
                  <c:v>2.4537037037037033</c:v>
                </c:pt>
                <c:pt idx="8436">
                  <c:v>2.4537037037037033</c:v>
                </c:pt>
                <c:pt idx="8437">
                  <c:v>2.4537037037037033</c:v>
                </c:pt>
                <c:pt idx="8438">
                  <c:v>2.4537037037037033</c:v>
                </c:pt>
                <c:pt idx="8439">
                  <c:v>2.4537037037037033</c:v>
                </c:pt>
                <c:pt idx="8440">
                  <c:v>2.4537037037037033</c:v>
                </c:pt>
                <c:pt idx="8441">
                  <c:v>2.4537037037037033</c:v>
                </c:pt>
                <c:pt idx="8442">
                  <c:v>2.4537037037037033</c:v>
                </c:pt>
                <c:pt idx="8443">
                  <c:v>2.4537037037037033</c:v>
                </c:pt>
                <c:pt idx="8444">
                  <c:v>2.4537037037037033</c:v>
                </c:pt>
                <c:pt idx="8445">
                  <c:v>2.4537037037037033</c:v>
                </c:pt>
                <c:pt idx="8446">
                  <c:v>2.4537037037037033</c:v>
                </c:pt>
                <c:pt idx="8447">
                  <c:v>2.4537037037037033</c:v>
                </c:pt>
                <c:pt idx="8448">
                  <c:v>2.4537037037037033</c:v>
                </c:pt>
                <c:pt idx="8449">
                  <c:v>2.4537037037037033</c:v>
                </c:pt>
                <c:pt idx="8450">
                  <c:v>2.4537037037037033</c:v>
                </c:pt>
                <c:pt idx="8451">
                  <c:v>2.4537037037037033</c:v>
                </c:pt>
                <c:pt idx="8452">
                  <c:v>2.4537037037037033</c:v>
                </c:pt>
                <c:pt idx="8453">
                  <c:v>2.4537037037037033</c:v>
                </c:pt>
                <c:pt idx="8454">
                  <c:v>2.4537037037037033</c:v>
                </c:pt>
                <c:pt idx="8455">
                  <c:v>2.4537037037037033</c:v>
                </c:pt>
                <c:pt idx="8456">
                  <c:v>2.4537037037037033</c:v>
                </c:pt>
                <c:pt idx="8457">
                  <c:v>2.4537037037037033</c:v>
                </c:pt>
                <c:pt idx="8458">
                  <c:v>2.4537037037037033</c:v>
                </c:pt>
                <c:pt idx="8459">
                  <c:v>2.4537037037037033</c:v>
                </c:pt>
                <c:pt idx="8460">
                  <c:v>2.4537037037037033</c:v>
                </c:pt>
                <c:pt idx="8461">
                  <c:v>2.4537037037037033</c:v>
                </c:pt>
                <c:pt idx="8462">
                  <c:v>2.4537037037037033</c:v>
                </c:pt>
                <c:pt idx="8463">
                  <c:v>2.4537037037037033</c:v>
                </c:pt>
                <c:pt idx="8464">
                  <c:v>2.4537037037037033</c:v>
                </c:pt>
                <c:pt idx="8465">
                  <c:v>2.4537037037037033</c:v>
                </c:pt>
                <c:pt idx="8466">
                  <c:v>2.4537037037037033</c:v>
                </c:pt>
                <c:pt idx="8467">
                  <c:v>2.4537037037037033</c:v>
                </c:pt>
                <c:pt idx="8468">
                  <c:v>2.4537037037037033</c:v>
                </c:pt>
                <c:pt idx="8469">
                  <c:v>2.4537037037037033</c:v>
                </c:pt>
                <c:pt idx="8470">
                  <c:v>2.4537037037037033</c:v>
                </c:pt>
                <c:pt idx="8471">
                  <c:v>2.4537037037037033</c:v>
                </c:pt>
                <c:pt idx="8472">
                  <c:v>2.4537037037037033</c:v>
                </c:pt>
                <c:pt idx="8473">
                  <c:v>2.4537037037037033</c:v>
                </c:pt>
                <c:pt idx="8474">
                  <c:v>2.4537037037037033</c:v>
                </c:pt>
                <c:pt idx="8475">
                  <c:v>2.4537037037037033</c:v>
                </c:pt>
                <c:pt idx="8476">
                  <c:v>2.4537037037037033</c:v>
                </c:pt>
                <c:pt idx="8477">
                  <c:v>2.4537037037037033</c:v>
                </c:pt>
                <c:pt idx="8478">
                  <c:v>2.4537037037037033</c:v>
                </c:pt>
                <c:pt idx="8479">
                  <c:v>2.4537037037037033</c:v>
                </c:pt>
                <c:pt idx="8480">
                  <c:v>2.4537037037037033</c:v>
                </c:pt>
                <c:pt idx="8481">
                  <c:v>2.4537037037037033</c:v>
                </c:pt>
                <c:pt idx="8482">
                  <c:v>2.4537037037037033</c:v>
                </c:pt>
                <c:pt idx="8483">
                  <c:v>2.4537037037037033</c:v>
                </c:pt>
                <c:pt idx="8484">
                  <c:v>2.4537037037037033</c:v>
                </c:pt>
                <c:pt idx="8485">
                  <c:v>2.4537037037037033</c:v>
                </c:pt>
                <c:pt idx="8486">
                  <c:v>2.4537037037037033</c:v>
                </c:pt>
                <c:pt idx="8487">
                  <c:v>2.4537037037037033</c:v>
                </c:pt>
                <c:pt idx="8488">
                  <c:v>2.4537037037037033</c:v>
                </c:pt>
                <c:pt idx="8489">
                  <c:v>2.4537037037037033</c:v>
                </c:pt>
                <c:pt idx="8490">
                  <c:v>2.4537037037037033</c:v>
                </c:pt>
                <c:pt idx="8491">
                  <c:v>2.4537037037037033</c:v>
                </c:pt>
                <c:pt idx="8492">
                  <c:v>2.4537037037037033</c:v>
                </c:pt>
                <c:pt idx="8493">
                  <c:v>2.4537037037037033</c:v>
                </c:pt>
                <c:pt idx="8494">
                  <c:v>2.4537037037037033</c:v>
                </c:pt>
                <c:pt idx="8495">
                  <c:v>2.4537037037037033</c:v>
                </c:pt>
                <c:pt idx="8496">
                  <c:v>2.4537037037037033</c:v>
                </c:pt>
                <c:pt idx="8497">
                  <c:v>2.4537037037037033</c:v>
                </c:pt>
                <c:pt idx="8498">
                  <c:v>2.4537037037037033</c:v>
                </c:pt>
                <c:pt idx="8499">
                  <c:v>2.4537037037037033</c:v>
                </c:pt>
                <c:pt idx="8500">
                  <c:v>2.4537037037037033</c:v>
                </c:pt>
                <c:pt idx="8501">
                  <c:v>2.4537037037037033</c:v>
                </c:pt>
                <c:pt idx="8502">
                  <c:v>2.4537037037037033</c:v>
                </c:pt>
                <c:pt idx="8503">
                  <c:v>2.4537037037037033</c:v>
                </c:pt>
                <c:pt idx="8504">
                  <c:v>2.4537037037037033</c:v>
                </c:pt>
                <c:pt idx="8505">
                  <c:v>2.4537037037037033</c:v>
                </c:pt>
                <c:pt idx="8506">
                  <c:v>2.4537037037037033</c:v>
                </c:pt>
                <c:pt idx="8507">
                  <c:v>2.4537037037037033</c:v>
                </c:pt>
                <c:pt idx="8508">
                  <c:v>2.4537037037037033</c:v>
                </c:pt>
                <c:pt idx="8509">
                  <c:v>2.4537037037037033</c:v>
                </c:pt>
                <c:pt idx="8510">
                  <c:v>2.4537037037037033</c:v>
                </c:pt>
                <c:pt idx="8511">
                  <c:v>2.4537037037037033</c:v>
                </c:pt>
                <c:pt idx="8512">
                  <c:v>2.4537037037037033</c:v>
                </c:pt>
                <c:pt idx="8513">
                  <c:v>2.4537037037037033</c:v>
                </c:pt>
                <c:pt idx="8514">
                  <c:v>2.4537037037037033</c:v>
                </c:pt>
                <c:pt idx="8515">
                  <c:v>2.4537037037037033</c:v>
                </c:pt>
                <c:pt idx="8516">
                  <c:v>2.4537037037037033</c:v>
                </c:pt>
                <c:pt idx="8517">
                  <c:v>2.4537037037037033</c:v>
                </c:pt>
                <c:pt idx="8518">
                  <c:v>2.4537037037037033</c:v>
                </c:pt>
                <c:pt idx="8519">
                  <c:v>2.4537037037037033</c:v>
                </c:pt>
                <c:pt idx="8520">
                  <c:v>2.4537037037037033</c:v>
                </c:pt>
                <c:pt idx="8521">
                  <c:v>2.4537037037037033</c:v>
                </c:pt>
                <c:pt idx="8522">
                  <c:v>2.4537037037037033</c:v>
                </c:pt>
                <c:pt idx="8523">
                  <c:v>2.4537037037037033</c:v>
                </c:pt>
                <c:pt idx="8524">
                  <c:v>2.4537037037037033</c:v>
                </c:pt>
                <c:pt idx="8525">
                  <c:v>2.4537037037037033</c:v>
                </c:pt>
                <c:pt idx="8526">
                  <c:v>2.4537037037037033</c:v>
                </c:pt>
                <c:pt idx="8527">
                  <c:v>2.4537037037037033</c:v>
                </c:pt>
                <c:pt idx="8528">
                  <c:v>2.4537037037037033</c:v>
                </c:pt>
                <c:pt idx="8529">
                  <c:v>2.4537037037037033</c:v>
                </c:pt>
                <c:pt idx="8530">
                  <c:v>2.4537037037037033</c:v>
                </c:pt>
                <c:pt idx="8531">
                  <c:v>2.4537037037037033</c:v>
                </c:pt>
                <c:pt idx="8532">
                  <c:v>2.4537037037037033</c:v>
                </c:pt>
                <c:pt idx="8533">
                  <c:v>2.4537037037037033</c:v>
                </c:pt>
                <c:pt idx="8534">
                  <c:v>2.4537037037037033</c:v>
                </c:pt>
                <c:pt idx="8535">
                  <c:v>2.4537037037037033</c:v>
                </c:pt>
                <c:pt idx="8536">
                  <c:v>2.4537037037037033</c:v>
                </c:pt>
                <c:pt idx="8537">
                  <c:v>2.4537037037037033</c:v>
                </c:pt>
                <c:pt idx="8538">
                  <c:v>2.4537037037037033</c:v>
                </c:pt>
                <c:pt idx="8539">
                  <c:v>2.4537037037037033</c:v>
                </c:pt>
                <c:pt idx="8540">
                  <c:v>2.4537037037037033</c:v>
                </c:pt>
                <c:pt idx="8541">
                  <c:v>2.4537037037037033</c:v>
                </c:pt>
                <c:pt idx="8542">
                  <c:v>2.4537037037037033</c:v>
                </c:pt>
                <c:pt idx="8543">
                  <c:v>2.4537037037037033</c:v>
                </c:pt>
                <c:pt idx="8544">
                  <c:v>2.4537037037037033</c:v>
                </c:pt>
                <c:pt idx="8545">
                  <c:v>2.4537037037037033</c:v>
                </c:pt>
                <c:pt idx="8546">
                  <c:v>2.4537037037037033</c:v>
                </c:pt>
                <c:pt idx="8547">
                  <c:v>2.4537037037037033</c:v>
                </c:pt>
                <c:pt idx="8548">
                  <c:v>2.4537037037037033</c:v>
                </c:pt>
                <c:pt idx="8549">
                  <c:v>2.4537037037037033</c:v>
                </c:pt>
                <c:pt idx="8550">
                  <c:v>2.4537037037037033</c:v>
                </c:pt>
                <c:pt idx="8551">
                  <c:v>2.4537037037037033</c:v>
                </c:pt>
                <c:pt idx="8552">
                  <c:v>2.4537037037037033</c:v>
                </c:pt>
                <c:pt idx="8553">
                  <c:v>2.4537037037037033</c:v>
                </c:pt>
                <c:pt idx="8554">
                  <c:v>2.4537037037037033</c:v>
                </c:pt>
                <c:pt idx="8555">
                  <c:v>2.4537037037037033</c:v>
                </c:pt>
                <c:pt idx="8556">
                  <c:v>2.4537037037037033</c:v>
                </c:pt>
                <c:pt idx="8557">
                  <c:v>2.4537037037037033</c:v>
                </c:pt>
                <c:pt idx="8558">
                  <c:v>2.4537037037037033</c:v>
                </c:pt>
                <c:pt idx="8559">
                  <c:v>2.4537037037037033</c:v>
                </c:pt>
                <c:pt idx="8560">
                  <c:v>2.4537037037037033</c:v>
                </c:pt>
                <c:pt idx="8561">
                  <c:v>2.4537037037037033</c:v>
                </c:pt>
                <c:pt idx="8562">
                  <c:v>2.4537037037037033</c:v>
                </c:pt>
                <c:pt idx="8563">
                  <c:v>2.4537037037037033</c:v>
                </c:pt>
                <c:pt idx="8564">
                  <c:v>2.4537037037037033</c:v>
                </c:pt>
                <c:pt idx="8565">
                  <c:v>2.4537037037037033</c:v>
                </c:pt>
                <c:pt idx="8566">
                  <c:v>2.4537037037037033</c:v>
                </c:pt>
                <c:pt idx="8567">
                  <c:v>2.4537037037037033</c:v>
                </c:pt>
                <c:pt idx="8568">
                  <c:v>2.4537037037037033</c:v>
                </c:pt>
                <c:pt idx="8569">
                  <c:v>2.4537037037037033</c:v>
                </c:pt>
                <c:pt idx="8570">
                  <c:v>2.4537037037037033</c:v>
                </c:pt>
                <c:pt idx="8571">
                  <c:v>2.4537037037037033</c:v>
                </c:pt>
                <c:pt idx="8572">
                  <c:v>2.4537037037037033</c:v>
                </c:pt>
                <c:pt idx="8573">
                  <c:v>2.4537037037037033</c:v>
                </c:pt>
                <c:pt idx="8574">
                  <c:v>2.4537037037037033</c:v>
                </c:pt>
                <c:pt idx="8575">
                  <c:v>2.4537037037037033</c:v>
                </c:pt>
                <c:pt idx="8576">
                  <c:v>2.4537037037037033</c:v>
                </c:pt>
                <c:pt idx="8577">
                  <c:v>2.4537037037037033</c:v>
                </c:pt>
                <c:pt idx="8578">
                  <c:v>2.4537037037037033</c:v>
                </c:pt>
                <c:pt idx="8579">
                  <c:v>2.4537037037037033</c:v>
                </c:pt>
                <c:pt idx="8580">
                  <c:v>2.4537037037037033</c:v>
                </c:pt>
                <c:pt idx="8581">
                  <c:v>2.4537037037037033</c:v>
                </c:pt>
                <c:pt idx="8582">
                  <c:v>2.4537037037037033</c:v>
                </c:pt>
                <c:pt idx="8583">
                  <c:v>2.4537037037037033</c:v>
                </c:pt>
                <c:pt idx="8584">
                  <c:v>2.4537037037037033</c:v>
                </c:pt>
                <c:pt idx="8585">
                  <c:v>2.4537037037037033</c:v>
                </c:pt>
                <c:pt idx="8586">
                  <c:v>2.4537037037037033</c:v>
                </c:pt>
                <c:pt idx="8587">
                  <c:v>2.4537037037037033</c:v>
                </c:pt>
                <c:pt idx="8588">
                  <c:v>2.4537037037037033</c:v>
                </c:pt>
                <c:pt idx="8589">
                  <c:v>2.4537037037037033</c:v>
                </c:pt>
                <c:pt idx="8590">
                  <c:v>2.4537037037037033</c:v>
                </c:pt>
                <c:pt idx="8591">
                  <c:v>2.4537037037037033</c:v>
                </c:pt>
                <c:pt idx="8592">
                  <c:v>2.4537037037037033</c:v>
                </c:pt>
                <c:pt idx="8593">
                  <c:v>2.4537037037037033</c:v>
                </c:pt>
                <c:pt idx="8594">
                  <c:v>2.4537037037037033</c:v>
                </c:pt>
                <c:pt idx="8595">
                  <c:v>2.4537037037037033</c:v>
                </c:pt>
                <c:pt idx="8596">
                  <c:v>2.4537037037037033</c:v>
                </c:pt>
                <c:pt idx="8597">
                  <c:v>2.4537037037037033</c:v>
                </c:pt>
                <c:pt idx="8598">
                  <c:v>2.4537037037037033</c:v>
                </c:pt>
                <c:pt idx="8599">
                  <c:v>2.4537037037037033</c:v>
                </c:pt>
                <c:pt idx="8600">
                  <c:v>2.4537037037037033</c:v>
                </c:pt>
                <c:pt idx="8601">
                  <c:v>2.4537037037037033</c:v>
                </c:pt>
                <c:pt idx="8602">
                  <c:v>2.4537037037037033</c:v>
                </c:pt>
                <c:pt idx="8603">
                  <c:v>2.4537037037037033</c:v>
                </c:pt>
                <c:pt idx="8604">
                  <c:v>2.4537037037037033</c:v>
                </c:pt>
                <c:pt idx="8605">
                  <c:v>2.4537037037037033</c:v>
                </c:pt>
                <c:pt idx="8606">
                  <c:v>2.4537037037037033</c:v>
                </c:pt>
                <c:pt idx="8607">
                  <c:v>2.4537037037037033</c:v>
                </c:pt>
                <c:pt idx="8608">
                  <c:v>2.4537037037037033</c:v>
                </c:pt>
                <c:pt idx="8609">
                  <c:v>2.4537037037037033</c:v>
                </c:pt>
                <c:pt idx="8610">
                  <c:v>2.4537037037037033</c:v>
                </c:pt>
                <c:pt idx="8611">
                  <c:v>2.4537037037037033</c:v>
                </c:pt>
                <c:pt idx="8612">
                  <c:v>2.4537037037037033</c:v>
                </c:pt>
                <c:pt idx="8613">
                  <c:v>2.4537037037037033</c:v>
                </c:pt>
                <c:pt idx="8614">
                  <c:v>2.4537037037037033</c:v>
                </c:pt>
                <c:pt idx="8615">
                  <c:v>2.4537037037037033</c:v>
                </c:pt>
                <c:pt idx="8616">
                  <c:v>2.4537037037037033</c:v>
                </c:pt>
                <c:pt idx="8617">
                  <c:v>2.4537037037037033</c:v>
                </c:pt>
                <c:pt idx="8618">
                  <c:v>2.4537037037037033</c:v>
                </c:pt>
                <c:pt idx="8619">
                  <c:v>2.4537037037037033</c:v>
                </c:pt>
                <c:pt idx="8620">
                  <c:v>2.4537037037037033</c:v>
                </c:pt>
                <c:pt idx="8621">
                  <c:v>2.4537037037037033</c:v>
                </c:pt>
                <c:pt idx="8622">
                  <c:v>2.4537037037037033</c:v>
                </c:pt>
                <c:pt idx="8623">
                  <c:v>2.4537037037037033</c:v>
                </c:pt>
                <c:pt idx="8624">
                  <c:v>2.4537037037037033</c:v>
                </c:pt>
                <c:pt idx="8625">
                  <c:v>2.4537037037037033</c:v>
                </c:pt>
                <c:pt idx="8626">
                  <c:v>2.4537037037037033</c:v>
                </c:pt>
                <c:pt idx="8627">
                  <c:v>2.4537037037037033</c:v>
                </c:pt>
                <c:pt idx="8628">
                  <c:v>2.4537037037037033</c:v>
                </c:pt>
                <c:pt idx="8629">
                  <c:v>2.4537037037037033</c:v>
                </c:pt>
                <c:pt idx="8630">
                  <c:v>2.4537037037037033</c:v>
                </c:pt>
                <c:pt idx="8631">
                  <c:v>2.4537037037037033</c:v>
                </c:pt>
                <c:pt idx="8632">
                  <c:v>2.4537037037037033</c:v>
                </c:pt>
                <c:pt idx="8633">
                  <c:v>2.4537037037037033</c:v>
                </c:pt>
                <c:pt idx="8634">
                  <c:v>2.4537037037037033</c:v>
                </c:pt>
                <c:pt idx="8635">
                  <c:v>2.4537037037037033</c:v>
                </c:pt>
                <c:pt idx="8636">
                  <c:v>2.4537037037037033</c:v>
                </c:pt>
                <c:pt idx="8637">
                  <c:v>2.4537037037037033</c:v>
                </c:pt>
                <c:pt idx="8638">
                  <c:v>2.4537037037037033</c:v>
                </c:pt>
                <c:pt idx="8639">
                  <c:v>2.4537037037037033</c:v>
                </c:pt>
                <c:pt idx="8640">
                  <c:v>2.4537037037037033</c:v>
                </c:pt>
                <c:pt idx="8641">
                  <c:v>2.4537037037037033</c:v>
                </c:pt>
                <c:pt idx="8642">
                  <c:v>2.4537037037037033</c:v>
                </c:pt>
                <c:pt idx="8643">
                  <c:v>2.4537037037037033</c:v>
                </c:pt>
                <c:pt idx="8644">
                  <c:v>2.4537037037037033</c:v>
                </c:pt>
                <c:pt idx="8645">
                  <c:v>2.4537037037037033</c:v>
                </c:pt>
                <c:pt idx="8646">
                  <c:v>2.4537037037037033</c:v>
                </c:pt>
                <c:pt idx="8647">
                  <c:v>2.4537037037037033</c:v>
                </c:pt>
                <c:pt idx="8648">
                  <c:v>2.4537037037037033</c:v>
                </c:pt>
                <c:pt idx="8649">
                  <c:v>2.4537037037037033</c:v>
                </c:pt>
                <c:pt idx="8650">
                  <c:v>2.4537037037037033</c:v>
                </c:pt>
                <c:pt idx="8651">
                  <c:v>2.4537037037037033</c:v>
                </c:pt>
                <c:pt idx="8652">
                  <c:v>2.4537037037037033</c:v>
                </c:pt>
                <c:pt idx="8653">
                  <c:v>2.4537037037037033</c:v>
                </c:pt>
                <c:pt idx="8654">
                  <c:v>2.4537037037037033</c:v>
                </c:pt>
                <c:pt idx="8655">
                  <c:v>2.4537037037037033</c:v>
                </c:pt>
                <c:pt idx="8656">
                  <c:v>2.4537037037037033</c:v>
                </c:pt>
                <c:pt idx="8657">
                  <c:v>2.4537037037037033</c:v>
                </c:pt>
                <c:pt idx="8658">
                  <c:v>2.4537037037037033</c:v>
                </c:pt>
                <c:pt idx="8659">
                  <c:v>2.4537037037037033</c:v>
                </c:pt>
                <c:pt idx="8660">
                  <c:v>2.4537037037037033</c:v>
                </c:pt>
                <c:pt idx="8661">
                  <c:v>2.4537037037037033</c:v>
                </c:pt>
                <c:pt idx="8662">
                  <c:v>2.4537037037037033</c:v>
                </c:pt>
                <c:pt idx="8663">
                  <c:v>2.4537037037037033</c:v>
                </c:pt>
                <c:pt idx="8664">
                  <c:v>2.4537037037037033</c:v>
                </c:pt>
                <c:pt idx="8665">
                  <c:v>2.4537037037037033</c:v>
                </c:pt>
                <c:pt idx="8666">
                  <c:v>2.4537037037037033</c:v>
                </c:pt>
                <c:pt idx="8667">
                  <c:v>2.4537037037037033</c:v>
                </c:pt>
                <c:pt idx="8668">
                  <c:v>2.4537037037037033</c:v>
                </c:pt>
                <c:pt idx="8669">
                  <c:v>2.4537037037037033</c:v>
                </c:pt>
                <c:pt idx="8670">
                  <c:v>2.4537037037037033</c:v>
                </c:pt>
                <c:pt idx="8671">
                  <c:v>2.4537037037037033</c:v>
                </c:pt>
                <c:pt idx="8672">
                  <c:v>2.4537037037037033</c:v>
                </c:pt>
                <c:pt idx="8673">
                  <c:v>2.4537037037037033</c:v>
                </c:pt>
                <c:pt idx="8674">
                  <c:v>2.4537037037037033</c:v>
                </c:pt>
                <c:pt idx="8675">
                  <c:v>2.4537037037037033</c:v>
                </c:pt>
                <c:pt idx="8676">
                  <c:v>2.4537037037037033</c:v>
                </c:pt>
                <c:pt idx="8677">
                  <c:v>2.4537037037037033</c:v>
                </c:pt>
                <c:pt idx="8678">
                  <c:v>2.4537037037037033</c:v>
                </c:pt>
                <c:pt idx="8679">
                  <c:v>2.4537037037037033</c:v>
                </c:pt>
                <c:pt idx="8680">
                  <c:v>2.4537037037037033</c:v>
                </c:pt>
                <c:pt idx="8681">
                  <c:v>2.4537037037037033</c:v>
                </c:pt>
                <c:pt idx="8682">
                  <c:v>2.4537037037037033</c:v>
                </c:pt>
                <c:pt idx="8683">
                  <c:v>2.4537037037037033</c:v>
                </c:pt>
                <c:pt idx="8684">
                  <c:v>2.4537037037037033</c:v>
                </c:pt>
                <c:pt idx="8685">
                  <c:v>2.4537037037037033</c:v>
                </c:pt>
                <c:pt idx="8686">
                  <c:v>2.4537037037037033</c:v>
                </c:pt>
                <c:pt idx="8687">
                  <c:v>2.4537037037037033</c:v>
                </c:pt>
                <c:pt idx="8688">
                  <c:v>2.4537037037037033</c:v>
                </c:pt>
                <c:pt idx="8689">
                  <c:v>2.4537037037037033</c:v>
                </c:pt>
                <c:pt idx="8690">
                  <c:v>2.4537037037037033</c:v>
                </c:pt>
                <c:pt idx="8691">
                  <c:v>2.4537037037037033</c:v>
                </c:pt>
                <c:pt idx="8692">
                  <c:v>2.4537037037037033</c:v>
                </c:pt>
                <c:pt idx="8693">
                  <c:v>2.4537037037037033</c:v>
                </c:pt>
                <c:pt idx="8694">
                  <c:v>2.4537037037037033</c:v>
                </c:pt>
                <c:pt idx="8695">
                  <c:v>2.4537037037037033</c:v>
                </c:pt>
                <c:pt idx="8696">
                  <c:v>2.4537037037037033</c:v>
                </c:pt>
                <c:pt idx="8697">
                  <c:v>2.4537037037037033</c:v>
                </c:pt>
                <c:pt idx="8698">
                  <c:v>2.4537037037037033</c:v>
                </c:pt>
                <c:pt idx="8699">
                  <c:v>2.4537037037037033</c:v>
                </c:pt>
                <c:pt idx="8700">
                  <c:v>2.4537037037037033</c:v>
                </c:pt>
                <c:pt idx="8701">
                  <c:v>2.4537037037037033</c:v>
                </c:pt>
                <c:pt idx="8702">
                  <c:v>2.4537037037037033</c:v>
                </c:pt>
                <c:pt idx="8703">
                  <c:v>2.4537037037037033</c:v>
                </c:pt>
                <c:pt idx="8704">
                  <c:v>2.4537037037037033</c:v>
                </c:pt>
                <c:pt idx="8705">
                  <c:v>2.4537037037037033</c:v>
                </c:pt>
                <c:pt idx="8706">
                  <c:v>2.4537037037037033</c:v>
                </c:pt>
                <c:pt idx="8707">
                  <c:v>2.4537037037037033</c:v>
                </c:pt>
                <c:pt idx="8708">
                  <c:v>2.4537037037037033</c:v>
                </c:pt>
                <c:pt idx="8709">
                  <c:v>2.4537037037037033</c:v>
                </c:pt>
                <c:pt idx="8710">
                  <c:v>2.4537037037037033</c:v>
                </c:pt>
                <c:pt idx="8711">
                  <c:v>2.4537037037037033</c:v>
                </c:pt>
                <c:pt idx="8712">
                  <c:v>2.4537037037037033</c:v>
                </c:pt>
                <c:pt idx="8713">
                  <c:v>2.4537037037037033</c:v>
                </c:pt>
                <c:pt idx="8714">
                  <c:v>2.4537037037037033</c:v>
                </c:pt>
                <c:pt idx="8715">
                  <c:v>2.4537037037037033</c:v>
                </c:pt>
                <c:pt idx="8716">
                  <c:v>2.4537037037037033</c:v>
                </c:pt>
                <c:pt idx="8717">
                  <c:v>2.4537037037037033</c:v>
                </c:pt>
                <c:pt idx="8718">
                  <c:v>2.4537037037037033</c:v>
                </c:pt>
                <c:pt idx="8719">
                  <c:v>2.4537037037037033</c:v>
                </c:pt>
                <c:pt idx="8720">
                  <c:v>2.4537037037037033</c:v>
                </c:pt>
                <c:pt idx="8721">
                  <c:v>2.4537037037037033</c:v>
                </c:pt>
                <c:pt idx="8722">
                  <c:v>2.4537037037037033</c:v>
                </c:pt>
                <c:pt idx="8723">
                  <c:v>2.4537037037037033</c:v>
                </c:pt>
                <c:pt idx="8724">
                  <c:v>2.4537037037037033</c:v>
                </c:pt>
                <c:pt idx="8725">
                  <c:v>2.4537037037037033</c:v>
                </c:pt>
                <c:pt idx="8726">
                  <c:v>2.4537037037037033</c:v>
                </c:pt>
                <c:pt idx="8727">
                  <c:v>2.4537037037037033</c:v>
                </c:pt>
                <c:pt idx="8728">
                  <c:v>2.4537037037037033</c:v>
                </c:pt>
                <c:pt idx="8729">
                  <c:v>2.4537037037037033</c:v>
                </c:pt>
                <c:pt idx="8730">
                  <c:v>2.4537037037037033</c:v>
                </c:pt>
                <c:pt idx="8731">
                  <c:v>2.4537037037037033</c:v>
                </c:pt>
                <c:pt idx="8732">
                  <c:v>2.4537037037037033</c:v>
                </c:pt>
                <c:pt idx="8733">
                  <c:v>2.4537037037037033</c:v>
                </c:pt>
                <c:pt idx="8734">
                  <c:v>2.4537037037037033</c:v>
                </c:pt>
                <c:pt idx="8735">
                  <c:v>2.4537037037037033</c:v>
                </c:pt>
                <c:pt idx="8736">
                  <c:v>2.4537037037037033</c:v>
                </c:pt>
                <c:pt idx="8737">
                  <c:v>2.4537037037037033</c:v>
                </c:pt>
                <c:pt idx="8738">
                  <c:v>2.4537037037037033</c:v>
                </c:pt>
                <c:pt idx="8739">
                  <c:v>2.4537037037037033</c:v>
                </c:pt>
                <c:pt idx="8740">
                  <c:v>2.4537037037037033</c:v>
                </c:pt>
                <c:pt idx="8741">
                  <c:v>2.4537037037037033</c:v>
                </c:pt>
                <c:pt idx="8742">
                  <c:v>2.4537037037037033</c:v>
                </c:pt>
                <c:pt idx="8743">
                  <c:v>2.4537037037037033</c:v>
                </c:pt>
                <c:pt idx="8744">
                  <c:v>2.4537037037037033</c:v>
                </c:pt>
                <c:pt idx="8745">
                  <c:v>2.4537037037037033</c:v>
                </c:pt>
                <c:pt idx="8746">
                  <c:v>2.4537037037037033</c:v>
                </c:pt>
                <c:pt idx="8747">
                  <c:v>2.4537037037037033</c:v>
                </c:pt>
                <c:pt idx="8748">
                  <c:v>2.4537037037037033</c:v>
                </c:pt>
                <c:pt idx="8749">
                  <c:v>2.4537037037037033</c:v>
                </c:pt>
                <c:pt idx="8750">
                  <c:v>2.4537037037037033</c:v>
                </c:pt>
                <c:pt idx="8751">
                  <c:v>2.4537037037037033</c:v>
                </c:pt>
                <c:pt idx="8752">
                  <c:v>2.4537037037037033</c:v>
                </c:pt>
                <c:pt idx="8753">
                  <c:v>2.4537037037037033</c:v>
                </c:pt>
                <c:pt idx="8754">
                  <c:v>2.4537037037037033</c:v>
                </c:pt>
                <c:pt idx="8755">
                  <c:v>2.4537037037037033</c:v>
                </c:pt>
                <c:pt idx="8756">
                  <c:v>2.4537037037037033</c:v>
                </c:pt>
                <c:pt idx="8757">
                  <c:v>2.4537037037037033</c:v>
                </c:pt>
                <c:pt idx="8758">
                  <c:v>2.4537037037037033</c:v>
                </c:pt>
                <c:pt idx="8759">
                  <c:v>2.1064814814814814</c:v>
                </c:pt>
              </c:numCache>
            </c:numRef>
          </c:val>
          <c:extLst>
            <c:ext xmlns:c16="http://schemas.microsoft.com/office/drawing/2014/chart" uri="{C3380CC4-5D6E-409C-BE32-E72D297353CC}">
              <c16:uniqueId val="{00000000-57CE-443C-9205-F3F083BF63D1}"/>
            </c:ext>
          </c:extLst>
        </c:ser>
        <c:ser>
          <c:idx val="0"/>
          <c:order val="1"/>
          <c:tx>
            <c:v>Maakylmä</c:v>
          </c:tx>
          <c:spPr>
            <a:solidFill>
              <a:schemeClr val="accent2"/>
            </a:solidFill>
            <a:ln w="25400">
              <a:noFill/>
            </a:ln>
            <a:effectLst/>
          </c:spPr>
          <c:val>
            <c:numRef>
              <c:f>Kuvaajia!$V$3:$V$8762</c:f>
              <c:numCache>
                <c:formatCode>General</c:formatCode>
                <c:ptCount val="8760"/>
                <c:pt idx="0">
                  <c:v>275.39999999999998</c:v>
                </c:pt>
                <c:pt idx="1">
                  <c:v>275.39999999999998</c:v>
                </c:pt>
                <c:pt idx="2">
                  <c:v>275.39999999999998</c:v>
                </c:pt>
                <c:pt idx="3">
                  <c:v>275.39999999999998</c:v>
                </c:pt>
                <c:pt idx="4">
                  <c:v>275.39999999999998</c:v>
                </c:pt>
                <c:pt idx="5">
                  <c:v>275.39999999999998</c:v>
                </c:pt>
                <c:pt idx="6">
                  <c:v>275.39999999999998</c:v>
                </c:pt>
                <c:pt idx="7">
                  <c:v>275.39999999999998</c:v>
                </c:pt>
                <c:pt idx="8">
                  <c:v>275.39999999999998</c:v>
                </c:pt>
                <c:pt idx="9">
                  <c:v>275.39999999999998</c:v>
                </c:pt>
                <c:pt idx="10">
                  <c:v>275.39999999999998</c:v>
                </c:pt>
                <c:pt idx="11">
                  <c:v>275.39999999999998</c:v>
                </c:pt>
                <c:pt idx="12">
                  <c:v>275.39999999999998</c:v>
                </c:pt>
                <c:pt idx="13">
                  <c:v>275.39999999999998</c:v>
                </c:pt>
                <c:pt idx="14">
                  <c:v>275.39999999999998</c:v>
                </c:pt>
                <c:pt idx="15">
                  <c:v>275.39999999999998</c:v>
                </c:pt>
                <c:pt idx="16">
                  <c:v>275.39999999999998</c:v>
                </c:pt>
                <c:pt idx="17">
                  <c:v>275.39999999999998</c:v>
                </c:pt>
                <c:pt idx="18">
                  <c:v>275.39999999999998</c:v>
                </c:pt>
                <c:pt idx="19">
                  <c:v>275.39999999999998</c:v>
                </c:pt>
                <c:pt idx="20">
                  <c:v>275.39999999999998</c:v>
                </c:pt>
                <c:pt idx="21">
                  <c:v>275.39999999999998</c:v>
                </c:pt>
                <c:pt idx="22">
                  <c:v>275.39999999999998</c:v>
                </c:pt>
                <c:pt idx="23">
                  <c:v>275.39999999999998</c:v>
                </c:pt>
                <c:pt idx="24">
                  <c:v>275.39999999999998</c:v>
                </c:pt>
                <c:pt idx="25">
                  <c:v>275.39999999999998</c:v>
                </c:pt>
                <c:pt idx="26">
                  <c:v>275.39999999999998</c:v>
                </c:pt>
                <c:pt idx="27">
                  <c:v>275.39999999999998</c:v>
                </c:pt>
                <c:pt idx="28">
                  <c:v>275.39999999999998</c:v>
                </c:pt>
                <c:pt idx="29">
                  <c:v>275.39999999999998</c:v>
                </c:pt>
                <c:pt idx="30">
                  <c:v>209.98292724616712</c:v>
                </c:pt>
                <c:pt idx="31">
                  <c:v>275.39999999999998</c:v>
                </c:pt>
                <c:pt idx="32">
                  <c:v>268.65740005208517</c:v>
                </c:pt>
                <c:pt idx="33">
                  <c:v>275.39999999999998</c:v>
                </c:pt>
                <c:pt idx="34">
                  <c:v>250.59623790587955</c:v>
                </c:pt>
                <c:pt idx="35">
                  <c:v>180.30187389156998</c:v>
                </c:pt>
                <c:pt idx="36">
                  <c:v>178.94453692519198</c:v>
                </c:pt>
                <c:pt idx="37">
                  <c:v>275.39999999999998</c:v>
                </c:pt>
                <c:pt idx="38">
                  <c:v>176.68912380119153</c:v>
                </c:pt>
                <c:pt idx="39">
                  <c:v>269.82546669948431</c:v>
                </c:pt>
                <c:pt idx="40">
                  <c:v>226.73635293215267</c:v>
                </c:pt>
                <c:pt idx="41">
                  <c:v>237.82934348228758</c:v>
                </c:pt>
                <c:pt idx="42">
                  <c:v>171.53814705104244</c:v>
                </c:pt>
                <c:pt idx="43">
                  <c:v>275.39999999999998</c:v>
                </c:pt>
                <c:pt idx="44">
                  <c:v>275.39999999999998</c:v>
                </c:pt>
                <c:pt idx="45">
                  <c:v>275.39999999999998</c:v>
                </c:pt>
                <c:pt idx="46">
                  <c:v>236.4809482775068</c:v>
                </c:pt>
                <c:pt idx="47">
                  <c:v>165.50660429885821</c:v>
                </c:pt>
                <c:pt idx="48">
                  <c:v>275.39999999999998</c:v>
                </c:pt>
                <c:pt idx="49">
                  <c:v>216.19589644686218</c:v>
                </c:pt>
                <c:pt idx="50">
                  <c:v>275.39999999999998</c:v>
                </c:pt>
                <c:pt idx="51">
                  <c:v>207.87505272799493</c:v>
                </c:pt>
                <c:pt idx="52">
                  <c:v>151.58174755999946</c:v>
                </c:pt>
                <c:pt idx="53">
                  <c:v>149.53927909818745</c:v>
                </c:pt>
                <c:pt idx="54">
                  <c:v>240.89619412507341</c:v>
                </c:pt>
                <c:pt idx="55">
                  <c:v>270.63097968369124</c:v>
                </c:pt>
                <c:pt idx="56">
                  <c:v>214.21329931603924</c:v>
                </c:pt>
                <c:pt idx="57">
                  <c:v>267.99485556702717</c:v>
                </c:pt>
                <c:pt idx="58">
                  <c:v>238.6329390870921</c:v>
                </c:pt>
                <c:pt idx="59">
                  <c:v>144.46917991517998</c:v>
                </c:pt>
                <c:pt idx="60">
                  <c:v>198.3068645745866</c:v>
                </c:pt>
                <c:pt idx="61">
                  <c:v>237.85731308045999</c:v>
                </c:pt>
                <c:pt idx="62">
                  <c:v>143.11452945239907</c:v>
                </c:pt>
                <c:pt idx="63">
                  <c:v>236.9136475593811</c:v>
                </c:pt>
                <c:pt idx="64">
                  <c:v>209.2864958099199</c:v>
                </c:pt>
                <c:pt idx="65">
                  <c:v>275.39999999999998</c:v>
                </c:pt>
                <c:pt idx="66">
                  <c:v>261.78102138329439</c:v>
                </c:pt>
                <c:pt idx="67">
                  <c:v>259.51105484125287</c:v>
                </c:pt>
                <c:pt idx="68">
                  <c:v>231.6278846421211</c:v>
                </c:pt>
                <c:pt idx="69">
                  <c:v>231.48775675113387</c:v>
                </c:pt>
                <c:pt idx="70">
                  <c:v>230.04790012163215</c:v>
                </c:pt>
                <c:pt idx="71">
                  <c:v>228.56290197898812</c:v>
                </c:pt>
                <c:pt idx="72">
                  <c:v>228.06412392129201</c:v>
                </c:pt>
                <c:pt idx="73">
                  <c:v>255.14461584770416</c:v>
                </c:pt>
                <c:pt idx="74">
                  <c:v>254.80822915758074</c:v>
                </c:pt>
                <c:pt idx="75">
                  <c:v>225.7544298579484</c:v>
                </c:pt>
                <c:pt idx="76">
                  <c:v>225.32954637574159</c:v>
                </c:pt>
                <c:pt idx="77">
                  <c:v>129.91331048295635</c:v>
                </c:pt>
                <c:pt idx="78">
                  <c:v>250.80405332614163</c:v>
                </c:pt>
                <c:pt idx="79">
                  <c:v>223.30509130646411</c:v>
                </c:pt>
                <c:pt idx="80">
                  <c:v>194.97664552164898</c:v>
                </c:pt>
                <c:pt idx="81">
                  <c:v>220.35243679104752</c:v>
                </c:pt>
                <c:pt idx="82">
                  <c:v>179.40320522643685</c:v>
                </c:pt>
                <c:pt idx="83">
                  <c:v>245.43680796210128</c:v>
                </c:pt>
                <c:pt idx="84">
                  <c:v>243.30184089473278</c:v>
                </c:pt>
                <c:pt idx="85">
                  <c:v>242.4944124054027</c:v>
                </c:pt>
                <c:pt idx="86">
                  <c:v>188.92269746091529</c:v>
                </c:pt>
                <c:pt idx="87">
                  <c:v>119.94159491527529</c:v>
                </c:pt>
                <c:pt idx="88">
                  <c:v>213.9024583031067</c:v>
                </c:pt>
                <c:pt idx="89">
                  <c:v>119.08009237683896</c:v>
                </c:pt>
                <c:pt idx="90">
                  <c:v>240.45283003013381</c:v>
                </c:pt>
                <c:pt idx="91">
                  <c:v>181.82324991738182</c:v>
                </c:pt>
                <c:pt idx="92">
                  <c:v>115.24015468095797</c:v>
                </c:pt>
                <c:pt idx="93">
                  <c:v>235.82792605876512</c:v>
                </c:pt>
                <c:pt idx="94">
                  <c:v>114.32972747356496</c:v>
                </c:pt>
                <c:pt idx="95">
                  <c:v>112.71073649701776</c:v>
                </c:pt>
                <c:pt idx="96">
                  <c:v>204.98242873882782</c:v>
                </c:pt>
                <c:pt idx="97">
                  <c:v>203.71300889920633</c:v>
                </c:pt>
                <c:pt idx="98">
                  <c:v>176.14208901281518</c:v>
                </c:pt>
                <c:pt idx="99">
                  <c:v>107.55476577974608</c:v>
                </c:pt>
                <c:pt idx="100">
                  <c:v>159.94317275191273</c:v>
                </c:pt>
                <c:pt idx="101">
                  <c:v>105.57413084474393</c:v>
                </c:pt>
                <c:pt idx="102">
                  <c:v>225.08216465672328</c:v>
                </c:pt>
                <c:pt idx="103">
                  <c:v>225.21681380251925</c:v>
                </c:pt>
                <c:pt idx="104">
                  <c:v>196.8939345392987</c:v>
                </c:pt>
                <c:pt idx="105">
                  <c:v>222.88274006127639</c:v>
                </c:pt>
                <c:pt idx="106">
                  <c:v>222.75521324982088</c:v>
                </c:pt>
                <c:pt idx="107">
                  <c:v>168.56721676475232</c:v>
                </c:pt>
                <c:pt idx="108">
                  <c:v>219.99432940846219</c:v>
                </c:pt>
                <c:pt idx="109">
                  <c:v>152.28081789139191</c:v>
                </c:pt>
                <c:pt idx="110">
                  <c:v>152.44978634329584</c:v>
                </c:pt>
                <c:pt idx="111">
                  <c:v>246.13785544777608</c:v>
                </c:pt>
                <c:pt idx="112">
                  <c:v>216.23643224605246</c:v>
                </c:pt>
                <c:pt idx="113">
                  <c:v>245.03559910849083</c:v>
                </c:pt>
                <c:pt idx="114">
                  <c:v>92.355150336902284</c:v>
                </c:pt>
                <c:pt idx="115">
                  <c:v>159.45799010003668</c:v>
                </c:pt>
                <c:pt idx="116">
                  <c:v>186.7300034154805</c:v>
                </c:pt>
                <c:pt idx="117">
                  <c:v>158.36915589890407</c:v>
                </c:pt>
                <c:pt idx="118">
                  <c:v>91.459802862225104</c:v>
                </c:pt>
                <c:pt idx="119">
                  <c:v>90.474687665775036</c:v>
                </c:pt>
                <c:pt idx="120">
                  <c:v>156.82344545485603</c:v>
                </c:pt>
                <c:pt idx="121">
                  <c:v>142.86592785798248</c:v>
                </c:pt>
                <c:pt idx="122">
                  <c:v>156.01076137813146</c:v>
                </c:pt>
                <c:pt idx="123">
                  <c:v>209.31539130571548</c:v>
                </c:pt>
                <c:pt idx="124">
                  <c:v>87.227749087463422</c:v>
                </c:pt>
                <c:pt idx="125">
                  <c:v>86.057840153283337</c:v>
                </c:pt>
                <c:pt idx="126">
                  <c:v>180.36750607666357</c:v>
                </c:pt>
                <c:pt idx="127">
                  <c:v>179.34851032345506</c:v>
                </c:pt>
                <c:pt idx="128">
                  <c:v>206.57465315555248</c:v>
                </c:pt>
                <c:pt idx="129">
                  <c:v>206.23781073917166</c:v>
                </c:pt>
                <c:pt idx="130">
                  <c:v>204.84991183973176</c:v>
                </c:pt>
                <c:pt idx="131">
                  <c:v>205.81540361911479</c:v>
                </c:pt>
                <c:pt idx="132">
                  <c:v>178.02262056061346</c:v>
                </c:pt>
                <c:pt idx="133">
                  <c:v>82.206729258980005</c:v>
                </c:pt>
                <c:pt idx="134">
                  <c:v>78.87872846604003</c:v>
                </c:pt>
                <c:pt idx="135">
                  <c:v>77.483279131396472</c:v>
                </c:pt>
                <c:pt idx="136">
                  <c:v>197.3840888662055</c:v>
                </c:pt>
                <c:pt idx="137">
                  <c:v>197.19251828145451</c:v>
                </c:pt>
                <c:pt idx="138">
                  <c:v>224.22192947363916</c:v>
                </c:pt>
                <c:pt idx="139">
                  <c:v>129.44615582661197</c:v>
                </c:pt>
                <c:pt idx="140">
                  <c:v>128.91449676122721</c:v>
                </c:pt>
                <c:pt idx="141">
                  <c:v>166.82841786170314</c:v>
                </c:pt>
                <c:pt idx="142">
                  <c:v>124.5633579887741</c:v>
                </c:pt>
                <c:pt idx="143">
                  <c:v>191.07017180275247</c:v>
                </c:pt>
                <c:pt idx="144">
                  <c:v>136.48872658260257</c:v>
                </c:pt>
                <c:pt idx="145">
                  <c:v>190.21854406544082</c:v>
                </c:pt>
                <c:pt idx="146">
                  <c:v>218.17070813524822</c:v>
                </c:pt>
                <c:pt idx="147">
                  <c:v>188.50449025869941</c:v>
                </c:pt>
                <c:pt idx="148">
                  <c:v>131.20677203511241</c:v>
                </c:pt>
                <c:pt idx="149">
                  <c:v>49.196832005269329</c:v>
                </c:pt>
                <c:pt idx="150">
                  <c:v>64.693608922327343</c:v>
                </c:pt>
                <c:pt idx="151">
                  <c:v>158.39261102414983</c:v>
                </c:pt>
                <c:pt idx="152">
                  <c:v>182.97469198632106</c:v>
                </c:pt>
                <c:pt idx="153">
                  <c:v>183.39478745880984</c:v>
                </c:pt>
                <c:pt idx="154">
                  <c:v>61.260746497075189</c:v>
                </c:pt>
                <c:pt idx="155">
                  <c:v>155.23930898676207</c:v>
                </c:pt>
                <c:pt idx="156">
                  <c:v>208.05623212147376</c:v>
                </c:pt>
                <c:pt idx="157">
                  <c:v>179.1341827742371</c:v>
                </c:pt>
                <c:pt idx="158">
                  <c:v>178.43319316557833</c:v>
                </c:pt>
                <c:pt idx="159">
                  <c:v>152.4031662329507</c:v>
                </c:pt>
                <c:pt idx="160">
                  <c:v>124.05714791397746</c:v>
                </c:pt>
                <c:pt idx="161">
                  <c:v>122.97099453485194</c:v>
                </c:pt>
                <c:pt idx="162">
                  <c:v>107.12668367438312</c:v>
                </c:pt>
                <c:pt idx="163">
                  <c:v>174.3903733862825</c:v>
                </c:pt>
                <c:pt idx="164">
                  <c:v>105.41029577089824</c:v>
                </c:pt>
                <c:pt idx="165">
                  <c:v>171.82849990259533</c:v>
                </c:pt>
                <c:pt idx="166">
                  <c:v>145.6772323001538</c:v>
                </c:pt>
                <c:pt idx="167">
                  <c:v>50.638991811537011</c:v>
                </c:pt>
                <c:pt idx="168">
                  <c:v>144.11219643515989</c:v>
                </c:pt>
                <c:pt idx="169">
                  <c:v>142.36863605639473</c:v>
                </c:pt>
                <c:pt idx="170">
                  <c:v>115.82882529028467</c:v>
                </c:pt>
                <c:pt idx="171">
                  <c:v>101.13694730933145</c:v>
                </c:pt>
                <c:pt idx="172">
                  <c:v>100.91611124052532</c:v>
                </c:pt>
                <c:pt idx="173">
                  <c:v>140.96855342522099</c:v>
                </c:pt>
                <c:pt idx="174">
                  <c:v>141.00788992709244</c:v>
                </c:pt>
                <c:pt idx="175">
                  <c:v>44.189175594801782</c:v>
                </c:pt>
                <c:pt idx="176">
                  <c:v>29.256478656295968</c:v>
                </c:pt>
                <c:pt idx="177">
                  <c:v>112.64614069286995</c:v>
                </c:pt>
                <c:pt idx="178">
                  <c:v>167.22151679398425</c:v>
                </c:pt>
                <c:pt idx="179">
                  <c:v>139.89363810234198</c:v>
                </c:pt>
                <c:pt idx="180">
                  <c:v>165.87727109490655</c:v>
                </c:pt>
                <c:pt idx="181">
                  <c:v>166.18468095265365</c:v>
                </c:pt>
                <c:pt idx="182">
                  <c:v>164.14200542199046</c:v>
                </c:pt>
                <c:pt idx="183">
                  <c:v>108.72014372190856</c:v>
                </c:pt>
                <c:pt idx="184">
                  <c:v>164.18654849962829</c:v>
                </c:pt>
                <c:pt idx="185">
                  <c:v>137.13934331079844</c:v>
                </c:pt>
                <c:pt idx="186">
                  <c:v>78.999690934714863</c:v>
                </c:pt>
                <c:pt idx="187">
                  <c:v>163.58632676176367</c:v>
                </c:pt>
                <c:pt idx="188">
                  <c:v>163.410988778731</c:v>
                </c:pt>
                <c:pt idx="189">
                  <c:v>163.59404079967291</c:v>
                </c:pt>
                <c:pt idx="190">
                  <c:v>107.84339049832137</c:v>
                </c:pt>
                <c:pt idx="191">
                  <c:v>109.12515023151231</c:v>
                </c:pt>
                <c:pt idx="192">
                  <c:v>83.851307140913008</c:v>
                </c:pt>
                <c:pt idx="193">
                  <c:v>94.435526408567284</c:v>
                </c:pt>
                <c:pt idx="194">
                  <c:v>134.38976259171372</c:v>
                </c:pt>
                <c:pt idx="195">
                  <c:v>40.695259954383772</c:v>
                </c:pt>
                <c:pt idx="196">
                  <c:v>134.30561579101692</c:v>
                </c:pt>
                <c:pt idx="197">
                  <c:v>103.83598341083787</c:v>
                </c:pt>
                <c:pt idx="198">
                  <c:v>131.98328352583044</c:v>
                </c:pt>
                <c:pt idx="199">
                  <c:v>38.530795298806083</c:v>
                </c:pt>
                <c:pt idx="200">
                  <c:v>160.198428421703</c:v>
                </c:pt>
                <c:pt idx="201">
                  <c:v>133.14656528026626</c:v>
                </c:pt>
                <c:pt idx="202">
                  <c:v>38.93976648057739</c:v>
                </c:pt>
                <c:pt idx="203">
                  <c:v>35.008642394586815</c:v>
                </c:pt>
                <c:pt idx="204">
                  <c:v>159.03484890107404</c:v>
                </c:pt>
                <c:pt idx="205">
                  <c:v>131.5481646078581</c:v>
                </c:pt>
                <c:pt idx="206">
                  <c:v>90.455139344204653</c:v>
                </c:pt>
                <c:pt idx="207">
                  <c:v>130.29432316729259</c:v>
                </c:pt>
                <c:pt idx="208">
                  <c:v>157.34728125366394</c:v>
                </c:pt>
                <c:pt idx="209">
                  <c:v>35.862317837563097</c:v>
                </c:pt>
                <c:pt idx="210">
                  <c:v>139.72292049603806</c:v>
                </c:pt>
                <c:pt idx="211">
                  <c:v>129.13749821166414</c:v>
                </c:pt>
                <c:pt idx="212">
                  <c:v>35.455607569264458</c:v>
                </c:pt>
                <c:pt idx="213">
                  <c:v>138.68329175826261</c:v>
                </c:pt>
                <c:pt idx="214">
                  <c:v>34.643784555025064</c:v>
                </c:pt>
                <c:pt idx="215">
                  <c:v>32.363645893727465</c:v>
                </c:pt>
                <c:pt idx="216">
                  <c:v>125.83965930800942</c:v>
                </c:pt>
                <c:pt idx="217">
                  <c:v>85.935932463510568</c:v>
                </c:pt>
                <c:pt idx="218">
                  <c:v>153.2456391910539</c:v>
                </c:pt>
                <c:pt idx="219">
                  <c:v>32.618741530533669</c:v>
                </c:pt>
                <c:pt idx="220">
                  <c:v>32.161812287462539</c:v>
                </c:pt>
                <c:pt idx="221">
                  <c:v>31.909588243808116</c:v>
                </c:pt>
                <c:pt idx="222">
                  <c:v>30.840559269989626</c:v>
                </c:pt>
                <c:pt idx="223">
                  <c:v>125.44382854145078</c:v>
                </c:pt>
                <c:pt idx="224">
                  <c:v>152.44218262990591</c:v>
                </c:pt>
                <c:pt idx="225">
                  <c:v>151.92463111041408</c:v>
                </c:pt>
                <c:pt idx="226">
                  <c:v>178.62235966128276</c:v>
                </c:pt>
                <c:pt idx="227">
                  <c:v>95.940587036583139</c:v>
                </c:pt>
                <c:pt idx="228">
                  <c:v>96.137170031637226</c:v>
                </c:pt>
                <c:pt idx="229">
                  <c:v>122.45930994087398</c:v>
                </c:pt>
                <c:pt idx="230">
                  <c:v>122.20197784062805</c:v>
                </c:pt>
                <c:pt idx="231">
                  <c:v>122.9452765551289</c:v>
                </c:pt>
                <c:pt idx="232">
                  <c:v>26.197563599440514</c:v>
                </c:pt>
                <c:pt idx="233">
                  <c:v>94.297846476293302</c:v>
                </c:pt>
                <c:pt idx="234">
                  <c:v>26.918245512644006</c:v>
                </c:pt>
                <c:pt idx="235">
                  <c:v>122.38934423008951</c:v>
                </c:pt>
                <c:pt idx="236">
                  <c:v>122.16457166914211</c:v>
                </c:pt>
                <c:pt idx="237">
                  <c:v>175.68503683890833</c:v>
                </c:pt>
                <c:pt idx="238">
                  <c:v>27.079945325760974</c:v>
                </c:pt>
                <c:pt idx="239">
                  <c:v>120.95807738074681</c:v>
                </c:pt>
                <c:pt idx="240">
                  <c:v>118.77541903613864</c:v>
                </c:pt>
                <c:pt idx="241">
                  <c:v>24.535669081723142</c:v>
                </c:pt>
                <c:pt idx="242">
                  <c:v>145.7715748098737</c:v>
                </c:pt>
                <c:pt idx="243">
                  <c:v>22.921040223073959</c:v>
                </c:pt>
                <c:pt idx="244">
                  <c:v>117.02644624304332</c:v>
                </c:pt>
                <c:pt idx="245">
                  <c:v>117.2272913748823</c:v>
                </c:pt>
                <c:pt idx="246">
                  <c:v>114.97395866631599</c:v>
                </c:pt>
                <c:pt idx="247">
                  <c:v>117.42528200171228</c:v>
                </c:pt>
                <c:pt idx="248">
                  <c:v>76.675072075223326</c:v>
                </c:pt>
                <c:pt idx="249">
                  <c:v>96.870972186480287</c:v>
                </c:pt>
                <c:pt idx="250">
                  <c:v>141.12666259896235</c:v>
                </c:pt>
                <c:pt idx="251">
                  <c:v>20.611394445176074</c:v>
                </c:pt>
                <c:pt idx="252">
                  <c:v>141.78216989352185</c:v>
                </c:pt>
                <c:pt idx="253">
                  <c:v>141.47836244306089</c:v>
                </c:pt>
                <c:pt idx="254">
                  <c:v>114.47389455508744</c:v>
                </c:pt>
                <c:pt idx="255">
                  <c:v>95.828445392570174</c:v>
                </c:pt>
                <c:pt idx="256">
                  <c:v>113.22480959078344</c:v>
                </c:pt>
                <c:pt idx="257">
                  <c:v>114.56107110700154</c:v>
                </c:pt>
                <c:pt idx="258">
                  <c:v>20.021348758406646</c:v>
                </c:pt>
                <c:pt idx="259">
                  <c:v>138.95032799424192</c:v>
                </c:pt>
                <c:pt idx="260">
                  <c:v>19.614677996406925</c:v>
                </c:pt>
                <c:pt idx="261">
                  <c:v>140.45114662994234</c:v>
                </c:pt>
                <c:pt idx="262">
                  <c:v>111.27149171061913</c:v>
                </c:pt>
                <c:pt idx="263">
                  <c:v>81.845056290350669</c:v>
                </c:pt>
                <c:pt idx="264">
                  <c:v>138.93768423226399</c:v>
                </c:pt>
                <c:pt idx="265">
                  <c:v>16.390754045600232</c:v>
                </c:pt>
                <c:pt idx="266">
                  <c:v>135.51372019947485</c:v>
                </c:pt>
                <c:pt idx="267">
                  <c:v>108.13663860009456</c:v>
                </c:pt>
                <c:pt idx="268">
                  <c:v>136.59005103389529</c:v>
                </c:pt>
                <c:pt idx="269">
                  <c:v>0.66000019980765501</c:v>
                </c:pt>
                <c:pt idx="270">
                  <c:v>15.366194341262172</c:v>
                </c:pt>
                <c:pt idx="271">
                  <c:v>80.331671579364894</c:v>
                </c:pt>
                <c:pt idx="272">
                  <c:v>108.86997010665802</c:v>
                </c:pt>
                <c:pt idx="273">
                  <c:v>68.681671159646811</c:v>
                </c:pt>
                <c:pt idx="274">
                  <c:v>107.58781402485604</c:v>
                </c:pt>
                <c:pt idx="275">
                  <c:v>67.742947852662567</c:v>
                </c:pt>
                <c:pt idx="276">
                  <c:v>134.19820147064308</c:v>
                </c:pt>
                <c:pt idx="277">
                  <c:v>13.631431539384891</c:v>
                </c:pt>
                <c:pt idx="278">
                  <c:v>10.78405448501718</c:v>
                </c:pt>
                <c:pt idx="279">
                  <c:v>80.806407281593607</c:v>
                </c:pt>
                <c:pt idx="280">
                  <c:v>118.99222405605084</c:v>
                </c:pt>
                <c:pt idx="281">
                  <c:v>134.02280607404029</c:v>
                </c:pt>
                <c:pt idx="282">
                  <c:v>104.35249040660352</c:v>
                </c:pt>
                <c:pt idx="283">
                  <c:v>106.07206548264833</c:v>
                </c:pt>
                <c:pt idx="284">
                  <c:v>103.73399650778596</c:v>
                </c:pt>
                <c:pt idx="285">
                  <c:v>105.29136219335788</c:v>
                </c:pt>
                <c:pt idx="286">
                  <c:v>6.8315173423145836</c:v>
                </c:pt>
                <c:pt idx="287">
                  <c:v>0</c:v>
                </c:pt>
                <c:pt idx="288">
                  <c:v>157.98442722442616</c:v>
                </c:pt>
                <c:pt idx="289">
                  <c:v>158.23640910016005</c:v>
                </c:pt>
                <c:pt idx="290">
                  <c:v>131.28396226877936</c:v>
                </c:pt>
                <c:pt idx="291">
                  <c:v>48.964919677888346</c:v>
                </c:pt>
                <c:pt idx="292">
                  <c:v>128.90507332385499</c:v>
                </c:pt>
                <c:pt idx="293">
                  <c:v>9.3253306208962385</c:v>
                </c:pt>
                <c:pt idx="294">
                  <c:v>102.82248128582516</c:v>
                </c:pt>
                <c:pt idx="295">
                  <c:v>98.663437746729343</c:v>
                </c:pt>
                <c:pt idx="296">
                  <c:v>130.01812270479556</c:v>
                </c:pt>
                <c:pt idx="297">
                  <c:v>6.9026170642731302</c:v>
                </c:pt>
                <c:pt idx="298">
                  <c:v>73.57253490424101</c:v>
                </c:pt>
                <c:pt idx="299">
                  <c:v>61.772401218350979</c:v>
                </c:pt>
                <c:pt idx="300">
                  <c:v>7.9425909398886176</c:v>
                </c:pt>
                <c:pt idx="301">
                  <c:v>61.854757056277919</c:v>
                </c:pt>
                <c:pt idx="302">
                  <c:v>100.90766888451054</c:v>
                </c:pt>
                <c:pt idx="303">
                  <c:v>73.064342283672815</c:v>
                </c:pt>
                <c:pt idx="304">
                  <c:v>125.25591470990153</c:v>
                </c:pt>
                <c:pt idx="305">
                  <c:v>100.21048537686367</c:v>
                </c:pt>
                <c:pt idx="306">
                  <c:v>127.12468266010593</c:v>
                </c:pt>
                <c:pt idx="307">
                  <c:v>127.78992147761497</c:v>
                </c:pt>
                <c:pt idx="308">
                  <c:v>73.522695255237451</c:v>
                </c:pt>
                <c:pt idx="309">
                  <c:v>100.13419316903064</c:v>
                </c:pt>
                <c:pt idx="310">
                  <c:v>2.8285902485977488</c:v>
                </c:pt>
                <c:pt idx="311">
                  <c:v>59.240083881160643</c:v>
                </c:pt>
                <c:pt idx="312">
                  <c:v>125.28302158374504</c:v>
                </c:pt>
                <c:pt idx="313">
                  <c:v>4.9395993901385111</c:v>
                </c:pt>
                <c:pt idx="314">
                  <c:v>99.321854382273386</c:v>
                </c:pt>
                <c:pt idx="315">
                  <c:v>95.681344788947072</c:v>
                </c:pt>
                <c:pt idx="316">
                  <c:v>97.202959555703529</c:v>
                </c:pt>
                <c:pt idx="317">
                  <c:v>125.54925187355566</c:v>
                </c:pt>
                <c:pt idx="318">
                  <c:v>57.801140938387036</c:v>
                </c:pt>
                <c:pt idx="319">
                  <c:v>3.4759262605673769</c:v>
                </c:pt>
                <c:pt idx="320">
                  <c:v>2.6793728792467277</c:v>
                </c:pt>
                <c:pt idx="321">
                  <c:v>1.5782823150949525</c:v>
                </c:pt>
                <c:pt idx="322">
                  <c:v>49.542256561738526</c:v>
                </c:pt>
                <c:pt idx="323">
                  <c:v>71.496677206997802</c:v>
                </c:pt>
                <c:pt idx="324">
                  <c:v>1.7072830684382154</c:v>
                </c:pt>
                <c:pt idx="325">
                  <c:v>67.741093294282692</c:v>
                </c:pt>
                <c:pt idx="326">
                  <c:v>55.801960699076972</c:v>
                </c:pt>
                <c:pt idx="327">
                  <c:v>122.64104116699997</c:v>
                </c:pt>
                <c:pt idx="328">
                  <c:v>0</c:v>
                </c:pt>
                <c:pt idx="329">
                  <c:v>93.458459266544935</c:v>
                </c:pt>
                <c:pt idx="330">
                  <c:v>121.69691790417703</c:v>
                </c:pt>
                <c:pt idx="331">
                  <c:v>54.381756910582382</c:v>
                </c:pt>
                <c:pt idx="332">
                  <c:v>0</c:v>
                </c:pt>
                <c:pt idx="333">
                  <c:v>118.90730575410942</c:v>
                </c:pt>
                <c:pt idx="334">
                  <c:v>121.19713108205559</c:v>
                </c:pt>
                <c:pt idx="335">
                  <c:v>94.567063782004539</c:v>
                </c:pt>
                <c:pt idx="336">
                  <c:v>52.867408164192838</c:v>
                </c:pt>
                <c:pt idx="337">
                  <c:v>93.509414096785562</c:v>
                </c:pt>
                <c:pt idx="338">
                  <c:v>0</c:v>
                </c:pt>
                <c:pt idx="339">
                  <c:v>92.616012053200208</c:v>
                </c:pt>
                <c:pt idx="340">
                  <c:v>92.932019421390436</c:v>
                </c:pt>
                <c:pt idx="341">
                  <c:v>120.3382422549667</c:v>
                </c:pt>
                <c:pt idx="342">
                  <c:v>0</c:v>
                </c:pt>
                <c:pt idx="343">
                  <c:v>105.00967601210624</c:v>
                </c:pt>
                <c:pt idx="344">
                  <c:v>119.73366689208851</c:v>
                </c:pt>
                <c:pt idx="345">
                  <c:v>119.28192087416926</c:v>
                </c:pt>
                <c:pt idx="346">
                  <c:v>66.085926479410602</c:v>
                </c:pt>
                <c:pt idx="347">
                  <c:v>90.863107611121436</c:v>
                </c:pt>
                <c:pt idx="348">
                  <c:v>62.047110364664405</c:v>
                </c:pt>
                <c:pt idx="349">
                  <c:v>49.108120136629807</c:v>
                </c:pt>
                <c:pt idx="350">
                  <c:v>118.19631591452526</c:v>
                </c:pt>
                <c:pt idx="351">
                  <c:v>92.01779133215156</c:v>
                </c:pt>
                <c:pt idx="352">
                  <c:v>61.950953719128321</c:v>
                </c:pt>
                <c:pt idx="353">
                  <c:v>64.196732301912263</c:v>
                </c:pt>
                <c:pt idx="354">
                  <c:v>61.415281846901792</c:v>
                </c:pt>
                <c:pt idx="355">
                  <c:v>146.62771705371992</c:v>
                </c:pt>
                <c:pt idx="356">
                  <c:v>86.493221539978151</c:v>
                </c:pt>
                <c:pt idx="357">
                  <c:v>86.900432522921889</c:v>
                </c:pt>
                <c:pt idx="358">
                  <c:v>87.528073106430554</c:v>
                </c:pt>
                <c:pt idx="359">
                  <c:v>85.910313316007418</c:v>
                </c:pt>
                <c:pt idx="360">
                  <c:v>89.920309635159256</c:v>
                </c:pt>
                <c:pt idx="361">
                  <c:v>116.02349167809709</c:v>
                </c:pt>
                <c:pt idx="362">
                  <c:v>88.740702246016241</c:v>
                </c:pt>
                <c:pt idx="363">
                  <c:v>48.55351043958072</c:v>
                </c:pt>
                <c:pt idx="364">
                  <c:v>143.60479330436516</c:v>
                </c:pt>
                <c:pt idx="365">
                  <c:v>62.241945770562964</c:v>
                </c:pt>
                <c:pt idx="366">
                  <c:v>112.79317427246821</c:v>
                </c:pt>
                <c:pt idx="367">
                  <c:v>0</c:v>
                </c:pt>
                <c:pt idx="368">
                  <c:v>0</c:v>
                </c:pt>
                <c:pt idx="369">
                  <c:v>0</c:v>
                </c:pt>
                <c:pt idx="370">
                  <c:v>114.24995241290756</c:v>
                </c:pt>
                <c:pt idx="371">
                  <c:v>112.72083509942473</c:v>
                </c:pt>
                <c:pt idx="372">
                  <c:v>112.27787242418597</c:v>
                </c:pt>
                <c:pt idx="373">
                  <c:v>113.76907641421616</c:v>
                </c:pt>
                <c:pt idx="374">
                  <c:v>0</c:v>
                </c:pt>
                <c:pt idx="375">
                  <c:v>86.079974616867048</c:v>
                </c:pt>
                <c:pt idx="376">
                  <c:v>86.00436031301831</c:v>
                </c:pt>
                <c:pt idx="377">
                  <c:v>0</c:v>
                </c:pt>
                <c:pt idx="378">
                  <c:v>112.1069804969333</c:v>
                </c:pt>
                <c:pt idx="379">
                  <c:v>112.33644756070814</c:v>
                </c:pt>
                <c:pt idx="380">
                  <c:v>57.038946338660111</c:v>
                </c:pt>
                <c:pt idx="381">
                  <c:v>111.74750773553276</c:v>
                </c:pt>
                <c:pt idx="382">
                  <c:v>0</c:v>
                </c:pt>
                <c:pt idx="383">
                  <c:v>11.575932094332245</c:v>
                </c:pt>
                <c:pt idx="384">
                  <c:v>26.402859512937169</c:v>
                </c:pt>
                <c:pt idx="385">
                  <c:v>0</c:v>
                </c:pt>
                <c:pt idx="386">
                  <c:v>110.65648948336951</c:v>
                </c:pt>
                <c:pt idx="387">
                  <c:v>0</c:v>
                </c:pt>
                <c:pt idx="388">
                  <c:v>0</c:v>
                </c:pt>
                <c:pt idx="389">
                  <c:v>55.466532433127014</c:v>
                </c:pt>
                <c:pt idx="390">
                  <c:v>108.06876493278369</c:v>
                </c:pt>
                <c:pt idx="391">
                  <c:v>109.83131293078955</c:v>
                </c:pt>
                <c:pt idx="392">
                  <c:v>82.195002737423906</c:v>
                </c:pt>
                <c:pt idx="393">
                  <c:v>79.523106735795508</c:v>
                </c:pt>
                <c:pt idx="394">
                  <c:v>81.928695698399778</c:v>
                </c:pt>
                <c:pt idx="395">
                  <c:v>108.73198105182942</c:v>
                </c:pt>
                <c:pt idx="396">
                  <c:v>80.150021375129697</c:v>
                </c:pt>
                <c:pt idx="397">
                  <c:v>108.3684771851984</c:v>
                </c:pt>
                <c:pt idx="398">
                  <c:v>61.401537441267152</c:v>
                </c:pt>
                <c:pt idx="399">
                  <c:v>80.733910058194539</c:v>
                </c:pt>
                <c:pt idx="400">
                  <c:v>53.66267961719339</c:v>
                </c:pt>
                <c:pt idx="401">
                  <c:v>0</c:v>
                </c:pt>
                <c:pt idx="402">
                  <c:v>79.913686665915705</c:v>
                </c:pt>
                <c:pt idx="403">
                  <c:v>40.403799166014352</c:v>
                </c:pt>
                <c:pt idx="404">
                  <c:v>65.021274564389415</c:v>
                </c:pt>
                <c:pt idx="405">
                  <c:v>37.015274285419778</c:v>
                </c:pt>
                <c:pt idx="406">
                  <c:v>104.06035634785727</c:v>
                </c:pt>
                <c:pt idx="407">
                  <c:v>52.778762370017688</c:v>
                </c:pt>
                <c:pt idx="408">
                  <c:v>106.34467827809672</c:v>
                </c:pt>
                <c:pt idx="409">
                  <c:v>73.706707915636926</c:v>
                </c:pt>
                <c:pt idx="410">
                  <c:v>103.30322005694686</c:v>
                </c:pt>
                <c:pt idx="411">
                  <c:v>104.42698631379332</c:v>
                </c:pt>
                <c:pt idx="412">
                  <c:v>77.884478102559598</c:v>
                </c:pt>
                <c:pt idx="413">
                  <c:v>0</c:v>
                </c:pt>
                <c:pt idx="414">
                  <c:v>133.20013543162787</c:v>
                </c:pt>
                <c:pt idx="415">
                  <c:v>104.02781340012615</c:v>
                </c:pt>
                <c:pt idx="416">
                  <c:v>103.34986118176695</c:v>
                </c:pt>
                <c:pt idx="417">
                  <c:v>103.42941522600569</c:v>
                </c:pt>
                <c:pt idx="418">
                  <c:v>103.55416324066944</c:v>
                </c:pt>
                <c:pt idx="419">
                  <c:v>71.847128576681442</c:v>
                </c:pt>
                <c:pt idx="420">
                  <c:v>73.37296556022234</c:v>
                </c:pt>
                <c:pt idx="421">
                  <c:v>102.41503027798498</c:v>
                </c:pt>
                <c:pt idx="422">
                  <c:v>102.29065804794314</c:v>
                </c:pt>
                <c:pt idx="423">
                  <c:v>100.77924189307301</c:v>
                </c:pt>
                <c:pt idx="424">
                  <c:v>100.75220961355146</c:v>
                </c:pt>
                <c:pt idx="425">
                  <c:v>101.96824667801118</c:v>
                </c:pt>
                <c:pt idx="426">
                  <c:v>74.229484502858298</c:v>
                </c:pt>
                <c:pt idx="427">
                  <c:v>99.493477916025938</c:v>
                </c:pt>
                <c:pt idx="428">
                  <c:v>71.037705987144491</c:v>
                </c:pt>
                <c:pt idx="429">
                  <c:v>0</c:v>
                </c:pt>
                <c:pt idx="430">
                  <c:v>72.909813204185312</c:v>
                </c:pt>
                <c:pt idx="431">
                  <c:v>73.167717251065071</c:v>
                </c:pt>
                <c:pt idx="432">
                  <c:v>44.953313536478746</c:v>
                </c:pt>
                <c:pt idx="433">
                  <c:v>98.555568317742086</c:v>
                </c:pt>
                <c:pt idx="434">
                  <c:v>99.810807597247589</c:v>
                </c:pt>
                <c:pt idx="435">
                  <c:v>67.234699619134474</c:v>
                </c:pt>
                <c:pt idx="436">
                  <c:v>33.02494458295098</c:v>
                </c:pt>
                <c:pt idx="437">
                  <c:v>72.764072064766538</c:v>
                </c:pt>
                <c:pt idx="438">
                  <c:v>99.638664879969099</c:v>
                </c:pt>
                <c:pt idx="439">
                  <c:v>70.741548104343991</c:v>
                </c:pt>
                <c:pt idx="440">
                  <c:v>72.363729534551069</c:v>
                </c:pt>
                <c:pt idx="441">
                  <c:v>30.697820520583178</c:v>
                </c:pt>
                <c:pt idx="442">
                  <c:v>66.032988372337002</c:v>
                </c:pt>
                <c:pt idx="443">
                  <c:v>68.018033607094083</c:v>
                </c:pt>
                <c:pt idx="444">
                  <c:v>125.21409744666232</c:v>
                </c:pt>
                <c:pt idx="445">
                  <c:v>71.748413707955734</c:v>
                </c:pt>
                <c:pt idx="446">
                  <c:v>0</c:v>
                </c:pt>
                <c:pt idx="447">
                  <c:v>124.84788922521687</c:v>
                </c:pt>
                <c:pt idx="448">
                  <c:v>36.017052373388026</c:v>
                </c:pt>
                <c:pt idx="449">
                  <c:v>30.399139782889876</c:v>
                </c:pt>
                <c:pt idx="450">
                  <c:v>42.955262602433848</c:v>
                </c:pt>
                <c:pt idx="451">
                  <c:v>93.998239051926248</c:v>
                </c:pt>
                <c:pt idx="452">
                  <c:v>0</c:v>
                </c:pt>
                <c:pt idx="453">
                  <c:v>48.071210269200023</c:v>
                </c:pt>
                <c:pt idx="454">
                  <c:v>94.099759205203611</c:v>
                </c:pt>
                <c:pt idx="455">
                  <c:v>0</c:v>
                </c:pt>
                <c:pt idx="456">
                  <c:v>69.680322454973705</c:v>
                </c:pt>
                <c:pt idx="457">
                  <c:v>53.024467940829709</c:v>
                </c:pt>
                <c:pt idx="458">
                  <c:v>38.633779838828119</c:v>
                </c:pt>
                <c:pt idx="459">
                  <c:v>92.524188325421449</c:v>
                </c:pt>
                <c:pt idx="460">
                  <c:v>25.384214065506583</c:v>
                </c:pt>
                <c:pt idx="461">
                  <c:v>24.22941325354185</c:v>
                </c:pt>
                <c:pt idx="462">
                  <c:v>0</c:v>
                </c:pt>
                <c:pt idx="463">
                  <c:v>90.356406093295845</c:v>
                </c:pt>
                <c:pt idx="464">
                  <c:v>41.179017929368513</c:v>
                </c:pt>
                <c:pt idx="465">
                  <c:v>94.025069487078383</c:v>
                </c:pt>
                <c:pt idx="466">
                  <c:v>94.814909659638488</c:v>
                </c:pt>
                <c:pt idx="467">
                  <c:v>65.878908423260043</c:v>
                </c:pt>
                <c:pt idx="468">
                  <c:v>24.530239305579983</c:v>
                </c:pt>
                <c:pt idx="469">
                  <c:v>90.662001085942777</c:v>
                </c:pt>
                <c:pt idx="470">
                  <c:v>0</c:v>
                </c:pt>
                <c:pt idx="471">
                  <c:v>92.454564001956811</c:v>
                </c:pt>
                <c:pt idx="472">
                  <c:v>64.228101236788461</c:v>
                </c:pt>
                <c:pt idx="473">
                  <c:v>0</c:v>
                </c:pt>
                <c:pt idx="474">
                  <c:v>0</c:v>
                </c:pt>
                <c:pt idx="475">
                  <c:v>65.057586093254116</c:v>
                </c:pt>
                <c:pt idx="476">
                  <c:v>63.08274534434571</c:v>
                </c:pt>
                <c:pt idx="477">
                  <c:v>91.926674781202877</c:v>
                </c:pt>
                <c:pt idx="478">
                  <c:v>64.595348793667043</c:v>
                </c:pt>
                <c:pt idx="479">
                  <c:v>0</c:v>
                </c:pt>
                <c:pt idx="480">
                  <c:v>37.411430422494092</c:v>
                </c:pt>
                <c:pt idx="481">
                  <c:v>89.50870384757539</c:v>
                </c:pt>
                <c:pt idx="482">
                  <c:v>21.277770696917671</c:v>
                </c:pt>
                <c:pt idx="483">
                  <c:v>90.315430146805852</c:v>
                </c:pt>
                <c:pt idx="484">
                  <c:v>64.23983382048462</c:v>
                </c:pt>
                <c:pt idx="485">
                  <c:v>33.261484779130555</c:v>
                </c:pt>
                <c:pt idx="486">
                  <c:v>90.496122767734064</c:v>
                </c:pt>
                <c:pt idx="487">
                  <c:v>22.881102334561604</c:v>
                </c:pt>
                <c:pt idx="488">
                  <c:v>0</c:v>
                </c:pt>
                <c:pt idx="489">
                  <c:v>89.732921364447421</c:v>
                </c:pt>
                <c:pt idx="490">
                  <c:v>62.256725971981695</c:v>
                </c:pt>
                <c:pt idx="491">
                  <c:v>22.063369323492424</c:v>
                </c:pt>
                <c:pt idx="492">
                  <c:v>0</c:v>
                </c:pt>
                <c:pt idx="493">
                  <c:v>89.081667516093461</c:v>
                </c:pt>
                <c:pt idx="494">
                  <c:v>60.192135455548922</c:v>
                </c:pt>
                <c:pt idx="495">
                  <c:v>88.91034493610519</c:v>
                </c:pt>
                <c:pt idx="496">
                  <c:v>21.81643437901613</c:v>
                </c:pt>
                <c:pt idx="497">
                  <c:v>89.125330604482031</c:v>
                </c:pt>
                <c:pt idx="498">
                  <c:v>87.540602521301835</c:v>
                </c:pt>
                <c:pt idx="499">
                  <c:v>0</c:v>
                </c:pt>
                <c:pt idx="500">
                  <c:v>85.228884868342874</c:v>
                </c:pt>
                <c:pt idx="501">
                  <c:v>84.908481984909443</c:v>
                </c:pt>
                <c:pt idx="502">
                  <c:v>0</c:v>
                </c:pt>
                <c:pt idx="503">
                  <c:v>59.02275702350812</c:v>
                </c:pt>
                <c:pt idx="504">
                  <c:v>85.18518662537744</c:v>
                </c:pt>
                <c:pt idx="505">
                  <c:v>114.63581862598528</c:v>
                </c:pt>
                <c:pt idx="506">
                  <c:v>84.305917450751252</c:v>
                </c:pt>
                <c:pt idx="507">
                  <c:v>85.45923000820838</c:v>
                </c:pt>
                <c:pt idx="508">
                  <c:v>0</c:v>
                </c:pt>
                <c:pt idx="509">
                  <c:v>116.42723754270841</c:v>
                </c:pt>
                <c:pt idx="510">
                  <c:v>25.313434806732658</c:v>
                </c:pt>
                <c:pt idx="511">
                  <c:v>0</c:v>
                </c:pt>
                <c:pt idx="512">
                  <c:v>58.303042914413254</c:v>
                </c:pt>
                <c:pt idx="513">
                  <c:v>0</c:v>
                </c:pt>
                <c:pt idx="514">
                  <c:v>59.508147784759743</c:v>
                </c:pt>
                <c:pt idx="515">
                  <c:v>81.447500813673912</c:v>
                </c:pt>
                <c:pt idx="516">
                  <c:v>58.902792095686593</c:v>
                </c:pt>
                <c:pt idx="517">
                  <c:v>58.685864215620455</c:v>
                </c:pt>
                <c:pt idx="518">
                  <c:v>57.856319789197983</c:v>
                </c:pt>
                <c:pt idx="519">
                  <c:v>85.817998163173698</c:v>
                </c:pt>
                <c:pt idx="520">
                  <c:v>55.786342645381794</c:v>
                </c:pt>
                <c:pt idx="521">
                  <c:v>17.951742955673609</c:v>
                </c:pt>
                <c:pt idx="522">
                  <c:v>58.535745448857341</c:v>
                </c:pt>
                <c:pt idx="523">
                  <c:v>31.4527594662908</c:v>
                </c:pt>
                <c:pt idx="524">
                  <c:v>28.480025959951945</c:v>
                </c:pt>
                <c:pt idx="525">
                  <c:v>1.6831225820805855</c:v>
                </c:pt>
                <c:pt idx="526">
                  <c:v>26.323665923289781</c:v>
                </c:pt>
                <c:pt idx="527">
                  <c:v>0</c:v>
                </c:pt>
                <c:pt idx="528">
                  <c:v>0</c:v>
                </c:pt>
                <c:pt idx="529">
                  <c:v>82.785567516614037</c:v>
                </c:pt>
                <c:pt idx="530">
                  <c:v>54.710881077547796</c:v>
                </c:pt>
                <c:pt idx="531">
                  <c:v>82.057763988599788</c:v>
                </c:pt>
                <c:pt idx="532">
                  <c:v>28.816555896119326</c:v>
                </c:pt>
                <c:pt idx="533">
                  <c:v>52.604097779963922</c:v>
                </c:pt>
                <c:pt idx="534">
                  <c:v>54.082857822822291</c:v>
                </c:pt>
                <c:pt idx="535">
                  <c:v>0</c:v>
                </c:pt>
                <c:pt idx="536">
                  <c:v>82.628273016835067</c:v>
                </c:pt>
                <c:pt idx="537">
                  <c:v>110.05848386429386</c:v>
                </c:pt>
                <c:pt idx="538">
                  <c:v>82.295138672286583</c:v>
                </c:pt>
                <c:pt idx="539">
                  <c:v>11.824195233202673</c:v>
                </c:pt>
                <c:pt idx="540">
                  <c:v>13.216634375667809</c:v>
                </c:pt>
                <c:pt idx="541">
                  <c:v>81.386628858853271</c:v>
                </c:pt>
                <c:pt idx="542">
                  <c:v>14.740749336148127</c:v>
                </c:pt>
                <c:pt idx="543">
                  <c:v>53.787322586605015</c:v>
                </c:pt>
                <c:pt idx="544">
                  <c:v>0</c:v>
                </c:pt>
                <c:pt idx="545">
                  <c:v>26.683683642134852</c:v>
                </c:pt>
                <c:pt idx="546">
                  <c:v>50.316804694897044</c:v>
                </c:pt>
                <c:pt idx="547">
                  <c:v>81.249567845643583</c:v>
                </c:pt>
                <c:pt idx="548">
                  <c:v>77.565303425755232</c:v>
                </c:pt>
                <c:pt idx="549">
                  <c:v>79.877567174520522</c:v>
                </c:pt>
                <c:pt idx="550">
                  <c:v>23.071307720141547</c:v>
                </c:pt>
                <c:pt idx="551">
                  <c:v>79.984621542067487</c:v>
                </c:pt>
                <c:pt idx="552">
                  <c:v>50.298820219744897</c:v>
                </c:pt>
                <c:pt idx="553">
                  <c:v>76.423416309360249</c:v>
                </c:pt>
                <c:pt idx="554">
                  <c:v>108.52187985643835</c:v>
                </c:pt>
                <c:pt idx="555">
                  <c:v>79.471541070995599</c:v>
                </c:pt>
                <c:pt idx="556">
                  <c:v>0</c:v>
                </c:pt>
                <c:pt idx="557">
                  <c:v>23.385376622702481</c:v>
                </c:pt>
                <c:pt idx="558">
                  <c:v>73.5335461958189</c:v>
                </c:pt>
                <c:pt idx="559">
                  <c:v>51.388767619575788</c:v>
                </c:pt>
                <c:pt idx="560">
                  <c:v>78.521922012499459</c:v>
                </c:pt>
                <c:pt idx="561">
                  <c:v>47.673501770339044</c:v>
                </c:pt>
                <c:pt idx="562">
                  <c:v>22.271331960110217</c:v>
                </c:pt>
                <c:pt idx="563">
                  <c:v>77.48314731418597</c:v>
                </c:pt>
                <c:pt idx="564">
                  <c:v>76.683553285043118</c:v>
                </c:pt>
                <c:pt idx="565">
                  <c:v>0</c:v>
                </c:pt>
                <c:pt idx="566">
                  <c:v>0</c:v>
                </c:pt>
                <c:pt idx="567">
                  <c:v>47.711680921343472</c:v>
                </c:pt>
                <c:pt idx="568">
                  <c:v>48.463265466013965</c:v>
                </c:pt>
                <c:pt idx="569">
                  <c:v>75.352827229749522</c:v>
                </c:pt>
                <c:pt idx="570">
                  <c:v>47.431631531023754</c:v>
                </c:pt>
                <c:pt idx="571">
                  <c:v>46.723695704698386</c:v>
                </c:pt>
                <c:pt idx="572">
                  <c:v>20.518333200092513</c:v>
                </c:pt>
                <c:pt idx="573">
                  <c:v>75.190077888172596</c:v>
                </c:pt>
                <c:pt idx="574">
                  <c:v>46.166132574507216</c:v>
                </c:pt>
                <c:pt idx="575">
                  <c:v>20.672957832219879</c:v>
                </c:pt>
                <c:pt idx="576">
                  <c:v>72.195869872149245</c:v>
                </c:pt>
                <c:pt idx="577">
                  <c:v>75.792763727530087</c:v>
                </c:pt>
                <c:pt idx="578">
                  <c:v>50.744670541736326</c:v>
                </c:pt>
                <c:pt idx="579">
                  <c:v>70.992727777375549</c:v>
                </c:pt>
                <c:pt idx="580">
                  <c:v>71.068517089441173</c:v>
                </c:pt>
                <c:pt idx="581">
                  <c:v>74.503087196068634</c:v>
                </c:pt>
                <c:pt idx="582">
                  <c:v>74.683621217938949</c:v>
                </c:pt>
                <c:pt idx="583">
                  <c:v>55.572993232699531</c:v>
                </c:pt>
                <c:pt idx="584">
                  <c:v>47.292009781126083</c:v>
                </c:pt>
                <c:pt idx="585">
                  <c:v>74.324433786357616</c:v>
                </c:pt>
                <c:pt idx="586">
                  <c:v>3.0558817684368478</c:v>
                </c:pt>
                <c:pt idx="587">
                  <c:v>5.9916482430176075</c:v>
                </c:pt>
                <c:pt idx="588">
                  <c:v>0</c:v>
                </c:pt>
                <c:pt idx="589">
                  <c:v>73.368852905080587</c:v>
                </c:pt>
                <c:pt idx="590">
                  <c:v>69.884279435189598</c:v>
                </c:pt>
                <c:pt idx="591">
                  <c:v>72.713223821128381</c:v>
                </c:pt>
                <c:pt idx="592">
                  <c:v>29.746514306499037</c:v>
                </c:pt>
                <c:pt idx="593">
                  <c:v>72.55963639218028</c:v>
                </c:pt>
                <c:pt idx="594">
                  <c:v>0</c:v>
                </c:pt>
                <c:pt idx="595">
                  <c:v>0</c:v>
                </c:pt>
                <c:pt idx="596">
                  <c:v>2.3056953716350961</c:v>
                </c:pt>
                <c:pt idx="597">
                  <c:v>14.257503717055144</c:v>
                </c:pt>
                <c:pt idx="598">
                  <c:v>70.775594015286174</c:v>
                </c:pt>
                <c:pt idx="599">
                  <c:v>70.045646974850499</c:v>
                </c:pt>
                <c:pt idx="600">
                  <c:v>0</c:v>
                </c:pt>
                <c:pt idx="601">
                  <c:v>41.863538053868979</c:v>
                </c:pt>
                <c:pt idx="602">
                  <c:v>98.92518167613386</c:v>
                </c:pt>
                <c:pt idx="603">
                  <c:v>42.538410961812119</c:v>
                </c:pt>
                <c:pt idx="604">
                  <c:v>66.117739780684005</c:v>
                </c:pt>
                <c:pt idx="605">
                  <c:v>1.3997223513525796</c:v>
                </c:pt>
                <c:pt idx="606">
                  <c:v>69.588895746199952</c:v>
                </c:pt>
                <c:pt idx="607">
                  <c:v>41.480470504689748</c:v>
                </c:pt>
                <c:pt idx="608">
                  <c:v>39.567662550273184</c:v>
                </c:pt>
                <c:pt idx="609">
                  <c:v>0</c:v>
                </c:pt>
                <c:pt idx="610">
                  <c:v>67.114475918735096</c:v>
                </c:pt>
                <c:pt idx="611">
                  <c:v>10.889471071431203</c:v>
                </c:pt>
                <c:pt idx="612">
                  <c:v>39.154559471740711</c:v>
                </c:pt>
                <c:pt idx="613">
                  <c:v>93.499558598730104</c:v>
                </c:pt>
                <c:pt idx="614">
                  <c:v>66.04531615188948</c:v>
                </c:pt>
                <c:pt idx="615">
                  <c:v>35.691592910677613</c:v>
                </c:pt>
                <c:pt idx="616">
                  <c:v>0</c:v>
                </c:pt>
                <c:pt idx="617">
                  <c:v>65.611006641428787</c:v>
                </c:pt>
                <c:pt idx="618">
                  <c:v>64.97114487510521</c:v>
                </c:pt>
                <c:pt idx="619">
                  <c:v>37.110920969060274</c:v>
                </c:pt>
                <c:pt idx="620">
                  <c:v>36.788498494394887</c:v>
                </c:pt>
                <c:pt idx="621">
                  <c:v>0</c:v>
                </c:pt>
                <c:pt idx="622">
                  <c:v>0</c:v>
                </c:pt>
                <c:pt idx="623">
                  <c:v>0</c:v>
                </c:pt>
                <c:pt idx="624">
                  <c:v>64.354050499822534</c:v>
                </c:pt>
                <c:pt idx="625">
                  <c:v>34.107960100851258</c:v>
                </c:pt>
                <c:pt idx="626">
                  <c:v>59.352891203035519</c:v>
                </c:pt>
                <c:pt idx="627">
                  <c:v>63.054715127550402</c:v>
                </c:pt>
                <c:pt idx="628">
                  <c:v>32.272979282270896</c:v>
                </c:pt>
                <c:pt idx="629">
                  <c:v>58.279765735669301</c:v>
                </c:pt>
                <c:pt idx="630">
                  <c:v>34.060570543001532</c:v>
                </c:pt>
                <c:pt idx="631">
                  <c:v>35.407437029754036</c:v>
                </c:pt>
                <c:pt idx="632">
                  <c:v>32.761653496118527</c:v>
                </c:pt>
                <c:pt idx="633">
                  <c:v>0</c:v>
                </c:pt>
                <c:pt idx="634">
                  <c:v>0</c:v>
                </c:pt>
                <c:pt idx="635">
                  <c:v>34.735257596440988</c:v>
                </c:pt>
                <c:pt idx="636">
                  <c:v>4.2423353832502215</c:v>
                </c:pt>
                <c:pt idx="637">
                  <c:v>60.649113122889084</c:v>
                </c:pt>
                <c:pt idx="638">
                  <c:v>89.76915780375802</c:v>
                </c:pt>
                <c:pt idx="639">
                  <c:v>31.107136095577374</c:v>
                </c:pt>
                <c:pt idx="640">
                  <c:v>37.914708572867653</c:v>
                </c:pt>
                <c:pt idx="641">
                  <c:v>55.146093616166716</c:v>
                </c:pt>
                <c:pt idx="642">
                  <c:v>86.945947473364555</c:v>
                </c:pt>
                <c:pt idx="643">
                  <c:v>30.910891562207112</c:v>
                </c:pt>
                <c:pt idx="644">
                  <c:v>3.8054377830324313</c:v>
                </c:pt>
                <c:pt idx="645">
                  <c:v>57.029879269031461</c:v>
                </c:pt>
                <c:pt idx="646">
                  <c:v>30.322321127649488</c:v>
                </c:pt>
                <c:pt idx="647">
                  <c:v>56.672318541284149</c:v>
                </c:pt>
                <c:pt idx="648">
                  <c:v>58.834606394307983</c:v>
                </c:pt>
                <c:pt idx="649">
                  <c:v>1.6789033838785059</c:v>
                </c:pt>
                <c:pt idx="650">
                  <c:v>85.59726165147967</c:v>
                </c:pt>
                <c:pt idx="651">
                  <c:v>0</c:v>
                </c:pt>
                <c:pt idx="652">
                  <c:v>30.777504113834212</c:v>
                </c:pt>
                <c:pt idx="653">
                  <c:v>0</c:v>
                </c:pt>
                <c:pt idx="654">
                  <c:v>30.165898577346539</c:v>
                </c:pt>
                <c:pt idx="655">
                  <c:v>58.072215336552283</c:v>
                </c:pt>
                <c:pt idx="656">
                  <c:v>0.85448664638136052</c:v>
                </c:pt>
                <c:pt idx="657">
                  <c:v>54.937221275610774</c:v>
                </c:pt>
                <c:pt idx="658">
                  <c:v>57.258697154179359</c:v>
                </c:pt>
                <c:pt idx="659">
                  <c:v>57.350983288324521</c:v>
                </c:pt>
                <c:pt idx="660">
                  <c:v>0</c:v>
                </c:pt>
                <c:pt idx="661">
                  <c:v>52.955727855988577</c:v>
                </c:pt>
                <c:pt idx="662">
                  <c:v>4.5390962593586437E-2</c:v>
                </c:pt>
                <c:pt idx="663">
                  <c:v>28.645181020940242</c:v>
                </c:pt>
                <c:pt idx="664">
                  <c:v>53.68183063327713</c:v>
                </c:pt>
                <c:pt idx="665">
                  <c:v>26.275426918676374</c:v>
                </c:pt>
                <c:pt idx="666">
                  <c:v>1.1889848317666605</c:v>
                </c:pt>
                <c:pt idx="667">
                  <c:v>0</c:v>
                </c:pt>
                <c:pt idx="668">
                  <c:v>0</c:v>
                </c:pt>
                <c:pt idx="669">
                  <c:v>51.83574163366773</c:v>
                </c:pt>
                <c:pt idx="670">
                  <c:v>0</c:v>
                </c:pt>
                <c:pt idx="671">
                  <c:v>0</c:v>
                </c:pt>
                <c:pt idx="672">
                  <c:v>37.819479373209639</c:v>
                </c:pt>
                <c:pt idx="673">
                  <c:v>0</c:v>
                </c:pt>
                <c:pt idx="674">
                  <c:v>53.633514461822671</c:v>
                </c:pt>
                <c:pt idx="675">
                  <c:v>24.666966380557895</c:v>
                </c:pt>
                <c:pt idx="676">
                  <c:v>48.397203070677705</c:v>
                </c:pt>
                <c:pt idx="677">
                  <c:v>49.491197416850213</c:v>
                </c:pt>
                <c:pt idx="678">
                  <c:v>26.322268290189669</c:v>
                </c:pt>
                <c:pt idx="679">
                  <c:v>50.663994087464935</c:v>
                </c:pt>
                <c:pt idx="680">
                  <c:v>80.17068364546715</c:v>
                </c:pt>
                <c:pt idx="681">
                  <c:v>25.292532787395317</c:v>
                </c:pt>
                <c:pt idx="682">
                  <c:v>81.642685969370518</c:v>
                </c:pt>
                <c:pt idx="683">
                  <c:v>0</c:v>
                </c:pt>
                <c:pt idx="684">
                  <c:v>50.924702543663308</c:v>
                </c:pt>
                <c:pt idx="685">
                  <c:v>51.772871234029928</c:v>
                </c:pt>
                <c:pt idx="686">
                  <c:v>0</c:v>
                </c:pt>
                <c:pt idx="687">
                  <c:v>0</c:v>
                </c:pt>
                <c:pt idx="688">
                  <c:v>51.745934195298616</c:v>
                </c:pt>
                <c:pt idx="689">
                  <c:v>50.030564690658863</c:v>
                </c:pt>
                <c:pt idx="690">
                  <c:v>23.810029385492328</c:v>
                </c:pt>
                <c:pt idx="691">
                  <c:v>0</c:v>
                </c:pt>
                <c:pt idx="692">
                  <c:v>24.548329179662645</c:v>
                </c:pt>
                <c:pt idx="693">
                  <c:v>19.890754589079222</c:v>
                </c:pt>
                <c:pt idx="694">
                  <c:v>24.129851108540109</c:v>
                </c:pt>
                <c:pt idx="695">
                  <c:v>23.770377293417255</c:v>
                </c:pt>
                <c:pt idx="696">
                  <c:v>21.097679207961306</c:v>
                </c:pt>
                <c:pt idx="697">
                  <c:v>19.099414319677379</c:v>
                </c:pt>
                <c:pt idx="698">
                  <c:v>23.22845141384542</c:v>
                </c:pt>
                <c:pt idx="699">
                  <c:v>18.500332636827906</c:v>
                </c:pt>
                <c:pt idx="700">
                  <c:v>20.489087052084741</c:v>
                </c:pt>
                <c:pt idx="701">
                  <c:v>21.179612889795678</c:v>
                </c:pt>
                <c:pt idx="702">
                  <c:v>22.160186117648294</c:v>
                </c:pt>
                <c:pt idx="703">
                  <c:v>0</c:v>
                </c:pt>
                <c:pt idx="704">
                  <c:v>45.65977648620953</c:v>
                </c:pt>
                <c:pt idx="705">
                  <c:v>76.090611721405367</c:v>
                </c:pt>
                <c:pt idx="706">
                  <c:v>48.673336646883548</c:v>
                </c:pt>
                <c:pt idx="707">
                  <c:v>77.74581720469638</c:v>
                </c:pt>
                <c:pt idx="708">
                  <c:v>0</c:v>
                </c:pt>
                <c:pt idx="709">
                  <c:v>17.84145386717158</c:v>
                </c:pt>
                <c:pt idx="710">
                  <c:v>20.843040566019582</c:v>
                </c:pt>
                <c:pt idx="711">
                  <c:v>20.388463411098414</c:v>
                </c:pt>
                <c:pt idx="712">
                  <c:v>18.370741205705897</c:v>
                </c:pt>
                <c:pt idx="713">
                  <c:v>74.356155220438566</c:v>
                </c:pt>
                <c:pt idx="714">
                  <c:v>47.425946418701876</c:v>
                </c:pt>
                <c:pt idx="715">
                  <c:v>0</c:v>
                </c:pt>
                <c:pt idx="716">
                  <c:v>0</c:v>
                </c:pt>
                <c:pt idx="717">
                  <c:v>43.233689929993176</c:v>
                </c:pt>
                <c:pt idx="718">
                  <c:v>0</c:v>
                </c:pt>
                <c:pt idx="719">
                  <c:v>45.432309164457052</c:v>
                </c:pt>
                <c:pt idx="720">
                  <c:v>0</c:v>
                </c:pt>
                <c:pt idx="721">
                  <c:v>45.955597773894496</c:v>
                </c:pt>
                <c:pt idx="722">
                  <c:v>0</c:v>
                </c:pt>
                <c:pt idx="723">
                  <c:v>17.311272317123667</c:v>
                </c:pt>
                <c:pt idx="724">
                  <c:v>0</c:v>
                </c:pt>
                <c:pt idx="725">
                  <c:v>41.839017860392445</c:v>
                </c:pt>
                <c:pt idx="726">
                  <c:v>0</c:v>
                </c:pt>
                <c:pt idx="727">
                  <c:v>18.353807731075761</c:v>
                </c:pt>
                <c:pt idx="728">
                  <c:v>46.023374691327788</c:v>
                </c:pt>
                <c:pt idx="729">
                  <c:v>0</c:v>
                </c:pt>
                <c:pt idx="730">
                  <c:v>44.880812627457914</c:v>
                </c:pt>
                <c:pt idx="731">
                  <c:v>0</c:v>
                </c:pt>
                <c:pt idx="732">
                  <c:v>16.733985666658143</c:v>
                </c:pt>
                <c:pt idx="733">
                  <c:v>0</c:v>
                </c:pt>
                <c:pt idx="734">
                  <c:v>44.746441675678028</c:v>
                </c:pt>
                <c:pt idx="735">
                  <c:v>42.870179689272099</c:v>
                </c:pt>
                <c:pt idx="736">
                  <c:v>41.677177690595911</c:v>
                </c:pt>
                <c:pt idx="737">
                  <c:v>16.467020852416198</c:v>
                </c:pt>
                <c:pt idx="738">
                  <c:v>0</c:v>
                </c:pt>
                <c:pt idx="739">
                  <c:v>38.531544068462566</c:v>
                </c:pt>
                <c:pt idx="740">
                  <c:v>14.581522366180465</c:v>
                </c:pt>
                <c:pt idx="741">
                  <c:v>0</c:v>
                </c:pt>
                <c:pt idx="742">
                  <c:v>0</c:v>
                </c:pt>
                <c:pt idx="743">
                  <c:v>0</c:v>
                </c:pt>
                <c:pt idx="744">
                  <c:v>0</c:v>
                </c:pt>
                <c:pt idx="745">
                  <c:v>16.371278684270706</c:v>
                </c:pt>
                <c:pt idx="746">
                  <c:v>0</c:v>
                </c:pt>
                <c:pt idx="747">
                  <c:v>0</c:v>
                </c:pt>
                <c:pt idx="748">
                  <c:v>0</c:v>
                </c:pt>
                <c:pt idx="749">
                  <c:v>0</c:v>
                </c:pt>
                <c:pt idx="750">
                  <c:v>11.914098235284854</c:v>
                </c:pt>
                <c:pt idx="751">
                  <c:v>0</c:v>
                </c:pt>
                <c:pt idx="752">
                  <c:v>0</c:v>
                </c:pt>
                <c:pt idx="753">
                  <c:v>0</c:v>
                </c:pt>
                <c:pt idx="754">
                  <c:v>42.175076546054534</c:v>
                </c:pt>
                <c:pt idx="755">
                  <c:v>12.024014985140113</c:v>
                </c:pt>
                <c:pt idx="756">
                  <c:v>37.361543575433899</c:v>
                </c:pt>
                <c:pt idx="757">
                  <c:v>37.557163042130057</c:v>
                </c:pt>
                <c:pt idx="758">
                  <c:v>67.856742182537189</c:v>
                </c:pt>
                <c:pt idx="759">
                  <c:v>0</c:v>
                </c:pt>
                <c:pt idx="760">
                  <c:v>0</c:v>
                </c:pt>
                <c:pt idx="761">
                  <c:v>35.787615687981649</c:v>
                </c:pt>
                <c:pt idx="762">
                  <c:v>67.156742769702788</c:v>
                </c:pt>
                <c:pt idx="763">
                  <c:v>25.369624724041373</c:v>
                </c:pt>
                <c:pt idx="764">
                  <c:v>0</c:v>
                </c:pt>
                <c:pt idx="765">
                  <c:v>0</c:v>
                </c:pt>
                <c:pt idx="766">
                  <c:v>10.215303770458817</c:v>
                </c:pt>
                <c:pt idx="767">
                  <c:v>23.986134434335355</c:v>
                </c:pt>
                <c:pt idx="768">
                  <c:v>7.7674215699106099</c:v>
                </c:pt>
                <c:pt idx="769">
                  <c:v>39.046096072135384</c:v>
                </c:pt>
                <c:pt idx="770">
                  <c:v>36.472722850259018</c:v>
                </c:pt>
                <c:pt idx="771">
                  <c:v>35.895506637882775</c:v>
                </c:pt>
                <c:pt idx="772">
                  <c:v>35.008667266035815</c:v>
                </c:pt>
                <c:pt idx="773">
                  <c:v>12.046219877288706</c:v>
                </c:pt>
                <c:pt idx="774">
                  <c:v>11.172928353784073</c:v>
                </c:pt>
                <c:pt idx="775">
                  <c:v>36.256813531939095</c:v>
                </c:pt>
                <c:pt idx="776">
                  <c:v>9.3704981675691954</c:v>
                </c:pt>
                <c:pt idx="777">
                  <c:v>23.820054418463769</c:v>
                </c:pt>
                <c:pt idx="778">
                  <c:v>0</c:v>
                </c:pt>
                <c:pt idx="779">
                  <c:v>66.739289711449516</c:v>
                </c:pt>
                <c:pt idx="780">
                  <c:v>0</c:v>
                </c:pt>
                <c:pt idx="781">
                  <c:v>64.55647102196356</c:v>
                </c:pt>
                <c:pt idx="782">
                  <c:v>8.1061635524094839</c:v>
                </c:pt>
                <c:pt idx="783">
                  <c:v>66.297644412536044</c:v>
                </c:pt>
                <c:pt idx="784">
                  <c:v>0</c:v>
                </c:pt>
                <c:pt idx="785">
                  <c:v>0</c:v>
                </c:pt>
                <c:pt idx="786">
                  <c:v>0</c:v>
                </c:pt>
                <c:pt idx="787">
                  <c:v>37.14411535976766</c:v>
                </c:pt>
                <c:pt idx="788">
                  <c:v>6.8010626448730847</c:v>
                </c:pt>
                <c:pt idx="789">
                  <c:v>0</c:v>
                </c:pt>
                <c:pt idx="790">
                  <c:v>18.12663164678348</c:v>
                </c:pt>
                <c:pt idx="791">
                  <c:v>0</c:v>
                </c:pt>
                <c:pt idx="792">
                  <c:v>0</c:v>
                </c:pt>
                <c:pt idx="793">
                  <c:v>8.5067351021420023</c:v>
                </c:pt>
                <c:pt idx="794">
                  <c:v>62.923596753605125</c:v>
                </c:pt>
                <c:pt idx="795">
                  <c:v>32.518276469184656</c:v>
                </c:pt>
                <c:pt idx="796">
                  <c:v>8.2218120008064091</c:v>
                </c:pt>
                <c:pt idx="797">
                  <c:v>4.8961098011049415</c:v>
                </c:pt>
                <c:pt idx="798">
                  <c:v>0</c:v>
                </c:pt>
                <c:pt idx="799">
                  <c:v>0</c:v>
                </c:pt>
                <c:pt idx="800">
                  <c:v>0</c:v>
                </c:pt>
                <c:pt idx="801">
                  <c:v>35.317076849901262</c:v>
                </c:pt>
                <c:pt idx="802">
                  <c:v>0</c:v>
                </c:pt>
                <c:pt idx="803">
                  <c:v>34.652300949573132</c:v>
                </c:pt>
                <c:pt idx="804">
                  <c:v>33.639219969439118</c:v>
                </c:pt>
                <c:pt idx="805">
                  <c:v>0</c:v>
                </c:pt>
                <c:pt idx="806">
                  <c:v>5.3097934394270112</c:v>
                </c:pt>
                <c:pt idx="807">
                  <c:v>14.801297449221636</c:v>
                </c:pt>
                <c:pt idx="808">
                  <c:v>29.713348395184639</c:v>
                </c:pt>
                <c:pt idx="809">
                  <c:v>29.277861320536338</c:v>
                </c:pt>
                <c:pt idx="810">
                  <c:v>33.622145683494033</c:v>
                </c:pt>
                <c:pt idx="811">
                  <c:v>60.373191430790669</c:v>
                </c:pt>
                <c:pt idx="812">
                  <c:v>4.0882174785137266</c:v>
                </c:pt>
                <c:pt idx="813">
                  <c:v>0</c:v>
                </c:pt>
                <c:pt idx="814">
                  <c:v>62.193837499391186</c:v>
                </c:pt>
                <c:pt idx="815">
                  <c:v>6.5065890206555679</c:v>
                </c:pt>
                <c:pt idx="816">
                  <c:v>0</c:v>
                </c:pt>
                <c:pt idx="817">
                  <c:v>29.952088948024191</c:v>
                </c:pt>
                <c:pt idx="818">
                  <c:v>61.811628310451901</c:v>
                </c:pt>
                <c:pt idx="819">
                  <c:v>0</c:v>
                </c:pt>
                <c:pt idx="820">
                  <c:v>0</c:v>
                </c:pt>
                <c:pt idx="821">
                  <c:v>31.929487784739983</c:v>
                </c:pt>
                <c:pt idx="822">
                  <c:v>2.3480730567449655</c:v>
                </c:pt>
                <c:pt idx="823">
                  <c:v>0</c:v>
                </c:pt>
                <c:pt idx="824">
                  <c:v>31.451333851855324</c:v>
                </c:pt>
                <c:pt idx="825">
                  <c:v>59.204243974016748</c:v>
                </c:pt>
                <c:pt idx="826">
                  <c:v>0.3729710576264722</c:v>
                </c:pt>
                <c:pt idx="827">
                  <c:v>0</c:v>
                </c:pt>
                <c:pt idx="828">
                  <c:v>0</c:v>
                </c:pt>
                <c:pt idx="829">
                  <c:v>59.234786308745591</c:v>
                </c:pt>
                <c:pt idx="830">
                  <c:v>59.272203658067873</c:v>
                </c:pt>
                <c:pt idx="831">
                  <c:v>4.8777335344338013</c:v>
                </c:pt>
                <c:pt idx="832">
                  <c:v>0</c:v>
                </c:pt>
                <c:pt idx="833">
                  <c:v>0</c:v>
                </c:pt>
                <c:pt idx="834">
                  <c:v>60.392684121434392</c:v>
                </c:pt>
                <c:pt idx="835">
                  <c:v>28.804923004220491</c:v>
                </c:pt>
                <c:pt idx="836">
                  <c:v>30.673618390446393</c:v>
                </c:pt>
                <c:pt idx="837">
                  <c:v>3.6510018373254383</c:v>
                </c:pt>
                <c:pt idx="838">
                  <c:v>0</c:v>
                </c:pt>
                <c:pt idx="839">
                  <c:v>0.9955218485199282</c:v>
                </c:pt>
                <c:pt idx="840">
                  <c:v>0</c:v>
                </c:pt>
                <c:pt idx="841">
                  <c:v>0</c:v>
                </c:pt>
                <c:pt idx="842">
                  <c:v>30.517544783995604</c:v>
                </c:pt>
                <c:pt idx="843">
                  <c:v>0</c:v>
                </c:pt>
                <c:pt idx="844">
                  <c:v>29.062071160423166</c:v>
                </c:pt>
                <c:pt idx="845">
                  <c:v>0</c:v>
                </c:pt>
                <c:pt idx="846">
                  <c:v>0</c:v>
                </c:pt>
                <c:pt idx="847">
                  <c:v>0</c:v>
                </c:pt>
                <c:pt idx="848">
                  <c:v>58.823619676608807</c:v>
                </c:pt>
                <c:pt idx="849">
                  <c:v>29.941114238892794</c:v>
                </c:pt>
                <c:pt idx="850">
                  <c:v>30.007916852471503</c:v>
                </c:pt>
                <c:pt idx="851">
                  <c:v>0</c:v>
                </c:pt>
                <c:pt idx="852">
                  <c:v>26.509608557236675</c:v>
                </c:pt>
                <c:pt idx="853">
                  <c:v>56.139062502380213</c:v>
                </c:pt>
                <c:pt idx="854">
                  <c:v>9.8861297925447644</c:v>
                </c:pt>
                <c:pt idx="855">
                  <c:v>0</c:v>
                </c:pt>
                <c:pt idx="856">
                  <c:v>26.852684124646224</c:v>
                </c:pt>
                <c:pt idx="857">
                  <c:v>12.594684734817825</c:v>
                </c:pt>
                <c:pt idx="858">
                  <c:v>55.686937183313375</c:v>
                </c:pt>
                <c:pt idx="859">
                  <c:v>28.130509645334904</c:v>
                </c:pt>
                <c:pt idx="860">
                  <c:v>0</c:v>
                </c:pt>
                <c:pt idx="861">
                  <c:v>0</c:v>
                </c:pt>
                <c:pt idx="862">
                  <c:v>55.270730932941582</c:v>
                </c:pt>
                <c:pt idx="863">
                  <c:v>0</c:v>
                </c:pt>
                <c:pt idx="864">
                  <c:v>56.645969885877882</c:v>
                </c:pt>
                <c:pt idx="865">
                  <c:v>0</c:v>
                </c:pt>
                <c:pt idx="866">
                  <c:v>54.351768009759958</c:v>
                </c:pt>
                <c:pt idx="867">
                  <c:v>11.61574444138401</c:v>
                </c:pt>
                <c:pt idx="868">
                  <c:v>0</c:v>
                </c:pt>
                <c:pt idx="869">
                  <c:v>0</c:v>
                </c:pt>
                <c:pt idx="870">
                  <c:v>14.386729184465956</c:v>
                </c:pt>
                <c:pt idx="871">
                  <c:v>0</c:v>
                </c:pt>
                <c:pt idx="872">
                  <c:v>0</c:v>
                </c:pt>
                <c:pt idx="873">
                  <c:v>8.6926655523926186</c:v>
                </c:pt>
                <c:pt idx="874">
                  <c:v>0</c:v>
                </c:pt>
                <c:pt idx="875">
                  <c:v>0</c:v>
                </c:pt>
                <c:pt idx="876">
                  <c:v>22.641331815333217</c:v>
                </c:pt>
                <c:pt idx="877">
                  <c:v>9.2012692393527118</c:v>
                </c:pt>
                <c:pt idx="878">
                  <c:v>54.848213772075972</c:v>
                </c:pt>
                <c:pt idx="879">
                  <c:v>0</c:v>
                </c:pt>
                <c:pt idx="880">
                  <c:v>0</c:v>
                </c:pt>
                <c:pt idx="881">
                  <c:v>0</c:v>
                </c:pt>
                <c:pt idx="882">
                  <c:v>12.831848522858742</c:v>
                </c:pt>
                <c:pt idx="883">
                  <c:v>0</c:v>
                </c:pt>
                <c:pt idx="884">
                  <c:v>0</c:v>
                </c:pt>
                <c:pt idx="885">
                  <c:v>0</c:v>
                </c:pt>
                <c:pt idx="886">
                  <c:v>23.068582942858711</c:v>
                </c:pt>
                <c:pt idx="887">
                  <c:v>21.32630875922802</c:v>
                </c:pt>
                <c:pt idx="888">
                  <c:v>21.212051332336188</c:v>
                </c:pt>
                <c:pt idx="889">
                  <c:v>0</c:v>
                </c:pt>
                <c:pt idx="890">
                  <c:v>51.788136566111518</c:v>
                </c:pt>
                <c:pt idx="891">
                  <c:v>0</c:v>
                </c:pt>
                <c:pt idx="892">
                  <c:v>0</c:v>
                </c:pt>
                <c:pt idx="893">
                  <c:v>0</c:v>
                </c:pt>
                <c:pt idx="894">
                  <c:v>0</c:v>
                </c:pt>
                <c:pt idx="895">
                  <c:v>0</c:v>
                </c:pt>
                <c:pt idx="896">
                  <c:v>0</c:v>
                </c:pt>
                <c:pt idx="897">
                  <c:v>21.56058114908064</c:v>
                </c:pt>
                <c:pt idx="898">
                  <c:v>0</c:v>
                </c:pt>
                <c:pt idx="899">
                  <c:v>23.801907613433855</c:v>
                </c:pt>
                <c:pt idx="900">
                  <c:v>23.747105910725843</c:v>
                </c:pt>
                <c:pt idx="901">
                  <c:v>0</c:v>
                </c:pt>
                <c:pt idx="902">
                  <c:v>23.300247171321047</c:v>
                </c:pt>
                <c:pt idx="903">
                  <c:v>50.314675185172248</c:v>
                </c:pt>
                <c:pt idx="904">
                  <c:v>0</c:v>
                </c:pt>
                <c:pt idx="905">
                  <c:v>0</c:v>
                </c:pt>
                <c:pt idx="906">
                  <c:v>0</c:v>
                </c:pt>
                <c:pt idx="907">
                  <c:v>20.106124091255253</c:v>
                </c:pt>
                <c:pt idx="908">
                  <c:v>0</c:v>
                </c:pt>
                <c:pt idx="909">
                  <c:v>49.165963150879051</c:v>
                </c:pt>
                <c:pt idx="910">
                  <c:v>1.5757212194840946</c:v>
                </c:pt>
                <c:pt idx="911">
                  <c:v>0</c:v>
                </c:pt>
                <c:pt idx="912">
                  <c:v>22.13506418423465</c:v>
                </c:pt>
                <c:pt idx="913">
                  <c:v>3.1588325424747126</c:v>
                </c:pt>
                <c:pt idx="914">
                  <c:v>0</c:v>
                </c:pt>
                <c:pt idx="915">
                  <c:v>0</c:v>
                </c:pt>
                <c:pt idx="916">
                  <c:v>0</c:v>
                </c:pt>
                <c:pt idx="917">
                  <c:v>20.237017092033518</c:v>
                </c:pt>
                <c:pt idx="918">
                  <c:v>0</c:v>
                </c:pt>
                <c:pt idx="919">
                  <c:v>0</c:v>
                </c:pt>
                <c:pt idx="920">
                  <c:v>0</c:v>
                </c:pt>
                <c:pt idx="921">
                  <c:v>0</c:v>
                </c:pt>
                <c:pt idx="922">
                  <c:v>0</c:v>
                </c:pt>
                <c:pt idx="923">
                  <c:v>0</c:v>
                </c:pt>
                <c:pt idx="924">
                  <c:v>16.408310217467132</c:v>
                </c:pt>
                <c:pt idx="925">
                  <c:v>0</c:v>
                </c:pt>
                <c:pt idx="926">
                  <c:v>46.852550858340031</c:v>
                </c:pt>
                <c:pt idx="927">
                  <c:v>16.36827195550007</c:v>
                </c:pt>
                <c:pt idx="928">
                  <c:v>0</c:v>
                </c:pt>
                <c:pt idx="929">
                  <c:v>0</c:v>
                </c:pt>
                <c:pt idx="930">
                  <c:v>0</c:v>
                </c:pt>
                <c:pt idx="931">
                  <c:v>0</c:v>
                </c:pt>
                <c:pt idx="932">
                  <c:v>0</c:v>
                </c:pt>
                <c:pt idx="933">
                  <c:v>0</c:v>
                </c:pt>
                <c:pt idx="934">
                  <c:v>0</c:v>
                </c:pt>
                <c:pt idx="935">
                  <c:v>47.874633464461233</c:v>
                </c:pt>
                <c:pt idx="936">
                  <c:v>19.089747483506365</c:v>
                </c:pt>
                <c:pt idx="937">
                  <c:v>45.981443831243404</c:v>
                </c:pt>
                <c:pt idx="938">
                  <c:v>15.311125331447776</c:v>
                </c:pt>
                <c:pt idx="939">
                  <c:v>17.935884149905206</c:v>
                </c:pt>
                <c:pt idx="940">
                  <c:v>0</c:v>
                </c:pt>
                <c:pt idx="941">
                  <c:v>0</c:v>
                </c:pt>
                <c:pt idx="942">
                  <c:v>16.14097095459875</c:v>
                </c:pt>
                <c:pt idx="943">
                  <c:v>0</c:v>
                </c:pt>
                <c:pt idx="944">
                  <c:v>0</c:v>
                </c:pt>
                <c:pt idx="945">
                  <c:v>0</c:v>
                </c:pt>
                <c:pt idx="946">
                  <c:v>0</c:v>
                </c:pt>
                <c:pt idx="947">
                  <c:v>16.818286613186991</c:v>
                </c:pt>
                <c:pt idx="948">
                  <c:v>0</c:v>
                </c:pt>
                <c:pt idx="949">
                  <c:v>0</c:v>
                </c:pt>
                <c:pt idx="950">
                  <c:v>45.695925187798217</c:v>
                </c:pt>
                <c:pt idx="951">
                  <c:v>0</c:v>
                </c:pt>
                <c:pt idx="952">
                  <c:v>16.190911144493313</c:v>
                </c:pt>
                <c:pt idx="953">
                  <c:v>0</c:v>
                </c:pt>
                <c:pt idx="954">
                  <c:v>0</c:v>
                </c:pt>
                <c:pt idx="955">
                  <c:v>44.758474540301606</c:v>
                </c:pt>
                <c:pt idx="956">
                  <c:v>44.651497360070678</c:v>
                </c:pt>
                <c:pt idx="957">
                  <c:v>0</c:v>
                </c:pt>
                <c:pt idx="958">
                  <c:v>0</c:v>
                </c:pt>
                <c:pt idx="959">
                  <c:v>0</c:v>
                </c:pt>
                <c:pt idx="960">
                  <c:v>0</c:v>
                </c:pt>
                <c:pt idx="961">
                  <c:v>0</c:v>
                </c:pt>
                <c:pt idx="962">
                  <c:v>13.422515668013681</c:v>
                </c:pt>
                <c:pt idx="963">
                  <c:v>0</c:v>
                </c:pt>
                <c:pt idx="964">
                  <c:v>0</c:v>
                </c:pt>
                <c:pt idx="965">
                  <c:v>0</c:v>
                </c:pt>
                <c:pt idx="966">
                  <c:v>0</c:v>
                </c:pt>
                <c:pt idx="967">
                  <c:v>14.757657316385298</c:v>
                </c:pt>
                <c:pt idx="968">
                  <c:v>43.310462632802334</c:v>
                </c:pt>
                <c:pt idx="969">
                  <c:v>0</c:v>
                </c:pt>
                <c:pt idx="970">
                  <c:v>13.827711579982349</c:v>
                </c:pt>
                <c:pt idx="971">
                  <c:v>0</c:v>
                </c:pt>
                <c:pt idx="972">
                  <c:v>40.831452211774334</c:v>
                </c:pt>
                <c:pt idx="973">
                  <c:v>0</c:v>
                </c:pt>
                <c:pt idx="974">
                  <c:v>0</c:v>
                </c:pt>
                <c:pt idx="975">
                  <c:v>13.933364973341938</c:v>
                </c:pt>
                <c:pt idx="976">
                  <c:v>41.24286670754195</c:v>
                </c:pt>
                <c:pt idx="977">
                  <c:v>13.8074280362259</c:v>
                </c:pt>
                <c:pt idx="978">
                  <c:v>0</c:v>
                </c:pt>
                <c:pt idx="979">
                  <c:v>40.139468811106077</c:v>
                </c:pt>
                <c:pt idx="980">
                  <c:v>0</c:v>
                </c:pt>
                <c:pt idx="981">
                  <c:v>0</c:v>
                </c:pt>
                <c:pt idx="982">
                  <c:v>0</c:v>
                </c:pt>
                <c:pt idx="983">
                  <c:v>12.13976579554727</c:v>
                </c:pt>
                <c:pt idx="984">
                  <c:v>0</c:v>
                </c:pt>
                <c:pt idx="985">
                  <c:v>0</c:v>
                </c:pt>
                <c:pt idx="986">
                  <c:v>0</c:v>
                </c:pt>
                <c:pt idx="987">
                  <c:v>0</c:v>
                </c:pt>
                <c:pt idx="988">
                  <c:v>0</c:v>
                </c:pt>
                <c:pt idx="989">
                  <c:v>0</c:v>
                </c:pt>
                <c:pt idx="990">
                  <c:v>10.185032441184127</c:v>
                </c:pt>
                <c:pt idx="991">
                  <c:v>0</c:v>
                </c:pt>
                <c:pt idx="992">
                  <c:v>0</c:v>
                </c:pt>
                <c:pt idx="993">
                  <c:v>0</c:v>
                </c:pt>
                <c:pt idx="994">
                  <c:v>0</c:v>
                </c:pt>
                <c:pt idx="995">
                  <c:v>0</c:v>
                </c:pt>
                <c:pt idx="996">
                  <c:v>0</c:v>
                </c:pt>
                <c:pt idx="997">
                  <c:v>11.810574645317018</c:v>
                </c:pt>
                <c:pt idx="998">
                  <c:v>0</c:v>
                </c:pt>
                <c:pt idx="999">
                  <c:v>0</c:v>
                </c:pt>
                <c:pt idx="1000">
                  <c:v>10.530886324491995</c:v>
                </c:pt>
                <c:pt idx="1001">
                  <c:v>0</c:v>
                </c:pt>
                <c:pt idx="1002">
                  <c:v>0</c:v>
                </c:pt>
                <c:pt idx="1003">
                  <c:v>7.7683490054179956</c:v>
                </c:pt>
                <c:pt idx="1004">
                  <c:v>39.842764311932989</c:v>
                </c:pt>
                <c:pt idx="1005">
                  <c:v>0</c:v>
                </c:pt>
                <c:pt idx="1006">
                  <c:v>37.997733090851597</c:v>
                </c:pt>
                <c:pt idx="1007">
                  <c:v>10.835599564438361</c:v>
                </c:pt>
                <c:pt idx="1008">
                  <c:v>39.520163429916956</c:v>
                </c:pt>
                <c:pt idx="1009">
                  <c:v>0</c:v>
                </c:pt>
                <c:pt idx="1010">
                  <c:v>3.9880619821302759</c:v>
                </c:pt>
                <c:pt idx="1011">
                  <c:v>37.340139685779803</c:v>
                </c:pt>
                <c:pt idx="1012">
                  <c:v>7.9230815408337563</c:v>
                </c:pt>
                <c:pt idx="1013">
                  <c:v>37.331908143629811</c:v>
                </c:pt>
                <c:pt idx="1014">
                  <c:v>0</c:v>
                </c:pt>
                <c:pt idx="1015">
                  <c:v>10.245660510187832</c:v>
                </c:pt>
                <c:pt idx="1016">
                  <c:v>0</c:v>
                </c:pt>
                <c:pt idx="1017">
                  <c:v>0</c:v>
                </c:pt>
                <c:pt idx="1018">
                  <c:v>0</c:v>
                </c:pt>
                <c:pt idx="1019">
                  <c:v>0</c:v>
                </c:pt>
                <c:pt idx="1020">
                  <c:v>36.996524998422267</c:v>
                </c:pt>
                <c:pt idx="1021">
                  <c:v>0</c:v>
                </c:pt>
                <c:pt idx="1022">
                  <c:v>0</c:v>
                </c:pt>
                <c:pt idx="1023">
                  <c:v>0</c:v>
                </c:pt>
                <c:pt idx="1024">
                  <c:v>0</c:v>
                </c:pt>
                <c:pt idx="1025">
                  <c:v>0</c:v>
                </c:pt>
                <c:pt idx="1026">
                  <c:v>36.737935678220737</c:v>
                </c:pt>
                <c:pt idx="1027">
                  <c:v>36.442870751129327</c:v>
                </c:pt>
                <c:pt idx="1028">
                  <c:v>0</c:v>
                </c:pt>
                <c:pt idx="1029">
                  <c:v>5.8604423791054217</c:v>
                </c:pt>
                <c:pt idx="1030">
                  <c:v>0</c:v>
                </c:pt>
                <c:pt idx="1031">
                  <c:v>0</c:v>
                </c:pt>
                <c:pt idx="1032">
                  <c:v>37.853529829940548</c:v>
                </c:pt>
                <c:pt idx="1033">
                  <c:v>2.763724819384727</c:v>
                </c:pt>
                <c:pt idx="1034">
                  <c:v>4.90516560568458</c:v>
                </c:pt>
                <c:pt idx="1035">
                  <c:v>0</c:v>
                </c:pt>
                <c:pt idx="1036">
                  <c:v>0</c:v>
                </c:pt>
                <c:pt idx="1037">
                  <c:v>0</c:v>
                </c:pt>
                <c:pt idx="1038">
                  <c:v>0</c:v>
                </c:pt>
                <c:pt idx="1039">
                  <c:v>35.175057702292619</c:v>
                </c:pt>
                <c:pt idx="1040">
                  <c:v>2.4242502817357376</c:v>
                </c:pt>
                <c:pt idx="1041">
                  <c:v>0</c:v>
                </c:pt>
                <c:pt idx="1042">
                  <c:v>0</c:v>
                </c:pt>
                <c:pt idx="1043">
                  <c:v>2.5895076273712547</c:v>
                </c:pt>
                <c:pt idx="1044">
                  <c:v>0</c:v>
                </c:pt>
                <c:pt idx="1045">
                  <c:v>34.31037297124378</c:v>
                </c:pt>
                <c:pt idx="1046">
                  <c:v>0</c:v>
                </c:pt>
                <c:pt idx="1047">
                  <c:v>4.3682628829802965</c:v>
                </c:pt>
                <c:pt idx="1048">
                  <c:v>0</c:v>
                </c:pt>
                <c:pt idx="1049">
                  <c:v>0</c:v>
                </c:pt>
                <c:pt idx="1050">
                  <c:v>0</c:v>
                </c:pt>
                <c:pt idx="1051">
                  <c:v>0</c:v>
                </c:pt>
                <c:pt idx="1052">
                  <c:v>0</c:v>
                </c:pt>
                <c:pt idx="1053">
                  <c:v>0</c:v>
                </c:pt>
                <c:pt idx="1054">
                  <c:v>0</c:v>
                </c:pt>
                <c:pt idx="1055">
                  <c:v>0</c:v>
                </c:pt>
                <c:pt idx="1056">
                  <c:v>6.4571996235534925</c:v>
                </c:pt>
                <c:pt idx="1057">
                  <c:v>0</c:v>
                </c:pt>
                <c:pt idx="1058">
                  <c:v>0</c:v>
                </c:pt>
                <c:pt idx="1059">
                  <c:v>32.984498852191905</c:v>
                </c:pt>
                <c:pt idx="1060">
                  <c:v>0</c:v>
                </c:pt>
                <c:pt idx="1061">
                  <c:v>0</c:v>
                </c:pt>
                <c:pt idx="1062">
                  <c:v>0</c:v>
                </c:pt>
                <c:pt idx="1063">
                  <c:v>0</c:v>
                </c:pt>
                <c:pt idx="1064">
                  <c:v>0</c:v>
                </c:pt>
                <c:pt idx="1065">
                  <c:v>0</c:v>
                </c:pt>
                <c:pt idx="1066">
                  <c:v>32.451754855781822</c:v>
                </c:pt>
                <c:pt idx="1067">
                  <c:v>0.17530258568869783</c:v>
                </c:pt>
                <c:pt idx="1068">
                  <c:v>0</c:v>
                </c:pt>
                <c:pt idx="1069">
                  <c:v>31.903279341312718</c:v>
                </c:pt>
                <c:pt idx="1070">
                  <c:v>0</c:v>
                </c:pt>
                <c:pt idx="1071">
                  <c:v>4.7217366662319336</c:v>
                </c:pt>
                <c:pt idx="1072">
                  <c:v>31.898520509076903</c:v>
                </c:pt>
                <c:pt idx="1073">
                  <c:v>2.2785328578309958</c:v>
                </c:pt>
                <c:pt idx="1074">
                  <c:v>0</c:v>
                </c:pt>
                <c:pt idx="1075">
                  <c:v>31.619762698512144</c:v>
                </c:pt>
                <c:pt idx="1076">
                  <c:v>0</c:v>
                </c:pt>
                <c:pt idx="1077">
                  <c:v>0</c:v>
                </c:pt>
                <c:pt idx="1078">
                  <c:v>0</c:v>
                </c:pt>
                <c:pt idx="1079">
                  <c:v>0</c:v>
                </c:pt>
                <c:pt idx="1080">
                  <c:v>0</c:v>
                </c:pt>
                <c:pt idx="1081">
                  <c:v>4.6859706311588099</c:v>
                </c:pt>
                <c:pt idx="1082">
                  <c:v>31.346491842199608</c:v>
                </c:pt>
                <c:pt idx="1083">
                  <c:v>0</c:v>
                </c:pt>
                <c:pt idx="1084">
                  <c:v>0.67567776254388434</c:v>
                </c:pt>
                <c:pt idx="1085">
                  <c:v>0</c:v>
                </c:pt>
                <c:pt idx="1086">
                  <c:v>0</c:v>
                </c:pt>
                <c:pt idx="1087">
                  <c:v>0</c:v>
                </c:pt>
                <c:pt idx="1088">
                  <c:v>0</c:v>
                </c:pt>
                <c:pt idx="1089">
                  <c:v>0</c:v>
                </c:pt>
                <c:pt idx="1090">
                  <c:v>0</c:v>
                </c:pt>
                <c:pt idx="1091">
                  <c:v>0</c:v>
                </c:pt>
                <c:pt idx="1092">
                  <c:v>32.336267620452539</c:v>
                </c:pt>
                <c:pt idx="1093">
                  <c:v>0</c:v>
                </c:pt>
                <c:pt idx="1094">
                  <c:v>2.8310657141884477</c:v>
                </c:pt>
                <c:pt idx="1095">
                  <c:v>32.21938690635622</c:v>
                </c:pt>
                <c:pt idx="1096">
                  <c:v>0</c:v>
                </c:pt>
                <c:pt idx="1097">
                  <c:v>0</c:v>
                </c:pt>
                <c:pt idx="1098">
                  <c:v>0</c:v>
                </c:pt>
                <c:pt idx="1099">
                  <c:v>0.85110828967325602</c:v>
                </c:pt>
                <c:pt idx="1100">
                  <c:v>0</c:v>
                </c:pt>
                <c:pt idx="1101">
                  <c:v>29.810936039045863</c:v>
                </c:pt>
                <c:pt idx="1102">
                  <c:v>0</c:v>
                </c:pt>
                <c:pt idx="1103">
                  <c:v>3.0568456486193085</c:v>
                </c:pt>
                <c:pt idx="1104">
                  <c:v>31.644275526263044</c:v>
                </c:pt>
                <c:pt idx="1105">
                  <c:v>0</c:v>
                </c:pt>
                <c:pt idx="1106">
                  <c:v>0</c:v>
                </c:pt>
                <c:pt idx="1107">
                  <c:v>0</c:v>
                </c:pt>
                <c:pt idx="1108">
                  <c:v>0</c:v>
                </c:pt>
                <c:pt idx="1109">
                  <c:v>0</c:v>
                </c:pt>
                <c:pt idx="1110">
                  <c:v>0</c:v>
                </c:pt>
                <c:pt idx="1111">
                  <c:v>0</c:v>
                </c:pt>
                <c:pt idx="1112">
                  <c:v>0</c:v>
                </c:pt>
                <c:pt idx="1113">
                  <c:v>28.703968489739594</c:v>
                </c:pt>
                <c:pt idx="1114">
                  <c:v>30.454465872679805</c:v>
                </c:pt>
                <c:pt idx="1115">
                  <c:v>1.2184890289992509</c:v>
                </c:pt>
                <c:pt idx="1116">
                  <c:v>0</c:v>
                </c:pt>
                <c:pt idx="1117">
                  <c:v>28.301191499924254</c:v>
                </c:pt>
                <c:pt idx="1118">
                  <c:v>0</c:v>
                </c:pt>
                <c:pt idx="1119">
                  <c:v>0</c:v>
                </c:pt>
                <c:pt idx="1120">
                  <c:v>0</c:v>
                </c:pt>
                <c:pt idx="1121">
                  <c:v>28.005538938653483</c:v>
                </c:pt>
                <c:pt idx="1122">
                  <c:v>0</c:v>
                </c:pt>
                <c:pt idx="1123">
                  <c:v>0</c:v>
                </c:pt>
                <c:pt idx="1124">
                  <c:v>0.71964052199037098</c:v>
                </c:pt>
                <c:pt idx="1125">
                  <c:v>0</c:v>
                </c:pt>
                <c:pt idx="1126">
                  <c:v>29.663467921731097</c:v>
                </c:pt>
                <c:pt idx="1127">
                  <c:v>0</c:v>
                </c:pt>
                <c:pt idx="1128">
                  <c:v>0</c:v>
                </c:pt>
                <c:pt idx="1129">
                  <c:v>0.77485992135095216</c:v>
                </c:pt>
                <c:pt idx="1130">
                  <c:v>0</c:v>
                </c:pt>
                <c:pt idx="1131">
                  <c:v>0.49724744001490251</c:v>
                </c:pt>
                <c:pt idx="1132">
                  <c:v>0</c:v>
                </c:pt>
                <c:pt idx="1133">
                  <c:v>0</c:v>
                </c:pt>
                <c:pt idx="1134">
                  <c:v>0</c:v>
                </c:pt>
                <c:pt idx="1135">
                  <c:v>0</c:v>
                </c:pt>
                <c:pt idx="1136">
                  <c:v>0</c:v>
                </c:pt>
                <c:pt idx="1137">
                  <c:v>0</c:v>
                </c:pt>
                <c:pt idx="1138">
                  <c:v>0</c:v>
                </c:pt>
                <c:pt idx="1139">
                  <c:v>0</c:v>
                </c:pt>
                <c:pt idx="1140">
                  <c:v>0</c:v>
                </c:pt>
                <c:pt idx="1141">
                  <c:v>0</c:v>
                </c:pt>
                <c:pt idx="1142">
                  <c:v>0</c:v>
                </c:pt>
                <c:pt idx="1143">
                  <c:v>26.238330568923288</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26.61861970203487</c:v>
                </c:pt>
                <c:pt idx="1163">
                  <c:v>24.652009308294947</c:v>
                </c:pt>
                <c:pt idx="1164">
                  <c:v>0</c:v>
                </c:pt>
                <c:pt idx="1165">
                  <c:v>0</c:v>
                </c:pt>
                <c:pt idx="1166">
                  <c:v>0</c:v>
                </c:pt>
                <c:pt idx="1167">
                  <c:v>0</c:v>
                </c:pt>
                <c:pt idx="1168">
                  <c:v>0</c:v>
                </c:pt>
                <c:pt idx="1169">
                  <c:v>24.211837311988155</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25.138071309587964</c:v>
                </c:pt>
                <c:pt idx="1188">
                  <c:v>0</c:v>
                </c:pt>
                <c:pt idx="1189">
                  <c:v>0</c:v>
                </c:pt>
                <c:pt idx="1190">
                  <c:v>0</c:v>
                </c:pt>
                <c:pt idx="1191">
                  <c:v>0</c:v>
                </c:pt>
                <c:pt idx="1192">
                  <c:v>0</c:v>
                </c:pt>
                <c:pt idx="1193">
                  <c:v>0</c:v>
                </c:pt>
                <c:pt idx="1194">
                  <c:v>0</c:v>
                </c:pt>
                <c:pt idx="1195">
                  <c:v>22.417437619689224</c:v>
                </c:pt>
                <c:pt idx="1196">
                  <c:v>0</c:v>
                </c:pt>
                <c:pt idx="1197">
                  <c:v>0</c:v>
                </c:pt>
                <c:pt idx="1198">
                  <c:v>0</c:v>
                </c:pt>
                <c:pt idx="1199">
                  <c:v>0</c:v>
                </c:pt>
                <c:pt idx="1200">
                  <c:v>0</c:v>
                </c:pt>
                <c:pt idx="1201">
                  <c:v>0</c:v>
                </c:pt>
                <c:pt idx="1202">
                  <c:v>21.863868606534623</c:v>
                </c:pt>
                <c:pt idx="1203">
                  <c:v>0</c:v>
                </c:pt>
                <c:pt idx="1204">
                  <c:v>0</c:v>
                </c:pt>
                <c:pt idx="1205">
                  <c:v>0</c:v>
                </c:pt>
                <c:pt idx="1206">
                  <c:v>0</c:v>
                </c:pt>
                <c:pt idx="1207">
                  <c:v>0</c:v>
                </c:pt>
                <c:pt idx="1208">
                  <c:v>0</c:v>
                </c:pt>
                <c:pt idx="1209">
                  <c:v>0</c:v>
                </c:pt>
                <c:pt idx="1210">
                  <c:v>0</c:v>
                </c:pt>
                <c:pt idx="1211">
                  <c:v>23.020409048368244</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19.668353976270609</c:v>
                </c:pt>
                <c:pt idx="1227">
                  <c:v>0</c:v>
                </c:pt>
                <c:pt idx="1228">
                  <c:v>0</c:v>
                </c:pt>
                <c:pt idx="1229">
                  <c:v>0</c:v>
                </c:pt>
                <c:pt idx="1230">
                  <c:v>19.960171854465198</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19.101899685893144</c:v>
                </c:pt>
                <c:pt idx="1265">
                  <c:v>0</c:v>
                </c:pt>
                <c:pt idx="1266">
                  <c:v>0</c:v>
                </c:pt>
                <c:pt idx="1267">
                  <c:v>0</c:v>
                </c:pt>
                <c:pt idx="1268">
                  <c:v>0</c:v>
                </c:pt>
                <c:pt idx="1269">
                  <c:v>0</c:v>
                </c:pt>
                <c:pt idx="1270">
                  <c:v>0</c:v>
                </c:pt>
                <c:pt idx="1271">
                  <c:v>0</c:v>
                </c:pt>
                <c:pt idx="1272">
                  <c:v>0</c:v>
                </c:pt>
                <c:pt idx="1273">
                  <c:v>18.625434859054288</c:v>
                </c:pt>
                <c:pt idx="1274">
                  <c:v>0</c:v>
                </c:pt>
                <c:pt idx="1275">
                  <c:v>0</c:v>
                </c:pt>
                <c:pt idx="1276">
                  <c:v>17.110743973412671</c:v>
                </c:pt>
                <c:pt idx="1277">
                  <c:v>0</c:v>
                </c:pt>
                <c:pt idx="1278">
                  <c:v>0</c:v>
                </c:pt>
                <c:pt idx="1279">
                  <c:v>0</c:v>
                </c:pt>
                <c:pt idx="1280">
                  <c:v>0</c:v>
                </c:pt>
                <c:pt idx="1281">
                  <c:v>16.491813623249868</c:v>
                </c:pt>
                <c:pt idx="1282">
                  <c:v>0</c:v>
                </c:pt>
                <c:pt idx="1283">
                  <c:v>16.020410343756215</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15.099518011252787</c:v>
                </c:pt>
                <c:pt idx="1299">
                  <c:v>0</c:v>
                </c:pt>
                <c:pt idx="1300">
                  <c:v>14.594346457963649</c:v>
                </c:pt>
                <c:pt idx="1301">
                  <c:v>0</c:v>
                </c:pt>
                <c:pt idx="1302">
                  <c:v>0</c:v>
                </c:pt>
                <c:pt idx="1303">
                  <c:v>0</c:v>
                </c:pt>
                <c:pt idx="1304">
                  <c:v>0</c:v>
                </c:pt>
                <c:pt idx="1305">
                  <c:v>14.809398573564973</c:v>
                </c:pt>
                <c:pt idx="1306">
                  <c:v>0</c:v>
                </c:pt>
                <c:pt idx="1307">
                  <c:v>0</c:v>
                </c:pt>
                <c:pt idx="1308">
                  <c:v>0</c:v>
                </c:pt>
                <c:pt idx="1309">
                  <c:v>0</c:v>
                </c:pt>
                <c:pt idx="1310">
                  <c:v>0</c:v>
                </c:pt>
                <c:pt idx="1311">
                  <c:v>0</c:v>
                </c:pt>
                <c:pt idx="1312">
                  <c:v>0</c:v>
                </c:pt>
                <c:pt idx="1313">
                  <c:v>0</c:v>
                </c:pt>
                <c:pt idx="1314">
                  <c:v>0</c:v>
                </c:pt>
                <c:pt idx="1315">
                  <c:v>0</c:v>
                </c:pt>
                <c:pt idx="1316">
                  <c:v>0</c:v>
                </c:pt>
                <c:pt idx="1317">
                  <c:v>14.320094134648595</c:v>
                </c:pt>
                <c:pt idx="1318">
                  <c:v>0</c:v>
                </c:pt>
                <c:pt idx="1319">
                  <c:v>0</c:v>
                </c:pt>
                <c:pt idx="1320">
                  <c:v>0</c:v>
                </c:pt>
                <c:pt idx="1321">
                  <c:v>0</c:v>
                </c:pt>
                <c:pt idx="1322">
                  <c:v>0</c:v>
                </c:pt>
                <c:pt idx="1323">
                  <c:v>0</c:v>
                </c:pt>
                <c:pt idx="1324">
                  <c:v>0</c:v>
                </c:pt>
                <c:pt idx="1325">
                  <c:v>0</c:v>
                </c:pt>
                <c:pt idx="1326">
                  <c:v>0.7250896889662144</c:v>
                </c:pt>
                <c:pt idx="1327">
                  <c:v>0</c:v>
                </c:pt>
                <c:pt idx="1328">
                  <c:v>0</c:v>
                </c:pt>
                <c:pt idx="1329">
                  <c:v>0</c:v>
                </c:pt>
                <c:pt idx="1330">
                  <c:v>0</c:v>
                </c:pt>
                <c:pt idx="1331">
                  <c:v>0</c:v>
                </c:pt>
                <c:pt idx="1332">
                  <c:v>13.486345379425931</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14.681979158539193</c:v>
                </c:pt>
                <c:pt idx="1346">
                  <c:v>0</c:v>
                </c:pt>
                <c:pt idx="1347">
                  <c:v>0</c:v>
                </c:pt>
                <c:pt idx="1348">
                  <c:v>14.603315320039858</c:v>
                </c:pt>
                <c:pt idx="1349">
                  <c:v>0</c:v>
                </c:pt>
                <c:pt idx="1350">
                  <c:v>0</c:v>
                </c:pt>
                <c:pt idx="1351">
                  <c:v>0</c:v>
                </c:pt>
                <c:pt idx="1352">
                  <c:v>12.149230084145724</c:v>
                </c:pt>
                <c:pt idx="1353">
                  <c:v>0</c:v>
                </c:pt>
                <c:pt idx="1354">
                  <c:v>0</c:v>
                </c:pt>
                <c:pt idx="1355">
                  <c:v>0</c:v>
                </c:pt>
                <c:pt idx="1356">
                  <c:v>12.151641649444024</c:v>
                </c:pt>
                <c:pt idx="1357">
                  <c:v>0</c:v>
                </c:pt>
                <c:pt idx="1358">
                  <c:v>0</c:v>
                </c:pt>
                <c:pt idx="1359">
                  <c:v>0</c:v>
                </c:pt>
                <c:pt idx="1360">
                  <c:v>0</c:v>
                </c:pt>
                <c:pt idx="1361">
                  <c:v>14.182582093144184</c:v>
                </c:pt>
                <c:pt idx="1362">
                  <c:v>0</c:v>
                </c:pt>
                <c:pt idx="1363">
                  <c:v>0</c:v>
                </c:pt>
                <c:pt idx="1364">
                  <c:v>11.788666667733391</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11.205332606939095</c:v>
                </c:pt>
                <c:pt idx="1380">
                  <c:v>0</c:v>
                </c:pt>
                <c:pt idx="1381">
                  <c:v>0</c:v>
                </c:pt>
                <c:pt idx="1382">
                  <c:v>0</c:v>
                </c:pt>
                <c:pt idx="1383">
                  <c:v>12.771273550290914</c:v>
                </c:pt>
                <c:pt idx="1384">
                  <c:v>0</c:v>
                </c:pt>
                <c:pt idx="1385">
                  <c:v>0</c:v>
                </c:pt>
                <c:pt idx="1386">
                  <c:v>0</c:v>
                </c:pt>
                <c:pt idx="1387">
                  <c:v>0</c:v>
                </c:pt>
                <c:pt idx="1388">
                  <c:v>0</c:v>
                </c:pt>
                <c:pt idx="1389">
                  <c:v>0</c:v>
                </c:pt>
                <c:pt idx="1390">
                  <c:v>0</c:v>
                </c:pt>
                <c:pt idx="1391">
                  <c:v>9.4739511796956464</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11.432483342520342</c:v>
                </c:pt>
                <c:pt idx="1415">
                  <c:v>0</c:v>
                </c:pt>
                <c:pt idx="1416">
                  <c:v>0</c:v>
                </c:pt>
                <c:pt idx="1417">
                  <c:v>0</c:v>
                </c:pt>
                <c:pt idx="1418">
                  <c:v>0</c:v>
                </c:pt>
                <c:pt idx="1419">
                  <c:v>0</c:v>
                </c:pt>
                <c:pt idx="1420">
                  <c:v>0</c:v>
                </c:pt>
                <c:pt idx="1421">
                  <c:v>0</c:v>
                </c:pt>
                <c:pt idx="1422">
                  <c:v>0</c:v>
                </c:pt>
                <c:pt idx="1423">
                  <c:v>0</c:v>
                </c:pt>
                <c:pt idx="1424">
                  <c:v>0</c:v>
                </c:pt>
                <c:pt idx="1425">
                  <c:v>0</c:v>
                </c:pt>
                <c:pt idx="1426">
                  <c:v>11.05976956680108</c:v>
                </c:pt>
                <c:pt idx="1427">
                  <c:v>0</c:v>
                </c:pt>
                <c:pt idx="1428">
                  <c:v>0</c:v>
                </c:pt>
                <c:pt idx="1429">
                  <c:v>0</c:v>
                </c:pt>
                <c:pt idx="1430">
                  <c:v>0</c:v>
                </c:pt>
                <c:pt idx="1431">
                  <c:v>10.856805412648733</c:v>
                </c:pt>
                <c:pt idx="1432">
                  <c:v>0</c:v>
                </c:pt>
                <c:pt idx="1433">
                  <c:v>0</c:v>
                </c:pt>
                <c:pt idx="1434">
                  <c:v>0</c:v>
                </c:pt>
                <c:pt idx="1435">
                  <c:v>8.9354936892533345</c:v>
                </c:pt>
                <c:pt idx="1436">
                  <c:v>8.6872388916870733</c:v>
                </c:pt>
                <c:pt idx="1437">
                  <c:v>0</c:v>
                </c:pt>
                <c:pt idx="1438">
                  <c:v>0</c:v>
                </c:pt>
                <c:pt idx="1439">
                  <c:v>0</c:v>
                </c:pt>
                <c:pt idx="1440">
                  <c:v>0</c:v>
                </c:pt>
                <c:pt idx="1441">
                  <c:v>0</c:v>
                </c:pt>
                <c:pt idx="1442">
                  <c:v>0</c:v>
                </c:pt>
                <c:pt idx="1443">
                  <c:v>0</c:v>
                </c:pt>
                <c:pt idx="1444">
                  <c:v>0</c:v>
                </c:pt>
                <c:pt idx="1445">
                  <c:v>8.3532795991264308</c:v>
                </c:pt>
                <c:pt idx="1446">
                  <c:v>0</c:v>
                </c:pt>
                <c:pt idx="1447">
                  <c:v>0</c:v>
                </c:pt>
                <c:pt idx="1448">
                  <c:v>0</c:v>
                </c:pt>
                <c:pt idx="1449">
                  <c:v>0</c:v>
                </c:pt>
                <c:pt idx="1450">
                  <c:v>0</c:v>
                </c:pt>
                <c:pt idx="1451">
                  <c:v>0</c:v>
                </c:pt>
                <c:pt idx="1452">
                  <c:v>8.040153451133957</c:v>
                </c:pt>
                <c:pt idx="1453">
                  <c:v>0</c:v>
                </c:pt>
                <c:pt idx="1454">
                  <c:v>0</c:v>
                </c:pt>
                <c:pt idx="1455">
                  <c:v>0</c:v>
                </c:pt>
                <c:pt idx="1456">
                  <c:v>0</c:v>
                </c:pt>
                <c:pt idx="1457">
                  <c:v>0</c:v>
                </c:pt>
                <c:pt idx="1458">
                  <c:v>0</c:v>
                </c:pt>
                <c:pt idx="1459">
                  <c:v>9.5740436910936815</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6.8295106884140111</c:v>
                </c:pt>
                <c:pt idx="1478">
                  <c:v>0</c:v>
                </c:pt>
                <c:pt idx="1479">
                  <c:v>0</c:v>
                </c:pt>
                <c:pt idx="1480">
                  <c:v>0</c:v>
                </c:pt>
                <c:pt idx="1481">
                  <c:v>0</c:v>
                </c:pt>
                <c:pt idx="1482">
                  <c:v>0</c:v>
                </c:pt>
                <c:pt idx="1483">
                  <c:v>0</c:v>
                </c:pt>
                <c:pt idx="1484">
                  <c:v>0</c:v>
                </c:pt>
                <c:pt idx="1485">
                  <c:v>0</c:v>
                </c:pt>
                <c:pt idx="1486">
                  <c:v>0</c:v>
                </c:pt>
                <c:pt idx="1487">
                  <c:v>0</c:v>
                </c:pt>
                <c:pt idx="1488">
                  <c:v>0</c:v>
                </c:pt>
                <c:pt idx="1489">
                  <c:v>8.2884044134840025</c:v>
                </c:pt>
                <c:pt idx="1490">
                  <c:v>0</c:v>
                </c:pt>
                <c:pt idx="1491">
                  <c:v>0</c:v>
                </c:pt>
                <c:pt idx="1492">
                  <c:v>0</c:v>
                </c:pt>
                <c:pt idx="1493">
                  <c:v>0</c:v>
                </c:pt>
                <c:pt idx="1494">
                  <c:v>0</c:v>
                </c:pt>
                <c:pt idx="1495">
                  <c:v>0</c:v>
                </c:pt>
                <c:pt idx="1496">
                  <c:v>0</c:v>
                </c:pt>
                <c:pt idx="1497">
                  <c:v>0</c:v>
                </c:pt>
                <c:pt idx="1498">
                  <c:v>5.8486418531553817</c:v>
                </c:pt>
                <c:pt idx="1499">
                  <c:v>0</c:v>
                </c:pt>
                <c:pt idx="1500">
                  <c:v>0</c:v>
                </c:pt>
                <c:pt idx="1501">
                  <c:v>0</c:v>
                </c:pt>
                <c:pt idx="1502">
                  <c:v>0</c:v>
                </c:pt>
                <c:pt idx="1503">
                  <c:v>0</c:v>
                </c:pt>
                <c:pt idx="1504">
                  <c:v>0</c:v>
                </c:pt>
                <c:pt idx="1505">
                  <c:v>0</c:v>
                </c:pt>
                <c:pt idx="1506">
                  <c:v>5.7440434124460076</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7.2165755556927778</c:v>
                </c:pt>
                <c:pt idx="1532">
                  <c:v>5.0391041843109434</c:v>
                </c:pt>
                <c:pt idx="1533">
                  <c:v>0</c:v>
                </c:pt>
                <c:pt idx="1534">
                  <c:v>0</c:v>
                </c:pt>
                <c:pt idx="1535">
                  <c:v>0</c:v>
                </c:pt>
                <c:pt idx="1536">
                  <c:v>0</c:v>
                </c:pt>
                <c:pt idx="1537">
                  <c:v>0</c:v>
                </c:pt>
                <c:pt idx="1538">
                  <c:v>0</c:v>
                </c:pt>
                <c:pt idx="1539">
                  <c:v>0</c:v>
                </c:pt>
                <c:pt idx="1540">
                  <c:v>0</c:v>
                </c:pt>
                <c:pt idx="1541">
                  <c:v>0</c:v>
                </c:pt>
                <c:pt idx="1542">
                  <c:v>0</c:v>
                </c:pt>
                <c:pt idx="1543">
                  <c:v>6.8434741870926175</c:v>
                </c:pt>
                <c:pt idx="1544">
                  <c:v>0</c:v>
                </c:pt>
                <c:pt idx="1545">
                  <c:v>0</c:v>
                </c:pt>
                <c:pt idx="1546">
                  <c:v>0</c:v>
                </c:pt>
                <c:pt idx="1547">
                  <c:v>4.8848896050690129</c:v>
                </c:pt>
                <c:pt idx="1548">
                  <c:v>0</c:v>
                </c:pt>
                <c:pt idx="1549">
                  <c:v>0</c:v>
                </c:pt>
                <c:pt idx="1550">
                  <c:v>0</c:v>
                </c:pt>
                <c:pt idx="1551">
                  <c:v>0</c:v>
                </c:pt>
                <c:pt idx="1552">
                  <c:v>0</c:v>
                </c:pt>
                <c:pt idx="1553">
                  <c:v>4.6032778135105517</c:v>
                </c:pt>
                <c:pt idx="1554">
                  <c:v>0</c:v>
                </c:pt>
                <c:pt idx="1555">
                  <c:v>0</c:v>
                </c:pt>
                <c:pt idx="1556">
                  <c:v>0</c:v>
                </c:pt>
                <c:pt idx="1557">
                  <c:v>0</c:v>
                </c:pt>
                <c:pt idx="1558">
                  <c:v>0</c:v>
                </c:pt>
                <c:pt idx="1559">
                  <c:v>0</c:v>
                </c:pt>
                <c:pt idx="1560">
                  <c:v>0</c:v>
                </c:pt>
                <c:pt idx="1561">
                  <c:v>0</c:v>
                </c:pt>
                <c:pt idx="1562">
                  <c:v>0</c:v>
                </c:pt>
                <c:pt idx="1563">
                  <c:v>6.1919002335944739</c:v>
                </c:pt>
                <c:pt idx="1564">
                  <c:v>0</c:v>
                </c:pt>
                <c:pt idx="1565">
                  <c:v>0</c:v>
                </c:pt>
                <c:pt idx="1566">
                  <c:v>0</c:v>
                </c:pt>
                <c:pt idx="1567">
                  <c:v>0</c:v>
                </c:pt>
                <c:pt idx="1568">
                  <c:v>0</c:v>
                </c:pt>
                <c:pt idx="1569">
                  <c:v>0</c:v>
                </c:pt>
                <c:pt idx="1570">
                  <c:v>0</c:v>
                </c:pt>
                <c:pt idx="1571">
                  <c:v>0</c:v>
                </c:pt>
                <c:pt idx="1572">
                  <c:v>0</c:v>
                </c:pt>
                <c:pt idx="1573">
                  <c:v>0</c:v>
                </c:pt>
                <c:pt idx="1574">
                  <c:v>3.9221109016778826</c:v>
                </c:pt>
                <c:pt idx="1575">
                  <c:v>0</c:v>
                </c:pt>
                <c:pt idx="1576">
                  <c:v>0</c:v>
                </c:pt>
                <c:pt idx="1577">
                  <c:v>0</c:v>
                </c:pt>
                <c:pt idx="1578">
                  <c:v>0</c:v>
                </c:pt>
                <c:pt idx="1579">
                  <c:v>0</c:v>
                </c:pt>
                <c:pt idx="1580">
                  <c:v>0</c:v>
                </c:pt>
                <c:pt idx="1581">
                  <c:v>5.8148539273688122</c:v>
                </c:pt>
                <c:pt idx="1582">
                  <c:v>0</c:v>
                </c:pt>
                <c:pt idx="1583">
                  <c:v>5.7536445496413329</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3.5355285726089392</c:v>
                </c:pt>
                <c:pt idx="1615">
                  <c:v>0</c:v>
                </c:pt>
                <c:pt idx="1616">
                  <c:v>0</c:v>
                </c:pt>
                <c:pt idx="1617">
                  <c:v>0</c:v>
                </c:pt>
                <c:pt idx="1618">
                  <c:v>0</c:v>
                </c:pt>
                <c:pt idx="1619">
                  <c:v>0</c:v>
                </c:pt>
                <c:pt idx="1620">
                  <c:v>0</c:v>
                </c:pt>
                <c:pt idx="1621">
                  <c:v>0</c:v>
                </c:pt>
                <c:pt idx="1622">
                  <c:v>0</c:v>
                </c:pt>
                <c:pt idx="1623">
                  <c:v>0</c:v>
                </c:pt>
                <c:pt idx="1624">
                  <c:v>4.6777786608364949</c:v>
                </c:pt>
                <c:pt idx="1625">
                  <c:v>0</c:v>
                </c:pt>
                <c:pt idx="1626">
                  <c:v>0</c:v>
                </c:pt>
                <c:pt idx="1627">
                  <c:v>0</c:v>
                </c:pt>
                <c:pt idx="1628">
                  <c:v>0</c:v>
                </c:pt>
                <c:pt idx="1629">
                  <c:v>2.6949488637303709</c:v>
                </c:pt>
                <c:pt idx="1630">
                  <c:v>0</c:v>
                </c:pt>
                <c:pt idx="1631">
                  <c:v>4.608438428965723</c:v>
                </c:pt>
                <c:pt idx="1632">
                  <c:v>0</c:v>
                </c:pt>
                <c:pt idx="1633">
                  <c:v>0</c:v>
                </c:pt>
                <c:pt idx="1634">
                  <c:v>0</c:v>
                </c:pt>
                <c:pt idx="1635">
                  <c:v>0</c:v>
                </c:pt>
                <c:pt idx="1636">
                  <c:v>0</c:v>
                </c:pt>
                <c:pt idx="1637">
                  <c:v>0</c:v>
                </c:pt>
                <c:pt idx="1638">
                  <c:v>2.6502699191187027</c:v>
                </c:pt>
                <c:pt idx="1639">
                  <c:v>0</c:v>
                </c:pt>
                <c:pt idx="1640">
                  <c:v>0</c:v>
                </c:pt>
                <c:pt idx="1641">
                  <c:v>0</c:v>
                </c:pt>
                <c:pt idx="1642">
                  <c:v>0</c:v>
                </c:pt>
                <c:pt idx="1643">
                  <c:v>0</c:v>
                </c:pt>
                <c:pt idx="1644">
                  <c:v>0</c:v>
                </c:pt>
                <c:pt idx="1645">
                  <c:v>0</c:v>
                </c:pt>
                <c:pt idx="1646">
                  <c:v>0</c:v>
                </c:pt>
                <c:pt idx="1647">
                  <c:v>2.5082777620103691</c:v>
                </c:pt>
                <c:pt idx="1648">
                  <c:v>0</c:v>
                </c:pt>
                <c:pt idx="1649">
                  <c:v>0</c:v>
                </c:pt>
                <c:pt idx="1650">
                  <c:v>0</c:v>
                </c:pt>
                <c:pt idx="1651">
                  <c:v>0</c:v>
                </c:pt>
                <c:pt idx="1652">
                  <c:v>0</c:v>
                </c:pt>
                <c:pt idx="1653">
                  <c:v>0</c:v>
                </c:pt>
                <c:pt idx="1654">
                  <c:v>2.3121744454346</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1.901423291238217</c:v>
                </c:pt>
                <c:pt idx="1725">
                  <c:v>0</c:v>
                </c:pt>
                <c:pt idx="1726">
                  <c:v>0</c:v>
                </c:pt>
                <c:pt idx="1727">
                  <c:v>0</c:v>
                </c:pt>
                <c:pt idx="1728">
                  <c:v>0</c:v>
                </c:pt>
                <c:pt idx="1729">
                  <c:v>0</c:v>
                </c:pt>
                <c:pt idx="1730">
                  <c:v>0</c:v>
                </c:pt>
                <c:pt idx="1731">
                  <c:v>2.1344081337959757</c:v>
                </c:pt>
                <c:pt idx="1732">
                  <c:v>2.109067791762115</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2.3980177763188699</c:v>
                </c:pt>
                <c:pt idx="1759">
                  <c:v>0</c:v>
                </c:pt>
                <c:pt idx="1760">
                  <c:v>0</c:v>
                </c:pt>
                <c:pt idx="1761">
                  <c:v>0</c:v>
                </c:pt>
                <c:pt idx="1762">
                  <c:v>0</c:v>
                </c:pt>
                <c:pt idx="1763">
                  <c:v>3.1496326891762187</c:v>
                </c:pt>
                <c:pt idx="1764">
                  <c:v>2.2765181321037744</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0.79111421966821638</c:v>
                </c:pt>
                <c:pt idx="1779">
                  <c:v>0</c:v>
                </c:pt>
                <c:pt idx="1780">
                  <c:v>0</c:v>
                </c:pt>
                <c:pt idx="1781">
                  <c:v>0</c:v>
                </c:pt>
                <c:pt idx="1782">
                  <c:v>0</c:v>
                </c:pt>
                <c:pt idx="1783">
                  <c:v>0.46245068867015604</c:v>
                </c:pt>
                <c:pt idx="1784">
                  <c:v>0</c:v>
                </c:pt>
                <c:pt idx="1785">
                  <c:v>0</c:v>
                </c:pt>
                <c:pt idx="1786">
                  <c:v>0</c:v>
                </c:pt>
                <c:pt idx="1787">
                  <c:v>0</c:v>
                </c:pt>
                <c:pt idx="1788">
                  <c:v>0</c:v>
                </c:pt>
                <c:pt idx="1789">
                  <c:v>0</c:v>
                </c:pt>
                <c:pt idx="1790">
                  <c:v>0</c:v>
                </c:pt>
                <c:pt idx="1791">
                  <c:v>2.5732889211890217</c:v>
                </c:pt>
                <c:pt idx="1792">
                  <c:v>0</c:v>
                </c:pt>
                <c:pt idx="1793">
                  <c:v>0</c:v>
                </c:pt>
                <c:pt idx="1794">
                  <c:v>0</c:v>
                </c:pt>
                <c:pt idx="1795">
                  <c:v>0</c:v>
                </c:pt>
                <c:pt idx="1796">
                  <c:v>0</c:v>
                </c:pt>
                <c:pt idx="1797">
                  <c:v>0</c:v>
                </c:pt>
                <c:pt idx="1798">
                  <c:v>0</c:v>
                </c:pt>
                <c:pt idx="1799">
                  <c:v>0</c:v>
                </c:pt>
                <c:pt idx="1800">
                  <c:v>0</c:v>
                </c:pt>
                <c:pt idx="1801">
                  <c:v>2.3566708244663666</c:v>
                </c:pt>
                <c:pt idx="1802">
                  <c:v>0</c:v>
                </c:pt>
                <c:pt idx="1803">
                  <c:v>1.5094327034905</c:v>
                </c:pt>
                <c:pt idx="1804">
                  <c:v>0</c:v>
                </c:pt>
                <c:pt idx="1805">
                  <c:v>0</c:v>
                </c:pt>
                <c:pt idx="1806">
                  <c:v>0.35173799131917249</c:v>
                </c:pt>
                <c:pt idx="1807">
                  <c:v>2.2659612818652413</c:v>
                </c:pt>
                <c:pt idx="1808">
                  <c:v>0</c:v>
                </c:pt>
                <c:pt idx="1809">
                  <c:v>0</c:v>
                </c:pt>
                <c:pt idx="1810">
                  <c:v>0</c:v>
                </c:pt>
                <c:pt idx="1811">
                  <c:v>0</c:v>
                </c:pt>
                <c:pt idx="1812">
                  <c:v>0</c:v>
                </c:pt>
                <c:pt idx="1813">
                  <c:v>2.1917090761333107</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1.7051931723236677</c:v>
                </c:pt>
                <c:pt idx="1835">
                  <c:v>0</c:v>
                </c:pt>
                <c:pt idx="1836">
                  <c:v>0</c:v>
                </c:pt>
                <c:pt idx="1837">
                  <c:v>0</c:v>
                </c:pt>
                <c:pt idx="1838">
                  <c:v>0</c:v>
                </c:pt>
                <c:pt idx="1839">
                  <c:v>0</c:v>
                </c:pt>
                <c:pt idx="1840">
                  <c:v>0</c:v>
                </c:pt>
                <c:pt idx="1841">
                  <c:v>0</c:v>
                </c:pt>
                <c:pt idx="1842">
                  <c:v>1.5673311704628858</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0.82015074136986144</c:v>
                </c:pt>
                <c:pt idx="1905">
                  <c:v>0</c:v>
                </c:pt>
                <c:pt idx="1906">
                  <c:v>0</c:v>
                </c:pt>
                <c:pt idx="1907">
                  <c:v>0</c:v>
                </c:pt>
                <c:pt idx="1908">
                  <c:v>0</c:v>
                </c:pt>
                <c:pt idx="1909">
                  <c:v>0</c:v>
                </c:pt>
                <c:pt idx="1910">
                  <c:v>0</c:v>
                </c:pt>
                <c:pt idx="1911">
                  <c:v>0</c:v>
                </c:pt>
                <c:pt idx="1912">
                  <c:v>0</c:v>
                </c:pt>
                <c:pt idx="1913">
                  <c:v>0.61948052103773676</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c:v>
                </c:pt>
                <c:pt idx="4053">
                  <c:v>0</c:v>
                </c:pt>
                <c:pt idx="4054">
                  <c:v>0</c:v>
                </c:pt>
                <c:pt idx="4055">
                  <c:v>0</c:v>
                </c:pt>
                <c:pt idx="4056">
                  <c:v>0</c:v>
                </c:pt>
                <c:pt idx="4057">
                  <c:v>0</c:v>
                </c:pt>
                <c:pt idx="4058">
                  <c:v>0</c:v>
                </c:pt>
                <c:pt idx="4059">
                  <c:v>0</c:v>
                </c:pt>
                <c:pt idx="4060">
                  <c:v>0</c:v>
                </c:pt>
                <c:pt idx="4061">
                  <c:v>0</c:v>
                </c:pt>
                <c:pt idx="4062">
                  <c:v>0</c:v>
                </c:pt>
                <c:pt idx="4063">
                  <c:v>0</c:v>
                </c:pt>
                <c:pt idx="4064">
                  <c:v>0</c:v>
                </c:pt>
                <c:pt idx="4065">
                  <c:v>0</c:v>
                </c:pt>
                <c:pt idx="4066">
                  <c:v>0</c:v>
                </c:pt>
                <c:pt idx="4067">
                  <c:v>0</c:v>
                </c:pt>
                <c:pt idx="4068">
                  <c:v>0</c:v>
                </c:pt>
                <c:pt idx="4069">
                  <c:v>0</c:v>
                </c:pt>
                <c:pt idx="4070">
                  <c:v>0</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0</c:v>
                </c:pt>
                <c:pt idx="4089">
                  <c:v>0</c:v>
                </c:pt>
                <c:pt idx="4090">
                  <c:v>0</c:v>
                </c:pt>
                <c:pt idx="4091">
                  <c:v>0</c:v>
                </c:pt>
                <c:pt idx="4092">
                  <c:v>0</c:v>
                </c:pt>
                <c:pt idx="4093">
                  <c:v>0</c:v>
                </c:pt>
                <c:pt idx="4094">
                  <c:v>0</c:v>
                </c:pt>
                <c:pt idx="4095">
                  <c:v>0</c:v>
                </c:pt>
                <c:pt idx="4096">
                  <c:v>0</c:v>
                </c:pt>
                <c:pt idx="4097">
                  <c:v>0</c:v>
                </c:pt>
                <c:pt idx="4098">
                  <c:v>0</c:v>
                </c:pt>
                <c:pt idx="4099">
                  <c:v>0</c:v>
                </c:pt>
                <c:pt idx="4100">
                  <c:v>0</c:v>
                </c:pt>
                <c:pt idx="4101">
                  <c:v>0</c:v>
                </c:pt>
                <c:pt idx="4102">
                  <c:v>0</c:v>
                </c:pt>
                <c:pt idx="4103">
                  <c:v>0</c:v>
                </c:pt>
                <c:pt idx="4104">
                  <c:v>0</c:v>
                </c:pt>
                <c:pt idx="4105">
                  <c:v>0</c:v>
                </c:pt>
                <c:pt idx="4106">
                  <c:v>0</c:v>
                </c:pt>
                <c:pt idx="4107">
                  <c:v>0</c:v>
                </c:pt>
                <c:pt idx="4108">
                  <c:v>0</c:v>
                </c:pt>
                <c:pt idx="4109">
                  <c:v>0</c:v>
                </c:pt>
                <c:pt idx="4110">
                  <c:v>0</c:v>
                </c:pt>
                <c:pt idx="4111">
                  <c:v>0</c:v>
                </c:pt>
                <c:pt idx="4112">
                  <c:v>0</c:v>
                </c:pt>
                <c:pt idx="4113">
                  <c:v>0</c:v>
                </c:pt>
                <c:pt idx="4114">
                  <c:v>0</c:v>
                </c:pt>
                <c:pt idx="4115">
                  <c:v>0</c:v>
                </c:pt>
                <c:pt idx="4116">
                  <c:v>0</c:v>
                </c:pt>
                <c:pt idx="4117">
                  <c:v>0</c:v>
                </c:pt>
                <c:pt idx="4118">
                  <c:v>0</c:v>
                </c:pt>
                <c:pt idx="4119">
                  <c:v>0</c:v>
                </c:pt>
                <c:pt idx="4120">
                  <c:v>0</c:v>
                </c:pt>
                <c:pt idx="4121">
                  <c:v>0</c:v>
                </c:pt>
                <c:pt idx="4122">
                  <c:v>0</c:v>
                </c:pt>
                <c:pt idx="4123">
                  <c:v>0</c:v>
                </c:pt>
                <c:pt idx="4124">
                  <c:v>0</c:v>
                </c:pt>
                <c:pt idx="4125">
                  <c:v>0</c:v>
                </c:pt>
                <c:pt idx="4126">
                  <c:v>0</c:v>
                </c:pt>
                <c:pt idx="4127">
                  <c:v>0</c:v>
                </c:pt>
                <c:pt idx="4128">
                  <c:v>0</c:v>
                </c:pt>
                <c:pt idx="4129">
                  <c:v>0</c:v>
                </c:pt>
                <c:pt idx="4130">
                  <c:v>0</c:v>
                </c:pt>
                <c:pt idx="4131">
                  <c:v>0</c:v>
                </c:pt>
                <c:pt idx="4132">
                  <c:v>0</c:v>
                </c:pt>
                <c:pt idx="4133">
                  <c:v>0</c:v>
                </c:pt>
                <c:pt idx="4134">
                  <c:v>0</c:v>
                </c:pt>
                <c:pt idx="4135">
                  <c:v>0</c:v>
                </c:pt>
                <c:pt idx="4136">
                  <c:v>0</c:v>
                </c:pt>
                <c:pt idx="4137">
                  <c:v>0</c:v>
                </c:pt>
                <c:pt idx="4138">
                  <c:v>0</c:v>
                </c:pt>
                <c:pt idx="4139">
                  <c:v>0</c:v>
                </c:pt>
                <c:pt idx="4140">
                  <c:v>0</c:v>
                </c:pt>
                <c:pt idx="4141">
                  <c:v>0</c:v>
                </c:pt>
                <c:pt idx="4142">
                  <c:v>0</c:v>
                </c:pt>
                <c:pt idx="4143">
                  <c:v>0</c:v>
                </c:pt>
                <c:pt idx="4144">
                  <c:v>0</c:v>
                </c:pt>
                <c:pt idx="4145">
                  <c:v>0</c:v>
                </c:pt>
                <c:pt idx="4146">
                  <c:v>0</c:v>
                </c:pt>
                <c:pt idx="4147">
                  <c:v>0</c:v>
                </c:pt>
                <c:pt idx="4148">
                  <c:v>0</c:v>
                </c:pt>
                <c:pt idx="4149">
                  <c:v>0</c:v>
                </c:pt>
                <c:pt idx="4150">
                  <c:v>0</c:v>
                </c:pt>
                <c:pt idx="4151">
                  <c:v>0</c:v>
                </c:pt>
                <c:pt idx="4152">
                  <c:v>0</c:v>
                </c:pt>
                <c:pt idx="4153">
                  <c:v>0</c:v>
                </c:pt>
                <c:pt idx="4154">
                  <c:v>0</c:v>
                </c:pt>
                <c:pt idx="4155">
                  <c:v>0</c:v>
                </c:pt>
                <c:pt idx="4156">
                  <c:v>0</c:v>
                </c:pt>
                <c:pt idx="4157">
                  <c:v>0</c:v>
                </c:pt>
                <c:pt idx="4158">
                  <c:v>0</c:v>
                </c:pt>
                <c:pt idx="4159">
                  <c:v>0</c:v>
                </c:pt>
                <c:pt idx="4160">
                  <c:v>0</c:v>
                </c:pt>
                <c:pt idx="4161">
                  <c:v>0</c:v>
                </c:pt>
                <c:pt idx="4162">
                  <c:v>0</c:v>
                </c:pt>
                <c:pt idx="4163">
                  <c:v>0</c:v>
                </c:pt>
                <c:pt idx="4164">
                  <c:v>0</c:v>
                </c:pt>
                <c:pt idx="4165">
                  <c:v>0</c:v>
                </c:pt>
                <c:pt idx="4166">
                  <c:v>0</c:v>
                </c:pt>
                <c:pt idx="4167">
                  <c:v>0</c:v>
                </c:pt>
                <c:pt idx="4168">
                  <c:v>0</c:v>
                </c:pt>
                <c:pt idx="4169">
                  <c:v>0</c:v>
                </c:pt>
                <c:pt idx="4170">
                  <c:v>0</c:v>
                </c:pt>
                <c:pt idx="4171">
                  <c:v>0</c:v>
                </c:pt>
                <c:pt idx="4172">
                  <c:v>0</c:v>
                </c:pt>
                <c:pt idx="4173">
                  <c:v>0</c:v>
                </c:pt>
                <c:pt idx="4174">
                  <c:v>0</c:v>
                </c:pt>
                <c:pt idx="4175">
                  <c:v>0</c:v>
                </c:pt>
                <c:pt idx="4176">
                  <c:v>0</c:v>
                </c:pt>
                <c:pt idx="4177">
                  <c:v>0</c:v>
                </c:pt>
                <c:pt idx="4178">
                  <c:v>0</c:v>
                </c:pt>
                <c:pt idx="4179">
                  <c:v>0</c:v>
                </c:pt>
                <c:pt idx="4180">
                  <c:v>0</c:v>
                </c:pt>
                <c:pt idx="4181">
                  <c:v>0</c:v>
                </c:pt>
                <c:pt idx="4182">
                  <c:v>0</c:v>
                </c:pt>
                <c:pt idx="4183">
                  <c:v>0</c:v>
                </c:pt>
                <c:pt idx="4184">
                  <c:v>0</c:v>
                </c:pt>
                <c:pt idx="4185">
                  <c:v>0</c:v>
                </c:pt>
                <c:pt idx="4186">
                  <c:v>0</c:v>
                </c:pt>
                <c:pt idx="4187">
                  <c:v>0</c:v>
                </c:pt>
                <c:pt idx="4188">
                  <c:v>0</c:v>
                </c:pt>
                <c:pt idx="4189">
                  <c:v>0</c:v>
                </c:pt>
                <c:pt idx="4190">
                  <c:v>0</c:v>
                </c:pt>
                <c:pt idx="4191">
                  <c:v>0</c:v>
                </c:pt>
                <c:pt idx="4192">
                  <c:v>0</c:v>
                </c:pt>
                <c:pt idx="4193">
                  <c:v>0</c:v>
                </c:pt>
                <c:pt idx="4194">
                  <c:v>0</c:v>
                </c:pt>
                <c:pt idx="4195">
                  <c:v>0</c:v>
                </c:pt>
                <c:pt idx="4196">
                  <c:v>0</c:v>
                </c:pt>
                <c:pt idx="4197">
                  <c:v>0</c:v>
                </c:pt>
                <c:pt idx="4198">
                  <c:v>0</c:v>
                </c:pt>
                <c:pt idx="4199">
                  <c:v>0</c:v>
                </c:pt>
                <c:pt idx="4200">
                  <c:v>0</c:v>
                </c:pt>
                <c:pt idx="4201">
                  <c:v>0</c:v>
                </c:pt>
                <c:pt idx="4202">
                  <c:v>0</c:v>
                </c:pt>
                <c:pt idx="4203">
                  <c:v>0</c:v>
                </c:pt>
                <c:pt idx="4204">
                  <c:v>0</c:v>
                </c:pt>
                <c:pt idx="4205">
                  <c:v>0</c:v>
                </c:pt>
                <c:pt idx="4206">
                  <c:v>0</c:v>
                </c:pt>
                <c:pt idx="4207">
                  <c:v>0</c:v>
                </c:pt>
                <c:pt idx="4208">
                  <c:v>0</c:v>
                </c:pt>
                <c:pt idx="4209">
                  <c:v>0</c:v>
                </c:pt>
                <c:pt idx="4210">
                  <c:v>0</c:v>
                </c:pt>
                <c:pt idx="4211">
                  <c:v>0</c:v>
                </c:pt>
                <c:pt idx="4212">
                  <c:v>0</c:v>
                </c:pt>
                <c:pt idx="4213">
                  <c:v>0</c:v>
                </c:pt>
                <c:pt idx="4214">
                  <c:v>0</c:v>
                </c:pt>
                <c:pt idx="4215">
                  <c:v>0</c:v>
                </c:pt>
                <c:pt idx="4216">
                  <c:v>0</c:v>
                </c:pt>
                <c:pt idx="4217">
                  <c:v>0</c:v>
                </c:pt>
                <c:pt idx="4218">
                  <c:v>0</c:v>
                </c:pt>
                <c:pt idx="4219">
                  <c:v>0</c:v>
                </c:pt>
                <c:pt idx="4220">
                  <c:v>0</c:v>
                </c:pt>
                <c:pt idx="4221">
                  <c:v>0</c:v>
                </c:pt>
                <c:pt idx="4222">
                  <c:v>0</c:v>
                </c:pt>
                <c:pt idx="4223">
                  <c:v>0</c:v>
                </c:pt>
                <c:pt idx="4224">
                  <c:v>0</c:v>
                </c:pt>
                <c:pt idx="4225">
                  <c:v>0</c:v>
                </c:pt>
                <c:pt idx="4226">
                  <c:v>0</c:v>
                </c:pt>
                <c:pt idx="4227">
                  <c:v>0</c:v>
                </c:pt>
                <c:pt idx="4228">
                  <c:v>0</c:v>
                </c:pt>
                <c:pt idx="4229">
                  <c:v>0</c:v>
                </c:pt>
                <c:pt idx="4230">
                  <c:v>0</c:v>
                </c:pt>
                <c:pt idx="4231">
                  <c:v>0</c:v>
                </c:pt>
                <c:pt idx="4232">
                  <c:v>0</c:v>
                </c:pt>
                <c:pt idx="4233">
                  <c:v>0</c:v>
                </c:pt>
                <c:pt idx="4234">
                  <c:v>0</c:v>
                </c:pt>
                <c:pt idx="4235">
                  <c:v>0</c:v>
                </c:pt>
                <c:pt idx="4236">
                  <c:v>0</c:v>
                </c:pt>
                <c:pt idx="4237">
                  <c:v>0</c:v>
                </c:pt>
                <c:pt idx="4238">
                  <c:v>0</c:v>
                </c:pt>
                <c:pt idx="4239">
                  <c:v>0</c:v>
                </c:pt>
                <c:pt idx="4240">
                  <c:v>0</c:v>
                </c:pt>
                <c:pt idx="4241">
                  <c:v>0</c:v>
                </c:pt>
                <c:pt idx="4242">
                  <c:v>0</c:v>
                </c:pt>
                <c:pt idx="4243">
                  <c:v>0</c:v>
                </c:pt>
                <c:pt idx="4244">
                  <c:v>0</c:v>
                </c:pt>
                <c:pt idx="4245">
                  <c:v>0</c:v>
                </c:pt>
                <c:pt idx="4246">
                  <c:v>0</c:v>
                </c:pt>
                <c:pt idx="4247">
                  <c:v>0</c:v>
                </c:pt>
                <c:pt idx="4248">
                  <c:v>0</c:v>
                </c:pt>
                <c:pt idx="4249">
                  <c:v>0</c:v>
                </c:pt>
                <c:pt idx="4250">
                  <c:v>0</c:v>
                </c:pt>
                <c:pt idx="4251">
                  <c:v>0</c:v>
                </c:pt>
                <c:pt idx="4252">
                  <c:v>0</c:v>
                </c:pt>
                <c:pt idx="4253">
                  <c:v>0</c:v>
                </c:pt>
                <c:pt idx="4254">
                  <c:v>0</c:v>
                </c:pt>
                <c:pt idx="4255">
                  <c:v>0</c:v>
                </c:pt>
                <c:pt idx="4256">
                  <c:v>0</c:v>
                </c:pt>
                <c:pt idx="4257">
                  <c:v>0</c:v>
                </c:pt>
                <c:pt idx="4258">
                  <c:v>0</c:v>
                </c:pt>
                <c:pt idx="4259">
                  <c:v>0</c:v>
                </c:pt>
                <c:pt idx="4260">
                  <c:v>0</c:v>
                </c:pt>
                <c:pt idx="4261">
                  <c:v>0</c:v>
                </c:pt>
                <c:pt idx="4262">
                  <c:v>0</c:v>
                </c:pt>
                <c:pt idx="4263">
                  <c:v>0</c:v>
                </c:pt>
                <c:pt idx="4264">
                  <c:v>0</c:v>
                </c:pt>
                <c:pt idx="4265">
                  <c:v>0</c:v>
                </c:pt>
                <c:pt idx="4266">
                  <c:v>0</c:v>
                </c:pt>
                <c:pt idx="4267">
                  <c:v>0</c:v>
                </c:pt>
                <c:pt idx="4268">
                  <c:v>0</c:v>
                </c:pt>
                <c:pt idx="4269">
                  <c:v>0</c:v>
                </c:pt>
                <c:pt idx="4270">
                  <c:v>0</c:v>
                </c:pt>
                <c:pt idx="4271">
                  <c:v>0</c:v>
                </c:pt>
                <c:pt idx="4272">
                  <c:v>0</c:v>
                </c:pt>
                <c:pt idx="4273">
                  <c:v>0</c:v>
                </c:pt>
                <c:pt idx="4274">
                  <c:v>0</c:v>
                </c:pt>
                <c:pt idx="4275">
                  <c:v>0</c:v>
                </c:pt>
                <c:pt idx="4276">
                  <c:v>0</c:v>
                </c:pt>
                <c:pt idx="4277">
                  <c:v>0</c:v>
                </c:pt>
                <c:pt idx="4278">
                  <c:v>0</c:v>
                </c:pt>
                <c:pt idx="4279">
                  <c:v>0</c:v>
                </c:pt>
                <c:pt idx="4280">
                  <c:v>0</c:v>
                </c:pt>
                <c:pt idx="4281">
                  <c:v>0</c:v>
                </c:pt>
                <c:pt idx="4282">
                  <c:v>0</c:v>
                </c:pt>
                <c:pt idx="4283">
                  <c:v>0</c:v>
                </c:pt>
                <c:pt idx="4284">
                  <c:v>0</c:v>
                </c:pt>
                <c:pt idx="4285">
                  <c:v>0</c:v>
                </c:pt>
                <c:pt idx="4286">
                  <c:v>0</c:v>
                </c:pt>
                <c:pt idx="4287">
                  <c:v>0</c:v>
                </c:pt>
                <c:pt idx="4288">
                  <c:v>0</c:v>
                </c:pt>
                <c:pt idx="4289">
                  <c:v>0</c:v>
                </c:pt>
                <c:pt idx="4290">
                  <c:v>0</c:v>
                </c:pt>
                <c:pt idx="4291">
                  <c:v>0</c:v>
                </c:pt>
                <c:pt idx="4292">
                  <c:v>0</c:v>
                </c:pt>
                <c:pt idx="4293">
                  <c:v>0</c:v>
                </c:pt>
                <c:pt idx="4294">
                  <c:v>0</c:v>
                </c:pt>
                <c:pt idx="4295">
                  <c:v>0</c:v>
                </c:pt>
                <c:pt idx="4296">
                  <c:v>0</c:v>
                </c:pt>
                <c:pt idx="4297">
                  <c:v>0</c:v>
                </c:pt>
                <c:pt idx="4298">
                  <c:v>0</c:v>
                </c:pt>
                <c:pt idx="4299">
                  <c:v>0</c:v>
                </c:pt>
                <c:pt idx="4300">
                  <c:v>0</c:v>
                </c:pt>
                <c:pt idx="4301">
                  <c:v>0</c:v>
                </c:pt>
                <c:pt idx="4302">
                  <c:v>0</c:v>
                </c:pt>
                <c:pt idx="4303">
                  <c:v>0</c:v>
                </c:pt>
                <c:pt idx="4304">
                  <c:v>0</c:v>
                </c:pt>
                <c:pt idx="4305">
                  <c:v>0</c:v>
                </c:pt>
                <c:pt idx="4306">
                  <c:v>0</c:v>
                </c:pt>
                <c:pt idx="4307">
                  <c:v>0</c:v>
                </c:pt>
                <c:pt idx="4308">
                  <c:v>0</c:v>
                </c:pt>
                <c:pt idx="4309">
                  <c:v>0</c:v>
                </c:pt>
                <c:pt idx="4310">
                  <c:v>0</c:v>
                </c:pt>
                <c:pt idx="4311">
                  <c:v>0</c:v>
                </c:pt>
                <c:pt idx="4312">
                  <c:v>0</c:v>
                </c:pt>
                <c:pt idx="4313">
                  <c:v>0</c:v>
                </c:pt>
                <c:pt idx="4314">
                  <c:v>0</c:v>
                </c:pt>
                <c:pt idx="4315">
                  <c:v>0</c:v>
                </c:pt>
                <c:pt idx="4316">
                  <c:v>0</c:v>
                </c:pt>
                <c:pt idx="4317">
                  <c:v>0</c:v>
                </c:pt>
                <c:pt idx="4318">
                  <c:v>0</c:v>
                </c:pt>
                <c:pt idx="4319">
                  <c:v>0</c:v>
                </c:pt>
                <c:pt idx="4320">
                  <c:v>0</c:v>
                </c:pt>
                <c:pt idx="4321">
                  <c:v>0</c:v>
                </c:pt>
                <c:pt idx="4322">
                  <c:v>0</c:v>
                </c:pt>
                <c:pt idx="4323">
                  <c:v>0</c:v>
                </c:pt>
                <c:pt idx="4324">
                  <c:v>0</c:v>
                </c:pt>
                <c:pt idx="4325">
                  <c:v>0</c:v>
                </c:pt>
                <c:pt idx="4326">
                  <c:v>0</c:v>
                </c:pt>
                <c:pt idx="4327">
                  <c:v>0</c:v>
                </c:pt>
                <c:pt idx="4328">
                  <c:v>0</c:v>
                </c:pt>
                <c:pt idx="4329">
                  <c:v>0</c:v>
                </c:pt>
                <c:pt idx="4330">
                  <c:v>0</c:v>
                </c:pt>
                <c:pt idx="4331">
                  <c:v>0</c:v>
                </c:pt>
                <c:pt idx="4332">
                  <c:v>0</c:v>
                </c:pt>
                <c:pt idx="4333">
                  <c:v>0</c:v>
                </c:pt>
                <c:pt idx="4334">
                  <c:v>0</c:v>
                </c:pt>
                <c:pt idx="4335">
                  <c:v>0</c:v>
                </c:pt>
                <c:pt idx="4336">
                  <c:v>0</c:v>
                </c:pt>
                <c:pt idx="4337">
                  <c:v>0</c:v>
                </c:pt>
                <c:pt idx="4338">
                  <c:v>0</c:v>
                </c:pt>
                <c:pt idx="4339">
                  <c:v>0</c:v>
                </c:pt>
                <c:pt idx="4340">
                  <c:v>0</c:v>
                </c:pt>
                <c:pt idx="4341">
                  <c:v>0</c:v>
                </c:pt>
                <c:pt idx="4342">
                  <c:v>0</c:v>
                </c:pt>
                <c:pt idx="4343">
                  <c:v>0</c:v>
                </c:pt>
                <c:pt idx="4344">
                  <c:v>0</c:v>
                </c:pt>
                <c:pt idx="4345">
                  <c:v>0</c:v>
                </c:pt>
                <c:pt idx="4346">
                  <c:v>0</c:v>
                </c:pt>
                <c:pt idx="4347">
                  <c:v>0</c:v>
                </c:pt>
                <c:pt idx="4348">
                  <c:v>0</c:v>
                </c:pt>
                <c:pt idx="4349">
                  <c:v>0</c:v>
                </c:pt>
                <c:pt idx="4350">
                  <c:v>0</c:v>
                </c:pt>
                <c:pt idx="4351">
                  <c:v>0</c:v>
                </c:pt>
                <c:pt idx="4352">
                  <c:v>0</c:v>
                </c:pt>
                <c:pt idx="4353">
                  <c:v>0</c:v>
                </c:pt>
                <c:pt idx="4354">
                  <c:v>0</c:v>
                </c:pt>
                <c:pt idx="4355">
                  <c:v>0</c:v>
                </c:pt>
                <c:pt idx="4356">
                  <c:v>0</c:v>
                </c:pt>
                <c:pt idx="4357">
                  <c:v>0</c:v>
                </c:pt>
                <c:pt idx="4358">
                  <c:v>0</c:v>
                </c:pt>
                <c:pt idx="4359">
                  <c:v>0</c:v>
                </c:pt>
                <c:pt idx="4360">
                  <c:v>0</c:v>
                </c:pt>
                <c:pt idx="4361">
                  <c:v>0</c:v>
                </c:pt>
                <c:pt idx="4362">
                  <c:v>0</c:v>
                </c:pt>
                <c:pt idx="4363">
                  <c:v>0</c:v>
                </c:pt>
                <c:pt idx="4364">
                  <c:v>0</c:v>
                </c:pt>
                <c:pt idx="4365">
                  <c:v>0</c:v>
                </c:pt>
                <c:pt idx="4366">
                  <c:v>0</c:v>
                </c:pt>
                <c:pt idx="4367">
                  <c:v>0</c:v>
                </c:pt>
                <c:pt idx="4368">
                  <c:v>0</c:v>
                </c:pt>
                <c:pt idx="4369">
                  <c:v>0</c:v>
                </c:pt>
                <c:pt idx="4370">
                  <c:v>0</c:v>
                </c:pt>
                <c:pt idx="4371">
                  <c:v>0</c:v>
                </c:pt>
                <c:pt idx="4372">
                  <c:v>0</c:v>
                </c:pt>
                <c:pt idx="4373">
                  <c:v>0</c:v>
                </c:pt>
                <c:pt idx="4374">
                  <c:v>0</c:v>
                </c:pt>
                <c:pt idx="4375">
                  <c:v>0</c:v>
                </c:pt>
                <c:pt idx="4376">
                  <c:v>0</c:v>
                </c:pt>
                <c:pt idx="4377">
                  <c:v>0</c:v>
                </c:pt>
                <c:pt idx="4378">
                  <c:v>0</c:v>
                </c:pt>
                <c:pt idx="4379">
                  <c:v>0</c:v>
                </c:pt>
                <c:pt idx="4380">
                  <c:v>0</c:v>
                </c:pt>
                <c:pt idx="4381">
                  <c:v>0</c:v>
                </c:pt>
                <c:pt idx="4382">
                  <c:v>0</c:v>
                </c:pt>
                <c:pt idx="4383">
                  <c:v>0</c:v>
                </c:pt>
                <c:pt idx="4384">
                  <c:v>0</c:v>
                </c:pt>
                <c:pt idx="4385">
                  <c:v>0</c:v>
                </c:pt>
                <c:pt idx="4386">
                  <c:v>0</c:v>
                </c:pt>
                <c:pt idx="4387">
                  <c:v>0</c:v>
                </c:pt>
                <c:pt idx="4388">
                  <c:v>0</c:v>
                </c:pt>
                <c:pt idx="4389">
                  <c:v>0</c:v>
                </c:pt>
                <c:pt idx="4390">
                  <c:v>0</c:v>
                </c:pt>
                <c:pt idx="4391">
                  <c:v>0</c:v>
                </c:pt>
                <c:pt idx="4392">
                  <c:v>0</c:v>
                </c:pt>
                <c:pt idx="4393">
                  <c:v>0</c:v>
                </c:pt>
                <c:pt idx="4394">
                  <c:v>0</c:v>
                </c:pt>
                <c:pt idx="4395">
                  <c:v>0</c:v>
                </c:pt>
                <c:pt idx="4396">
                  <c:v>0</c:v>
                </c:pt>
                <c:pt idx="4397">
                  <c:v>0</c:v>
                </c:pt>
                <c:pt idx="4398">
                  <c:v>0</c:v>
                </c:pt>
                <c:pt idx="4399">
                  <c:v>0</c:v>
                </c:pt>
                <c:pt idx="4400">
                  <c:v>0</c:v>
                </c:pt>
                <c:pt idx="4401">
                  <c:v>0</c:v>
                </c:pt>
                <c:pt idx="4402">
                  <c:v>0</c:v>
                </c:pt>
                <c:pt idx="4403">
                  <c:v>0</c:v>
                </c:pt>
                <c:pt idx="4404">
                  <c:v>0</c:v>
                </c:pt>
                <c:pt idx="4405">
                  <c:v>0</c:v>
                </c:pt>
                <c:pt idx="4406">
                  <c:v>0</c:v>
                </c:pt>
                <c:pt idx="4407">
                  <c:v>0</c:v>
                </c:pt>
                <c:pt idx="4408">
                  <c:v>0</c:v>
                </c:pt>
                <c:pt idx="4409">
                  <c:v>0</c:v>
                </c:pt>
                <c:pt idx="4410">
                  <c:v>0</c:v>
                </c:pt>
                <c:pt idx="4411">
                  <c:v>0</c:v>
                </c:pt>
                <c:pt idx="4412">
                  <c:v>0</c:v>
                </c:pt>
                <c:pt idx="4413">
                  <c:v>0</c:v>
                </c:pt>
                <c:pt idx="4414">
                  <c:v>0</c:v>
                </c:pt>
                <c:pt idx="4415">
                  <c:v>0</c:v>
                </c:pt>
                <c:pt idx="4416">
                  <c:v>0</c:v>
                </c:pt>
                <c:pt idx="4417">
                  <c:v>0</c:v>
                </c:pt>
                <c:pt idx="4418">
                  <c:v>0</c:v>
                </c:pt>
                <c:pt idx="4419">
                  <c:v>0</c:v>
                </c:pt>
                <c:pt idx="4420">
                  <c:v>0</c:v>
                </c:pt>
                <c:pt idx="4421">
                  <c:v>0</c:v>
                </c:pt>
                <c:pt idx="4422">
                  <c:v>0</c:v>
                </c:pt>
                <c:pt idx="4423">
                  <c:v>0</c:v>
                </c:pt>
                <c:pt idx="4424">
                  <c:v>0</c:v>
                </c:pt>
                <c:pt idx="4425">
                  <c:v>0</c:v>
                </c:pt>
                <c:pt idx="4426">
                  <c:v>0</c:v>
                </c:pt>
                <c:pt idx="4427">
                  <c:v>0</c:v>
                </c:pt>
                <c:pt idx="4428">
                  <c:v>0</c:v>
                </c:pt>
                <c:pt idx="4429">
                  <c:v>0</c:v>
                </c:pt>
                <c:pt idx="4430">
                  <c:v>0</c:v>
                </c:pt>
                <c:pt idx="4431">
                  <c:v>0</c:v>
                </c:pt>
                <c:pt idx="4432">
                  <c:v>0</c:v>
                </c:pt>
                <c:pt idx="4433">
                  <c:v>0</c:v>
                </c:pt>
                <c:pt idx="4434">
                  <c:v>0</c:v>
                </c:pt>
                <c:pt idx="4435">
                  <c:v>0</c:v>
                </c:pt>
                <c:pt idx="4436">
                  <c:v>0</c:v>
                </c:pt>
                <c:pt idx="4437">
                  <c:v>0</c:v>
                </c:pt>
                <c:pt idx="4438">
                  <c:v>0</c:v>
                </c:pt>
                <c:pt idx="4439">
                  <c:v>0</c:v>
                </c:pt>
                <c:pt idx="4440">
                  <c:v>0</c:v>
                </c:pt>
                <c:pt idx="4441">
                  <c:v>0</c:v>
                </c:pt>
                <c:pt idx="4442">
                  <c:v>0</c:v>
                </c:pt>
                <c:pt idx="4443">
                  <c:v>0</c:v>
                </c:pt>
                <c:pt idx="4444">
                  <c:v>0</c:v>
                </c:pt>
                <c:pt idx="4445">
                  <c:v>0</c:v>
                </c:pt>
                <c:pt idx="4446">
                  <c:v>0</c:v>
                </c:pt>
                <c:pt idx="4447">
                  <c:v>0</c:v>
                </c:pt>
                <c:pt idx="4448">
                  <c:v>0</c:v>
                </c:pt>
                <c:pt idx="4449">
                  <c:v>0</c:v>
                </c:pt>
                <c:pt idx="4450">
                  <c:v>0</c:v>
                </c:pt>
                <c:pt idx="4451">
                  <c:v>0</c:v>
                </c:pt>
                <c:pt idx="4452">
                  <c:v>0</c:v>
                </c:pt>
                <c:pt idx="4453">
                  <c:v>0</c:v>
                </c:pt>
                <c:pt idx="4454">
                  <c:v>0</c:v>
                </c:pt>
                <c:pt idx="4455">
                  <c:v>0</c:v>
                </c:pt>
                <c:pt idx="4456">
                  <c:v>0</c:v>
                </c:pt>
                <c:pt idx="4457">
                  <c:v>0</c:v>
                </c:pt>
                <c:pt idx="4458">
                  <c:v>0</c:v>
                </c:pt>
                <c:pt idx="4459">
                  <c:v>0</c:v>
                </c:pt>
                <c:pt idx="4460">
                  <c:v>0</c:v>
                </c:pt>
                <c:pt idx="4461">
                  <c:v>0</c:v>
                </c:pt>
                <c:pt idx="4462">
                  <c:v>0</c:v>
                </c:pt>
                <c:pt idx="4463">
                  <c:v>0</c:v>
                </c:pt>
                <c:pt idx="4464">
                  <c:v>0</c:v>
                </c:pt>
                <c:pt idx="4465">
                  <c:v>0</c:v>
                </c:pt>
                <c:pt idx="4466">
                  <c:v>0</c:v>
                </c:pt>
                <c:pt idx="4467">
                  <c:v>0</c:v>
                </c:pt>
                <c:pt idx="4468">
                  <c:v>0</c:v>
                </c:pt>
                <c:pt idx="4469">
                  <c:v>0</c:v>
                </c:pt>
                <c:pt idx="4470">
                  <c:v>0</c:v>
                </c:pt>
                <c:pt idx="4471">
                  <c:v>0</c:v>
                </c:pt>
                <c:pt idx="4472">
                  <c:v>0</c:v>
                </c:pt>
                <c:pt idx="4473">
                  <c:v>0</c:v>
                </c:pt>
                <c:pt idx="4474">
                  <c:v>0</c:v>
                </c:pt>
                <c:pt idx="4475">
                  <c:v>0</c:v>
                </c:pt>
                <c:pt idx="4476">
                  <c:v>0</c:v>
                </c:pt>
                <c:pt idx="4477">
                  <c:v>0</c:v>
                </c:pt>
                <c:pt idx="4478">
                  <c:v>0</c:v>
                </c:pt>
                <c:pt idx="4479">
                  <c:v>0</c:v>
                </c:pt>
                <c:pt idx="4480">
                  <c:v>0</c:v>
                </c:pt>
                <c:pt idx="4481">
                  <c:v>0</c:v>
                </c:pt>
                <c:pt idx="4482">
                  <c:v>0</c:v>
                </c:pt>
                <c:pt idx="4483">
                  <c:v>0</c:v>
                </c:pt>
                <c:pt idx="4484">
                  <c:v>0</c:v>
                </c:pt>
                <c:pt idx="4485">
                  <c:v>0</c:v>
                </c:pt>
                <c:pt idx="4486">
                  <c:v>0</c:v>
                </c:pt>
                <c:pt idx="4487">
                  <c:v>0</c:v>
                </c:pt>
                <c:pt idx="4488">
                  <c:v>0</c:v>
                </c:pt>
                <c:pt idx="4489">
                  <c:v>0</c:v>
                </c:pt>
                <c:pt idx="4490">
                  <c:v>0</c:v>
                </c:pt>
                <c:pt idx="4491">
                  <c:v>0</c:v>
                </c:pt>
                <c:pt idx="4492">
                  <c:v>0</c:v>
                </c:pt>
                <c:pt idx="4493">
                  <c:v>0</c:v>
                </c:pt>
                <c:pt idx="4494">
                  <c:v>0</c:v>
                </c:pt>
                <c:pt idx="4495">
                  <c:v>0</c:v>
                </c:pt>
                <c:pt idx="4496">
                  <c:v>0</c:v>
                </c:pt>
                <c:pt idx="4497">
                  <c:v>0</c:v>
                </c:pt>
                <c:pt idx="4498">
                  <c:v>0</c:v>
                </c:pt>
                <c:pt idx="4499">
                  <c:v>0</c:v>
                </c:pt>
                <c:pt idx="4500">
                  <c:v>0</c:v>
                </c:pt>
                <c:pt idx="4501">
                  <c:v>0</c:v>
                </c:pt>
                <c:pt idx="4502">
                  <c:v>0</c:v>
                </c:pt>
                <c:pt idx="4503">
                  <c:v>0</c:v>
                </c:pt>
                <c:pt idx="4504">
                  <c:v>0</c:v>
                </c:pt>
                <c:pt idx="4505">
                  <c:v>0</c:v>
                </c:pt>
                <c:pt idx="4506">
                  <c:v>0</c:v>
                </c:pt>
                <c:pt idx="4507">
                  <c:v>0</c:v>
                </c:pt>
                <c:pt idx="4508">
                  <c:v>0</c:v>
                </c:pt>
                <c:pt idx="4509">
                  <c:v>0</c:v>
                </c:pt>
                <c:pt idx="4510">
                  <c:v>0</c:v>
                </c:pt>
                <c:pt idx="4511">
                  <c:v>0</c:v>
                </c:pt>
                <c:pt idx="4512">
                  <c:v>0</c:v>
                </c:pt>
                <c:pt idx="4513">
                  <c:v>0</c:v>
                </c:pt>
                <c:pt idx="4514">
                  <c:v>0</c:v>
                </c:pt>
                <c:pt idx="4515">
                  <c:v>0</c:v>
                </c:pt>
                <c:pt idx="4516">
                  <c:v>0</c:v>
                </c:pt>
                <c:pt idx="4517">
                  <c:v>0</c:v>
                </c:pt>
                <c:pt idx="4518">
                  <c:v>0</c:v>
                </c:pt>
                <c:pt idx="4519">
                  <c:v>0</c:v>
                </c:pt>
                <c:pt idx="4520">
                  <c:v>0</c:v>
                </c:pt>
                <c:pt idx="4521">
                  <c:v>0</c:v>
                </c:pt>
                <c:pt idx="4522">
                  <c:v>0</c:v>
                </c:pt>
                <c:pt idx="4523">
                  <c:v>0</c:v>
                </c:pt>
                <c:pt idx="4524">
                  <c:v>0</c:v>
                </c:pt>
                <c:pt idx="4525">
                  <c:v>0</c:v>
                </c:pt>
                <c:pt idx="4526">
                  <c:v>0</c:v>
                </c:pt>
                <c:pt idx="4527">
                  <c:v>0</c:v>
                </c:pt>
                <c:pt idx="4528">
                  <c:v>0</c:v>
                </c:pt>
                <c:pt idx="4529">
                  <c:v>0</c:v>
                </c:pt>
                <c:pt idx="4530">
                  <c:v>0</c:v>
                </c:pt>
                <c:pt idx="4531">
                  <c:v>0</c:v>
                </c:pt>
                <c:pt idx="4532">
                  <c:v>0</c:v>
                </c:pt>
                <c:pt idx="4533">
                  <c:v>0</c:v>
                </c:pt>
                <c:pt idx="4534">
                  <c:v>0</c:v>
                </c:pt>
                <c:pt idx="4535">
                  <c:v>0</c:v>
                </c:pt>
                <c:pt idx="4536">
                  <c:v>0</c:v>
                </c:pt>
                <c:pt idx="4537">
                  <c:v>0</c:v>
                </c:pt>
                <c:pt idx="4538">
                  <c:v>0</c:v>
                </c:pt>
                <c:pt idx="4539">
                  <c:v>0</c:v>
                </c:pt>
                <c:pt idx="4540">
                  <c:v>0</c:v>
                </c:pt>
                <c:pt idx="4541">
                  <c:v>0</c:v>
                </c:pt>
                <c:pt idx="4542">
                  <c:v>0</c:v>
                </c:pt>
                <c:pt idx="4543">
                  <c:v>0</c:v>
                </c:pt>
                <c:pt idx="4544">
                  <c:v>0</c:v>
                </c:pt>
                <c:pt idx="4545">
                  <c:v>0</c:v>
                </c:pt>
                <c:pt idx="4546">
                  <c:v>0</c:v>
                </c:pt>
                <c:pt idx="4547">
                  <c:v>0</c:v>
                </c:pt>
                <c:pt idx="4548">
                  <c:v>0</c:v>
                </c:pt>
                <c:pt idx="4549">
                  <c:v>0</c:v>
                </c:pt>
                <c:pt idx="4550">
                  <c:v>0</c:v>
                </c:pt>
                <c:pt idx="4551">
                  <c:v>0</c:v>
                </c:pt>
                <c:pt idx="4552">
                  <c:v>0</c:v>
                </c:pt>
                <c:pt idx="4553">
                  <c:v>0</c:v>
                </c:pt>
                <c:pt idx="4554">
                  <c:v>0</c:v>
                </c:pt>
                <c:pt idx="4555">
                  <c:v>0</c:v>
                </c:pt>
                <c:pt idx="4556">
                  <c:v>0</c:v>
                </c:pt>
                <c:pt idx="4557">
                  <c:v>0</c:v>
                </c:pt>
                <c:pt idx="4558">
                  <c:v>0</c:v>
                </c:pt>
                <c:pt idx="4559">
                  <c:v>0</c:v>
                </c:pt>
                <c:pt idx="4560">
                  <c:v>0</c:v>
                </c:pt>
                <c:pt idx="4561">
                  <c:v>0</c:v>
                </c:pt>
                <c:pt idx="4562">
                  <c:v>0</c:v>
                </c:pt>
                <c:pt idx="4563">
                  <c:v>0</c:v>
                </c:pt>
                <c:pt idx="4564">
                  <c:v>0</c:v>
                </c:pt>
                <c:pt idx="4565">
                  <c:v>0</c:v>
                </c:pt>
                <c:pt idx="4566">
                  <c:v>0</c:v>
                </c:pt>
                <c:pt idx="4567">
                  <c:v>0</c:v>
                </c:pt>
                <c:pt idx="4568">
                  <c:v>0</c:v>
                </c:pt>
                <c:pt idx="4569">
                  <c:v>0</c:v>
                </c:pt>
                <c:pt idx="4570">
                  <c:v>0</c:v>
                </c:pt>
                <c:pt idx="4571">
                  <c:v>0</c:v>
                </c:pt>
                <c:pt idx="4572">
                  <c:v>0</c:v>
                </c:pt>
                <c:pt idx="4573">
                  <c:v>0</c:v>
                </c:pt>
                <c:pt idx="4574">
                  <c:v>0</c:v>
                </c:pt>
                <c:pt idx="4575">
                  <c:v>0</c:v>
                </c:pt>
                <c:pt idx="4576">
                  <c:v>0</c:v>
                </c:pt>
                <c:pt idx="4577">
                  <c:v>0</c:v>
                </c:pt>
                <c:pt idx="4578">
                  <c:v>0</c:v>
                </c:pt>
                <c:pt idx="4579">
                  <c:v>0</c:v>
                </c:pt>
                <c:pt idx="4580">
                  <c:v>0</c:v>
                </c:pt>
                <c:pt idx="4581">
                  <c:v>0</c:v>
                </c:pt>
                <c:pt idx="4582">
                  <c:v>0</c:v>
                </c:pt>
                <c:pt idx="4583">
                  <c:v>0</c:v>
                </c:pt>
                <c:pt idx="4584">
                  <c:v>0</c:v>
                </c:pt>
                <c:pt idx="4585">
                  <c:v>0</c:v>
                </c:pt>
                <c:pt idx="4586">
                  <c:v>0</c:v>
                </c:pt>
                <c:pt idx="4587">
                  <c:v>0</c:v>
                </c:pt>
                <c:pt idx="4588">
                  <c:v>0</c:v>
                </c:pt>
                <c:pt idx="4589">
                  <c:v>0</c:v>
                </c:pt>
                <c:pt idx="4590">
                  <c:v>0</c:v>
                </c:pt>
                <c:pt idx="4591">
                  <c:v>0</c:v>
                </c:pt>
                <c:pt idx="4592">
                  <c:v>0</c:v>
                </c:pt>
                <c:pt idx="4593">
                  <c:v>0</c:v>
                </c:pt>
                <c:pt idx="4594">
                  <c:v>0</c:v>
                </c:pt>
                <c:pt idx="4595">
                  <c:v>0</c:v>
                </c:pt>
                <c:pt idx="4596">
                  <c:v>0</c:v>
                </c:pt>
                <c:pt idx="4597">
                  <c:v>0</c:v>
                </c:pt>
                <c:pt idx="4598">
                  <c:v>0</c:v>
                </c:pt>
                <c:pt idx="4599">
                  <c:v>0</c:v>
                </c:pt>
                <c:pt idx="4600">
                  <c:v>0</c:v>
                </c:pt>
                <c:pt idx="4601">
                  <c:v>0</c:v>
                </c:pt>
                <c:pt idx="4602">
                  <c:v>0</c:v>
                </c:pt>
                <c:pt idx="4603">
                  <c:v>0</c:v>
                </c:pt>
                <c:pt idx="4604">
                  <c:v>0</c:v>
                </c:pt>
                <c:pt idx="4605">
                  <c:v>0</c:v>
                </c:pt>
                <c:pt idx="4606">
                  <c:v>0</c:v>
                </c:pt>
                <c:pt idx="4607">
                  <c:v>0</c:v>
                </c:pt>
                <c:pt idx="4608">
                  <c:v>0</c:v>
                </c:pt>
                <c:pt idx="4609">
                  <c:v>0</c:v>
                </c:pt>
                <c:pt idx="4610">
                  <c:v>0</c:v>
                </c:pt>
                <c:pt idx="4611">
                  <c:v>0</c:v>
                </c:pt>
                <c:pt idx="4612">
                  <c:v>0</c:v>
                </c:pt>
                <c:pt idx="4613">
                  <c:v>0</c:v>
                </c:pt>
                <c:pt idx="4614">
                  <c:v>0</c:v>
                </c:pt>
                <c:pt idx="4615">
                  <c:v>0</c:v>
                </c:pt>
                <c:pt idx="4616">
                  <c:v>0</c:v>
                </c:pt>
                <c:pt idx="4617">
                  <c:v>0</c:v>
                </c:pt>
                <c:pt idx="4618">
                  <c:v>0</c:v>
                </c:pt>
                <c:pt idx="4619">
                  <c:v>0</c:v>
                </c:pt>
                <c:pt idx="4620">
                  <c:v>0</c:v>
                </c:pt>
                <c:pt idx="4621">
                  <c:v>0</c:v>
                </c:pt>
                <c:pt idx="4622">
                  <c:v>0</c:v>
                </c:pt>
                <c:pt idx="4623">
                  <c:v>0</c:v>
                </c:pt>
                <c:pt idx="4624">
                  <c:v>0</c:v>
                </c:pt>
                <c:pt idx="4625">
                  <c:v>0</c:v>
                </c:pt>
                <c:pt idx="4626">
                  <c:v>0</c:v>
                </c:pt>
                <c:pt idx="4627">
                  <c:v>0</c:v>
                </c:pt>
                <c:pt idx="4628">
                  <c:v>0</c:v>
                </c:pt>
                <c:pt idx="4629">
                  <c:v>0</c:v>
                </c:pt>
                <c:pt idx="4630">
                  <c:v>0</c:v>
                </c:pt>
                <c:pt idx="4631">
                  <c:v>0</c:v>
                </c:pt>
                <c:pt idx="4632">
                  <c:v>0</c:v>
                </c:pt>
                <c:pt idx="4633">
                  <c:v>0</c:v>
                </c:pt>
                <c:pt idx="4634">
                  <c:v>0</c:v>
                </c:pt>
                <c:pt idx="4635">
                  <c:v>0</c:v>
                </c:pt>
                <c:pt idx="4636">
                  <c:v>0</c:v>
                </c:pt>
                <c:pt idx="4637">
                  <c:v>0</c:v>
                </c:pt>
                <c:pt idx="4638">
                  <c:v>0</c:v>
                </c:pt>
                <c:pt idx="4639">
                  <c:v>0</c:v>
                </c:pt>
                <c:pt idx="4640">
                  <c:v>0</c:v>
                </c:pt>
                <c:pt idx="4641">
                  <c:v>0</c:v>
                </c:pt>
                <c:pt idx="4642">
                  <c:v>0</c:v>
                </c:pt>
                <c:pt idx="4643">
                  <c:v>0</c:v>
                </c:pt>
                <c:pt idx="4644">
                  <c:v>0</c:v>
                </c:pt>
                <c:pt idx="4645">
                  <c:v>0</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0</c:v>
                </c:pt>
                <c:pt idx="4660">
                  <c:v>0</c:v>
                </c:pt>
                <c:pt idx="4661">
                  <c:v>0</c:v>
                </c:pt>
                <c:pt idx="4662">
                  <c:v>0</c:v>
                </c:pt>
                <c:pt idx="4663">
                  <c:v>0</c:v>
                </c:pt>
                <c:pt idx="4664">
                  <c:v>0</c:v>
                </c:pt>
                <c:pt idx="4665">
                  <c:v>0</c:v>
                </c:pt>
                <c:pt idx="4666">
                  <c:v>0</c:v>
                </c:pt>
                <c:pt idx="4667">
                  <c:v>0</c:v>
                </c:pt>
                <c:pt idx="4668">
                  <c:v>0</c:v>
                </c:pt>
                <c:pt idx="4669">
                  <c:v>0</c:v>
                </c:pt>
                <c:pt idx="4670">
                  <c:v>0</c:v>
                </c:pt>
                <c:pt idx="4671">
                  <c:v>0</c:v>
                </c:pt>
                <c:pt idx="4672">
                  <c:v>0</c:v>
                </c:pt>
                <c:pt idx="4673">
                  <c:v>0</c:v>
                </c:pt>
                <c:pt idx="4674">
                  <c:v>0</c:v>
                </c:pt>
                <c:pt idx="4675">
                  <c:v>0</c:v>
                </c:pt>
                <c:pt idx="4676">
                  <c:v>0</c:v>
                </c:pt>
                <c:pt idx="4677">
                  <c:v>0</c:v>
                </c:pt>
                <c:pt idx="4678">
                  <c:v>0</c:v>
                </c:pt>
                <c:pt idx="4679">
                  <c:v>0</c:v>
                </c:pt>
                <c:pt idx="4680">
                  <c:v>0</c:v>
                </c:pt>
                <c:pt idx="4681">
                  <c:v>0</c:v>
                </c:pt>
                <c:pt idx="4682">
                  <c:v>0</c:v>
                </c:pt>
                <c:pt idx="4683">
                  <c:v>0</c:v>
                </c:pt>
                <c:pt idx="4684">
                  <c:v>0</c:v>
                </c:pt>
                <c:pt idx="4685">
                  <c:v>0</c:v>
                </c:pt>
                <c:pt idx="4686">
                  <c:v>0</c:v>
                </c:pt>
                <c:pt idx="4687">
                  <c:v>0</c:v>
                </c:pt>
                <c:pt idx="4688">
                  <c:v>0</c:v>
                </c:pt>
                <c:pt idx="4689">
                  <c:v>0</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pt idx="4704">
                  <c:v>0</c:v>
                </c:pt>
                <c:pt idx="4705">
                  <c:v>0</c:v>
                </c:pt>
                <c:pt idx="4706">
                  <c:v>0</c:v>
                </c:pt>
                <c:pt idx="4707">
                  <c:v>0</c:v>
                </c:pt>
                <c:pt idx="4708">
                  <c:v>0</c:v>
                </c:pt>
                <c:pt idx="4709">
                  <c:v>0</c:v>
                </c:pt>
                <c:pt idx="4710">
                  <c:v>0</c:v>
                </c:pt>
                <c:pt idx="4711">
                  <c:v>0</c:v>
                </c:pt>
                <c:pt idx="4712">
                  <c:v>0</c:v>
                </c:pt>
                <c:pt idx="4713">
                  <c:v>0</c:v>
                </c:pt>
                <c:pt idx="4714">
                  <c:v>0</c:v>
                </c:pt>
                <c:pt idx="4715">
                  <c:v>0</c:v>
                </c:pt>
                <c:pt idx="4716">
                  <c:v>0</c:v>
                </c:pt>
                <c:pt idx="4717">
                  <c:v>0</c:v>
                </c:pt>
                <c:pt idx="4718">
                  <c:v>0</c:v>
                </c:pt>
                <c:pt idx="4719">
                  <c:v>0</c:v>
                </c:pt>
                <c:pt idx="4720">
                  <c:v>0</c:v>
                </c:pt>
                <c:pt idx="4721">
                  <c:v>0</c:v>
                </c:pt>
                <c:pt idx="4722">
                  <c:v>0</c:v>
                </c:pt>
                <c:pt idx="4723">
                  <c:v>0</c:v>
                </c:pt>
                <c:pt idx="4724">
                  <c:v>0</c:v>
                </c:pt>
                <c:pt idx="4725">
                  <c:v>0</c:v>
                </c:pt>
                <c:pt idx="4726">
                  <c:v>0</c:v>
                </c:pt>
                <c:pt idx="4727">
                  <c:v>0</c:v>
                </c:pt>
                <c:pt idx="4728">
                  <c:v>0</c:v>
                </c:pt>
                <c:pt idx="4729">
                  <c:v>0</c:v>
                </c:pt>
                <c:pt idx="4730">
                  <c:v>0</c:v>
                </c:pt>
                <c:pt idx="4731">
                  <c:v>0</c:v>
                </c:pt>
                <c:pt idx="4732">
                  <c:v>0</c:v>
                </c:pt>
                <c:pt idx="4733">
                  <c:v>0</c:v>
                </c:pt>
                <c:pt idx="4734">
                  <c:v>0</c:v>
                </c:pt>
                <c:pt idx="4735">
                  <c:v>0</c:v>
                </c:pt>
                <c:pt idx="4736">
                  <c:v>0</c:v>
                </c:pt>
                <c:pt idx="4737">
                  <c:v>0</c:v>
                </c:pt>
                <c:pt idx="4738">
                  <c:v>0</c:v>
                </c:pt>
                <c:pt idx="4739">
                  <c:v>0</c:v>
                </c:pt>
                <c:pt idx="4740">
                  <c:v>0</c:v>
                </c:pt>
                <c:pt idx="4741">
                  <c:v>0</c:v>
                </c:pt>
                <c:pt idx="4742">
                  <c:v>0</c:v>
                </c:pt>
                <c:pt idx="4743">
                  <c:v>0</c:v>
                </c:pt>
                <c:pt idx="4744">
                  <c:v>0</c:v>
                </c:pt>
                <c:pt idx="4745">
                  <c:v>0</c:v>
                </c:pt>
                <c:pt idx="4746">
                  <c:v>0</c:v>
                </c:pt>
                <c:pt idx="4747">
                  <c:v>0</c:v>
                </c:pt>
                <c:pt idx="4748">
                  <c:v>0</c:v>
                </c:pt>
                <c:pt idx="4749">
                  <c:v>0</c:v>
                </c:pt>
                <c:pt idx="4750">
                  <c:v>0</c:v>
                </c:pt>
                <c:pt idx="4751">
                  <c:v>0</c:v>
                </c:pt>
                <c:pt idx="4752">
                  <c:v>0</c:v>
                </c:pt>
                <c:pt idx="4753">
                  <c:v>0</c:v>
                </c:pt>
                <c:pt idx="4754">
                  <c:v>0</c:v>
                </c:pt>
                <c:pt idx="4755">
                  <c:v>0</c:v>
                </c:pt>
                <c:pt idx="4756">
                  <c:v>0</c:v>
                </c:pt>
                <c:pt idx="4757">
                  <c:v>0</c:v>
                </c:pt>
                <c:pt idx="4758">
                  <c:v>0</c:v>
                </c:pt>
                <c:pt idx="4759">
                  <c:v>0</c:v>
                </c:pt>
                <c:pt idx="4760">
                  <c:v>0</c:v>
                </c:pt>
                <c:pt idx="4761">
                  <c:v>0</c:v>
                </c:pt>
                <c:pt idx="4762">
                  <c:v>0</c:v>
                </c:pt>
                <c:pt idx="4763">
                  <c:v>0</c:v>
                </c:pt>
                <c:pt idx="4764">
                  <c:v>0</c:v>
                </c:pt>
                <c:pt idx="4765">
                  <c:v>0</c:v>
                </c:pt>
                <c:pt idx="4766">
                  <c:v>0</c:v>
                </c:pt>
                <c:pt idx="4767">
                  <c:v>0</c:v>
                </c:pt>
                <c:pt idx="4768">
                  <c:v>0</c:v>
                </c:pt>
                <c:pt idx="4769">
                  <c:v>0</c:v>
                </c:pt>
                <c:pt idx="4770">
                  <c:v>0</c:v>
                </c:pt>
                <c:pt idx="4771">
                  <c:v>0</c:v>
                </c:pt>
                <c:pt idx="4772">
                  <c:v>0</c:v>
                </c:pt>
                <c:pt idx="4773">
                  <c:v>0</c:v>
                </c:pt>
                <c:pt idx="4774">
                  <c:v>0</c:v>
                </c:pt>
                <c:pt idx="4775">
                  <c:v>0</c:v>
                </c:pt>
                <c:pt idx="4776">
                  <c:v>0</c:v>
                </c:pt>
                <c:pt idx="4777">
                  <c:v>0</c:v>
                </c:pt>
                <c:pt idx="4778">
                  <c:v>0</c:v>
                </c:pt>
                <c:pt idx="4779">
                  <c:v>0</c:v>
                </c:pt>
                <c:pt idx="4780">
                  <c:v>0</c:v>
                </c:pt>
                <c:pt idx="4781">
                  <c:v>0</c:v>
                </c:pt>
                <c:pt idx="4782">
                  <c:v>0</c:v>
                </c:pt>
                <c:pt idx="4783">
                  <c:v>0</c:v>
                </c:pt>
                <c:pt idx="4784">
                  <c:v>0</c:v>
                </c:pt>
                <c:pt idx="4785">
                  <c:v>0</c:v>
                </c:pt>
                <c:pt idx="4786">
                  <c:v>0</c:v>
                </c:pt>
                <c:pt idx="4787">
                  <c:v>0</c:v>
                </c:pt>
                <c:pt idx="4788">
                  <c:v>0</c:v>
                </c:pt>
                <c:pt idx="4789">
                  <c:v>0</c:v>
                </c:pt>
                <c:pt idx="4790">
                  <c:v>0</c:v>
                </c:pt>
                <c:pt idx="4791">
                  <c:v>0</c:v>
                </c:pt>
                <c:pt idx="4792">
                  <c:v>0</c:v>
                </c:pt>
                <c:pt idx="4793">
                  <c:v>0</c:v>
                </c:pt>
                <c:pt idx="4794">
                  <c:v>0</c:v>
                </c:pt>
                <c:pt idx="4795">
                  <c:v>0</c:v>
                </c:pt>
                <c:pt idx="4796">
                  <c:v>0</c:v>
                </c:pt>
                <c:pt idx="4797">
                  <c:v>0</c:v>
                </c:pt>
                <c:pt idx="4798">
                  <c:v>0</c:v>
                </c:pt>
                <c:pt idx="4799">
                  <c:v>0</c:v>
                </c:pt>
                <c:pt idx="4800">
                  <c:v>0</c:v>
                </c:pt>
                <c:pt idx="4801">
                  <c:v>0</c:v>
                </c:pt>
                <c:pt idx="4802">
                  <c:v>0</c:v>
                </c:pt>
                <c:pt idx="4803">
                  <c:v>0</c:v>
                </c:pt>
                <c:pt idx="4804">
                  <c:v>0</c:v>
                </c:pt>
                <c:pt idx="4805">
                  <c:v>0</c:v>
                </c:pt>
                <c:pt idx="4806">
                  <c:v>0</c:v>
                </c:pt>
                <c:pt idx="4807">
                  <c:v>0</c:v>
                </c:pt>
                <c:pt idx="4808">
                  <c:v>0</c:v>
                </c:pt>
                <c:pt idx="4809">
                  <c:v>0</c:v>
                </c:pt>
                <c:pt idx="4810">
                  <c:v>0</c:v>
                </c:pt>
                <c:pt idx="4811">
                  <c:v>0</c:v>
                </c:pt>
                <c:pt idx="4812">
                  <c:v>0</c:v>
                </c:pt>
                <c:pt idx="4813">
                  <c:v>0</c:v>
                </c:pt>
                <c:pt idx="4814">
                  <c:v>0</c:v>
                </c:pt>
                <c:pt idx="4815">
                  <c:v>0</c:v>
                </c:pt>
                <c:pt idx="4816">
                  <c:v>0</c:v>
                </c:pt>
                <c:pt idx="4817">
                  <c:v>0</c:v>
                </c:pt>
                <c:pt idx="4818">
                  <c:v>0</c:v>
                </c:pt>
                <c:pt idx="4819">
                  <c:v>0</c:v>
                </c:pt>
                <c:pt idx="4820">
                  <c:v>0</c:v>
                </c:pt>
                <c:pt idx="4821">
                  <c:v>0</c:v>
                </c:pt>
                <c:pt idx="4822">
                  <c:v>0</c:v>
                </c:pt>
                <c:pt idx="4823">
                  <c:v>0</c:v>
                </c:pt>
                <c:pt idx="4824">
                  <c:v>0</c:v>
                </c:pt>
                <c:pt idx="4825">
                  <c:v>0</c:v>
                </c:pt>
                <c:pt idx="4826">
                  <c:v>0</c:v>
                </c:pt>
                <c:pt idx="4827">
                  <c:v>0</c:v>
                </c:pt>
                <c:pt idx="4828">
                  <c:v>0</c:v>
                </c:pt>
                <c:pt idx="4829">
                  <c:v>0</c:v>
                </c:pt>
                <c:pt idx="4830">
                  <c:v>0</c:v>
                </c:pt>
                <c:pt idx="4831">
                  <c:v>0</c:v>
                </c:pt>
                <c:pt idx="4832">
                  <c:v>0</c:v>
                </c:pt>
                <c:pt idx="4833">
                  <c:v>0</c:v>
                </c:pt>
                <c:pt idx="4834">
                  <c:v>0</c:v>
                </c:pt>
                <c:pt idx="4835">
                  <c:v>0</c:v>
                </c:pt>
                <c:pt idx="4836">
                  <c:v>0</c:v>
                </c:pt>
                <c:pt idx="4837">
                  <c:v>0</c:v>
                </c:pt>
                <c:pt idx="4838">
                  <c:v>0</c:v>
                </c:pt>
                <c:pt idx="4839">
                  <c:v>0</c:v>
                </c:pt>
                <c:pt idx="4840">
                  <c:v>0</c:v>
                </c:pt>
                <c:pt idx="4841">
                  <c:v>0</c:v>
                </c:pt>
                <c:pt idx="4842">
                  <c:v>0</c:v>
                </c:pt>
                <c:pt idx="4843">
                  <c:v>0</c:v>
                </c:pt>
                <c:pt idx="4844">
                  <c:v>0</c:v>
                </c:pt>
                <c:pt idx="4845">
                  <c:v>0</c:v>
                </c:pt>
                <c:pt idx="4846">
                  <c:v>0</c:v>
                </c:pt>
                <c:pt idx="4847">
                  <c:v>0</c:v>
                </c:pt>
                <c:pt idx="4848">
                  <c:v>0</c:v>
                </c:pt>
                <c:pt idx="4849">
                  <c:v>0</c:v>
                </c:pt>
                <c:pt idx="4850">
                  <c:v>0</c:v>
                </c:pt>
                <c:pt idx="4851">
                  <c:v>0</c:v>
                </c:pt>
                <c:pt idx="4852">
                  <c:v>0</c:v>
                </c:pt>
                <c:pt idx="4853">
                  <c:v>0</c:v>
                </c:pt>
                <c:pt idx="4854">
                  <c:v>0</c:v>
                </c:pt>
                <c:pt idx="4855">
                  <c:v>0</c:v>
                </c:pt>
                <c:pt idx="4856">
                  <c:v>0</c:v>
                </c:pt>
                <c:pt idx="4857">
                  <c:v>0</c:v>
                </c:pt>
                <c:pt idx="4858">
                  <c:v>0</c:v>
                </c:pt>
                <c:pt idx="4859">
                  <c:v>0</c:v>
                </c:pt>
                <c:pt idx="4860">
                  <c:v>0</c:v>
                </c:pt>
                <c:pt idx="4861">
                  <c:v>0</c:v>
                </c:pt>
                <c:pt idx="4862">
                  <c:v>0</c:v>
                </c:pt>
                <c:pt idx="4863">
                  <c:v>0</c:v>
                </c:pt>
                <c:pt idx="4864">
                  <c:v>0</c:v>
                </c:pt>
                <c:pt idx="4865">
                  <c:v>0</c:v>
                </c:pt>
                <c:pt idx="4866">
                  <c:v>0</c:v>
                </c:pt>
                <c:pt idx="4867">
                  <c:v>0</c:v>
                </c:pt>
                <c:pt idx="4868">
                  <c:v>0</c:v>
                </c:pt>
                <c:pt idx="4869">
                  <c:v>0</c:v>
                </c:pt>
                <c:pt idx="4870">
                  <c:v>0</c:v>
                </c:pt>
                <c:pt idx="4871">
                  <c:v>0</c:v>
                </c:pt>
                <c:pt idx="4872">
                  <c:v>0</c:v>
                </c:pt>
                <c:pt idx="4873">
                  <c:v>0</c:v>
                </c:pt>
                <c:pt idx="4874">
                  <c:v>0</c:v>
                </c:pt>
                <c:pt idx="4875">
                  <c:v>0</c:v>
                </c:pt>
                <c:pt idx="4876">
                  <c:v>0</c:v>
                </c:pt>
                <c:pt idx="4877">
                  <c:v>0</c:v>
                </c:pt>
                <c:pt idx="4878">
                  <c:v>0</c:v>
                </c:pt>
                <c:pt idx="4879">
                  <c:v>0</c:v>
                </c:pt>
                <c:pt idx="4880">
                  <c:v>0</c:v>
                </c:pt>
                <c:pt idx="4881">
                  <c:v>0</c:v>
                </c:pt>
                <c:pt idx="4882">
                  <c:v>0</c:v>
                </c:pt>
                <c:pt idx="4883">
                  <c:v>0</c:v>
                </c:pt>
                <c:pt idx="4884">
                  <c:v>0</c:v>
                </c:pt>
                <c:pt idx="4885">
                  <c:v>0</c:v>
                </c:pt>
                <c:pt idx="4886">
                  <c:v>0</c:v>
                </c:pt>
                <c:pt idx="4887">
                  <c:v>0</c:v>
                </c:pt>
                <c:pt idx="4888">
                  <c:v>0</c:v>
                </c:pt>
                <c:pt idx="4889">
                  <c:v>0</c:v>
                </c:pt>
                <c:pt idx="4890">
                  <c:v>0</c:v>
                </c:pt>
                <c:pt idx="4891">
                  <c:v>0</c:v>
                </c:pt>
                <c:pt idx="4892">
                  <c:v>0</c:v>
                </c:pt>
                <c:pt idx="4893">
                  <c:v>0</c:v>
                </c:pt>
                <c:pt idx="4894">
                  <c:v>0</c:v>
                </c:pt>
                <c:pt idx="4895">
                  <c:v>0</c:v>
                </c:pt>
                <c:pt idx="4896">
                  <c:v>0</c:v>
                </c:pt>
                <c:pt idx="4897">
                  <c:v>0</c:v>
                </c:pt>
                <c:pt idx="4898">
                  <c:v>0</c:v>
                </c:pt>
                <c:pt idx="4899">
                  <c:v>0</c:v>
                </c:pt>
                <c:pt idx="4900">
                  <c:v>0</c:v>
                </c:pt>
                <c:pt idx="4901">
                  <c:v>0</c:v>
                </c:pt>
                <c:pt idx="4902">
                  <c:v>0</c:v>
                </c:pt>
                <c:pt idx="4903">
                  <c:v>0</c:v>
                </c:pt>
                <c:pt idx="4904">
                  <c:v>0</c:v>
                </c:pt>
                <c:pt idx="4905">
                  <c:v>0</c:v>
                </c:pt>
                <c:pt idx="4906">
                  <c:v>0</c:v>
                </c:pt>
                <c:pt idx="4907">
                  <c:v>0</c:v>
                </c:pt>
                <c:pt idx="4908">
                  <c:v>0</c:v>
                </c:pt>
                <c:pt idx="4909">
                  <c:v>0</c:v>
                </c:pt>
                <c:pt idx="4910">
                  <c:v>0</c:v>
                </c:pt>
                <c:pt idx="4911">
                  <c:v>0</c:v>
                </c:pt>
                <c:pt idx="4912">
                  <c:v>0</c:v>
                </c:pt>
                <c:pt idx="4913">
                  <c:v>0</c:v>
                </c:pt>
                <c:pt idx="4914">
                  <c:v>0</c:v>
                </c:pt>
                <c:pt idx="4915">
                  <c:v>0</c:v>
                </c:pt>
                <c:pt idx="4916">
                  <c:v>0</c:v>
                </c:pt>
                <c:pt idx="4917">
                  <c:v>0</c:v>
                </c:pt>
                <c:pt idx="4918">
                  <c:v>0</c:v>
                </c:pt>
                <c:pt idx="4919">
                  <c:v>0</c:v>
                </c:pt>
                <c:pt idx="4920">
                  <c:v>0</c:v>
                </c:pt>
                <c:pt idx="4921">
                  <c:v>0</c:v>
                </c:pt>
                <c:pt idx="4922">
                  <c:v>0</c:v>
                </c:pt>
                <c:pt idx="4923">
                  <c:v>0</c:v>
                </c:pt>
                <c:pt idx="4924">
                  <c:v>0</c:v>
                </c:pt>
                <c:pt idx="4925">
                  <c:v>0</c:v>
                </c:pt>
                <c:pt idx="4926">
                  <c:v>0</c:v>
                </c:pt>
                <c:pt idx="4927">
                  <c:v>0</c:v>
                </c:pt>
                <c:pt idx="4928">
                  <c:v>0</c:v>
                </c:pt>
                <c:pt idx="4929">
                  <c:v>0</c:v>
                </c:pt>
                <c:pt idx="4930">
                  <c:v>0</c:v>
                </c:pt>
                <c:pt idx="4931">
                  <c:v>0</c:v>
                </c:pt>
                <c:pt idx="4932">
                  <c:v>0</c:v>
                </c:pt>
                <c:pt idx="4933">
                  <c:v>0</c:v>
                </c:pt>
                <c:pt idx="4934">
                  <c:v>0</c:v>
                </c:pt>
                <c:pt idx="4935">
                  <c:v>0</c:v>
                </c:pt>
                <c:pt idx="4936">
                  <c:v>0</c:v>
                </c:pt>
                <c:pt idx="4937">
                  <c:v>0</c:v>
                </c:pt>
                <c:pt idx="4938">
                  <c:v>0</c:v>
                </c:pt>
                <c:pt idx="4939">
                  <c:v>0</c:v>
                </c:pt>
                <c:pt idx="4940">
                  <c:v>0</c:v>
                </c:pt>
                <c:pt idx="4941">
                  <c:v>0</c:v>
                </c:pt>
                <c:pt idx="4942">
                  <c:v>0</c:v>
                </c:pt>
                <c:pt idx="4943">
                  <c:v>0</c:v>
                </c:pt>
                <c:pt idx="4944">
                  <c:v>0</c:v>
                </c:pt>
                <c:pt idx="4945">
                  <c:v>0</c:v>
                </c:pt>
                <c:pt idx="4946">
                  <c:v>0</c:v>
                </c:pt>
                <c:pt idx="4947">
                  <c:v>0</c:v>
                </c:pt>
                <c:pt idx="4948">
                  <c:v>0</c:v>
                </c:pt>
                <c:pt idx="4949">
                  <c:v>0</c:v>
                </c:pt>
                <c:pt idx="4950">
                  <c:v>0</c:v>
                </c:pt>
                <c:pt idx="4951">
                  <c:v>0</c:v>
                </c:pt>
                <c:pt idx="4952">
                  <c:v>0</c:v>
                </c:pt>
                <c:pt idx="4953">
                  <c:v>0</c:v>
                </c:pt>
                <c:pt idx="4954">
                  <c:v>0</c:v>
                </c:pt>
                <c:pt idx="4955">
                  <c:v>0</c:v>
                </c:pt>
                <c:pt idx="4956">
                  <c:v>0</c:v>
                </c:pt>
                <c:pt idx="4957">
                  <c:v>0</c:v>
                </c:pt>
                <c:pt idx="4958">
                  <c:v>0</c:v>
                </c:pt>
                <c:pt idx="4959">
                  <c:v>0</c:v>
                </c:pt>
                <c:pt idx="4960">
                  <c:v>0</c:v>
                </c:pt>
                <c:pt idx="4961">
                  <c:v>0</c:v>
                </c:pt>
                <c:pt idx="4962">
                  <c:v>0</c:v>
                </c:pt>
                <c:pt idx="4963">
                  <c:v>0</c:v>
                </c:pt>
                <c:pt idx="4964">
                  <c:v>0</c:v>
                </c:pt>
                <c:pt idx="4965">
                  <c:v>0</c:v>
                </c:pt>
                <c:pt idx="4966">
                  <c:v>0</c:v>
                </c:pt>
                <c:pt idx="4967">
                  <c:v>0</c:v>
                </c:pt>
                <c:pt idx="4968">
                  <c:v>0</c:v>
                </c:pt>
                <c:pt idx="4969">
                  <c:v>0</c:v>
                </c:pt>
                <c:pt idx="4970">
                  <c:v>0</c:v>
                </c:pt>
                <c:pt idx="4971">
                  <c:v>0</c:v>
                </c:pt>
                <c:pt idx="4972">
                  <c:v>0</c:v>
                </c:pt>
                <c:pt idx="4973">
                  <c:v>0</c:v>
                </c:pt>
                <c:pt idx="4974">
                  <c:v>0</c:v>
                </c:pt>
                <c:pt idx="4975">
                  <c:v>0</c:v>
                </c:pt>
                <c:pt idx="4976">
                  <c:v>0</c:v>
                </c:pt>
                <c:pt idx="4977">
                  <c:v>0</c:v>
                </c:pt>
                <c:pt idx="4978">
                  <c:v>0</c:v>
                </c:pt>
                <c:pt idx="4979">
                  <c:v>0</c:v>
                </c:pt>
                <c:pt idx="4980">
                  <c:v>0</c:v>
                </c:pt>
                <c:pt idx="4981">
                  <c:v>0</c:v>
                </c:pt>
                <c:pt idx="4982">
                  <c:v>0</c:v>
                </c:pt>
                <c:pt idx="4983">
                  <c:v>0</c:v>
                </c:pt>
                <c:pt idx="4984">
                  <c:v>0</c:v>
                </c:pt>
                <c:pt idx="4985">
                  <c:v>0</c:v>
                </c:pt>
                <c:pt idx="4986">
                  <c:v>0</c:v>
                </c:pt>
                <c:pt idx="4987">
                  <c:v>0</c:v>
                </c:pt>
                <c:pt idx="4988">
                  <c:v>0</c:v>
                </c:pt>
                <c:pt idx="4989">
                  <c:v>0</c:v>
                </c:pt>
                <c:pt idx="4990">
                  <c:v>0</c:v>
                </c:pt>
                <c:pt idx="4991">
                  <c:v>0</c:v>
                </c:pt>
                <c:pt idx="4992">
                  <c:v>0</c:v>
                </c:pt>
                <c:pt idx="4993">
                  <c:v>0</c:v>
                </c:pt>
                <c:pt idx="4994">
                  <c:v>0</c:v>
                </c:pt>
                <c:pt idx="4995">
                  <c:v>0</c:v>
                </c:pt>
                <c:pt idx="4996">
                  <c:v>0</c:v>
                </c:pt>
                <c:pt idx="4997">
                  <c:v>0</c:v>
                </c:pt>
                <c:pt idx="4998">
                  <c:v>0</c:v>
                </c:pt>
                <c:pt idx="4999">
                  <c:v>0</c:v>
                </c:pt>
                <c:pt idx="5000">
                  <c:v>0</c:v>
                </c:pt>
                <c:pt idx="5001">
                  <c:v>0</c:v>
                </c:pt>
                <c:pt idx="5002">
                  <c:v>0</c:v>
                </c:pt>
                <c:pt idx="5003">
                  <c:v>0</c:v>
                </c:pt>
                <c:pt idx="5004">
                  <c:v>0</c:v>
                </c:pt>
                <c:pt idx="5005">
                  <c:v>0</c:v>
                </c:pt>
                <c:pt idx="5006">
                  <c:v>0</c:v>
                </c:pt>
                <c:pt idx="5007">
                  <c:v>0</c:v>
                </c:pt>
                <c:pt idx="5008">
                  <c:v>0</c:v>
                </c:pt>
                <c:pt idx="5009">
                  <c:v>0</c:v>
                </c:pt>
                <c:pt idx="5010">
                  <c:v>0</c:v>
                </c:pt>
                <c:pt idx="5011">
                  <c:v>0</c:v>
                </c:pt>
                <c:pt idx="5012">
                  <c:v>0</c:v>
                </c:pt>
                <c:pt idx="5013">
                  <c:v>0</c:v>
                </c:pt>
                <c:pt idx="5014">
                  <c:v>0</c:v>
                </c:pt>
                <c:pt idx="5015">
                  <c:v>0</c:v>
                </c:pt>
                <c:pt idx="5016">
                  <c:v>0</c:v>
                </c:pt>
                <c:pt idx="5017">
                  <c:v>0</c:v>
                </c:pt>
                <c:pt idx="5018">
                  <c:v>0</c:v>
                </c:pt>
                <c:pt idx="5019">
                  <c:v>0</c:v>
                </c:pt>
                <c:pt idx="5020">
                  <c:v>0</c:v>
                </c:pt>
                <c:pt idx="5021">
                  <c:v>0</c:v>
                </c:pt>
                <c:pt idx="5022">
                  <c:v>0</c:v>
                </c:pt>
                <c:pt idx="5023">
                  <c:v>0</c:v>
                </c:pt>
                <c:pt idx="5024">
                  <c:v>0</c:v>
                </c:pt>
                <c:pt idx="5025">
                  <c:v>0</c:v>
                </c:pt>
                <c:pt idx="5026">
                  <c:v>0</c:v>
                </c:pt>
                <c:pt idx="5027">
                  <c:v>0</c:v>
                </c:pt>
                <c:pt idx="5028">
                  <c:v>0</c:v>
                </c:pt>
                <c:pt idx="5029">
                  <c:v>0</c:v>
                </c:pt>
                <c:pt idx="5030">
                  <c:v>0</c:v>
                </c:pt>
                <c:pt idx="5031">
                  <c:v>0</c:v>
                </c:pt>
                <c:pt idx="5032">
                  <c:v>0</c:v>
                </c:pt>
                <c:pt idx="5033">
                  <c:v>0</c:v>
                </c:pt>
                <c:pt idx="5034">
                  <c:v>0</c:v>
                </c:pt>
                <c:pt idx="5035">
                  <c:v>0</c:v>
                </c:pt>
                <c:pt idx="5036">
                  <c:v>0</c:v>
                </c:pt>
                <c:pt idx="5037">
                  <c:v>0</c:v>
                </c:pt>
                <c:pt idx="5038">
                  <c:v>0</c:v>
                </c:pt>
                <c:pt idx="5039">
                  <c:v>0</c:v>
                </c:pt>
                <c:pt idx="5040">
                  <c:v>0</c:v>
                </c:pt>
                <c:pt idx="5041">
                  <c:v>0</c:v>
                </c:pt>
                <c:pt idx="5042">
                  <c:v>0</c:v>
                </c:pt>
                <c:pt idx="5043">
                  <c:v>0</c:v>
                </c:pt>
                <c:pt idx="5044">
                  <c:v>0</c:v>
                </c:pt>
                <c:pt idx="5045">
                  <c:v>0</c:v>
                </c:pt>
                <c:pt idx="5046">
                  <c:v>0</c:v>
                </c:pt>
                <c:pt idx="5047">
                  <c:v>0</c:v>
                </c:pt>
                <c:pt idx="5048">
                  <c:v>0</c:v>
                </c:pt>
                <c:pt idx="5049">
                  <c:v>0</c:v>
                </c:pt>
                <c:pt idx="5050">
                  <c:v>0</c:v>
                </c:pt>
                <c:pt idx="5051">
                  <c:v>0</c:v>
                </c:pt>
                <c:pt idx="5052">
                  <c:v>0</c:v>
                </c:pt>
                <c:pt idx="5053">
                  <c:v>0</c:v>
                </c:pt>
                <c:pt idx="5054">
                  <c:v>0</c:v>
                </c:pt>
                <c:pt idx="5055">
                  <c:v>0</c:v>
                </c:pt>
                <c:pt idx="5056">
                  <c:v>0</c:v>
                </c:pt>
                <c:pt idx="5057">
                  <c:v>0</c:v>
                </c:pt>
                <c:pt idx="5058">
                  <c:v>0</c:v>
                </c:pt>
                <c:pt idx="5059">
                  <c:v>0</c:v>
                </c:pt>
                <c:pt idx="5060">
                  <c:v>0</c:v>
                </c:pt>
                <c:pt idx="5061">
                  <c:v>0</c:v>
                </c:pt>
                <c:pt idx="5062">
                  <c:v>0</c:v>
                </c:pt>
                <c:pt idx="5063">
                  <c:v>0</c:v>
                </c:pt>
                <c:pt idx="5064">
                  <c:v>0</c:v>
                </c:pt>
                <c:pt idx="5065">
                  <c:v>0</c:v>
                </c:pt>
                <c:pt idx="5066">
                  <c:v>0</c:v>
                </c:pt>
                <c:pt idx="5067">
                  <c:v>0</c:v>
                </c:pt>
                <c:pt idx="5068">
                  <c:v>0</c:v>
                </c:pt>
                <c:pt idx="5069">
                  <c:v>0</c:v>
                </c:pt>
                <c:pt idx="5070">
                  <c:v>0</c:v>
                </c:pt>
                <c:pt idx="5071">
                  <c:v>0</c:v>
                </c:pt>
                <c:pt idx="5072">
                  <c:v>0</c:v>
                </c:pt>
                <c:pt idx="5073">
                  <c:v>0</c:v>
                </c:pt>
                <c:pt idx="5074">
                  <c:v>0</c:v>
                </c:pt>
                <c:pt idx="5075">
                  <c:v>0</c:v>
                </c:pt>
                <c:pt idx="5076">
                  <c:v>0</c:v>
                </c:pt>
                <c:pt idx="5077">
                  <c:v>0</c:v>
                </c:pt>
                <c:pt idx="5078">
                  <c:v>0</c:v>
                </c:pt>
                <c:pt idx="5079">
                  <c:v>0</c:v>
                </c:pt>
                <c:pt idx="5080">
                  <c:v>0</c:v>
                </c:pt>
                <c:pt idx="5081">
                  <c:v>0</c:v>
                </c:pt>
                <c:pt idx="5082">
                  <c:v>0</c:v>
                </c:pt>
                <c:pt idx="5083">
                  <c:v>0</c:v>
                </c:pt>
                <c:pt idx="5084">
                  <c:v>0</c:v>
                </c:pt>
                <c:pt idx="5085">
                  <c:v>0</c:v>
                </c:pt>
                <c:pt idx="5086">
                  <c:v>0</c:v>
                </c:pt>
                <c:pt idx="5087">
                  <c:v>0</c:v>
                </c:pt>
                <c:pt idx="5088">
                  <c:v>0</c:v>
                </c:pt>
                <c:pt idx="5089">
                  <c:v>0</c:v>
                </c:pt>
                <c:pt idx="5090">
                  <c:v>0</c:v>
                </c:pt>
                <c:pt idx="5091">
                  <c:v>0</c:v>
                </c:pt>
                <c:pt idx="5092">
                  <c:v>0</c:v>
                </c:pt>
                <c:pt idx="5093">
                  <c:v>0</c:v>
                </c:pt>
                <c:pt idx="5094">
                  <c:v>0</c:v>
                </c:pt>
                <c:pt idx="5095">
                  <c:v>0</c:v>
                </c:pt>
                <c:pt idx="5096">
                  <c:v>0</c:v>
                </c:pt>
                <c:pt idx="5097">
                  <c:v>0</c:v>
                </c:pt>
                <c:pt idx="5098">
                  <c:v>0</c:v>
                </c:pt>
                <c:pt idx="5099">
                  <c:v>0</c:v>
                </c:pt>
                <c:pt idx="5100">
                  <c:v>0</c:v>
                </c:pt>
                <c:pt idx="5101">
                  <c:v>0</c:v>
                </c:pt>
                <c:pt idx="5102">
                  <c:v>0</c:v>
                </c:pt>
                <c:pt idx="5103">
                  <c:v>0</c:v>
                </c:pt>
                <c:pt idx="5104">
                  <c:v>0</c:v>
                </c:pt>
                <c:pt idx="5105">
                  <c:v>0</c:v>
                </c:pt>
                <c:pt idx="5106">
                  <c:v>0</c:v>
                </c:pt>
                <c:pt idx="5107">
                  <c:v>0</c:v>
                </c:pt>
                <c:pt idx="5108">
                  <c:v>0</c:v>
                </c:pt>
                <c:pt idx="5109">
                  <c:v>0</c:v>
                </c:pt>
                <c:pt idx="5110">
                  <c:v>0</c:v>
                </c:pt>
                <c:pt idx="5111">
                  <c:v>0</c:v>
                </c:pt>
                <c:pt idx="5112">
                  <c:v>0</c:v>
                </c:pt>
                <c:pt idx="5113">
                  <c:v>0</c:v>
                </c:pt>
                <c:pt idx="5114">
                  <c:v>0</c:v>
                </c:pt>
                <c:pt idx="5115">
                  <c:v>0</c:v>
                </c:pt>
                <c:pt idx="5116">
                  <c:v>0</c:v>
                </c:pt>
                <c:pt idx="5117">
                  <c:v>0</c:v>
                </c:pt>
                <c:pt idx="5118">
                  <c:v>0</c:v>
                </c:pt>
                <c:pt idx="5119">
                  <c:v>0</c:v>
                </c:pt>
                <c:pt idx="5120">
                  <c:v>0</c:v>
                </c:pt>
                <c:pt idx="5121">
                  <c:v>0</c:v>
                </c:pt>
                <c:pt idx="5122">
                  <c:v>0</c:v>
                </c:pt>
                <c:pt idx="5123">
                  <c:v>0</c:v>
                </c:pt>
                <c:pt idx="5124">
                  <c:v>0</c:v>
                </c:pt>
                <c:pt idx="5125">
                  <c:v>0</c:v>
                </c:pt>
                <c:pt idx="5126">
                  <c:v>0</c:v>
                </c:pt>
                <c:pt idx="5127">
                  <c:v>0</c:v>
                </c:pt>
                <c:pt idx="5128">
                  <c:v>0</c:v>
                </c:pt>
                <c:pt idx="5129">
                  <c:v>0</c:v>
                </c:pt>
                <c:pt idx="5130">
                  <c:v>0</c:v>
                </c:pt>
                <c:pt idx="5131">
                  <c:v>0</c:v>
                </c:pt>
                <c:pt idx="5132">
                  <c:v>0</c:v>
                </c:pt>
                <c:pt idx="5133">
                  <c:v>0</c:v>
                </c:pt>
                <c:pt idx="5134">
                  <c:v>0</c:v>
                </c:pt>
                <c:pt idx="5135">
                  <c:v>0</c:v>
                </c:pt>
                <c:pt idx="5136">
                  <c:v>0</c:v>
                </c:pt>
                <c:pt idx="5137">
                  <c:v>0</c:v>
                </c:pt>
                <c:pt idx="5138">
                  <c:v>0</c:v>
                </c:pt>
                <c:pt idx="5139">
                  <c:v>0</c:v>
                </c:pt>
                <c:pt idx="5140">
                  <c:v>0</c:v>
                </c:pt>
                <c:pt idx="5141">
                  <c:v>0</c:v>
                </c:pt>
                <c:pt idx="5142">
                  <c:v>0</c:v>
                </c:pt>
                <c:pt idx="5143">
                  <c:v>0</c:v>
                </c:pt>
                <c:pt idx="5144">
                  <c:v>0</c:v>
                </c:pt>
                <c:pt idx="5145">
                  <c:v>0</c:v>
                </c:pt>
                <c:pt idx="5146">
                  <c:v>0</c:v>
                </c:pt>
                <c:pt idx="5147">
                  <c:v>0</c:v>
                </c:pt>
                <c:pt idx="5148">
                  <c:v>0</c:v>
                </c:pt>
                <c:pt idx="5149">
                  <c:v>0</c:v>
                </c:pt>
                <c:pt idx="5150">
                  <c:v>0</c:v>
                </c:pt>
                <c:pt idx="5151">
                  <c:v>0</c:v>
                </c:pt>
                <c:pt idx="5152">
                  <c:v>0</c:v>
                </c:pt>
                <c:pt idx="5153">
                  <c:v>0</c:v>
                </c:pt>
                <c:pt idx="5154">
                  <c:v>0</c:v>
                </c:pt>
                <c:pt idx="5155">
                  <c:v>0</c:v>
                </c:pt>
                <c:pt idx="5156">
                  <c:v>0</c:v>
                </c:pt>
                <c:pt idx="5157">
                  <c:v>0</c:v>
                </c:pt>
                <c:pt idx="5158">
                  <c:v>0</c:v>
                </c:pt>
                <c:pt idx="5159">
                  <c:v>0</c:v>
                </c:pt>
                <c:pt idx="5160">
                  <c:v>0</c:v>
                </c:pt>
                <c:pt idx="5161">
                  <c:v>0</c:v>
                </c:pt>
                <c:pt idx="5162">
                  <c:v>0</c:v>
                </c:pt>
                <c:pt idx="5163">
                  <c:v>0</c:v>
                </c:pt>
                <c:pt idx="5164">
                  <c:v>0</c:v>
                </c:pt>
                <c:pt idx="5165">
                  <c:v>0</c:v>
                </c:pt>
                <c:pt idx="5166">
                  <c:v>0</c:v>
                </c:pt>
                <c:pt idx="5167">
                  <c:v>0</c:v>
                </c:pt>
                <c:pt idx="5168">
                  <c:v>0</c:v>
                </c:pt>
                <c:pt idx="5169">
                  <c:v>0</c:v>
                </c:pt>
                <c:pt idx="5170">
                  <c:v>0</c:v>
                </c:pt>
                <c:pt idx="5171">
                  <c:v>0</c:v>
                </c:pt>
                <c:pt idx="5172">
                  <c:v>0</c:v>
                </c:pt>
                <c:pt idx="5173">
                  <c:v>0</c:v>
                </c:pt>
                <c:pt idx="5174">
                  <c:v>0</c:v>
                </c:pt>
                <c:pt idx="5175">
                  <c:v>0</c:v>
                </c:pt>
                <c:pt idx="5176">
                  <c:v>0</c:v>
                </c:pt>
                <c:pt idx="5177">
                  <c:v>0</c:v>
                </c:pt>
                <c:pt idx="5178">
                  <c:v>0</c:v>
                </c:pt>
                <c:pt idx="5179">
                  <c:v>0</c:v>
                </c:pt>
                <c:pt idx="5180">
                  <c:v>0</c:v>
                </c:pt>
                <c:pt idx="5181">
                  <c:v>0</c:v>
                </c:pt>
                <c:pt idx="5182">
                  <c:v>0</c:v>
                </c:pt>
                <c:pt idx="5183">
                  <c:v>0</c:v>
                </c:pt>
                <c:pt idx="5184">
                  <c:v>0</c:v>
                </c:pt>
                <c:pt idx="5185">
                  <c:v>0</c:v>
                </c:pt>
                <c:pt idx="5186">
                  <c:v>0</c:v>
                </c:pt>
                <c:pt idx="5187">
                  <c:v>0</c:v>
                </c:pt>
                <c:pt idx="5188">
                  <c:v>0</c:v>
                </c:pt>
                <c:pt idx="5189">
                  <c:v>0</c:v>
                </c:pt>
                <c:pt idx="5190">
                  <c:v>0</c:v>
                </c:pt>
                <c:pt idx="5191">
                  <c:v>0</c:v>
                </c:pt>
                <c:pt idx="5192">
                  <c:v>0</c:v>
                </c:pt>
                <c:pt idx="5193">
                  <c:v>0</c:v>
                </c:pt>
                <c:pt idx="5194">
                  <c:v>0</c:v>
                </c:pt>
                <c:pt idx="5195">
                  <c:v>0</c:v>
                </c:pt>
                <c:pt idx="5196">
                  <c:v>0</c:v>
                </c:pt>
                <c:pt idx="5197">
                  <c:v>0</c:v>
                </c:pt>
                <c:pt idx="5198">
                  <c:v>0</c:v>
                </c:pt>
                <c:pt idx="5199">
                  <c:v>0</c:v>
                </c:pt>
                <c:pt idx="5200">
                  <c:v>0</c:v>
                </c:pt>
                <c:pt idx="5201">
                  <c:v>0</c:v>
                </c:pt>
                <c:pt idx="5202">
                  <c:v>0</c:v>
                </c:pt>
                <c:pt idx="5203">
                  <c:v>0</c:v>
                </c:pt>
                <c:pt idx="5204">
                  <c:v>0</c:v>
                </c:pt>
                <c:pt idx="5205">
                  <c:v>0</c:v>
                </c:pt>
                <c:pt idx="5206">
                  <c:v>0</c:v>
                </c:pt>
                <c:pt idx="5207">
                  <c:v>0</c:v>
                </c:pt>
                <c:pt idx="5208">
                  <c:v>0</c:v>
                </c:pt>
                <c:pt idx="5209">
                  <c:v>0</c:v>
                </c:pt>
                <c:pt idx="5210">
                  <c:v>0</c:v>
                </c:pt>
                <c:pt idx="5211">
                  <c:v>0</c:v>
                </c:pt>
                <c:pt idx="5212">
                  <c:v>0</c:v>
                </c:pt>
                <c:pt idx="5213">
                  <c:v>0</c:v>
                </c:pt>
                <c:pt idx="5214">
                  <c:v>0</c:v>
                </c:pt>
                <c:pt idx="5215">
                  <c:v>0</c:v>
                </c:pt>
                <c:pt idx="5216">
                  <c:v>0</c:v>
                </c:pt>
                <c:pt idx="5217">
                  <c:v>0</c:v>
                </c:pt>
                <c:pt idx="5218">
                  <c:v>0</c:v>
                </c:pt>
                <c:pt idx="5219">
                  <c:v>0</c:v>
                </c:pt>
                <c:pt idx="5220">
                  <c:v>0</c:v>
                </c:pt>
                <c:pt idx="5221">
                  <c:v>0</c:v>
                </c:pt>
                <c:pt idx="5222">
                  <c:v>0</c:v>
                </c:pt>
                <c:pt idx="5223">
                  <c:v>0</c:v>
                </c:pt>
                <c:pt idx="5224">
                  <c:v>0</c:v>
                </c:pt>
                <c:pt idx="5225">
                  <c:v>0</c:v>
                </c:pt>
                <c:pt idx="5226">
                  <c:v>0</c:v>
                </c:pt>
                <c:pt idx="5227">
                  <c:v>0</c:v>
                </c:pt>
                <c:pt idx="5228">
                  <c:v>0</c:v>
                </c:pt>
                <c:pt idx="5229">
                  <c:v>0</c:v>
                </c:pt>
                <c:pt idx="5230">
                  <c:v>0</c:v>
                </c:pt>
                <c:pt idx="5231">
                  <c:v>0</c:v>
                </c:pt>
                <c:pt idx="5232">
                  <c:v>0</c:v>
                </c:pt>
                <c:pt idx="5233">
                  <c:v>0</c:v>
                </c:pt>
                <c:pt idx="5234">
                  <c:v>0</c:v>
                </c:pt>
                <c:pt idx="5235">
                  <c:v>0</c:v>
                </c:pt>
                <c:pt idx="5236">
                  <c:v>0</c:v>
                </c:pt>
                <c:pt idx="5237">
                  <c:v>0</c:v>
                </c:pt>
                <c:pt idx="5238">
                  <c:v>0</c:v>
                </c:pt>
                <c:pt idx="5239">
                  <c:v>0</c:v>
                </c:pt>
                <c:pt idx="5240">
                  <c:v>0</c:v>
                </c:pt>
                <c:pt idx="5241">
                  <c:v>0</c:v>
                </c:pt>
                <c:pt idx="5242">
                  <c:v>0</c:v>
                </c:pt>
                <c:pt idx="5243">
                  <c:v>0</c:v>
                </c:pt>
                <c:pt idx="5244">
                  <c:v>0</c:v>
                </c:pt>
                <c:pt idx="5245">
                  <c:v>0</c:v>
                </c:pt>
                <c:pt idx="5246">
                  <c:v>0</c:v>
                </c:pt>
                <c:pt idx="5247">
                  <c:v>0</c:v>
                </c:pt>
                <c:pt idx="5248">
                  <c:v>0</c:v>
                </c:pt>
                <c:pt idx="5249">
                  <c:v>0</c:v>
                </c:pt>
                <c:pt idx="5250">
                  <c:v>0</c:v>
                </c:pt>
                <c:pt idx="5251">
                  <c:v>0</c:v>
                </c:pt>
                <c:pt idx="5252">
                  <c:v>0</c:v>
                </c:pt>
                <c:pt idx="5253">
                  <c:v>0</c:v>
                </c:pt>
                <c:pt idx="5254">
                  <c:v>0</c:v>
                </c:pt>
                <c:pt idx="5255">
                  <c:v>0</c:v>
                </c:pt>
                <c:pt idx="5256">
                  <c:v>0</c:v>
                </c:pt>
                <c:pt idx="5257">
                  <c:v>0</c:v>
                </c:pt>
                <c:pt idx="5258">
                  <c:v>0</c:v>
                </c:pt>
                <c:pt idx="5259">
                  <c:v>0</c:v>
                </c:pt>
                <c:pt idx="5260">
                  <c:v>0</c:v>
                </c:pt>
                <c:pt idx="5261">
                  <c:v>0</c:v>
                </c:pt>
                <c:pt idx="5262">
                  <c:v>0</c:v>
                </c:pt>
                <c:pt idx="5263">
                  <c:v>0</c:v>
                </c:pt>
                <c:pt idx="5264">
                  <c:v>0</c:v>
                </c:pt>
                <c:pt idx="5265">
                  <c:v>0</c:v>
                </c:pt>
                <c:pt idx="5266">
                  <c:v>0</c:v>
                </c:pt>
                <c:pt idx="5267">
                  <c:v>0</c:v>
                </c:pt>
                <c:pt idx="5268">
                  <c:v>0</c:v>
                </c:pt>
                <c:pt idx="5269">
                  <c:v>0</c:v>
                </c:pt>
                <c:pt idx="5270">
                  <c:v>0</c:v>
                </c:pt>
                <c:pt idx="5271">
                  <c:v>0</c:v>
                </c:pt>
                <c:pt idx="5272">
                  <c:v>0</c:v>
                </c:pt>
                <c:pt idx="5273">
                  <c:v>0</c:v>
                </c:pt>
                <c:pt idx="5274">
                  <c:v>0</c:v>
                </c:pt>
                <c:pt idx="5275">
                  <c:v>0</c:v>
                </c:pt>
                <c:pt idx="5276">
                  <c:v>0</c:v>
                </c:pt>
                <c:pt idx="5277">
                  <c:v>0</c:v>
                </c:pt>
                <c:pt idx="5278">
                  <c:v>0</c:v>
                </c:pt>
                <c:pt idx="5279">
                  <c:v>0</c:v>
                </c:pt>
                <c:pt idx="5280">
                  <c:v>0</c:v>
                </c:pt>
                <c:pt idx="5281">
                  <c:v>0</c:v>
                </c:pt>
                <c:pt idx="5282">
                  <c:v>0</c:v>
                </c:pt>
                <c:pt idx="5283">
                  <c:v>0</c:v>
                </c:pt>
                <c:pt idx="5284">
                  <c:v>0</c:v>
                </c:pt>
                <c:pt idx="5285">
                  <c:v>0</c:v>
                </c:pt>
                <c:pt idx="5286">
                  <c:v>0</c:v>
                </c:pt>
                <c:pt idx="5287">
                  <c:v>0</c:v>
                </c:pt>
                <c:pt idx="5288">
                  <c:v>0</c:v>
                </c:pt>
                <c:pt idx="5289">
                  <c:v>0</c:v>
                </c:pt>
                <c:pt idx="5290">
                  <c:v>0</c:v>
                </c:pt>
                <c:pt idx="5291">
                  <c:v>0</c:v>
                </c:pt>
                <c:pt idx="5292">
                  <c:v>0</c:v>
                </c:pt>
                <c:pt idx="5293">
                  <c:v>0</c:v>
                </c:pt>
                <c:pt idx="5294">
                  <c:v>0</c:v>
                </c:pt>
                <c:pt idx="5295">
                  <c:v>0</c:v>
                </c:pt>
                <c:pt idx="5296">
                  <c:v>0</c:v>
                </c:pt>
                <c:pt idx="5297">
                  <c:v>0</c:v>
                </c:pt>
                <c:pt idx="5298">
                  <c:v>0</c:v>
                </c:pt>
                <c:pt idx="5299">
                  <c:v>0</c:v>
                </c:pt>
                <c:pt idx="5300">
                  <c:v>0</c:v>
                </c:pt>
                <c:pt idx="5301">
                  <c:v>0</c:v>
                </c:pt>
                <c:pt idx="5302">
                  <c:v>0</c:v>
                </c:pt>
                <c:pt idx="5303">
                  <c:v>0</c:v>
                </c:pt>
                <c:pt idx="5304">
                  <c:v>0</c:v>
                </c:pt>
                <c:pt idx="5305">
                  <c:v>0</c:v>
                </c:pt>
                <c:pt idx="5306">
                  <c:v>0</c:v>
                </c:pt>
                <c:pt idx="5307">
                  <c:v>0</c:v>
                </c:pt>
                <c:pt idx="5308">
                  <c:v>0</c:v>
                </c:pt>
                <c:pt idx="5309">
                  <c:v>0</c:v>
                </c:pt>
                <c:pt idx="5310">
                  <c:v>0</c:v>
                </c:pt>
                <c:pt idx="5311">
                  <c:v>0</c:v>
                </c:pt>
                <c:pt idx="5312">
                  <c:v>0</c:v>
                </c:pt>
                <c:pt idx="5313">
                  <c:v>0</c:v>
                </c:pt>
                <c:pt idx="5314">
                  <c:v>0</c:v>
                </c:pt>
                <c:pt idx="5315">
                  <c:v>0</c:v>
                </c:pt>
                <c:pt idx="5316">
                  <c:v>0</c:v>
                </c:pt>
                <c:pt idx="5317">
                  <c:v>0</c:v>
                </c:pt>
                <c:pt idx="5318">
                  <c:v>0</c:v>
                </c:pt>
                <c:pt idx="5319">
                  <c:v>0</c:v>
                </c:pt>
                <c:pt idx="5320">
                  <c:v>0</c:v>
                </c:pt>
                <c:pt idx="5321">
                  <c:v>0</c:v>
                </c:pt>
                <c:pt idx="5322">
                  <c:v>0</c:v>
                </c:pt>
                <c:pt idx="5323">
                  <c:v>0</c:v>
                </c:pt>
                <c:pt idx="5324">
                  <c:v>0</c:v>
                </c:pt>
                <c:pt idx="5325">
                  <c:v>0</c:v>
                </c:pt>
                <c:pt idx="5326">
                  <c:v>0</c:v>
                </c:pt>
                <c:pt idx="5327">
                  <c:v>0</c:v>
                </c:pt>
                <c:pt idx="5328">
                  <c:v>0</c:v>
                </c:pt>
                <c:pt idx="5329">
                  <c:v>0</c:v>
                </c:pt>
                <c:pt idx="5330">
                  <c:v>0</c:v>
                </c:pt>
                <c:pt idx="5331">
                  <c:v>0</c:v>
                </c:pt>
                <c:pt idx="5332">
                  <c:v>0</c:v>
                </c:pt>
                <c:pt idx="5333">
                  <c:v>0</c:v>
                </c:pt>
                <c:pt idx="5334">
                  <c:v>0</c:v>
                </c:pt>
                <c:pt idx="5335">
                  <c:v>0</c:v>
                </c:pt>
                <c:pt idx="5336">
                  <c:v>0</c:v>
                </c:pt>
                <c:pt idx="5337">
                  <c:v>0</c:v>
                </c:pt>
                <c:pt idx="5338">
                  <c:v>0</c:v>
                </c:pt>
                <c:pt idx="5339">
                  <c:v>0</c:v>
                </c:pt>
                <c:pt idx="5340">
                  <c:v>0</c:v>
                </c:pt>
                <c:pt idx="5341">
                  <c:v>0</c:v>
                </c:pt>
                <c:pt idx="5342">
                  <c:v>0</c:v>
                </c:pt>
                <c:pt idx="5343">
                  <c:v>0</c:v>
                </c:pt>
                <c:pt idx="5344">
                  <c:v>0</c:v>
                </c:pt>
                <c:pt idx="5345">
                  <c:v>0</c:v>
                </c:pt>
                <c:pt idx="5346">
                  <c:v>0</c:v>
                </c:pt>
                <c:pt idx="5347">
                  <c:v>0</c:v>
                </c:pt>
                <c:pt idx="5348">
                  <c:v>0</c:v>
                </c:pt>
                <c:pt idx="5349">
                  <c:v>0</c:v>
                </c:pt>
                <c:pt idx="5350">
                  <c:v>0</c:v>
                </c:pt>
                <c:pt idx="5351">
                  <c:v>0</c:v>
                </c:pt>
                <c:pt idx="5352">
                  <c:v>0</c:v>
                </c:pt>
                <c:pt idx="5353">
                  <c:v>0</c:v>
                </c:pt>
                <c:pt idx="5354">
                  <c:v>0</c:v>
                </c:pt>
                <c:pt idx="5355">
                  <c:v>0</c:v>
                </c:pt>
                <c:pt idx="5356">
                  <c:v>0</c:v>
                </c:pt>
                <c:pt idx="5357">
                  <c:v>0</c:v>
                </c:pt>
                <c:pt idx="5358">
                  <c:v>0</c:v>
                </c:pt>
                <c:pt idx="5359">
                  <c:v>0</c:v>
                </c:pt>
                <c:pt idx="5360">
                  <c:v>0</c:v>
                </c:pt>
                <c:pt idx="5361">
                  <c:v>0</c:v>
                </c:pt>
                <c:pt idx="5362">
                  <c:v>0</c:v>
                </c:pt>
                <c:pt idx="5363">
                  <c:v>0</c:v>
                </c:pt>
                <c:pt idx="5364">
                  <c:v>0</c:v>
                </c:pt>
                <c:pt idx="5365">
                  <c:v>0</c:v>
                </c:pt>
                <c:pt idx="5366">
                  <c:v>0</c:v>
                </c:pt>
                <c:pt idx="5367">
                  <c:v>0</c:v>
                </c:pt>
                <c:pt idx="5368">
                  <c:v>0</c:v>
                </c:pt>
                <c:pt idx="5369">
                  <c:v>0</c:v>
                </c:pt>
                <c:pt idx="5370">
                  <c:v>0</c:v>
                </c:pt>
                <c:pt idx="5371">
                  <c:v>0</c:v>
                </c:pt>
                <c:pt idx="5372">
                  <c:v>0</c:v>
                </c:pt>
                <c:pt idx="5373">
                  <c:v>0</c:v>
                </c:pt>
                <c:pt idx="5374">
                  <c:v>0</c:v>
                </c:pt>
                <c:pt idx="5375">
                  <c:v>0</c:v>
                </c:pt>
                <c:pt idx="5376">
                  <c:v>0</c:v>
                </c:pt>
                <c:pt idx="5377">
                  <c:v>0</c:v>
                </c:pt>
                <c:pt idx="5378">
                  <c:v>0</c:v>
                </c:pt>
                <c:pt idx="5379">
                  <c:v>0</c:v>
                </c:pt>
                <c:pt idx="5380">
                  <c:v>0</c:v>
                </c:pt>
                <c:pt idx="5381">
                  <c:v>0</c:v>
                </c:pt>
                <c:pt idx="5382">
                  <c:v>0</c:v>
                </c:pt>
                <c:pt idx="5383">
                  <c:v>0</c:v>
                </c:pt>
                <c:pt idx="5384">
                  <c:v>0</c:v>
                </c:pt>
                <c:pt idx="5385">
                  <c:v>0</c:v>
                </c:pt>
                <c:pt idx="5386">
                  <c:v>0</c:v>
                </c:pt>
                <c:pt idx="5387">
                  <c:v>0</c:v>
                </c:pt>
                <c:pt idx="5388">
                  <c:v>0</c:v>
                </c:pt>
                <c:pt idx="5389">
                  <c:v>0</c:v>
                </c:pt>
                <c:pt idx="5390">
                  <c:v>0</c:v>
                </c:pt>
                <c:pt idx="5391">
                  <c:v>0</c:v>
                </c:pt>
                <c:pt idx="5392">
                  <c:v>0</c:v>
                </c:pt>
                <c:pt idx="5393">
                  <c:v>0</c:v>
                </c:pt>
                <c:pt idx="5394">
                  <c:v>0</c:v>
                </c:pt>
                <c:pt idx="5395">
                  <c:v>0</c:v>
                </c:pt>
                <c:pt idx="5396">
                  <c:v>0</c:v>
                </c:pt>
                <c:pt idx="5397">
                  <c:v>0</c:v>
                </c:pt>
                <c:pt idx="5398">
                  <c:v>0</c:v>
                </c:pt>
                <c:pt idx="5399">
                  <c:v>0</c:v>
                </c:pt>
                <c:pt idx="5400">
                  <c:v>0</c:v>
                </c:pt>
                <c:pt idx="5401">
                  <c:v>0</c:v>
                </c:pt>
                <c:pt idx="5402">
                  <c:v>0</c:v>
                </c:pt>
                <c:pt idx="5403">
                  <c:v>0</c:v>
                </c:pt>
                <c:pt idx="5404">
                  <c:v>0</c:v>
                </c:pt>
                <c:pt idx="5405">
                  <c:v>0</c:v>
                </c:pt>
                <c:pt idx="5406">
                  <c:v>0</c:v>
                </c:pt>
                <c:pt idx="5407">
                  <c:v>0</c:v>
                </c:pt>
                <c:pt idx="5408">
                  <c:v>0</c:v>
                </c:pt>
                <c:pt idx="5409">
                  <c:v>0</c:v>
                </c:pt>
                <c:pt idx="5410">
                  <c:v>0</c:v>
                </c:pt>
                <c:pt idx="5411">
                  <c:v>0</c:v>
                </c:pt>
                <c:pt idx="5412">
                  <c:v>0</c:v>
                </c:pt>
                <c:pt idx="5413">
                  <c:v>0</c:v>
                </c:pt>
                <c:pt idx="5414">
                  <c:v>0</c:v>
                </c:pt>
                <c:pt idx="5415">
                  <c:v>0</c:v>
                </c:pt>
                <c:pt idx="5416">
                  <c:v>0</c:v>
                </c:pt>
                <c:pt idx="5417">
                  <c:v>0</c:v>
                </c:pt>
                <c:pt idx="5418">
                  <c:v>0</c:v>
                </c:pt>
                <c:pt idx="5419">
                  <c:v>0</c:v>
                </c:pt>
                <c:pt idx="5420">
                  <c:v>0</c:v>
                </c:pt>
                <c:pt idx="5421">
                  <c:v>0</c:v>
                </c:pt>
                <c:pt idx="5422">
                  <c:v>0</c:v>
                </c:pt>
                <c:pt idx="5423">
                  <c:v>0</c:v>
                </c:pt>
                <c:pt idx="5424">
                  <c:v>0</c:v>
                </c:pt>
                <c:pt idx="5425">
                  <c:v>0</c:v>
                </c:pt>
                <c:pt idx="5426">
                  <c:v>0</c:v>
                </c:pt>
                <c:pt idx="5427">
                  <c:v>0</c:v>
                </c:pt>
                <c:pt idx="5428">
                  <c:v>0</c:v>
                </c:pt>
                <c:pt idx="5429">
                  <c:v>0</c:v>
                </c:pt>
                <c:pt idx="5430">
                  <c:v>0</c:v>
                </c:pt>
                <c:pt idx="5431">
                  <c:v>0</c:v>
                </c:pt>
                <c:pt idx="5432">
                  <c:v>0</c:v>
                </c:pt>
                <c:pt idx="5433">
                  <c:v>0</c:v>
                </c:pt>
                <c:pt idx="5434">
                  <c:v>0</c:v>
                </c:pt>
                <c:pt idx="5435">
                  <c:v>0</c:v>
                </c:pt>
                <c:pt idx="5436">
                  <c:v>0</c:v>
                </c:pt>
                <c:pt idx="5437">
                  <c:v>0</c:v>
                </c:pt>
                <c:pt idx="5438">
                  <c:v>0</c:v>
                </c:pt>
                <c:pt idx="5439">
                  <c:v>0</c:v>
                </c:pt>
                <c:pt idx="5440">
                  <c:v>0</c:v>
                </c:pt>
                <c:pt idx="5441">
                  <c:v>0</c:v>
                </c:pt>
                <c:pt idx="5442">
                  <c:v>0</c:v>
                </c:pt>
                <c:pt idx="5443">
                  <c:v>0</c:v>
                </c:pt>
                <c:pt idx="5444">
                  <c:v>0</c:v>
                </c:pt>
                <c:pt idx="5445">
                  <c:v>0</c:v>
                </c:pt>
                <c:pt idx="5446">
                  <c:v>0</c:v>
                </c:pt>
                <c:pt idx="5447">
                  <c:v>0</c:v>
                </c:pt>
                <c:pt idx="5448">
                  <c:v>0</c:v>
                </c:pt>
                <c:pt idx="5449">
                  <c:v>0</c:v>
                </c:pt>
                <c:pt idx="5450">
                  <c:v>0</c:v>
                </c:pt>
                <c:pt idx="5451">
                  <c:v>0</c:v>
                </c:pt>
                <c:pt idx="5452">
                  <c:v>0</c:v>
                </c:pt>
                <c:pt idx="5453">
                  <c:v>0</c:v>
                </c:pt>
                <c:pt idx="5454">
                  <c:v>0</c:v>
                </c:pt>
                <c:pt idx="5455">
                  <c:v>0</c:v>
                </c:pt>
                <c:pt idx="5456">
                  <c:v>0</c:v>
                </c:pt>
                <c:pt idx="5457">
                  <c:v>0</c:v>
                </c:pt>
                <c:pt idx="5458">
                  <c:v>0</c:v>
                </c:pt>
                <c:pt idx="5459">
                  <c:v>0</c:v>
                </c:pt>
                <c:pt idx="5460">
                  <c:v>0</c:v>
                </c:pt>
                <c:pt idx="5461">
                  <c:v>0</c:v>
                </c:pt>
                <c:pt idx="5462">
                  <c:v>0</c:v>
                </c:pt>
                <c:pt idx="5463">
                  <c:v>0</c:v>
                </c:pt>
                <c:pt idx="5464">
                  <c:v>0</c:v>
                </c:pt>
                <c:pt idx="5465">
                  <c:v>0</c:v>
                </c:pt>
                <c:pt idx="5466">
                  <c:v>0</c:v>
                </c:pt>
                <c:pt idx="5467">
                  <c:v>0</c:v>
                </c:pt>
                <c:pt idx="5468">
                  <c:v>0</c:v>
                </c:pt>
                <c:pt idx="5469">
                  <c:v>0</c:v>
                </c:pt>
                <c:pt idx="5470">
                  <c:v>0</c:v>
                </c:pt>
                <c:pt idx="5471">
                  <c:v>0</c:v>
                </c:pt>
                <c:pt idx="5472">
                  <c:v>0</c:v>
                </c:pt>
                <c:pt idx="5473">
                  <c:v>0</c:v>
                </c:pt>
                <c:pt idx="5474">
                  <c:v>0</c:v>
                </c:pt>
                <c:pt idx="5475">
                  <c:v>0</c:v>
                </c:pt>
                <c:pt idx="5476">
                  <c:v>0</c:v>
                </c:pt>
                <c:pt idx="5477">
                  <c:v>0</c:v>
                </c:pt>
                <c:pt idx="5478">
                  <c:v>0</c:v>
                </c:pt>
                <c:pt idx="5479">
                  <c:v>0</c:v>
                </c:pt>
                <c:pt idx="5480">
                  <c:v>0</c:v>
                </c:pt>
                <c:pt idx="5481">
                  <c:v>0</c:v>
                </c:pt>
                <c:pt idx="5482">
                  <c:v>0</c:v>
                </c:pt>
                <c:pt idx="5483">
                  <c:v>0</c:v>
                </c:pt>
                <c:pt idx="5484">
                  <c:v>0</c:v>
                </c:pt>
                <c:pt idx="5485">
                  <c:v>0</c:v>
                </c:pt>
                <c:pt idx="5486">
                  <c:v>0</c:v>
                </c:pt>
                <c:pt idx="5487">
                  <c:v>0</c:v>
                </c:pt>
                <c:pt idx="5488">
                  <c:v>0</c:v>
                </c:pt>
                <c:pt idx="5489">
                  <c:v>0</c:v>
                </c:pt>
                <c:pt idx="5490">
                  <c:v>0</c:v>
                </c:pt>
                <c:pt idx="5491">
                  <c:v>0</c:v>
                </c:pt>
                <c:pt idx="5492">
                  <c:v>0</c:v>
                </c:pt>
                <c:pt idx="5493">
                  <c:v>0</c:v>
                </c:pt>
                <c:pt idx="5494">
                  <c:v>0</c:v>
                </c:pt>
                <c:pt idx="5495">
                  <c:v>0</c:v>
                </c:pt>
                <c:pt idx="5496">
                  <c:v>0</c:v>
                </c:pt>
                <c:pt idx="5497">
                  <c:v>0</c:v>
                </c:pt>
                <c:pt idx="5498">
                  <c:v>0</c:v>
                </c:pt>
                <c:pt idx="5499">
                  <c:v>0</c:v>
                </c:pt>
                <c:pt idx="5500">
                  <c:v>0</c:v>
                </c:pt>
                <c:pt idx="5501">
                  <c:v>0</c:v>
                </c:pt>
                <c:pt idx="5502">
                  <c:v>0</c:v>
                </c:pt>
                <c:pt idx="5503">
                  <c:v>0</c:v>
                </c:pt>
                <c:pt idx="5504">
                  <c:v>0</c:v>
                </c:pt>
                <c:pt idx="5505">
                  <c:v>0</c:v>
                </c:pt>
                <c:pt idx="5506">
                  <c:v>0</c:v>
                </c:pt>
                <c:pt idx="5507">
                  <c:v>0</c:v>
                </c:pt>
                <c:pt idx="5508">
                  <c:v>0</c:v>
                </c:pt>
                <c:pt idx="5509">
                  <c:v>0</c:v>
                </c:pt>
                <c:pt idx="5510">
                  <c:v>0</c:v>
                </c:pt>
                <c:pt idx="5511">
                  <c:v>0</c:v>
                </c:pt>
                <c:pt idx="5512">
                  <c:v>0</c:v>
                </c:pt>
                <c:pt idx="5513">
                  <c:v>0</c:v>
                </c:pt>
                <c:pt idx="5514">
                  <c:v>0</c:v>
                </c:pt>
                <c:pt idx="5515">
                  <c:v>0</c:v>
                </c:pt>
                <c:pt idx="5516">
                  <c:v>0</c:v>
                </c:pt>
                <c:pt idx="5517">
                  <c:v>0</c:v>
                </c:pt>
                <c:pt idx="5518">
                  <c:v>0</c:v>
                </c:pt>
                <c:pt idx="5519">
                  <c:v>0</c:v>
                </c:pt>
                <c:pt idx="5520">
                  <c:v>0</c:v>
                </c:pt>
                <c:pt idx="5521">
                  <c:v>0</c:v>
                </c:pt>
                <c:pt idx="5522">
                  <c:v>0</c:v>
                </c:pt>
                <c:pt idx="5523">
                  <c:v>0</c:v>
                </c:pt>
                <c:pt idx="5524">
                  <c:v>0</c:v>
                </c:pt>
                <c:pt idx="5525">
                  <c:v>0</c:v>
                </c:pt>
                <c:pt idx="5526">
                  <c:v>0</c:v>
                </c:pt>
                <c:pt idx="5527">
                  <c:v>0</c:v>
                </c:pt>
                <c:pt idx="5528">
                  <c:v>0</c:v>
                </c:pt>
                <c:pt idx="5529">
                  <c:v>0</c:v>
                </c:pt>
                <c:pt idx="5530">
                  <c:v>0</c:v>
                </c:pt>
                <c:pt idx="5531">
                  <c:v>0</c:v>
                </c:pt>
                <c:pt idx="5532">
                  <c:v>0</c:v>
                </c:pt>
                <c:pt idx="5533">
                  <c:v>0</c:v>
                </c:pt>
                <c:pt idx="5534">
                  <c:v>0</c:v>
                </c:pt>
                <c:pt idx="5535">
                  <c:v>0</c:v>
                </c:pt>
                <c:pt idx="5536">
                  <c:v>0</c:v>
                </c:pt>
                <c:pt idx="5537">
                  <c:v>0</c:v>
                </c:pt>
                <c:pt idx="5538">
                  <c:v>0</c:v>
                </c:pt>
                <c:pt idx="5539">
                  <c:v>0</c:v>
                </c:pt>
                <c:pt idx="5540">
                  <c:v>0</c:v>
                </c:pt>
                <c:pt idx="5541">
                  <c:v>0</c:v>
                </c:pt>
                <c:pt idx="5542">
                  <c:v>0</c:v>
                </c:pt>
                <c:pt idx="5543">
                  <c:v>0</c:v>
                </c:pt>
                <c:pt idx="5544">
                  <c:v>0</c:v>
                </c:pt>
                <c:pt idx="5545">
                  <c:v>0</c:v>
                </c:pt>
                <c:pt idx="5546">
                  <c:v>0</c:v>
                </c:pt>
                <c:pt idx="5547">
                  <c:v>0</c:v>
                </c:pt>
                <c:pt idx="5548">
                  <c:v>0</c:v>
                </c:pt>
                <c:pt idx="5549">
                  <c:v>0</c:v>
                </c:pt>
                <c:pt idx="5550">
                  <c:v>0</c:v>
                </c:pt>
                <c:pt idx="5551">
                  <c:v>0</c:v>
                </c:pt>
                <c:pt idx="5552">
                  <c:v>0</c:v>
                </c:pt>
                <c:pt idx="5553">
                  <c:v>0</c:v>
                </c:pt>
                <c:pt idx="5554">
                  <c:v>0</c:v>
                </c:pt>
                <c:pt idx="5555">
                  <c:v>0</c:v>
                </c:pt>
                <c:pt idx="5556">
                  <c:v>0</c:v>
                </c:pt>
                <c:pt idx="5557">
                  <c:v>0</c:v>
                </c:pt>
                <c:pt idx="5558">
                  <c:v>0</c:v>
                </c:pt>
                <c:pt idx="5559">
                  <c:v>0</c:v>
                </c:pt>
                <c:pt idx="5560">
                  <c:v>0</c:v>
                </c:pt>
                <c:pt idx="5561">
                  <c:v>0</c:v>
                </c:pt>
                <c:pt idx="5562">
                  <c:v>0</c:v>
                </c:pt>
                <c:pt idx="5563">
                  <c:v>0</c:v>
                </c:pt>
                <c:pt idx="5564">
                  <c:v>0</c:v>
                </c:pt>
                <c:pt idx="5565">
                  <c:v>0</c:v>
                </c:pt>
                <c:pt idx="5566">
                  <c:v>0</c:v>
                </c:pt>
                <c:pt idx="5567">
                  <c:v>0</c:v>
                </c:pt>
                <c:pt idx="5568">
                  <c:v>0</c:v>
                </c:pt>
                <c:pt idx="5569">
                  <c:v>0</c:v>
                </c:pt>
                <c:pt idx="5570">
                  <c:v>0</c:v>
                </c:pt>
                <c:pt idx="5571">
                  <c:v>0</c:v>
                </c:pt>
                <c:pt idx="5572">
                  <c:v>0</c:v>
                </c:pt>
                <c:pt idx="5573">
                  <c:v>0</c:v>
                </c:pt>
                <c:pt idx="5574">
                  <c:v>0</c:v>
                </c:pt>
                <c:pt idx="5575">
                  <c:v>0</c:v>
                </c:pt>
                <c:pt idx="5576">
                  <c:v>0</c:v>
                </c:pt>
                <c:pt idx="5577">
                  <c:v>0</c:v>
                </c:pt>
                <c:pt idx="5578">
                  <c:v>0</c:v>
                </c:pt>
                <c:pt idx="5579">
                  <c:v>0</c:v>
                </c:pt>
                <c:pt idx="5580">
                  <c:v>0</c:v>
                </c:pt>
                <c:pt idx="5581">
                  <c:v>0</c:v>
                </c:pt>
                <c:pt idx="5582">
                  <c:v>0</c:v>
                </c:pt>
                <c:pt idx="5583">
                  <c:v>0</c:v>
                </c:pt>
                <c:pt idx="5584">
                  <c:v>0</c:v>
                </c:pt>
                <c:pt idx="5585">
                  <c:v>0</c:v>
                </c:pt>
                <c:pt idx="5586">
                  <c:v>0</c:v>
                </c:pt>
                <c:pt idx="5587">
                  <c:v>0</c:v>
                </c:pt>
                <c:pt idx="5588">
                  <c:v>0</c:v>
                </c:pt>
                <c:pt idx="5589">
                  <c:v>0</c:v>
                </c:pt>
                <c:pt idx="5590">
                  <c:v>0</c:v>
                </c:pt>
                <c:pt idx="5591">
                  <c:v>0</c:v>
                </c:pt>
                <c:pt idx="5592">
                  <c:v>0</c:v>
                </c:pt>
                <c:pt idx="5593">
                  <c:v>0</c:v>
                </c:pt>
                <c:pt idx="5594">
                  <c:v>0</c:v>
                </c:pt>
                <c:pt idx="5595">
                  <c:v>0</c:v>
                </c:pt>
                <c:pt idx="5596">
                  <c:v>0</c:v>
                </c:pt>
                <c:pt idx="5597">
                  <c:v>0</c:v>
                </c:pt>
                <c:pt idx="5598">
                  <c:v>0</c:v>
                </c:pt>
                <c:pt idx="5599">
                  <c:v>0</c:v>
                </c:pt>
                <c:pt idx="5600">
                  <c:v>0</c:v>
                </c:pt>
                <c:pt idx="5601">
                  <c:v>0</c:v>
                </c:pt>
                <c:pt idx="5602">
                  <c:v>0</c:v>
                </c:pt>
                <c:pt idx="5603">
                  <c:v>0</c:v>
                </c:pt>
                <c:pt idx="5604">
                  <c:v>0</c:v>
                </c:pt>
                <c:pt idx="5605">
                  <c:v>0</c:v>
                </c:pt>
                <c:pt idx="5606">
                  <c:v>0</c:v>
                </c:pt>
                <c:pt idx="5607">
                  <c:v>0</c:v>
                </c:pt>
                <c:pt idx="5608">
                  <c:v>0</c:v>
                </c:pt>
                <c:pt idx="5609">
                  <c:v>0</c:v>
                </c:pt>
                <c:pt idx="5610">
                  <c:v>0</c:v>
                </c:pt>
                <c:pt idx="5611">
                  <c:v>0</c:v>
                </c:pt>
                <c:pt idx="5612">
                  <c:v>0</c:v>
                </c:pt>
                <c:pt idx="5613">
                  <c:v>0</c:v>
                </c:pt>
                <c:pt idx="5614">
                  <c:v>0</c:v>
                </c:pt>
                <c:pt idx="5615">
                  <c:v>0</c:v>
                </c:pt>
                <c:pt idx="5616">
                  <c:v>0</c:v>
                </c:pt>
                <c:pt idx="5617">
                  <c:v>0</c:v>
                </c:pt>
                <c:pt idx="5618">
                  <c:v>0</c:v>
                </c:pt>
                <c:pt idx="5619">
                  <c:v>0</c:v>
                </c:pt>
                <c:pt idx="5620">
                  <c:v>0</c:v>
                </c:pt>
                <c:pt idx="5621">
                  <c:v>0</c:v>
                </c:pt>
                <c:pt idx="5622">
                  <c:v>0</c:v>
                </c:pt>
                <c:pt idx="5623">
                  <c:v>0</c:v>
                </c:pt>
                <c:pt idx="5624">
                  <c:v>0</c:v>
                </c:pt>
                <c:pt idx="5625">
                  <c:v>0</c:v>
                </c:pt>
                <c:pt idx="5626">
                  <c:v>0</c:v>
                </c:pt>
                <c:pt idx="5627">
                  <c:v>0</c:v>
                </c:pt>
                <c:pt idx="5628">
                  <c:v>0</c:v>
                </c:pt>
                <c:pt idx="5629">
                  <c:v>0</c:v>
                </c:pt>
                <c:pt idx="5630">
                  <c:v>0</c:v>
                </c:pt>
                <c:pt idx="5631">
                  <c:v>0</c:v>
                </c:pt>
                <c:pt idx="5632">
                  <c:v>0</c:v>
                </c:pt>
                <c:pt idx="5633">
                  <c:v>0</c:v>
                </c:pt>
                <c:pt idx="5634">
                  <c:v>0</c:v>
                </c:pt>
                <c:pt idx="5635">
                  <c:v>0</c:v>
                </c:pt>
                <c:pt idx="5636">
                  <c:v>0</c:v>
                </c:pt>
                <c:pt idx="5637">
                  <c:v>0</c:v>
                </c:pt>
                <c:pt idx="5638">
                  <c:v>0</c:v>
                </c:pt>
                <c:pt idx="5639">
                  <c:v>0</c:v>
                </c:pt>
                <c:pt idx="5640">
                  <c:v>0</c:v>
                </c:pt>
                <c:pt idx="5641">
                  <c:v>0</c:v>
                </c:pt>
                <c:pt idx="5642">
                  <c:v>0</c:v>
                </c:pt>
                <c:pt idx="5643">
                  <c:v>0</c:v>
                </c:pt>
                <c:pt idx="5644">
                  <c:v>0</c:v>
                </c:pt>
                <c:pt idx="5645">
                  <c:v>0</c:v>
                </c:pt>
                <c:pt idx="5646">
                  <c:v>0</c:v>
                </c:pt>
                <c:pt idx="5647">
                  <c:v>0</c:v>
                </c:pt>
                <c:pt idx="5648">
                  <c:v>0</c:v>
                </c:pt>
                <c:pt idx="5649">
                  <c:v>0</c:v>
                </c:pt>
                <c:pt idx="5650">
                  <c:v>0</c:v>
                </c:pt>
                <c:pt idx="5651">
                  <c:v>0</c:v>
                </c:pt>
                <c:pt idx="5652">
                  <c:v>0</c:v>
                </c:pt>
                <c:pt idx="5653">
                  <c:v>0</c:v>
                </c:pt>
                <c:pt idx="5654">
                  <c:v>0</c:v>
                </c:pt>
                <c:pt idx="5655">
                  <c:v>0</c:v>
                </c:pt>
                <c:pt idx="5656">
                  <c:v>0</c:v>
                </c:pt>
                <c:pt idx="5657">
                  <c:v>0</c:v>
                </c:pt>
                <c:pt idx="5658">
                  <c:v>0</c:v>
                </c:pt>
                <c:pt idx="5659">
                  <c:v>0</c:v>
                </c:pt>
                <c:pt idx="5660">
                  <c:v>0</c:v>
                </c:pt>
                <c:pt idx="5661">
                  <c:v>0</c:v>
                </c:pt>
                <c:pt idx="5662">
                  <c:v>0</c:v>
                </c:pt>
                <c:pt idx="5663">
                  <c:v>0</c:v>
                </c:pt>
                <c:pt idx="5664">
                  <c:v>0</c:v>
                </c:pt>
                <c:pt idx="5665">
                  <c:v>0</c:v>
                </c:pt>
                <c:pt idx="5666">
                  <c:v>0</c:v>
                </c:pt>
                <c:pt idx="5667">
                  <c:v>0</c:v>
                </c:pt>
                <c:pt idx="5668">
                  <c:v>0</c:v>
                </c:pt>
                <c:pt idx="5669">
                  <c:v>0</c:v>
                </c:pt>
                <c:pt idx="5670">
                  <c:v>0</c:v>
                </c:pt>
                <c:pt idx="5671">
                  <c:v>0</c:v>
                </c:pt>
                <c:pt idx="5672">
                  <c:v>0</c:v>
                </c:pt>
                <c:pt idx="5673">
                  <c:v>0</c:v>
                </c:pt>
                <c:pt idx="5674">
                  <c:v>0</c:v>
                </c:pt>
                <c:pt idx="5675">
                  <c:v>0</c:v>
                </c:pt>
                <c:pt idx="5676">
                  <c:v>0</c:v>
                </c:pt>
                <c:pt idx="5677">
                  <c:v>0</c:v>
                </c:pt>
                <c:pt idx="5678">
                  <c:v>0</c:v>
                </c:pt>
                <c:pt idx="5679">
                  <c:v>0</c:v>
                </c:pt>
                <c:pt idx="5680">
                  <c:v>0</c:v>
                </c:pt>
                <c:pt idx="5681">
                  <c:v>0</c:v>
                </c:pt>
                <c:pt idx="5682">
                  <c:v>0</c:v>
                </c:pt>
                <c:pt idx="5683">
                  <c:v>0</c:v>
                </c:pt>
                <c:pt idx="5684">
                  <c:v>0</c:v>
                </c:pt>
                <c:pt idx="5685">
                  <c:v>0</c:v>
                </c:pt>
                <c:pt idx="5686">
                  <c:v>0</c:v>
                </c:pt>
                <c:pt idx="5687">
                  <c:v>0</c:v>
                </c:pt>
                <c:pt idx="5688">
                  <c:v>0</c:v>
                </c:pt>
                <c:pt idx="5689">
                  <c:v>0</c:v>
                </c:pt>
                <c:pt idx="5690">
                  <c:v>0</c:v>
                </c:pt>
                <c:pt idx="5691">
                  <c:v>0</c:v>
                </c:pt>
                <c:pt idx="5692">
                  <c:v>0</c:v>
                </c:pt>
                <c:pt idx="5693">
                  <c:v>0</c:v>
                </c:pt>
                <c:pt idx="5694">
                  <c:v>0</c:v>
                </c:pt>
                <c:pt idx="5695">
                  <c:v>0</c:v>
                </c:pt>
                <c:pt idx="5696">
                  <c:v>0</c:v>
                </c:pt>
                <c:pt idx="5697">
                  <c:v>0</c:v>
                </c:pt>
                <c:pt idx="5698">
                  <c:v>0</c:v>
                </c:pt>
                <c:pt idx="5699">
                  <c:v>0</c:v>
                </c:pt>
                <c:pt idx="5700">
                  <c:v>0</c:v>
                </c:pt>
                <c:pt idx="5701">
                  <c:v>0</c:v>
                </c:pt>
                <c:pt idx="5702">
                  <c:v>0</c:v>
                </c:pt>
                <c:pt idx="5703">
                  <c:v>0</c:v>
                </c:pt>
                <c:pt idx="5704">
                  <c:v>0</c:v>
                </c:pt>
                <c:pt idx="5705">
                  <c:v>0</c:v>
                </c:pt>
                <c:pt idx="5706">
                  <c:v>0</c:v>
                </c:pt>
                <c:pt idx="5707">
                  <c:v>0</c:v>
                </c:pt>
                <c:pt idx="5708">
                  <c:v>0</c:v>
                </c:pt>
                <c:pt idx="5709">
                  <c:v>0</c:v>
                </c:pt>
                <c:pt idx="5710">
                  <c:v>0</c:v>
                </c:pt>
                <c:pt idx="5711">
                  <c:v>0</c:v>
                </c:pt>
                <c:pt idx="5712">
                  <c:v>0</c:v>
                </c:pt>
                <c:pt idx="5713">
                  <c:v>0</c:v>
                </c:pt>
                <c:pt idx="5714">
                  <c:v>0</c:v>
                </c:pt>
                <c:pt idx="5715">
                  <c:v>0</c:v>
                </c:pt>
                <c:pt idx="5716">
                  <c:v>0</c:v>
                </c:pt>
                <c:pt idx="5717">
                  <c:v>0</c:v>
                </c:pt>
                <c:pt idx="5718">
                  <c:v>0</c:v>
                </c:pt>
                <c:pt idx="5719">
                  <c:v>0</c:v>
                </c:pt>
                <c:pt idx="5720">
                  <c:v>0</c:v>
                </c:pt>
                <c:pt idx="5721">
                  <c:v>0</c:v>
                </c:pt>
                <c:pt idx="5722">
                  <c:v>0</c:v>
                </c:pt>
                <c:pt idx="5723">
                  <c:v>0</c:v>
                </c:pt>
                <c:pt idx="5724">
                  <c:v>0</c:v>
                </c:pt>
                <c:pt idx="5725">
                  <c:v>0</c:v>
                </c:pt>
                <c:pt idx="5726">
                  <c:v>0</c:v>
                </c:pt>
                <c:pt idx="5727">
                  <c:v>0</c:v>
                </c:pt>
                <c:pt idx="5728">
                  <c:v>0</c:v>
                </c:pt>
                <c:pt idx="5729">
                  <c:v>0</c:v>
                </c:pt>
                <c:pt idx="5730">
                  <c:v>0</c:v>
                </c:pt>
                <c:pt idx="5731">
                  <c:v>0</c:v>
                </c:pt>
                <c:pt idx="5732">
                  <c:v>0</c:v>
                </c:pt>
                <c:pt idx="5733">
                  <c:v>0</c:v>
                </c:pt>
                <c:pt idx="5734">
                  <c:v>0</c:v>
                </c:pt>
                <c:pt idx="5735">
                  <c:v>0</c:v>
                </c:pt>
                <c:pt idx="5736">
                  <c:v>0</c:v>
                </c:pt>
                <c:pt idx="5737">
                  <c:v>0</c:v>
                </c:pt>
                <c:pt idx="5738">
                  <c:v>0</c:v>
                </c:pt>
                <c:pt idx="5739">
                  <c:v>0</c:v>
                </c:pt>
                <c:pt idx="5740">
                  <c:v>0</c:v>
                </c:pt>
                <c:pt idx="5741">
                  <c:v>0</c:v>
                </c:pt>
                <c:pt idx="5742">
                  <c:v>0</c:v>
                </c:pt>
                <c:pt idx="5743">
                  <c:v>0</c:v>
                </c:pt>
                <c:pt idx="5744">
                  <c:v>0</c:v>
                </c:pt>
                <c:pt idx="5745">
                  <c:v>0</c:v>
                </c:pt>
                <c:pt idx="5746">
                  <c:v>0</c:v>
                </c:pt>
                <c:pt idx="5747">
                  <c:v>0</c:v>
                </c:pt>
                <c:pt idx="5748">
                  <c:v>0</c:v>
                </c:pt>
                <c:pt idx="5749">
                  <c:v>0</c:v>
                </c:pt>
                <c:pt idx="5750">
                  <c:v>0</c:v>
                </c:pt>
                <c:pt idx="5751">
                  <c:v>0</c:v>
                </c:pt>
                <c:pt idx="5752">
                  <c:v>0</c:v>
                </c:pt>
                <c:pt idx="5753">
                  <c:v>0</c:v>
                </c:pt>
                <c:pt idx="5754">
                  <c:v>0</c:v>
                </c:pt>
                <c:pt idx="5755">
                  <c:v>0</c:v>
                </c:pt>
                <c:pt idx="5756">
                  <c:v>0</c:v>
                </c:pt>
                <c:pt idx="5757">
                  <c:v>0</c:v>
                </c:pt>
                <c:pt idx="5758">
                  <c:v>0</c:v>
                </c:pt>
                <c:pt idx="5759">
                  <c:v>0</c:v>
                </c:pt>
                <c:pt idx="5760">
                  <c:v>0</c:v>
                </c:pt>
                <c:pt idx="5761">
                  <c:v>0</c:v>
                </c:pt>
                <c:pt idx="5762">
                  <c:v>0</c:v>
                </c:pt>
                <c:pt idx="5763">
                  <c:v>0</c:v>
                </c:pt>
                <c:pt idx="5764">
                  <c:v>0</c:v>
                </c:pt>
                <c:pt idx="5765">
                  <c:v>0</c:v>
                </c:pt>
                <c:pt idx="5766">
                  <c:v>0</c:v>
                </c:pt>
                <c:pt idx="5767">
                  <c:v>0</c:v>
                </c:pt>
                <c:pt idx="5768">
                  <c:v>0</c:v>
                </c:pt>
                <c:pt idx="5769">
                  <c:v>0</c:v>
                </c:pt>
                <c:pt idx="5770">
                  <c:v>0</c:v>
                </c:pt>
                <c:pt idx="5771">
                  <c:v>0</c:v>
                </c:pt>
                <c:pt idx="5772">
                  <c:v>0</c:v>
                </c:pt>
                <c:pt idx="5773">
                  <c:v>0</c:v>
                </c:pt>
                <c:pt idx="5774">
                  <c:v>0</c:v>
                </c:pt>
                <c:pt idx="5775">
                  <c:v>0</c:v>
                </c:pt>
                <c:pt idx="5776">
                  <c:v>0</c:v>
                </c:pt>
                <c:pt idx="5777">
                  <c:v>0</c:v>
                </c:pt>
                <c:pt idx="5778">
                  <c:v>0</c:v>
                </c:pt>
                <c:pt idx="5779">
                  <c:v>0</c:v>
                </c:pt>
                <c:pt idx="5780">
                  <c:v>0</c:v>
                </c:pt>
                <c:pt idx="5781">
                  <c:v>0</c:v>
                </c:pt>
                <c:pt idx="5782">
                  <c:v>0</c:v>
                </c:pt>
                <c:pt idx="5783">
                  <c:v>0</c:v>
                </c:pt>
                <c:pt idx="5784">
                  <c:v>0</c:v>
                </c:pt>
                <c:pt idx="5785">
                  <c:v>0</c:v>
                </c:pt>
                <c:pt idx="5786">
                  <c:v>0</c:v>
                </c:pt>
                <c:pt idx="5787">
                  <c:v>0</c:v>
                </c:pt>
                <c:pt idx="5788">
                  <c:v>0</c:v>
                </c:pt>
                <c:pt idx="5789">
                  <c:v>0</c:v>
                </c:pt>
                <c:pt idx="5790">
                  <c:v>0</c:v>
                </c:pt>
                <c:pt idx="5791">
                  <c:v>0</c:v>
                </c:pt>
                <c:pt idx="5792">
                  <c:v>0</c:v>
                </c:pt>
                <c:pt idx="5793">
                  <c:v>0</c:v>
                </c:pt>
                <c:pt idx="5794">
                  <c:v>0</c:v>
                </c:pt>
                <c:pt idx="5795">
                  <c:v>0</c:v>
                </c:pt>
                <c:pt idx="5796">
                  <c:v>0</c:v>
                </c:pt>
                <c:pt idx="5797">
                  <c:v>0</c:v>
                </c:pt>
                <c:pt idx="5798">
                  <c:v>0</c:v>
                </c:pt>
                <c:pt idx="5799">
                  <c:v>0</c:v>
                </c:pt>
                <c:pt idx="5800">
                  <c:v>0</c:v>
                </c:pt>
                <c:pt idx="5801">
                  <c:v>0</c:v>
                </c:pt>
                <c:pt idx="5802">
                  <c:v>0</c:v>
                </c:pt>
                <c:pt idx="5803">
                  <c:v>0</c:v>
                </c:pt>
                <c:pt idx="5804">
                  <c:v>0</c:v>
                </c:pt>
                <c:pt idx="5805">
                  <c:v>0</c:v>
                </c:pt>
                <c:pt idx="5806">
                  <c:v>0</c:v>
                </c:pt>
                <c:pt idx="5807">
                  <c:v>0</c:v>
                </c:pt>
                <c:pt idx="5808">
                  <c:v>0</c:v>
                </c:pt>
                <c:pt idx="5809">
                  <c:v>0</c:v>
                </c:pt>
                <c:pt idx="5810">
                  <c:v>0</c:v>
                </c:pt>
                <c:pt idx="5811">
                  <c:v>0</c:v>
                </c:pt>
                <c:pt idx="5812">
                  <c:v>0</c:v>
                </c:pt>
                <c:pt idx="5813">
                  <c:v>0</c:v>
                </c:pt>
                <c:pt idx="5814">
                  <c:v>0</c:v>
                </c:pt>
                <c:pt idx="5815">
                  <c:v>0</c:v>
                </c:pt>
                <c:pt idx="5816">
                  <c:v>0</c:v>
                </c:pt>
                <c:pt idx="5817">
                  <c:v>0</c:v>
                </c:pt>
                <c:pt idx="5818">
                  <c:v>0</c:v>
                </c:pt>
                <c:pt idx="5819">
                  <c:v>0</c:v>
                </c:pt>
                <c:pt idx="5820">
                  <c:v>0</c:v>
                </c:pt>
                <c:pt idx="5821">
                  <c:v>0</c:v>
                </c:pt>
                <c:pt idx="5822">
                  <c:v>0</c:v>
                </c:pt>
                <c:pt idx="5823">
                  <c:v>0</c:v>
                </c:pt>
                <c:pt idx="5824">
                  <c:v>0</c:v>
                </c:pt>
                <c:pt idx="5825">
                  <c:v>0</c:v>
                </c:pt>
                <c:pt idx="5826">
                  <c:v>0</c:v>
                </c:pt>
                <c:pt idx="5827">
                  <c:v>0</c:v>
                </c:pt>
                <c:pt idx="5828">
                  <c:v>0</c:v>
                </c:pt>
                <c:pt idx="5829">
                  <c:v>0</c:v>
                </c:pt>
                <c:pt idx="5830">
                  <c:v>0</c:v>
                </c:pt>
                <c:pt idx="5831">
                  <c:v>0</c:v>
                </c:pt>
                <c:pt idx="5832">
                  <c:v>0</c:v>
                </c:pt>
                <c:pt idx="5833">
                  <c:v>0</c:v>
                </c:pt>
                <c:pt idx="5834">
                  <c:v>0</c:v>
                </c:pt>
                <c:pt idx="5835">
                  <c:v>0</c:v>
                </c:pt>
                <c:pt idx="5836">
                  <c:v>0</c:v>
                </c:pt>
                <c:pt idx="5837">
                  <c:v>0</c:v>
                </c:pt>
                <c:pt idx="5838">
                  <c:v>0</c:v>
                </c:pt>
                <c:pt idx="5839">
                  <c:v>0</c:v>
                </c:pt>
                <c:pt idx="5840">
                  <c:v>0</c:v>
                </c:pt>
                <c:pt idx="5841">
                  <c:v>0</c:v>
                </c:pt>
                <c:pt idx="5842">
                  <c:v>0</c:v>
                </c:pt>
                <c:pt idx="5843">
                  <c:v>0</c:v>
                </c:pt>
                <c:pt idx="5844">
                  <c:v>0</c:v>
                </c:pt>
                <c:pt idx="5845">
                  <c:v>0</c:v>
                </c:pt>
                <c:pt idx="5846">
                  <c:v>0</c:v>
                </c:pt>
                <c:pt idx="5847">
                  <c:v>0</c:v>
                </c:pt>
                <c:pt idx="5848">
                  <c:v>0</c:v>
                </c:pt>
                <c:pt idx="5849">
                  <c:v>0</c:v>
                </c:pt>
                <c:pt idx="5850">
                  <c:v>0</c:v>
                </c:pt>
                <c:pt idx="5851">
                  <c:v>0</c:v>
                </c:pt>
                <c:pt idx="5852">
                  <c:v>0</c:v>
                </c:pt>
                <c:pt idx="5853">
                  <c:v>0</c:v>
                </c:pt>
                <c:pt idx="5854">
                  <c:v>0</c:v>
                </c:pt>
                <c:pt idx="5855">
                  <c:v>0</c:v>
                </c:pt>
                <c:pt idx="5856">
                  <c:v>0</c:v>
                </c:pt>
                <c:pt idx="5857">
                  <c:v>0</c:v>
                </c:pt>
                <c:pt idx="5858">
                  <c:v>0</c:v>
                </c:pt>
                <c:pt idx="5859">
                  <c:v>0</c:v>
                </c:pt>
                <c:pt idx="5860">
                  <c:v>0</c:v>
                </c:pt>
                <c:pt idx="5861">
                  <c:v>0</c:v>
                </c:pt>
                <c:pt idx="5862">
                  <c:v>0</c:v>
                </c:pt>
                <c:pt idx="5863">
                  <c:v>0</c:v>
                </c:pt>
                <c:pt idx="5864">
                  <c:v>0</c:v>
                </c:pt>
                <c:pt idx="5865">
                  <c:v>0</c:v>
                </c:pt>
                <c:pt idx="5866">
                  <c:v>0</c:v>
                </c:pt>
                <c:pt idx="5867">
                  <c:v>0</c:v>
                </c:pt>
                <c:pt idx="5868">
                  <c:v>0</c:v>
                </c:pt>
                <c:pt idx="5869">
                  <c:v>0</c:v>
                </c:pt>
                <c:pt idx="5870">
                  <c:v>0</c:v>
                </c:pt>
                <c:pt idx="5871">
                  <c:v>0</c:v>
                </c:pt>
                <c:pt idx="5872">
                  <c:v>0</c:v>
                </c:pt>
                <c:pt idx="5873">
                  <c:v>0</c:v>
                </c:pt>
                <c:pt idx="5874">
                  <c:v>0</c:v>
                </c:pt>
                <c:pt idx="5875">
                  <c:v>0</c:v>
                </c:pt>
                <c:pt idx="5876">
                  <c:v>0</c:v>
                </c:pt>
                <c:pt idx="5877">
                  <c:v>0</c:v>
                </c:pt>
                <c:pt idx="5878">
                  <c:v>0</c:v>
                </c:pt>
                <c:pt idx="5879">
                  <c:v>0</c:v>
                </c:pt>
                <c:pt idx="5880">
                  <c:v>0</c:v>
                </c:pt>
                <c:pt idx="5881">
                  <c:v>0</c:v>
                </c:pt>
                <c:pt idx="5882">
                  <c:v>0</c:v>
                </c:pt>
                <c:pt idx="5883">
                  <c:v>0</c:v>
                </c:pt>
                <c:pt idx="5884">
                  <c:v>0</c:v>
                </c:pt>
                <c:pt idx="5885">
                  <c:v>0</c:v>
                </c:pt>
                <c:pt idx="5886">
                  <c:v>0</c:v>
                </c:pt>
                <c:pt idx="5887">
                  <c:v>0</c:v>
                </c:pt>
                <c:pt idx="5888">
                  <c:v>0</c:v>
                </c:pt>
                <c:pt idx="5889">
                  <c:v>0</c:v>
                </c:pt>
                <c:pt idx="5890">
                  <c:v>0</c:v>
                </c:pt>
                <c:pt idx="5891">
                  <c:v>0</c:v>
                </c:pt>
                <c:pt idx="5892">
                  <c:v>0</c:v>
                </c:pt>
                <c:pt idx="5893">
                  <c:v>0</c:v>
                </c:pt>
                <c:pt idx="5894">
                  <c:v>0</c:v>
                </c:pt>
                <c:pt idx="5895">
                  <c:v>0</c:v>
                </c:pt>
                <c:pt idx="5896">
                  <c:v>0</c:v>
                </c:pt>
                <c:pt idx="5897">
                  <c:v>0</c:v>
                </c:pt>
                <c:pt idx="5898">
                  <c:v>0</c:v>
                </c:pt>
                <c:pt idx="5899">
                  <c:v>0</c:v>
                </c:pt>
                <c:pt idx="5900">
                  <c:v>0</c:v>
                </c:pt>
                <c:pt idx="5901">
                  <c:v>0</c:v>
                </c:pt>
                <c:pt idx="5902">
                  <c:v>0</c:v>
                </c:pt>
                <c:pt idx="5903">
                  <c:v>0</c:v>
                </c:pt>
                <c:pt idx="5904">
                  <c:v>0</c:v>
                </c:pt>
                <c:pt idx="5905">
                  <c:v>0</c:v>
                </c:pt>
                <c:pt idx="5906">
                  <c:v>0</c:v>
                </c:pt>
                <c:pt idx="5907">
                  <c:v>0</c:v>
                </c:pt>
                <c:pt idx="5908">
                  <c:v>0</c:v>
                </c:pt>
                <c:pt idx="5909">
                  <c:v>0</c:v>
                </c:pt>
                <c:pt idx="5910">
                  <c:v>0</c:v>
                </c:pt>
                <c:pt idx="5911">
                  <c:v>0</c:v>
                </c:pt>
                <c:pt idx="5912">
                  <c:v>0</c:v>
                </c:pt>
                <c:pt idx="5913">
                  <c:v>0</c:v>
                </c:pt>
                <c:pt idx="5914">
                  <c:v>0</c:v>
                </c:pt>
                <c:pt idx="5915">
                  <c:v>0</c:v>
                </c:pt>
                <c:pt idx="5916">
                  <c:v>0</c:v>
                </c:pt>
                <c:pt idx="5917">
                  <c:v>0</c:v>
                </c:pt>
                <c:pt idx="5918">
                  <c:v>0</c:v>
                </c:pt>
                <c:pt idx="5919">
                  <c:v>0</c:v>
                </c:pt>
                <c:pt idx="5920">
                  <c:v>0</c:v>
                </c:pt>
                <c:pt idx="5921">
                  <c:v>0</c:v>
                </c:pt>
                <c:pt idx="5922">
                  <c:v>0</c:v>
                </c:pt>
                <c:pt idx="5923">
                  <c:v>0</c:v>
                </c:pt>
                <c:pt idx="5924">
                  <c:v>0</c:v>
                </c:pt>
                <c:pt idx="5925">
                  <c:v>0</c:v>
                </c:pt>
                <c:pt idx="5926">
                  <c:v>0</c:v>
                </c:pt>
                <c:pt idx="5927">
                  <c:v>0</c:v>
                </c:pt>
                <c:pt idx="5928">
                  <c:v>0</c:v>
                </c:pt>
                <c:pt idx="5929">
                  <c:v>0</c:v>
                </c:pt>
                <c:pt idx="5930">
                  <c:v>0</c:v>
                </c:pt>
                <c:pt idx="5931">
                  <c:v>0</c:v>
                </c:pt>
                <c:pt idx="5932">
                  <c:v>0</c:v>
                </c:pt>
                <c:pt idx="5933">
                  <c:v>0</c:v>
                </c:pt>
                <c:pt idx="5934">
                  <c:v>0</c:v>
                </c:pt>
                <c:pt idx="5935">
                  <c:v>0</c:v>
                </c:pt>
                <c:pt idx="5936">
                  <c:v>0</c:v>
                </c:pt>
                <c:pt idx="5937">
                  <c:v>0</c:v>
                </c:pt>
                <c:pt idx="5938">
                  <c:v>0</c:v>
                </c:pt>
                <c:pt idx="5939">
                  <c:v>0</c:v>
                </c:pt>
                <c:pt idx="5940">
                  <c:v>0</c:v>
                </c:pt>
                <c:pt idx="5941">
                  <c:v>0</c:v>
                </c:pt>
                <c:pt idx="5942">
                  <c:v>0</c:v>
                </c:pt>
                <c:pt idx="5943">
                  <c:v>0</c:v>
                </c:pt>
                <c:pt idx="5944">
                  <c:v>0</c:v>
                </c:pt>
                <c:pt idx="5945">
                  <c:v>0</c:v>
                </c:pt>
                <c:pt idx="5946">
                  <c:v>0</c:v>
                </c:pt>
                <c:pt idx="5947">
                  <c:v>0</c:v>
                </c:pt>
                <c:pt idx="5948">
                  <c:v>0</c:v>
                </c:pt>
                <c:pt idx="5949">
                  <c:v>0</c:v>
                </c:pt>
                <c:pt idx="5950">
                  <c:v>0</c:v>
                </c:pt>
                <c:pt idx="5951">
                  <c:v>0</c:v>
                </c:pt>
                <c:pt idx="5952">
                  <c:v>0</c:v>
                </c:pt>
                <c:pt idx="5953">
                  <c:v>0</c:v>
                </c:pt>
                <c:pt idx="5954">
                  <c:v>0</c:v>
                </c:pt>
                <c:pt idx="5955">
                  <c:v>0</c:v>
                </c:pt>
                <c:pt idx="5956">
                  <c:v>0</c:v>
                </c:pt>
                <c:pt idx="5957">
                  <c:v>0</c:v>
                </c:pt>
                <c:pt idx="5958">
                  <c:v>0</c:v>
                </c:pt>
                <c:pt idx="5959">
                  <c:v>0</c:v>
                </c:pt>
                <c:pt idx="5960">
                  <c:v>0</c:v>
                </c:pt>
                <c:pt idx="5961">
                  <c:v>0</c:v>
                </c:pt>
                <c:pt idx="5962">
                  <c:v>0</c:v>
                </c:pt>
                <c:pt idx="5963">
                  <c:v>0</c:v>
                </c:pt>
                <c:pt idx="5964">
                  <c:v>0</c:v>
                </c:pt>
                <c:pt idx="5965">
                  <c:v>0</c:v>
                </c:pt>
                <c:pt idx="5966">
                  <c:v>0</c:v>
                </c:pt>
                <c:pt idx="5967">
                  <c:v>0</c:v>
                </c:pt>
                <c:pt idx="5968">
                  <c:v>0</c:v>
                </c:pt>
                <c:pt idx="5969">
                  <c:v>0</c:v>
                </c:pt>
                <c:pt idx="5970">
                  <c:v>0</c:v>
                </c:pt>
                <c:pt idx="5971">
                  <c:v>0</c:v>
                </c:pt>
                <c:pt idx="5972">
                  <c:v>0</c:v>
                </c:pt>
                <c:pt idx="5973">
                  <c:v>0</c:v>
                </c:pt>
                <c:pt idx="5974">
                  <c:v>0</c:v>
                </c:pt>
                <c:pt idx="5975">
                  <c:v>0</c:v>
                </c:pt>
                <c:pt idx="5976">
                  <c:v>0</c:v>
                </c:pt>
                <c:pt idx="5977">
                  <c:v>0</c:v>
                </c:pt>
                <c:pt idx="5978">
                  <c:v>0</c:v>
                </c:pt>
                <c:pt idx="5979">
                  <c:v>0</c:v>
                </c:pt>
                <c:pt idx="5980">
                  <c:v>0</c:v>
                </c:pt>
                <c:pt idx="5981">
                  <c:v>0</c:v>
                </c:pt>
                <c:pt idx="5982">
                  <c:v>0</c:v>
                </c:pt>
                <c:pt idx="5983">
                  <c:v>0</c:v>
                </c:pt>
                <c:pt idx="5984">
                  <c:v>0</c:v>
                </c:pt>
                <c:pt idx="5985">
                  <c:v>0</c:v>
                </c:pt>
                <c:pt idx="5986">
                  <c:v>0</c:v>
                </c:pt>
                <c:pt idx="5987">
                  <c:v>0</c:v>
                </c:pt>
                <c:pt idx="5988">
                  <c:v>0</c:v>
                </c:pt>
                <c:pt idx="5989">
                  <c:v>0</c:v>
                </c:pt>
                <c:pt idx="5990">
                  <c:v>0</c:v>
                </c:pt>
                <c:pt idx="5991">
                  <c:v>0</c:v>
                </c:pt>
                <c:pt idx="5992">
                  <c:v>0</c:v>
                </c:pt>
                <c:pt idx="5993">
                  <c:v>0</c:v>
                </c:pt>
                <c:pt idx="5994">
                  <c:v>0</c:v>
                </c:pt>
                <c:pt idx="5995">
                  <c:v>0</c:v>
                </c:pt>
                <c:pt idx="5996">
                  <c:v>0</c:v>
                </c:pt>
                <c:pt idx="5997">
                  <c:v>0</c:v>
                </c:pt>
                <c:pt idx="5998">
                  <c:v>0</c:v>
                </c:pt>
                <c:pt idx="5999">
                  <c:v>0</c:v>
                </c:pt>
                <c:pt idx="6000">
                  <c:v>0</c:v>
                </c:pt>
                <c:pt idx="6001">
                  <c:v>0</c:v>
                </c:pt>
                <c:pt idx="6002">
                  <c:v>0</c:v>
                </c:pt>
                <c:pt idx="6003">
                  <c:v>0</c:v>
                </c:pt>
                <c:pt idx="6004">
                  <c:v>0</c:v>
                </c:pt>
                <c:pt idx="6005">
                  <c:v>0</c:v>
                </c:pt>
                <c:pt idx="6006">
                  <c:v>0</c:v>
                </c:pt>
                <c:pt idx="6007">
                  <c:v>0</c:v>
                </c:pt>
                <c:pt idx="6008">
                  <c:v>0</c:v>
                </c:pt>
                <c:pt idx="6009">
                  <c:v>0</c:v>
                </c:pt>
                <c:pt idx="6010">
                  <c:v>0</c:v>
                </c:pt>
                <c:pt idx="6011">
                  <c:v>0</c:v>
                </c:pt>
                <c:pt idx="6012">
                  <c:v>0</c:v>
                </c:pt>
                <c:pt idx="6013">
                  <c:v>0</c:v>
                </c:pt>
                <c:pt idx="6014">
                  <c:v>0</c:v>
                </c:pt>
                <c:pt idx="6015">
                  <c:v>0</c:v>
                </c:pt>
                <c:pt idx="6016">
                  <c:v>0</c:v>
                </c:pt>
                <c:pt idx="6017">
                  <c:v>0</c:v>
                </c:pt>
                <c:pt idx="6018">
                  <c:v>0</c:v>
                </c:pt>
                <c:pt idx="6019">
                  <c:v>0</c:v>
                </c:pt>
                <c:pt idx="6020">
                  <c:v>0</c:v>
                </c:pt>
                <c:pt idx="6021">
                  <c:v>0</c:v>
                </c:pt>
                <c:pt idx="6022">
                  <c:v>0</c:v>
                </c:pt>
                <c:pt idx="6023">
                  <c:v>0</c:v>
                </c:pt>
                <c:pt idx="6024">
                  <c:v>0</c:v>
                </c:pt>
                <c:pt idx="6025">
                  <c:v>0</c:v>
                </c:pt>
                <c:pt idx="6026">
                  <c:v>0</c:v>
                </c:pt>
                <c:pt idx="6027">
                  <c:v>0</c:v>
                </c:pt>
                <c:pt idx="6028">
                  <c:v>0</c:v>
                </c:pt>
                <c:pt idx="6029">
                  <c:v>0</c:v>
                </c:pt>
                <c:pt idx="6030">
                  <c:v>0</c:v>
                </c:pt>
                <c:pt idx="6031">
                  <c:v>0</c:v>
                </c:pt>
                <c:pt idx="6032">
                  <c:v>0</c:v>
                </c:pt>
                <c:pt idx="6033">
                  <c:v>0</c:v>
                </c:pt>
                <c:pt idx="6034">
                  <c:v>0</c:v>
                </c:pt>
                <c:pt idx="6035">
                  <c:v>0</c:v>
                </c:pt>
                <c:pt idx="6036">
                  <c:v>0</c:v>
                </c:pt>
                <c:pt idx="6037">
                  <c:v>0</c:v>
                </c:pt>
                <c:pt idx="6038">
                  <c:v>0</c:v>
                </c:pt>
                <c:pt idx="6039">
                  <c:v>0</c:v>
                </c:pt>
                <c:pt idx="6040">
                  <c:v>0</c:v>
                </c:pt>
                <c:pt idx="6041">
                  <c:v>0</c:v>
                </c:pt>
                <c:pt idx="6042">
                  <c:v>0</c:v>
                </c:pt>
                <c:pt idx="6043">
                  <c:v>0</c:v>
                </c:pt>
                <c:pt idx="6044">
                  <c:v>0</c:v>
                </c:pt>
                <c:pt idx="6045">
                  <c:v>0</c:v>
                </c:pt>
                <c:pt idx="6046">
                  <c:v>0</c:v>
                </c:pt>
                <c:pt idx="6047">
                  <c:v>0</c:v>
                </c:pt>
                <c:pt idx="6048">
                  <c:v>0</c:v>
                </c:pt>
                <c:pt idx="6049">
                  <c:v>0</c:v>
                </c:pt>
                <c:pt idx="6050">
                  <c:v>0</c:v>
                </c:pt>
                <c:pt idx="6051">
                  <c:v>0</c:v>
                </c:pt>
                <c:pt idx="6052">
                  <c:v>0</c:v>
                </c:pt>
                <c:pt idx="6053">
                  <c:v>0</c:v>
                </c:pt>
                <c:pt idx="6054">
                  <c:v>0</c:v>
                </c:pt>
                <c:pt idx="6055">
                  <c:v>0</c:v>
                </c:pt>
                <c:pt idx="6056">
                  <c:v>0</c:v>
                </c:pt>
                <c:pt idx="6057">
                  <c:v>0</c:v>
                </c:pt>
                <c:pt idx="6058">
                  <c:v>0</c:v>
                </c:pt>
                <c:pt idx="6059">
                  <c:v>0</c:v>
                </c:pt>
                <c:pt idx="6060">
                  <c:v>0</c:v>
                </c:pt>
                <c:pt idx="6061">
                  <c:v>0</c:v>
                </c:pt>
                <c:pt idx="6062">
                  <c:v>0</c:v>
                </c:pt>
                <c:pt idx="6063">
                  <c:v>0</c:v>
                </c:pt>
                <c:pt idx="6064">
                  <c:v>0</c:v>
                </c:pt>
                <c:pt idx="6065">
                  <c:v>0</c:v>
                </c:pt>
                <c:pt idx="6066">
                  <c:v>0</c:v>
                </c:pt>
                <c:pt idx="6067">
                  <c:v>0</c:v>
                </c:pt>
                <c:pt idx="6068">
                  <c:v>0</c:v>
                </c:pt>
                <c:pt idx="6069">
                  <c:v>0</c:v>
                </c:pt>
                <c:pt idx="6070">
                  <c:v>0</c:v>
                </c:pt>
                <c:pt idx="6071">
                  <c:v>0</c:v>
                </c:pt>
                <c:pt idx="6072">
                  <c:v>0</c:v>
                </c:pt>
                <c:pt idx="6073">
                  <c:v>0</c:v>
                </c:pt>
                <c:pt idx="6074">
                  <c:v>0</c:v>
                </c:pt>
                <c:pt idx="6075">
                  <c:v>0</c:v>
                </c:pt>
                <c:pt idx="6076">
                  <c:v>0</c:v>
                </c:pt>
                <c:pt idx="6077">
                  <c:v>0</c:v>
                </c:pt>
                <c:pt idx="6078">
                  <c:v>0</c:v>
                </c:pt>
                <c:pt idx="6079">
                  <c:v>0</c:v>
                </c:pt>
                <c:pt idx="6080">
                  <c:v>0</c:v>
                </c:pt>
                <c:pt idx="6081">
                  <c:v>0</c:v>
                </c:pt>
                <c:pt idx="6082">
                  <c:v>0</c:v>
                </c:pt>
                <c:pt idx="6083">
                  <c:v>0</c:v>
                </c:pt>
                <c:pt idx="6084">
                  <c:v>0</c:v>
                </c:pt>
                <c:pt idx="6085">
                  <c:v>0</c:v>
                </c:pt>
                <c:pt idx="6086">
                  <c:v>0</c:v>
                </c:pt>
                <c:pt idx="6087">
                  <c:v>0</c:v>
                </c:pt>
                <c:pt idx="6088">
                  <c:v>0</c:v>
                </c:pt>
                <c:pt idx="6089">
                  <c:v>0</c:v>
                </c:pt>
                <c:pt idx="6090">
                  <c:v>0</c:v>
                </c:pt>
                <c:pt idx="6091">
                  <c:v>0</c:v>
                </c:pt>
                <c:pt idx="6092">
                  <c:v>0</c:v>
                </c:pt>
                <c:pt idx="6093">
                  <c:v>0</c:v>
                </c:pt>
                <c:pt idx="6094">
                  <c:v>0</c:v>
                </c:pt>
                <c:pt idx="6095">
                  <c:v>0</c:v>
                </c:pt>
                <c:pt idx="6096">
                  <c:v>0</c:v>
                </c:pt>
                <c:pt idx="6097">
                  <c:v>0</c:v>
                </c:pt>
                <c:pt idx="6098">
                  <c:v>0</c:v>
                </c:pt>
                <c:pt idx="6099">
                  <c:v>0</c:v>
                </c:pt>
                <c:pt idx="6100">
                  <c:v>0</c:v>
                </c:pt>
                <c:pt idx="6101">
                  <c:v>0</c:v>
                </c:pt>
                <c:pt idx="6102">
                  <c:v>0</c:v>
                </c:pt>
                <c:pt idx="6103">
                  <c:v>0</c:v>
                </c:pt>
                <c:pt idx="6104">
                  <c:v>0</c:v>
                </c:pt>
                <c:pt idx="6105">
                  <c:v>0</c:v>
                </c:pt>
                <c:pt idx="6106">
                  <c:v>0</c:v>
                </c:pt>
                <c:pt idx="6107">
                  <c:v>0</c:v>
                </c:pt>
                <c:pt idx="6108">
                  <c:v>0</c:v>
                </c:pt>
                <c:pt idx="6109">
                  <c:v>0</c:v>
                </c:pt>
                <c:pt idx="6110">
                  <c:v>0</c:v>
                </c:pt>
                <c:pt idx="6111">
                  <c:v>0</c:v>
                </c:pt>
                <c:pt idx="6112">
                  <c:v>0</c:v>
                </c:pt>
                <c:pt idx="6113">
                  <c:v>0</c:v>
                </c:pt>
                <c:pt idx="6114">
                  <c:v>0</c:v>
                </c:pt>
                <c:pt idx="6115">
                  <c:v>0</c:v>
                </c:pt>
                <c:pt idx="6116">
                  <c:v>0</c:v>
                </c:pt>
                <c:pt idx="6117">
                  <c:v>0</c:v>
                </c:pt>
                <c:pt idx="6118">
                  <c:v>0</c:v>
                </c:pt>
                <c:pt idx="6119">
                  <c:v>0</c:v>
                </c:pt>
                <c:pt idx="6120">
                  <c:v>0</c:v>
                </c:pt>
                <c:pt idx="6121">
                  <c:v>0</c:v>
                </c:pt>
                <c:pt idx="6122">
                  <c:v>0</c:v>
                </c:pt>
                <c:pt idx="6123">
                  <c:v>0</c:v>
                </c:pt>
                <c:pt idx="6124">
                  <c:v>0</c:v>
                </c:pt>
                <c:pt idx="6125">
                  <c:v>0</c:v>
                </c:pt>
                <c:pt idx="6126">
                  <c:v>0</c:v>
                </c:pt>
                <c:pt idx="6127">
                  <c:v>0</c:v>
                </c:pt>
                <c:pt idx="6128">
                  <c:v>0</c:v>
                </c:pt>
                <c:pt idx="6129">
                  <c:v>0</c:v>
                </c:pt>
                <c:pt idx="6130">
                  <c:v>0</c:v>
                </c:pt>
                <c:pt idx="6131">
                  <c:v>0</c:v>
                </c:pt>
                <c:pt idx="6132">
                  <c:v>0</c:v>
                </c:pt>
                <c:pt idx="6133">
                  <c:v>0</c:v>
                </c:pt>
                <c:pt idx="6134">
                  <c:v>0</c:v>
                </c:pt>
                <c:pt idx="6135">
                  <c:v>0</c:v>
                </c:pt>
                <c:pt idx="6136">
                  <c:v>0</c:v>
                </c:pt>
                <c:pt idx="6137">
                  <c:v>0</c:v>
                </c:pt>
                <c:pt idx="6138">
                  <c:v>0</c:v>
                </c:pt>
                <c:pt idx="6139">
                  <c:v>0</c:v>
                </c:pt>
                <c:pt idx="6140">
                  <c:v>0</c:v>
                </c:pt>
                <c:pt idx="6141">
                  <c:v>0</c:v>
                </c:pt>
                <c:pt idx="6142">
                  <c:v>0</c:v>
                </c:pt>
                <c:pt idx="6143">
                  <c:v>0</c:v>
                </c:pt>
                <c:pt idx="6144">
                  <c:v>0</c:v>
                </c:pt>
                <c:pt idx="6145">
                  <c:v>0</c:v>
                </c:pt>
                <c:pt idx="6146">
                  <c:v>0</c:v>
                </c:pt>
                <c:pt idx="6147">
                  <c:v>0</c:v>
                </c:pt>
                <c:pt idx="6148">
                  <c:v>0</c:v>
                </c:pt>
                <c:pt idx="6149">
                  <c:v>0</c:v>
                </c:pt>
                <c:pt idx="6150">
                  <c:v>0</c:v>
                </c:pt>
                <c:pt idx="6151">
                  <c:v>0</c:v>
                </c:pt>
                <c:pt idx="6152">
                  <c:v>0</c:v>
                </c:pt>
                <c:pt idx="6153">
                  <c:v>0</c:v>
                </c:pt>
                <c:pt idx="6154">
                  <c:v>0</c:v>
                </c:pt>
                <c:pt idx="6155">
                  <c:v>0</c:v>
                </c:pt>
                <c:pt idx="6156">
                  <c:v>0</c:v>
                </c:pt>
                <c:pt idx="6157">
                  <c:v>0</c:v>
                </c:pt>
                <c:pt idx="6158">
                  <c:v>0</c:v>
                </c:pt>
                <c:pt idx="6159">
                  <c:v>0</c:v>
                </c:pt>
                <c:pt idx="6160">
                  <c:v>0</c:v>
                </c:pt>
                <c:pt idx="6161">
                  <c:v>0</c:v>
                </c:pt>
                <c:pt idx="6162">
                  <c:v>0</c:v>
                </c:pt>
                <c:pt idx="6163">
                  <c:v>0</c:v>
                </c:pt>
                <c:pt idx="6164">
                  <c:v>0</c:v>
                </c:pt>
                <c:pt idx="6165">
                  <c:v>0</c:v>
                </c:pt>
                <c:pt idx="6166">
                  <c:v>0</c:v>
                </c:pt>
                <c:pt idx="6167">
                  <c:v>0</c:v>
                </c:pt>
                <c:pt idx="6168">
                  <c:v>0</c:v>
                </c:pt>
                <c:pt idx="6169">
                  <c:v>0</c:v>
                </c:pt>
                <c:pt idx="6170">
                  <c:v>0</c:v>
                </c:pt>
                <c:pt idx="6171">
                  <c:v>0</c:v>
                </c:pt>
                <c:pt idx="6172">
                  <c:v>0</c:v>
                </c:pt>
                <c:pt idx="6173">
                  <c:v>0</c:v>
                </c:pt>
                <c:pt idx="6174">
                  <c:v>0</c:v>
                </c:pt>
                <c:pt idx="6175">
                  <c:v>0</c:v>
                </c:pt>
                <c:pt idx="6176">
                  <c:v>0</c:v>
                </c:pt>
                <c:pt idx="6177">
                  <c:v>0</c:v>
                </c:pt>
                <c:pt idx="6178">
                  <c:v>0</c:v>
                </c:pt>
                <c:pt idx="6179">
                  <c:v>0</c:v>
                </c:pt>
                <c:pt idx="6180">
                  <c:v>0</c:v>
                </c:pt>
                <c:pt idx="6181">
                  <c:v>0</c:v>
                </c:pt>
                <c:pt idx="6182">
                  <c:v>0</c:v>
                </c:pt>
                <c:pt idx="6183">
                  <c:v>0</c:v>
                </c:pt>
                <c:pt idx="6184">
                  <c:v>0</c:v>
                </c:pt>
                <c:pt idx="6185">
                  <c:v>0</c:v>
                </c:pt>
                <c:pt idx="6186">
                  <c:v>0</c:v>
                </c:pt>
                <c:pt idx="6187">
                  <c:v>0</c:v>
                </c:pt>
                <c:pt idx="6188">
                  <c:v>0</c:v>
                </c:pt>
                <c:pt idx="6189">
                  <c:v>0</c:v>
                </c:pt>
                <c:pt idx="6190">
                  <c:v>0</c:v>
                </c:pt>
                <c:pt idx="6191">
                  <c:v>0</c:v>
                </c:pt>
                <c:pt idx="6192">
                  <c:v>0</c:v>
                </c:pt>
                <c:pt idx="6193">
                  <c:v>0</c:v>
                </c:pt>
                <c:pt idx="6194">
                  <c:v>0</c:v>
                </c:pt>
                <c:pt idx="6195">
                  <c:v>0</c:v>
                </c:pt>
                <c:pt idx="6196">
                  <c:v>0</c:v>
                </c:pt>
                <c:pt idx="6197">
                  <c:v>0</c:v>
                </c:pt>
                <c:pt idx="6198">
                  <c:v>0</c:v>
                </c:pt>
                <c:pt idx="6199">
                  <c:v>0</c:v>
                </c:pt>
                <c:pt idx="6200">
                  <c:v>0</c:v>
                </c:pt>
                <c:pt idx="6201">
                  <c:v>0</c:v>
                </c:pt>
                <c:pt idx="6202">
                  <c:v>0</c:v>
                </c:pt>
                <c:pt idx="6203">
                  <c:v>0</c:v>
                </c:pt>
                <c:pt idx="6204">
                  <c:v>0</c:v>
                </c:pt>
                <c:pt idx="6205">
                  <c:v>0</c:v>
                </c:pt>
                <c:pt idx="6206">
                  <c:v>0</c:v>
                </c:pt>
                <c:pt idx="6207">
                  <c:v>0</c:v>
                </c:pt>
                <c:pt idx="6208">
                  <c:v>0</c:v>
                </c:pt>
                <c:pt idx="6209">
                  <c:v>0</c:v>
                </c:pt>
                <c:pt idx="6210">
                  <c:v>0</c:v>
                </c:pt>
                <c:pt idx="6211">
                  <c:v>0</c:v>
                </c:pt>
                <c:pt idx="6212">
                  <c:v>0</c:v>
                </c:pt>
                <c:pt idx="6213">
                  <c:v>0</c:v>
                </c:pt>
                <c:pt idx="6214">
                  <c:v>0</c:v>
                </c:pt>
                <c:pt idx="6215">
                  <c:v>0</c:v>
                </c:pt>
                <c:pt idx="6216">
                  <c:v>0</c:v>
                </c:pt>
                <c:pt idx="6217">
                  <c:v>0</c:v>
                </c:pt>
                <c:pt idx="6218">
                  <c:v>0</c:v>
                </c:pt>
                <c:pt idx="6219">
                  <c:v>0</c:v>
                </c:pt>
                <c:pt idx="6220">
                  <c:v>0</c:v>
                </c:pt>
                <c:pt idx="6221">
                  <c:v>0</c:v>
                </c:pt>
                <c:pt idx="6222">
                  <c:v>0</c:v>
                </c:pt>
                <c:pt idx="6223">
                  <c:v>0</c:v>
                </c:pt>
                <c:pt idx="6224">
                  <c:v>0</c:v>
                </c:pt>
                <c:pt idx="6225">
                  <c:v>0</c:v>
                </c:pt>
                <c:pt idx="6226">
                  <c:v>0</c:v>
                </c:pt>
                <c:pt idx="6227">
                  <c:v>0</c:v>
                </c:pt>
                <c:pt idx="6228">
                  <c:v>0</c:v>
                </c:pt>
                <c:pt idx="6229">
                  <c:v>0</c:v>
                </c:pt>
                <c:pt idx="6230">
                  <c:v>0</c:v>
                </c:pt>
                <c:pt idx="6231">
                  <c:v>0</c:v>
                </c:pt>
                <c:pt idx="6232">
                  <c:v>0</c:v>
                </c:pt>
                <c:pt idx="6233">
                  <c:v>0</c:v>
                </c:pt>
                <c:pt idx="6234">
                  <c:v>0</c:v>
                </c:pt>
                <c:pt idx="6235">
                  <c:v>0</c:v>
                </c:pt>
                <c:pt idx="6236">
                  <c:v>0</c:v>
                </c:pt>
                <c:pt idx="6237">
                  <c:v>0</c:v>
                </c:pt>
                <c:pt idx="6238">
                  <c:v>0</c:v>
                </c:pt>
                <c:pt idx="6239">
                  <c:v>0</c:v>
                </c:pt>
                <c:pt idx="6240">
                  <c:v>0</c:v>
                </c:pt>
                <c:pt idx="6241">
                  <c:v>0</c:v>
                </c:pt>
                <c:pt idx="6242">
                  <c:v>0</c:v>
                </c:pt>
                <c:pt idx="6243">
                  <c:v>0</c:v>
                </c:pt>
                <c:pt idx="6244">
                  <c:v>0</c:v>
                </c:pt>
                <c:pt idx="6245">
                  <c:v>0</c:v>
                </c:pt>
                <c:pt idx="6246">
                  <c:v>0</c:v>
                </c:pt>
                <c:pt idx="6247">
                  <c:v>0</c:v>
                </c:pt>
                <c:pt idx="6248">
                  <c:v>0</c:v>
                </c:pt>
                <c:pt idx="6249">
                  <c:v>0</c:v>
                </c:pt>
                <c:pt idx="6250">
                  <c:v>0</c:v>
                </c:pt>
                <c:pt idx="6251">
                  <c:v>0</c:v>
                </c:pt>
                <c:pt idx="6252">
                  <c:v>0</c:v>
                </c:pt>
                <c:pt idx="6253">
                  <c:v>0</c:v>
                </c:pt>
                <c:pt idx="6254">
                  <c:v>0</c:v>
                </c:pt>
                <c:pt idx="6255">
                  <c:v>0</c:v>
                </c:pt>
                <c:pt idx="6256">
                  <c:v>0</c:v>
                </c:pt>
                <c:pt idx="6257">
                  <c:v>0</c:v>
                </c:pt>
                <c:pt idx="6258">
                  <c:v>0</c:v>
                </c:pt>
                <c:pt idx="6259">
                  <c:v>0</c:v>
                </c:pt>
                <c:pt idx="6260">
                  <c:v>0</c:v>
                </c:pt>
                <c:pt idx="6261">
                  <c:v>0</c:v>
                </c:pt>
                <c:pt idx="6262">
                  <c:v>0</c:v>
                </c:pt>
                <c:pt idx="6263">
                  <c:v>0</c:v>
                </c:pt>
                <c:pt idx="6264">
                  <c:v>0</c:v>
                </c:pt>
                <c:pt idx="6265">
                  <c:v>0</c:v>
                </c:pt>
                <c:pt idx="6266">
                  <c:v>0</c:v>
                </c:pt>
                <c:pt idx="6267">
                  <c:v>0</c:v>
                </c:pt>
                <c:pt idx="6268">
                  <c:v>0</c:v>
                </c:pt>
                <c:pt idx="6269">
                  <c:v>0</c:v>
                </c:pt>
                <c:pt idx="6270">
                  <c:v>0</c:v>
                </c:pt>
                <c:pt idx="6271">
                  <c:v>0</c:v>
                </c:pt>
                <c:pt idx="6272">
                  <c:v>0</c:v>
                </c:pt>
                <c:pt idx="6273">
                  <c:v>0</c:v>
                </c:pt>
                <c:pt idx="6274">
                  <c:v>0</c:v>
                </c:pt>
                <c:pt idx="6275">
                  <c:v>0</c:v>
                </c:pt>
                <c:pt idx="6276">
                  <c:v>0</c:v>
                </c:pt>
                <c:pt idx="6277">
                  <c:v>0</c:v>
                </c:pt>
                <c:pt idx="6278">
                  <c:v>0</c:v>
                </c:pt>
                <c:pt idx="6279">
                  <c:v>0</c:v>
                </c:pt>
                <c:pt idx="6280">
                  <c:v>0</c:v>
                </c:pt>
                <c:pt idx="6281">
                  <c:v>0</c:v>
                </c:pt>
                <c:pt idx="6282">
                  <c:v>0</c:v>
                </c:pt>
                <c:pt idx="6283">
                  <c:v>0</c:v>
                </c:pt>
                <c:pt idx="6284">
                  <c:v>0</c:v>
                </c:pt>
                <c:pt idx="6285">
                  <c:v>0</c:v>
                </c:pt>
                <c:pt idx="6286">
                  <c:v>0</c:v>
                </c:pt>
                <c:pt idx="6287">
                  <c:v>0</c:v>
                </c:pt>
                <c:pt idx="6288">
                  <c:v>0</c:v>
                </c:pt>
                <c:pt idx="6289">
                  <c:v>0</c:v>
                </c:pt>
                <c:pt idx="6290">
                  <c:v>0</c:v>
                </c:pt>
                <c:pt idx="6291">
                  <c:v>0</c:v>
                </c:pt>
                <c:pt idx="6292">
                  <c:v>0</c:v>
                </c:pt>
                <c:pt idx="6293">
                  <c:v>0</c:v>
                </c:pt>
                <c:pt idx="6294">
                  <c:v>0</c:v>
                </c:pt>
                <c:pt idx="6295">
                  <c:v>0</c:v>
                </c:pt>
                <c:pt idx="6296">
                  <c:v>0</c:v>
                </c:pt>
                <c:pt idx="6297">
                  <c:v>0</c:v>
                </c:pt>
                <c:pt idx="6298">
                  <c:v>0</c:v>
                </c:pt>
                <c:pt idx="6299">
                  <c:v>0</c:v>
                </c:pt>
                <c:pt idx="6300">
                  <c:v>0</c:v>
                </c:pt>
                <c:pt idx="6301">
                  <c:v>0</c:v>
                </c:pt>
                <c:pt idx="6302">
                  <c:v>0</c:v>
                </c:pt>
                <c:pt idx="6303">
                  <c:v>0</c:v>
                </c:pt>
                <c:pt idx="6304">
                  <c:v>0</c:v>
                </c:pt>
                <c:pt idx="6305">
                  <c:v>0</c:v>
                </c:pt>
                <c:pt idx="6306">
                  <c:v>0</c:v>
                </c:pt>
                <c:pt idx="6307">
                  <c:v>0</c:v>
                </c:pt>
                <c:pt idx="6308">
                  <c:v>0</c:v>
                </c:pt>
                <c:pt idx="6309">
                  <c:v>0</c:v>
                </c:pt>
                <c:pt idx="6310">
                  <c:v>0</c:v>
                </c:pt>
                <c:pt idx="6311">
                  <c:v>0</c:v>
                </c:pt>
                <c:pt idx="6312">
                  <c:v>0</c:v>
                </c:pt>
                <c:pt idx="6313">
                  <c:v>0</c:v>
                </c:pt>
                <c:pt idx="6314">
                  <c:v>0</c:v>
                </c:pt>
                <c:pt idx="6315">
                  <c:v>0</c:v>
                </c:pt>
                <c:pt idx="6316">
                  <c:v>0</c:v>
                </c:pt>
                <c:pt idx="6317">
                  <c:v>0</c:v>
                </c:pt>
                <c:pt idx="6318">
                  <c:v>0</c:v>
                </c:pt>
                <c:pt idx="6319">
                  <c:v>0</c:v>
                </c:pt>
                <c:pt idx="6320">
                  <c:v>0</c:v>
                </c:pt>
                <c:pt idx="6321">
                  <c:v>0</c:v>
                </c:pt>
                <c:pt idx="6322">
                  <c:v>0</c:v>
                </c:pt>
                <c:pt idx="6323">
                  <c:v>0</c:v>
                </c:pt>
                <c:pt idx="6324">
                  <c:v>0</c:v>
                </c:pt>
                <c:pt idx="6325">
                  <c:v>0</c:v>
                </c:pt>
                <c:pt idx="6326">
                  <c:v>0</c:v>
                </c:pt>
                <c:pt idx="6327">
                  <c:v>0</c:v>
                </c:pt>
                <c:pt idx="6328">
                  <c:v>0</c:v>
                </c:pt>
                <c:pt idx="6329">
                  <c:v>0</c:v>
                </c:pt>
                <c:pt idx="6330">
                  <c:v>0</c:v>
                </c:pt>
                <c:pt idx="6331">
                  <c:v>0</c:v>
                </c:pt>
                <c:pt idx="6332">
                  <c:v>0</c:v>
                </c:pt>
                <c:pt idx="6333">
                  <c:v>0</c:v>
                </c:pt>
                <c:pt idx="6334">
                  <c:v>0</c:v>
                </c:pt>
                <c:pt idx="6335">
                  <c:v>0</c:v>
                </c:pt>
                <c:pt idx="6336">
                  <c:v>0</c:v>
                </c:pt>
                <c:pt idx="6337">
                  <c:v>0</c:v>
                </c:pt>
                <c:pt idx="6338">
                  <c:v>0</c:v>
                </c:pt>
                <c:pt idx="6339">
                  <c:v>0</c:v>
                </c:pt>
                <c:pt idx="6340">
                  <c:v>0</c:v>
                </c:pt>
                <c:pt idx="6341">
                  <c:v>0</c:v>
                </c:pt>
                <c:pt idx="6342">
                  <c:v>0</c:v>
                </c:pt>
                <c:pt idx="6343">
                  <c:v>0</c:v>
                </c:pt>
                <c:pt idx="6344">
                  <c:v>0</c:v>
                </c:pt>
                <c:pt idx="6345">
                  <c:v>0</c:v>
                </c:pt>
                <c:pt idx="6346">
                  <c:v>0</c:v>
                </c:pt>
                <c:pt idx="6347">
                  <c:v>0</c:v>
                </c:pt>
                <c:pt idx="6348">
                  <c:v>0</c:v>
                </c:pt>
                <c:pt idx="6349">
                  <c:v>0</c:v>
                </c:pt>
                <c:pt idx="6350">
                  <c:v>0</c:v>
                </c:pt>
                <c:pt idx="6351">
                  <c:v>0</c:v>
                </c:pt>
                <c:pt idx="6352">
                  <c:v>0</c:v>
                </c:pt>
                <c:pt idx="6353">
                  <c:v>0</c:v>
                </c:pt>
                <c:pt idx="6354">
                  <c:v>0</c:v>
                </c:pt>
                <c:pt idx="6355">
                  <c:v>0</c:v>
                </c:pt>
                <c:pt idx="6356">
                  <c:v>0</c:v>
                </c:pt>
                <c:pt idx="6357">
                  <c:v>0</c:v>
                </c:pt>
                <c:pt idx="6358">
                  <c:v>0</c:v>
                </c:pt>
                <c:pt idx="6359">
                  <c:v>0</c:v>
                </c:pt>
                <c:pt idx="6360">
                  <c:v>0</c:v>
                </c:pt>
                <c:pt idx="6361">
                  <c:v>0</c:v>
                </c:pt>
                <c:pt idx="6362">
                  <c:v>0</c:v>
                </c:pt>
                <c:pt idx="6363">
                  <c:v>0</c:v>
                </c:pt>
                <c:pt idx="6364">
                  <c:v>0</c:v>
                </c:pt>
                <c:pt idx="6365">
                  <c:v>0</c:v>
                </c:pt>
                <c:pt idx="6366">
                  <c:v>0</c:v>
                </c:pt>
                <c:pt idx="6367">
                  <c:v>0</c:v>
                </c:pt>
                <c:pt idx="6368">
                  <c:v>0</c:v>
                </c:pt>
                <c:pt idx="6369">
                  <c:v>0</c:v>
                </c:pt>
                <c:pt idx="6370">
                  <c:v>0</c:v>
                </c:pt>
                <c:pt idx="6371">
                  <c:v>0</c:v>
                </c:pt>
                <c:pt idx="6372">
                  <c:v>0</c:v>
                </c:pt>
                <c:pt idx="6373">
                  <c:v>0</c:v>
                </c:pt>
                <c:pt idx="6374">
                  <c:v>0</c:v>
                </c:pt>
                <c:pt idx="6375">
                  <c:v>0</c:v>
                </c:pt>
                <c:pt idx="6376">
                  <c:v>0</c:v>
                </c:pt>
                <c:pt idx="6377">
                  <c:v>0</c:v>
                </c:pt>
                <c:pt idx="6378">
                  <c:v>0</c:v>
                </c:pt>
                <c:pt idx="6379">
                  <c:v>0</c:v>
                </c:pt>
                <c:pt idx="6380">
                  <c:v>0</c:v>
                </c:pt>
                <c:pt idx="6381">
                  <c:v>0</c:v>
                </c:pt>
                <c:pt idx="6382">
                  <c:v>0</c:v>
                </c:pt>
                <c:pt idx="6383">
                  <c:v>0</c:v>
                </c:pt>
                <c:pt idx="6384">
                  <c:v>0</c:v>
                </c:pt>
                <c:pt idx="6385">
                  <c:v>0</c:v>
                </c:pt>
                <c:pt idx="6386">
                  <c:v>0</c:v>
                </c:pt>
                <c:pt idx="6387">
                  <c:v>0</c:v>
                </c:pt>
                <c:pt idx="6388">
                  <c:v>0</c:v>
                </c:pt>
                <c:pt idx="6389">
                  <c:v>0</c:v>
                </c:pt>
                <c:pt idx="6390">
                  <c:v>0</c:v>
                </c:pt>
                <c:pt idx="6391">
                  <c:v>0</c:v>
                </c:pt>
                <c:pt idx="6392">
                  <c:v>0</c:v>
                </c:pt>
                <c:pt idx="6393">
                  <c:v>0</c:v>
                </c:pt>
                <c:pt idx="6394">
                  <c:v>0</c:v>
                </c:pt>
                <c:pt idx="6395">
                  <c:v>0</c:v>
                </c:pt>
                <c:pt idx="6396">
                  <c:v>0</c:v>
                </c:pt>
                <c:pt idx="6397">
                  <c:v>0</c:v>
                </c:pt>
                <c:pt idx="6398">
                  <c:v>0</c:v>
                </c:pt>
                <c:pt idx="6399">
                  <c:v>0</c:v>
                </c:pt>
                <c:pt idx="6400">
                  <c:v>0</c:v>
                </c:pt>
                <c:pt idx="6401">
                  <c:v>0</c:v>
                </c:pt>
                <c:pt idx="6402">
                  <c:v>0</c:v>
                </c:pt>
                <c:pt idx="6403">
                  <c:v>0</c:v>
                </c:pt>
                <c:pt idx="6404">
                  <c:v>0</c:v>
                </c:pt>
                <c:pt idx="6405">
                  <c:v>0</c:v>
                </c:pt>
                <c:pt idx="6406">
                  <c:v>0</c:v>
                </c:pt>
                <c:pt idx="6407">
                  <c:v>0</c:v>
                </c:pt>
                <c:pt idx="6408">
                  <c:v>0</c:v>
                </c:pt>
                <c:pt idx="6409">
                  <c:v>0</c:v>
                </c:pt>
                <c:pt idx="6410">
                  <c:v>0</c:v>
                </c:pt>
                <c:pt idx="6411">
                  <c:v>0</c:v>
                </c:pt>
                <c:pt idx="6412">
                  <c:v>0</c:v>
                </c:pt>
                <c:pt idx="6413">
                  <c:v>0</c:v>
                </c:pt>
                <c:pt idx="6414">
                  <c:v>0</c:v>
                </c:pt>
                <c:pt idx="6415">
                  <c:v>0</c:v>
                </c:pt>
                <c:pt idx="6416">
                  <c:v>0</c:v>
                </c:pt>
                <c:pt idx="6417">
                  <c:v>0</c:v>
                </c:pt>
                <c:pt idx="6418">
                  <c:v>0</c:v>
                </c:pt>
                <c:pt idx="6419">
                  <c:v>0</c:v>
                </c:pt>
                <c:pt idx="6420">
                  <c:v>0</c:v>
                </c:pt>
                <c:pt idx="6421">
                  <c:v>0</c:v>
                </c:pt>
                <c:pt idx="6422">
                  <c:v>0</c:v>
                </c:pt>
                <c:pt idx="6423">
                  <c:v>0</c:v>
                </c:pt>
                <c:pt idx="6424">
                  <c:v>0</c:v>
                </c:pt>
                <c:pt idx="6425">
                  <c:v>0</c:v>
                </c:pt>
                <c:pt idx="6426">
                  <c:v>0</c:v>
                </c:pt>
                <c:pt idx="6427">
                  <c:v>0</c:v>
                </c:pt>
                <c:pt idx="6428">
                  <c:v>0</c:v>
                </c:pt>
                <c:pt idx="6429">
                  <c:v>0</c:v>
                </c:pt>
                <c:pt idx="6430">
                  <c:v>0</c:v>
                </c:pt>
                <c:pt idx="6431">
                  <c:v>0</c:v>
                </c:pt>
                <c:pt idx="6432">
                  <c:v>0</c:v>
                </c:pt>
                <c:pt idx="6433">
                  <c:v>0</c:v>
                </c:pt>
                <c:pt idx="6434">
                  <c:v>0</c:v>
                </c:pt>
                <c:pt idx="6435">
                  <c:v>0</c:v>
                </c:pt>
                <c:pt idx="6436">
                  <c:v>0</c:v>
                </c:pt>
                <c:pt idx="6437">
                  <c:v>0</c:v>
                </c:pt>
                <c:pt idx="6438">
                  <c:v>0</c:v>
                </c:pt>
                <c:pt idx="6439">
                  <c:v>0</c:v>
                </c:pt>
                <c:pt idx="6440">
                  <c:v>0</c:v>
                </c:pt>
                <c:pt idx="6441">
                  <c:v>0</c:v>
                </c:pt>
                <c:pt idx="6442">
                  <c:v>0</c:v>
                </c:pt>
                <c:pt idx="6443">
                  <c:v>0</c:v>
                </c:pt>
                <c:pt idx="6444">
                  <c:v>0</c:v>
                </c:pt>
                <c:pt idx="6445">
                  <c:v>0</c:v>
                </c:pt>
                <c:pt idx="6446">
                  <c:v>0</c:v>
                </c:pt>
                <c:pt idx="6447">
                  <c:v>0</c:v>
                </c:pt>
                <c:pt idx="6448">
                  <c:v>0</c:v>
                </c:pt>
                <c:pt idx="6449">
                  <c:v>0</c:v>
                </c:pt>
                <c:pt idx="6450">
                  <c:v>0</c:v>
                </c:pt>
                <c:pt idx="6451">
                  <c:v>0</c:v>
                </c:pt>
                <c:pt idx="6452">
                  <c:v>0</c:v>
                </c:pt>
                <c:pt idx="6453">
                  <c:v>0</c:v>
                </c:pt>
                <c:pt idx="6454">
                  <c:v>0</c:v>
                </c:pt>
                <c:pt idx="6455">
                  <c:v>0</c:v>
                </c:pt>
                <c:pt idx="6456">
                  <c:v>0</c:v>
                </c:pt>
                <c:pt idx="6457">
                  <c:v>0</c:v>
                </c:pt>
                <c:pt idx="6458">
                  <c:v>0</c:v>
                </c:pt>
                <c:pt idx="6459">
                  <c:v>0</c:v>
                </c:pt>
                <c:pt idx="6460">
                  <c:v>0</c:v>
                </c:pt>
                <c:pt idx="6461">
                  <c:v>0</c:v>
                </c:pt>
                <c:pt idx="6462">
                  <c:v>0</c:v>
                </c:pt>
                <c:pt idx="6463">
                  <c:v>0</c:v>
                </c:pt>
                <c:pt idx="6464">
                  <c:v>0</c:v>
                </c:pt>
                <c:pt idx="6465">
                  <c:v>0</c:v>
                </c:pt>
                <c:pt idx="6466">
                  <c:v>0</c:v>
                </c:pt>
                <c:pt idx="6467">
                  <c:v>0</c:v>
                </c:pt>
                <c:pt idx="6468">
                  <c:v>0</c:v>
                </c:pt>
                <c:pt idx="6469">
                  <c:v>0</c:v>
                </c:pt>
                <c:pt idx="6470">
                  <c:v>0</c:v>
                </c:pt>
                <c:pt idx="6471">
                  <c:v>0</c:v>
                </c:pt>
                <c:pt idx="6472">
                  <c:v>0</c:v>
                </c:pt>
                <c:pt idx="6473">
                  <c:v>0</c:v>
                </c:pt>
                <c:pt idx="6474">
                  <c:v>0</c:v>
                </c:pt>
                <c:pt idx="6475">
                  <c:v>0</c:v>
                </c:pt>
                <c:pt idx="6476">
                  <c:v>0</c:v>
                </c:pt>
                <c:pt idx="6477">
                  <c:v>0</c:v>
                </c:pt>
                <c:pt idx="6478">
                  <c:v>0</c:v>
                </c:pt>
                <c:pt idx="6479">
                  <c:v>0</c:v>
                </c:pt>
                <c:pt idx="6480">
                  <c:v>0</c:v>
                </c:pt>
                <c:pt idx="6481">
                  <c:v>0</c:v>
                </c:pt>
                <c:pt idx="6482">
                  <c:v>0</c:v>
                </c:pt>
                <c:pt idx="6483">
                  <c:v>0</c:v>
                </c:pt>
                <c:pt idx="6484">
                  <c:v>0</c:v>
                </c:pt>
                <c:pt idx="6485">
                  <c:v>0</c:v>
                </c:pt>
                <c:pt idx="6486">
                  <c:v>0</c:v>
                </c:pt>
                <c:pt idx="6487">
                  <c:v>0</c:v>
                </c:pt>
                <c:pt idx="6488">
                  <c:v>0</c:v>
                </c:pt>
                <c:pt idx="6489">
                  <c:v>0</c:v>
                </c:pt>
                <c:pt idx="6490">
                  <c:v>0</c:v>
                </c:pt>
                <c:pt idx="6491">
                  <c:v>0</c:v>
                </c:pt>
                <c:pt idx="6492">
                  <c:v>0</c:v>
                </c:pt>
                <c:pt idx="6493">
                  <c:v>0</c:v>
                </c:pt>
                <c:pt idx="6494">
                  <c:v>0</c:v>
                </c:pt>
                <c:pt idx="6495">
                  <c:v>0</c:v>
                </c:pt>
                <c:pt idx="6496">
                  <c:v>0</c:v>
                </c:pt>
                <c:pt idx="6497">
                  <c:v>0</c:v>
                </c:pt>
                <c:pt idx="6498">
                  <c:v>0</c:v>
                </c:pt>
                <c:pt idx="6499">
                  <c:v>0</c:v>
                </c:pt>
                <c:pt idx="6500">
                  <c:v>0</c:v>
                </c:pt>
                <c:pt idx="6501">
                  <c:v>0</c:v>
                </c:pt>
                <c:pt idx="6502">
                  <c:v>0</c:v>
                </c:pt>
                <c:pt idx="6503">
                  <c:v>0</c:v>
                </c:pt>
                <c:pt idx="6504">
                  <c:v>0</c:v>
                </c:pt>
                <c:pt idx="6505">
                  <c:v>0</c:v>
                </c:pt>
                <c:pt idx="6506">
                  <c:v>0</c:v>
                </c:pt>
                <c:pt idx="6507">
                  <c:v>0</c:v>
                </c:pt>
                <c:pt idx="6508">
                  <c:v>0</c:v>
                </c:pt>
                <c:pt idx="6509">
                  <c:v>0</c:v>
                </c:pt>
                <c:pt idx="6510">
                  <c:v>0</c:v>
                </c:pt>
                <c:pt idx="6511">
                  <c:v>0</c:v>
                </c:pt>
                <c:pt idx="6512">
                  <c:v>0</c:v>
                </c:pt>
                <c:pt idx="6513">
                  <c:v>0</c:v>
                </c:pt>
                <c:pt idx="6514">
                  <c:v>0</c:v>
                </c:pt>
                <c:pt idx="6515">
                  <c:v>0</c:v>
                </c:pt>
                <c:pt idx="6516">
                  <c:v>0</c:v>
                </c:pt>
                <c:pt idx="6517">
                  <c:v>0</c:v>
                </c:pt>
                <c:pt idx="6518">
                  <c:v>0</c:v>
                </c:pt>
                <c:pt idx="6519">
                  <c:v>0</c:v>
                </c:pt>
                <c:pt idx="6520">
                  <c:v>0</c:v>
                </c:pt>
                <c:pt idx="6521">
                  <c:v>0</c:v>
                </c:pt>
                <c:pt idx="6522">
                  <c:v>0</c:v>
                </c:pt>
                <c:pt idx="6523">
                  <c:v>0</c:v>
                </c:pt>
                <c:pt idx="6524">
                  <c:v>0</c:v>
                </c:pt>
                <c:pt idx="6525">
                  <c:v>0</c:v>
                </c:pt>
                <c:pt idx="6526">
                  <c:v>0</c:v>
                </c:pt>
                <c:pt idx="6527">
                  <c:v>0</c:v>
                </c:pt>
                <c:pt idx="6528">
                  <c:v>0</c:v>
                </c:pt>
                <c:pt idx="6529">
                  <c:v>0</c:v>
                </c:pt>
                <c:pt idx="6530">
                  <c:v>0</c:v>
                </c:pt>
                <c:pt idx="6531">
                  <c:v>0</c:v>
                </c:pt>
                <c:pt idx="6532">
                  <c:v>0</c:v>
                </c:pt>
                <c:pt idx="6533">
                  <c:v>0</c:v>
                </c:pt>
                <c:pt idx="6534">
                  <c:v>0</c:v>
                </c:pt>
                <c:pt idx="6535">
                  <c:v>0</c:v>
                </c:pt>
                <c:pt idx="6536">
                  <c:v>0</c:v>
                </c:pt>
                <c:pt idx="6537">
                  <c:v>0</c:v>
                </c:pt>
                <c:pt idx="6538">
                  <c:v>0</c:v>
                </c:pt>
                <c:pt idx="6539">
                  <c:v>0</c:v>
                </c:pt>
                <c:pt idx="6540">
                  <c:v>0</c:v>
                </c:pt>
                <c:pt idx="6541">
                  <c:v>0</c:v>
                </c:pt>
                <c:pt idx="6542">
                  <c:v>0</c:v>
                </c:pt>
                <c:pt idx="6543">
                  <c:v>0</c:v>
                </c:pt>
                <c:pt idx="6544">
                  <c:v>0</c:v>
                </c:pt>
                <c:pt idx="6545">
                  <c:v>0</c:v>
                </c:pt>
                <c:pt idx="6546">
                  <c:v>0</c:v>
                </c:pt>
                <c:pt idx="6547">
                  <c:v>0</c:v>
                </c:pt>
                <c:pt idx="6548">
                  <c:v>0</c:v>
                </c:pt>
                <c:pt idx="6549">
                  <c:v>0</c:v>
                </c:pt>
                <c:pt idx="6550">
                  <c:v>0</c:v>
                </c:pt>
                <c:pt idx="6551">
                  <c:v>0</c:v>
                </c:pt>
                <c:pt idx="6552">
                  <c:v>0</c:v>
                </c:pt>
                <c:pt idx="6553">
                  <c:v>0</c:v>
                </c:pt>
                <c:pt idx="6554">
                  <c:v>0</c:v>
                </c:pt>
                <c:pt idx="6555">
                  <c:v>0</c:v>
                </c:pt>
                <c:pt idx="6556">
                  <c:v>0</c:v>
                </c:pt>
                <c:pt idx="6557">
                  <c:v>0</c:v>
                </c:pt>
                <c:pt idx="6558">
                  <c:v>0</c:v>
                </c:pt>
                <c:pt idx="6559">
                  <c:v>0</c:v>
                </c:pt>
                <c:pt idx="6560">
                  <c:v>0</c:v>
                </c:pt>
                <c:pt idx="6561">
                  <c:v>0</c:v>
                </c:pt>
                <c:pt idx="6562">
                  <c:v>0</c:v>
                </c:pt>
                <c:pt idx="6563">
                  <c:v>0</c:v>
                </c:pt>
                <c:pt idx="6564">
                  <c:v>0</c:v>
                </c:pt>
                <c:pt idx="6565">
                  <c:v>0</c:v>
                </c:pt>
                <c:pt idx="6566">
                  <c:v>0</c:v>
                </c:pt>
                <c:pt idx="6567">
                  <c:v>0</c:v>
                </c:pt>
                <c:pt idx="6568">
                  <c:v>0</c:v>
                </c:pt>
                <c:pt idx="6569">
                  <c:v>0</c:v>
                </c:pt>
                <c:pt idx="6570">
                  <c:v>0</c:v>
                </c:pt>
                <c:pt idx="6571">
                  <c:v>0</c:v>
                </c:pt>
                <c:pt idx="6572">
                  <c:v>0</c:v>
                </c:pt>
                <c:pt idx="6573">
                  <c:v>0</c:v>
                </c:pt>
                <c:pt idx="6574">
                  <c:v>0</c:v>
                </c:pt>
                <c:pt idx="6575">
                  <c:v>0</c:v>
                </c:pt>
                <c:pt idx="6576">
                  <c:v>0</c:v>
                </c:pt>
                <c:pt idx="6577">
                  <c:v>0</c:v>
                </c:pt>
                <c:pt idx="6578">
                  <c:v>0</c:v>
                </c:pt>
                <c:pt idx="6579">
                  <c:v>0</c:v>
                </c:pt>
                <c:pt idx="6580">
                  <c:v>0</c:v>
                </c:pt>
                <c:pt idx="6581">
                  <c:v>0</c:v>
                </c:pt>
                <c:pt idx="6582">
                  <c:v>0</c:v>
                </c:pt>
                <c:pt idx="6583">
                  <c:v>0</c:v>
                </c:pt>
                <c:pt idx="6584">
                  <c:v>0</c:v>
                </c:pt>
                <c:pt idx="6585">
                  <c:v>0</c:v>
                </c:pt>
                <c:pt idx="6586">
                  <c:v>0</c:v>
                </c:pt>
                <c:pt idx="6587">
                  <c:v>0</c:v>
                </c:pt>
                <c:pt idx="6588">
                  <c:v>0</c:v>
                </c:pt>
                <c:pt idx="6589">
                  <c:v>0</c:v>
                </c:pt>
                <c:pt idx="6590">
                  <c:v>0</c:v>
                </c:pt>
                <c:pt idx="6591">
                  <c:v>0</c:v>
                </c:pt>
                <c:pt idx="6592">
                  <c:v>0</c:v>
                </c:pt>
                <c:pt idx="6593">
                  <c:v>0</c:v>
                </c:pt>
                <c:pt idx="6594">
                  <c:v>0</c:v>
                </c:pt>
                <c:pt idx="6595">
                  <c:v>0</c:v>
                </c:pt>
                <c:pt idx="6596">
                  <c:v>0</c:v>
                </c:pt>
                <c:pt idx="6597">
                  <c:v>0</c:v>
                </c:pt>
                <c:pt idx="6598">
                  <c:v>0</c:v>
                </c:pt>
                <c:pt idx="6599">
                  <c:v>0</c:v>
                </c:pt>
                <c:pt idx="6600">
                  <c:v>0</c:v>
                </c:pt>
                <c:pt idx="6601">
                  <c:v>0</c:v>
                </c:pt>
                <c:pt idx="6602">
                  <c:v>0</c:v>
                </c:pt>
                <c:pt idx="6603">
                  <c:v>0</c:v>
                </c:pt>
                <c:pt idx="6604">
                  <c:v>0</c:v>
                </c:pt>
                <c:pt idx="6605">
                  <c:v>0</c:v>
                </c:pt>
                <c:pt idx="6606">
                  <c:v>0</c:v>
                </c:pt>
                <c:pt idx="6607">
                  <c:v>0</c:v>
                </c:pt>
                <c:pt idx="6608">
                  <c:v>0</c:v>
                </c:pt>
                <c:pt idx="6609">
                  <c:v>0</c:v>
                </c:pt>
                <c:pt idx="6610">
                  <c:v>0</c:v>
                </c:pt>
                <c:pt idx="6611">
                  <c:v>0</c:v>
                </c:pt>
                <c:pt idx="6612">
                  <c:v>0</c:v>
                </c:pt>
                <c:pt idx="6613">
                  <c:v>0</c:v>
                </c:pt>
                <c:pt idx="6614">
                  <c:v>0</c:v>
                </c:pt>
                <c:pt idx="6615">
                  <c:v>0</c:v>
                </c:pt>
                <c:pt idx="6616">
                  <c:v>0</c:v>
                </c:pt>
                <c:pt idx="6617">
                  <c:v>0</c:v>
                </c:pt>
                <c:pt idx="6618">
                  <c:v>0</c:v>
                </c:pt>
                <c:pt idx="6619">
                  <c:v>0</c:v>
                </c:pt>
                <c:pt idx="6620">
                  <c:v>0</c:v>
                </c:pt>
                <c:pt idx="6621">
                  <c:v>0</c:v>
                </c:pt>
                <c:pt idx="6622">
                  <c:v>0</c:v>
                </c:pt>
                <c:pt idx="6623">
                  <c:v>0</c:v>
                </c:pt>
                <c:pt idx="6624">
                  <c:v>0</c:v>
                </c:pt>
                <c:pt idx="6625">
                  <c:v>0</c:v>
                </c:pt>
                <c:pt idx="6626">
                  <c:v>0</c:v>
                </c:pt>
                <c:pt idx="6627">
                  <c:v>0</c:v>
                </c:pt>
                <c:pt idx="6628">
                  <c:v>0</c:v>
                </c:pt>
                <c:pt idx="6629">
                  <c:v>0</c:v>
                </c:pt>
                <c:pt idx="6630">
                  <c:v>0</c:v>
                </c:pt>
                <c:pt idx="6631">
                  <c:v>0</c:v>
                </c:pt>
                <c:pt idx="6632">
                  <c:v>0</c:v>
                </c:pt>
                <c:pt idx="6633">
                  <c:v>0</c:v>
                </c:pt>
                <c:pt idx="6634">
                  <c:v>0</c:v>
                </c:pt>
                <c:pt idx="6635">
                  <c:v>0</c:v>
                </c:pt>
                <c:pt idx="6636">
                  <c:v>0</c:v>
                </c:pt>
                <c:pt idx="6637">
                  <c:v>0</c:v>
                </c:pt>
                <c:pt idx="6638">
                  <c:v>0</c:v>
                </c:pt>
                <c:pt idx="6639">
                  <c:v>0</c:v>
                </c:pt>
                <c:pt idx="6640">
                  <c:v>0</c:v>
                </c:pt>
                <c:pt idx="6641">
                  <c:v>0</c:v>
                </c:pt>
                <c:pt idx="6642">
                  <c:v>0</c:v>
                </c:pt>
                <c:pt idx="6643">
                  <c:v>0</c:v>
                </c:pt>
                <c:pt idx="6644">
                  <c:v>0</c:v>
                </c:pt>
                <c:pt idx="6645">
                  <c:v>0</c:v>
                </c:pt>
                <c:pt idx="6646">
                  <c:v>0</c:v>
                </c:pt>
                <c:pt idx="6647">
                  <c:v>0</c:v>
                </c:pt>
                <c:pt idx="6648">
                  <c:v>0</c:v>
                </c:pt>
                <c:pt idx="6649">
                  <c:v>0</c:v>
                </c:pt>
                <c:pt idx="6650">
                  <c:v>0</c:v>
                </c:pt>
                <c:pt idx="6651">
                  <c:v>0</c:v>
                </c:pt>
                <c:pt idx="6652">
                  <c:v>0</c:v>
                </c:pt>
                <c:pt idx="6653">
                  <c:v>0</c:v>
                </c:pt>
                <c:pt idx="6654">
                  <c:v>0</c:v>
                </c:pt>
                <c:pt idx="6655">
                  <c:v>0</c:v>
                </c:pt>
                <c:pt idx="6656">
                  <c:v>0</c:v>
                </c:pt>
                <c:pt idx="6657">
                  <c:v>0</c:v>
                </c:pt>
                <c:pt idx="6658">
                  <c:v>0</c:v>
                </c:pt>
                <c:pt idx="6659">
                  <c:v>0</c:v>
                </c:pt>
                <c:pt idx="6660">
                  <c:v>0</c:v>
                </c:pt>
                <c:pt idx="6661">
                  <c:v>0</c:v>
                </c:pt>
                <c:pt idx="6662">
                  <c:v>0</c:v>
                </c:pt>
                <c:pt idx="6663">
                  <c:v>0</c:v>
                </c:pt>
                <c:pt idx="6664">
                  <c:v>0</c:v>
                </c:pt>
                <c:pt idx="6665">
                  <c:v>0</c:v>
                </c:pt>
                <c:pt idx="6666">
                  <c:v>0</c:v>
                </c:pt>
                <c:pt idx="6667">
                  <c:v>0</c:v>
                </c:pt>
                <c:pt idx="6668">
                  <c:v>0</c:v>
                </c:pt>
                <c:pt idx="6669">
                  <c:v>0</c:v>
                </c:pt>
                <c:pt idx="6670">
                  <c:v>0</c:v>
                </c:pt>
                <c:pt idx="6671">
                  <c:v>0</c:v>
                </c:pt>
                <c:pt idx="6672">
                  <c:v>0</c:v>
                </c:pt>
                <c:pt idx="6673">
                  <c:v>0</c:v>
                </c:pt>
                <c:pt idx="6674">
                  <c:v>0</c:v>
                </c:pt>
                <c:pt idx="6675">
                  <c:v>0</c:v>
                </c:pt>
                <c:pt idx="6676">
                  <c:v>0</c:v>
                </c:pt>
                <c:pt idx="6677">
                  <c:v>0</c:v>
                </c:pt>
                <c:pt idx="6678">
                  <c:v>0</c:v>
                </c:pt>
                <c:pt idx="6679">
                  <c:v>0</c:v>
                </c:pt>
                <c:pt idx="6680">
                  <c:v>0</c:v>
                </c:pt>
                <c:pt idx="6681">
                  <c:v>0</c:v>
                </c:pt>
                <c:pt idx="6682">
                  <c:v>0</c:v>
                </c:pt>
                <c:pt idx="6683">
                  <c:v>0</c:v>
                </c:pt>
                <c:pt idx="6684">
                  <c:v>0</c:v>
                </c:pt>
                <c:pt idx="6685">
                  <c:v>0</c:v>
                </c:pt>
                <c:pt idx="6686">
                  <c:v>0</c:v>
                </c:pt>
                <c:pt idx="6687">
                  <c:v>0</c:v>
                </c:pt>
                <c:pt idx="6688">
                  <c:v>0</c:v>
                </c:pt>
                <c:pt idx="6689">
                  <c:v>0</c:v>
                </c:pt>
                <c:pt idx="6690">
                  <c:v>0</c:v>
                </c:pt>
                <c:pt idx="6691">
                  <c:v>0</c:v>
                </c:pt>
                <c:pt idx="6692">
                  <c:v>0</c:v>
                </c:pt>
                <c:pt idx="6693">
                  <c:v>0</c:v>
                </c:pt>
                <c:pt idx="6694">
                  <c:v>0</c:v>
                </c:pt>
                <c:pt idx="6695">
                  <c:v>0</c:v>
                </c:pt>
                <c:pt idx="6696">
                  <c:v>0</c:v>
                </c:pt>
                <c:pt idx="6697">
                  <c:v>0</c:v>
                </c:pt>
                <c:pt idx="6698">
                  <c:v>0</c:v>
                </c:pt>
                <c:pt idx="6699">
                  <c:v>0</c:v>
                </c:pt>
                <c:pt idx="6700">
                  <c:v>0</c:v>
                </c:pt>
                <c:pt idx="6701">
                  <c:v>0</c:v>
                </c:pt>
                <c:pt idx="6702">
                  <c:v>0</c:v>
                </c:pt>
                <c:pt idx="6703">
                  <c:v>0</c:v>
                </c:pt>
                <c:pt idx="6704">
                  <c:v>0</c:v>
                </c:pt>
                <c:pt idx="6705">
                  <c:v>0</c:v>
                </c:pt>
                <c:pt idx="6706">
                  <c:v>0</c:v>
                </c:pt>
                <c:pt idx="6707">
                  <c:v>0</c:v>
                </c:pt>
                <c:pt idx="6708">
                  <c:v>0</c:v>
                </c:pt>
                <c:pt idx="6709">
                  <c:v>0</c:v>
                </c:pt>
                <c:pt idx="6710">
                  <c:v>0</c:v>
                </c:pt>
                <c:pt idx="6711">
                  <c:v>0</c:v>
                </c:pt>
                <c:pt idx="6712">
                  <c:v>0</c:v>
                </c:pt>
                <c:pt idx="6713">
                  <c:v>0</c:v>
                </c:pt>
                <c:pt idx="6714">
                  <c:v>0</c:v>
                </c:pt>
                <c:pt idx="6715">
                  <c:v>0</c:v>
                </c:pt>
                <c:pt idx="6716">
                  <c:v>0</c:v>
                </c:pt>
                <c:pt idx="6717">
                  <c:v>0</c:v>
                </c:pt>
                <c:pt idx="6718">
                  <c:v>0</c:v>
                </c:pt>
                <c:pt idx="6719">
                  <c:v>0</c:v>
                </c:pt>
                <c:pt idx="6720">
                  <c:v>0</c:v>
                </c:pt>
                <c:pt idx="6721">
                  <c:v>0</c:v>
                </c:pt>
                <c:pt idx="6722">
                  <c:v>0</c:v>
                </c:pt>
                <c:pt idx="6723">
                  <c:v>0</c:v>
                </c:pt>
                <c:pt idx="6724">
                  <c:v>0</c:v>
                </c:pt>
                <c:pt idx="6725">
                  <c:v>0</c:v>
                </c:pt>
                <c:pt idx="6726">
                  <c:v>0</c:v>
                </c:pt>
                <c:pt idx="6727">
                  <c:v>0</c:v>
                </c:pt>
                <c:pt idx="6728">
                  <c:v>0</c:v>
                </c:pt>
                <c:pt idx="6729">
                  <c:v>0</c:v>
                </c:pt>
                <c:pt idx="6730">
                  <c:v>0</c:v>
                </c:pt>
                <c:pt idx="6731">
                  <c:v>0</c:v>
                </c:pt>
                <c:pt idx="6732">
                  <c:v>0</c:v>
                </c:pt>
                <c:pt idx="6733">
                  <c:v>0</c:v>
                </c:pt>
                <c:pt idx="6734">
                  <c:v>0</c:v>
                </c:pt>
                <c:pt idx="6735">
                  <c:v>0</c:v>
                </c:pt>
                <c:pt idx="6736">
                  <c:v>0</c:v>
                </c:pt>
                <c:pt idx="6737">
                  <c:v>0</c:v>
                </c:pt>
                <c:pt idx="6738">
                  <c:v>0</c:v>
                </c:pt>
                <c:pt idx="6739">
                  <c:v>0</c:v>
                </c:pt>
                <c:pt idx="6740">
                  <c:v>0</c:v>
                </c:pt>
                <c:pt idx="6741">
                  <c:v>0</c:v>
                </c:pt>
                <c:pt idx="6742">
                  <c:v>0</c:v>
                </c:pt>
                <c:pt idx="6743">
                  <c:v>0</c:v>
                </c:pt>
                <c:pt idx="6744">
                  <c:v>0</c:v>
                </c:pt>
                <c:pt idx="6745">
                  <c:v>0</c:v>
                </c:pt>
                <c:pt idx="6746">
                  <c:v>0</c:v>
                </c:pt>
                <c:pt idx="6747">
                  <c:v>0</c:v>
                </c:pt>
                <c:pt idx="6748">
                  <c:v>0</c:v>
                </c:pt>
                <c:pt idx="6749">
                  <c:v>0</c:v>
                </c:pt>
                <c:pt idx="6750">
                  <c:v>0</c:v>
                </c:pt>
                <c:pt idx="6751">
                  <c:v>0</c:v>
                </c:pt>
                <c:pt idx="6752">
                  <c:v>0</c:v>
                </c:pt>
                <c:pt idx="6753">
                  <c:v>0</c:v>
                </c:pt>
                <c:pt idx="6754">
                  <c:v>0</c:v>
                </c:pt>
                <c:pt idx="6755">
                  <c:v>0</c:v>
                </c:pt>
                <c:pt idx="6756">
                  <c:v>0</c:v>
                </c:pt>
                <c:pt idx="6757">
                  <c:v>0</c:v>
                </c:pt>
                <c:pt idx="6758">
                  <c:v>0</c:v>
                </c:pt>
                <c:pt idx="6759">
                  <c:v>0</c:v>
                </c:pt>
                <c:pt idx="6760">
                  <c:v>0</c:v>
                </c:pt>
                <c:pt idx="6761">
                  <c:v>0</c:v>
                </c:pt>
                <c:pt idx="6762">
                  <c:v>0</c:v>
                </c:pt>
                <c:pt idx="6763">
                  <c:v>0</c:v>
                </c:pt>
                <c:pt idx="6764">
                  <c:v>0</c:v>
                </c:pt>
                <c:pt idx="6765">
                  <c:v>0</c:v>
                </c:pt>
                <c:pt idx="6766">
                  <c:v>0</c:v>
                </c:pt>
                <c:pt idx="6767">
                  <c:v>0</c:v>
                </c:pt>
                <c:pt idx="6768">
                  <c:v>0</c:v>
                </c:pt>
                <c:pt idx="6769">
                  <c:v>0</c:v>
                </c:pt>
                <c:pt idx="6770">
                  <c:v>0</c:v>
                </c:pt>
                <c:pt idx="6771">
                  <c:v>0</c:v>
                </c:pt>
                <c:pt idx="6772">
                  <c:v>0</c:v>
                </c:pt>
                <c:pt idx="6773">
                  <c:v>0</c:v>
                </c:pt>
                <c:pt idx="6774">
                  <c:v>0</c:v>
                </c:pt>
                <c:pt idx="6775">
                  <c:v>0</c:v>
                </c:pt>
                <c:pt idx="6776">
                  <c:v>0</c:v>
                </c:pt>
                <c:pt idx="6777">
                  <c:v>0</c:v>
                </c:pt>
                <c:pt idx="6778">
                  <c:v>0</c:v>
                </c:pt>
                <c:pt idx="6779">
                  <c:v>0</c:v>
                </c:pt>
                <c:pt idx="6780">
                  <c:v>0</c:v>
                </c:pt>
                <c:pt idx="6781">
                  <c:v>0</c:v>
                </c:pt>
                <c:pt idx="6782">
                  <c:v>0</c:v>
                </c:pt>
                <c:pt idx="6783">
                  <c:v>0</c:v>
                </c:pt>
                <c:pt idx="6784">
                  <c:v>0</c:v>
                </c:pt>
                <c:pt idx="6785">
                  <c:v>0</c:v>
                </c:pt>
                <c:pt idx="6786">
                  <c:v>0</c:v>
                </c:pt>
                <c:pt idx="6787">
                  <c:v>0</c:v>
                </c:pt>
                <c:pt idx="6788">
                  <c:v>0</c:v>
                </c:pt>
                <c:pt idx="6789">
                  <c:v>0</c:v>
                </c:pt>
                <c:pt idx="6790">
                  <c:v>0</c:v>
                </c:pt>
                <c:pt idx="6791">
                  <c:v>0</c:v>
                </c:pt>
                <c:pt idx="6792">
                  <c:v>0</c:v>
                </c:pt>
                <c:pt idx="6793">
                  <c:v>0</c:v>
                </c:pt>
                <c:pt idx="6794">
                  <c:v>0</c:v>
                </c:pt>
                <c:pt idx="6795">
                  <c:v>0</c:v>
                </c:pt>
                <c:pt idx="6796">
                  <c:v>0</c:v>
                </c:pt>
                <c:pt idx="6797">
                  <c:v>0</c:v>
                </c:pt>
                <c:pt idx="6798">
                  <c:v>0</c:v>
                </c:pt>
                <c:pt idx="6799">
                  <c:v>0</c:v>
                </c:pt>
                <c:pt idx="6800">
                  <c:v>0</c:v>
                </c:pt>
                <c:pt idx="6801">
                  <c:v>0</c:v>
                </c:pt>
                <c:pt idx="6802">
                  <c:v>0</c:v>
                </c:pt>
                <c:pt idx="6803">
                  <c:v>0</c:v>
                </c:pt>
                <c:pt idx="6804">
                  <c:v>0</c:v>
                </c:pt>
                <c:pt idx="6805">
                  <c:v>0</c:v>
                </c:pt>
                <c:pt idx="6806">
                  <c:v>0</c:v>
                </c:pt>
                <c:pt idx="6807">
                  <c:v>0</c:v>
                </c:pt>
                <c:pt idx="6808">
                  <c:v>0</c:v>
                </c:pt>
                <c:pt idx="6809">
                  <c:v>0</c:v>
                </c:pt>
                <c:pt idx="6810">
                  <c:v>0</c:v>
                </c:pt>
                <c:pt idx="6811">
                  <c:v>0</c:v>
                </c:pt>
                <c:pt idx="6812">
                  <c:v>0</c:v>
                </c:pt>
                <c:pt idx="6813">
                  <c:v>0</c:v>
                </c:pt>
                <c:pt idx="6814">
                  <c:v>0</c:v>
                </c:pt>
                <c:pt idx="6815">
                  <c:v>0</c:v>
                </c:pt>
                <c:pt idx="6816">
                  <c:v>0</c:v>
                </c:pt>
                <c:pt idx="6817">
                  <c:v>0</c:v>
                </c:pt>
                <c:pt idx="6818">
                  <c:v>0</c:v>
                </c:pt>
                <c:pt idx="6819">
                  <c:v>0</c:v>
                </c:pt>
                <c:pt idx="6820">
                  <c:v>0</c:v>
                </c:pt>
                <c:pt idx="6821">
                  <c:v>0</c:v>
                </c:pt>
                <c:pt idx="6822">
                  <c:v>0</c:v>
                </c:pt>
                <c:pt idx="6823">
                  <c:v>0</c:v>
                </c:pt>
                <c:pt idx="6824">
                  <c:v>0</c:v>
                </c:pt>
                <c:pt idx="6825">
                  <c:v>0</c:v>
                </c:pt>
                <c:pt idx="6826">
                  <c:v>0</c:v>
                </c:pt>
                <c:pt idx="6827">
                  <c:v>0</c:v>
                </c:pt>
                <c:pt idx="6828">
                  <c:v>0</c:v>
                </c:pt>
                <c:pt idx="6829">
                  <c:v>0</c:v>
                </c:pt>
                <c:pt idx="6830">
                  <c:v>0</c:v>
                </c:pt>
                <c:pt idx="6831">
                  <c:v>0</c:v>
                </c:pt>
                <c:pt idx="6832">
                  <c:v>0</c:v>
                </c:pt>
                <c:pt idx="6833">
                  <c:v>0</c:v>
                </c:pt>
                <c:pt idx="6834">
                  <c:v>0</c:v>
                </c:pt>
                <c:pt idx="6835">
                  <c:v>0</c:v>
                </c:pt>
                <c:pt idx="6836">
                  <c:v>0</c:v>
                </c:pt>
                <c:pt idx="6837">
                  <c:v>0</c:v>
                </c:pt>
                <c:pt idx="6838">
                  <c:v>0</c:v>
                </c:pt>
                <c:pt idx="6839">
                  <c:v>0</c:v>
                </c:pt>
                <c:pt idx="6840">
                  <c:v>0</c:v>
                </c:pt>
                <c:pt idx="6841">
                  <c:v>0</c:v>
                </c:pt>
                <c:pt idx="6842">
                  <c:v>0</c:v>
                </c:pt>
                <c:pt idx="6843">
                  <c:v>0</c:v>
                </c:pt>
                <c:pt idx="6844">
                  <c:v>0</c:v>
                </c:pt>
                <c:pt idx="6845">
                  <c:v>0</c:v>
                </c:pt>
                <c:pt idx="6846">
                  <c:v>0</c:v>
                </c:pt>
                <c:pt idx="6847">
                  <c:v>0</c:v>
                </c:pt>
                <c:pt idx="6848">
                  <c:v>0</c:v>
                </c:pt>
                <c:pt idx="6849">
                  <c:v>0</c:v>
                </c:pt>
                <c:pt idx="6850">
                  <c:v>0</c:v>
                </c:pt>
                <c:pt idx="6851">
                  <c:v>0</c:v>
                </c:pt>
                <c:pt idx="6852">
                  <c:v>0</c:v>
                </c:pt>
                <c:pt idx="6853">
                  <c:v>0</c:v>
                </c:pt>
                <c:pt idx="6854">
                  <c:v>0</c:v>
                </c:pt>
                <c:pt idx="6855">
                  <c:v>0</c:v>
                </c:pt>
                <c:pt idx="6856">
                  <c:v>0</c:v>
                </c:pt>
                <c:pt idx="6857">
                  <c:v>0</c:v>
                </c:pt>
                <c:pt idx="6858">
                  <c:v>0</c:v>
                </c:pt>
                <c:pt idx="6859">
                  <c:v>0</c:v>
                </c:pt>
                <c:pt idx="6860">
                  <c:v>0</c:v>
                </c:pt>
                <c:pt idx="6861">
                  <c:v>0</c:v>
                </c:pt>
                <c:pt idx="6862">
                  <c:v>0</c:v>
                </c:pt>
                <c:pt idx="6863">
                  <c:v>0</c:v>
                </c:pt>
                <c:pt idx="6864">
                  <c:v>0</c:v>
                </c:pt>
                <c:pt idx="6865">
                  <c:v>0</c:v>
                </c:pt>
                <c:pt idx="6866">
                  <c:v>0</c:v>
                </c:pt>
                <c:pt idx="6867">
                  <c:v>0</c:v>
                </c:pt>
                <c:pt idx="6868">
                  <c:v>0</c:v>
                </c:pt>
                <c:pt idx="6869">
                  <c:v>0</c:v>
                </c:pt>
                <c:pt idx="6870">
                  <c:v>0</c:v>
                </c:pt>
                <c:pt idx="6871">
                  <c:v>0</c:v>
                </c:pt>
                <c:pt idx="6872">
                  <c:v>0</c:v>
                </c:pt>
                <c:pt idx="6873">
                  <c:v>0</c:v>
                </c:pt>
                <c:pt idx="6874">
                  <c:v>0</c:v>
                </c:pt>
                <c:pt idx="6875">
                  <c:v>0</c:v>
                </c:pt>
                <c:pt idx="6876">
                  <c:v>0</c:v>
                </c:pt>
                <c:pt idx="6877">
                  <c:v>0</c:v>
                </c:pt>
                <c:pt idx="6878">
                  <c:v>0</c:v>
                </c:pt>
                <c:pt idx="6879">
                  <c:v>0</c:v>
                </c:pt>
                <c:pt idx="6880">
                  <c:v>0</c:v>
                </c:pt>
                <c:pt idx="6881">
                  <c:v>0</c:v>
                </c:pt>
                <c:pt idx="6882">
                  <c:v>0</c:v>
                </c:pt>
                <c:pt idx="6883">
                  <c:v>0</c:v>
                </c:pt>
                <c:pt idx="6884">
                  <c:v>0</c:v>
                </c:pt>
                <c:pt idx="6885">
                  <c:v>0</c:v>
                </c:pt>
                <c:pt idx="6886">
                  <c:v>0</c:v>
                </c:pt>
                <c:pt idx="6887">
                  <c:v>0</c:v>
                </c:pt>
                <c:pt idx="6888">
                  <c:v>0</c:v>
                </c:pt>
                <c:pt idx="6889">
                  <c:v>0</c:v>
                </c:pt>
                <c:pt idx="6890">
                  <c:v>0</c:v>
                </c:pt>
                <c:pt idx="6891">
                  <c:v>0</c:v>
                </c:pt>
                <c:pt idx="6892">
                  <c:v>0</c:v>
                </c:pt>
                <c:pt idx="6893">
                  <c:v>0</c:v>
                </c:pt>
                <c:pt idx="6894">
                  <c:v>0</c:v>
                </c:pt>
                <c:pt idx="6895">
                  <c:v>0</c:v>
                </c:pt>
                <c:pt idx="6896">
                  <c:v>0</c:v>
                </c:pt>
                <c:pt idx="6897">
                  <c:v>0</c:v>
                </c:pt>
                <c:pt idx="6898">
                  <c:v>0</c:v>
                </c:pt>
                <c:pt idx="6899">
                  <c:v>0</c:v>
                </c:pt>
                <c:pt idx="6900">
                  <c:v>0</c:v>
                </c:pt>
                <c:pt idx="6901">
                  <c:v>0</c:v>
                </c:pt>
                <c:pt idx="6902">
                  <c:v>0</c:v>
                </c:pt>
                <c:pt idx="6903">
                  <c:v>0</c:v>
                </c:pt>
                <c:pt idx="6904">
                  <c:v>0</c:v>
                </c:pt>
                <c:pt idx="6905">
                  <c:v>0</c:v>
                </c:pt>
                <c:pt idx="6906">
                  <c:v>0</c:v>
                </c:pt>
                <c:pt idx="6907">
                  <c:v>0</c:v>
                </c:pt>
                <c:pt idx="6908">
                  <c:v>0</c:v>
                </c:pt>
                <c:pt idx="6909">
                  <c:v>0</c:v>
                </c:pt>
                <c:pt idx="6910">
                  <c:v>0</c:v>
                </c:pt>
                <c:pt idx="6911">
                  <c:v>0</c:v>
                </c:pt>
                <c:pt idx="6912">
                  <c:v>0</c:v>
                </c:pt>
                <c:pt idx="6913">
                  <c:v>0</c:v>
                </c:pt>
                <c:pt idx="6914">
                  <c:v>0</c:v>
                </c:pt>
                <c:pt idx="6915">
                  <c:v>0</c:v>
                </c:pt>
                <c:pt idx="6916">
                  <c:v>0</c:v>
                </c:pt>
                <c:pt idx="6917">
                  <c:v>0</c:v>
                </c:pt>
                <c:pt idx="6918">
                  <c:v>0</c:v>
                </c:pt>
                <c:pt idx="6919">
                  <c:v>0</c:v>
                </c:pt>
                <c:pt idx="6920">
                  <c:v>0</c:v>
                </c:pt>
                <c:pt idx="6921">
                  <c:v>0</c:v>
                </c:pt>
                <c:pt idx="6922">
                  <c:v>0</c:v>
                </c:pt>
                <c:pt idx="6923">
                  <c:v>0</c:v>
                </c:pt>
                <c:pt idx="6924">
                  <c:v>0</c:v>
                </c:pt>
                <c:pt idx="6925">
                  <c:v>0</c:v>
                </c:pt>
                <c:pt idx="6926">
                  <c:v>0</c:v>
                </c:pt>
                <c:pt idx="6927">
                  <c:v>0</c:v>
                </c:pt>
                <c:pt idx="6928">
                  <c:v>0</c:v>
                </c:pt>
                <c:pt idx="6929">
                  <c:v>0</c:v>
                </c:pt>
                <c:pt idx="6930">
                  <c:v>0</c:v>
                </c:pt>
                <c:pt idx="6931">
                  <c:v>0</c:v>
                </c:pt>
                <c:pt idx="6932">
                  <c:v>0</c:v>
                </c:pt>
                <c:pt idx="6933">
                  <c:v>0</c:v>
                </c:pt>
                <c:pt idx="6934">
                  <c:v>0</c:v>
                </c:pt>
                <c:pt idx="6935">
                  <c:v>0</c:v>
                </c:pt>
                <c:pt idx="6936">
                  <c:v>0</c:v>
                </c:pt>
                <c:pt idx="6937">
                  <c:v>0</c:v>
                </c:pt>
                <c:pt idx="6938">
                  <c:v>0</c:v>
                </c:pt>
                <c:pt idx="6939">
                  <c:v>0</c:v>
                </c:pt>
                <c:pt idx="6940">
                  <c:v>0</c:v>
                </c:pt>
                <c:pt idx="6941">
                  <c:v>0</c:v>
                </c:pt>
                <c:pt idx="6942">
                  <c:v>0</c:v>
                </c:pt>
                <c:pt idx="6943">
                  <c:v>0</c:v>
                </c:pt>
                <c:pt idx="6944">
                  <c:v>0</c:v>
                </c:pt>
                <c:pt idx="6945">
                  <c:v>0</c:v>
                </c:pt>
                <c:pt idx="6946">
                  <c:v>0</c:v>
                </c:pt>
                <c:pt idx="6947">
                  <c:v>0</c:v>
                </c:pt>
                <c:pt idx="6948">
                  <c:v>0</c:v>
                </c:pt>
                <c:pt idx="6949">
                  <c:v>0</c:v>
                </c:pt>
                <c:pt idx="6950">
                  <c:v>0</c:v>
                </c:pt>
                <c:pt idx="6951">
                  <c:v>0</c:v>
                </c:pt>
                <c:pt idx="6952">
                  <c:v>0</c:v>
                </c:pt>
                <c:pt idx="6953">
                  <c:v>0</c:v>
                </c:pt>
                <c:pt idx="6954">
                  <c:v>0</c:v>
                </c:pt>
                <c:pt idx="6955">
                  <c:v>0</c:v>
                </c:pt>
                <c:pt idx="6956">
                  <c:v>0</c:v>
                </c:pt>
                <c:pt idx="6957">
                  <c:v>0</c:v>
                </c:pt>
                <c:pt idx="6958">
                  <c:v>0</c:v>
                </c:pt>
                <c:pt idx="6959">
                  <c:v>0</c:v>
                </c:pt>
                <c:pt idx="6960">
                  <c:v>0</c:v>
                </c:pt>
                <c:pt idx="6961">
                  <c:v>0</c:v>
                </c:pt>
                <c:pt idx="6962">
                  <c:v>0</c:v>
                </c:pt>
                <c:pt idx="6963">
                  <c:v>0</c:v>
                </c:pt>
                <c:pt idx="6964">
                  <c:v>0</c:v>
                </c:pt>
                <c:pt idx="6965">
                  <c:v>0</c:v>
                </c:pt>
                <c:pt idx="6966">
                  <c:v>0</c:v>
                </c:pt>
                <c:pt idx="6967">
                  <c:v>0</c:v>
                </c:pt>
                <c:pt idx="6968">
                  <c:v>0</c:v>
                </c:pt>
                <c:pt idx="6969">
                  <c:v>0</c:v>
                </c:pt>
                <c:pt idx="6970">
                  <c:v>0</c:v>
                </c:pt>
                <c:pt idx="6971">
                  <c:v>0</c:v>
                </c:pt>
                <c:pt idx="6972">
                  <c:v>0</c:v>
                </c:pt>
                <c:pt idx="6973">
                  <c:v>0</c:v>
                </c:pt>
                <c:pt idx="6974">
                  <c:v>0</c:v>
                </c:pt>
                <c:pt idx="6975">
                  <c:v>0</c:v>
                </c:pt>
                <c:pt idx="6976">
                  <c:v>0</c:v>
                </c:pt>
                <c:pt idx="6977">
                  <c:v>0</c:v>
                </c:pt>
                <c:pt idx="6978">
                  <c:v>0</c:v>
                </c:pt>
                <c:pt idx="6979">
                  <c:v>0</c:v>
                </c:pt>
                <c:pt idx="6980">
                  <c:v>0</c:v>
                </c:pt>
                <c:pt idx="6981">
                  <c:v>0</c:v>
                </c:pt>
                <c:pt idx="6982">
                  <c:v>0</c:v>
                </c:pt>
                <c:pt idx="6983">
                  <c:v>0</c:v>
                </c:pt>
                <c:pt idx="6984">
                  <c:v>0</c:v>
                </c:pt>
                <c:pt idx="6985">
                  <c:v>0</c:v>
                </c:pt>
                <c:pt idx="6986">
                  <c:v>0</c:v>
                </c:pt>
                <c:pt idx="6987">
                  <c:v>0</c:v>
                </c:pt>
                <c:pt idx="6988">
                  <c:v>0</c:v>
                </c:pt>
                <c:pt idx="6989">
                  <c:v>0</c:v>
                </c:pt>
                <c:pt idx="6990">
                  <c:v>0</c:v>
                </c:pt>
                <c:pt idx="6991">
                  <c:v>0</c:v>
                </c:pt>
                <c:pt idx="6992">
                  <c:v>0</c:v>
                </c:pt>
                <c:pt idx="6993">
                  <c:v>0</c:v>
                </c:pt>
                <c:pt idx="6994">
                  <c:v>0</c:v>
                </c:pt>
                <c:pt idx="6995">
                  <c:v>0</c:v>
                </c:pt>
                <c:pt idx="6996">
                  <c:v>0</c:v>
                </c:pt>
                <c:pt idx="6997">
                  <c:v>0</c:v>
                </c:pt>
                <c:pt idx="6998">
                  <c:v>0</c:v>
                </c:pt>
                <c:pt idx="6999">
                  <c:v>0</c:v>
                </c:pt>
                <c:pt idx="7000">
                  <c:v>0</c:v>
                </c:pt>
                <c:pt idx="7001">
                  <c:v>0</c:v>
                </c:pt>
                <c:pt idx="7002">
                  <c:v>0</c:v>
                </c:pt>
                <c:pt idx="7003">
                  <c:v>0</c:v>
                </c:pt>
                <c:pt idx="7004">
                  <c:v>0</c:v>
                </c:pt>
                <c:pt idx="7005">
                  <c:v>0</c:v>
                </c:pt>
                <c:pt idx="7006">
                  <c:v>0</c:v>
                </c:pt>
                <c:pt idx="7007">
                  <c:v>0</c:v>
                </c:pt>
                <c:pt idx="7008">
                  <c:v>0</c:v>
                </c:pt>
                <c:pt idx="7009">
                  <c:v>0</c:v>
                </c:pt>
                <c:pt idx="7010">
                  <c:v>0</c:v>
                </c:pt>
                <c:pt idx="7011">
                  <c:v>0</c:v>
                </c:pt>
                <c:pt idx="7012">
                  <c:v>0</c:v>
                </c:pt>
                <c:pt idx="7013">
                  <c:v>0</c:v>
                </c:pt>
                <c:pt idx="7014">
                  <c:v>0</c:v>
                </c:pt>
                <c:pt idx="7015">
                  <c:v>0</c:v>
                </c:pt>
                <c:pt idx="7016">
                  <c:v>0</c:v>
                </c:pt>
                <c:pt idx="7017">
                  <c:v>0</c:v>
                </c:pt>
                <c:pt idx="7018">
                  <c:v>0</c:v>
                </c:pt>
                <c:pt idx="7019">
                  <c:v>0</c:v>
                </c:pt>
                <c:pt idx="7020">
                  <c:v>0</c:v>
                </c:pt>
                <c:pt idx="7021">
                  <c:v>0</c:v>
                </c:pt>
                <c:pt idx="7022">
                  <c:v>0</c:v>
                </c:pt>
                <c:pt idx="7023">
                  <c:v>0</c:v>
                </c:pt>
                <c:pt idx="7024">
                  <c:v>0</c:v>
                </c:pt>
                <c:pt idx="7025">
                  <c:v>0</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0</c:v>
                </c:pt>
                <c:pt idx="7042">
                  <c:v>0</c:v>
                </c:pt>
                <c:pt idx="7043">
                  <c:v>0</c:v>
                </c:pt>
                <c:pt idx="7044">
                  <c:v>0</c:v>
                </c:pt>
                <c:pt idx="7045">
                  <c:v>0</c:v>
                </c:pt>
                <c:pt idx="7046">
                  <c:v>0</c:v>
                </c:pt>
                <c:pt idx="7047">
                  <c:v>0</c:v>
                </c:pt>
                <c:pt idx="7048">
                  <c:v>0</c:v>
                </c:pt>
                <c:pt idx="7049">
                  <c:v>0</c:v>
                </c:pt>
                <c:pt idx="7050">
                  <c:v>0</c:v>
                </c:pt>
                <c:pt idx="7051">
                  <c:v>0</c:v>
                </c:pt>
                <c:pt idx="7052">
                  <c:v>0</c:v>
                </c:pt>
                <c:pt idx="7053">
                  <c:v>0</c:v>
                </c:pt>
                <c:pt idx="7054">
                  <c:v>0</c:v>
                </c:pt>
                <c:pt idx="7055">
                  <c:v>0</c:v>
                </c:pt>
                <c:pt idx="7056">
                  <c:v>0</c:v>
                </c:pt>
                <c:pt idx="7057">
                  <c:v>0</c:v>
                </c:pt>
                <c:pt idx="7058">
                  <c:v>0</c:v>
                </c:pt>
                <c:pt idx="7059">
                  <c:v>0</c:v>
                </c:pt>
                <c:pt idx="7060">
                  <c:v>0</c:v>
                </c:pt>
                <c:pt idx="7061">
                  <c:v>0</c:v>
                </c:pt>
                <c:pt idx="7062">
                  <c:v>0</c:v>
                </c:pt>
                <c:pt idx="7063">
                  <c:v>0</c:v>
                </c:pt>
                <c:pt idx="7064">
                  <c:v>0</c:v>
                </c:pt>
                <c:pt idx="7065">
                  <c:v>0</c:v>
                </c:pt>
                <c:pt idx="7066">
                  <c:v>0</c:v>
                </c:pt>
                <c:pt idx="7067">
                  <c:v>0</c:v>
                </c:pt>
                <c:pt idx="7068">
                  <c:v>0</c:v>
                </c:pt>
                <c:pt idx="7069">
                  <c:v>0</c:v>
                </c:pt>
                <c:pt idx="7070">
                  <c:v>0</c:v>
                </c:pt>
                <c:pt idx="7071">
                  <c:v>0</c:v>
                </c:pt>
                <c:pt idx="7072">
                  <c:v>0</c:v>
                </c:pt>
                <c:pt idx="7073">
                  <c:v>0</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0</c:v>
                </c:pt>
                <c:pt idx="7090">
                  <c:v>0</c:v>
                </c:pt>
                <c:pt idx="7091">
                  <c:v>0</c:v>
                </c:pt>
                <c:pt idx="7092">
                  <c:v>0</c:v>
                </c:pt>
                <c:pt idx="7093">
                  <c:v>0</c:v>
                </c:pt>
                <c:pt idx="7094">
                  <c:v>0</c:v>
                </c:pt>
                <c:pt idx="7095">
                  <c:v>0</c:v>
                </c:pt>
                <c:pt idx="7096">
                  <c:v>0</c:v>
                </c:pt>
                <c:pt idx="7097">
                  <c:v>0</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0</c:v>
                </c:pt>
                <c:pt idx="7111">
                  <c:v>0</c:v>
                </c:pt>
                <c:pt idx="7112">
                  <c:v>0</c:v>
                </c:pt>
                <c:pt idx="7113">
                  <c:v>0</c:v>
                </c:pt>
                <c:pt idx="7114">
                  <c:v>0</c:v>
                </c:pt>
                <c:pt idx="7115">
                  <c:v>0</c:v>
                </c:pt>
                <c:pt idx="7116">
                  <c:v>0</c:v>
                </c:pt>
                <c:pt idx="7117">
                  <c:v>0</c:v>
                </c:pt>
                <c:pt idx="7118">
                  <c:v>0</c:v>
                </c:pt>
                <c:pt idx="7119">
                  <c:v>0</c:v>
                </c:pt>
                <c:pt idx="7120">
                  <c:v>0</c:v>
                </c:pt>
                <c:pt idx="7121">
                  <c:v>0</c:v>
                </c:pt>
                <c:pt idx="7122">
                  <c:v>0</c:v>
                </c:pt>
                <c:pt idx="7123">
                  <c:v>0</c:v>
                </c:pt>
                <c:pt idx="7124">
                  <c:v>0</c:v>
                </c:pt>
                <c:pt idx="7125">
                  <c:v>0</c:v>
                </c:pt>
                <c:pt idx="7126">
                  <c:v>0</c:v>
                </c:pt>
                <c:pt idx="7127">
                  <c:v>0</c:v>
                </c:pt>
                <c:pt idx="7128">
                  <c:v>0</c:v>
                </c:pt>
                <c:pt idx="7129">
                  <c:v>0</c:v>
                </c:pt>
                <c:pt idx="7130">
                  <c:v>0</c:v>
                </c:pt>
                <c:pt idx="7131">
                  <c:v>0</c:v>
                </c:pt>
                <c:pt idx="7132">
                  <c:v>0</c:v>
                </c:pt>
                <c:pt idx="7133">
                  <c:v>0</c:v>
                </c:pt>
                <c:pt idx="7134">
                  <c:v>0</c:v>
                </c:pt>
                <c:pt idx="7135">
                  <c:v>0</c:v>
                </c:pt>
                <c:pt idx="7136">
                  <c:v>0</c:v>
                </c:pt>
                <c:pt idx="7137">
                  <c:v>0</c:v>
                </c:pt>
                <c:pt idx="7138">
                  <c:v>0</c:v>
                </c:pt>
                <c:pt idx="7139">
                  <c:v>0</c:v>
                </c:pt>
                <c:pt idx="7140">
                  <c:v>0</c:v>
                </c:pt>
                <c:pt idx="7141">
                  <c:v>0</c:v>
                </c:pt>
                <c:pt idx="7142">
                  <c:v>0</c:v>
                </c:pt>
                <c:pt idx="7143">
                  <c:v>0</c:v>
                </c:pt>
                <c:pt idx="7144">
                  <c:v>0</c:v>
                </c:pt>
                <c:pt idx="7145">
                  <c:v>0</c:v>
                </c:pt>
                <c:pt idx="7146">
                  <c:v>0</c:v>
                </c:pt>
                <c:pt idx="7147">
                  <c:v>0</c:v>
                </c:pt>
                <c:pt idx="7148">
                  <c:v>0</c:v>
                </c:pt>
                <c:pt idx="7149">
                  <c:v>0</c:v>
                </c:pt>
                <c:pt idx="7150">
                  <c:v>0</c:v>
                </c:pt>
                <c:pt idx="7151">
                  <c:v>0</c:v>
                </c:pt>
                <c:pt idx="7152">
                  <c:v>0</c:v>
                </c:pt>
                <c:pt idx="7153">
                  <c:v>0</c:v>
                </c:pt>
                <c:pt idx="7154">
                  <c:v>0</c:v>
                </c:pt>
                <c:pt idx="7155">
                  <c:v>0</c:v>
                </c:pt>
                <c:pt idx="7156">
                  <c:v>0</c:v>
                </c:pt>
                <c:pt idx="7157">
                  <c:v>0</c:v>
                </c:pt>
                <c:pt idx="7158">
                  <c:v>0</c:v>
                </c:pt>
                <c:pt idx="7159">
                  <c:v>0</c:v>
                </c:pt>
                <c:pt idx="7160">
                  <c:v>0</c:v>
                </c:pt>
                <c:pt idx="7161">
                  <c:v>0</c:v>
                </c:pt>
                <c:pt idx="7162">
                  <c:v>0</c:v>
                </c:pt>
                <c:pt idx="7163">
                  <c:v>0</c:v>
                </c:pt>
                <c:pt idx="7164">
                  <c:v>0</c:v>
                </c:pt>
                <c:pt idx="7165">
                  <c:v>0</c:v>
                </c:pt>
                <c:pt idx="7166">
                  <c:v>0</c:v>
                </c:pt>
                <c:pt idx="7167">
                  <c:v>0</c:v>
                </c:pt>
                <c:pt idx="7168">
                  <c:v>0</c:v>
                </c:pt>
                <c:pt idx="7169">
                  <c:v>0</c:v>
                </c:pt>
                <c:pt idx="7170">
                  <c:v>0</c:v>
                </c:pt>
                <c:pt idx="7171">
                  <c:v>0</c:v>
                </c:pt>
                <c:pt idx="7172">
                  <c:v>0</c:v>
                </c:pt>
                <c:pt idx="7173">
                  <c:v>0</c:v>
                </c:pt>
                <c:pt idx="7174">
                  <c:v>0</c:v>
                </c:pt>
                <c:pt idx="7175">
                  <c:v>0</c:v>
                </c:pt>
                <c:pt idx="7176">
                  <c:v>0</c:v>
                </c:pt>
                <c:pt idx="7177">
                  <c:v>0</c:v>
                </c:pt>
                <c:pt idx="7178">
                  <c:v>0</c:v>
                </c:pt>
                <c:pt idx="7179">
                  <c:v>0</c:v>
                </c:pt>
                <c:pt idx="7180">
                  <c:v>0</c:v>
                </c:pt>
                <c:pt idx="7181">
                  <c:v>0</c:v>
                </c:pt>
                <c:pt idx="7182">
                  <c:v>0</c:v>
                </c:pt>
                <c:pt idx="7183">
                  <c:v>0</c:v>
                </c:pt>
                <c:pt idx="7184">
                  <c:v>0</c:v>
                </c:pt>
                <c:pt idx="7185">
                  <c:v>0</c:v>
                </c:pt>
                <c:pt idx="7186">
                  <c:v>0</c:v>
                </c:pt>
                <c:pt idx="7187">
                  <c:v>0</c:v>
                </c:pt>
                <c:pt idx="7188">
                  <c:v>0</c:v>
                </c:pt>
                <c:pt idx="7189">
                  <c:v>0</c:v>
                </c:pt>
                <c:pt idx="7190">
                  <c:v>0</c:v>
                </c:pt>
                <c:pt idx="7191">
                  <c:v>0</c:v>
                </c:pt>
                <c:pt idx="7192">
                  <c:v>0</c:v>
                </c:pt>
                <c:pt idx="7193">
                  <c:v>0</c:v>
                </c:pt>
                <c:pt idx="7194">
                  <c:v>0</c:v>
                </c:pt>
                <c:pt idx="7195">
                  <c:v>0</c:v>
                </c:pt>
                <c:pt idx="7196">
                  <c:v>0</c:v>
                </c:pt>
                <c:pt idx="7197">
                  <c:v>0</c:v>
                </c:pt>
                <c:pt idx="7198">
                  <c:v>0</c:v>
                </c:pt>
                <c:pt idx="7199">
                  <c:v>0</c:v>
                </c:pt>
                <c:pt idx="7200">
                  <c:v>0</c:v>
                </c:pt>
                <c:pt idx="7201">
                  <c:v>0</c:v>
                </c:pt>
                <c:pt idx="7202">
                  <c:v>0</c:v>
                </c:pt>
                <c:pt idx="7203">
                  <c:v>0</c:v>
                </c:pt>
                <c:pt idx="7204">
                  <c:v>0</c:v>
                </c:pt>
                <c:pt idx="7205">
                  <c:v>0</c:v>
                </c:pt>
                <c:pt idx="7206">
                  <c:v>0</c:v>
                </c:pt>
                <c:pt idx="7207">
                  <c:v>0</c:v>
                </c:pt>
                <c:pt idx="7208">
                  <c:v>0</c:v>
                </c:pt>
                <c:pt idx="7209">
                  <c:v>0</c:v>
                </c:pt>
                <c:pt idx="7210">
                  <c:v>0</c:v>
                </c:pt>
                <c:pt idx="7211">
                  <c:v>0</c:v>
                </c:pt>
                <c:pt idx="7212">
                  <c:v>0</c:v>
                </c:pt>
                <c:pt idx="7213">
                  <c:v>0</c:v>
                </c:pt>
                <c:pt idx="7214">
                  <c:v>0</c:v>
                </c:pt>
                <c:pt idx="7215">
                  <c:v>0</c:v>
                </c:pt>
                <c:pt idx="7216">
                  <c:v>0</c:v>
                </c:pt>
                <c:pt idx="7217">
                  <c:v>0</c:v>
                </c:pt>
                <c:pt idx="7218">
                  <c:v>0</c:v>
                </c:pt>
                <c:pt idx="7219">
                  <c:v>0</c:v>
                </c:pt>
                <c:pt idx="7220">
                  <c:v>0</c:v>
                </c:pt>
                <c:pt idx="7221">
                  <c:v>0</c:v>
                </c:pt>
                <c:pt idx="7222">
                  <c:v>0</c:v>
                </c:pt>
                <c:pt idx="7223">
                  <c:v>0</c:v>
                </c:pt>
                <c:pt idx="7224">
                  <c:v>0</c:v>
                </c:pt>
                <c:pt idx="7225">
                  <c:v>0</c:v>
                </c:pt>
                <c:pt idx="7226">
                  <c:v>0</c:v>
                </c:pt>
                <c:pt idx="7227">
                  <c:v>0</c:v>
                </c:pt>
                <c:pt idx="7228">
                  <c:v>0</c:v>
                </c:pt>
                <c:pt idx="7229">
                  <c:v>0</c:v>
                </c:pt>
                <c:pt idx="7230">
                  <c:v>0</c:v>
                </c:pt>
                <c:pt idx="7231">
                  <c:v>0</c:v>
                </c:pt>
                <c:pt idx="7232">
                  <c:v>0</c:v>
                </c:pt>
                <c:pt idx="7233">
                  <c:v>0</c:v>
                </c:pt>
                <c:pt idx="7234">
                  <c:v>0</c:v>
                </c:pt>
                <c:pt idx="7235">
                  <c:v>0</c:v>
                </c:pt>
                <c:pt idx="7236">
                  <c:v>0</c:v>
                </c:pt>
                <c:pt idx="7237">
                  <c:v>0</c:v>
                </c:pt>
                <c:pt idx="7238">
                  <c:v>0</c:v>
                </c:pt>
                <c:pt idx="7239">
                  <c:v>0</c:v>
                </c:pt>
                <c:pt idx="7240">
                  <c:v>0</c:v>
                </c:pt>
                <c:pt idx="7241">
                  <c:v>0</c:v>
                </c:pt>
                <c:pt idx="7242">
                  <c:v>0</c:v>
                </c:pt>
                <c:pt idx="7243">
                  <c:v>0</c:v>
                </c:pt>
                <c:pt idx="7244">
                  <c:v>0</c:v>
                </c:pt>
                <c:pt idx="7245">
                  <c:v>0</c:v>
                </c:pt>
                <c:pt idx="7246">
                  <c:v>0</c:v>
                </c:pt>
                <c:pt idx="7247">
                  <c:v>0</c:v>
                </c:pt>
                <c:pt idx="7248">
                  <c:v>0</c:v>
                </c:pt>
                <c:pt idx="7249">
                  <c:v>0</c:v>
                </c:pt>
                <c:pt idx="7250">
                  <c:v>0</c:v>
                </c:pt>
                <c:pt idx="7251">
                  <c:v>0</c:v>
                </c:pt>
                <c:pt idx="7252">
                  <c:v>0</c:v>
                </c:pt>
                <c:pt idx="7253">
                  <c:v>0</c:v>
                </c:pt>
                <c:pt idx="7254">
                  <c:v>0</c:v>
                </c:pt>
                <c:pt idx="7255">
                  <c:v>0</c:v>
                </c:pt>
                <c:pt idx="7256">
                  <c:v>0</c:v>
                </c:pt>
                <c:pt idx="7257">
                  <c:v>0</c:v>
                </c:pt>
                <c:pt idx="7258">
                  <c:v>0</c:v>
                </c:pt>
                <c:pt idx="7259">
                  <c:v>0</c:v>
                </c:pt>
                <c:pt idx="7260">
                  <c:v>0</c:v>
                </c:pt>
                <c:pt idx="7261">
                  <c:v>0</c:v>
                </c:pt>
                <c:pt idx="7262">
                  <c:v>0</c:v>
                </c:pt>
                <c:pt idx="7263">
                  <c:v>0</c:v>
                </c:pt>
                <c:pt idx="7264">
                  <c:v>0</c:v>
                </c:pt>
                <c:pt idx="7265">
                  <c:v>0</c:v>
                </c:pt>
                <c:pt idx="7266">
                  <c:v>0</c:v>
                </c:pt>
                <c:pt idx="7267">
                  <c:v>0</c:v>
                </c:pt>
                <c:pt idx="7268">
                  <c:v>0</c:v>
                </c:pt>
                <c:pt idx="7269">
                  <c:v>0</c:v>
                </c:pt>
                <c:pt idx="7270">
                  <c:v>0</c:v>
                </c:pt>
                <c:pt idx="7271">
                  <c:v>0</c:v>
                </c:pt>
                <c:pt idx="7272">
                  <c:v>0</c:v>
                </c:pt>
                <c:pt idx="7273">
                  <c:v>0</c:v>
                </c:pt>
                <c:pt idx="7274">
                  <c:v>0</c:v>
                </c:pt>
                <c:pt idx="7275">
                  <c:v>0</c:v>
                </c:pt>
                <c:pt idx="7276">
                  <c:v>0</c:v>
                </c:pt>
                <c:pt idx="7277">
                  <c:v>0</c:v>
                </c:pt>
                <c:pt idx="7278">
                  <c:v>0</c:v>
                </c:pt>
                <c:pt idx="7279">
                  <c:v>0</c:v>
                </c:pt>
                <c:pt idx="7280">
                  <c:v>0</c:v>
                </c:pt>
                <c:pt idx="7281">
                  <c:v>0</c:v>
                </c:pt>
                <c:pt idx="7282">
                  <c:v>0</c:v>
                </c:pt>
                <c:pt idx="7283">
                  <c:v>0</c:v>
                </c:pt>
                <c:pt idx="7284">
                  <c:v>0</c:v>
                </c:pt>
                <c:pt idx="7285">
                  <c:v>0</c:v>
                </c:pt>
                <c:pt idx="7286">
                  <c:v>0</c:v>
                </c:pt>
                <c:pt idx="7287">
                  <c:v>0</c:v>
                </c:pt>
                <c:pt idx="7288">
                  <c:v>0</c:v>
                </c:pt>
                <c:pt idx="7289">
                  <c:v>0</c:v>
                </c:pt>
                <c:pt idx="7290">
                  <c:v>0</c:v>
                </c:pt>
                <c:pt idx="7291">
                  <c:v>0</c:v>
                </c:pt>
                <c:pt idx="7292">
                  <c:v>0</c:v>
                </c:pt>
                <c:pt idx="7293">
                  <c:v>0</c:v>
                </c:pt>
                <c:pt idx="7294">
                  <c:v>0</c:v>
                </c:pt>
                <c:pt idx="7295">
                  <c:v>0</c:v>
                </c:pt>
                <c:pt idx="7296">
                  <c:v>0</c:v>
                </c:pt>
                <c:pt idx="7297">
                  <c:v>0</c:v>
                </c:pt>
                <c:pt idx="7298">
                  <c:v>0</c:v>
                </c:pt>
                <c:pt idx="7299">
                  <c:v>0</c:v>
                </c:pt>
                <c:pt idx="7300">
                  <c:v>0</c:v>
                </c:pt>
                <c:pt idx="7301">
                  <c:v>0</c:v>
                </c:pt>
                <c:pt idx="7302">
                  <c:v>0</c:v>
                </c:pt>
                <c:pt idx="7303">
                  <c:v>0</c:v>
                </c:pt>
                <c:pt idx="7304">
                  <c:v>0</c:v>
                </c:pt>
                <c:pt idx="7305">
                  <c:v>0</c:v>
                </c:pt>
                <c:pt idx="7306">
                  <c:v>0</c:v>
                </c:pt>
                <c:pt idx="7307">
                  <c:v>0</c:v>
                </c:pt>
                <c:pt idx="7308">
                  <c:v>0</c:v>
                </c:pt>
                <c:pt idx="7309">
                  <c:v>0</c:v>
                </c:pt>
                <c:pt idx="7310">
                  <c:v>0</c:v>
                </c:pt>
                <c:pt idx="7311">
                  <c:v>0</c:v>
                </c:pt>
                <c:pt idx="7312">
                  <c:v>0</c:v>
                </c:pt>
                <c:pt idx="7313">
                  <c:v>0</c:v>
                </c:pt>
                <c:pt idx="7314">
                  <c:v>0</c:v>
                </c:pt>
                <c:pt idx="7315">
                  <c:v>0</c:v>
                </c:pt>
                <c:pt idx="7316">
                  <c:v>0</c:v>
                </c:pt>
                <c:pt idx="7317">
                  <c:v>0</c:v>
                </c:pt>
                <c:pt idx="7318">
                  <c:v>0</c:v>
                </c:pt>
                <c:pt idx="7319">
                  <c:v>0</c:v>
                </c:pt>
                <c:pt idx="7320">
                  <c:v>0</c:v>
                </c:pt>
                <c:pt idx="7321">
                  <c:v>0</c:v>
                </c:pt>
                <c:pt idx="7322">
                  <c:v>0</c:v>
                </c:pt>
                <c:pt idx="7323">
                  <c:v>0</c:v>
                </c:pt>
                <c:pt idx="7324">
                  <c:v>0</c:v>
                </c:pt>
                <c:pt idx="7325">
                  <c:v>0</c:v>
                </c:pt>
                <c:pt idx="7326">
                  <c:v>0</c:v>
                </c:pt>
                <c:pt idx="7327">
                  <c:v>0</c:v>
                </c:pt>
                <c:pt idx="7328">
                  <c:v>0</c:v>
                </c:pt>
                <c:pt idx="7329">
                  <c:v>0</c:v>
                </c:pt>
                <c:pt idx="7330">
                  <c:v>0</c:v>
                </c:pt>
                <c:pt idx="7331">
                  <c:v>0</c:v>
                </c:pt>
                <c:pt idx="7332">
                  <c:v>0</c:v>
                </c:pt>
                <c:pt idx="7333">
                  <c:v>0</c:v>
                </c:pt>
                <c:pt idx="7334">
                  <c:v>0</c:v>
                </c:pt>
                <c:pt idx="7335">
                  <c:v>0</c:v>
                </c:pt>
                <c:pt idx="7336">
                  <c:v>0</c:v>
                </c:pt>
                <c:pt idx="7337">
                  <c:v>0</c:v>
                </c:pt>
                <c:pt idx="7338">
                  <c:v>0</c:v>
                </c:pt>
                <c:pt idx="7339">
                  <c:v>0</c:v>
                </c:pt>
                <c:pt idx="7340">
                  <c:v>0</c:v>
                </c:pt>
                <c:pt idx="7341">
                  <c:v>0</c:v>
                </c:pt>
                <c:pt idx="7342">
                  <c:v>0</c:v>
                </c:pt>
                <c:pt idx="7343">
                  <c:v>0</c:v>
                </c:pt>
                <c:pt idx="7344">
                  <c:v>0</c:v>
                </c:pt>
                <c:pt idx="7345">
                  <c:v>0</c:v>
                </c:pt>
                <c:pt idx="7346">
                  <c:v>0</c:v>
                </c:pt>
                <c:pt idx="7347">
                  <c:v>0</c:v>
                </c:pt>
                <c:pt idx="7348">
                  <c:v>0</c:v>
                </c:pt>
                <c:pt idx="7349">
                  <c:v>0</c:v>
                </c:pt>
                <c:pt idx="7350">
                  <c:v>0</c:v>
                </c:pt>
                <c:pt idx="7351">
                  <c:v>0</c:v>
                </c:pt>
                <c:pt idx="7352">
                  <c:v>0</c:v>
                </c:pt>
                <c:pt idx="7353">
                  <c:v>0</c:v>
                </c:pt>
                <c:pt idx="7354">
                  <c:v>0</c:v>
                </c:pt>
                <c:pt idx="7355">
                  <c:v>0</c:v>
                </c:pt>
                <c:pt idx="7356">
                  <c:v>0</c:v>
                </c:pt>
                <c:pt idx="7357">
                  <c:v>0</c:v>
                </c:pt>
                <c:pt idx="7358">
                  <c:v>0</c:v>
                </c:pt>
                <c:pt idx="7359">
                  <c:v>0</c:v>
                </c:pt>
                <c:pt idx="7360">
                  <c:v>0</c:v>
                </c:pt>
                <c:pt idx="7361">
                  <c:v>0</c:v>
                </c:pt>
                <c:pt idx="7362">
                  <c:v>0</c:v>
                </c:pt>
                <c:pt idx="7363">
                  <c:v>0</c:v>
                </c:pt>
                <c:pt idx="7364">
                  <c:v>0</c:v>
                </c:pt>
                <c:pt idx="7365">
                  <c:v>0</c:v>
                </c:pt>
                <c:pt idx="7366">
                  <c:v>0</c:v>
                </c:pt>
                <c:pt idx="7367">
                  <c:v>0</c:v>
                </c:pt>
                <c:pt idx="7368">
                  <c:v>0</c:v>
                </c:pt>
                <c:pt idx="7369">
                  <c:v>0</c:v>
                </c:pt>
                <c:pt idx="7370">
                  <c:v>0</c:v>
                </c:pt>
                <c:pt idx="7371">
                  <c:v>0</c:v>
                </c:pt>
                <c:pt idx="7372">
                  <c:v>0</c:v>
                </c:pt>
                <c:pt idx="7373">
                  <c:v>0</c:v>
                </c:pt>
                <c:pt idx="7374">
                  <c:v>0</c:v>
                </c:pt>
                <c:pt idx="7375">
                  <c:v>0</c:v>
                </c:pt>
                <c:pt idx="7376">
                  <c:v>0</c:v>
                </c:pt>
                <c:pt idx="7377">
                  <c:v>0</c:v>
                </c:pt>
                <c:pt idx="7378">
                  <c:v>0</c:v>
                </c:pt>
                <c:pt idx="7379">
                  <c:v>0</c:v>
                </c:pt>
                <c:pt idx="7380">
                  <c:v>0</c:v>
                </c:pt>
                <c:pt idx="7381">
                  <c:v>0</c:v>
                </c:pt>
                <c:pt idx="7382">
                  <c:v>0</c:v>
                </c:pt>
                <c:pt idx="7383">
                  <c:v>0</c:v>
                </c:pt>
                <c:pt idx="7384">
                  <c:v>0</c:v>
                </c:pt>
                <c:pt idx="7385">
                  <c:v>0</c:v>
                </c:pt>
                <c:pt idx="7386">
                  <c:v>0</c:v>
                </c:pt>
                <c:pt idx="7387">
                  <c:v>0</c:v>
                </c:pt>
                <c:pt idx="7388">
                  <c:v>0</c:v>
                </c:pt>
                <c:pt idx="7389">
                  <c:v>0</c:v>
                </c:pt>
                <c:pt idx="7390">
                  <c:v>0</c:v>
                </c:pt>
                <c:pt idx="7391">
                  <c:v>0</c:v>
                </c:pt>
                <c:pt idx="7392">
                  <c:v>0</c:v>
                </c:pt>
                <c:pt idx="7393">
                  <c:v>0</c:v>
                </c:pt>
                <c:pt idx="7394">
                  <c:v>0</c:v>
                </c:pt>
                <c:pt idx="7395">
                  <c:v>0</c:v>
                </c:pt>
                <c:pt idx="7396">
                  <c:v>0</c:v>
                </c:pt>
                <c:pt idx="7397">
                  <c:v>0</c:v>
                </c:pt>
                <c:pt idx="7398">
                  <c:v>0</c:v>
                </c:pt>
                <c:pt idx="7399">
                  <c:v>0</c:v>
                </c:pt>
                <c:pt idx="7400">
                  <c:v>0</c:v>
                </c:pt>
                <c:pt idx="7401">
                  <c:v>0</c:v>
                </c:pt>
                <c:pt idx="7402">
                  <c:v>0</c:v>
                </c:pt>
                <c:pt idx="7403">
                  <c:v>0</c:v>
                </c:pt>
                <c:pt idx="7404">
                  <c:v>0</c:v>
                </c:pt>
                <c:pt idx="7405">
                  <c:v>0</c:v>
                </c:pt>
                <c:pt idx="7406">
                  <c:v>0</c:v>
                </c:pt>
                <c:pt idx="7407">
                  <c:v>0</c:v>
                </c:pt>
                <c:pt idx="7408">
                  <c:v>0</c:v>
                </c:pt>
                <c:pt idx="7409">
                  <c:v>0</c:v>
                </c:pt>
                <c:pt idx="7410">
                  <c:v>0</c:v>
                </c:pt>
                <c:pt idx="7411">
                  <c:v>0</c:v>
                </c:pt>
                <c:pt idx="7412">
                  <c:v>0</c:v>
                </c:pt>
                <c:pt idx="7413">
                  <c:v>0</c:v>
                </c:pt>
                <c:pt idx="7414">
                  <c:v>0</c:v>
                </c:pt>
                <c:pt idx="7415">
                  <c:v>0</c:v>
                </c:pt>
                <c:pt idx="7416">
                  <c:v>0</c:v>
                </c:pt>
                <c:pt idx="7417">
                  <c:v>0</c:v>
                </c:pt>
                <c:pt idx="7418">
                  <c:v>0</c:v>
                </c:pt>
                <c:pt idx="7419">
                  <c:v>0</c:v>
                </c:pt>
                <c:pt idx="7420">
                  <c:v>0</c:v>
                </c:pt>
                <c:pt idx="7421">
                  <c:v>0</c:v>
                </c:pt>
                <c:pt idx="7422">
                  <c:v>0</c:v>
                </c:pt>
                <c:pt idx="7423">
                  <c:v>0</c:v>
                </c:pt>
                <c:pt idx="7424">
                  <c:v>0</c:v>
                </c:pt>
                <c:pt idx="7425">
                  <c:v>0</c:v>
                </c:pt>
                <c:pt idx="7426">
                  <c:v>0</c:v>
                </c:pt>
                <c:pt idx="7427">
                  <c:v>0</c:v>
                </c:pt>
                <c:pt idx="7428">
                  <c:v>0</c:v>
                </c:pt>
                <c:pt idx="7429">
                  <c:v>0</c:v>
                </c:pt>
                <c:pt idx="7430">
                  <c:v>0</c:v>
                </c:pt>
                <c:pt idx="7431">
                  <c:v>0</c:v>
                </c:pt>
                <c:pt idx="7432">
                  <c:v>0</c:v>
                </c:pt>
                <c:pt idx="7433">
                  <c:v>0</c:v>
                </c:pt>
                <c:pt idx="7434">
                  <c:v>0</c:v>
                </c:pt>
                <c:pt idx="7435">
                  <c:v>0</c:v>
                </c:pt>
                <c:pt idx="7436">
                  <c:v>0</c:v>
                </c:pt>
                <c:pt idx="7437">
                  <c:v>0</c:v>
                </c:pt>
                <c:pt idx="7438">
                  <c:v>0</c:v>
                </c:pt>
                <c:pt idx="7439">
                  <c:v>0</c:v>
                </c:pt>
                <c:pt idx="7440">
                  <c:v>0</c:v>
                </c:pt>
                <c:pt idx="7441">
                  <c:v>0</c:v>
                </c:pt>
                <c:pt idx="7442">
                  <c:v>0</c:v>
                </c:pt>
                <c:pt idx="7443">
                  <c:v>0</c:v>
                </c:pt>
                <c:pt idx="7444">
                  <c:v>0</c:v>
                </c:pt>
                <c:pt idx="7445">
                  <c:v>0</c:v>
                </c:pt>
                <c:pt idx="7446">
                  <c:v>0</c:v>
                </c:pt>
                <c:pt idx="7447">
                  <c:v>0</c:v>
                </c:pt>
                <c:pt idx="7448">
                  <c:v>0</c:v>
                </c:pt>
                <c:pt idx="7449">
                  <c:v>0</c:v>
                </c:pt>
                <c:pt idx="7450">
                  <c:v>0</c:v>
                </c:pt>
                <c:pt idx="7451">
                  <c:v>0</c:v>
                </c:pt>
                <c:pt idx="7452">
                  <c:v>0</c:v>
                </c:pt>
                <c:pt idx="7453">
                  <c:v>0</c:v>
                </c:pt>
                <c:pt idx="7454">
                  <c:v>0</c:v>
                </c:pt>
                <c:pt idx="7455">
                  <c:v>0</c:v>
                </c:pt>
                <c:pt idx="7456">
                  <c:v>0</c:v>
                </c:pt>
                <c:pt idx="7457">
                  <c:v>0</c:v>
                </c:pt>
                <c:pt idx="7458">
                  <c:v>0</c:v>
                </c:pt>
                <c:pt idx="7459">
                  <c:v>0</c:v>
                </c:pt>
                <c:pt idx="7460">
                  <c:v>0</c:v>
                </c:pt>
                <c:pt idx="7461">
                  <c:v>0</c:v>
                </c:pt>
                <c:pt idx="7462">
                  <c:v>0</c:v>
                </c:pt>
                <c:pt idx="7463">
                  <c:v>0</c:v>
                </c:pt>
                <c:pt idx="7464">
                  <c:v>0</c:v>
                </c:pt>
                <c:pt idx="7465">
                  <c:v>0</c:v>
                </c:pt>
                <c:pt idx="7466">
                  <c:v>0</c:v>
                </c:pt>
                <c:pt idx="7467">
                  <c:v>0</c:v>
                </c:pt>
                <c:pt idx="7468">
                  <c:v>0</c:v>
                </c:pt>
                <c:pt idx="7469">
                  <c:v>0</c:v>
                </c:pt>
                <c:pt idx="7470">
                  <c:v>0</c:v>
                </c:pt>
                <c:pt idx="7471">
                  <c:v>0</c:v>
                </c:pt>
                <c:pt idx="7472">
                  <c:v>0</c:v>
                </c:pt>
                <c:pt idx="7473">
                  <c:v>0</c:v>
                </c:pt>
                <c:pt idx="7474">
                  <c:v>0</c:v>
                </c:pt>
                <c:pt idx="7475">
                  <c:v>0</c:v>
                </c:pt>
                <c:pt idx="7476">
                  <c:v>0</c:v>
                </c:pt>
                <c:pt idx="7477">
                  <c:v>0</c:v>
                </c:pt>
                <c:pt idx="7478">
                  <c:v>0</c:v>
                </c:pt>
                <c:pt idx="7479">
                  <c:v>0</c:v>
                </c:pt>
                <c:pt idx="7480">
                  <c:v>0</c:v>
                </c:pt>
                <c:pt idx="7481">
                  <c:v>0</c:v>
                </c:pt>
                <c:pt idx="7482">
                  <c:v>0</c:v>
                </c:pt>
                <c:pt idx="7483">
                  <c:v>0</c:v>
                </c:pt>
                <c:pt idx="7484">
                  <c:v>0</c:v>
                </c:pt>
                <c:pt idx="7485">
                  <c:v>0</c:v>
                </c:pt>
                <c:pt idx="7486">
                  <c:v>0</c:v>
                </c:pt>
                <c:pt idx="7487">
                  <c:v>0</c:v>
                </c:pt>
                <c:pt idx="7488">
                  <c:v>0</c:v>
                </c:pt>
                <c:pt idx="7489">
                  <c:v>0</c:v>
                </c:pt>
                <c:pt idx="7490">
                  <c:v>0</c:v>
                </c:pt>
                <c:pt idx="7491">
                  <c:v>0</c:v>
                </c:pt>
                <c:pt idx="7492">
                  <c:v>0</c:v>
                </c:pt>
                <c:pt idx="7493">
                  <c:v>0</c:v>
                </c:pt>
                <c:pt idx="7494">
                  <c:v>0</c:v>
                </c:pt>
                <c:pt idx="7495">
                  <c:v>0</c:v>
                </c:pt>
                <c:pt idx="7496">
                  <c:v>0</c:v>
                </c:pt>
                <c:pt idx="7497">
                  <c:v>0</c:v>
                </c:pt>
                <c:pt idx="7498">
                  <c:v>0</c:v>
                </c:pt>
                <c:pt idx="7499">
                  <c:v>0</c:v>
                </c:pt>
                <c:pt idx="7500">
                  <c:v>0</c:v>
                </c:pt>
                <c:pt idx="7501">
                  <c:v>0</c:v>
                </c:pt>
                <c:pt idx="7502">
                  <c:v>0</c:v>
                </c:pt>
                <c:pt idx="7503">
                  <c:v>0</c:v>
                </c:pt>
                <c:pt idx="7504">
                  <c:v>0</c:v>
                </c:pt>
                <c:pt idx="7505">
                  <c:v>0</c:v>
                </c:pt>
                <c:pt idx="7506">
                  <c:v>0</c:v>
                </c:pt>
                <c:pt idx="7507">
                  <c:v>0</c:v>
                </c:pt>
                <c:pt idx="7508">
                  <c:v>0</c:v>
                </c:pt>
                <c:pt idx="7509">
                  <c:v>0</c:v>
                </c:pt>
                <c:pt idx="7510">
                  <c:v>0</c:v>
                </c:pt>
                <c:pt idx="7511">
                  <c:v>0</c:v>
                </c:pt>
                <c:pt idx="7512">
                  <c:v>0</c:v>
                </c:pt>
                <c:pt idx="7513">
                  <c:v>0</c:v>
                </c:pt>
                <c:pt idx="7514">
                  <c:v>0</c:v>
                </c:pt>
                <c:pt idx="7515">
                  <c:v>0</c:v>
                </c:pt>
                <c:pt idx="7516">
                  <c:v>0</c:v>
                </c:pt>
                <c:pt idx="7517">
                  <c:v>0</c:v>
                </c:pt>
                <c:pt idx="7518">
                  <c:v>0</c:v>
                </c:pt>
                <c:pt idx="7519">
                  <c:v>0</c:v>
                </c:pt>
                <c:pt idx="7520">
                  <c:v>0</c:v>
                </c:pt>
                <c:pt idx="7521">
                  <c:v>0</c:v>
                </c:pt>
                <c:pt idx="7522">
                  <c:v>0</c:v>
                </c:pt>
                <c:pt idx="7523">
                  <c:v>0</c:v>
                </c:pt>
                <c:pt idx="7524">
                  <c:v>0</c:v>
                </c:pt>
                <c:pt idx="7525">
                  <c:v>0</c:v>
                </c:pt>
                <c:pt idx="7526">
                  <c:v>0</c:v>
                </c:pt>
                <c:pt idx="7527">
                  <c:v>0</c:v>
                </c:pt>
                <c:pt idx="7528">
                  <c:v>0</c:v>
                </c:pt>
                <c:pt idx="7529">
                  <c:v>0</c:v>
                </c:pt>
                <c:pt idx="7530">
                  <c:v>0</c:v>
                </c:pt>
                <c:pt idx="7531">
                  <c:v>0</c:v>
                </c:pt>
                <c:pt idx="7532">
                  <c:v>0</c:v>
                </c:pt>
                <c:pt idx="7533">
                  <c:v>0</c:v>
                </c:pt>
                <c:pt idx="7534">
                  <c:v>0</c:v>
                </c:pt>
                <c:pt idx="7535">
                  <c:v>0</c:v>
                </c:pt>
                <c:pt idx="7536">
                  <c:v>0</c:v>
                </c:pt>
                <c:pt idx="7537">
                  <c:v>0</c:v>
                </c:pt>
                <c:pt idx="7538">
                  <c:v>0</c:v>
                </c:pt>
                <c:pt idx="7539">
                  <c:v>0</c:v>
                </c:pt>
                <c:pt idx="7540">
                  <c:v>0</c:v>
                </c:pt>
                <c:pt idx="7541">
                  <c:v>0</c:v>
                </c:pt>
                <c:pt idx="7542">
                  <c:v>0</c:v>
                </c:pt>
                <c:pt idx="7543">
                  <c:v>0</c:v>
                </c:pt>
                <c:pt idx="7544">
                  <c:v>0</c:v>
                </c:pt>
                <c:pt idx="7545">
                  <c:v>0</c:v>
                </c:pt>
                <c:pt idx="7546">
                  <c:v>0</c:v>
                </c:pt>
                <c:pt idx="7547">
                  <c:v>0</c:v>
                </c:pt>
                <c:pt idx="7548">
                  <c:v>0</c:v>
                </c:pt>
                <c:pt idx="7549">
                  <c:v>0</c:v>
                </c:pt>
                <c:pt idx="7550">
                  <c:v>0</c:v>
                </c:pt>
                <c:pt idx="7551">
                  <c:v>0</c:v>
                </c:pt>
                <c:pt idx="7552">
                  <c:v>0</c:v>
                </c:pt>
                <c:pt idx="7553">
                  <c:v>0</c:v>
                </c:pt>
                <c:pt idx="7554">
                  <c:v>0</c:v>
                </c:pt>
                <c:pt idx="7555">
                  <c:v>0</c:v>
                </c:pt>
                <c:pt idx="7556">
                  <c:v>0</c:v>
                </c:pt>
                <c:pt idx="7557">
                  <c:v>0</c:v>
                </c:pt>
                <c:pt idx="7558">
                  <c:v>0</c:v>
                </c:pt>
                <c:pt idx="7559">
                  <c:v>0</c:v>
                </c:pt>
                <c:pt idx="7560">
                  <c:v>0</c:v>
                </c:pt>
                <c:pt idx="7561">
                  <c:v>0</c:v>
                </c:pt>
                <c:pt idx="7562">
                  <c:v>0</c:v>
                </c:pt>
                <c:pt idx="7563">
                  <c:v>0</c:v>
                </c:pt>
                <c:pt idx="7564">
                  <c:v>0</c:v>
                </c:pt>
                <c:pt idx="7565">
                  <c:v>0</c:v>
                </c:pt>
                <c:pt idx="7566">
                  <c:v>0</c:v>
                </c:pt>
                <c:pt idx="7567">
                  <c:v>0</c:v>
                </c:pt>
                <c:pt idx="7568">
                  <c:v>0</c:v>
                </c:pt>
                <c:pt idx="7569">
                  <c:v>0</c:v>
                </c:pt>
                <c:pt idx="7570">
                  <c:v>0</c:v>
                </c:pt>
                <c:pt idx="7571">
                  <c:v>0</c:v>
                </c:pt>
                <c:pt idx="7572">
                  <c:v>0</c:v>
                </c:pt>
                <c:pt idx="7573">
                  <c:v>0</c:v>
                </c:pt>
                <c:pt idx="7574">
                  <c:v>0</c:v>
                </c:pt>
                <c:pt idx="7575">
                  <c:v>0</c:v>
                </c:pt>
                <c:pt idx="7576">
                  <c:v>0</c:v>
                </c:pt>
                <c:pt idx="7577">
                  <c:v>0</c:v>
                </c:pt>
                <c:pt idx="7578">
                  <c:v>0</c:v>
                </c:pt>
                <c:pt idx="7579">
                  <c:v>0</c:v>
                </c:pt>
                <c:pt idx="7580">
                  <c:v>0</c:v>
                </c:pt>
                <c:pt idx="7581">
                  <c:v>0</c:v>
                </c:pt>
                <c:pt idx="7582">
                  <c:v>0</c:v>
                </c:pt>
                <c:pt idx="7583">
                  <c:v>0</c:v>
                </c:pt>
                <c:pt idx="7584">
                  <c:v>0</c:v>
                </c:pt>
                <c:pt idx="7585">
                  <c:v>0</c:v>
                </c:pt>
                <c:pt idx="7586">
                  <c:v>0</c:v>
                </c:pt>
                <c:pt idx="7587">
                  <c:v>0</c:v>
                </c:pt>
                <c:pt idx="7588">
                  <c:v>0</c:v>
                </c:pt>
                <c:pt idx="7589">
                  <c:v>0</c:v>
                </c:pt>
                <c:pt idx="7590">
                  <c:v>0</c:v>
                </c:pt>
                <c:pt idx="7591">
                  <c:v>0</c:v>
                </c:pt>
                <c:pt idx="7592">
                  <c:v>0</c:v>
                </c:pt>
                <c:pt idx="7593">
                  <c:v>0</c:v>
                </c:pt>
                <c:pt idx="7594">
                  <c:v>0</c:v>
                </c:pt>
                <c:pt idx="7595">
                  <c:v>0</c:v>
                </c:pt>
                <c:pt idx="7596">
                  <c:v>0</c:v>
                </c:pt>
                <c:pt idx="7597">
                  <c:v>0</c:v>
                </c:pt>
                <c:pt idx="7598">
                  <c:v>0</c:v>
                </c:pt>
                <c:pt idx="7599">
                  <c:v>0</c:v>
                </c:pt>
                <c:pt idx="7600">
                  <c:v>0</c:v>
                </c:pt>
                <c:pt idx="7601">
                  <c:v>0</c:v>
                </c:pt>
                <c:pt idx="7602">
                  <c:v>0</c:v>
                </c:pt>
                <c:pt idx="7603">
                  <c:v>0</c:v>
                </c:pt>
                <c:pt idx="7604">
                  <c:v>0</c:v>
                </c:pt>
                <c:pt idx="7605">
                  <c:v>0</c:v>
                </c:pt>
                <c:pt idx="7606">
                  <c:v>0</c:v>
                </c:pt>
                <c:pt idx="7607">
                  <c:v>0</c:v>
                </c:pt>
                <c:pt idx="7608">
                  <c:v>0</c:v>
                </c:pt>
                <c:pt idx="7609">
                  <c:v>0</c:v>
                </c:pt>
                <c:pt idx="7610">
                  <c:v>0</c:v>
                </c:pt>
                <c:pt idx="7611">
                  <c:v>0</c:v>
                </c:pt>
                <c:pt idx="7612">
                  <c:v>0</c:v>
                </c:pt>
                <c:pt idx="7613">
                  <c:v>0</c:v>
                </c:pt>
                <c:pt idx="7614">
                  <c:v>0</c:v>
                </c:pt>
                <c:pt idx="7615">
                  <c:v>0</c:v>
                </c:pt>
                <c:pt idx="7616">
                  <c:v>0</c:v>
                </c:pt>
                <c:pt idx="7617">
                  <c:v>0</c:v>
                </c:pt>
                <c:pt idx="7618">
                  <c:v>0</c:v>
                </c:pt>
                <c:pt idx="7619">
                  <c:v>0</c:v>
                </c:pt>
                <c:pt idx="7620">
                  <c:v>0</c:v>
                </c:pt>
                <c:pt idx="7621">
                  <c:v>0</c:v>
                </c:pt>
                <c:pt idx="7622">
                  <c:v>0</c:v>
                </c:pt>
                <c:pt idx="7623">
                  <c:v>0</c:v>
                </c:pt>
                <c:pt idx="7624">
                  <c:v>0</c:v>
                </c:pt>
                <c:pt idx="7625">
                  <c:v>0</c:v>
                </c:pt>
                <c:pt idx="7626">
                  <c:v>0</c:v>
                </c:pt>
                <c:pt idx="7627">
                  <c:v>0</c:v>
                </c:pt>
                <c:pt idx="7628">
                  <c:v>0</c:v>
                </c:pt>
                <c:pt idx="7629">
                  <c:v>0</c:v>
                </c:pt>
                <c:pt idx="7630">
                  <c:v>0</c:v>
                </c:pt>
                <c:pt idx="7631">
                  <c:v>0</c:v>
                </c:pt>
                <c:pt idx="7632">
                  <c:v>0</c:v>
                </c:pt>
                <c:pt idx="7633">
                  <c:v>0</c:v>
                </c:pt>
                <c:pt idx="7634">
                  <c:v>0</c:v>
                </c:pt>
                <c:pt idx="7635">
                  <c:v>0</c:v>
                </c:pt>
                <c:pt idx="7636">
                  <c:v>0</c:v>
                </c:pt>
                <c:pt idx="7637">
                  <c:v>0</c:v>
                </c:pt>
                <c:pt idx="7638">
                  <c:v>0</c:v>
                </c:pt>
                <c:pt idx="7639">
                  <c:v>0</c:v>
                </c:pt>
                <c:pt idx="7640">
                  <c:v>0</c:v>
                </c:pt>
                <c:pt idx="7641">
                  <c:v>0</c:v>
                </c:pt>
                <c:pt idx="7642">
                  <c:v>0</c:v>
                </c:pt>
                <c:pt idx="7643">
                  <c:v>0</c:v>
                </c:pt>
                <c:pt idx="7644">
                  <c:v>0</c:v>
                </c:pt>
                <c:pt idx="7645">
                  <c:v>0</c:v>
                </c:pt>
                <c:pt idx="7646">
                  <c:v>0</c:v>
                </c:pt>
                <c:pt idx="7647">
                  <c:v>0</c:v>
                </c:pt>
                <c:pt idx="7648">
                  <c:v>0</c:v>
                </c:pt>
                <c:pt idx="7649">
                  <c:v>0</c:v>
                </c:pt>
                <c:pt idx="7650">
                  <c:v>0</c:v>
                </c:pt>
                <c:pt idx="7651">
                  <c:v>0</c:v>
                </c:pt>
                <c:pt idx="7652">
                  <c:v>0</c:v>
                </c:pt>
                <c:pt idx="7653">
                  <c:v>0</c:v>
                </c:pt>
                <c:pt idx="7654">
                  <c:v>0</c:v>
                </c:pt>
                <c:pt idx="7655">
                  <c:v>0</c:v>
                </c:pt>
                <c:pt idx="7656">
                  <c:v>0</c:v>
                </c:pt>
                <c:pt idx="7657">
                  <c:v>0</c:v>
                </c:pt>
                <c:pt idx="7658">
                  <c:v>0</c:v>
                </c:pt>
                <c:pt idx="7659">
                  <c:v>0</c:v>
                </c:pt>
                <c:pt idx="7660">
                  <c:v>0</c:v>
                </c:pt>
                <c:pt idx="7661">
                  <c:v>0</c:v>
                </c:pt>
                <c:pt idx="7662">
                  <c:v>0</c:v>
                </c:pt>
                <c:pt idx="7663">
                  <c:v>0</c:v>
                </c:pt>
                <c:pt idx="7664">
                  <c:v>0</c:v>
                </c:pt>
                <c:pt idx="7665">
                  <c:v>0</c:v>
                </c:pt>
                <c:pt idx="7666">
                  <c:v>0</c:v>
                </c:pt>
                <c:pt idx="7667">
                  <c:v>0</c:v>
                </c:pt>
                <c:pt idx="7668">
                  <c:v>0</c:v>
                </c:pt>
                <c:pt idx="7669">
                  <c:v>0</c:v>
                </c:pt>
                <c:pt idx="7670">
                  <c:v>0</c:v>
                </c:pt>
                <c:pt idx="7671">
                  <c:v>0</c:v>
                </c:pt>
                <c:pt idx="7672">
                  <c:v>0</c:v>
                </c:pt>
                <c:pt idx="7673">
                  <c:v>0</c:v>
                </c:pt>
                <c:pt idx="7674">
                  <c:v>0</c:v>
                </c:pt>
                <c:pt idx="7675">
                  <c:v>0</c:v>
                </c:pt>
                <c:pt idx="7676">
                  <c:v>0</c:v>
                </c:pt>
                <c:pt idx="7677">
                  <c:v>0</c:v>
                </c:pt>
                <c:pt idx="7678">
                  <c:v>0</c:v>
                </c:pt>
                <c:pt idx="7679">
                  <c:v>0</c:v>
                </c:pt>
                <c:pt idx="7680">
                  <c:v>0</c:v>
                </c:pt>
                <c:pt idx="7681">
                  <c:v>0</c:v>
                </c:pt>
                <c:pt idx="7682">
                  <c:v>0</c:v>
                </c:pt>
                <c:pt idx="7683">
                  <c:v>0</c:v>
                </c:pt>
                <c:pt idx="7684">
                  <c:v>0</c:v>
                </c:pt>
                <c:pt idx="7685">
                  <c:v>0</c:v>
                </c:pt>
                <c:pt idx="7686">
                  <c:v>0</c:v>
                </c:pt>
                <c:pt idx="7687">
                  <c:v>0</c:v>
                </c:pt>
                <c:pt idx="7688">
                  <c:v>0</c:v>
                </c:pt>
                <c:pt idx="7689">
                  <c:v>0</c:v>
                </c:pt>
                <c:pt idx="7690">
                  <c:v>0</c:v>
                </c:pt>
                <c:pt idx="7691">
                  <c:v>0</c:v>
                </c:pt>
                <c:pt idx="7692">
                  <c:v>0</c:v>
                </c:pt>
                <c:pt idx="7693">
                  <c:v>0</c:v>
                </c:pt>
                <c:pt idx="7694">
                  <c:v>0</c:v>
                </c:pt>
                <c:pt idx="7695">
                  <c:v>0</c:v>
                </c:pt>
                <c:pt idx="7696">
                  <c:v>0</c:v>
                </c:pt>
                <c:pt idx="7697">
                  <c:v>0</c:v>
                </c:pt>
                <c:pt idx="7698">
                  <c:v>0</c:v>
                </c:pt>
                <c:pt idx="7699">
                  <c:v>0</c:v>
                </c:pt>
                <c:pt idx="7700">
                  <c:v>0</c:v>
                </c:pt>
                <c:pt idx="7701">
                  <c:v>0</c:v>
                </c:pt>
                <c:pt idx="7702">
                  <c:v>0</c:v>
                </c:pt>
                <c:pt idx="7703">
                  <c:v>0</c:v>
                </c:pt>
                <c:pt idx="7704">
                  <c:v>0</c:v>
                </c:pt>
                <c:pt idx="7705">
                  <c:v>0</c:v>
                </c:pt>
                <c:pt idx="7706">
                  <c:v>0</c:v>
                </c:pt>
                <c:pt idx="7707">
                  <c:v>0</c:v>
                </c:pt>
                <c:pt idx="7708">
                  <c:v>0</c:v>
                </c:pt>
                <c:pt idx="7709">
                  <c:v>0</c:v>
                </c:pt>
                <c:pt idx="7710">
                  <c:v>0</c:v>
                </c:pt>
                <c:pt idx="7711">
                  <c:v>0</c:v>
                </c:pt>
                <c:pt idx="7712">
                  <c:v>0</c:v>
                </c:pt>
                <c:pt idx="7713">
                  <c:v>0</c:v>
                </c:pt>
                <c:pt idx="7714">
                  <c:v>0</c:v>
                </c:pt>
                <c:pt idx="7715">
                  <c:v>0</c:v>
                </c:pt>
                <c:pt idx="7716">
                  <c:v>0</c:v>
                </c:pt>
                <c:pt idx="7717">
                  <c:v>0</c:v>
                </c:pt>
                <c:pt idx="7718">
                  <c:v>0</c:v>
                </c:pt>
                <c:pt idx="7719">
                  <c:v>0</c:v>
                </c:pt>
                <c:pt idx="7720">
                  <c:v>0</c:v>
                </c:pt>
                <c:pt idx="7721">
                  <c:v>0</c:v>
                </c:pt>
                <c:pt idx="7722">
                  <c:v>0</c:v>
                </c:pt>
                <c:pt idx="7723">
                  <c:v>0</c:v>
                </c:pt>
                <c:pt idx="7724">
                  <c:v>0</c:v>
                </c:pt>
                <c:pt idx="7725">
                  <c:v>0</c:v>
                </c:pt>
                <c:pt idx="7726">
                  <c:v>0</c:v>
                </c:pt>
                <c:pt idx="7727">
                  <c:v>0</c:v>
                </c:pt>
                <c:pt idx="7728">
                  <c:v>0</c:v>
                </c:pt>
                <c:pt idx="7729">
                  <c:v>0</c:v>
                </c:pt>
                <c:pt idx="7730">
                  <c:v>0</c:v>
                </c:pt>
                <c:pt idx="7731">
                  <c:v>0</c:v>
                </c:pt>
                <c:pt idx="7732">
                  <c:v>0</c:v>
                </c:pt>
                <c:pt idx="7733">
                  <c:v>0</c:v>
                </c:pt>
                <c:pt idx="7734">
                  <c:v>0</c:v>
                </c:pt>
                <c:pt idx="7735">
                  <c:v>0</c:v>
                </c:pt>
                <c:pt idx="7736">
                  <c:v>0</c:v>
                </c:pt>
                <c:pt idx="7737">
                  <c:v>0</c:v>
                </c:pt>
                <c:pt idx="7738">
                  <c:v>0</c:v>
                </c:pt>
                <c:pt idx="7739">
                  <c:v>0</c:v>
                </c:pt>
                <c:pt idx="7740">
                  <c:v>0</c:v>
                </c:pt>
                <c:pt idx="7741">
                  <c:v>0</c:v>
                </c:pt>
                <c:pt idx="7742">
                  <c:v>0</c:v>
                </c:pt>
                <c:pt idx="7743">
                  <c:v>0</c:v>
                </c:pt>
                <c:pt idx="7744">
                  <c:v>0</c:v>
                </c:pt>
                <c:pt idx="7745">
                  <c:v>0</c:v>
                </c:pt>
                <c:pt idx="7746">
                  <c:v>0</c:v>
                </c:pt>
                <c:pt idx="7747">
                  <c:v>0</c:v>
                </c:pt>
                <c:pt idx="7748">
                  <c:v>0</c:v>
                </c:pt>
                <c:pt idx="7749">
                  <c:v>0</c:v>
                </c:pt>
                <c:pt idx="7750">
                  <c:v>0</c:v>
                </c:pt>
                <c:pt idx="7751">
                  <c:v>0</c:v>
                </c:pt>
                <c:pt idx="7752">
                  <c:v>0</c:v>
                </c:pt>
                <c:pt idx="7753">
                  <c:v>0</c:v>
                </c:pt>
                <c:pt idx="7754">
                  <c:v>0</c:v>
                </c:pt>
                <c:pt idx="7755">
                  <c:v>0</c:v>
                </c:pt>
                <c:pt idx="7756">
                  <c:v>0</c:v>
                </c:pt>
                <c:pt idx="7757">
                  <c:v>0</c:v>
                </c:pt>
                <c:pt idx="7758">
                  <c:v>0</c:v>
                </c:pt>
                <c:pt idx="7759">
                  <c:v>0</c:v>
                </c:pt>
                <c:pt idx="7760">
                  <c:v>0</c:v>
                </c:pt>
                <c:pt idx="7761">
                  <c:v>0</c:v>
                </c:pt>
                <c:pt idx="7762">
                  <c:v>0</c:v>
                </c:pt>
                <c:pt idx="7763">
                  <c:v>0</c:v>
                </c:pt>
                <c:pt idx="7764">
                  <c:v>0</c:v>
                </c:pt>
                <c:pt idx="7765">
                  <c:v>0</c:v>
                </c:pt>
                <c:pt idx="7766">
                  <c:v>0</c:v>
                </c:pt>
                <c:pt idx="7767">
                  <c:v>0</c:v>
                </c:pt>
                <c:pt idx="7768">
                  <c:v>0</c:v>
                </c:pt>
                <c:pt idx="7769">
                  <c:v>0</c:v>
                </c:pt>
                <c:pt idx="7770">
                  <c:v>0</c:v>
                </c:pt>
                <c:pt idx="7771">
                  <c:v>0</c:v>
                </c:pt>
                <c:pt idx="7772">
                  <c:v>0</c:v>
                </c:pt>
                <c:pt idx="7773">
                  <c:v>0</c:v>
                </c:pt>
                <c:pt idx="7774">
                  <c:v>0</c:v>
                </c:pt>
                <c:pt idx="7775">
                  <c:v>0</c:v>
                </c:pt>
                <c:pt idx="7776">
                  <c:v>0</c:v>
                </c:pt>
                <c:pt idx="7777">
                  <c:v>0</c:v>
                </c:pt>
                <c:pt idx="7778">
                  <c:v>0</c:v>
                </c:pt>
                <c:pt idx="7779">
                  <c:v>0</c:v>
                </c:pt>
                <c:pt idx="7780">
                  <c:v>0</c:v>
                </c:pt>
                <c:pt idx="7781">
                  <c:v>0</c:v>
                </c:pt>
                <c:pt idx="7782">
                  <c:v>0</c:v>
                </c:pt>
                <c:pt idx="7783">
                  <c:v>0</c:v>
                </c:pt>
                <c:pt idx="7784">
                  <c:v>0</c:v>
                </c:pt>
                <c:pt idx="7785">
                  <c:v>0</c:v>
                </c:pt>
                <c:pt idx="7786">
                  <c:v>0</c:v>
                </c:pt>
                <c:pt idx="7787">
                  <c:v>0</c:v>
                </c:pt>
                <c:pt idx="7788">
                  <c:v>0</c:v>
                </c:pt>
                <c:pt idx="7789">
                  <c:v>0</c:v>
                </c:pt>
                <c:pt idx="7790">
                  <c:v>0</c:v>
                </c:pt>
                <c:pt idx="7791">
                  <c:v>0</c:v>
                </c:pt>
                <c:pt idx="7792">
                  <c:v>0</c:v>
                </c:pt>
                <c:pt idx="7793">
                  <c:v>0</c:v>
                </c:pt>
                <c:pt idx="7794">
                  <c:v>0</c:v>
                </c:pt>
                <c:pt idx="7795">
                  <c:v>0</c:v>
                </c:pt>
                <c:pt idx="7796">
                  <c:v>0</c:v>
                </c:pt>
                <c:pt idx="7797">
                  <c:v>0</c:v>
                </c:pt>
                <c:pt idx="7798">
                  <c:v>0</c:v>
                </c:pt>
                <c:pt idx="7799">
                  <c:v>0</c:v>
                </c:pt>
                <c:pt idx="7800">
                  <c:v>0</c:v>
                </c:pt>
                <c:pt idx="7801">
                  <c:v>0</c:v>
                </c:pt>
                <c:pt idx="7802">
                  <c:v>0</c:v>
                </c:pt>
                <c:pt idx="7803">
                  <c:v>0</c:v>
                </c:pt>
                <c:pt idx="7804">
                  <c:v>0</c:v>
                </c:pt>
                <c:pt idx="7805">
                  <c:v>0</c:v>
                </c:pt>
                <c:pt idx="7806">
                  <c:v>0</c:v>
                </c:pt>
                <c:pt idx="7807">
                  <c:v>0</c:v>
                </c:pt>
                <c:pt idx="7808">
                  <c:v>0</c:v>
                </c:pt>
                <c:pt idx="7809">
                  <c:v>0</c:v>
                </c:pt>
                <c:pt idx="7810">
                  <c:v>0</c:v>
                </c:pt>
                <c:pt idx="7811">
                  <c:v>0</c:v>
                </c:pt>
                <c:pt idx="7812">
                  <c:v>0</c:v>
                </c:pt>
                <c:pt idx="7813">
                  <c:v>0</c:v>
                </c:pt>
                <c:pt idx="7814">
                  <c:v>0</c:v>
                </c:pt>
                <c:pt idx="7815">
                  <c:v>0</c:v>
                </c:pt>
                <c:pt idx="7816">
                  <c:v>0</c:v>
                </c:pt>
                <c:pt idx="7817">
                  <c:v>0</c:v>
                </c:pt>
                <c:pt idx="7818">
                  <c:v>0</c:v>
                </c:pt>
                <c:pt idx="7819">
                  <c:v>0</c:v>
                </c:pt>
                <c:pt idx="7820">
                  <c:v>0</c:v>
                </c:pt>
                <c:pt idx="7821">
                  <c:v>0</c:v>
                </c:pt>
                <c:pt idx="7822">
                  <c:v>0</c:v>
                </c:pt>
                <c:pt idx="7823">
                  <c:v>0</c:v>
                </c:pt>
                <c:pt idx="7824">
                  <c:v>0</c:v>
                </c:pt>
                <c:pt idx="7825">
                  <c:v>0</c:v>
                </c:pt>
                <c:pt idx="7826">
                  <c:v>0</c:v>
                </c:pt>
                <c:pt idx="7827">
                  <c:v>0</c:v>
                </c:pt>
                <c:pt idx="7828">
                  <c:v>0</c:v>
                </c:pt>
                <c:pt idx="7829">
                  <c:v>0</c:v>
                </c:pt>
                <c:pt idx="7830">
                  <c:v>0</c:v>
                </c:pt>
                <c:pt idx="7831">
                  <c:v>0</c:v>
                </c:pt>
                <c:pt idx="7832">
                  <c:v>0</c:v>
                </c:pt>
                <c:pt idx="7833">
                  <c:v>0</c:v>
                </c:pt>
                <c:pt idx="7834">
                  <c:v>0</c:v>
                </c:pt>
                <c:pt idx="7835">
                  <c:v>0</c:v>
                </c:pt>
                <c:pt idx="7836">
                  <c:v>0</c:v>
                </c:pt>
                <c:pt idx="7837">
                  <c:v>0</c:v>
                </c:pt>
                <c:pt idx="7838">
                  <c:v>0</c:v>
                </c:pt>
                <c:pt idx="7839">
                  <c:v>0</c:v>
                </c:pt>
                <c:pt idx="7840">
                  <c:v>0</c:v>
                </c:pt>
                <c:pt idx="7841">
                  <c:v>0</c:v>
                </c:pt>
                <c:pt idx="7842">
                  <c:v>0</c:v>
                </c:pt>
                <c:pt idx="7843">
                  <c:v>0</c:v>
                </c:pt>
                <c:pt idx="7844">
                  <c:v>0</c:v>
                </c:pt>
                <c:pt idx="7845">
                  <c:v>0</c:v>
                </c:pt>
                <c:pt idx="7846">
                  <c:v>0</c:v>
                </c:pt>
                <c:pt idx="7847">
                  <c:v>0</c:v>
                </c:pt>
                <c:pt idx="7848">
                  <c:v>0</c:v>
                </c:pt>
                <c:pt idx="7849">
                  <c:v>0</c:v>
                </c:pt>
                <c:pt idx="7850">
                  <c:v>0</c:v>
                </c:pt>
                <c:pt idx="7851">
                  <c:v>0</c:v>
                </c:pt>
                <c:pt idx="7852">
                  <c:v>0</c:v>
                </c:pt>
                <c:pt idx="7853">
                  <c:v>0</c:v>
                </c:pt>
                <c:pt idx="7854">
                  <c:v>0</c:v>
                </c:pt>
                <c:pt idx="7855">
                  <c:v>0</c:v>
                </c:pt>
                <c:pt idx="7856">
                  <c:v>0</c:v>
                </c:pt>
                <c:pt idx="7857">
                  <c:v>0</c:v>
                </c:pt>
                <c:pt idx="7858">
                  <c:v>0</c:v>
                </c:pt>
                <c:pt idx="7859">
                  <c:v>0</c:v>
                </c:pt>
                <c:pt idx="7860">
                  <c:v>0</c:v>
                </c:pt>
                <c:pt idx="7861">
                  <c:v>0</c:v>
                </c:pt>
                <c:pt idx="7862">
                  <c:v>0</c:v>
                </c:pt>
                <c:pt idx="7863">
                  <c:v>0</c:v>
                </c:pt>
                <c:pt idx="7864">
                  <c:v>0</c:v>
                </c:pt>
                <c:pt idx="7865">
                  <c:v>0</c:v>
                </c:pt>
                <c:pt idx="7866">
                  <c:v>0</c:v>
                </c:pt>
                <c:pt idx="7867">
                  <c:v>0</c:v>
                </c:pt>
                <c:pt idx="7868">
                  <c:v>0</c:v>
                </c:pt>
                <c:pt idx="7869">
                  <c:v>0</c:v>
                </c:pt>
                <c:pt idx="7870">
                  <c:v>0</c:v>
                </c:pt>
                <c:pt idx="7871">
                  <c:v>0</c:v>
                </c:pt>
                <c:pt idx="7872">
                  <c:v>0</c:v>
                </c:pt>
                <c:pt idx="7873">
                  <c:v>0</c:v>
                </c:pt>
                <c:pt idx="7874">
                  <c:v>0</c:v>
                </c:pt>
                <c:pt idx="7875">
                  <c:v>0</c:v>
                </c:pt>
                <c:pt idx="7876">
                  <c:v>0</c:v>
                </c:pt>
                <c:pt idx="7877">
                  <c:v>0</c:v>
                </c:pt>
                <c:pt idx="7878">
                  <c:v>0</c:v>
                </c:pt>
                <c:pt idx="7879">
                  <c:v>0</c:v>
                </c:pt>
                <c:pt idx="7880">
                  <c:v>0</c:v>
                </c:pt>
                <c:pt idx="7881">
                  <c:v>0</c:v>
                </c:pt>
                <c:pt idx="7882">
                  <c:v>0</c:v>
                </c:pt>
                <c:pt idx="7883">
                  <c:v>0</c:v>
                </c:pt>
                <c:pt idx="7884">
                  <c:v>0</c:v>
                </c:pt>
                <c:pt idx="7885">
                  <c:v>0</c:v>
                </c:pt>
                <c:pt idx="7886">
                  <c:v>0</c:v>
                </c:pt>
                <c:pt idx="7887">
                  <c:v>0</c:v>
                </c:pt>
                <c:pt idx="7888">
                  <c:v>0</c:v>
                </c:pt>
                <c:pt idx="7889">
                  <c:v>0</c:v>
                </c:pt>
                <c:pt idx="7890">
                  <c:v>0</c:v>
                </c:pt>
                <c:pt idx="7891">
                  <c:v>0</c:v>
                </c:pt>
                <c:pt idx="7892">
                  <c:v>0</c:v>
                </c:pt>
                <c:pt idx="7893">
                  <c:v>0</c:v>
                </c:pt>
                <c:pt idx="7894">
                  <c:v>0</c:v>
                </c:pt>
                <c:pt idx="7895">
                  <c:v>0</c:v>
                </c:pt>
                <c:pt idx="7896">
                  <c:v>0</c:v>
                </c:pt>
                <c:pt idx="7897">
                  <c:v>0</c:v>
                </c:pt>
                <c:pt idx="7898">
                  <c:v>0</c:v>
                </c:pt>
                <c:pt idx="7899">
                  <c:v>0</c:v>
                </c:pt>
                <c:pt idx="7900">
                  <c:v>0</c:v>
                </c:pt>
                <c:pt idx="7901">
                  <c:v>0</c:v>
                </c:pt>
                <c:pt idx="7902">
                  <c:v>0</c:v>
                </c:pt>
                <c:pt idx="7903">
                  <c:v>0</c:v>
                </c:pt>
                <c:pt idx="7904">
                  <c:v>0</c:v>
                </c:pt>
                <c:pt idx="7905">
                  <c:v>0</c:v>
                </c:pt>
                <c:pt idx="7906">
                  <c:v>0</c:v>
                </c:pt>
                <c:pt idx="7907">
                  <c:v>0</c:v>
                </c:pt>
                <c:pt idx="7908">
                  <c:v>0</c:v>
                </c:pt>
                <c:pt idx="7909">
                  <c:v>0</c:v>
                </c:pt>
                <c:pt idx="7910">
                  <c:v>0</c:v>
                </c:pt>
                <c:pt idx="7911">
                  <c:v>0</c:v>
                </c:pt>
                <c:pt idx="7912">
                  <c:v>0</c:v>
                </c:pt>
                <c:pt idx="7913">
                  <c:v>0</c:v>
                </c:pt>
                <c:pt idx="7914">
                  <c:v>0</c:v>
                </c:pt>
                <c:pt idx="7915">
                  <c:v>0</c:v>
                </c:pt>
                <c:pt idx="7916">
                  <c:v>0</c:v>
                </c:pt>
                <c:pt idx="7917">
                  <c:v>0</c:v>
                </c:pt>
                <c:pt idx="7918">
                  <c:v>0</c:v>
                </c:pt>
                <c:pt idx="7919">
                  <c:v>0</c:v>
                </c:pt>
                <c:pt idx="7920">
                  <c:v>0</c:v>
                </c:pt>
                <c:pt idx="7921">
                  <c:v>0</c:v>
                </c:pt>
                <c:pt idx="7922">
                  <c:v>0</c:v>
                </c:pt>
                <c:pt idx="7923">
                  <c:v>0</c:v>
                </c:pt>
                <c:pt idx="7924">
                  <c:v>0</c:v>
                </c:pt>
                <c:pt idx="7925">
                  <c:v>0</c:v>
                </c:pt>
                <c:pt idx="7926">
                  <c:v>0</c:v>
                </c:pt>
                <c:pt idx="7927">
                  <c:v>0</c:v>
                </c:pt>
                <c:pt idx="7928">
                  <c:v>0</c:v>
                </c:pt>
                <c:pt idx="7929">
                  <c:v>0</c:v>
                </c:pt>
                <c:pt idx="7930">
                  <c:v>0</c:v>
                </c:pt>
                <c:pt idx="7931">
                  <c:v>0</c:v>
                </c:pt>
                <c:pt idx="7932">
                  <c:v>0</c:v>
                </c:pt>
                <c:pt idx="7933">
                  <c:v>0</c:v>
                </c:pt>
                <c:pt idx="7934">
                  <c:v>0</c:v>
                </c:pt>
                <c:pt idx="7935">
                  <c:v>0</c:v>
                </c:pt>
                <c:pt idx="7936">
                  <c:v>0</c:v>
                </c:pt>
                <c:pt idx="7937">
                  <c:v>0</c:v>
                </c:pt>
                <c:pt idx="7938">
                  <c:v>0</c:v>
                </c:pt>
                <c:pt idx="7939">
                  <c:v>0</c:v>
                </c:pt>
                <c:pt idx="7940">
                  <c:v>0</c:v>
                </c:pt>
                <c:pt idx="7941">
                  <c:v>0</c:v>
                </c:pt>
                <c:pt idx="7942">
                  <c:v>0</c:v>
                </c:pt>
                <c:pt idx="7943">
                  <c:v>0</c:v>
                </c:pt>
                <c:pt idx="7944">
                  <c:v>0</c:v>
                </c:pt>
                <c:pt idx="7945">
                  <c:v>0</c:v>
                </c:pt>
                <c:pt idx="7946">
                  <c:v>0</c:v>
                </c:pt>
                <c:pt idx="7947">
                  <c:v>0</c:v>
                </c:pt>
                <c:pt idx="7948">
                  <c:v>0</c:v>
                </c:pt>
                <c:pt idx="7949">
                  <c:v>0</c:v>
                </c:pt>
                <c:pt idx="7950">
                  <c:v>0</c:v>
                </c:pt>
                <c:pt idx="7951">
                  <c:v>0</c:v>
                </c:pt>
                <c:pt idx="7952">
                  <c:v>0</c:v>
                </c:pt>
                <c:pt idx="7953">
                  <c:v>0</c:v>
                </c:pt>
                <c:pt idx="7954">
                  <c:v>0</c:v>
                </c:pt>
                <c:pt idx="7955">
                  <c:v>0</c:v>
                </c:pt>
                <c:pt idx="7956">
                  <c:v>0</c:v>
                </c:pt>
                <c:pt idx="7957">
                  <c:v>0</c:v>
                </c:pt>
                <c:pt idx="7958">
                  <c:v>0</c:v>
                </c:pt>
                <c:pt idx="7959">
                  <c:v>0</c:v>
                </c:pt>
                <c:pt idx="7960">
                  <c:v>0</c:v>
                </c:pt>
                <c:pt idx="7961">
                  <c:v>0</c:v>
                </c:pt>
                <c:pt idx="7962">
                  <c:v>0</c:v>
                </c:pt>
                <c:pt idx="7963">
                  <c:v>0</c:v>
                </c:pt>
                <c:pt idx="7964">
                  <c:v>0</c:v>
                </c:pt>
                <c:pt idx="7965">
                  <c:v>0</c:v>
                </c:pt>
                <c:pt idx="7966">
                  <c:v>0</c:v>
                </c:pt>
                <c:pt idx="7967">
                  <c:v>0</c:v>
                </c:pt>
                <c:pt idx="7968">
                  <c:v>0</c:v>
                </c:pt>
                <c:pt idx="7969">
                  <c:v>0</c:v>
                </c:pt>
                <c:pt idx="7970">
                  <c:v>0</c:v>
                </c:pt>
                <c:pt idx="7971">
                  <c:v>0</c:v>
                </c:pt>
                <c:pt idx="7972">
                  <c:v>0</c:v>
                </c:pt>
                <c:pt idx="7973">
                  <c:v>0</c:v>
                </c:pt>
                <c:pt idx="7974">
                  <c:v>0</c:v>
                </c:pt>
                <c:pt idx="7975">
                  <c:v>0</c:v>
                </c:pt>
                <c:pt idx="7976">
                  <c:v>0</c:v>
                </c:pt>
                <c:pt idx="7977">
                  <c:v>0</c:v>
                </c:pt>
                <c:pt idx="7978">
                  <c:v>0</c:v>
                </c:pt>
                <c:pt idx="7979">
                  <c:v>0</c:v>
                </c:pt>
                <c:pt idx="7980">
                  <c:v>0</c:v>
                </c:pt>
                <c:pt idx="7981">
                  <c:v>0</c:v>
                </c:pt>
                <c:pt idx="7982">
                  <c:v>0</c:v>
                </c:pt>
                <c:pt idx="7983">
                  <c:v>0</c:v>
                </c:pt>
                <c:pt idx="7984">
                  <c:v>0</c:v>
                </c:pt>
                <c:pt idx="7985">
                  <c:v>0</c:v>
                </c:pt>
                <c:pt idx="7986">
                  <c:v>0</c:v>
                </c:pt>
                <c:pt idx="7987">
                  <c:v>0</c:v>
                </c:pt>
                <c:pt idx="7988">
                  <c:v>0</c:v>
                </c:pt>
                <c:pt idx="7989">
                  <c:v>0</c:v>
                </c:pt>
                <c:pt idx="7990">
                  <c:v>0</c:v>
                </c:pt>
                <c:pt idx="7991">
                  <c:v>0</c:v>
                </c:pt>
                <c:pt idx="7992">
                  <c:v>0</c:v>
                </c:pt>
                <c:pt idx="7993">
                  <c:v>0</c:v>
                </c:pt>
                <c:pt idx="7994">
                  <c:v>0</c:v>
                </c:pt>
                <c:pt idx="7995">
                  <c:v>0</c:v>
                </c:pt>
                <c:pt idx="7996">
                  <c:v>0</c:v>
                </c:pt>
                <c:pt idx="7997">
                  <c:v>0</c:v>
                </c:pt>
                <c:pt idx="7998">
                  <c:v>0</c:v>
                </c:pt>
                <c:pt idx="7999">
                  <c:v>0</c:v>
                </c:pt>
                <c:pt idx="8000">
                  <c:v>0</c:v>
                </c:pt>
                <c:pt idx="8001">
                  <c:v>0</c:v>
                </c:pt>
                <c:pt idx="8002">
                  <c:v>0</c:v>
                </c:pt>
                <c:pt idx="8003">
                  <c:v>0</c:v>
                </c:pt>
                <c:pt idx="8004">
                  <c:v>0</c:v>
                </c:pt>
                <c:pt idx="8005">
                  <c:v>0</c:v>
                </c:pt>
                <c:pt idx="8006">
                  <c:v>0</c:v>
                </c:pt>
                <c:pt idx="8007">
                  <c:v>0</c:v>
                </c:pt>
                <c:pt idx="8008">
                  <c:v>0</c:v>
                </c:pt>
                <c:pt idx="8009">
                  <c:v>0</c:v>
                </c:pt>
                <c:pt idx="8010">
                  <c:v>0</c:v>
                </c:pt>
                <c:pt idx="8011">
                  <c:v>0</c:v>
                </c:pt>
                <c:pt idx="8012">
                  <c:v>0</c:v>
                </c:pt>
                <c:pt idx="8013">
                  <c:v>0</c:v>
                </c:pt>
                <c:pt idx="8014">
                  <c:v>0</c:v>
                </c:pt>
                <c:pt idx="8015">
                  <c:v>0</c:v>
                </c:pt>
                <c:pt idx="8016">
                  <c:v>0</c:v>
                </c:pt>
                <c:pt idx="8017">
                  <c:v>0</c:v>
                </c:pt>
                <c:pt idx="8018">
                  <c:v>0</c:v>
                </c:pt>
                <c:pt idx="8019">
                  <c:v>0</c:v>
                </c:pt>
                <c:pt idx="8020">
                  <c:v>0</c:v>
                </c:pt>
                <c:pt idx="8021">
                  <c:v>0</c:v>
                </c:pt>
                <c:pt idx="8022">
                  <c:v>0</c:v>
                </c:pt>
                <c:pt idx="8023">
                  <c:v>0</c:v>
                </c:pt>
                <c:pt idx="8024">
                  <c:v>0</c:v>
                </c:pt>
                <c:pt idx="8025">
                  <c:v>0</c:v>
                </c:pt>
                <c:pt idx="8026">
                  <c:v>0</c:v>
                </c:pt>
                <c:pt idx="8027">
                  <c:v>0</c:v>
                </c:pt>
                <c:pt idx="8028">
                  <c:v>0</c:v>
                </c:pt>
                <c:pt idx="8029">
                  <c:v>0</c:v>
                </c:pt>
                <c:pt idx="8030">
                  <c:v>0</c:v>
                </c:pt>
                <c:pt idx="8031">
                  <c:v>0</c:v>
                </c:pt>
                <c:pt idx="8032">
                  <c:v>0</c:v>
                </c:pt>
                <c:pt idx="8033">
                  <c:v>0</c:v>
                </c:pt>
                <c:pt idx="8034">
                  <c:v>0</c:v>
                </c:pt>
                <c:pt idx="8035">
                  <c:v>0</c:v>
                </c:pt>
                <c:pt idx="8036">
                  <c:v>0</c:v>
                </c:pt>
                <c:pt idx="8037">
                  <c:v>0</c:v>
                </c:pt>
                <c:pt idx="8038">
                  <c:v>0</c:v>
                </c:pt>
                <c:pt idx="8039">
                  <c:v>0</c:v>
                </c:pt>
                <c:pt idx="8040">
                  <c:v>0</c:v>
                </c:pt>
                <c:pt idx="8041">
                  <c:v>0</c:v>
                </c:pt>
                <c:pt idx="8042">
                  <c:v>0</c:v>
                </c:pt>
                <c:pt idx="8043">
                  <c:v>0</c:v>
                </c:pt>
                <c:pt idx="8044">
                  <c:v>0</c:v>
                </c:pt>
                <c:pt idx="8045">
                  <c:v>0</c:v>
                </c:pt>
                <c:pt idx="8046">
                  <c:v>0</c:v>
                </c:pt>
                <c:pt idx="8047">
                  <c:v>0</c:v>
                </c:pt>
                <c:pt idx="8048">
                  <c:v>0</c:v>
                </c:pt>
                <c:pt idx="8049">
                  <c:v>0</c:v>
                </c:pt>
                <c:pt idx="8050">
                  <c:v>0</c:v>
                </c:pt>
                <c:pt idx="8051">
                  <c:v>0</c:v>
                </c:pt>
                <c:pt idx="8052">
                  <c:v>0</c:v>
                </c:pt>
                <c:pt idx="8053">
                  <c:v>0</c:v>
                </c:pt>
                <c:pt idx="8054">
                  <c:v>0</c:v>
                </c:pt>
                <c:pt idx="8055">
                  <c:v>0</c:v>
                </c:pt>
                <c:pt idx="8056">
                  <c:v>0</c:v>
                </c:pt>
                <c:pt idx="8057">
                  <c:v>0</c:v>
                </c:pt>
                <c:pt idx="8058">
                  <c:v>0</c:v>
                </c:pt>
                <c:pt idx="8059">
                  <c:v>0</c:v>
                </c:pt>
                <c:pt idx="8060">
                  <c:v>0</c:v>
                </c:pt>
                <c:pt idx="8061">
                  <c:v>0</c:v>
                </c:pt>
                <c:pt idx="8062">
                  <c:v>0</c:v>
                </c:pt>
                <c:pt idx="8063">
                  <c:v>0</c:v>
                </c:pt>
                <c:pt idx="8064">
                  <c:v>0</c:v>
                </c:pt>
                <c:pt idx="8065">
                  <c:v>0</c:v>
                </c:pt>
                <c:pt idx="8066">
                  <c:v>0</c:v>
                </c:pt>
                <c:pt idx="8067">
                  <c:v>0</c:v>
                </c:pt>
                <c:pt idx="8068">
                  <c:v>0</c:v>
                </c:pt>
                <c:pt idx="8069">
                  <c:v>0</c:v>
                </c:pt>
                <c:pt idx="8070">
                  <c:v>0</c:v>
                </c:pt>
                <c:pt idx="8071">
                  <c:v>0</c:v>
                </c:pt>
                <c:pt idx="8072">
                  <c:v>0</c:v>
                </c:pt>
                <c:pt idx="8073">
                  <c:v>0</c:v>
                </c:pt>
                <c:pt idx="8074">
                  <c:v>0</c:v>
                </c:pt>
                <c:pt idx="8075">
                  <c:v>0</c:v>
                </c:pt>
                <c:pt idx="8076">
                  <c:v>0</c:v>
                </c:pt>
                <c:pt idx="8077">
                  <c:v>0</c:v>
                </c:pt>
                <c:pt idx="8078">
                  <c:v>0</c:v>
                </c:pt>
                <c:pt idx="8079">
                  <c:v>0</c:v>
                </c:pt>
                <c:pt idx="8080">
                  <c:v>0</c:v>
                </c:pt>
                <c:pt idx="8081">
                  <c:v>0</c:v>
                </c:pt>
                <c:pt idx="8082">
                  <c:v>0</c:v>
                </c:pt>
                <c:pt idx="8083">
                  <c:v>0</c:v>
                </c:pt>
                <c:pt idx="8084">
                  <c:v>0</c:v>
                </c:pt>
                <c:pt idx="8085">
                  <c:v>0</c:v>
                </c:pt>
                <c:pt idx="8086">
                  <c:v>0</c:v>
                </c:pt>
                <c:pt idx="8087">
                  <c:v>0</c:v>
                </c:pt>
                <c:pt idx="8088">
                  <c:v>0</c:v>
                </c:pt>
                <c:pt idx="8089">
                  <c:v>0</c:v>
                </c:pt>
                <c:pt idx="8090">
                  <c:v>0</c:v>
                </c:pt>
                <c:pt idx="8091">
                  <c:v>0</c:v>
                </c:pt>
                <c:pt idx="8092">
                  <c:v>0</c:v>
                </c:pt>
                <c:pt idx="8093">
                  <c:v>0</c:v>
                </c:pt>
                <c:pt idx="8094">
                  <c:v>0</c:v>
                </c:pt>
                <c:pt idx="8095">
                  <c:v>0</c:v>
                </c:pt>
                <c:pt idx="8096">
                  <c:v>0</c:v>
                </c:pt>
                <c:pt idx="8097">
                  <c:v>0</c:v>
                </c:pt>
                <c:pt idx="8098">
                  <c:v>0</c:v>
                </c:pt>
                <c:pt idx="8099">
                  <c:v>0</c:v>
                </c:pt>
                <c:pt idx="8100">
                  <c:v>0</c:v>
                </c:pt>
                <c:pt idx="8101">
                  <c:v>0</c:v>
                </c:pt>
                <c:pt idx="8102">
                  <c:v>0</c:v>
                </c:pt>
                <c:pt idx="8103">
                  <c:v>0</c:v>
                </c:pt>
                <c:pt idx="8104">
                  <c:v>0</c:v>
                </c:pt>
                <c:pt idx="8105">
                  <c:v>0</c:v>
                </c:pt>
                <c:pt idx="8106">
                  <c:v>0</c:v>
                </c:pt>
                <c:pt idx="8107">
                  <c:v>0</c:v>
                </c:pt>
                <c:pt idx="8108">
                  <c:v>0</c:v>
                </c:pt>
                <c:pt idx="8109">
                  <c:v>0</c:v>
                </c:pt>
                <c:pt idx="8110">
                  <c:v>0</c:v>
                </c:pt>
                <c:pt idx="8111">
                  <c:v>0</c:v>
                </c:pt>
                <c:pt idx="8112">
                  <c:v>0</c:v>
                </c:pt>
                <c:pt idx="8113">
                  <c:v>0</c:v>
                </c:pt>
                <c:pt idx="8114">
                  <c:v>0</c:v>
                </c:pt>
                <c:pt idx="8115">
                  <c:v>0</c:v>
                </c:pt>
                <c:pt idx="8116">
                  <c:v>0</c:v>
                </c:pt>
                <c:pt idx="8117">
                  <c:v>0</c:v>
                </c:pt>
                <c:pt idx="8118">
                  <c:v>0</c:v>
                </c:pt>
                <c:pt idx="8119">
                  <c:v>0</c:v>
                </c:pt>
                <c:pt idx="8120">
                  <c:v>0</c:v>
                </c:pt>
                <c:pt idx="8121">
                  <c:v>0</c:v>
                </c:pt>
                <c:pt idx="8122">
                  <c:v>0</c:v>
                </c:pt>
                <c:pt idx="8123">
                  <c:v>0</c:v>
                </c:pt>
                <c:pt idx="8124">
                  <c:v>0</c:v>
                </c:pt>
                <c:pt idx="8125">
                  <c:v>0</c:v>
                </c:pt>
                <c:pt idx="8126">
                  <c:v>0</c:v>
                </c:pt>
                <c:pt idx="8127">
                  <c:v>0</c:v>
                </c:pt>
                <c:pt idx="8128">
                  <c:v>0</c:v>
                </c:pt>
                <c:pt idx="8129">
                  <c:v>0</c:v>
                </c:pt>
                <c:pt idx="8130">
                  <c:v>0</c:v>
                </c:pt>
                <c:pt idx="8131">
                  <c:v>0</c:v>
                </c:pt>
                <c:pt idx="8132">
                  <c:v>0</c:v>
                </c:pt>
                <c:pt idx="8133">
                  <c:v>0</c:v>
                </c:pt>
                <c:pt idx="8134">
                  <c:v>0</c:v>
                </c:pt>
                <c:pt idx="8135">
                  <c:v>0</c:v>
                </c:pt>
                <c:pt idx="8136">
                  <c:v>0</c:v>
                </c:pt>
                <c:pt idx="8137">
                  <c:v>0</c:v>
                </c:pt>
                <c:pt idx="8138">
                  <c:v>0</c:v>
                </c:pt>
                <c:pt idx="8139">
                  <c:v>0</c:v>
                </c:pt>
                <c:pt idx="8140">
                  <c:v>0</c:v>
                </c:pt>
                <c:pt idx="8141">
                  <c:v>0</c:v>
                </c:pt>
                <c:pt idx="8142">
                  <c:v>0</c:v>
                </c:pt>
                <c:pt idx="8143">
                  <c:v>0</c:v>
                </c:pt>
                <c:pt idx="8144">
                  <c:v>0</c:v>
                </c:pt>
                <c:pt idx="8145">
                  <c:v>0</c:v>
                </c:pt>
                <c:pt idx="8146">
                  <c:v>0</c:v>
                </c:pt>
                <c:pt idx="8147">
                  <c:v>0</c:v>
                </c:pt>
                <c:pt idx="8148">
                  <c:v>0</c:v>
                </c:pt>
                <c:pt idx="8149">
                  <c:v>0</c:v>
                </c:pt>
                <c:pt idx="8150">
                  <c:v>0</c:v>
                </c:pt>
                <c:pt idx="8151">
                  <c:v>0</c:v>
                </c:pt>
                <c:pt idx="8152">
                  <c:v>0</c:v>
                </c:pt>
                <c:pt idx="8153">
                  <c:v>0</c:v>
                </c:pt>
                <c:pt idx="8154">
                  <c:v>0</c:v>
                </c:pt>
                <c:pt idx="8155">
                  <c:v>0</c:v>
                </c:pt>
                <c:pt idx="8156">
                  <c:v>0</c:v>
                </c:pt>
                <c:pt idx="8157">
                  <c:v>0</c:v>
                </c:pt>
                <c:pt idx="8158">
                  <c:v>0</c:v>
                </c:pt>
                <c:pt idx="8159">
                  <c:v>0</c:v>
                </c:pt>
                <c:pt idx="8160">
                  <c:v>0</c:v>
                </c:pt>
                <c:pt idx="8161">
                  <c:v>0</c:v>
                </c:pt>
                <c:pt idx="8162">
                  <c:v>0</c:v>
                </c:pt>
                <c:pt idx="8163">
                  <c:v>0</c:v>
                </c:pt>
                <c:pt idx="8164">
                  <c:v>0</c:v>
                </c:pt>
                <c:pt idx="8165">
                  <c:v>0</c:v>
                </c:pt>
                <c:pt idx="8166">
                  <c:v>0</c:v>
                </c:pt>
                <c:pt idx="8167">
                  <c:v>0</c:v>
                </c:pt>
                <c:pt idx="8168">
                  <c:v>0</c:v>
                </c:pt>
                <c:pt idx="8169">
                  <c:v>0</c:v>
                </c:pt>
                <c:pt idx="8170">
                  <c:v>0</c:v>
                </c:pt>
                <c:pt idx="8171">
                  <c:v>0</c:v>
                </c:pt>
                <c:pt idx="8172">
                  <c:v>0</c:v>
                </c:pt>
                <c:pt idx="8173">
                  <c:v>0</c:v>
                </c:pt>
                <c:pt idx="8174">
                  <c:v>0</c:v>
                </c:pt>
                <c:pt idx="8175">
                  <c:v>0</c:v>
                </c:pt>
                <c:pt idx="8176">
                  <c:v>0</c:v>
                </c:pt>
                <c:pt idx="8177">
                  <c:v>0</c:v>
                </c:pt>
                <c:pt idx="8178">
                  <c:v>0</c:v>
                </c:pt>
                <c:pt idx="8179">
                  <c:v>0</c:v>
                </c:pt>
                <c:pt idx="8180">
                  <c:v>0</c:v>
                </c:pt>
                <c:pt idx="8181">
                  <c:v>0</c:v>
                </c:pt>
                <c:pt idx="8182">
                  <c:v>0</c:v>
                </c:pt>
                <c:pt idx="8183">
                  <c:v>0</c:v>
                </c:pt>
                <c:pt idx="8184">
                  <c:v>0</c:v>
                </c:pt>
                <c:pt idx="8185">
                  <c:v>0</c:v>
                </c:pt>
                <c:pt idx="8186">
                  <c:v>0</c:v>
                </c:pt>
                <c:pt idx="8187">
                  <c:v>0</c:v>
                </c:pt>
                <c:pt idx="8188">
                  <c:v>0</c:v>
                </c:pt>
                <c:pt idx="8189">
                  <c:v>0</c:v>
                </c:pt>
                <c:pt idx="8190">
                  <c:v>0</c:v>
                </c:pt>
                <c:pt idx="8191">
                  <c:v>0</c:v>
                </c:pt>
                <c:pt idx="8192">
                  <c:v>0</c:v>
                </c:pt>
                <c:pt idx="8193">
                  <c:v>0</c:v>
                </c:pt>
                <c:pt idx="8194">
                  <c:v>0</c:v>
                </c:pt>
                <c:pt idx="8195">
                  <c:v>0</c:v>
                </c:pt>
                <c:pt idx="8196">
                  <c:v>0</c:v>
                </c:pt>
                <c:pt idx="8197">
                  <c:v>0</c:v>
                </c:pt>
                <c:pt idx="8198">
                  <c:v>0</c:v>
                </c:pt>
                <c:pt idx="8199">
                  <c:v>0</c:v>
                </c:pt>
                <c:pt idx="8200">
                  <c:v>0</c:v>
                </c:pt>
                <c:pt idx="8201">
                  <c:v>0</c:v>
                </c:pt>
                <c:pt idx="8202">
                  <c:v>0</c:v>
                </c:pt>
                <c:pt idx="8203">
                  <c:v>0</c:v>
                </c:pt>
                <c:pt idx="8204">
                  <c:v>0</c:v>
                </c:pt>
                <c:pt idx="8205">
                  <c:v>0</c:v>
                </c:pt>
                <c:pt idx="8206">
                  <c:v>0</c:v>
                </c:pt>
                <c:pt idx="8207">
                  <c:v>0</c:v>
                </c:pt>
                <c:pt idx="8208">
                  <c:v>0</c:v>
                </c:pt>
                <c:pt idx="8209">
                  <c:v>0</c:v>
                </c:pt>
                <c:pt idx="8210">
                  <c:v>0</c:v>
                </c:pt>
                <c:pt idx="8211">
                  <c:v>0</c:v>
                </c:pt>
                <c:pt idx="8212">
                  <c:v>0</c:v>
                </c:pt>
                <c:pt idx="8213">
                  <c:v>0</c:v>
                </c:pt>
                <c:pt idx="8214">
                  <c:v>0</c:v>
                </c:pt>
                <c:pt idx="8215">
                  <c:v>0</c:v>
                </c:pt>
                <c:pt idx="8216">
                  <c:v>0</c:v>
                </c:pt>
                <c:pt idx="8217">
                  <c:v>0</c:v>
                </c:pt>
                <c:pt idx="8218">
                  <c:v>0</c:v>
                </c:pt>
                <c:pt idx="8219">
                  <c:v>0</c:v>
                </c:pt>
                <c:pt idx="8220">
                  <c:v>0</c:v>
                </c:pt>
                <c:pt idx="8221">
                  <c:v>0</c:v>
                </c:pt>
                <c:pt idx="8222">
                  <c:v>0</c:v>
                </c:pt>
                <c:pt idx="8223">
                  <c:v>0</c:v>
                </c:pt>
                <c:pt idx="8224">
                  <c:v>0</c:v>
                </c:pt>
                <c:pt idx="8225">
                  <c:v>0</c:v>
                </c:pt>
                <c:pt idx="8226">
                  <c:v>0</c:v>
                </c:pt>
                <c:pt idx="8227">
                  <c:v>0</c:v>
                </c:pt>
                <c:pt idx="8228">
                  <c:v>0</c:v>
                </c:pt>
                <c:pt idx="8229">
                  <c:v>0</c:v>
                </c:pt>
                <c:pt idx="8230">
                  <c:v>0</c:v>
                </c:pt>
                <c:pt idx="8231">
                  <c:v>0</c:v>
                </c:pt>
                <c:pt idx="8232">
                  <c:v>0</c:v>
                </c:pt>
                <c:pt idx="8233">
                  <c:v>0</c:v>
                </c:pt>
                <c:pt idx="8234">
                  <c:v>0</c:v>
                </c:pt>
                <c:pt idx="8235">
                  <c:v>0</c:v>
                </c:pt>
                <c:pt idx="8236">
                  <c:v>0</c:v>
                </c:pt>
                <c:pt idx="8237">
                  <c:v>0</c:v>
                </c:pt>
                <c:pt idx="8238">
                  <c:v>0</c:v>
                </c:pt>
                <c:pt idx="8239">
                  <c:v>0</c:v>
                </c:pt>
                <c:pt idx="8240">
                  <c:v>0</c:v>
                </c:pt>
                <c:pt idx="8241">
                  <c:v>0</c:v>
                </c:pt>
                <c:pt idx="8242">
                  <c:v>0</c:v>
                </c:pt>
                <c:pt idx="8243">
                  <c:v>0</c:v>
                </c:pt>
                <c:pt idx="8244">
                  <c:v>0</c:v>
                </c:pt>
                <c:pt idx="8245">
                  <c:v>0</c:v>
                </c:pt>
                <c:pt idx="8246">
                  <c:v>0</c:v>
                </c:pt>
                <c:pt idx="8247">
                  <c:v>0</c:v>
                </c:pt>
                <c:pt idx="8248">
                  <c:v>0</c:v>
                </c:pt>
                <c:pt idx="8249">
                  <c:v>0</c:v>
                </c:pt>
                <c:pt idx="8250">
                  <c:v>0</c:v>
                </c:pt>
                <c:pt idx="8251">
                  <c:v>0</c:v>
                </c:pt>
                <c:pt idx="8252">
                  <c:v>0</c:v>
                </c:pt>
                <c:pt idx="8253">
                  <c:v>0</c:v>
                </c:pt>
                <c:pt idx="8254">
                  <c:v>0</c:v>
                </c:pt>
                <c:pt idx="8255">
                  <c:v>0</c:v>
                </c:pt>
                <c:pt idx="8256">
                  <c:v>0</c:v>
                </c:pt>
                <c:pt idx="8257">
                  <c:v>0</c:v>
                </c:pt>
                <c:pt idx="8258">
                  <c:v>0</c:v>
                </c:pt>
                <c:pt idx="8259">
                  <c:v>0</c:v>
                </c:pt>
                <c:pt idx="8260">
                  <c:v>0</c:v>
                </c:pt>
                <c:pt idx="8261">
                  <c:v>0</c:v>
                </c:pt>
                <c:pt idx="8262">
                  <c:v>0</c:v>
                </c:pt>
                <c:pt idx="8263">
                  <c:v>0</c:v>
                </c:pt>
                <c:pt idx="8264">
                  <c:v>0</c:v>
                </c:pt>
                <c:pt idx="8265">
                  <c:v>0</c:v>
                </c:pt>
                <c:pt idx="8266">
                  <c:v>0</c:v>
                </c:pt>
                <c:pt idx="8267">
                  <c:v>0</c:v>
                </c:pt>
                <c:pt idx="8268">
                  <c:v>0</c:v>
                </c:pt>
                <c:pt idx="8269">
                  <c:v>0</c:v>
                </c:pt>
                <c:pt idx="8270">
                  <c:v>0</c:v>
                </c:pt>
                <c:pt idx="8271">
                  <c:v>0</c:v>
                </c:pt>
                <c:pt idx="8272">
                  <c:v>0</c:v>
                </c:pt>
                <c:pt idx="8273">
                  <c:v>0</c:v>
                </c:pt>
                <c:pt idx="8274">
                  <c:v>0</c:v>
                </c:pt>
                <c:pt idx="8275">
                  <c:v>0</c:v>
                </c:pt>
                <c:pt idx="8276">
                  <c:v>0</c:v>
                </c:pt>
                <c:pt idx="8277">
                  <c:v>0</c:v>
                </c:pt>
                <c:pt idx="8278">
                  <c:v>0</c:v>
                </c:pt>
                <c:pt idx="8279">
                  <c:v>0</c:v>
                </c:pt>
                <c:pt idx="8280">
                  <c:v>0</c:v>
                </c:pt>
                <c:pt idx="8281">
                  <c:v>0</c:v>
                </c:pt>
                <c:pt idx="8282">
                  <c:v>0</c:v>
                </c:pt>
                <c:pt idx="8283">
                  <c:v>0</c:v>
                </c:pt>
                <c:pt idx="8284">
                  <c:v>0</c:v>
                </c:pt>
                <c:pt idx="8285">
                  <c:v>0</c:v>
                </c:pt>
                <c:pt idx="8286">
                  <c:v>0</c:v>
                </c:pt>
                <c:pt idx="8287">
                  <c:v>0</c:v>
                </c:pt>
                <c:pt idx="8288">
                  <c:v>0</c:v>
                </c:pt>
                <c:pt idx="8289">
                  <c:v>0</c:v>
                </c:pt>
                <c:pt idx="8290">
                  <c:v>0</c:v>
                </c:pt>
                <c:pt idx="8291">
                  <c:v>0</c:v>
                </c:pt>
                <c:pt idx="8292">
                  <c:v>0</c:v>
                </c:pt>
                <c:pt idx="8293">
                  <c:v>0</c:v>
                </c:pt>
                <c:pt idx="8294">
                  <c:v>0</c:v>
                </c:pt>
                <c:pt idx="8295">
                  <c:v>0</c:v>
                </c:pt>
                <c:pt idx="8296">
                  <c:v>0</c:v>
                </c:pt>
                <c:pt idx="8297">
                  <c:v>0</c:v>
                </c:pt>
                <c:pt idx="8298">
                  <c:v>0</c:v>
                </c:pt>
                <c:pt idx="8299">
                  <c:v>0</c:v>
                </c:pt>
                <c:pt idx="8300">
                  <c:v>0</c:v>
                </c:pt>
                <c:pt idx="8301">
                  <c:v>0</c:v>
                </c:pt>
                <c:pt idx="8302">
                  <c:v>0</c:v>
                </c:pt>
                <c:pt idx="8303">
                  <c:v>0</c:v>
                </c:pt>
                <c:pt idx="8304">
                  <c:v>0</c:v>
                </c:pt>
                <c:pt idx="8305">
                  <c:v>0</c:v>
                </c:pt>
                <c:pt idx="8306">
                  <c:v>0</c:v>
                </c:pt>
                <c:pt idx="8307">
                  <c:v>0</c:v>
                </c:pt>
                <c:pt idx="8308">
                  <c:v>0</c:v>
                </c:pt>
                <c:pt idx="8309">
                  <c:v>0</c:v>
                </c:pt>
                <c:pt idx="8310">
                  <c:v>0</c:v>
                </c:pt>
                <c:pt idx="8311">
                  <c:v>0</c:v>
                </c:pt>
                <c:pt idx="8312">
                  <c:v>0</c:v>
                </c:pt>
                <c:pt idx="8313">
                  <c:v>0</c:v>
                </c:pt>
                <c:pt idx="8314">
                  <c:v>0</c:v>
                </c:pt>
                <c:pt idx="8315">
                  <c:v>0</c:v>
                </c:pt>
                <c:pt idx="8316">
                  <c:v>0</c:v>
                </c:pt>
                <c:pt idx="8317">
                  <c:v>0</c:v>
                </c:pt>
                <c:pt idx="8318">
                  <c:v>0</c:v>
                </c:pt>
                <c:pt idx="8319">
                  <c:v>0</c:v>
                </c:pt>
                <c:pt idx="8320">
                  <c:v>0</c:v>
                </c:pt>
                <c:pt idx="8321">
                  <c:v>0</c:v>
                </c:pt>
                <c:pt idx="8322">
                  <c:v>0</c:v>
                </c:pt>
                <c:pt idx="8323">
                  <c:v>0</c:v>
                </c:pt>
                <c:pt idx="8324">
                  <c:v>0</c:v>
                </c:pt>
                <c:pt idx="8325">
                  <c:v>0</c:v>
                </c:pt>
                <c:pt idx="8326">
                  <c:v>0</c:v>
                </c:pt>
                <c:pt idx="8327">
                  <c:v>0</c:v>
                </c:pt>
                <c:pt idx="8328">
                  <c:v>0</c:v>
                </c:pt>
                <c:pt idx="8329">
                  <c:v>0</c:v>
                </c:pt>
                <c:pt idx="8330">
                  <c:v>0</c:v>
                </c:pt>
                <c:pt idx="8331">
                  <c:v>0</c:v>
                </c:pt>
                <c:pt idx="8332">
                  <c:v>0</c:v>
                </c:pt>
                <c:pt idx="8333">
                  <c:v>0</c:v>
                </c:pt>
                <c:pt idx="8334">
                  <c:v>0</c:v>
                </c:pt>
                <c:pt idx="8335">
                  <c:v>0</c:v>
                </c:pt>
                <c:pt idx="8336">
                  <c:v>0</c:v>
                </c:pt>
                <c:pt idx="8337">
                  <c:v>0</c:v>
                </c:pt>
                <c:pt idx="8338">
                  <c:v>0</c:v>
                </c:pt>
                <c:pt idx="8339">
                  <c:v>0</c:v>
                </c:pt>
                <c:pt idx="8340">
                  <c:v>0</c:v>
                </c:pt>
                <c:pt idx="8341">
                  <c:v>0</c:v>
                </c:pt>
                <c:pt idx="8342">
                  <c:v>0</c:v>
                </c:pt>
                <c:pt idx="8343">
                  <c:v>0</c:v>
                </c:pt>
                <c:pt idx="8344">
                  <c:v>0</c:v>
                </c:pt>
                <c:pt idx="8345">
                  <c:v>0</c:v>
                </c:pt>
                <c:pt idx="8346">
                  <c:v>0</c:v>
                </c:pt>
                <c:pt idx="8347">
                  <c:v>0</c:v>
                </c:pt>
                <c:pt idx="8348">
                  <c:v>0</c:v>
                </c:pt>
                <c:pt idx="8349">
                  <c:v>0</c:v>
                </c:pt>
                <c:pt idx="8350">
                  <c:v>0</c:v>
                </c:pt>
                <c:pt idx="8351">
                  <c:v>0</c:v>
                </c:pt>
                <c:pt idx="8352">
                  <c:v>0</c:v>
                </c:pt>
                <c:pt idx="8353">
                  <c:v>0</c:v>
                </c:pt>
                <c:pt idx="8354">
                  <c:v>0</c:v>
                </c:pt>
                <c:pt idx="8355">
                  <c:v>0</c:v>
                </c:pt>
                <c:pt idx="8356">
                  <c:v>0</c:v>
                </c:pt>
                <c:pt idx="8357">
                  <c:v>0</c:v>
                </c:pt>
                <c:pt idx="8358">
                  <c:v>0</c:v>
                </c:pt>
                <c:pt idx="8359">
                  <c:v>0</c:v>
                </c:pt>
                <c:pt idx="8360">
                  <c:v>0</c:v>
                </c:pt>
                <c:pt idx="8361">
                  <c:v>0</c:v>
                </c:pt>
                <c:pt idx="8362">
                  <c:v>0</c:v>
                </c:pt>
                <c:pt idx="8363">
                  <c:v>0</c:v>
                </c:pt>
                <c:pt idx="8364">
                  <c:v>0</c:v>
                </c:pt>
                <c:pt idx="8365">
                  <c:v>0</c:v>
                </c:pt>
                <c:pt idx="8366">
                  <c:v>0</c:v>
                </c:pt>
                <c:pt idx="8367">
                  <c:v>0</c:v>
                </c:pt>
                <c:pt idx="8368">
                  <c:v>0</c:v>
                </c:pt>
                <c:pt idx="8369">
                  <c:v>0</c:v>
                </c:pt>
                <c:pt idx="8370">
                  <c:v>0</c:v>
                </c:pt>
                <c:pt idx="8371">
                  <c:v>0</c:v>
                </c:pt>
                <c:pt idx="8372">
                  <c:v>0</c:v>
                </c:pt>
                <c:pt idx="8373">
                  <c:v>0</c:v>
                </c:pt>
                <c:pt idx="8374">
                  <c:v>0</c:v>
                </c:pt>
                <c:pt idx="8375">
                  <c:v>0</c:v>
                </c:pt>
                <c:pt idx="8376">
                  <c:v>0</c:v>
                </c:pt>
                <c:pt idx="8377">
                  <c:v>0</c:v>
                </c:pt>
                <c:pt idx="8378">
                  <c:v>0</c:v>
                </c:pt>
                <c:pt idx="8379">
                  <c:v>0</c:v>
                </c:pt>
                <c:pt idx="8380">
                  <c:v>0</c:v>
                </c:pt>
                <c:pt idx="8381">
                  <c:v>0</c:v>
                </c:pt>
                <c:pt idx="8382">
                  <c:v>0</c:v>
                </c:pt>
                <c:pt idx="8383">
                  <c:v>0</c:v>
                </c:pt>
                <c:pt idx="8384">
                  <c:v>0</c:v>
                </c:pt>
                <c:pt idx="8385">
                  <c:v>0</c:v>
                </c:pt>
                <c:pt idx="8386">
                  <c:v>0</c:v>
                </c:pt>
                <c:pt idx="8387">
                  <c:v>0</c:v>
                </c:pt>
                <c:pt idx="8388">
                  <c:v>0</c:v>
                </c:pt>
                <c:pt idx="8389">
                  <c:v>0</c:v>
                </c:pt>
                <c:pt idx="8390">
                  <c:v>0</c:v>
                </c:pt>
                <c:pt idx="8391">
                  <c:v>0</c:v>
                </c:pt>
                <c:pt idx="8392">
                  <c:v>0</c:v>
                </c:pt>
                <c:pt idx="8393">
                  <c:v>0</c:v>
                </c:pt>
                <c:pt idx="8394">
                  <c:v>0</c:v>
                </c:pt>
                <c:pt idx="8395">
                  <c:v>0</c:v>
                </c:pt>
                <c:pt idx="8396">
                  <c:v>0</c:v>
                </c:pt>
                <c:pt idx="8397">
                  <c:v>0</c:v>
                </c:pt>
                <c:pt idx="8398">
                  <c:v>0</c:v>
                </c:pt>
                <c:pt idx="8399">
                  <c:v>0</c:v>
                </c:pt>
                <c:pt idx="8400">
                  <c:v>0</c:v>
                </c:pt>
                <c:pt idx="8401">
                  <c:v>0</c:v>
                </c:pt>
                <c:pt idx="8402">
                  <c:v>0</c:v>
                </c:pt>
                <c:pt idx="8403">
                  <c:v>0</c:v>
                </c:pt>
                <c:pt idx="8404">
                  <c:v>0</c:v>
                </c:pt>
                <c:pt idx="8405">
                  <c:v>0</c:v>
                </c:pt>
                <c:pt idx="8406">
                  <c:v>0</c:v>
                </c:pt>
                <c:pt idx="8407">
                  <c:v>0</c:v>
                </c:pt>
                <c:pt idx="8408">
                  <c:v>0</c:v>
                </c:pt>
                <c:pt idx="8409">
                  <c:v>0</c:v>
                </c:pt>
                <c:pt idx="8410">
                  <c:v>0</c:v>
                </c:pt>
                <c:pt idx="8411">
                  <c:v>0</c:v>
                </c:pt>
                <c:pt idx="8412">
                  <c:v>0</c:v>
                </c:pt>
                <c:pt idx="8413">
                  <c:v>0</c:v>
                </c:pt>
                <c:pt idx="8414">
                  <c:v>0</c:v>
                </c:pt>
                <c:pt idx="8415">
                  <c:v>0</c:v>
                </c:pt>
                <c:pt idx="8416">
                  <c:v>0</c:v>
                </c:pt>
                <c:pt idx="8417">
                  <c:v>0</c:v>
                </c:pt>
                <c:pt idx="8418">
                  <c:v>0</c:v>
                </c:pt>
                <c:pt idx="8419">
                  <c:v>0</c:v>
                </c:pt>
                <c:pt idx="8420">
                  <c:v>0</c:v>
                </c:pt>
                <c:pt idx="8421">
                  <c:v>0</c:v>
                </c:pt>
                <c:pt idx="8422">
                  <c:v>0</c:v>
                </c:pt>
                <c:pt idx="8423">
                  <c:v>0</c:v>
                </c:pt>
                <c:pt idx="8424">
                  <c:v>0</c:v>
                </c:pt>
                <c:pt idx="8425">
                  <c:v>0</c:v>
                </c:pt>
                <c:pt idx="8426">
                  <c:v>0</c:v>
                </c:pt>
                <c:pt idx="8427">
                  <c:v>0</c:v>
                </c:pt>
                <c:pt idx="8428">
                  <c:v>0</c:v>
                </c:pt>
                <c:pt idx="8429">
                  <c:v>0</c:v>
                </c:pt>
                <c:pt idx="8430">
                  <c:v>0</c:v>
                </c:pt>
                <c:pt idx="8431">
                  <c:v>0</c:v>
                </c:pt>
                <c:pt idx="8432">
                  <c:v>0</c:v>
                </c:pt>
                <c:pt idx="8433">
                  <c:v>0</c:v>
                </c:pt>
                <c:pt idx="8434">
                  <c:v>0</c:v>
                </c:pt>
                <c:pt idx="8435">
                  <c:v>0</c:v>
                </c:pt>
                <c:pt idx="8436">
                  <c:v>0</c:v>
                </c:pt>
                <c:pt idx="8437">
                  <c:v>0</c:v>
                </c:pt>
                <c:pt idx="8438">
                  <c:v>0</c:v>
                </c:pt>
                <c:pt idx="8439">
                  <c:v>0</c:v>
                </c:pt>
                <c:pt idx="8440">
                  <c:v>0</c:v>
                </c:pt>
                <c:pt idx="8441">
                  <c:v>0</c:v>
                </c:pt>
                <c:pt idx="8442">
                  <c:v>0</c:v>
                </c:pt>
                <c:pt idx="8443">
                  <c:v>0</c:v>
                </c:pt>
                <c:pt idx="8444">
                  <c:v>0</c:v>
                </c:pt>
                <c:pt idx="8445">
                  <c:v>0</c:v>
                </c:pt>
                <c:pt idx="8446">
                  <c:v>0</c:v>
                </c:pt>
                <c:pt idx="8447">
                  <c:v>0</c:v>
                </c:pt>
                <c:pt idx="8448">
                  <c:v>0</c:v>
                </c:pt>
                <c:pt idx="8449">
                  <c:v>0</c:v>
                </c:pt>
                <c:pt idx="8450">
                  <c:v>0</c:v>
                </c:pt>
                <c:pt idx="8451">
                  <c:v>0</c:v>
                </c:pt>
                <c:pt idx="8452">
                  <c:v>0</c:v>
                </c:pt>
                <c:pt idx="8453">
                  <c:v>0</c:v>
                </c:pt>
                <c:pt idx="8454">
                  <c:v>0</c:v>
                </c:pt>
                <c:pt idx="8455">
                  <c:v>0</c:v>
                </c:pt>
                <c:pt idx="8456">
                  <c:v>0</c:v>
                </c:pt>
                <c:pt idx="8457">
                  <c:v>0</c:v>
                </c:pt>
                <c:pt idx="8458">
                  <c:v>0</c:v>
                </c:pt>
                <c:pt idx="8459">
                  <c:v>0</c:v>
                </c:pt>
                <c:pt idx="8460">
                  <c:v>0</c:v>
                </c:pt>
                <c:pt idx="8461">
                  <c:v>0</c:v>
                </c:pt>
                <c:pt idx="8462">
                  <c:v>0</c:v>
                </c:pt>
                <c:pt idx="8463">
                  <c:v>0</c:v>
                </c:pt>
                <c:pt idx="8464">
                  <c:v>0</c:v>
                </c:pt>
                <c:pt idx="8465">
                  <c:v>0</c:v>
                </c:pt>
                <c:pt idx="8466">
                  <c:v>0</c:v>
                </c:pt>
                <c:pt idx="8467">
                  <c:v>0</c:v>
                </c:pt>
                <c:pt idx="8468">
                  <c:v>0</c:v>
                </c:pt>
                <c:pt idx="8469">
                  <c:v>0</c:v>
                </c:pt>
                <c:pt idx="8470">
                  <c:v>0</c:v>
                </c:pt>
                <c:pt idx="8471">
                  <c:v>0</c:v>
                </c:pt>
                <c:pt idx="8472">
                  <c:v>0</c:v>
                </c:pt>
                <c:pt idx="8473">
                  <c:v>0</c:v>
                </c:pt>
                <c:pt idx="8474">
                  <c:v>0</c:v>
                </c:pt>
                <c:pt idx="8475">
                  <c:v>0</c:v>
                </c:pt>
                <c:pt idx="8476">
                  <c:v>0</c:v>
                </c:pt>
                <c:pt idx="8477">
                  <c:v>0</c:v>
                </c:pt>
                <c:pt idx="8478">
                  <c:v>0</c:v>
                </c:pt>
                <c:pt idx="8479">
                  <c:v>0</c:v>
                </c:pt>
                <c:pt idx="8480">
                  <c:v>0</c:v>
                </c:pt>
                <c:pt idx="8481">
                  <c:v>0</c:v>
                </c:pt>
                <c:pt idx="8482">
                  <c:v>0</c:v>
                </c:pt>
                <c:pt idx="8483">
                  <c:v>0</c:v>
                </c:pt>
                <c:pt idx="8484">
                  <c:v>0</c:v>
                </c:pt>
                <c:pt idx="8485">
                  <c:v>0</c:v>
                </c:pt>
                <c:pt idx="8486">
                  <c:v>0</c:v>
                </c:pt>
                <c:pt idx="8487">
                  <c:v>0</c:v>
                </c:pt>
                <c:pt idx="8488">
                  <c:v>0</c:v>
                </c:pt>
                <c:pt idx="8489">
                  <c:v>0</c:v>
                </c:pt>
                <c:pt idx="8490">
                  <c:v>0</c:v>
                </c:pt>
                <c:pt idx="8491">
                  <c:v>0</c:v>
                </c:pt>
                <c:pt idx="8492">
                  <c:v>0</c:v>
                </c:pt>
                <c:pt idx="8493">
                  <c:v>0</c:v>
                </c:pt>
                <c:pt idx="8494">
                  <c:v>0</c:v>
                </c:pt>
                <c:pt idx="8495">
                  <c:v>0</c:v>
                </c:pt>
                <c:pt idx="8496">
                  <c:v>0</c:v>
                </c:pt>
                <c:pt idx="8497">
                  <c:v>0</c:v>
                </c:pt>
                <c:pt idx="8498">
                  <c:v>0</c:v>
                </c:pt>
                <c:pt idx="8499">
                  <c:v>0</c:v>
                </c:pt>
                <c:pt idx="8500">
                  <c:v>0</c:v>
                </c:pt>
                <c:pt idx="8501">
                  <c:v>0</c:v>
                </c:pt>
                <c:pt idx="8502">
                  <c:v>0</c:v>
                </c:pt>
                <c:pt idx="8503">
                  <c:v>0</c:v>
                </c:pt>
                <c:pt idx="8504">
                  <c:v>0</c:v>
                </c:pt>
                <c:pt idx="8505">
                  <c:v>0</c:v>
                </c:pt>
                <c:pt idx="8506">
                  <c:v>0</c:v>
                </c:pt>
                <c:pt idx="8507">
                  <c:v>0</c:v>
                </c:pt>
                <c:pt idx="8508">
                  <c:v>0</c:v>
                </c:pt>
                <c:pt idx="8509">
                  <c:v>0</c:v>
                </c:pt>
                <c:pt idx="8510">
                  <c:v>0</c:v>
                </c:pt>
                <c:pt idx="8511">
                  <c:v>0</c:v>
                </c:pt>
                <c:pt idx="8512">
                  <c:v>0</c:v>
                </c:pt>
                <c:pt idx="8513">
                  <c:v>0</c:v>
                </c:pt>
                <c:pt idx="8514">
                  <c:v>0</c:v>
                </c:pt>
                <c:pt idx="8515">
                  <c:v>0</c:v>
                </c:pt>
                <c:pt idx="8516">
                  <c:v>0</c:v>
                </c:pt>
                <c:pt idx="8517">
                  <c:v>0</c:v>
                </c:pt>
                <c:pt idx="8518">
                  <c:v>0</c:v>
                </c:pt>
                <c:pt idx="8519">
                  <c:v>0</c:v>
                </c:pt>
                <c:pt idx="8520">
                  <c:v>0</c:v>
                </c:pt>
                <c:pt idx="8521">
                  <c:v>0</c:v>
                </c:pt>
                <c:pt idx="8522">
                  <c:v>0</c:v>
                </c:pt>
                <c:pt idx="8523">
                  <c:v>0</c:v>
                </c:pt>
                <c:pt idx="8524">
                  <c:v>0</c:v>
                </c:pt>
                <c:pt idx="8525">
                  <c:v>0</c:v>
                </c:pt>
                <c:pt idx="8526">
                  <c:v>0</c:v>
                </c:pt>
                <c:pt idx="8527">
                  <c:v>0</c:v>
                </c:pt>
                <c:pt idx="8528">
                  <c:v>0</c:v>
                </c:pt>
                <c:pt idx="8529">
                  <c:v>0</c:v>
                </c:pt>
                <c:pt idx="8530">
                  <c:v>0</c:v>
                </c:pt>
                <c:pt idx="8531">
                  <c:v>0</c:v>
                </c:pt>
                <c:pt idx="8532">
                  <c:v>0</c:v>
                </c:pt>
                <c:pt idx="8533">
                  <c:v>0</c:v>
                </c:pt>
                <c:pt idx="8534">
                  <c:v>0</c:v>
                </c:pt>
                <c:pt idx="8535">
                  <c:v>0</c:v>
                </c:pt>
                <c:pt idx="8536">
                  <c:v>0</c:v>
                </c:pt>
                <c:pt idx="8537">
                  <c:v>0</c:v>
                </c:pt>
                <c:pt idx="8538">
                  <c:v>0</c:v>
                </c:pt>
                <c:pt idx="8539">
                  <c:v>0</c:v>
                </c:pt>
                <c:pt idx="8540">
                  <c:v>0</c:v>
                </c:pt>
                <c:pt idx="8541">
                  <c:v>0</c:v>
                </c:pt>
                <c:pt idx="8542">
                  <c:v>0</c:v>
                </c:pt>
                <c:pt idx="8543">
                  <c:v>0</c:v>
                </c:pt>
                <c:pt idx="8544">
                  <c:v>0</c:v>
                </c:pt>
                <c:pt idx="8545">
                  <c:v>0</c:v>
                </c:pt>
                <c:pt idx="8546">
                  <c:v>0</c:v>
                </c:pt>
                <c:pt idx="8547">
                  <c:v>0</c:v>
                </c:pt>
                <c:pt idx="8548">
                  <c:v>0</c:v>
                </c:pt>
                <c:pt idx="8549">
                  <c:v>0</c:v>
                </c:pt>
                <c:pt idx="8550">
                  <c:v>0</c:v>
                </c:pt>
                <c:pt idx="8551">
                  <c:v>0</c:v>
                </c:pt>
                <c:pt idx="8552">
                  <c:v>0</c:v>
                </c:pt>
                <c:pt idx="8553">
                  <c:v>0</c:v>
                </c:pt>
                <c:pt idx="8554">
                  <c:v>0</c:v>
                </c:pt>
                <c:pt idx="8555">
                  <c:v>0</c:v>
                </c:pt>
                <c:pt idx="8556">
                  <c:v>0</c:v>
                </c:pt>
                <c:pt idx="8557">
                  <c:v>0</c:v>
                </c:pt>
                <c:pt idx="8558">
                  <c:v>0</c:v>
                </c:pt>
                <c:pt idx="8559">
                  <c:v>0</c:v>
                </c:pt>
                <c:pt idx="8560">
                  <c:v>0</c:v>
                </c:pt>
                <c:pt idx="8561">
                  <c:v>0</c:v>
                </c:pt>
                <c:pt idx="8562">
                  <c:v>0</c:v>
                </c:pt>
                <c:pt idx="8563">
                  <c:v>0</c:v>
                </c:pt>
                <c:pt idx="8564">
                  <c:v>0</c:v>
                </c:pt>
                <c:pt idx="8565">
                  <c:v>0</c:v>
                </c:pt>
                <c:pt idx="8566">
                  <c:v>0</c:v>
                </c:pt>
                <c:pt idx="8567">
                  <c:v>0</c:v>
                </c:pt>
                <c:pt idx="8568">
                  <c:v>0</c:v>
                </c:pt>
                <c:pt idx="8569">
                  <c:v>0</c:v>
                </c:pt>
                <c:pt idx="8570">
                  <c:v>0</c:v>
                </c:pt>
                <c:pt idx="8571">
                  <c:v>0</c:v>
                </c:pt>
                <c:pt idx="8572">
                  <c:v>0</c:v>
                </c:pt>
                <c:pt idx="8573">
                  <c:v>0</c:v>
                </c:pt>
                <c:pt idx="8574">
                  <c:v>0</c:v>
                </c:pt>
                <c:pt idx="8575">
                  <c:v>0</c:v>
                </c:pt>
                <c:pt idx="8576">
                  <c:v>0</c:v>
                </c:pt>
                <c:pt idx="8577">
                  <c:v>0</c:v>
                </c:pt>
                <c:pt idx="8578">
                  <c:v>0</c:v>
                </c:pt>
                <c:pt idx="8579">
                  <c:v>0</c:v>
                </c:pt>
                <c:pt idx="8580">
                  <c:v>0</c:v>
                </c:pt>
                <c:pt idx="8581">
                  <c:v>0</c:v>
                </c:pt>
                <c:pt idx="8582">
                  <c:v>0</c:v>
                </c:pt>
                <c:pt idx="8583">
                  <c:v>0</c:v>
                </c:pt>
                <c:pt idx="8584">
                  <c:v>0</c:v>
                </c:pt>
                <c:pt idx="8585">
                  <c:v>0</c:v>
                </c:pt>
                <c:pt idx="8586">
                  <c:v>0</c:v>
                </c:pt>
                <c:pt idx="8587">
                  <c:v>0</c:v>
                </c:pt>
                <c:pt idx="8588">
                  <c:v>0</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0</c:v>
                </c:pt>
                <c:pt idx="8602">
                  <c:v>0</c:v>
                </c:pt>
                <c:pt idx="8603">
                  <c:v>0</c:v>
                </c:pt>
                <c:pt idx="8604">
                  <c:v>0</c:v>
                </c:pt>
                <c:pt idx="8605">
                  <c:v>0</c:v>
                </c:pt>
                <c:pt idx="8606">
                  <c:v>0</c:v>
                </c:pt>
                <c:pt idx="8607">
                  <c:v>0</c:v>
                </c:pt>
                <c:pt idx="8608">
                  <c:v>0</c:v>
                </c:pt>
                <c:pt idx="8609">
                  <c:v>0</c:v>
                </c:pt>
                <c:pt idx="8610">
                  <c:v>0</c:v>
                </c:pt>
                <c:pt idx="8611">
                  <c:v>0</c:v>
                </c:pt>
                <c:pt idx="8612">
                  <c:v>0</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0</c:v>
                </c:pt>
                <c:pt idx="8628">
                  <c:v>0</c:v>
                </c:pt>
                <c:pt idx="8629">
                  <c:v>0</c:v>
                </c:pt>
                <c:pt idx="8630">
                  <c:v>0</c:v>
                </c:pt>
                <c:pt idx="8631">
                  <c:v>0</c:v>
                </c:pt>
                <c:pt idx="8632">
                  <c:v>0</c:v>
                </c:pt>
                <c:pt idx="8633">
                  <c:v>0</c:v>
                </c:pt>
                <c:pt idx="8634">
                  <c:v>0</c:v>
                </c:pt>
                <c:pt idx="8635">
                  <c:v>0</c:v>
                </c:pt>
                <c:pt idx="8636">
                  <c:v>0</c:v>
                </c:pt>
                <c:pt idx="8637">
                  <c:v>0</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0</c:v>
                </c:pt>
                <c:pt idx="8652">
                  <c:v>0</c:v>
                </c:pt>
                <c:pt idx="8653">
                  <c:v>0</c:v>
                </c:pt>
                <c:pt idx="8654">
                  <c:v>0</c:v>
                </c:pt>
                <c:pt idx="8655">
                  <c:v>0</c:v>
                </c:pt>
                <c:pt idx="8656">
                  <c:v>0</c:v>
                </c:pt>
                <c:pt idx="8657">
                  <c:v>0</c:v>
                </c:pt>
                <c:pt idx="8658">
                  <c:v>0</c:v>
                </c:pt>
                <c:pt idx="8659">
                  <c:v>0</c:v>
                </c:pt>
                <c:pt idx="8660">
                  <c:v>0</c:v>
                </c:pt>
                <c:pt idx="8661">
                  <c:v>0</c:v>
                </c:pt>
                <c:pt idx="8662">
                  <c:v>0</c:v>
                </c:pt>
                <c:pt idx="8663">
                  <c:v>0</c:v>
                </c:pt>
                <c:pt idx="8664">
                  <c:v>0</c:v>
                </c:pt>
                <c:pt idx="8665">
                  <c:v>0</c:v>
                </c:pt>
                <c:pt idx="8666">
                  <c:v>0</c:v>
                </c:pt>
                <c:pt idx="8667">
                  <c:v>0</c:v>
                </c:pt>
                <c:pt idx="8668">
                  <c:v>0</c:v>
                </c:pt>
                <c:pt idx="8669">
                  <c:v>0</c:v>
                </c:pt>
                <c:pt idx="8670">
                  <c:v>0</c:v>
                </c:pt>
                <c:pt idx="8671">
                  <c:v>0</c:v>
                </c:pt>
                <c:pt idx="8672">
                  <c:v>0</c:v>
                </c:pt>
                <c:pt idx="8673">
                  <c:v>0</c:v>
                </c:pt>
                <c:pt idx="8674">
                  <c:v>0</c:v>
                </c:pt>
                <c:pt idx="8675">
                  <c:v>0</c:v>
                </c:pt>
                <c:pt idx="8676">
                  <c:v>0</c:v>
                </c:pt>
                <c:pt idx="8677">
                  <c:v>0</c:v>
                </c:pt>
                <c:pt idx="8678">
                  <c:v>0</c:v>
                </c:pt>
                <c:pt idx="8679">
                  <c:v>0</c:v>
                </c:pt>
                <c:pt idx="8680">
                  <c:v>0</c:v>
                </c:pt>
                <c:pt idx="8681">
                  <c:v>0</c:v>
                </c:pt>
                <c:pt idx="8682">
                  <c:v>0</c:v>
                </c:pt>
                <c:pt idx="8683">
                  <c:v>0</c:v>
                </c:pt>
                <c:pt idx="8684">
                  <c:v>0</c:v>
                </c:pt>
                <c:pt idx="8685">
                  <c:v>0</c:v>
                </c:pt>
                <c:pt idx="8686">
                  <c:v>0</c:v>
                </c:pt>
                <c:pt idx="8687">
                  <c:v>0</c:v>
                </c:pt>
                <c:pt idx="8688">
                  <c:v>0</c:v>
                </c:pt>
                <c:pt idx="8689">
                  <c:v>0</c:v>
                </c:pt>
                <c:pt idx="8690">
                  <c:v>0</c:v>
                </c:pt>
                <c:pt idx="8691">
                  <c:v>0</c:v>
                </c:pt>
                <c:pt idx="8692">
                  <c:v>0</c:v>
                </c:pt>
                <c:pt idx="8693">
                  <c:v>0</c:v>
                </c:pt>
                <c:pt idx="8694">
                  <c:v>0</c:v>
                </c:pt>
                <c:pt idx="8695">
                  <c:v>0</c:v>
                </c:pt>
                <c:pt idx="8696">
                  <c:v>0</c:v>
                </c:pt>
                <c:pt idx="8697">
                  <c:v>0</c:v>
                </c:pt>
                <c:pt idx="8698">
                  <c:v>0</c:v>
                </c:pt>
                <c:pt idx="8699">
                  <c:v>0</c:v>
                </c:pt>
                <c:pt idx="8700">
                  <c:v>0</c:v>
                </c:pt>
                <c:pt idx="8701">
                  <c:v>0</c:v>
                </c:pt>
                <c:pt idx="8702">
                  <c:v>0</c:v>
                </c:pt>
                <c:pt idx="8703">
                  <c:v>0</c:v>
                </c:pt>
                <c:pt idx="8704">
                  <c:v>0</c:v>
                </c:pt>
                <c:pt idx="8705">
                  <c:v>0</c:v>
                </c:pt>
                <c:pt idx="8706">
                  <c:v>0</c:v>
                </c:pt>
                <c:pt idx="8707">
                  <c:v>0</c:v>
                </c:pt>
                <c:pt idx="8708">
                  <c:v>0</c:v>
                </c:pt>
                <c:pt idx="8709">
                  <c:v>0</c:v>
                </c:pt>
                <c:pt idx="8710">
                  <c:v>0</c:v>
                </c:pt>
                <c:pt idx="8711">
                  <c:v>0</c:v>
                </c:pt>
                <c:pt idx="8712">
                  <c:v>0</c:v>
                </c:pt>
                <c:pt idx="8713">
                  <c:v>0</c:v>
                </c:pt>
                <c:pt idx="8714">
                  <c:v>0</c:v>
                </c:pt>
                <c:pt idx="8715">
                  <c:v>0</c:v>
                </c:pt>
                <c:pt idx="8716">
                  <c:v>0</c:v>
                </c:pt>
                <c:pt idx="8717">
                  <c:v>0</c:v>
                </c:pt>
                <c:pt idx="8718">
                  <c:v>0</c:v>
                </c:pt>
                <c:pt idx="8719">
                  <c:v>0</c:v>
                </c:pt>
                <c:pt idx="8720">
                  <c:v>0</c:v>
                </c:pt>
                <c:pt idx="8721">
                  <c:v>0</c:v>
                </c:pt>
                <c:pt idx="8722">
                  <c:v>0</c:v>
                </c:pt>
                <c:pt idx="8723">
                  <c:v>0</c:v>
                </c:pt>
                <c:pt idx="8724">
                  <c:v>0</c:v>
                </c:pt>
                <c:pt idx="8725">
                  <c:v>0</c:v>
                </c:pt>
                <c:pt idx="8726">
                  <c:v>0</c:v>
                </c:pt>
                <c:pt idx="8727">
                  <c:v>0</c:v>
                </c:pt>
                <c:pt idx="8728">
                  <c:v>0</c:v>
                </c:pt>
                <c:pt idx="8729">
                  <c:v>0</c:v>
                </c:pt>
                <c:pt idx="8730">
                  <c:v>0</c:v>
                </c:pt>
                <c:pt idx="8731">
                  <c:v>0</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0</c:v>
                </c:pt>
                <c:pt idx="8748">
                  <c:v>0</c:v>
                </c:pt>
                <c:pt idx="8749">
                  <c:v>0</c:v>
                </c:pt>
                <c:pt idx="8750">
                  <c:v>0</c:v>
                </c:pt>
                <c:pt idx="8751">
                  <c:v>0</c:v>
                </c:pt>
                <c:pt idx="8752">
                  <c:v>0</c:v>
                </c:pt>
                <c:pt idx="8753">
                  <c:v>0</c:v>
                </c:pt>
                <c:pt idx="8754">
                  <c:v>0</c:v>
                </c:pt>
                <c:pt idx="8755">
                  <c:v>0</c:v>
                </c:pt>
                <c:pt idx="8756">
                  <c:v>0</c:v>
                </c:pt>
                <c:pt idx="8757">
                  <c:v>0</c:v>
                </c:pt>
                <c:pt idx="8758">
                  <c:v>0</c:v>
                </c:pt>
                <c:pt idx="8759">
                  <c:v>0</c:v>
                </c:pt>
              </c:numCache>
            </c:numRef>
          </c:val>
          <c:extLst>
            <c:ext xmlns:c16="http://schemas.microsoft.com/office/drawing/2014/chart" uri="{C3380CC4-5D6E-409C-BE32-E72D297353CC}">
              <c16:uniqueId val="{00000001-57CE-443C-9205-F3F083BF63D1}"/>
            </c:ext>
          </c:extLst>
        </c:ser>
        <c:ser>
          <c:idx val="5"/>
          <c:order val="2"/>
          <c:tx>
            <c:v>VJK</c:v>
          </c:tx>
          <c:spPr>
            <a:solidFill>
              <a:schemeClr val="accent6"/>
            </a:solidFill>
            <a:ln w="25400">
              <a:noFill/>
            </a:ln>
            <a:effectLst/>
          </c:spPr>
          <c:val>
            <c:numRef>
              <c:f>Kuvaajia!$U$3:$U$8762</c:f>
              <c:numCache>
                <c:formatCode>General</c:formatCode>
                <c:ptCount val="8760"/>
                <c:pt idx="0">
                  <c:v>288.46730386431864</c:v>
                </c:pt>
                <c:pt idx="1">
                  <c:v>284.20487018889378</c:v>
                </c:pt>
                <c:pt idx="2">
                  <c:v>257.20470132049536</c:v>
                </c:pt>
                <c:pt idx="3">
                  <c:v>188.10833323764479</c:v>
                </c:pt>
                <c:pt idx="4">
                  <c:v>230.20674621337736</c:v>
                </c:pt>
                <c:pt idx="5">
                  <c:v>171.32818382095894</c:v>
                </c:pt>
                <c:pt idx="6">
                  <c:v>200.23606424509882</c:v>
                </c:pt>
                <c:pt idx="7">
                  <c:v>97.676445923479207</c:v>
                </c:pt>
                <c:pt idx="8">
                  <c:v>161.00121967538621</c:v>
                </c:pt>
                <c:pt idx="9">
                  <c:v>182.5399773255881</c:v>
                </c:pt>
                <c:pt idx="10">
                  <c:v>180.64179114627433</c:v>
                </c:pt>
                <c:pt idx="11">
                  <c:v>81.541554511932986</c:v>
                </c:pt>
                <c:pt idx="12">
                  <c:v>163.42280335806055</c:v>
                </c:pt>
                <c:pt idx="13">
                  <c:v>190.43772830921029</c:v>
                </c:pt>
                <c:pt idx="14">
                  <c:v>42.503270899636391</c:v>
                </c:pt>
                <c:pt idx="15">
                  <c:v>104.95335848302886</c:v>
                </c:pt>
                <c:pt idx="16">
                  <c:v>113.88120875182375</c:v>
                </c:pt>
                <c:pt idx="17">
                  <c:v>13.870670486829681</c:v>
                </c:pt>
                <c:pt idx="18">
                  <c:v>99.99758324152009</c:v>
                </c:pt>
                <c:pt idx="19">
                  <c:v>52.342596797059059</c:v>
                </c:pt>
                <c:pt idx="20">
                  <c:v>89.997734656027831</c:v>
                </c:pt>
                <c:pt idx="21">
                  <c:v>107.946008251092</c:v>
                </c:pt>
                <c:pt idx="22">
                  <c:v>76.970143547796397</c:v>
                </c:pt>
                <c:pt idx="23">
                  <c:v>94.398039067871423</c:v>
                </c:pt>
                <c:pt idx="24">
                  <c:v>93.608203926380099</c:v>
                </c:pt>
                <c:pt idx="25">
                  <c:v>61.281620618997579</c:v>
                </c:pt>
                <c:pt idx="26">
                  <c:v>32.205066456068437</c:v>
                </c:pt>
                <c:pt idx="27">
                  <c:v>81.931351956313904</c:v>
                </c:pt>
                <c:pt idx="28">
                  <c:v>22.525460196953361</c:v>
                </c:pt>
                <c:pt idx="29">
                  <c:v>71.77601153326043</c:v>
                </c:pt>
                <c:pt idx="30">
                  <c:v>0</c:v>
                </c:pt>
                <c:pt idx="31">
                  <c:v>53.046822944417784</c:v>
                </c:pt>
                <c:pt idx="32">
                  <c:v>0</c:v>
                </c:pt>
                <c:pt idx="33">
                  <c:v>12.586543967761202</c:v>
                </c:pt>
                <c:pt idx="34">
                  <c:v>0</c:v>
                </c:pt>
                <c:pt idx="35">
                  <c:v>0</c:v>
                </c:pt>
                <c:pt idx="36">
                  <c:v>0</c:v>
                </c:pt>
                <c:pt idx="37">
                  <c:v>21.413315765310529</c:v>
                </c:pt>
                <c:pt idx="38">
                  <c:v>0</c:v>
                </c:pt>
                <c:pt idx="39">
                  <c:v>0</c:v>
                </c:pt>
                <c:pt idx="40">
                  <c:v>0</c:v>
                </c:pt>
                <c:pt idx="41">
                  <c:v>0</c:v>
                </c:pt>
                <c:pt idx="42">
                  <c:v>0</c:v>
                </c:pt>
                <c:pt idx="43">
                  <c:v>17.364426753682096</c:v>
                </c:pt>
                <c:pt idx="44">
                  <c:v>16.787500895559106</c:v>
                </c:pt>
                <c:pt idx="45">
                  <c:v>12.120494328086522</c:v>
                </c:pt>
                <c:pt idx="46">
                  <c:v>0</c:v>
                </c:pt>
                <c:pt idx="47">
                  <c:v>0</c:v>
                </c:pt>
                <c:pt idx="48">
                  <c:v>9.4515638652206349</c:v>
                </c:pt>
                <c:pt idx="49">
                  <c:v>0</c:v>
                </c:pt>
                <c:pt idx="50">
                  <c:v>4.5861884697741857</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14.702990208461813</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c:v>
                </c:pt>
                <c:pt idx="4053">
                  <c:v>0</c:v>
                </c:pt>
                <c:pt idx="4054">
                  <c:v>0</c:v>
                </c:pt>
                <c:pt idx="4055">
                  <c:v>0</c:v>
                </c:pt>
                <c:pt idx="4056">
                  <c:v>0</c:v>
                </c:pt>
                <c:pt idx="4057">
                  <c:v>0</c:v>
                </c:pt>
                <c:pt idx="4058">
                  <c:v>0</c:v>
                </c:pt>
                <c:pt idx="4059">
                  <c:v>0</c:v>
                </c:pt>
                <c:pt idx="4060">
                  <c:v>0</c:v>
                </c:pt>
                <c:pt idx="4061">
                  <c:v>0</c:v>
                </c:pt>
                <c:pt idx="4062">
                  <c:v>0</c:v>
                </c:pt>
                <c:pt idx="4063">
                  <c:v>0</c:v>
                </c:pt>
                <c:pt idx="4064">
                  <c:v>0</c:v>
                </c:pt>
                <c:pt idx="4065">
                  <c:v>0</c:v>
                </c:pt>
                <c:pt idx="4066">
                  <c:v>0</c:v>
                </c:pt>
                <c:pt idx="4067">
                  <c:v>0</c:v>
                </c:pt>
                <c:pt idx="4068">
                  <c:v>0</c:v>
                </c:pt>
                <c:pt idx="4069">
                  <c:v>0</c:v>
                </c:pt>
                <c:pt idx="4070">
                  <c:v>0</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0</c:v>
                </c:pt>
                <c:pt idx="4089">
                  <c:v>0</c:v>
                </c:pt>
                <c:pt idx="4090">
                  <c:v>0</c:v>
                </c:pt>
                <c:pt idx="4091">
                  <c:v>0</c:v>
                </c:pt>
                <c:pt idx="4092">
                  <c:v>0</c:v>
                </c:pt>
                <c:pt idx="4093">
                  <c:v>0</c:v>
                </c:pt>
                <c:pt idx="4094">
                  <c:v>0</c:v>
                </c:pt>
                <c:pt idx="4095">
                  <c:v>0</c:v>
                </c:pt>
                <c:pt idx="4096">
                  <c:v>0</c:v>
                </c:pt>
                <c:pt idx="4097">
                  <c:v>0</c:v>
                </c:pt>
                <c:pt idx="4098">
                  <c:v>0</c:v>
                </c:pt>
                <c:pt idx="4099">
                  <c:v>0</c:v>
                </c:pt>
                <c:pt idx="4100">
                  <c:v>0</c:v>
                </c:pt>
                <c:pt idx="4101">
                  <c:v>0</c:v>
                </c:pt>
                <c:pt idx="4102">
                  <c:v>0</c:v>
                </c:pt>
                <c:pt idx="4103">
                  <c:v>0</c:v>
                </c:pt>
                <c:pt idx="4104">
                  <c:v>0</c:v>
                </c:pt>
                <c:pt idx="4105">
                  <c:v>0</c:v>
                </c:pt>
                <c:pt idx="4106">
                  <c:v>0</c:v>
                </c:pt>
                <c:pt idx="4107">
                  <c:v>0</c:v>
                </c:pt>
                <c:pt idx="4108">
                  <c:v>0</c:v>
                </c:pt>
                <c:pt idx="4109">
                  <c:v>0</c:v>
                </c:pt>
                <c:pt idx="4110">
                  <c:v>0</c:v>
                </c:pt>
                <c:pt idx="4111">
                  <c:v>0</c:v>
                </c:pt>
                <c:pt idx="4112">
                  <c:v>0</c:v>
                </c:pt>
                <c:pt idx="4113">
                  <c:v>0</c:v>
                </c:pt>
                <c:pt idx="4114">
                  <c:v>0</c:v>
                </c:pt>
                <c:pt idx="4115">
                  <c:v>0</c:v>
                </c:pt>
                <c:pt idx="4116">
                  <c:v>0</c:v>
                </c:pt>
                <c:pt idx="4117">
                  <c:v>0</c:v>
                </c:pt>
                <c:pt idx="4118">
                  <c:v>0</c:v>
                </c:pt>
                <c:pt idx="4119">
                  <c:v>0</c:v>
                </c:pt>
                <c:pt idx="4120">
                  <c:v>0</c:v>
                </c:pt>
                <c:pt idx="4121">
                  <c:v>0</c:v>
                </c:pt>
                <c:pt idx="4122">
                  <c:v>0</c:v>
                </c:pt>
                <c:pt idx="4123">
                  <c:v>0</c:v>
                </c:pt>
                <c:pt idx="4124">
                  <c:v>0</c:v>
                </c:pt>
                <c:pt idx="4125">
                  <c:v>0</c:v>
                </c:pt>
                <c:pt idx="4126">
                  <c:v>0</c:v>
                </c:pt>
                <c:pt idx="4127">
                  <c:v>0</c:v>
                </c:pt>
                <c:pt idx="4128">
                  <c:v>0</c:v>
                </c:pt>
                <c:pt idx="4129">
                  <c:v>0</c:v>
                </c:pt>
                <c:pt idx="4130">
                  <c:v>0</c:v>
                </c:pt>
                <c:pt idx="4131">
                  <c:v>0</c:v>
                </c:pt>
                <c:pt idx="4132">
                  <c:v>0</c:v>
                </c:pt>
                <c:pt idx="4133">
                  <c:v>0</c:v>
                </c:pt>
                <c:pt idx="4134">
                  <c:v>0</c:v>
                </c:pt>
                <c:pt idx="4135">
                  <c:v>0</c:v>
                </c:pt>
                <c:pt idx="4136">
                  <c:v>0</c:v>
                </c:pt>
                <c:pt idx="4137">
                  <c:v>0</c:v>
                </c:pt>
                <c:pt idx="4138">
                  <c:v>0</c:v>
                </c:pt>
                <c:pt idx="4139">
                  <c:v>0</c:v>
                </c:pt>
                <c:pt idx="4140">
                  <c:v>0</c:v>
                </c:pt>
                <c:pt idx="4141">
                  <c:v>0</c:v>
                </c:pt>
                <c:pt idx="4142">
                  <c:v>0</c:v>
                </c:pt>
                <c:pt idx="4143">
                  <c:v>0</c:v>
                </c:pt>
                <c:pt idx="4144">
                  <c:v>0</c:v>
                </c:pt>
                <c:pt idx="4145">
                  <c:v>0</c:v>
                </c:pt>
                <c:pt idx="4146">
                  <c:v>0</c:v>
                </c:pt>
                <c:pt idx="4147">
                  <c:v>0</c:v>
                </c:pt>
                <c:pt idx="4148">
                  <c:v>0</c:v>
                </c:pt>
                <c:pt idx="4149">
                  <c:v>0</c:v>
                </c:pt>
                <c:pt idx="4150">
                  <c:v>0</c:v>
                </c:pt>
                <c:pt idx="4151">
                  <c:v>0</c:v>
                </c:pt>
                <c:pt idx="4152">
                  <c:v>0</c:v>
                </c:pt>
                <c:pt idx="4153">
                  <c:v>0</c:v>
                </c:pt>
                <c:pt idx="4154">
                  <c:v>0</c:v>
                </c:pt>
                <c:pt idx="4155">
                  <c:v>0</c:v>
                </c:pt>
                <c:pt idx="4156">
                  <c:v>0</c:v>
                </c:pt>
                <c:pt idx="4157">
                  <c:v>0</c:v>
                </c:pt>
                <c:pt idx="4158">
                  <c:v>0</c:v>
                </c:pt>
                <c:pt idx="4159">
                  <c:v>0</c:v>
                </c:pt>
                <c:pt idx="4160">
                  <c:v>0</c:v>
                </c:pt>
                <c:pt idx="4161">
                  <c:v>0</c:v>
                </c:pt>
                <c:pt idx="4162">
                  <c:v>0</c:v>
                </c:pt>
                <c:pt idx="4163">
                  <c:v>0</c:v>
                </c:pt>
                <c:pt idx="4164">
                  <c:v>0</c:v>
                </c:pt>
                <c:pt idx="4165">
                  <c:v>0</c:v>
                </c:pt>
                <c:pt idx="4166">
                  <c:v>0</c:v>
                </c:pt>
                <c:pt idx="4167">
                  <c:v>0</c:v>
                </c:pt>
                <c:pt idx="4168">
                  <c:v>0</c:v>
                </c:pt>
                <c:pt idx="4169">
                  <c:v>0</c:v>
                </c:pt>
                <c:pt idx="4170">
                  <c:v>0</c:v>
                </c:pt>
                <c:pt idx="4171">
                  <c:v>0</c:v>
                </c:pt>
                <c:pt idx="4172">
                  <c:v>0</c:v>
                </c:pt>
                <c:pt idx="4173">
                  <c:v>0</c:v>
                </c:pt>
                <c:pt idx="4174">
                  <c:v>0</c:v>
                </c:pt>
                <c:pt idx="4175">
                  <c:v>0</c:v>
                </c:pt>
                <c:pt idx="4176">
                  <c:v>0</c:v>
                </c:pt>
                <c:pt idx="4177">
                  <c:v>0</c:v>
                </c:pt>
                <c:pt idx="4178">
                  <c:v>0</c:v>
                </c:pt>
                <c:pt idx="4179">
                  <c:v>0</c:v>
                </c:pt>
                <c:pt idx="4180">
                  <c:v>0</c:v>
                </c:pt>
                <c:pt idx="4181">
                  <c:v>0</c:v>
                </c:pt>
                <c:pt idx="4182">
                  <c:v>0</c:v>
                </c:pt>
                <c:pt idx="4183">
                  <c:v>0</c:v>
                </c:pt>
                <c:pt idx="4184">
                  <c:v>0</c:v>
                </c:pt>
                <c:pt idx="4185">
                  <c:v>0</c:v>
                </c:pt>
                <c:pt idx="4186">
                  <c:v>0</c:v>
                </c:pt>
                <c:pt idx="4187">
                  <c:v>0</c:v>
                </c:pt>
                <c:pt idx="4188">
                  <c:v>0</c:v>
                </c:pt>
                <c:pt idx="4189">
                  <c:v>0</c:v>
                </c:pt>
                <c:pt idx="4190">
                  <c:v>0</c:v>
                </c:pt>
                <c:pt idx="4191">
                  <c:v>0</c:v>
                </c:pt>
                <c:pt idx="4192">
                  <c:v>0</c:v>
                </c:pt>
                <c:pt idx="4193">
                  <c:v>0</c:v>
                </c:pt>
                <c:pt idx="4194">
                  <c:v>0</c:v>
                </c:pt>
                <c:pt idx="4195">
                  <c:v>0</c:v>
                </c:pt>
                <c:pt idx="4196">
                  <c:v>0</c:v>
                </c:pt>
                <c:pt idx="4197">
                  <c:v>0</c:v>
                </c:pt>
                <c:pt idx="4198">
                  <c:v>0</c:v>
                </c:pt>
                <c:pt idx="4199">
                  <c:v>0</c:v>
                </c:pt>
                <c:pt idx="4200">
                  <c:v>0</c:v>
                </c:pt>
                <c:pt idx="4201">
                  <c:v>0</c:v>
                </c:pt>
                <c:pt idx="4202">
                  <c:v>0</c:v>
                </c:pt>
                <c:pt idx="4203">
                  <c:v>0</c:v>
                </c:pt>
                <c:pt idx="4204">
                  <c:v>0</c:v>
                </c:pt>
                <c:pt idx="4205">
                  <c:v>0</c:v>
                </c:pt>
                <c:pt idx="4206">
                  <c:v>0</c:v>
                </c:pt>
                <c:pt idx="4207">
                  <c:v>0</c:v>
                </c:pt>
                <c:pt idx="4208">
                  <c:v>0</c:v>
                </c:pt>
                <c:pt idx="4209">
                  <c:v>0</c:v>
                </c:pt>
                <c:pt idx="4210">
                  <c:v>0</c:v>
                </c:pt>
                <c:pt idx="4211">
                  <c:v>0</c:v>
                </c:pt>
                <c:pt idx="4212">
                  <c:v>0</c:v>
                </c:pt>
                <c:pt idx="4213">
                  <c:v>0</c:v>
                </c:pt>
                <c:pt idx="4214">
                  <c:v>0</c:v>
                </c:pt>
                <c:pt idx="4215">
                  <c:v>0</c:v>
                </c:pt>
                <c:pt idx="4216">
                  <c:v>0</c:v>
                </c:pt>
                <c:pt idx="4217">
                  <c:v>0</c:v>
                </c:pt>
                <c:pt idx="4218">
                  <c:v>0</c:v>
                </c:pt>
                <c:pt idx="4219">
                  <c:v>0</c:v>
                </c:pt>
                <c:pt idx="4220">
                  <c:v>0</c:v>
                </c:pt>
                <c:pt idx="4221">
                  <c:v>0</c:v>
                </c:pt>
                <c:pt idx="4222">
                  <c:v>0</c:v>
                </c:pt>
                <c:pt idx="4223">
                  <c:v>0</c:v>
                </c:pt>
                <c:pt idx="4224">
                  <c:v>0</c:v>
                </c:pt>
                <c:pt idx="4225">
                  <c:v>0</c:v>
                </c:pt>
                <c:pt idx="4226">
                  <c:v>0</c:v>
                </c:pt>
                <c:pt idx="4227">
                  <c:v>0</c:v>
                </c:pt>
                <c:pt idx="4228">
                  <c:v>0</c:v>
                </c:pt>
                <c:pt idx="4229">
                  <c:v>0</c:v>
                </c:pt>
                <c:pt idx="4230">
                  <c:v>0</c:v>
                </c:pt>
                <c:pt idx="4231">
                  <c:v>0</c:v>
                </c:pt>
                <c:pt idx="4232">
                  <c:v>0</c:v>
                </c:pt>
                <c:pt idx="4233">
                  <c:v>0</c:v>
                </c:pt>
                <c:pt idx="4234">
                  <c:v>0</c:v>
                </c:pt>
                <c:pt idx="4235">
                  <c:v>0</c:v>
                </c:pt>
                <c:pt idx="4236">
                  <c:v>0</c:v>
                </c:pt>
                <c:pt idx="4237">
                  <c:v>0</c:v>
                </c:pt>
                <c:pt idx="4238">
                  <c:v>0</c:v>
                </c:pt>
                <c:pt idx="4239">
                  <c:v>0</c:v>
                </c:pt>
                <c:pt idx="4240">
                  <c:v>0</c:v>
                </c:pt>
                <c:pt idx="4241">
                  <c:v>0</c:v>
                </c:pt>
                <c:pt idx="4242">
                  <c:v>0</c:v>
                </c:pt>
                <c:pt idx="4243">
                  <c:v>0</c:v>
                </c:pt>
                <c:pt idx="4244">
                  <c:v>0</c:v>
                </c:pt>
                <c:pt idx="4245">
                  <c:v>0</c:v>
                </c:pt>
                <c:pt idx="4246">
                  <c:v>0</c:v>
                </c:pt>
                <c:pt idx="4247">
                  <c:v>0</c:v>
                </c:pt>
                <c:pt idx="4248">
                  <c:v>0</c:v>
                </c:pt>
                <c:pt idx="4249">
                  <c:v>0</c:v>
                </c:pt>
                <c:pt idx="4250">
                  <c:v>0</c:v>
                </c:pt>
                <c:pt idx="4251">
                  <c:v>0</c:v>
                </c:pt>
                <c:pt idx="4252">
                  <c:v>0</c:v>
                </c:pt>
                <c:pt idx="4253">
                  <c:v>0</c:v>
                </c:pt>
                <c:pt idx="4254">
                  <c:v>0</c:v>
                </c:pt>
                <c:pt idx="4255">
                  <c:v>0</c:v>
                </c:pt>
                <c:pt idx="4256">
                  <c:v>0</c:v>
                </c:pt>
                <c:pt idx="4257">
                  <c:v>0</c:v>
                </c:pt>
                <c:pt idx="4258">
                  <c:v>0</c:v>
                </c:pt>
                <c:pt idx="4259">
                  <c:v>0</c:v>
                </c:pt>
                <c:pt idx="4260">
                  <c:v>0</c:v>
                </c:pt>
                <c:pt idx="4261">
                  <c:v>0</c:v>
                </c:pt>
                <c:pt idx="4262">
                  <c:v>0</c:v>
                </c:pt>
                <c:pt idx="4263">
                  <c:v>0</c:v>
                </c:pt>
                <c:pt idx="4264">
                  <c:v>0</c:v>
                </c:pt>
                <c:pt idx="4265">
                  <c:v>0</c:v>
                </c:pt>
                <c:pt idx="4266">
                  <c:v>0</c:v>
                </c:pt>
                <c:pt idx="4267">
                  <c:v>0</c:v>
                </c:pt>
                <c:pt idx="4268">
                  <c:v>0</c:v>
                </c:pt>
                <c:pt idx="4269">
                  <c:v>0</c:v>
                </c:pt>
                <c:pt idx="4270">
                  <c:v>0</c:v>
                </c:pt>
                <c:pt idx="4271">
                  <c:v>0</c:v>
                </c:pt>
                <c:pt idx="4272">
                  <c:v>0</c:v>
                </c:pt>
                <c:pt idx="4273">
                  <c:v>0</c:v>
                </c:pt>
                <c:pt idx="4274">
                  <c:v>0</c:v>
                </c:pt>
                <c:pt idx="4275">
                  <c:v>0</c:v>
                </c:pt>
                <c:pt idx="4276">
                  <c:v>0</c:v>
                </c:pt>
                <c:pt idx="4277">
                  <c:v>0</c:v>
                </c:pt>
                <c:pt idx="4278">
                  <c:v>0</c:v>
                </c:pt>
                <c:pt idx="4279">
                  <c:v>0</c:v>
                </c:pt>
                <c:pt idx="4280">
                  <c:v>0</c:v>
                </c:pt>
                <c:pt idx="4281">
                  <c:v>0</c:v>
                </c:pt>
                <c:pt idx="4282">
                  <c:v>0</c:v>
                </c:pt>
                <c:pt idx="4283">
                  <c:v>0</c:v>
                </c:pt>
                <c:pt idx="4284">
                  <c:v>0</c:v>
                </c:pt>
                <c:pt idx="4285">
                  <c:v>0</c:v>
                </c:pt>
                <c:pt idx="4286">
                  <c:v>0</c:v>
                </c:pt>
                <c:pt idx="4287">
                  <c:v>0</c:v>
                </c:pt>
                <c:pt idx="4288">
                  <c:v>0</c:v>
                </c:pt>
                <c:pt idx="4289">
                  <c:v>0</c:v>
                </c:pt>
                <c:pt idx="4290">
                  <c:v>0</c:v>
                </c:pt>
                <c:pt idx="4291">
                  <c:v>0</c:v>
                </c:pt>
                <c:pt idx="4292">
                  <c:v>0</c:v>
                </c:pt>
                <c:pt idx="4293">
                  <c:v>0</c:v>
                </c:pt>
                <c:pt idx="4294">
                  <c:v>0</c:v>
                </c:pt>
                <c:pt idx="4295">
                  <c:v>0</c:v>
                </c:pt>
                <c:pt idx="4296">
                  <c:v>0</c:v>
                </c:pt>
                <c:pt idx="4297">
                  <c:v>0</c:v>
                </c:pt>
                <c:pt idx="4298">
                  <c:v>0</c:v>
                </c:pt>
                <c:pt idx="4299">
                  <c:v>0</c:v>
                </c:pt>
                <c:pt idx="4300">
                  <c:v>0</c:v>
                </c:pt>
                <c:pt idx="4301">
                  <c:v>0</c:v>
                </c:pt>
                <c:pt idx="4302">
                  <c:v>0</c:v>
                </c:pt>
                <c:pt idx="4303">
                  <c:v>0</c:v>
                </c:pt>
                <c:pt idx="4304">
                  <c:v>0</c:v>
                </c:pt>
                <c:pt idx="4305">
                  <c:v>0</c:v>
                </c:pt>
                <c:pt idx="4306">
                  <c:v>0</c:v>
                </c:pt>
                <c:pt idx="4307">
                  <c:v>0</c:v>
                </c:pt>
                <c:pt idx="4308">
                  <c:v>0</c:v>
                </c:pt>
                <c:pt idx="4309">
                  <c:v>0</c:v>
                </c:pt>
                <c:pt idx="4310">
                  <c:v>0</c:v>
                </c:pt>
                <c:pt idx="4311">
                  <c:v>0</c:v>
                </c:pt>
                <c:pt idx="4312">
                  <c:v>0</c:v>
                </c:pt>
                <c:pt idx="4313">
                  <c:v>0</c:v>
                </c:pt>
                <c:pt idx="4314">
                  <c:v>0</c:v>
                </c:pt>
                <c:pt idx="4315">
                  <c:v>0</c:v>
                </c:pt>
                <c:pt idx="4316">
                  <c:v>0</c:v>
                </c:pt>
                <c:pt idx="4317">
                  <c:v>0</c:v>
                </c:pt>
                <c:pt idx="4318">
                  <c:v>0</c:v>
                </c:pt>
                <c:pt idx="4319">
                  <c:v>0</c:v>
                </c:pt>
                <c:pt idx="4320">
                  <c:v>0</c:v>
                </c:pt>
                <c:pt idx="4321">
                  <c:v>0</c:v>
                </c:pt>
                <c:pt idx="4322">
                  <c:v>0</c:v>
                </c:pt>
                <c:pt idx="4323">
                  <c:v>0</c:v>
                </c:pt>
                <c:pt idx="4324">
                  <c:v>0</c:v>
                </c:pt>
                <c:pt idx="4325">
                  <c:v>0</c:v>
                </c:pt>
                <c:pt idx="4326">
                  <c:v>0</c:v>
                </c:pt>
                <c:pt idx="4327">
                  <c:v>0</c:v>
                </c:pt>
                <c:pt idx="4328">
                  <c:v>0</c:v>
                </c:pt>
                <c:pt idx="4329">
                  <c:v>0</c:v>
                </c:pt>
                <c:pt idx="4330">
                  <c:v>0</c:v>
                </c:pt>
                <c:pt idx="4331">
                  <c:v>0</c:v>
                </c:pt>
                <c:pt idx="4332">
                  <c:v>0</c:v>
                </c:pt>
                <c:pt idx="4333">
                  <c:v>0</c:v>
                </c:pt>
                <c:pt idx="4334">
                  <c:v>0</c:v>
                </c:pt>
                <c:pt idx="4335">
                  <c:v>0</c:v>
                </c:pt>
                <c:pt idx="4336">
                  <c:v>0</c:v>
                </c:pt>
                <c:pt idx="4337">
                  <c:v>0</c:v>
                </c:pt>
                <c:pt idx="4338">
                  <c:v>0</c:v>
                </c:pt>
                <c:pt idx="4339">
                  <c:v>0</c:v>
                </c:pt>
                <c:pt idx="4340">
                  <c:v>0</c:v>
                </c:pt>
                <c:pt idx="4341">
                  <c:v>0</c:v>
                </c:pt>
                <c:pt idx="4342">
                  <c:v>0</c:v>
                </c:pt>
                <c:pt idx="4343">
                  <c:v>0</c:v>
                </c:pt>
                <c:pt idx="4344">
                  <c:v>0</c:v>
                </c:pt>
                <c:pt idx="4345">
                  <c:v>0</c:v>
                </c:pt>
                <c:pt idx="4346">
                  <c:v>0</c:v>
                </c:pt>
                <c:pt idx="4347">
                  <c:v>0</c:v>
                </c:pt>
                <c:pt idx="4348">
                  <c:v>0</c:v>
                </c:pt>
                <c:pt idx="4349">
                  <c:v>0</c:v>
                </c:pt>
                <c:pt idx="4350">
                  <c:v>0</c:v>
                </c:pt>
                <c:pt idx="4351">
                  <c:v>0</c:v>
                </c:pt>
                <c:pt idx="4352">
                  <c:v>0</c:v>
                </c:pt>
                <c:pt idx="4353">
                  <c:v>0</c:v>
                </c:pt>
                <c:pt idx="4354">
                  <c:v>0</c:v>
                </c:pt>
                <c:pt idx="4355">
                  <c:v>0</c:v>
                </c:pt>
                <c:pt idx="4356">
                  <c:v>0</c:v>
                </c:pt>
                <c:pt idx="4357">
                  <c:v>0</c:v>
                </c:pt>
                <c:pt idx="4358">
                  <c:v>0</c:v>
                </c:pt>
                <c:pt idx="4359">
                  <c:v>0</c:v>
                </c:pt>
                <c:pt idx="4360">
                  <c:v>0</c:v>
                </c:pt>
                <c:pt idx="4361">
                  <c:v>0</c:v>
                </c:pt>
                <c:pt idx="4362">
                  <c:v>0</c:v>
                </c:pt>
                <c:pt idx="4363">
                  <c:v>0</c:v>
                </c:pt>
                <c:pt idx="4364">
                  <c:v>0</c:v>
                </c:pt>
                <c:pt idx="4365">
                  <c:v>0</c:v>
                </c:pt>
                <c:pt idx="4366">
                  <c:v>0</c:v>
                </c:pt>
                <c:pt idx="4367">
                  <c:v>0</c:v>
                </c:pt>
                <c:pt idx="4368">
                  <c:v>0</c:v>
                </c:pt>
                <c:pt idx="4369">
                  <c:v>0</c:v>
                </c:pt>
                <c:pt idx="4370">
                  <c:v>0</c:v>
                </c:pt>
                <c:pt idx="4371">
                  <c:v>0</c:v>
                </c:pt>
                <c:pt idx="4372">
                  <c:v>0</c:v>
                </c:pt>
                <c:pt idx="4373">
                  <c:v>0</c:v>
                </c:pt>
                <c:pt idx="4374">
                  <c:v>0</c:v>
                </c:pt>
                <c:pt idx="4375">
                  <c:v>0</c:v>
                </c:pt>
                <c:pt idx="4376">
                  <c:v>0</c:v>
                </c:pt>
                <c:pt idx="4377">
                  <c:v>0</c:v>
                </c:pt>
                <c:pt idx="4378">
                  <c:v>0</c:v>
                </c:pt>
                <c:pt idx="4379">
                  <c:v>0</c:v>
                </c:pt>
                <c:pt idx="4380">
                  <c:v>0</c:v>
                </c:pt>
                <c:pt idx="4381">
                  <c:v>0</c:v>
                </c:pt>
                <c:pt idx="4382">
                  <c:v>0</c:v>
                </c:pt>
                <c:pt idx="4383">
                  <c:v>0</c:v>
                </c:pt>
                <c:pt idx="4384">
                  <c:v>0</c:v>
                </c:pt>
                <c:pt idx="4385">
                  <c:v>0</c:v>
                </c:pt>
                <c:pt idx="4386">
                  <c:v>0</c:v>
                </c:pt>
                <c:pt idx="4387">
                  <c:v>0</c:v>
                </c:pt>
                <c:pt idx="4388">
                  <c:v>0</c:v>
                </c:pt>
                <c:pt idx="4389">
                  <c:v>0</c:v>
                </c:pt>
                <c:pt idx="4390">
                  <c:v>0</c:v>
                </c:pt>
                <c:pt idx="4391">
                  <c:v>0</c:v>
                </c:pt>
                <c:pt idx="4392">
                  <c:v>0</c:v>
                </c:pt>
                <c:pt idx="4393">
                  <c:v>0</c:v>
                </c:pt>
                <c:pt idx="4394">
                  <c:v>0</c:v>
                </c:pt>
                <c:pt idx="4395">
                  <c:v>0</c:v>
                </c:pt>
                <c:pt idx="4396">
                  <c:v>0</c:v>
                </c:pt>
                <c:pt idx="4397">
                  <c:v>0</c:v>
                </c:pt>
                <c:pt idx="4398">
                  <c:v>0</c:v>
                </c:pt>
                <c:pt idx="4399">
                  <c:v>0</c:v>
                </c:pt>
                <c:pt idx="4400">
                  <c:v>0</c:v>
                </c:pt>
                <c:pt idx="4401">
                  <c:v>0</c:v>
                </c:pt>
                <c:pt idx="4402">
                  <c:v>0</c:v>
                </c:pt>
                <c:pt idx="4403">
                  <c:v>0</c:v>
                </c:pt>
                <c:pt idx="4404">
                  <c:v>0</c:v>
                </c:pt>
                <c:pt idx="4405">
                  <c:v>0</c:v>
                </c:pt>
                <c:pt idx="4406">
                  <c:v>0</c:v>
                </c:pt>
                <c:pt idx="4407">
                  <c:v>0</c:v>
                </c:pt>
                <c:pt idx="4408">
                  <c:v>0</c:v>
                </c:pt>
                <c:pt idx="4409">
                  <c:v>0</c:v>
                </c:pt>
                <c:pt idx="4410">
                  <c:v>0</c:v>
                </c:pt>
                <c:pt idx="4411">
                  <c:v>0</c:v>
                </c:pt>
                <c:pt idx="4412">
                  <c:v>0</c:v>
                </c:pt>
                <c:pt idx="4413">
                  <c:v>0</c:v>
                </c:pt>
                <c:pt idx="4414">
                  <c:v>0</c:v>
                </c:pt>
                <c:pt idx="4415">
                  <c:v>0</c:v>
                </c:pt>
                <c:pt idx="4416">
                  <c:v>0</c:v>
                </c:pt>
                <c:pt idx="4417">
                  <c:v>0</c:v>
                </c:pt>
                <c:pt idx="4418">
                  <c:v>0</c:v>
                </c:pt>
                <c:pt idx="4419">
                  <c:v>0</c:v>
                </c:pt>
                <c:pt idx="4420">
                  <c:v>0</c:v>
                </c:pt>
                <c:pt idx="4421">
                  <c:v>0</c:v>
                </c:pt>
                <c:pt idx="4422">
                  <c:v>0</c:v>
                </c:pt>
                <c:pt idx="4423">
                  <c:v>0</c:v>
                </c:pt>
                <c:pt idx="4424">
                  <c:v>0</c:v>
                </c:pt>
                <c:pt idx="4425">
                  <c:v>0</c:v>
                </c:pt>
                <c:pt idx="4426">
                  <c:v>0</c:v>
                </c:pt>
                <c:pt idx="4427">
                  <c:v>0</c:v>
                </c:pt>
                <c:pt idx="4428">
                  <c:v>0</c:v>
                </c:pt>
                <c:pt idx="4429">
                  <c:v>0</c:v>
                </c:pt>
                <c:pt idx="4430">
                  <c:v>0</c:v>
                </c:pt>
                <c:pt idx="4431">
                  <c:v>0</c:v>
                </c:pt>
                <c:pt idx="4432">
                  <c:v>0</c:v>
                </c:pt>
                <c:pt idx="4433">
                  <c:v>0</c:v>
                </c:pt>
                <c:pt idx="4434">
                  <c:v>0</c:v>
                </c:pt>
                <c:pt idx="4435">
                  <c:v>0</c:v>
                </c:pt>
                <c:pt idx="4436">
                  <c:v>0</c:v>
                </c:pt>
                <c:pt idx="4437">
                  <c:v>0</c:v>
                </c:pt>
                <c:pt idx="4438">
                  <c:v>0</c:v>
                </c:pt>
                <c:pt idx="4439">
                  <c:v>0</c:v>
                </c:pt>
                <c:pt idx="4440">
                  <c:v>0</c:v>
                </c:pt>
                <c:pt idx="4441">
                  <c:v>0</c:v>
                </c:pt>
                <c:pt idx="4442">
                  <c:v>0</c:v>
                </c:pt>
                <c:pt idx="4443">
                  <c:v>0</c:v>
                </c:pt>
                <c:pt idx="4444">
                  <c:v>0</c:v>
                </c:pt>
                <c:pt idx="4445">
                  <c:v>0</c:v>
                </c:pt>
                <c:pt idx="4446">
                  <c:v>0</c:v>
                </c:pt>
                <c:pt idx="4447">
                  <c:v>0</c:v>
                </c:pt>
                <c:pt idx="4448">
                  <c:v>0</c:v>
                </c:pt>
                <c:pt idx="4449">
                  <c:v>0</c:v>
                </c:pt>
                <c:pt idx="4450">
                  <c:v>0</c:v>
                </c:pt>
                <c:pt idx="4451">
                  <c:v>0</c:v>
                </c:pt>
                <c:pt idx="4452">
                  <c:v>0</c:v>
                </c:pt>
                <c:pt idx="4453">
                  <c:v>0</c:v>
                </c:pt>
                <c:pt idx="4454">
                  <c:v>0</c:v>
                </c:pt>
                <c:pt idx="4455">
                  <c:v>0</c:v>
                </c:pt>
                <c:pt idx="4456">
                  <c:v>0</c:v>
                </c:pt>
                <c:pt idx="4457">
                  <c:v>0</c:v>
                </c:pt>
                <c:pt idx="4458">
                  <c:v>0</c:v>
                </c:pt>
                <c:pt idx="4459">
                  <c:v>0</c:v>
                </c:pt>
                <c:pt idx="4460">
                  <c:v>0</c:v>
                </c:pt>
                <c:pt idx="4461">
                  <c:v>0</c:v>
                </c:pt>
                <c:pt idx="4462">
                  <c:v>0</c:v>
                </c:pt>
                <c:pt idx="4463">
                  <c:v>0</c:v>
                </c:pt>
                <c:pt idx="4464">
                  <c:v>0</c:v>
                </c:pt>
                <c:pt idx="4465">
                  <c:v>0</c:v>
                </c:pt>
                <c:pt idx="4466">
                  <c:v>0</c:v>
                </c:pt>
                <c:pt idx="4467">
                  <c:v>0</c:v>
                </c:pt>
                <c:pt idx="4468">
                  <c:v>0</c:v>
                </c:pt>
                <c:pt idx="4469">
                  <c:v>0</c:v>
                </c:pt>
                <c:pt idx="4470">
                  <c:v>0</c:v>
                </c:pt>
                <c:pt idx="4471">
                  <c:v>0</c:v>
                </c:pt>
                <c:pt idx="4472">
                  <c:v>0</c:v>
                </c:pt>
                <c:pt idx="4473">
                  <c:v>0</c:v>
                </c:pt>
                <c:pt idx="4474">
                  <c:v>0</c:v>
                </c:pt>
                <c:pt idx="4475">
                  <c:v>0</c:v>
                </c:pt>
                <c:pt idx="4476">
                  <c:v>0</c:v>
                </c:pt>
                <c:pt idx="4477">
                  <c:v>0</c:v>
                </c:pt>
                <c:pt idx="4478">
                  <c:v>0</c:v>
                </c:pt>
                <c:pt idx="4479">
                  <c:v>0</c:v>
                </c:pt>
                <c:pt idx="4480">
                  <c:v>0</c:v>
                </c:pt>
                <c:pt idx="4481">
                  <c:v>0</c:v>
                </c:pt>
                <c:pt idx="4482">
                  <c:v>0</c:v>
                </c:pt>
                <c:pt idx="4483">
                  <c:v>0</c:v>
                </c:pt>
                <c:pt idx="4484">
                  <c:v>0</c:v>
                </c:pt>
                <c:pt idx="4485">
                  <c:v>0</c:v>
                </c:pt>
                <c:pt idx="4486">
                  <c:v>0</c:v>
                </c:pt>
                <c:pt idx="4487">
                  <c:v>0</c:v>
                </c:pt>
                <c:pt idx="4488">
                  <c:v>0</c:v>
                </c:pt>
                <c:pt idx="4489">
                  <c:v>0</c:v>
                </c:pt>
                <c:pt idx="4490">
                  <c:v>0</c:v>
                </c:pt>
                <c:pt idx="4491">
                  <c:v>0</c:v>
                </c:pt>
                <c:pt idx="4492">
                  <c:v>0</c:v>
                </c:pt>
                <c:pt idx="4493">
                  <c:v>0</c:v>
                </c:pt>
                <c:pt idx="4494">
                  <c:v>0</c:v>
                </c:pt>
                <c:pt idx="4495">
                  <c:v>0</c:v>
                </c:pt>
                <c:pt idx="4496">
                  <c:v>0</c:v>
                </c:pt>
                <c:pt idx="4497">
                  <c:v>0</c:v>
                </c:pt>
                <c:pt idx="4498">
                  <c:v>0</c:v>
                </c:pt>
                <c:pt idx="4499">
                  <c:v>0</c:v>
                </c:pt>
                <c:pt idx="4500">
                  <c:v>0</c:v>
                </c:pt>
                <c:pt idx="4501">
                  <c:v>0</c:v>
                </c:pt>
                <c:pt idx="4502">
                  <c:v>0</c:v>
                </c:pt>
                <c:pt idx="4503">
                  <c:v>0</c:v>
                </c:pt>
                <c:pt idx="4504">
                  <c:v>0</c:v>
                </c:pt>
                <c:pt idx="4505">
                  <c:v>0</c:v>
                </c:pt>
                <c:pt idx="4506">
                  <c:v>0</c:v>
                </c:pt>
                <c:pt idx="4507">
                  <c:v>0</c:v>
                </c:pt>
                <c:pt idx="4508">
                  <c:v>0</c:v>
                </c:pt>
                <c:pt idx="4509">
                  <c:v>0</c:v>
                </c:pt>
                <c:pt idx="4510">
                  <c:v>0</c:v>
                </c:pt>
                <c:pt idx="4511">
                  <c:v>0</c:v>
                </c:pt>
                <c:pt idx="4512">
                  <c:v>0</c:v>
                </c:pt>
                <c:pt idx="4513">
                  <c:v>0</c:v>
                </c:pt>
                <c:pt idx="4514">
                  <c:v>0</c:v>
                </c:pt>
                <c:pt idx="4515">
                  <c:v>0</c:v>
                </c:pt>
                <c:pt idx="4516">
                  <c:v>0</c:v>
                </c:pt>
                <c:pt idx="4517">
                  <c:v>0</c:v>
                </c:pt>
                <c:pt idx="4518">
                  <c:v>0</c:v>
                </c:pt>
                <c:pt idx="4519">
                  <c:v>0</c:v>
                </c:pt>
                <c:pt idx="4520">
                  <c:v>0</c:v>
                </c:pt>
                <c:pt idx="4521">
                  <c:v>0</c:v>
                </c:pt>
                <c:pt idx="4522">
                  <c:v>0</c:v>
                </c:pt>
                <c:pt idx="4523">
                  <c:v>0</c:v>
                </c:pt>
                <c:pt idx="4524">
                  <c:v>0</c:v>
                </c:pt>
                <c:pt idx="4525">
                  <c:v>0</c:v>
                </c:pt>
                <c:pt idx="4526">
                  <c:v>0</c:v>
                </c:pt>
                <c:pt idx="4527">
                  <c:v>0</c:v>
                </c:pt>
                <c:pt idx="4528">
                  <c:v>0</c:v>
                </c:pt>
                <c:pt idx="4529">
                  <c:v>0</c:v>
                </c:pt>
                <c:pt idx="4530">
                  <c:v>0</c:v>
                </c:pt>
                <c:pt idx="4531">
                  <c:v>0</c:v>
                </c:pt>
                <c:pt idx="4532">
                  <c:v>0</c:v>
                </c:pt>
                <c:pt idx="4533">
                  <c:v>0</c:v>
                </c:pt>
                <c:pt idx="4534">
                  <c:v>0</c:v>
                </c:pt>
                <c:pt idx="4535">
                  <c:v>0</c:v>
                </c:pt>
                <c:pt idx="4536">
                  <c:v>0</c:v>
                </c:pt>
                <c:pt idx="4537">
                  <c:v>0</c:v>
                </c:pt>
                <c:pt idx="4538">
                  <c:v>0</c:v>
                </c:pt>
                <c:pt idx="4539">
                  <c:v>0</c:v>
                </c:pt>
                <c:pt idx="4540">
                  <c:v>0</c:v>
                </c:pt>
                <c:pt idx="4541">
                  <c:v>0</c:v>
                </c:pt>
                <c:pt idx="4542">
                  <c:v>0</c:v>
                </c:pt>
                <c:pt idx="4543">
                  <c:v>0</c:v>
                </c:pt>
                <c:pt idx="4544">
                  <c:v>0</c:v>
                </c:pt>
                <c:pt idx="4545">
                  <c:v>0</c:v>
                </c:pt>
                <c:pt idx="4546">
                  <c:v>0</c:v>
                </c:pt>
                <c:pt idx="4547">
                  <c:v>0</c:v>
                </c:pt>
                <c:pt idx="4548">
                  <c:v>0</c:v>
                </c:pt>
                <c:pt idx="4549">
                  <c:v>0</c:v>
                </c:pt>
                <c:pt idx="4550">
                  <c:v>0</c:v>
                </c:pt>
                <c:pt idx="4551">
                  <c:v>0</c:v>
                </c:pt>
                <c:pt idx="4552">
                  <c:v>0</c:v>
                </c:pt>
                <c:pt idx="4553">
                  <c:v>0</c:v>
                </c:pt>
                <c:pt idx="4554">
                  <c:v>0</c:v>
                </c:pt>
                <c:pt idx="4555">
                  <c:v>0</c:v>
                </c:pt>
                <c:pt idx="4556">
                  <c:v>0</c:v>
                </c:pt>
                <c:pt idx="4557">
                  <c:v>0</c:v>
                </c:pt>
                <c:pt idx="4558">
                  <c:v>0</c:v>
                </c:pt>
                <c:pt idx="4559">
                  <c:v>0</c:v>
                </c:pt>
                <c:pt idx="4560">
                  <c:v>0</c:v>
                </c:pt>
                <c:pt idx="4561">
                  <c:v>0</c:v>
                </c:pt>
                <c:pt idx="4562">
                  <c:v>0</c:v>
                </c:pt>
                <c:pt idx="4563">
                  <c:v>0</c:v>
                </c:pt>
                <c:pt idx="4564">
                  <c:v>0</c:v>
                </c:pt>
                <c:pt idx="4565">
                  <c:v>0</c:v>
                </c:pt>
                <c:pt idx="4566">
                  <c:v>0</c:v>
                </c:pt>
                <c:pt idx="4567">
                  <c:v>0</c:v>
                </c:pt>
                <c:pt idx="4568">
                  <c:v>0</c:v>
                </c:pt>
                <c:pt idx="4569">
                  <c:v>0</c:v>
                </c:pt>
                <c:pt idx="4570">
                  <c:v>0</c:v>
                </c:pt>
                <c:pt idx="4571">
                  <c:v>0</c:v>
                </c:pt>
                <c:pt idx="4572">
                  <c:v>0</c:v>
                </c:pt>
                <c:pt idx="4573">
                  <c:v>0</c:v>
                </c:pt>
                <c:pt idx="4574">
                  <c:v>0</c:v>
                </c:pt>
                <c:pt idx="4575">
                  <c:v>0</c:v>
                </c:pt>
                <c:pt idx="4576">
                  <c:v>0</c:v>
                </c:pt>
                <c:pt idx="4577">
                  <c:v>0</c:v>
                </c:pt>
                <c:pt idx="4578">
                  <c:v>0</c:v>
                </c:pt>
                <c:pt idx="4579">
                  <c:v>0</c:v>
                </c:pt>
                <c:pt idx="4580">
                  <c:v>0</c:v>
                </c:pt>
                <c:pt idx="4581">
                  <c:v>0</c:v>
                </c:pt>
                <c:pt idx="4582">
                  <c:v>0</c:v>
                </c:pt>
                <c:pt idx="4583">
                  <c:v>0</c:v>
                </c:pt>
                <c:pt idx="4584">
                  <c:v>0</c:v>
                </c:pt>
                <c:pt idx="4585">
                  <c:v>0</c:v>
                </c:pt>
                <c:pt idx="4586">
                  <c:v>0</c:v>
                </c:pt>
                <c:pt idx="4587">
                  <c:v>0</c:v>
                </c:pt>
                <c:pt idx="4588">
                  <c:v>0</c:v>
                </c:pt>
                <c:pt idx="4589">
                  <c:v>0</c:v>
                </c:pt>
                <c:pt idx="4590">
                  <c:v>0</c:v>
                </c:pt>
                <c:pt idx="4591">
                  <c:v>0</c:v>
                </c:pt>
                <c:pt idx="4592">
                  <c:v>0</c:v>
                </c:pt>
                <c:pt idx="4593">
                  <c:v>0</c:v>
                </c:pt>
                <c:pt idx="4594">
                  <c:v>0</c:v>
                </c:pt>
                <c:pt idx="4595">
                  <c:v>0</c:v>
                </c:pt>
                <c:pt idx="4596">
                  <c:v>0</c:v>
                </c:pt>
                <c:pt idx="4597">
                  <c:v>0</c:v>
                </c:pt>
                <c:pt idx="4598">
                  <c:v>0</c:v>
                </c:pt>
                <c:pt idx="4599">
                  <c:v>0</c:v>
                </c:pt>
                <c:pt idx="4600">
                  <c:v>0</c:v>
                </c:pt>
                <c:pt idx="4601">
                  <c:v>0</c:v>
                </c:pt>
                <c:pt idx="4602">
                  <c:v>0</c:v>
                </c:pt>
                <c:pt idx="4603">
                  <c:v>0</c:v>
                </c:pt>
                <c:pt idx="4604">
                  <c:v>0</c:v>
                </c:pt>
                <c:pt idx="4605">
                  <c:v>0</c:v>
                </c:pt>
                <c:pt idx="4606">
                  <c:v>0</c:v>
                </c:pt>
                <c:pt idx="4607">
                  <c:v>0</c:v>
                </c:pt>
                <c:pt idx="4608">
                  <c:v>0</c:v>
                </c:pt>
                <c:pt idx="4609">
                  <c:v>0</c:v>
                </c:pt>
                <c:pt idx="4610">
                  <c:v>0</c:v>
                </c:pt>
                <c:pt idx="4611">
                  <c:v>0</c:v>
                </c:pt>
                <c:pt idx="4612">
                  <c:v>0</c:v>
                </c:pt>
                <c:pt idx="4613">
                  <c:v>0</c:v>
                </c:pt>
                <c:pt idx="4614">
                  <c:v>0</c:v>
                </c:pt>
                <c:pt idx="4615">
                  <c:v>0</c:v>
                </c:pt>
                <c:pt idx="4616">
                  <c:v>0</c:v>
                </c:pt>
                <c:pt idx="4617">
                  <c:v>0</c:v>
                </c:pt>
                <c:pt idx="4618">
                  <c:v>0</c:v>
                </c:pt>
                <c:pt idx="4619">
                  <c:v>0</c:v>
                </c:pt>
                <c:pt idx="4620">
                  <c:v>0</c:v>
                </c:pt>
                <c:pt idx="4621">
                  <c:v>0</c:v>
                </c:pt>
                <c:pt idx="4622">
                  <c:v>0</c:v>
                </c:pt>
                <c:pt idx="4623">
                  <c:v>0</c:v>
                </c:pt>
                <c:pt idx="4624">
                  <c:v>0</c:v>
                </c:pt>
                <c:pt idx="4625">
                  <c:v>0</c:v>
                </c:pt>
                <c:pt idx="4626">
                  <c:v>0</c:v>
                </c:pt>
                <c:pt idx="4627">
                  <c:v>0</c:v>
                </c:pt>
                <c:pt idx="4628">
                  <c:v>0</c:v>
                </c:pt>
                <c:pt idx="4629">
                  <c:v>0</c:v>
                </c:pt>
                <c:pt idx="4630">
                  <c:v>0</c:v>
                </c:pt>
                <c:pt idx="4631">
                  <c:v>0</c:v>
                </c:pt>
                <c:pt idx="4632">
                  <c:v>0</c:v>
                </c:pt>
                <c:pt idx="4633">
                  <c:v>0</c:v>
                </c:pt>
                <c:pt idx="4634">
                  <c:v>0</c:v>
                </c:pt>
                <c:pt idx="4635">
                  <c:v>0</c:v>
                </c:pt>
                <c:pt idx="4636">
                  <c:v>0</c:v>
                </c:pt>
                <c:pt idx="4637">
                  <c:v>0</c:v>
                </c:pt>
                <c:pt idx="4638">
                  <c:v>0</c:v>
                </c:pt>
                <c:pt idx="4639">
                  <c:v>0</c:v>
                </c:pt>
                <c:pt idx="4640">
                  <c:v>0</c:v>
                </c:pt>
                <c:pt idx="4641">
                  <c:v>0</c:v>
                </c:pt>
                <c:pt idx="4642">
                  <c:v>0</c:v>
                </c:pt>
                <c:pt idx="4643">
                  <c:v>0</c:v>
                </c:pt>
                <c:pt idx="4644">
                  <c:v>0</c:v>
                </c:pt>
                <c:pt idx="4645">
                  <c:v>0</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0</c:v>
                </c:pt>
                <c:pt idx="4660">
                  <c:v>0</c:v>
                </c:pt>
                <c:pt idx="4661">
                  <c:v>0</c:v>
                </c:pt>
                <c:pt idx="4662">
                  <c:v>0</c:v>
                </c:pt>
                <c:pt idx="4663">
                  <c:v>0</c:v>
                </c:pt>
                <c:pt idx="4664">
                  <c:v>0</c:v>
                </c:pt>
                <c:pt idx="4665">
                  <c:v>0</c:v>
                </c:pt>
                <c:pt idx="4666">
                  <c:v>0</c:v>
                </c:pt>
                <c:pt idx="4667">
                  <c:v>0</c:v>
                </c:pt>
                <c:pt idx="4668">
                  <c:v>0</c:v>
                </c:pt>
                <c:pt idx="4669">
                  <c:v>0</c:v>
                </c:pt>
                <c:pt idx="4670">
                  <c:v>0</c:v>
                </c:pt>
                <c:pt idx="4671">
                  <c:v>0</c:v>
                </c:pt>
                <c:pt idx="4672">
                  <c:v>0</c:v>
                </c:pt>
                <c:pt idx="4673">
                  <c:v>0</c:v>
                </c:pt>
                <c:pt idx="4674">
                  <c:v>0</c:v>
                </c:pt>
                <c:pt idx="4675">
                  <c:v>0</c:v>
                </c:pt>
                <c:pt idx="4676">
                  <c:v>0</c:v>
                </c:pt>
                <c:pt idx="4677">
                  <c:v>0</c:v>
                </c:pt>
                <c:pt idx="4678">
                  <c:v>0</c:v>
                </c:pt>
                <c:pt idx="4679">
                  <c:v>0</c:v>
                </c:pt>
                <c:pt idx="4680">
                  <c:v>0</c:v>
                </c:pt>
                <c:pt idx="4681">
                  <c:v>0</c:v>
                </c:pt>
                <c:pt idx="4682">
                  <c:v>0</c:v>
                </c:pt>
                <c:pt idx="4683">
                  <c:v>0</c:v>
                </c:pt>
                <c:pt idx="4684">
                  <c:v>0</c:v>
                </c:pt>
                <c:pt idx="4685">
                  <c:v>0</c:v>
                </c:pt>
                <c:pt idx="4686">
                  <c:v>0</c:v>
                </c:pt>
                <c:pt idx="4687">
                  <c:v>0</c:v>
                </c:pt>
                <c:pt idx="4688">
                  <c:v>0</c:v>
                </c:pt>
                <c:pt idx="4689">
                  <c:v>0</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pt idx="4704">
                  <c:v>0</c:v>
                </c:pt>
                <c:pt idx="4705">
                  <c:v>0</c:v>
                </c:pt>
                <c:pt idx="4706">
                  <c:v>0</c:v>
                </c:pt>
                <c:pt idx="4707">
                  <c:v>0</c:v>
                </c:pt>
                <c:pt idx="4708">
                  <c:v>0</c:v>
                </c:pt>
                <c:pt idx="4709">
                  <c:v>0</c:v>
                </c:pt>
                <c:pt idx="4710">
                  <c:v>0</c:v>
                </c:pt>
                <c:pt idx="4711">
                  <c:v>0</c:v>
                </c:pt>
                <c:pt idx="4712">
                  <c:v>0</c:v>
                </c:pt>
                <c:pt idx="4713">
                  <c:v>0</c:v>
                </c:pt>
                <c:pt idx="4714">
                  <c:v>0</c:v>
                </c:pt>
                <c:pt idx="4715">
                  <c:v>0</c:v>
                </c:pt>
                <c:pt idx="4716">
                  <c:v>0</c:v>
                </c:pt>
                <c:pt idx="4717">
                  <c:v>0</c:v>
                </c:pt>
                <c:pt idx="4718">
                  <c:v>0</c:v>
                </c:pt>
                <c:pt idx="4719">
                  <c:v>0</c:v>
                </c:pt>
                <c:pt idx="4720">
                  <c:v>0</c:v>
                </c:pt>
                <c:pt idx="4721">
                  <c:v>0</c:v>
                </c:pt>
                <c:pt idx="4722">
                  <c:v>0</c:v>
                </c:pt>
                <c:pt idx="4723">
                  <c:v>0</c:v>
                </c:pt>
                <c:pt idx="4724">
                  <c:v>0</c:v>
                </c:pt>
                <c:pt idx="4725">
                  <c:v>0</c:v>
                </c:pt>
                <c:pt idx="4726">
                  <c:v>0</c:v>
                </c:pt>
                <c:pt idx="4727">
                  <c:v>0</c:v>
                </c:pt>
                <c:pt idx="4728">
                  <c:v>0</c:v>
                </c:pt>
                <c:pt idx="4729">
                  <c:v>0</c:v>
                </c:pt>
                <c:pt idx="4730">
                  <c:v>0</c:v>
                </c:pt>
                <c:pt idx="4731">
                  <c:v>0</c:v>
                </c:pt>
                <c:pt idx="4732">
                  <c:v>0</c:v>
                </c:pt>
                <c:pt idx="4733">
                  <c:v>0</c:v>
                </c:pt>
                <c:pt idx="4734">
                  <c:v>0</c:v>
                </c:pt>
                <c:pt idx="4735">
                  <c:v>0</c:v>
                </c:pt>
                <c:pt idx="4736">
                  <c:v>0</c:v>
                </c:pt>
                <c:pt idx="4737">
                  <c:v>0</c:v>
                </c:pt>
                <c:pt idx="4738">
                  <c:v>0</c:v>
                </c:pt>
                <c:pt idx="4739">
                  <c:v>0</c:v>
                </c:pt>
                <c:pt idx="4740">
                  <c:v>0</c:v>
                </c:pt>
                <c:pt idx="4741">
                  <c:v>0</c:v>
                </c:pt>
                <c:pt idx="4742">
                  <c:v>0</c:v>
                </c:pt>
                <c:pt idx="4743">
                  <c:v>0</c:v>
                </c:pt>
                <c:pt idx="4744">
                  <c:v>0</c:v>
                </c:pt>
                <c:pt idx="4745">
                  <c:v>0</c:v>
                </c:pt>
                <c:pt idx="4746">
                  <c:v>0</c:v>
                </c:pt>
                <c:pt idx="4747">
                  <c:v>0</c:v>
                </c:pt>
                <c:pt idx="4748">
                  <c:v>0</c:v>
                </c:pt>
                <c:pt idx="4749">
                  <c:v>0</c:v>
                </c:pt>
                <c:pt idx="4750">
                  <c:v>0</c:v>
                </c:pt>
                <c:pt idx="4751">
                  <c:v>0</c:v>
                </c:pt>
                <c:pt idx="4752">
                  <c:v>0</c:v>
                </c:pt>
                <c:pt idx="4753">
                  <c:v>0</c:v>
                </c:pt>
                <c:pt idx="4754">
                  <c:v>0</c:v>
                </c:pt>
                <c:pt idx="4755">
                  <c:v>0</c:v>
                </c:pt>
                <c:pt idx="4756">
                  <c:v>0</c:v>
                </c:pt>
                <c:pt idx="4757">
                  <c:v>0</c:v>
                </c:pt>
                <c:pt idx="4758">
                  <c:v>0</c:v>
                </c:pt>
                <c:pt idx="4759">
                  <c:v>0</c:v>
                </c:pt>
                <c:pt idx="4760">
                  <c:v>0</c:v>
                </c:pt>
                <c:pt idx="4761">
                  <c:v>0</c:v>
                </c:pt>
                <c:pt idx="4762">
                  <c:v>0</c:v>
                </c:pt>
                <c:pt idx="4763">
                  <c:v>0</c:v>
                </c:pt>
                <c:pt idx="4764">
                  <c:v>0</c:v>
                </c:pt>
                <c:pt idx="4765">
                  <c:v>0</c:v>
                </c:pt>
                <c:pt idx="4766">
                  <c:v>0</c:v>
                </c:pt>
                <c:pt idx="4767">
                  <c:v>0</c:v>
                </c:pt>
                <c:pt idx="4768">
                  <c:v>0</c:v>
                </c:pt>
                <c:pt idx="4769">
                  <c:v>0</c:v>
                </c:pt>
                <c:pt idx="4770">
                  <c:v>0</c:v>
                </c:pt>
                <c:pt idx="4771">
                  <c:v>0</c:v>
                </c:pt>
                <c:pt idx="4772">
                  <c:v>0</c:v>
                </c:pt>
                <c:pt idx="4773">
                  <c:v>0</c:v>
                </c:pt>
                <c:pt idx="4774">
                  <c:v>0</c:v>
                </c:pt>
                <c:pt idx="4775">
                  <c:v>0</c:v>
                </c:pt>
                <c:pt idx="4776">
                  <c:v>0</c:v>
                </c:pt>
                <c:pt idx="4777">
                  <c:v>0</c:v>
                </c:pt>
                <c:pt idx="4778">
                  <c:v>0</c:v>
                </c:pt>
                <c:pt idx="4779">
                  <c:v>0</c:v>
                </c:pt>
                <c:pt idx="4780">
                  <c:v>0</c:v>
                </c:pt>
                <c:pt idx="4781">
                  <c:v>0</c:v>
                </c:pt>
                <c:pt idx="4782">
                  <c:v>0</c:v>
                </c:pt>
                <c:pt idx="4783">
                  <c:v>0</c:v>
                </c:pt>
                <c:pt idx="4784">
                  <c:v>0</c:v>
                </c:pt>
                <c:pt idx="4785">
                  <c:v>0</c:v>
                </c:pt>
                <c:pt idx="4786">
                  <c:v>0</c:v>
                </c:pt>
                <c:pt idx="4787">
                  <c:v>0</c:v>
                </c:pt>
                <c:pt idx="4788">
                  <c:v>0</c:v>
                </c:pt>
                <c:pt idx="4789">
                  <c:v>0</c:v>
                </c:pt>
                <c:pt idx="4790">
                  <c:v>0</c:v>
                </c:pt>
                <c:pt idx="4791">
                  <c:v>0</c:v>
                </c:pt>
                <c:pt idx="4792">
                  <c:v>0</c:v>
                </c:pt>
                <c:pt idx="4793">
                  <c:v>0</c:v>
                </c:pt>
                <c:pt idx="4794">
                  <c:v>0</c:v>
                </c:pt>
                <c:pt idx="4795">
                  <c:v>0</c:v>
                </c:pt>
                <c:pt idx="4796">
                  <c:v>0</c:v>
                </c:pt>
                <c:pt idx="4797">
                  <c:v>0</c:v>
                </c:pt>
                <c:pt idx="4798">
                  <c:v>0</c:v>
                </c:pt>
                <c:pt idx="4799">
                  <c:v>0</c:v>
                </c:pt>
                <c:pt idx="4800">
                  <c:v>0</c:v>
                </c:pt>
                <c:pt idx="4801">
                  <c:v>0</c:v>
                </c:pt>
                <c:pt idx="4802">
                  <c:v>0</c:v>
                </c:pt>
                <c:pt idx="4803">
                  <c:v>0</c:v>
                </c:pt>
                <c:pt idx="4804">
                  <c:v>0</c:v>
                </c:pt>
                <c:pt idx="4805">
                  <c:v>0</c:v>
                </c:pt>
                <c:pt idx="4806">
                  <c:v>0</c:v>
                </c:pt>
                <c:pt idx="4807">
                  <c:v>0</c:v>
                </c:pt>
                <c:pt idx="4808">
                  <c:v>0</c:v>
                </c:pt>
                <c:pt idx="4809">
                  <c:v>0</c:v>
                </c:pt>
                <c:pt idx="4810">
                  <c:v>0</c:v>
                </c:pt>
                <c:pt idx="4811">
                  <c:v>0</c:v>
                </c:pt>
                <c:pt idx="4812">
                  <c:v>0</c:v>
                </c:pt>
                <c:pt idx="4813">
                  <c:v>0</c:v>
                </c:pt>
                <c:pt idx="4814">
                  <c:v>0</c:v>
                </c:pt>
                <c:pt idx="4815">
                  <c:v>0</c:v>
                </c:pt>
                <c:pt idx="4816">
                  <c:v>0</c:v>
                </c:pt>
                <c:pt idx="4817">
                  <c:v>0</c:v>
                </c:pt>
                <c:pt idx="4818">
                  <c:v>0</c:v>
                </c:pt>
                <c:pt idx="4819">
                  <c:v>0</c:v>
                </c:pt>
                <c:pt idx="4820">
                  <c:v>0</c:v>
                </c:pt>
                <c:pt idx="4821">
                  <c:v>0</c:v>
                </c:pt>
                <c:pt idx="4822">
                  <c:v>0</c:v>
                </c:pt>
                <c:pt idx="4823">
                  <c:v>0</c:v>
                </c:pt>
                <c:pt idx="4824">
                  <c:v>0</c:v>
                </c:pt>
                <c:pt idx="4825">
                  <c:v>0</c:v>
                </c:pt>
                <c:pt idx="4826">
                  <c:v>0</c:v>
                </c:pt>
                <c:pt idx="4827">
                  <c:v>0</c:v>
                </c:pt>
                <c:pt idx="4828">
                  <c:v>0</c:v>
                </c:pt>
                <c:pt idx="4829">
                  <c:v>0</c:v>
                </c:pt>
                <c:pt idx="4830">
                  <c:v>0</c:v>
                </c:pt>
                <c:pt idx="4831">
                  <c:v>0</c:v>
                </c:pt>
                <c:pt idx="4832">
                  <c:v>0</c:v>
                </c:pt>
                <c:pt idx="4833">
                  <c:v>0</c:v>
                </c:pt>
                <c:pt idx="4834">
                  <c:v>0</c:v>
                </c:pt>
                <c:pt idx="4835">
                  <c:v>0</c:v>
                </c:pt>
                <c:pt idx="4836">
                  <c:v>0</c:v>
                </c:pt>
                <c:pt idx="4837">
                  <c:v>0</c:v>
                </c:pt>
                <c:pt idx="4838">
                  <c:v>0</c:v>
                </c:pt>
                <c:pt idx="4839">
                  <c:v>0</c:v>
                </c:pt>
                <c:pt idx="4840">
                  <c:v>0</c:v>
                </c:pt>
                <c:pt idx="4841">
                  <c:v>0</c:v>
                </c:pt>
                <c:pt idx="4842">
                  <c:v>0</c:v>
                </c:pt>
                <c:pt idx="4843">
                  <c:v>0</c:v>
                </c:pt>
                <c:pt idx="4844">
                  <c:v>0</c:v>
                </c:pt>
                <c:pt idx="4845">
                  <c:v>0</c:v>
                </c:pt>
                <c:pt idx="4846">
                  <c:v>0</c:v>
                </c:pt>
                <c:pt idx="4847">
                  <c:v>0</c:v>
                </c:pt>
                <c:pt idx="4848">
                  <c:v>0</c:v>
                </c:pt>
                <c:pt idx="4849">
                  <c:v>0</c:v>
                </c:pt>
                <c:pt idx="4850">
                  <c:v>0</c:v>
                </c:pt>
                <c:pt idx="4851">
                  <c:v>0</c:v>
                </c:pt>
                <c:pt idx="4852">
                  <c:v>0</c:v>
                </c:pt>
                <c:pt idx="4853">
                  <c:v>0</c:v>
                </c:pt>
                <c:pt idx="4854">
                  <c:v>0</c:v>
                </c:pt>
                <c:pt idx="4855">
                  <c:v>0</c:v>
                </c:pt>
                <c:pt idx="4856">
                  <c:v>0</c:v>
                </c:pt>
                <c:pt idx="4857">
                  <c:v>0</c:v>
                </c:pt>
                <c:pt idx="4858">
                  <c:v>0</c:v>
                </c:pt>
                <c:pt idx="4859">
                  <c:v>0</c:v>
                </c:pt>
                <c:pt idx="4860">
                  <c:v>0</c:v>
                </c:pt>
                <c:pt idx="4861">
                  <c:v>0</c:v>
                </c:pt>
                <c:pt idx="4862">
                  <c:v>0</c:v>
                </c:pt>
                <c:pt idx="4863">
                  <c:v>0</c:v>
                </c:pt>
                <c:pt idx="4864">
                  <c:v>0</c:v>
                </c:pt>
                <c:pt idx="4865">
                  <c:v>0</c:v>
                </c:pt>
                <c:pt idx="4866">
                  <c:v>0</c:v>
                </c:pt>
                <c:pt idx="4867">
                  <c:v>0</c:v>
                </c:pt>
                <c:pt idx="4868">
                  <c:v>0</c:v>
                </c:pt>
                <c:pt idx="4869">
                  <c:v>0</c:v>
                </c:pt>
                <c:pt idx="4870">
                  <c:v>0</c:v>
                </c:pt>
                <c:pt idx="4871">
                  <c:v>0</c:v>
                </c:pt>
                <c:pt idx="4872">
                  <c:v>0</c:v>
                </c:pt>
                <c:pt idx="4873">
                  <c:v>0</c:v>
                </c:pt>
                <c:pt idx="4874">
                  <c:v>0</c:v>
                </c:pt>
                <c:pt idx="4875">
                  <c:v>0</c:v>
                </c:pt>
                <c:pt idx="4876">
                  <c:v>0</c:v>
                </c:pt>
                <c:pt idx="4877">
                  <c:v>0</c:v>
                </c:pt>
                <c:pt idx="4878">
                  <c:v>0</c:v>
                </c:pt>
                <c:pt idx="4879">
                  <c:v>0</c:v>
                </c:pt>
                <c:pt idx="4880">
                  <c:v>0</c:v>
                </c:pt>
                <c:pt idx="4881">
                  <c:v>0</c:v>
                </c:pt>
                <c:pt idx="4882">
                  <c:v>0</c:v>
                </c:pt>
                <c:pt idx="4883">
                  <c:v>0</c:v>
                </c:pt>
                <c:pt idx="4884">
                  <c:v>0</c:v>
                </c:pt>
                <c:pt idx="4885">
                  <c:v>0</c:v>
                </c:pt>
                <c:pt idx="4886">
                  <c:v>0</c:v>
                </c:pt>
                <c:pt idx="4887">
                  <c:v>0</c:v>
                </c:pt>
                <c:pt idx="4888">
                  <c:v>0</c:v>
                </c:pt>
                <c:pt idx="4889">
                  <c:v>0</c:v>
                </c:pt>
                <c:pt idx="4890">
                  <c:v>0</c:v>
                </c:pt>
                <c:pt idx="4891">
                  <c:v>0</c:v>
                </c:pt>
                <c:pt idx="4892">
                  <c:v>0</c:v>
                </c:pt>
                <c:pt idx="4893">
                  <c:v>0</c:v>
                </c:pt>
                <c:pt idx="4894">
                  <c:v>0</c:v>
                </c:pt>
                <c:pt idx="4895">
                  <c:v>0</c:v>
                </c:pt>
                <c:pt idx="4896">
                  <c:v>0</c:v>
                </c:pt>
                <c:pt idx="4897">
                  <c:v>0</c:v>
                </c:pt>
                <c:pt idx="4898">
                  <c:v>0</c:v>
                </c:pt>
                <c:pt idx="4899">
                  <c:v>0</c:v>
                </c:pt>
                <c:pt idx="4900">
                  <c:v>0</c:v>
                </c:pt>
                <c:pt idx="4901">
                  <c:v>0</c:v>
                </c:pt>
                <c:pt idx="4902">
                  <c:v>0</c:v>
                </c:pt>
                <c:pt idx="4903">
                  <c:v>0</c:v>
                </c:pt>
                <c:pt idx="4904">
                  <c:v>0</c:v>
                </c:pt>
                <c:pt idx="4905">
                  <c:v>0</c:v>
                </c:pt>
                <c:pt idx="4906">
                  <c:v>0</c:v>
                </c:pt>
                <c:pt idx="4907">
                  <c:v>0</c:v>
                </c:pt>
                <c:pt idx="4908">
                  <c:v>0</c:v>
                </c:pt>
                <c:pt idx="4909">
                  <c:v>0</c:v>
                </c:pt>
                <c:pt idx="4910">
                  <c:v>0</c:v>
                </c:pt>
                <c:pt idx="4911">
                  <c:v>0</c:v>
                </c:pt>
                <c:pt idx="4912">
                  <c:v>0</c:v>
                </c:pt>
                <c:pt idx="4913">
                  <c:v>0</c:v>
                </c:pt>
                <c:pt idx="4914">
                  <c:v>0</c:v>
                </c:pt>
                <c:pt idx="4915">
                  <c:v>0</c:v>
                </c:pt>
                <c:pt idx="4916">
                  <c:v>0</c:v>
                </c:pt>
                <c:pt idx="4917">
                  <c:v>0</c:v>
                </c:pt>
                <c:pt idx="4918">
                  <c:v>0</c:v>
                </c:pt>
                <c:pt idx="4919">
                  <c:v>0</c:v>
                </c:pt>
                <c:pt idx="4920">
                  <c:v>0</c:v>
                </c:pt>
                <c:pt idx="4921">
                  <c:v>0</c:v>
                </c:pt>
                <c:pt idx="4922">
                  <c:v>0</c:v>
                </c:pt>
                <c:pt idx="4923">
                  <c:v>0</c:v>
                </c:pt>
                <c:pt idx="4924">
                  <c:v>0</c:v>
                </c:pt>
                <c:pt idx="4925">
                  <c:v>0</c:v>
                </c:pt>
                <c:pt idx="4926">
                  <c:v>0</c:v>
                </c:pt>
                <c:pt idx="4927">
                  <c:v>0</c:v>
                </c:pt>
                <c:pt idx="4928">
                  <c:v>0</c:v>
                </c:pt>
                <c:pt idx="4929">
                  <c:v>0</c:v>
                </c:pt>
                <c:pt idx="4930">
                  <c:v>0</c:v>
                </c:pt>
                <c:pt idx="4931">
                  <c:v>0</c:v>
                </c:pt>
                <c:pt idx="4932">
                  <c:v>0</c:v>
                </c:pt>
                <c:pt idx="4933">
                  <c:v>0</c:v>
                </c:pt>
                <c:pt idx="4934">
                  <c:v>0</c:v>
                </c:pt>
                <c:pt idx="4935">
                  <c:v>0</c:v>
                </c:pt>
                <c:pt idx="4936">
                  <c:v>0</c:v>
                </c:pt>
                <c:pt idx="4937">
                  <c:v>0</c:v>
                </c:pt>
                <c:pt idx="4938">
                  <c:v>0</c:v>
                </c:pt>
                <c:pt idx="4939">
                  <c:v>0</c:v>
                </c:pt>
                <c:pt idx="4940">
                  <c:v>0</c:v>
                </c:pt>
                <c:pt idx="4941">
                  <c:v>0</c:v>
                </c:pt>
                <c:pt idx="4942">
                  <c:v>0</c:v>
                </c:pt>
                <c:pt idx="4943">
                  <c:v>0</c:v>
                </c:pt>
                <c:pt idx="4944">
                  <c:v>0</c:v>
                </c:pt>
                <c:pt idx="4945">
                  <c:v>0</c:v>
                </c:pt>
                <c:pt idx="4946">
                  <c:v>0</c:v>
                </c:pt>
                <c:pt idx="4947">
                  <c:v>0</c:v>
                </c:pt>
                <c:pt idx="4948">
                  <c:v>0</c:v>
                </c:pt>
                <c:pt idx="4949">
                  <c:v>0</c:v>
                </c:pt>
                <c:pt idx="4950">
                  <c:v>0</c:v>
                </c:pt>
                <c:pt idx="4951">
                  <c:v>0</c:v>
                </c:pt>
                <c:pt idx="4952">
                  <c:v>0</c:v>
                </c:pt>
                <c:pt idx="4953">
                  <c:v>0</c:v>
                </c:pt>
                <c:pt idx="4954">
                  <c:v>0</c:v>
                </c:pt>
                <c:pt idx="4955">
                  <c:v>0</c:v>
                </c:pt>
                <c:pt idx="4956">
                  <c:v>0</c:v>
                </c:pt>
                <c:pt idx="4957">
                  <c:v>0</c:v>
                </c:pt>
                <c:pt idx="4958">
                  <c:v>0</c:v>
                </c:pt>
                <c:pt idx="4959">
                  <c:v>0</c:v>
                </c:pt>
                <c:pt idx="4960">
                  <c:v>0</c:v>
                </c:pt>
                <c:pt idx="4961">
                  <c:v>0</c:v>
                </c:pt>
                <c:pt idx="4962">
                  <c:v>0</c:v>
                </c:pt>
                <c:pt idx="4963">
                  <c:v>0</c:v>
                </c:pt>
                <c:pt idx="4964">
                  <c:v>0</c:v>
                </c:pt>
                <c:pt idx="4965">
                  <c:v>0</c:v>
                </c:pt>
                <c:pt idx="4966">
                  <c:v>0</c:v>
                </c:pt>
                <c:pt idx="4967">
                  <c:v>0</c:v>
                </c:pt>
                <c:pt idx="4968">
                  <c:v>0</c:v>
                </c:pt>
                <c:pt idx="4969">
                  <c:v>0</c:v>
                </c:pt>
                <c:pt idx="4970">
                  <c:v>0</c:v>
                </c:pt>
                <c:pt idx="4971">
                  <c:v>0</c:v>
                </c:pt>
                <c:pt idx="4972">
                  <c:v>0</c:v>
                </c:pt>
                <c:pt idx="4973">
                  <c:v>0</c:v>
                </c:pt>
                <c:pt idx="4974">
                  <c:v>0</c:v>
                </c:pt>
                <c:pt idx="4975">
                  <c:v>0</c:v>
                </c:pt>
                <c:pt idx="4976">
                  <c:v>0</c:v>
                </c:pt>
                <c:pt idx="4977">
                  <c:v>0</c:v>
                </c:pt>
                <c:pt idx="4978">
                  <c:v>0</c:v>
                </c:pt>
                <c:pt idx="4979">
                  <c:v>0</c:v>
                </c:pt>
                <c:pt idx="4980">
                  <c:v>0</c:v>
                </c:pt>
                <c:pt idx="4981">
                  <c:v>0</c:v>
                </c:pt>
                <c:pt idx="4982">
                  <c:v>0</c:v>
                </c:pt>
                <c:pt idx="4983">
                  <c:v>0</c:v>
                </c:pt>
                <c:pt idx="4984">
                  <c:v>0</c:v>
                </c:pt>
                <c:pt idx="4985">
                  <c:v>0</c:v>
                </c:pt>
                <c:pt idx="4986">
                  <c:v>0</c:v>
                </c:pt>
                <c:pt idx="4987">
                  <c:v>0</c:v>
                </c:pt>
                <c:pt idx="4988">
                  <c:v>0</c:v>
                </c:pt>
                <c:pt idx="4989">
                  <c:v>0</c:v>
                </c:pt>
                <c:pt idx="4990">
                  <c:v>0</c:v>
                </c:pt>
                <c:pt idx="4991">
                  <c:v>0</c:v>
                </c:pt>
                <c:pt idx="4992">
                  <c:v>0</c:v>
                </c:pt>
                <c:pt idx="4993">
                  <c:v>0</c:v>
                </c:pt>
                <c:pt idx="4994">
                  <c:v>0</c:v>
                </c:pt>
                <c:pt idx="4995">
                  <c:v>0</c:v>
                </c:pt>
                <c:pt idx="4996">
                  <c:v>0</c:v>
                </c:pt>
                <c:pt idx="4997">
                  <c:v>0</c:v>
                </c:pt>
                <c:pt idx="4998">
                  <c:v>0</c:v>
                </c:pt>
                <c:pt idx="4999">
                  <c:v>0</c:v>
                </c:pt>
                <c:pt idx="5000">
                  <c:v>0</c:v>
                </c:pt>
                <c:pt idx="5001">
                  <c:v>0</c:v>
                </c:pt>
                <c:pt idx="5002">
                  <c:v>0</c:v>
                </c:pt>
                <c:pt idx="5003">
                  <c:v>0</c:v>
                </c:pt>
                <c:pt idx="5004">
                  <c:v>0</c:v>
                </c:pt>
                <c:pt idx="5005">
                  <c:v>0</c:v>
                </c:pt>
                <c:pt idx="5006">
                  <c:v>0</c:v>
                </c:pt>
                <c:pt idx="5007">
                  <c:v>0</c:v>
                </c:pt>
                <c:pt idx="5008">
                  <c:v>0</c:v>
                </c:pt>
                <c:pt idx="5009">
                  <c:v>0</c:v>
                </c:pt>
                <c:pt idx="5010">
                  <c:v>0</c:v>
                </c:pt>
                <c:pt idx="5011">
                  <c:v>0</c:v>
                </c:pt>
                <c:pt idx="5012">
                  <c:v>0</c:v>
                </c:pt>
                <c:pt idx="5013">
                  <c:v>0</c:v>
                </c:pt>
                <c:pt idx="5014">
                  <c:v>0</c:v>
                </c:pt>
                <c:pt idx="5015">
                  <c:v>0</c:v>
                </c:pt>
                <c:pt idx="5016">
                  <c:v>0</c:v>
                </c:pt>
                <c:pt idx="5017">
                  <c:v>0</c:v>
                </c:pt>
                <c:pt idx="5018">
                  <c:v>0</c:v>
                </c:pt>
                <c:pt idx="5019">
                  <c:v>0</c:v>
                </c:pt>
                <c:pt idx="5020">
                  <c:v>0</c:v>
                </c:pt>
                <c:pt idx="5021">
                  <c:v>0</c:v>
                </c:pt>
                <c:pt idx="5022">
                  <c:v>0</c:v>
                </c:pt>
                <c:pt idx="5023">
                  <c:v>0</c:v>
                </c:pt>
                <c:pt idx="5024">
                  <c:v>0</c:v>
                </c:pt>
                <c:pt idx="5025">
                  <c:v>0</c:v>
                </c:pt>
                <c:pt idx="5026">
                  <c:v>0</c:v>
                </c:pt>
                <c:pt idx="5027">
                  <c:v>0</c:v>
                </c:pt>
                <c:pt idx="5028">
                  <c:v>0</c:v>
                </c:pt>
                <c:pt idx="5029">
                  <c:v>0</c:v>
                </c:pt>
                <c:pt idx="5030">
                  <c:v>0</c:v>
                </c:pt>
                <c:pt idx="5031">
                  <c:v>0</c:v>
                </c:pt>
                <c:pt idx="5032">
                  <c:v>0</c:v>
                </c:pt>
                <c:pt idx="5033">
                  <c:v>0</c:v>
                </c:pt>
                <c:pt idx="5034">
                  <c:v>0</c:v>
                </c:pt>
                <c:pt idx="5035">
                  <c:v>0</c:v>
                </c:pt>
                <c:pt idx="5036">
                  <c:v>0</c:v>
                </c:pt>
                <c:pt idx="5037">
                  <c:v>0</c:v>
                </c:pt>
                <c:pt idx="5038">
                  <c:v>0</c:v>
                </c:pt>
                <c:pt idx="5039">
                  <c:v>0</c:v>
                </c:pt>
                <c:pt idx="5040">
                  <c:v>0</c:v>
                </c:pt>
                <c:pt idx="5041">
                  <c:v>0</c:v>
                </c:pt>
                <c:pt idx="5042">
                  <c:v>0</c:v>
                </c:pt>
                <c:pt idx="5043">
                  <c:v>0</c:v>
                </c:pt>
                <c:pt idx="5044">
                  <c:v>0</c:v>
                </c:pt>
                <c:pt idx="5045">
                  <c:v>0</c:v>
                </c:pt>
                <c:pt idx="5046">
                  <c:v>0</c:v>
                </c:pt>
                <c:pt idx="5047">
                  <c:v>0</c:v>
                </c:pt>
                <c:pt idx="5048">
                  <c:v>0</c:v>
                </c:pt>
                <c:pt idx="5049">
                  <c:v>0</c:v>
                </c:pt>
                <c:pt idx="5050">
                  <c:v>0</c:v>
                </c:pt>
                <c:pt idx="5051">
                  <c:v>0</c:v>
                </c:pt>
                <c:pt idx="5052">
                  <c:v>0</c:v>
                </c:pt>
                <c:pt idx="5053">
                  <c:v>0</c:v>
                </c:pt>
                <c:pt idx="5054">
                  <c:v>0</c:v>
                </c:pt>
                <c:pt idx="5055">
                  <c:v>0</c:v>
                </c:pt>
                <c:pt idx="5056">
                  <c:v>0</c:v>
                </c:pt>
                <c:pt idx="5057">
                  <c:v>0</c:v>
                </c:pt>
                <c:pt idx="5058">
                  <c:v>0</c:v>
                </c:pt>
                <c:pt idx="5059">
                  <c:v>0</c:v>
                </c:pt>
                <c:pt idx="5060">
                  <c:v>0</c:v>
                </c:pt>
                <c:pt idx="5061">
                  <c:v>0</c:v>
                </c:pt>
                <c:pt idx="5062">
                  <c:v>0</c:v>
                </c:pt>
                <c:pt idx="5063">
                  <c:v>0</c:v>
                </c:pt>
                <c:pt idx="5064">
                  <c:v>0</c:v>
                </c:pt>
                <c:pt idx="5065">
                  <c:v>0</c:v>
                </c:pt>
                <c:pt idx="5066">
                  <c:v>0</c:v>
                </c:pt>
                <c:pt idx="5067">
                  <c:v>0</c:v>
                </c:pt>
                <c:pt idx="5068">
                  <c:v>0</c:v>
                </c:pt>
                <c:pt idx="5069">
                  <c:v>0</c:v>
                </c:pt>
                <c:pt idx="5070">
                  <c:v>0</c:v>
                </c:pt>
                <c:pt idx="5071">
                  <c:v>0</c:v>
                </c:pt>
                <c:pt idx="5072">
                  <c:v>0</c:v>
                </c:pt>
                <c:pt idx="5073">
                  <c:v>0</c:v>
                </c:pt>
                <c:pt idx="5074">
                  <c:v>0</c:v>
                </c:pt>
                <c:pt idx="5075">
                  <c:v>0</c:v>
                </c:pt>
                <c:pt idx="5076">
                  <c:v>0</c:v>
                </c:pt>
                <c:pt idx="5077">
                  <c:v>0</c:v>
                </c:pt>
                <c:pt idx="5078">
                  <c:v>0</c:v>
                </c:pt>
                <c:pt idx="5079">
                  <c:v>0</c:v>
                </c:pt>
                <c:pt idx="5080">
                  <c:v>0</c:v>
                </c:pt>
                <c:pt idx="5081">
                  <c:v>0</c:v>
                </c:pt>
                <c:pt idx="5082">
                  <c:v>0</c:v>
                </c:pt>
                <c:pt idx="5083">
                  <c:v>0</c:v>
                </c:pt>
                <c:pt idx="5084">
                  <c:v>0</c:v>
                </c:pt>
                <c:pt idx="5085">
                  <c:v>0</c:v>
                </c:pt>
                <c:pt idx="5086">
                  <c:v>0</c:v>
                </c:pt>
                <c:pt idx="5087">
                  <c:v>0</c:v>
                </c:pt>
                <c:pt idx="5088">
                  <c:v>0</c:v>
                </c:pt>
                <c:pt idx="5089">
                  <c:v>0</c:v>
                </c:pt>
                <c:pt idx="5090">
                  <c:v>0</c:v>
                </c:pt>
                <c:pt idx="5091">
                  <c:v>0</c:v>
                </c:pt>
                <c:pt idx="5092">
                  <c:v>0</c:v>
                </c:pt>
                <c:pt idx="5093">
                  <c:v>0</c:v>
                </c:pt>
                <c:pt idx="5094">
                  <c:v>0</c:v>
                </c:pt>
                <c:pt idx="5095">
                  <c:v>0</c:v>
                </c:pt>
                <c:pt idx="5096">
                  <c:v>0</c:v>
                </c:pt>
                <c:pt idx="5097">
                  <c:v>0</c:v>
                </c:pt>
                <c:pt idx="5098">
                  <c:v>0</c:v>
                </c:pt>
                <c:pt idx="5099">
                  <c:v>0</c:v>
                </c:pt>
                <c:pt idx="5100">
                  <c:v>0</c:v>
                </c:pt>
                <c:pt idx="5101">
                  <c:v>0</c:v>
                </c:pt>
                <c:pt idx="5102">
                  <c:v>0</c:v>
                </c:pt>
                <c:pt idx="5103">
                  <c:v>0</c:v>
                </c:pt>
                <c:pt idx="5104">
                  <c:v>0</c:v>
                </c:pt>
                <c:pt idx="5105">
                  <c:v>0</c:v>
                </c:pt>
                <c:pt idx="5106">
                  <c:v>0</c:v>
                </c:pt>
                <c:pt idx="5107">
                  <c:v>0</c:v>
                </c:pt>
                <c:pt idx="5108">
                  <c:v>0</c:v>
                </c:pt>
                <c:pt idx="5109">
                  <c:v>0</c:v>
                </c:pt>
                <c:pt idx="5110">
                  <c:v>0</c:v>
                </c:pt>
                <c:pt idx="5111">
                  <c:v>0</c:v>
                </c:pt>
                <c:pt idx="5112">
                  <c:v>0</c:v>
                </c:pt>
                <c:pt idx="5113">
                  <c:v>0</c:v>
                </c:pt>
                <c:pt idx="5114">
                  <c:v>0</c:v>
                </c:pt>
                <c:pt idx="5115">
                  <c:v>0</c:v>
                </c:pt>
                <c:pt idx="5116">
                  <c:v>0</c:v>
                </c:pt>
                <c:pt idx="5117">
                  <c:v>0</c:v>
                </c:pt>
                <c:pt idx="5118">
                  <c:v>0</c:v>
                </c:pt>
                <c:pt idx="5119">
                  <c:v>0</c:v>
                </c:pt>
                <c:pt idx="5120">
                  <c:v>0</c:v>
                </c:pt>
                <c:pt idx="5121">
                  <c:v>0</c:v>
                </c:pt>
                <c:pt idx="5122">
                  <c:v>0</c:v>
                </c:pt>
                <c:pt idx="5123">
                  <c:v>0</c:v>
                </c:pt>
                <c:pt idx="5124">
                  <c:v>0</c:v>
                </c:pt>
                <c:pt idx="5125">
                  <c:v>0</c:v>
                </c:pt>
                <c:pt idx="5126">
                  <c:v>0</c:v>
                </c:pt>
                <c:pt idx="5127">
                  <c:v>0</c:v>
                </c:pt>
                <c:pt idx="5128">
                  <c:v>0</c:v>
                </c:pt>
                <c:pt idx="5129">
                  <c:v>0</c:v>
                </c:pt>
                <c:pt idx="5130">
                  <c:v>0</c:v>
                </c:pt>
                <c:pt idx="5131">
                  <c:v>0</c:v>
                </c:pt>
                <c:pt idx="5132">
                  <c:v>0</c:v>
                </c:pt>
                <c:pt idx="5133">
                  <c:v>0</c:v>
                </c:pt>
                <c:pt idx="5134">
                  <c:v>0</c:v>
                </c:pt>
                <c:pt idx="5135">
                  <c:v>0</c:v>
                </c:pt>
                <c:pt idx="5136">
                  <c:v>0</c:v>
                </c:pt>
                <c:pt idx="5137">
                  <c:v>0</c:v>
                </c:pt>
                <c:pt idx="5138">
                  <c:v>0</c:v>
                </c:pt>
                <c:pt idx="5139">
                  <c:v>0</c:v>
                </c:pt>
                <c:pt idx="5140">
                  <c:v>0</c:v>
                </c:pt>
                <c:pt idx="5141">
                  <c:v>0</c:v>
                </c:pt>
                <c:pt idx="5142">
                  <c:v>0</c:v>
                </c:pt>
                <c:pt idx="5143">
                  <c:v>0</c:v>
                </c:pt>
                <c:pt idx="5144">
                  <c:v>0</c:v>
                </c:pt>
                <c:pt idx="5145">
                  <c:v>0</c:v>
                </c:pt>
                <c:pt idx="5146">
                  <c:v>0</c:v>
                </c:pt>
                <c:pt idx="5147">
                  <c:v>0</c:v>
                </c:pt>
                <c:pt idx="5148">
                  <c:v>0</c:v>
                </c:pt>
                <c:pt idx="5149">
                  <c:v>0</c:v>
                </c:pt>
                <c:pt idx="5150">
                  <c:v>0</c:v>
                </c:pt>
                <c:pt idx="5151">
                  <c:v>0</c:v>
                </c:pt>
                <c:pt idx="5152">
                  <c:v>0</c:v>
                </c:pt>
                <c:pt idx="5153">
                  <c:v>0</c:v>
                </c:pt>
                <c:pt idx="5154">
                  <c:v>0</c:v>
                </c:pt>
                <c:pt idx="5155">
                  <c:v>0</c:v>
                </c:pt>
                <c:pt idx="5156">
                  <c:v>0</c:v>
                </c:pt>
                <c:pt idx="5157">
                  <c:v>0</c:v>
                </c:pt>
                <c:pt idx="5158">
                  <c:v>0</c:v>
                </c:pt>
                <c:pt idx="5159">
                  <c:v>0</c:v>
                </c:pt>
                <c:pt idx="5160">
                  <c:v>0</c:v>
                </c:pt>
                <c:pt idx="5161">
                  <c:v>0</c:v>
                </c:pt>
                <c:pt idx="5162">
                  <c:v>0</c:v>
                </c:pt>
                <c:pt idx="5163">
                  <c:v>0</c:v>
                </c:pt>
                <c:pt idx="5164">
                  <c:v>0</c:v>
                </c:pt>
                <c:pt idx="5165">
                  <c:v>0</c:v>
                </c:pt>
                <c:pt idx="5166">
                  <c:v>0</c:v>
                </c:pt>
                <c:pt idx="5167">
                  <c:v>0</c:v>
                </c:pt>
                <c:pt idx="5168">
                  <c:v>0</c:v>
                </c:pt>
                <c:pt idx="5169">
                  <c:v>0</c:v>
                </c:pt>
                <c:pt idx="5170">
                  <c:v>0</c:v>
                </c:pt>
                <c:pt idx="5171">
                  <c:v>0</c:v>
                </c:pt>
                <c:pt idx="5172">
                  <c:v>0</c:v>
                </c:pt>
                <c:pt idx="5173">
                  <c:v>0</c:v>
                </c:pt>
                <c:pt idx="5174">
                  <c:v>0</c:v>
                </c:pt>
                <c:pt idx="5175">
                  <c:v>0</c:v>
                </c:pt>
                <c:pt idx="5176">
                  <c:v>0</c:v>
                </c:pt>
                <c:pt idx="5177">
                  <c:v>0</c:v>
                </c:pt>
                <c:pt idx="5178">
                  <c:v>0</c:v>
                </c:pt>
                <c:pt idx="5179">
                  <c:v>0</c:v>
                </c:pt>
                <c:pt idx="5180">
                  <c:v>0</c:v>
                </c:pt>
                <c:pt idx="5181">
                  <c:v>0</c:v>
                </c:pt>
                <c:pt idx="5182">
                  <c:v>0</c:v>
                </c:pt>
                <c:pt idx="5183">
                  <c:v>0</c:v>
                </c:pt>
                <c:pt idx="5184">
                  <c:v>0</c:v>
                </c:pt>
                <c:pt idx="5185">
                  <c:v>0</c:v>
                </c:pt>
                <c:pt idx="5186">
                  <c:v>0</c:v>
                </c:pt>
                <c:pt idx="5187">
                  <c:v>0</c:v>
                </c:pt>
                <c:pt idx="5188">
                  <c:v>0</c:v>
                </c:pt>
                <c:pt idx="5189">
                  <c:v>0</c:v>
                </c:pt>
                <c:pt idx="5190">
                  <c:v>0</c:v>
                </c:pt>
                <c:pt idx="5191">
                  <c:v>0</c:v>
                </c:pt>
                <c:pt idx="5192">
                  <c:v>0</c:v>
                </c:pt>
                <c:pt idx="5193">
                  <c:v>0</c:v>
                </c:pt>
                <c:pt idx="5194">
                  <c:v>0</c:v>
                </c:pt>
                <c:pt idx="5195">
                  <c:v>0</c:v>
                </c:pt>
                <c:pt idx="5196">
                  <c:v>0</c:v>
                </c:pt>
                <c:pt idx="5197">
                  <c:v>0</c:v>
                </c:pt>
                <c:pt idx="5198">
                  <c:v>0</c:v>
                </c:pt>
                <c:pt idx="5199">
                  <c:v>0</c:v>
                </c:pt>
                <c:pt idx="5200">
                  <c:v>0</c:v>
                </c:pt>
                <c:pt idx="5201">
                  <c:v>0</c:v>
                </c:pt>
                <c:pt idx="5202">
                  <c:v>0</c:v>
                </c:pt>
                <c:pt idx="5203">
                  <c:v>0</c:v>
                </c:pt>
                <c:pt idx="5204">
                  <c:v>0</c:v>
                </c:pt>
                <c:pt idx="5205">
                  <c:v>0</c:v>
                </c:pt>
                <c:pt idx="5206">
                  <c:v>0</c:v>
                </c:pt>
                <c:pt idx="5207">
                  <c:v>0</c:v>
                </c:pt>
                <c:pt idx="5208">
                  <c:v>0</c:v>
                </c:pt>
                <c:pt idx="5209">
                  <c:v>0</c:v>
                </c:pt>
                <c:pt idx="5210">
                  <c:v>0</c:v>
                </c:pt>
                <c:pt idx="5211">
                  <c:v>0</c:v>
                </c:pt>
                <c:pt idx="5212">
                  <c:v>0</c:v>
                </c:pt>
                <c:pt idx="5213">
                  <c:v>0</c:v>
                </c:pt>
                <c:pt idx="5214">
                  <c:v>0</c:v>
                </c:pt>
                <c:pt idx="5215">
                  <c:v>0</c:v>
                </c:pt>
                <c:pt idx="5216">
                  <c:v>0</c:v>
                </c:pt>
                <c:pt idx="5217">
                  <c:v>0</c:v>
                </c:pt>
                <c:pt idx="5218">
                  <c:v>0</c:v>
                </c:pt>
                <c:pt idx="5219">
                  <c:v>0</c:v>
                </c:pt>
                <c:pt idx="5220">
                  <c:v>0</c:v>
                </c:pt>
                <c:pt idx="5221">
                  <c:v>0</c:v>
                </c:pt>
                <c:pt idx="5222">
                  <c:v>0</c:v>
                </c:pt>
                <c:pt idx="5223">
                  <c:v>0</c:v>
                </c:pt>
                <c:pt idx="5224">
                  <c:v>0</c:v>
                </c:pt>
                <c:pt idx="5225">
                  <c:v>0</c:v>
                </c:pt>
                <c:pt idx="5226">
                  <c:v>0</c:v>
                </c:pt>
                <c:pt idx="5227">
                  <c:v>0</c:v>
                </c:pt>
                <c:pt idx="5228">
                  <c:v>0</c:v>
                </c:pt>
                <c:pt idx="5229">
                  <c:v>0</c:v>
                </c:pt>
                <c:pt idx="5230">
                  <c:v>0</c:v>
                </c:pt>
                <c:pt idx="5231">
                  <c:v>0</c:v>
                </c:pt>
                <c:pt idx="5232">
                  <c:v>0</c:v>
                </c:pt>
                <c:pt idx="5233">
                  <c:v>0</c:v>
                </c:pt>
                <c:pt idx="5234">
                  <c:v>0</c:v>
                </c:pt>
                <c:pt idx="5235">
                  <c:v>0</c:v>
                </c:pt>
                <c:pt idx="5236">
                  <c:v>0</c:v>
                </c:pt>
                <c:pt idx="5237">
                  <c:v>0</c:v>
                </c:pt>
                <c:pt idx="5238">
                  <c:v>0</c:v>
                </c:pt>
                <c:pt idx="5239">
                  <c:v>0</c:v>
                </c:pt>
                <c:pt idx="5240">
                  <c:v>0</c:v>
                </c:pt>
                <c:pt idx="5241">
                  <c:v>0</c:v>
                </c:pt>
                <c:pt idx="5242">
                  <c:v>0</c:v>
                </c:pt>
                <c:pt idx="5243">
                  <c:v>0</c:v>
                </c:pt>
                <c:pt idx="5244">
                  <c:v>0</c:v>
                </c:pt>
                <c:pt idx="5245">
                  <c:v>0</c:v>
                </c:pt>
                <c:pt idx="5246">
                  <c:v>0</c:v>
                </c:pt>
                <c:pt idx="5247">
                  <c:v>0</c:v>
                </c:pt>
                <c:pt idx="5248">
                  <c:v>0</c:v>
                </c:pt>
                <c:pt idx="5249">
                  <c:v>0</c:v>
                </c:pt>
                <c:pt idx="5250">
                  <c:v>0</c:v>
                </c:pt>
                <c:pt idx="5251">
                  <c:v>0</c:v>
                </c:pt>
                <c:pt idx="5252">
                  <c:v>0</c:v>
                </c:pt>
                <c:pt idx="5253">
                  <c:v>0</c:v>
                </c:pt>
                <c:pt idx="5254">
                  <c:v>0</c:v>
                </c:pt>
                <c:pt idx="5255">
                  <c:v>0</c:v>
                </c:pt>
                <c:pt idx="5256">
                  <c:v>0</c:v>
                </c:pt>
                <c:pt idx="5257">
                  <c:v>0</c:v>
                </c:pt>
                <c:pt idx="5258">
                  <c:v>0</c:v>
                </c:pt>
                <c:pt idx="5259">
                  <c:v>0</c:v>
                </c:pt>
                <c:pt idx="5260">
                  <c:v>0</c:v>
                </c:pt>
                <c:pt idx="5261">
                  <c:v>0</c:v>
                </c:pt>
                <c:pt idx="5262">
                  <c:v>0</c:v>
                </c:pt>
                <c:pt idx="5263">
                  <c:v>0</c:v>
                </c:pt>
                <c:pt idx="5264">
                  <c:v>0</c:v>
                </c:pt>
                <c:pt idx="5265">
                  <c:v>0</c:v>
                </c:pt>
                <c:pt idx="5266">
                  <c:v>0</c:v>
                </c:pt>
                <c:pt idx="5267">
                  <c:v>0</c:v>
                </c:pt>
                <c:pt idx="5268">
                  <c:v>0</c:v>
                </c:pt>
                <c:pt idx="5269">
                  <c:v>0</c:v>
                </c:pt>
                <c:pt idx="5270">
                  <c:v>0</c:v>
                </c:pt>
                <c:pt idx="5271">
                  <c:v>0</c:v>
                </c:pt>
                <c:pt idx="5272">
                  <c:v>0</c:v>
                </c:pt>
                <c:pt idx="5273">
                  <c:v>0</c:v>
                </c:pt>
                <c:pt idx="5274">
                  <c:v>0</c:v>
                </c:pt>
                <c:pt idx="5275">
                  <c:v>0</c:v>
                </c:pt>
                <c:pt idx="5276">
                  <c:v>0</c:v>
                </c:pt>
                <c:pt idx="5277">
                  <c:v>0</c:v>
                </c:pt>
                <c:pt idx="5278">
                  <c:v>0</c:v>
                </c:pt>
                <c:pt idx="5279">
                  <c:v>0</c:v>
                </c:pt>
                <c:pt idx="5280">
                  <c:v>0</c:v>
                </c:pt>
                <c:pt idx="5281">
                  <c:v>0</c:v>
                </c:pt>
                <c:pt idx="5282">
                  <c:v>0</c:v>
                </c:pt>
                <c:pt idx="5283">
                  <c:v>0</c:v>
                </c:pt>
                <c:pt idx="5284">
                  <c:v>0</c:v>
                </c:pt>
                <c:pt idx="5285">
                  <c:v>0</c:v>
                </c:pt>
                <c:pt idx="5286">
                  <c:v>0</c:v>
                </c:pt>
                <c:pt idx="5287">
                  <c:v>0</c:v>
                </c:pt>
                <c:pt idx="5288">
                  <c:v>0</c:v>
                </c:pt>
                <c:pt idx="5289">
                  <c:v>0</c:v>
                </c:pt>
                <c:pt idx="5290">
                  <c:v>0</c:v>
                </c:pt>
                <c:pt idx="5291">
                  <c:v>0</c:v>
                </c:pt>
                <c:pt idx="5292">
                  <c:v>0</c:v>
                </c:pt>
                <c:pt idx="5293">
                  <c:v>0</c:v>
                </c:pt>
                <c:pt idx="5294">
                  <c:v>0</c:v>
                </c:pt>
                <c:pt idx="5295">
                  <c:v>0</c:v>
                </c:pt>
                <c:pt idx="5296">
                  <c:v>0</c:v>
                </c:pt>
                <c:pt idx="5297">
                  <c:v>0</c:v>
                </c:pt>
                <c:pt idx="5298">
                  <c:v>0</c:v>
                </c:pt>
                <c:pt idx="5299">
                  <c:v>0</c:v>
                </c:pt>
                <c:pt idx="5300">
                  <c:v>0</c:v>
                </c:pt>
                <c:pt idx="5301">
                  <c:v>0</c:v>
                </c:pt>
                <c:pt idx="5302">
                  <c:v>0</c:v>
                </c:pt>
                <c:pt idx="5303">
                  <c:v>0</c:v>
                </c:pt>
                <c:pt idx="5304">
                  <c:v>0</c:v>
                </c:pt>
                <c:pt idx="5305">
                  <c:v>0</c:v>
                </c:pt>
                <c:pt idx="5306">
                  <c:v>0</c:v>
                </c:pt>
                <c:pt idx="5307">
                  <c:v>0</c:v>
                </c:pt>
                <c:pt idx="5308">
                  <c:v>0</c:v>
                </c:pt>
                <c:pt idx="5309">
                  <c:v>0</c:v>
                </c:pt>
                <c:pt idx="5310">
                  <c:v>0</c:v>
                </c:pt>
                <c:pt idx="5311">
                  <c:v>0</c:v>
                </c:pt>
                <c:pt idx="5312">
                  <c:v>0</c:v>
                </c:pt>
                <c:pt idx="5313">
                  <c:v>0</c:v>
                </c:pt>
                <c:pt idx="5314">
                  <c:v>0</c:v>
                </c:pt>
                <c:pt idx="5315">
                  <c:v>0</c:v>
                </c:pt>
                <c:pt idx="5316">
                  <c:v>0</c:v>
                </c:pt>
                <c:pt idx="5317">
                  <c:v>0</c:v>
                </c:pt>
                <c:pt idx="5318">
                  <c:v>0</c:v>
                </c:pt>
                <c:pt idx="5319">
                  <c:v>0</c:v>
                </c:pt>
                <c:pt idx="5320">
                  <c:v>0</c:v>
                </c:pt>
                <c:pt idx="5321">
                  <c:v>0</c:v>
                </c:pt>
                <c:pt idx="5322">
                  <c:v>0</c:v>
                </c:pt>
                <c:pt idx="5323">
                  <c:v>0</c:v>
                </c:pt>
                <c:pt idx="5324">
                  <c:v>0</c:v>
                </c:pt>
                <c:pt idx="5325">
                  <c:v>0</c:v>
                </c:pt>
                <c:pt idx="5326">
                  <c:v>0</c:v>
                </c:pt>
                <c:pt idx="5327">
                  <c:v>0</c:v>
                </c:pt>
                <c:pt idx="5328">
                  <c:v>0</c:v>
                </c:pt>
                <c:pt idx="5329">
                  <c:v>0</c:v>
                </c:pt>
                <c:pt idx="5330">
                  <c:v>0</c:v>
                </c:pt>
                <c:pt idx="5331">
                  <c:v>0</c:v>
                </c:pt>
                <c:pt idx="5332">
                  <c:v>0</c:v>
                </c:pt>
                <c:pt idx="5333">
                  <c:v>0</c:v>
                </c:pt>
                <c:pt idx="5334">
                  <c:v>0</c:v>
                </c:pt>
                <c:pt idx="5335">
                  <c:v>0</c:v>
                </c:pt>
                <c:pt idx="5336">
                  <c:v>0</c:v>
                </c:pt>
                <c:pt idx="5337">
                  <c:v>0</c:v>
                </c:pt>
                <c:pt idx="5338">
                  <c:v>0</c:v>
                </c:pt>
                <c:pt idx="5339">
                  <c:v>0</c:v>
                </c:pt>
                <c:pt idx="5340">
                  <c:v>0</c:v>
                </c:pt>
                <c:pt idx="5341">
                  <c:v>0</c:v>
                </c:pt>
                <c:pt idx="5342">
                  <c:v>0</c:v>
                </c:pt>
                <c:pt idx="5343">
                  <c:v>0</c:v>
                </c:pt>
                <c:pt idx="5344">
                  <c:v>0</c:v>
                </c:pt>
                <c:pt idx="5345">
                  <c:v>0</c:v>
                </c:pt>
                <c:pt idx="5346">
                  <c:v>0</c:v>
                </c:pt>
                <c:pt idx="5347">
                  <c:v>0</c:v>
                </c:pt>
                <c:pt idx="5348">
                  <c:v>0</c:v>
                </c:pt>
                <c:pt idx="5349">
                  <c:v>0</c:v>
                </c:pt>
                <c:pt idx="5350">
                  <c:v>0</c:v>
                </c:pt>
                <c:pt idx="5351">
                  <c:v>0</c:v>
                </c:pt>
                <c:pt idx="5352">
                  <c:v>0</c:v>
                </c:pt>
                <c:pt idx="5353">
                  <c:v>0</c:v>
                </c:pt>
                <c:pt idx="5354">
                  <c:v>0</c:v>
                </c:pt>
                <c:pt idx="5355">
                  <c:v>0</c:v>
                </c:pt>
                <c:pt idx="5356">
                  <c:v>0</c:v>
                </c:pt>
                <c:pt idx="5357">
                  <c:v>0</c:v>
                </c:pt>
                <c:pt idx="5358">
                  <c:v>0</c:v>
                </c:pt>
                <c:pt idx="5359">
                  <c:v>0</c:v>
                </c:pt>
                <c:pt idx="5360">
                  <c:v>0</c:v>
                </c:pt>
                <c:pt idx="5361">
                  <c:v>0</c:v>
                </c:pt>
                <c:pt idx="5362">
                  <c:v>0</c:v>
                </c:pt>
                <c:pt idx="5363">
                  <c:v>0</c:v>
                </c:pt>
                <c:pt idx="5364">
                  <c:v>0</c:v>
                </c:pt>
                <c:pt idx="5365">
                  <c:v>0</c:v>
                </c:pt>
                <c:pt idx="5366">
                  <c:v>0</c:v>
                </c:pt>
                <c:pt idx="5367">
                  <c:v>0</c:v>
                </c:pt>
                <c:pt idx="5368">
                  <c:v>0</c:v>
                </c:pt>
                <c:pt idx="5369">
                  <c:v>0</c:v>
                </c:pt>
                <c:pt idx="5370">
                  <c:v>0</c:v>
                </c:pt>
                <c:pt idx="5371">
                  <c:v>0</c:v>
                </c:pt>
                <c:pt idx="5372">
                  <c:v>0</c:v>
                </c:pt>
                <c:pt idx="5373">
                  <c:v>0</c:v>
                </c:pt>
                <c:pt idx="5374">
                  <c:v>0</c:v>
                </c:pt>
                <c:pt idx="5375">
                  <c:v>0</c:v>
                </c:pt>
                <c:pt idx="5376">
                  <c:v>0</c:v>
                </c:pt>
                <c:pt idx="5377">
                  <c:v>0</c:v>
                </c:pt>
                <c:pt idx="5378">
                  <c:v>0</c:v>
                </c:pt>
                <c:pt idx="5379">
                  <c:v>0</c:v>
                </c:pt>
                <c:pt idx="5380">
                  <c:v>0</c:v>
                </c:pt>
                <c:pt idx="5381">
                  <c:v>0</c:v>
                </c:pt>
                <c:pt idx="5382">
                  <c:v>0</c:v>
                </c:pt>
                <c:pt idx="5383">
                  <c:v>0</c:v>
                </c:pt>
                <c:pt idx="5384">
                  <c:v>0</c:v>
                </c:pt>
                <c:pt idx="5385">
                  <c:v>0</c:v>
                </c:pt>
                <c:pt idx="5386">
                  <c:v>0</c:v>
                </c:pt>
                <c:pt idx="5387">
                  <c:v>0</c:v>
                </c:pt>
                <c:pt idx="5388">
                  <c:v>0</c:v>
                </c:pt>
                <c:pt idx="5389">
                  <c:v>0</c:v>
                </c:pt>
                <c:pt idx="5390">
                  <c:v>0</c:v>
                </c:pt>
                <c:pt idx="5391">
                  <c:v>0</c:v>
                </c:pt>
                <c:pt idx="5392">
                  <c:v>0</c:v>
                </c:pt>
                <c:pt idx="5393">
                  <c:v>0</c:v>
                </c:pt>
                <c:pt idx="5394">
                  <c:v>0</c:v>
                </c:pt>
                <c:pt idx="5395">
                  <c:v>0</c:v>
                </c:pt>
                <c:pt idx="5396">
                  <c:v>0</c:v>
                </c:pt>
                <c:pt idx="5397">
                  <c:v>0</c:v>
                </c:pt>
                <c:pt idx="5398">
                  <c:v>0</c:v>
                </c:pt>
                <c:pt idx="5399">
                  <c:v>0</c:v>
                </c:pt>
                <c:pt idx="5400">
                  <c:v>0</c:v>
                </c:pt>
                <c:pt idx="5401">
                  <c:v>0</c:v>
                </c:pt>
                <c:pt idx="5402">
                  <c:v>0</c:v>
                </c:pt>
                <c:pt idx="5403">
                  <c:v>0</c:v>
                </c:pt>
                <c:pt idx="5404">
                  <c:v>0</c:v>
                </c:pt>
                <c:pt idx="5405">
                  <c:v>0</c:v>
                </c:pt>
                <c:pt idx="5406">
                  <c:v>0</c:v>
                </c:pt>
                <c:pt idx="5407">
                  <c:v>0</c:v>
                </c:pt>
                <c:pt idx="5408">
                  <c:v>0</c:v>
                </c:pt>
                <c:pt idx="5409">
                  <c:v>0</c:v>
                </c:pt>
                <c:pt idx="5410">
                  <c:v>0</c:v>
                </c:pt>
                <c:pt idx="5411">
                  <c:v>0</c:v>
                </c:pt>
                <c:pt idx="5412">
                  <c:v>0</c:v>
                </c:pt>
                <c:pt idx="5413">
                  <c:v>0</c:v>
                </c:pt>
                <c:pt idx="5414">
                  <c:v>0</c:v>
                </c:pt>
                <c:pt idx="5415">
                  <c:v>0</c:v>
                </c:pt>
                <c:pt idx="5416">
                  <c:v>0</c:v>
                </c:pt>
                <c:pt idx="5417">
                  <c:v>0</c:v>
                </c:pt>
                <c:pt idx="5418">
                  <c:v>0</c:v>
                </c:pt>
                <c:pt idx="5419">
                  <c:v>0</c:v>
                </c:pt>
                <c:pt idx="5420">
                  <c:v>0</c:v>
                </c:pt>
                <c:pt idx="5421">
                  <c:v>0</c:v>
                </c:pt>
                <c:pt idx="5422">
                  <c:v>0</c:v>
                </c:pt>
                <c:pt idx="5423">
                  <c:v>0</c:v>
                </c:pt>
                <c:pt idx="5424">
                  <c:v>0</c:v>
                </c:pt>
                <c:pt idx="5425">
                  <c:v>0</c:v>
                </c:pt>
                <c:pt idx="5426">
                  <c:v>0</c:v>
                </c:pt>
                <c:pt idx="5427">
                  <c:v>0</c:v>
                </c:pt>
                <c:pt idx="5428">
                  <c:v>0</c:v>
                </c:pt>
                <c:pt idx="5429">
                  <c:v>0</c:v>
                </c:pt>
                <c:pt idx="5430">
                  <c:v>0</c:v>
                </c:pt>
                <c:pt idx="5431">
                  <c:v>0</c:v>
                </c:pt>
                <c:pt idx="5432">
                  <c:v>0</c:v>
                </c:pt>
                <c:pt idx="5433">
                  <c:v>0</c:v>
                </c:pt>
                <c:pt idx="5434">
                  <c:v>0</c:v>
                </c:pt>
                <c:pt idx="5435">
                  <c:v>0</c:v>
                </c:pt>
                <c:pt idx="5436">
                  <c:v>0</c:v>
                </c:pt>
                <c:pt idx="5437">
                  <c:v>0</c:v>
                </c:pt>
                <c:pt idx="5438">
                  <c:v>0</c:v>
                </c:pt>
                <c:pt idx="5439">
                  <c:v>0</c:v>
                </c:pt>
                <c:pt idx="5440">
                  <c:v>0</c:v>
                </c:pt>
                <c:pt idx="5441">
                  <c:v>0</c:v>
                </c:pt>
                <c:pt idx="5442">
                  <c:v>0</c:v>
                </c:pt>
                <c:pt idx="5443">
                  <c:v>0</c:v>
                </c:pt>
                <c:pt idx="5444">
                  <c:v>0</c:v>
                </c:pt>
                <c:pt idx="5445">
                  <c:v>0</c:v>
                </c:pt>
                <c:pt idx="5446">
                  <c:v>0</c:v>
                </c:pt>
                <c:pt idx="5447">
                  <c:v>0</c:v>
                </c:pt>
                <c:pt idx="5448">
                  <c:v>0</c:v>
                </c:pt>
                <c:pt idx="5449">
                  <c:v>0</c:v>
                </c:pt>
                <c:pt idx="5450">
                  <c:v>0</c:v>
                </c:pt>
                <c:pt idx="5451">
                  <c:v>0</c:v>
                </c:pt>
                <c:pt idx="5452">
                  <c:v>0</c:v>
                </c:pt>
                <c:pt idx="5453">
                  <c:v>0</c:v>
                </c:pt>
                <c:pt idx="5454">
                  <c:v>0</c:v>
                </c:pt>
                <c:pt idx="5455">
                  <c:v>0</c:v>
                </c:pt>
                <c:pt idx="5456">
                  <c:v>0</c:v>
                </c:pt>
                <c:pt idx="5457">
                  <c:v>0</c:v>
                </c:pt>
                <c:pt idx="5458">
                  <c:v>0</c:v>
                </c:pt>
                <c:pt idx="5459">
                  <c:v>0</c:v>
                </c:pt>
                <c:pt idx="5460">
                  <c:v>0</c:v>
                </c:pt>
                <c:pt idx="5461">
                  <c:v>0</c:v>
                </c:pt>
                <c:pt idx="5462">
                  <c:v>0</c:v>
                </c:pt>
                <c:pt idx="5463">
                  <c:v>0</c:v>
                </c:pt>
                <c:pt idx="5464">
                  <c:v>0</c:v>
                </c:pt>
                <c:pt idx="5465">
                  <c:v>0</c:v>
                </c:pt>
                <c:pt idx="5466">
                  <c:v>0</c:v>
                </c:pt>
                <c:pt idx="5467">
                  <c:v>0</c:v>
                </c:pt>
                <c:pt idx="5468">
                  <c:v>0</c:v>
                </c:pt>
                <c:pt idx="5469">
                  <c:v>0</c:v>
                </c:pt>
                <c:pt idx="5470">
                  <c:v>0</c:v>
                </c:pt>
                <c:pt idx="5471">
                  <c:v>0</c:v>
                </c:pt>
                <c:pt idx="5472">
                  <c:v>0</c:v>
                </c:pt>
                <c:pt idx="5473">
                  <c:v>0</c:v>
                </c:pt>
                <c:pt idx="5474">
                  <c:v>0</c:v>
                </c:pt>
                <c:pt idx="5475">
                  <c:v>0</c:v>
                </c:pt>
                <c:pt idx="5476">
                  <c:v>0</c:v>
                </c:pt>
                <c:pt idx="5477">
                  <c:v>0</c:v>
                </c:pt>
                <c:pt idx="5478">
                  <c:v>0</c:v>
                </c:pt>
                <c:pt idx="5479">
                  <c:v>0</c:v>
                </c:pt>
                <c:pt idx="5480">
                  <c:v>0</c:v>
                </c:pt>
                <c:pt idx="5481">
                  <c:v>0</c:v>
                </c:pt>
                <c:pt idx="5482">
                  <c:v>0</c:v>
                </c:pt>
                <c:pt idx="5483">
                  <c:v>0</c:v>
                </c:pt>
                <c:pt idx="5484">
                  <c:v>0</c:v>
                </c:pt>
                <c:pt idx="5485">
                  <c:v>0</c:v>
                </c:pt>
                <c:pt idx="5486">
                  <c:v>0</c:v>
                </c:pt>
                <c:pt idx="5487">
                  <c:v>0</c:v>
                </c:pt>
                <c:pt idx="5488">
                  <c:v>0</c:v>
                </c:pt>
                <c:pt idx="5489">
                  <c:v>0</c:v>
                </c:pt>
                <c:pt idx="5490">
                  <c:v>0</c:v>
                </c:pt>
                <c:pt idx="5491">
                  <c:v>0</c:v>
                </c:pt>
                <c:pt idx="5492">
                  <c:v>0</c:v>
                </c:pt>
                <c:pt idx="5493">
                  <c:v>0</c:v>
                </c:pt>
                <c:pt idx="5494">
                  <c:v>0</c:v>
                </c:pt>
                <c:pt idx="5495">
                  <c:v>0</c:v>
                </c:pt>
                <c:pt idx="5496">
                  <c:v>0</c:v>
                </c:pt>
                <c:pt idx="5497">
                  <c:v>0</c:v>
                </c:pt>
                <c:pt idx="5498">
                  <c:v>0</c:v>
                </c:pt>
                <c:pt idx="5499">
                  <c:v>0</c:v>
                </c:pt>
                <c:pt idx="5500">
                  <c:v>0</c:v>
                </c:pt>
                <c:pt idx="5501">
                  <c:v>0</c:v>
                </c:pt>
                <c:pt idx="5502">
                  <c:v>0</c:v>
                </c:pt>
                <c:pt idx="5503">
                  <c:v>0</c:v>
                </c:pt>
                <c:pt idx="5504">
                  <c:v>0</c:v>
                </c:pt>
                <c:pt idx="5505">
                  <c:v>0</c:v>
                </c:pt>
                <c:pt idx="5506">
                  <c:v>0</c:v>
                </c:pt>
                <c:pt idx="5507">
                  <c:v>0</c:v>
                </c:pt>
                <c:pt idx="5508">
                  <c:v>0</c:v>
                </c:pt>
                <c:pt idx="5509">
                  <c:v>0</c:v>
                </c:pt>
                <c:pt idx="5510">
                  <c:v>0</c:v>
                </c:pt>
                <c:pt idx="5511">
                  <c:v>0</c:v>
                </c:pt>
                <c:pt idx="5512">
                  <c:v>0</c:v>
                </c:pt>
                <c:pt idx="5513">
                  <c:v>0</c:v>
                </c:pt>
                <c:pt idx="5514">
                  <c:v>0</c:v>
                </c:pt>
                <c:pt idx="5515">
                  <c:v>0</c:v>
                </c:pt>
                <c:pt idx="5516">
                  <c:v>0</c:v>
                </c:pt>
                <c:pt idx="5517">
                  <c:v>0</c:v>
                </c:pt>
                <c:pt idx="5518">
                  <c:v>0</c:v>
                </c:pt>
                <c:pt idx="5519">
                  <c:v>0</c:v>
                </c:pt>
                <c:pt idx="5520">
                  <c:v>0</c:v>
                </c:pt>
                <c:pt idx="5521">
                  <c:v>0</c:v>
                </c:pt>
                <c:pt idx="5522">
                  <c:v>0</c:v>
                </c:pt>
                <c:pt idx="5523">
                  <c:v>0</c:v>
                </c:pt>
                <c:pt idx="5524">
                  <c:v>0</c:v>
                </c:pt>
                <c:pt idx="5525">
                  <c:v>0</c:v>
                </c:pt>
                <c:pt idx="5526">
                  <c:v>0</c:v>
                </c:pt>
                <c:pt idx="5527">
                  <c:v>0</c:v>
                </c:pt>
                <c:pt idx="5528">
                  <c:v>0</c:v>
                </c:pt>
                <c:pt idx="5529">
                  <c:v>0</c:v>
                </c:pt>
                <c:pt idx="5530">
                  <c:v>0</c:v>
                </c:pt>
                <c:pt idx="5531">
                  <c:v>0</c:v>
                </c:pt>
                <c:pt idx="5532">
                  <c:v>0</c:v>
                </c:pt>
                <c:pt idx="5533">
                  <c:v>0</c:v>
                </c:pt>
                <c:pt idx="5534">
                  <c:v>0</c:v>
                </c:pt>
                <c:pt idx="5535">
                  <c:v>0</c:v>
                </c:pt>
                <c:pt idx="5536">
                  <c:v>0</c:v>
                </c:pt>
                <c:pt idx="5537">
                  <c:v>0</c:v>
                </c:pt>
                <c:pt idx="5538">
                  <c:v>0</c:v>
                </c:pt>
                <c:pt idx="5539">
                  <c:v>0</c:v>
                </c:pt>
                <c:pt idx="5540">
                  <c:v>0</c:v>
                </c:pt>
                <c:pt idx="5541">
                  <c:v>0</c:v>
                </c:pt>
                <c:pt idx="5542">
                  <c:v>0</c:v>
                </c:pt>
                <c:pt idx="5543">
                  <c:v>0</c:v>
                </c:pt>
                <c:pt idx="5544">
                  <c:v>0</c:v>
                </c:pt>
                <c:pt idx="5545">
                  <c:v>0</c:v>
                </c:pt>
                <c:pt idx="5546">
                  <c:v>0</c:v>
                </c:pt>
                <c:pt idx="5547">
                  <c:v>0</c:v>
                </c:pt>
                <c:pt idx="5548">
                  <c:v>0</c:v>
                </c:pt>
                <c:pt idx="5549">
                  <c:v>0</c:v>
                </c:pt>
                <c:pt idx="5550">
                  <c:v>0</c:v>
                </c:pt>
                <c:pt idx="5551">
                  <c:v>0</c:v>
                </c:pt>
                <c:pt idx="5552">
                  <c:v>0</c:v>
                </c:pt>
                <c:pt idx="5553">
                  <c:v>0</c:v>
                </c:pt>
                <c:pt idx="5554">
                  <c:v>0</c:v>
                </c:pt>
                <c:pt idx="5555">
                  <c:v>0</c:v>
                </c:pt>
                <c:pt idx="5556">
                  <c:v>0</c:v>
                </c:pt>
                <c:pt idx="5557">
                  <c:v>0</c:v>
                </c:pt>
                <c:pt idx="5558">
                  <c:v>0</c:v>
                </c:pt>
                <c:pt idx="5559">
                  <c:v>0</c:v>
                </c:pt>
                <c:pt idx="5560">
                  <c:v>0</c:v>
                </c:pt>
                <c:pt idx="5561">
                  <c:v>0</c:v>
                </c:pt>
                <c:pt idx="5562">
                  <c:v>0</c:v>
                </c:pt>
                <c:pt idx="5563">
                  <c:v>0</c:v>
                </c:pt>
                <c:pt idx="5564">
                  <c:v>0</c:v>
                </c:pt>
                <c:pt idx="5565">
                  <c:v>0</c:v>
                </c:pt>
                <c:pt idx="5566">
                  <c:v>0</c:v>
                </c:pt>
                <c:pt idx="5567">
                  <c:v>0</c:v>
                </c:pt>
                <c:pt idx="5568">
                  <c:v>0</c:v>
                </c:pt>
                <c:pt idx="5569">
                  <c:v>0</c:v>
                </c:pt>
                <c:pt idx="5570">
                  <c:v>0</c:v>
                </c:pt>
                <c:pt idx="5571">
                  <c:v>0</c:v>
                </c:pt>
                <c:pt idx="5572">
                  <c:v>0</c:v>
                </c:pt>
                <c:pt idx="5573">
                  <c:v>0</c:v>
                </c:pt>
                <c:pt idx="5574">
                  <c:v>0</c:v>
                </c:pt>
                <c:pt idx="5575">
                  <c:v>0</c:v>
                </c:pt>
                <c:pt idx="5576">
                  <c:v>0</c:v>
                </c:pt>
                <c:pt idx="5577">
                  <c:v>0</c:v>
                </c:pt>
                <c:pt idx="5578">
                  <c:v>0</c:v>
                </c:pt>
                <c:pt idx="5579">
                  <c:v>0</c:v>
                </c:pt>
                <c:pt idx="5580">
                  <c:v>0</c:v>
                </c:pt>
                <c:pt idx="5581">
                  <c:v>0</c:v>
                </c:pt>
                <c:pt idx="5582">
                  <c:v>0</c:v>
                </c:pt>
                <c:pt idx="5583">
                  <c:v>0</c:v>
                </c:pt>
                <c:pt idx="5584">
                  <c:v>0</c:v>
                </c:pt>
                <c:pt idx="5585">
                  <c:v>0</c:v>
                </c:pt>
                <c:pt idx="5586">
                  <c:v>0</c:v>
                </c:pt>
                <c:pt idx="5587">
                  <c:v>0</c:v>
                </c:pt>
                <c:pt idx="5588">
                  <c:v>0</c:v>
                </c:pt>
                <c:pt idx="5589">
                  <c:v>0</c:v>
                </c:pt>
                <c:pt idx="5590">
                  <c:v>0</c:v>
                </c:pt>
                <c:pt idx="5591">
                  <c:v>0</c:v>
                </c:pt>
                <c:pt idx="5592">
                  <c:v>0</c:v>
                </c:pt>
                <c:pt idx="5593">
                  <c:v>0</c:v>
                </c:pt>
                <c:pt idx="5594">
                  <c:v>0</c:v>
                </c:pt>
                <c:pt idx="5595">
                  <c:v>0</c:v>
                </c:pt>
                <c:pt idx="5596">
                  <c:v>0</c:v>
                </c:pt>
                <c:pt idx="5597">
                  <c:v>0</c:v>
                </c:pt>
                <c:pt idx="5598">
                  <c:v>0</c:v>
                </c:pt>
                <c:pt idx="5599">
                  <c:v>0</c:v>
                </c:pt>
                <c:pt idx="5600">
                  <c:v>0</c:v>
                </c:pt>
                <c:pt idx="5601">
                  <c:v>0</c:v>
                </c:pt>
                <c:pt idx="5602">
                  <c:v>0</c:v>
                </c:pt>
                <c:pt idx="5603">
                  <c:v>0</c:v>
                </c:pt>
                <c:pt idx="5604">
                  <c:v>0</c:v>
                </c:pt>
                <c:pt idx="5605">
                  <c:v>0</c:v>
                </c:pt>
                <c:pt idx="5606">
                  <c:v>0</c:v>
                </c:pt>
                <c:pt idx="5607">
                  <c:v>0</c:v>
                </c:pt>
                <c:pt idx="5608">
                  <c:v>0</c:v>
                </c:pt>
                <c:pt idx="5609">
                  <c:v>0</c:v>
                </c:pt>
                <c:pt idx="5610">
                  <c:v>0</c:v>
                </c:pt>
                <c:pt idx="5611">
                  <c:v>0</c:v>
                </c:pt>
                <c:pt idx="5612">
                  <c:v>0</c:v>
                </c:pt>
                <c:pt idx="5613">
                  <c:v>0</c:v>
                </c:pt>
                <c:pt idx="5614">
                  <c:v>0</c:v>
                </c:pt>
                <c:pt idx="5615">
                  <c:v>0</c:v>
                </c:pt>
                <c:pt idx="5616">
                  <c:v>0</c:v>
                </c:pt>
                <c:pt idx="5617">
                  <c:v>0</c:v>
                </c:pt>
                <c:pt idx="5618">
                  <c:v>0</c:v>
                </c:pt>
                <c:pt idx="5619">
                  <c:v>0</c:v>
                </c:pt>
                <c:pt idx="5620">
                  <c:v>0</c:v>
                </c:pt>
                <c:pt idx="5621">
                  <c:v>0</c:v>
                </c:pt>
                <c:pt idx="5622">
                  <c:v>0</c:v>
                </c:pt>
                <c:pt idx="5623">
                  <c:v>0</c:v>
                </c:pt>
                <c:pt idx="5624">
                  <c:v>0</c:v>
                </c:pt>
                <c:pt idx="5625">
                  <c:v>0</c:v>
                </c:pt>
                <c:pt idx="5626">
                  <c:v>0</c:v>
                </c:pt>
                <c:pt idx="5627">
                  <c:v>0</c:v>
                </c:pt>
                <c:pt idx="5628">
                  <c:v>0</c:v>
                </c:pt>
                <c:pt idx="5629">
                  <c:v>0</c:v>
                </c:pt>
                <c:pt idx="5630">
                  <c:v>0</c:v>
                </c:pt>
                <c:pt idx="5631">
                  <c:v>0</c:v>
                </c:pt>
                <c:pt idx="5632">
                  <c:v>0</c:v>
                </c:pt>
                <c:pt idx="5633">
                  <c:v>0</c:v>
                </c:pt>
                <c:pt idx="5634">
                  <c:v>0</c:v>
                </c:pt>
                <c:pt idx="5635">
                  <c:v>0</c:v>
                </c:pt>
                <c:pt idx="5636">
                  <c:v>0</c:v>
                </c:pt>
                <c:pt idx="5637">
                  <c:v>0</c:v>
                </c:pt>
                <c:pt idx="5638">
                  <c:v>0</c:v>
                </c:pt>
                <c:pt idx="5639">
                  <c:v>0</c:v>
                </c:pt>
                <c:pt idx="5640">
                  <c:v>0</c:v>
                </c:pt>
                <c:pt idx="5641">
                  <c:v>0</c:v>
                </c:pt>
                <c:pt idx="5642">
                  <c:v>0</c:v>
                </c:pt>
                <c:pt idx="5643">
                  <c:v>0</c:v>
                </c:pt>
                <c:pt idx="5644">
                  <c:v>0</c:v>
                </c:pt>
                <c:pt idx="5645">
                  <c:v>0</c:v>
                </c:pt>
                <c:pt idx="5646">
                  <c:v>0</c:v>
                </c:pt>
                <c:pt idx="5647">
                  <c:v>0</c:v>
                </c:pt>
                <c:pt idx="5648">
                  <c:v>0</c:v>
                </c:pt>
                <c:pt idx="5649">
                  <c:v>0</c:v>
                </c:pt>
                <c:pt idx="5650">
                  <c:v>0</c:v>
                </c:pt>
                <c:pt idx="5651">
                  <c:v>0</c:v>
                </c:pt>
                <c:pt idx="5652">
                  <c:v>0</c:v>
                </c:pt>
                <c:pt idx="5653">
                  <c:v>0</c:v>
                </c:pt>
                <c:pt idx="5654">
                  <c:v>0</c:v>
                </c:pt>
                <c:pt idx="5655">
                  <c:v>0</c:v>
                </c:pt>
                <c:pt idx="5656">
                  <c:v>0</c:v>
                </c:pt>
                <c:pt idx="5657">
                  <c:v>0</c:v>
                </c:pt>
                <c:pt idx="5658">
                  <c:v>0</c:v>
                </c:pt>
                <c:pt idx="5659">
                  <c:v>0</c:v>
                </c:pt>
                <c:pt idx="5660">
                  <c:v>0</c:v>
                </c:pt>
                <c:pt idx="5661">
                  <c:v>0</c:v>
                </c:pt>
                <c:pt idx="5662">
                  <c:v>0</c:v>
                </c:pt>
                <c:pt idx="5663">
                  <c:v>0</c:v>
                </c:pt>
                <c:pt idx="5664">
                  <c:v>0</c:v>
                </c:pt>
                <c:pt idx="5665">
                  <c:v>0</c:v>
                </c:pt>
                <c:pt idx="5666">
                  <c:v>0</c:v>
                </c:pt>
                <c:pt idx="5667">
                  <c:v>0</c:v>
                </c:pt>
                <c:pt idx="5668">
                  <c:v>0</c:v>
                </c:pt>
                <c:pt idx="5669">
                  <c:v>0</c:v>
                </c:pt>
                <c:pt idx="5670">
                  <c:v>0</c:v>
                </c:pt>
                <c:pt idx="5671">
                  <c:v>0</c:v>
                </c:pt>
                <c:pt idx="5672">
                  <c:v>0</c:v>
                </c:pt>
                <c:pt idx="5673">
                  <c:v>0</c:v>
                </c:pt>
                <c:pt idx="5674">
                  <c:v>0</c:v>
                </c:pt>
                <c:pt idx="5675">
                  <c:v>0</c:v>
                </c:pt>
                <c:pt idx="5676">
                  <c:v>0</c:v>
                </c:pt>
                <c:pt idx="5677">
                  <c:v>0</c:v>
                </c:pt>
                <c:pt idx="5678">
                  <c:v>0</c:v>
                </c:pt>
                <c:pt idx="5679">
                  <c:v>0</c:v>
                </c:pt>
                <c:pt idx="5680">
                  <c:v>0</c:v>
                </c:pt>
                <c:pt idx="5681">
                  <c:v>0</c:v>
                </c:pt>
                <c:pt idx="5682">
                  <c:v>0</c:v>
                </c:pt>
                <c:pt idx="5683">
                  <c:v>0</c:v>
                </c:pt>
                <c:pt idx="5684">
                  <c:v>0</c:v>
                </c:pt>
                <c:pt idx="5685">
                  <c:v>0</c:v>
                </c:pt>
                <c:pt idx="5686">
                  <c:v>0</c:v>
                </c:pt>
                <c:pt idx="5687">
                  <c:v>0</c:v>
                </c:pt>
                <c:pt idx="5688">
                  <c:v>0</c:v>
                </c:pt>
                <c:pt idx="5689">
                  <c:v>0</c:v>
                </c:pt>
                <c:pt idx="5690">
                  <c:v>0</c:v>
                </c:pt>
                <c:pt idx="5691">
                  <c:v>0</c:v>
                </c:pt>
                <c:pt idx="5692">
                  <c:v>0</c:v>
                </c:pt>
                <c:pt idx="5693">
                  <c:v>0</c:v>
                </c:pt>
                <c:pt idx="5694">
                  <c:v>0</c:v>
                </c:pt>
                <c:pt idx="5695">
                  <c:v>0</c:v>
                </c:pt>
                <c:pt idx="5696">
                  <c:v>0</c:v>
                </c:pt>
                <c:pt idx="5697">
                  <c:v>0</c:v>
                </c:pt>
                <c:pt idx="5698">
                  <c:v>0</c:v>
                </c:pt>
                <c:pt idx="5699">
                  <c:v>0</c:v>
                </c:pt>
                <c:pt idx="5700">
                  <c:v>0</c:v>
                </c:pt>
                <c:pt idx="5701">
                  <c:v>0</c:v>
                </c:pt>
                <c:pt idx="5702">
                  <c:v>0</c:v>
                </c:pt>
                <c:pt idx="5703">
                  <c:v>0</c:v>
                </c:pt>
                <c:pt idx="5704">
                  <c:v>0</c:v>
                </c:pt>
                <c:pt idx="5705">
                  <c:v>0</c:v>
                </c:pt>
                <c:pt idx="5706">
                  <c:v>0</c:v>
                </c:pt>
                <c:pt idx="5707">
                  <c:v>0</c:v>
                </c:pt>
                <c:pt idx="5708">
                  <c:v>0</c:v>
                </c:pt>
                <c:pt idx="5709">
                  <c:v>0</c:v>
                </c:pt>
                <c:pt idx="5710">
                  <c:v>0</c:v>
                </c:pt>
                <c:pt idx="5711">
                  <c:v>0</c:v>
                </c:pt>
                <c:pt idx="5712">
                  <c:v>0</c:v>
                </c:pt>
                <c:pt idx="5713">
                  <c:v>0</c:v>
                </c:pt>
                <c:pt idx="5714">
                  <c:v>0</c:v>
                </c:pt>
                <c:pt idx="5715">
                  <c:v>0</c:v>
                </c:pt>
                <c:pt idx="5716">
                  <c:v>0</c:v>
                </c:pt>
                <c:pt idx="5717">
                  <c:v>0</c:v>
                </c:pt>
                <c:pt idx="5718">
                  <c:v>0</c:v>
                </c:pt>
                <c:pt idx="5719">
                  <c:v>0</c:v>
                </c:pt>
                <c:pt idx="5720">
                  <c:v>0</c:v>
                </c:pt>
                <c:pt idx="5721">
                  <c:v>0</c:v>
                </c:pt>
                <c:pt idx="5722">
                  <c:v>0</c:v>
                </c:pt>
                <c:pt idx="5723">
                  <c:v>0</c:v>
                </c:pt>
                <c:pt idx="5724">
                  <c:v>0</c:v>
                </c:pt>
                <c:pt idx="5725">
                  <c:v>0</c:v>
                </c:pt>
                <c:pt idx="5726">
                  <c:v>0</c:v>
                </c:pt>
                <c:pt idx="5727">
                  <c:v>0</c:v>
                </c:pt>
                <c:pt idx="5728">
                  <c:v>0</c:v>
                </c:pt>
                <c:pt idx="5729">
                  <c:v>0</c:v>
                </c:pt>
                <c:pt idx="5730">
                  <c:v>0</c:v>
                </c:pt>
                <c:pt idx="5731">
                  <c:v>0</c:v>
                </c:pt>
                <c:pt idx="5732">
                  <c:v>0</c:v>
                </c:pt>
                <c:pt idx="5733">
                  <c:v>0</c:v>
                </c:pt>
                <c:pt idx="5734">
                  <c:v>0</c:v>
                </c:pt>
                <c:pt idx="5735">
                  <c:v>0</c:v>
                </c:pt>
                <c:pt idx="5736">
                  <c:v>0</c:v>
                </c:pt>
                <c:pt idx="5737">
                  <c:v>0</c:v>
                </c:pt>
                <c:pt idx="5738">
                  <c:v>0</c:v>
                </c:pt>
                <c:pt idx="5739">
                  <c:v>0</c:v>
                </c:pt>
                <c:pt idx="5740">
                  <c:v>0</c:v>
                </c:pt>
                <c:pt idx="5741">
                  <c:v>0</c:v>
                </c:pt>
                <c:pt idx="5742">
                  <c:v>0</c:v>
                </c:pt>
                <c:pt idx="5743">
                  <c:v>0</c:v>
                </c:pt>
                <c:pt idx="5744">
                  <c:v>0</c:v>
                </c:pt>
                <c:pt idx="5745">
                  <c:v>0</c:v>
                </c:pt>
                <c:pt idx="5746">
                  <c:v>0</c:v>
                </c:pt>
                <c:pt idx="5747">
                  <c:v>0</c:v>
                </c:pt>
                <c:pt idx="5748">
                  <c:v>0</c:v>
                </c:pt>
                <c:pt idx="5749">
                  <c:v>0</c:v>
                </c:pt>
                <c:pt idx="5750">
                  <c:v>0</c:v>
                </c:pt>
                <c:pt idx="5751">
                  <c:v>0</c:v>
                </c:pt>
                <c:pt idx="5752">
                  <c:v>0</c:v>
                </c:pt>
                <c:pt idx="5753">
                  <c:v>0</c:v>
                </c:pt>
                <c:pt idx="5754">
                  <c:v>0</c:v>
                </c:pt>
                <c:pt idx="5755">
                  <c:v>0</c:v>
                </c:pt>
                <c:pt idx="5756">
                  <c:v>0</c:v>
                </c:pt>
                <c:pt idx="5757">
                  <c:v>0</c:v>
                </c:pt>
                <c:pt idx="5758">
                  <c:v>0</c:v>
                </c:pt>
                <c:pt idx="5759">
                  <c:v>0</c:v>
                </c:pt>
                <c:pt idx="5760">
                  <c:v>0</c:v>
                </c:pt>
                <c:pt idx="5761">
                  <c:v>0</c:v>
                </c:pt>
                <c:pt idx="5762">
                  <c:v>0</c:v>
                </c:pt>
                <c:pt idx="5763">
                  <c:v>0</c:v>
                </c:pt>
                <c:pt idx="5764">
                  <c:v>0</c:v>
                </c:pt>
                <c:pt idx="5765">
                  <c:v>0</c:v>
                </c:pt>
                <c:pt idx="5766">
                  <c:v>0</c:v>
                </c:pt>
                <c:pt idx="5767">
                  <c:v>0</c:v>
                </c:pt>
                <c:pt idx="5768">
                  <c:v>0</c:v>
                </c:pt>
                <c:pt idx="5769">
                  <c:v>0</c:v>
                </c:pt>
                <c:pt idx="5770">
                  <c:v>0</c:v>
                </c:pt>
                <c:pt idx="5771">
                  <c:v>0</c:v>
                </c:pt>
                <c:pt idx="5772">
                  <c:v>0</c:v>
                </c:pt>
                <c:pt idx="5773">
                  <c:v>0</c:v>
                </c:pt>
                <c:pt idx="5774">
                  <c:v>0</c:v>
                </c:pt>
                <c:pt idx="5775">
                  <c:v>0</c:v>
                </c:pt>
                <c:pt idx="5776">
                  <c:v>0</c:v>
                </c:pt>
                <c:pt idx="5777">
                  <c:v>0</c:v>
                </c:pt>
                <c:pt idx="5778">
                  <c:v>0</c:v>
                </c:pt>
                <c:pt idx="5779">
                  <c:v>0</c:v>
                </c:pt>
                <c:pt idx="5780">
                  <c:v>0</c:v>
                </c:pt>
                <c:pt idx="5781">
                  <c:v>0</c:v>
                </c:pt>
                <c:pt idx="5782">
                  <c:v>0</c:v>
                </c:pt>
                <c:pt idx="5783">
                  <c:v>0</c:v>
                </c:pt>
                <c:pt idx="5784">
                  <c:v>0</c:v>
                </c:pt>
                <c:pt idx="5785">
                  <c:v>0</c:v>
                </c:pt>
                <c:pt idx="5786">
                  <c:v>0</c:v>
                </c:pt>
                <c:pt idx="5787">
                  <c:v>0</c:v>
                </c:pt>
                <c:pt idx="5788">
                  <c:v>0</c:v>
                </c:pt>
                <c:pt idx="5789">
                  <c:v>0</c:v>
                </c:pt>
                <c:pt idx="5790">
                  <c:v>0</c:v>
                </c:pt>
                <c:pt idx="5791">
                  <c:v>0</c:v>
                </c:pt>
                <c:pt idx="5792">
                  <c:v>0</c:v>
                </c:pt>
                <c:pt idx="5793">
                  <c:v>0</c:v>
                </c:pt>
                <c:pt idx="5794">
                  <c:v>0</c:v>
                </c:pt>
                <c:pt idx="5795">
                  <c:v>0</c:v>
                </c:pt>
                <c:pt idx="5796">
                  <c:v>0</c:v>
                </c:pt>
                <c:pt idx="5797">
                  <c:v>0</c:v>
                </c:pt>
                <c:pt idx="5798">
                  <c:v>0</c:v>
                </c:pt>
                <c:pt idx="5799">
                  <c:v>0</c:v>
                </c:pt>
                <c:pt idx="5800">
                  <c:v>0</c:v>
                </c:pt>
                <c:pt idx="5801">
                  <c:v>0</c:v>
                </c:pt>
                <c:pt idx="5802">
                  <c:v>0</c:v>
                </c:pt>
                <c:pt idx="5803">
                  <c:v>0</c:v>
                </c:pt>
                <c:pt idx="5804">
                  <c:v>0</c:v>
                </c:pt>
                <c:pt idx="5805">
                  <c:v>0</c:v>
                </c:pt>
                <c:pt idx="5806">
                  <c:v>0</c:v>
                </c:pt>
                <c:pt idx="5807">
                  <c:v>0</c:v>
                </c:pt>
                <c:pt idx="5808">
                  <c:v>0</c:v>
                </c:pt>
                <c:pt idx="5809">
                  <c:v>0</c:v>
                </c:pt>
                <c:pt idx="5810">
                  <c:v>0</c:v>
                </c:pt>
                <c:pt idx="5811">
                  <c:v>0</c:v>
                </c:pt>
                <c:pt idx="5812">
                  <c:v>0</c:v>
                </c:pt>
                <c:pt idx="5813">
                  <c:v>0</c:v>
                </c:pt>
                <c:pt idx="5814">
                  <c:v>0</c:v>
                </c:pt>
                <c:pt idx="5815">
                  <c:v>0</c:v>
                </c:pt>
                <c:pt idx="5816">
                  <c:v>0</c:v>
                </c:pt>
                <c:pt idx="5817">
                  <c:v>0</c:v>
                </c:pt>
                <c:pt idx="5818">
                  <c:v>0</c:v>
                </c:pt>
                <c:pt idx="5819">
                  <c:v>0</c:v>
                </c:pt>
                <c:pt idx="5820">
                  <c:v>0</c:v>
                </c:pt>
                <c:pt idx="5821">
                  <c:v>0</c:v>
                </c:pt>
                <c:pt idx="5822">
                  <c:v>0</c:v>
                </c:pt>
                <c:pt idx="5823">
                  <c:v>0</c:v>
                </c:pt>
                <c:pt idx="5824">
                  <c:v>0</c:v>
                </c:pt>
                <c:pt idx="5825">
                  <c:v>0</c:v>
                </c:pt>
                <c:pt idx="5826">
                  <c:v>0</c:v>
                </c:pt>
                <c:pt idx="5827">
                  <c:v>0</c:v>
                </c:pt>
                <c:pt idx="5828">
                  <c:v>0</c:v>
                </c:pt>
                <c:pt idx="5829">
                  <c:v>0</c:v>
                </c:pt>
                <c:pt idx="5830">
                  <c:v>0</c:v>
                </c:pt>
                <c:pt idx="5831">
                  <c:v>0</c:v>
                </c:pt>
                <c:pt idx="5832">
                  <c:v>0</c:v>
                </c:pt>
                <c:pt idx="5833">
                  <c:v>0</c:v>
                </c:pt>
                <c:pt idx="5834">
                  <c:v>0</c:v>
                </c:pt>
                <c:pt idx="5835">
                  <c:v>0</c:v>
                </c:pt>
                <c:pt idx="5836">
                  <c:v>0</c:v>
                </c:pt>
                <c:pt idx="5837">
                  <c:v>0</c:v>
                </c:pt>
                <c:pt idx="5838">
                  <c:v>0</c:v>
                </c:pt>
                <c:pt idx="5839">
                  <c:v>0</c:v>
                </c:pt>
                <c:pt idx="5840">
                  <c:v>0</c:v>
                </c:pt>
                <c:pt idx="5841">
                  <c:v>0</c:v>
                </c:pt>
                <c:pt idx="5842">
                  <c:v>0</c:v>
                </c:pt>
                <c:pt idx="5843">
                  <c:v>0</c:v>
                </c:pt>
                <c:pt idx="5844">
                  <c:v>0</c:v>
                </c:pt>
                <c:pt idx="5845">
                  <c:v>0</c:v>
                </c:pt>
                <c:pt idx="5846">
                  <c:v>0</c:v>
                </c:pt>
                <c:pt idx="5847">
                  <c:v>0</c:v>
                </c:pt>
                <c:pt idx="5848">
                  <c:v>0</c:v>
                </c:pt>
                <c:pt idx="5849">
                  <c:v>0</c:v>
                </c:pt>
                <c:pt idx="5850">
                  <c:v>0</c:v>
                </c:pt>
                <c:pt idx="5851">
                  <c:v>0</c:v>
                </c:pt>
                <c:pt idx="5852">
                  <c:v>0</c:v>
                </c:pt>
                <c:pt idx="5853">
                  <c:v>0</c:v>
                </c:pt>
                <c:pt idx="5854">
                  <c:v>0</c:v>
                </c:pt>
                <c:pt idx="5855">
                  <c:v>0</c:v>
                </c:pt>
                <c:pt idx="5856">
                  <c:v>0</c:v>
                </c:pt>
                <c:pt idx="5857">
                  <c:v>0</c:v>
                </c:pt>
                <c:pt idx="5858">
                  <c:v>0</c:v>
                </c:pt>
                <c:pt idx="5859">
                  <c:v>0</c:v>
                </c:pt>
                <c:pt idx="5860">
                  <c:v>0</c:v>
                </c:pt>
                <c:pt idx="5861">
                  <c:v>0</c:v>
                </c:pt>
                <c:pt idx="5862">
                  <c:v>0</c:v>
                </c:pt>
                <c:pt idx="5863">
                  <c:v>0</c:v>
                </c:pt>
                <c:pt idx="5864">
                  <c:v>0</c:v>
                </c:pt>
                <c:pt idx="5865">
                  <c:v>0</c:v>
                </c:pt>
                <c:pt idx="5866">
                  <c:v>0</c:v>
                </c:pt>
                <c:pt idx="5867">
                  <c:v>0</c:v>
                </c:pt>
                <c:pt idx="5868">
                  <c:v>0</c:v>
                </c:pt>
                <c:pt idx="5869">
                  <c:v>0</c:v>
                </c:pt>
                <c:pt idx="5870">
                  <c:v>0</c:v>
                </c:pt>
                <c:pt idx="5871">
                  <c:v>0</c:v>
                </c:pt>
                <c:pt idx="5872">
                  <c:v>0</c:v>
                </c:pt>
                <c:pt idx="5873">
                  <c:v>0</c:v>
                </c:pt>
                <c:pt idx="5874">
                  <c:v>0</c:v>
                </c:pt>
                <c:pt idx="5875">
                  <c:v>0</c:v>
                </c:pt>
                <c:pt idx="5876">
                  <c:v>0</c:v>
                </c:pt>
                <c:pt idx="5877">
                  <c:v>0</c:v>
                </c:pt>
                <c:pt idx="5878">
                  <c:v>0</c:v>
                </c:pt>
                <c:pt idx="5879">
                  <c:v>0</c:v>
                </c:pt>
                <c:pt idx="5880">
                  <c:v>0</c:v>
                </c:pt>
                <c:pt idx="5881">
                  <c:v>0</c:v>
                </c:pt>
                <c:pt idx="5882">
                  <c:v>0</c:v>
                </c:pt>
                <c:pt idx="5883">
                  <c:v>0</c:v>
                </c:pt>
                <c:pt idx="5884">
                  <c:v>0</c:v>
                </c:pt>
                <c:pt idx="5885">
                  <c:v>0</c:v>
                </c:pt>
                <c:pt idx="5886">
                  <c:v>0</c:v>
                </c:pt>
                <c:pt idx="5887">
                  <c:v>0</c:v>
                </c:pt>
                <c:pt idx="5888">
                  <c:v>0</c:v>
                </c:pt>
                <c:pt idx="5889">
                  <c:v>0</c:v>
                </c:pt>
                <c:pt idx="5890">
                  <c:v>0</c:v>
                </c:pt>
                <c:pt idx="5891">
                  <c:v>0</c:v>
                </c:pt>
                <c:pt idx="5892">
                  <c:v>0</c:v>
                </c:pt>
                <c:pt idx="5893">
                  <c:v>0</c:v>
                </c:pt>
                <c:pt idx="5894">
                  <c:v>0</c:v>
                </c:pt>
                <c:pt idx="5895">
                  <c:v>0</c:v>
                </c:pt>
                <c:pt idx="5896">
                  <c:v>0</c:v>
                </c:pt>
                <c:pt idx="5897">
                  <c:v>0</c:v>
                </c:pt>
                <c:pt idx="5898">
                  <c:v>0</c:v>
                </c:pt>
                <c:pt idx="5899">
                  <c:v>0</c:v>
                </c:pt>
                <c:pt idx="5900">
                  <c:v>0</c:v>
                </c:pt>
                <c:pt idx="5901">
                  <c:v>0</c:v>
                </c:pt>
                <c:pt idx="5902">
                  <c:v>0</c:v>
                </c:pt>
                <c:pt idx="5903">
                  <c:v>0</c:v>
                </c:pt>
                <c:pt idx="5904">
                  <c:v>0</c:v>
                </c:pt>
                <c:pt idx="5905">
                  <c:v>0</c:v>
                </c:pt>
                <c:pt idx="5906">
                  <c:v>0</c:v>
                </c:pt>
                <c:pt idx="5907">
                  <c:v>0</c:v>
                </c:pt>
                <c:pt idx="5908">
                  <c:v>0</c:v>
                </c:pt>
                <c:pt idx="5909">
                  <c:v>0</c:v>
                </c:pt>
                <c:pt idx="5910">
                  <c:v>0</c:v>
                </c:pt>
                <c:pt idx="5911">
                  <c:v>0</c:v>
                </c:pt>
                <c:pt idx="5912">
                  <c:v>0</c:v>
                </c:pt>
                <c:pt idx="5913">
                  <c:v>0</c:v>
                </c:pt>
                <c:pt idx="5914">
                  <c:v>0</c:v>
                </c:pt>
                <c:pt idx="5915">
                  <c:v>0</c:v>
                </c:pt>
                <c:pt idx="5916">
                  <c:v>0</c:v>
                </c:pt>
                <c:pt idx="5917">
                  <c:v>0</c:v>
                </c:pt>
                <c:pt idx="5918">
                  <c:v>0</c:v>
                </c:pt>
                <c:pt idx="5919">
                  <c:v>0</c:v>
                </c:pt>
                <c:pt idx="5920">
                  <c:v>0</c:v>
                </c:pt>
                <c:pt idx="5921">
                  <c:v>0</c:v>
                </c:pt>
                <c:pt idx="5922">
                  <c:v>0</c:v>
                </c:pt>
                <c:pt idx="5923">
                  <c:v>0</c:v>
                </c:pt>
                <c:pt idx="5924">
                  <c:v>0</c:v>
                </c:pt>
                <c:pt idx="5925">
                  <c:v>0</c:v>
                </c:pt>
                <c:pt idx="5926">
                  <c:v>0</c:v>
                </c:pt>
                <c:pt idx="5927">
                  <c:v>0</c:v>
                </c:pt>
                <c:pt idx="5928">
                  <c:v>0</c:v>
                </c:pt>
                <c:pt idx="5929">
                  <c:v>0</c:v>
                </c:pt>
                <c:pt idx="5930">
                  <c:v>0</c:v>
                </c:pt>
                <c:pt idx="5931">
                  <c:v>0</c:v>
                </c:pt>
                <c:pt idx="5932">
                  <c:v>0</c:v>
                </c:pt>
                <c:pt idx="5933">
                  <c:v>0</c:v>
                </c:pt>
                <c:pt idx="5934">
                  <c:v>0</c:v>
                </c:pt>
                <c:pt idx="5935">
                  <c:v>0</c:v>
                </c:pt>
                <c:pt idx="5936">
                  <c:v>0</c:v>
                </c:pt>
                <c:pt idx="5937">
                  <c:v>0</c:v>
                </c:pt>
                <c:pt idx="5938">
                  <c:v>0</c:v>
                </c:pt>
                <c:pt idx="5939">
                  <c:v>0</c:v>
                </c:pt>
                <c:pt idx="5940">
                  <c:v>0</c:v>
                </c:pt>
                <c:pt idx="5941">
                  <c:v>0</c:v>
                </c:pt>
                <c:pt idx="5942">
                  <c:v>0</c:v>
                </c:pt>
                <c:pt idx="5943">
                  <c:v>0</c:v>
                </c:pt>
                <c:pt idx="5944">
                  <c:v>0</c:v>
                </c:pt>
                <c:pt idx="5945">
                  <c:v>0</c:v>
                </c:pt>
                <c:pt idx="5946">
                  <c:v>0</c:v>
                </c:pt>
                <c:pt idx="5947">
                  <c:v>0</c:v>
                </c:pt>
                <c:pt idx="5948">
                  <c:v>0</c:v>
                </c:pt>
                <c:pt idx="5949">
                  <c:v>0</c:v>
                </c:pt>
                <c:pt idx="5950">
                  <c:v>0</c:v>
                </c:pt>
                <c:pt idx="5951">
                  <c:v>0</c:v>
                </c:pt>
                <c:pt idx="5952">
                  <c:v>0</c:v>
                </c:pt>
                <c:pt idx="5953">
                  <c:v>0</c:v>
                </c:pt>
                <c:pt idx="5954">
                  <c:v>0</c:v>
                </c:pt>
                <c:pt idx="5955">
                  <c:v>0</c:v>
                </c:pt>
                <c:pt idx="5956">
                  <c:v>0</c:v>
                </c:pt>
                <c:pt idx="5957">
                  <c:v>0</c:v>
                </c:pt>
                <c:pt idx="5958">
                  <c:v>0</c:v>
                </c:pt>
                <c:pt idx="5959">
                  <c:v>0</c:v>
                </c:pt>
                <c:pt idx="5960">
                  <c:v>0</c:v>
                </c:pt>
                <c:pt idx="5961">
                  <c:v>0</c:v>
                </c:pt>
                <c:pt idx="5962">
                  <c:v>0</c:v>
                </c:pt>
                <c:pt idx="5963">
                  <c:v>0</c:v>
                </c:pt>
                <c:pt idx="5964">
                  <c:v>0</c:v>
                </c:pt>
                <c:pt idx="5965">
                  <c:v>0</c:v>
                </c:pt>
                <c:pt idx="5966">
                  <c:v>0</c:v>
                </c:pt>
                <c:pt idx="5967">
                  <c:v>0</c:v>
                </c:pt>
                <c:pt idx="5968">
                  <c:v>0</c:v>
                </c:pt>
                <c:pt idx="5969">
                  <c:v>0</c:v>
                </c:pt>
                <c:pt idx="5970">
                  <c:v>0</c:v>
                </c:pt>
                <c:pt idx="5971">
                  <c:v>0</c:v>
                </c:pt>
                <c:pt idx="5972">
                  <c:v>0</c:v>
                </c:pt>
                <c:pt idx="5973">
                  <c:v>0</c:v>
                </c:pt>
                <c:pt idx="5974">
                  <c:v>0</c:v>
                </c:pt>
                <c:pt idx="5975">
                  <c:v>0</c:v>
                </c:pt>
                <c:pt idx="5976">
                  <c:v>0</c:v>
                </c:pt>
                <c:pt idx="5977">
                  <c:v>0</c:v>
                </c:pt>
                <c:pt idx="5978">
                  <c:v>0</c:v>
                </c:pt>
                <c:pt idx="5979">
                  <c:v>0</c:v>
                </c:pt>
                <c:pt idx="5980">
                  <c:v>0</c:v>
                </c:pt>
                <c:pt idx="5981">
                  <c:v>0</c:v>
                </c:pt>
                <c:pt idx="5982">
                  <c:v>0</c:v>
                </c:pt>
                <c:pt idx="5983">
                  <c:v>0</c:v>
                </c:pt>
                <c:pt idx="5984">
                  <c:v>0</c:v>
                </c:pt>
                <c:pt idx="5985">
                  <c:v>0</c:v>
                </c:pt>
                <c:pt idx="5986">
                  <c:v>0</c:v>
                </c:pt>
                <c:pt idx="5987">
                  <c:v>0</c:v>
                </c:pt>
                <c:pt idx="5988">
                  <c:v>0</c:v>
                </c:pt>
                <c:pt idx="5989">
                  <c:v>0</c:v>
                </c:pt>
                <c:pt idx="5990">
                  <c:v>0</c:v>
                </c:pt>
                <c:pt idx="5991">
                  <c:v>0</c:v>
                </c:pt>
                <c:pt idx="5992">
                  <c:v>0</c:v>
                </c:pt>
                <c:pt idx="5993">
                  <c:v>0</c:v>
                </c:pt>
                <c:pt idx="5994">
                  <c:v>0</c:v>
                </c:pt>
                <c:pt idx="5995">
                  <c:v>0</c:v>
                </c:pt>
                <c:pt idx="5996">
                  <c:v>0</c:v>
                </c:pt>
                <c:pt idx="5997">
                  <c:v>0</c:v>
                </c:pt>
                <c:pt idx="5998">
                  <c:v>0</c:v>
                </c:pt>
                <c:pt idx="5999">
                  <c:v>0</c:v>
                </c:pt>
                <c:pt idx="6000">
                  <c:v>0</c:v>
                </c:pt>
                <c:pt idx="6001">
                  <c:v>0</c:v>
                </c:pt>
                <c:pt idx="6002">
                  <c:v>0</c:v>
                </c:pt>
                <c:pt idx="6003">
                  <c:v>0</c:v>
                </c:pt>
                <c:pt idx="6004">
                  <c:v>0</c:v>
                </c:pt>
                <c:pt idx="6005">
                  <c:v>0</c:v>
                </c:pt>
                <c:pt idx="6006">
                  <c:v>0</c:v>
                </c:pt>
                <c:pt idx="6007">
                  <c:v>0</c:v>
                </c:pt>
                <c:pt idx="6008">
                  <c:v>0</c:v>
                </c:pt>
                <c:pt idx="6009">
                  <c:v>0</c:v>
                </c:pt>
                <c:pt idx="6010">
                  <c:v>0</c:v>
                </c:pt>
                <c:pt idx="6011">
                  <c:v>0</c:v>
                </c:pt>
                <c:pt idx="6012">
                  <c:v>0</c:v>
                </c:pt>
                <c:pt idx="6013">
                  <c:v>0</c:v>
                </c:pt>
                <c:pt idx="6014">
                  <c:v>0</c:v>
                </c:pt>
                <c:pt idx="6015">
                  <c:v>0</c:v>
                </c:pt>
                <c:pt idx="6016">
                  <c:v>0</c:v>
                </c:pt>
                <c:pt idx="6017">
                  <c:v>0</c:v>
                </c:pt>
                <c:pt idx="6018">
                  <c:v>0</c:v>
                </c:pt>
                <c:pt idx="6019">
                  <c:v>0</c:v>
                </c:pt>
                <c:pt idx="6020">
                  <c:v>0</c:v>
                </c:pt>
                <c:pt idx="6021">
                  <c:v>0</c:v>
                </c:pt>
                <c:pt idx="6022">
                  <c:v>0</c:v>
                </c:pt>
                <c:pt idx="6023">
                  <c:v>0</c:v>
                </c:pt>
                <c:pt idx="6024">
                  <c:v>0</c:v>
                </c:pt>
                <c:pt idx="6025">
                  <c:v>0</c:v>
                </c:pt>
                <c:pt idx="6026">
                  <c:v>0</c:v>
                </c:pt>
                <c:pt idx="6027">
                  <c:v>0</c:v>
                </c:pt>
                <c:pt idx="6028">
                  <c:v>0</c:v>
                </c:pt>
                <c:pt idx="6029">
                  <c:v>0</c:v>
                </c:pt>
                <c:pt idx="6030">
                  <c:v>0</c:v>
                </c:pt>
                <c:pt idx="6031">
                  <c:v>0</c:v>
                </c:pt>
                <c:pt idx="6032">
                  <c:v>0</c:v>
                </c:pt>
                <c:pt idx="6033">
                  <c:v>0</c:v>
                </c:pt>
                <c:pt idx="6034">
                  <c:v>0</c:v>
                </c:pt>
                <c:pt idx="6035">
                  <c:v>0</c:v>
                </c:pt>
                <c:pt idx="6036">
                  <c:v>0</c:v>
                </c:pt>
                <c:pt idx="6037">
                  <c:v>0</c:v>
                </c:pt>
                <c:pt idx="6038">
                  <c:v>0</c:v>
                </c:pt>
                <c:pt idx="6039">
                  <c:v>0</c:v>
                </c:pt>
                <c:pt idx="6040">
                  <c:v>0</c:v>
                </c:pt>
                <c:pt idx="6041">
                  <c:v>0</c:v>
                </c:pt>
                <c:pt idx="6042">
                  <c:v>0</c:v>
                </c:pt>
                <c:pt idx="6043">
                  <c:v>0</c:v>
                </c:pt>
                <c:pt idx="6044">
                  <c:v>0</c:v>
                </c:pt>
                <c:pt idx="6045">
                  <c:v>0</c:v>
                </c:pt>
                <c:pt idx="6046">
                  <c:v>0</c:v>
                </c:pt>
                <c:pt idx="6047">
                  <c:v>0</c:v>
                </c:pt>
                <c:pt idx="6048">
                  <c:v>0</c:v>
                </c:pt>
                <c:pt idx="6049">
                  <c:v>0</c:v>
                </c:pt>
                <c:pt idx="6050">
                  <c:v>0</c:v>
                </c:pt>
                <c:pt idx="6051">
                  <c:v>0</c:v>
                </c:pt>
                <c:pt idx="6052">
                  <c:v>0</c:v>
                </c:pt>
                <c:pt idx="6053">
                  <c:v>0</c:v>
                </c:pt>
                <c:pt idx="6054">
                  <c:v>0</c:v>
                </c:pt>
                <c:pt idx="6055">
                  <c:v>0</c:v>
                </c:pt>
                <c:pt idx="6056">
                  <c:v>0</c:v>
                </c:pt>
                <c:pt idx="6057">
                  <c:v>0</c:v>
                </c:pt>
                <c:pt idx="6058">
                  <c:v>0</c:v>
                </c:pt>
                <c:pt idx="6059">
                  <c:v>0</c:v>
                </c:pt>
                <c:pt idx="6060">
                  <c:v>0</c:v>
                </c:pt>
                <c:pt idx="6061">
                  <c:v>0</c:v>
                </c:pt>
                <c:pt idx="6062">
                  <c:v>0</c:v>
                </c:pt>
                <c:pt idx="6063">
                  <c:v>0</c:v>
                </c:pt>
                <c:pt idx="6064">
                  <c:v>0</c:v>
                </c:pt>
                <c:pt idx="6065">
                  <c:v>0</c:v>
                </c:pt>
                <c:pt idx="6066">
                  <c:v>0</c:v>
                </c:pt>
                <c:pt idx="6067">
                  <c:v>0</c:v>
                </c:pt>
                <c:pt idx="6068">
                  <c:v>0</c:v>
                </c:pt>
                <c:pt idx="6069">
                  <c:v>0</c:v>
                </c:pt>
                <c:pt idx="6070">
                  <c:v>0</c:v>
                </c:pt>
                <c:pt idx="6071">
                  <c:v>0</c:v>
                </c:pt>
                <c:pt idx="6072">
                  <c:v>0</c:v>
                </c:pt>
                <c:pt idx="6073">
                  <c:v>0</c:v>
                </c:pt>
                <c:pt idx="6074">
                  <c:v>0</c:v>
                </c:pt>
                <c:pt idx="6075">
                  <c:v>0</c:v>
                </c:pt>
                <c:pt idx="6076">
                  <c:v>0</c:v>
                </c:pt>
                <c:pt idx="6077">
                  <c:v>0</c:v>
                </c:pt>
                <c:pt idx="6078">
                  <c:v>0</c:v>
                </c:pt>
                <c:pt idx="6079">
                  <c:v>0</c:v>
                </c:pt>
                <c:pt idx="6080">
                  <c:v>0</c:v>
                </c:pt>
                <c:pt idx="6081">
                  <c:v>0</c:v>
                </c:pt>
                <c:pt idx="6082">
                  <c:v>0</c:v>
                </c:pt>
                <c:pt idx="6083">
                  <c:v>0</c:v>
                </c:pt>
                <c:pt idx="6084">
                  <c:v>0</c:v>
                </c:pt>
                <c:pt idx="6085">
                  <c:v>0</c:v>
                </c:pt>
                <c:pt idx="6086">
                  <c:v>0</c:v>
                </c:pt>
                <c:pt idx="6087">
                  <c:v>0</c:v>
                </c:pt>
                <c:pt idx="6088">
                  <c:v>0</c:v>
                </c:pt>
                <c:pt idx="6089">
                  <c:v>0</c:v>
                </c:pt>
                <c:pt idx="6090">
                  <c:v>0</c:v>
                </c:pt>
                <c:pt idx="6091">
                  <c:v>0</c:v>
                </c:pt>
                <c:pt idx="6092">
                  <c:v>0</c:v>
                </c:pt>
                <c:pt idx="6093">
                  <c:v>0</c:v>
                </c:pt>
                <c:pt idx="6094">
                  <c:v>0</c:v>
                </c:pt>
                <c:pt idx="6095">
                  <c:v>0</c:v>
                </c:pt>
                <c:pt idx="6096">
                  <c:v>0</c:v>
                </c:pt>
                <c:pt idx="6097">
                  <c:v>0</c:v>
                </c:pt>
                <c:pt idx="6098">
                  <c:v>0</c:v>
                </c:pt>
                <c:pt idx="6099">
                  <c:v>0</c:v>
                </c:pt>
                <c:pt idx="6100">
                  <c:v>0</c:v>
                </c:pt>
                <c:pt idx="6101">
                  <c:v>0</c:v>
                </c:pt>
                <c:pt idx="6102">
                  <c:v>0</c:v>
                </c:pt>
                <c:pt idx="6103">
                  <c:v>0</c:v>
                </c:pt>
                <c:pt idx="6104">
                  <c:v>0</c:v>
                </c:pt>
                <c:pt idx="6105">
                  <c:v>0</c:v>
                </c:pt>
                <c:pt idx="6106">
                  <c:v>0</c:v>
                </c:pt>
                <c:pt idx="6107">
                  <c:v>0</c:v>
                </c:pt>
                <c:pt idx="6108">
                  <c:v>0</c:v>
                </c:pt>
                <c:pt idx="6109">
                  <c:v>0</c:v>
                </c:pt>
                <c:pt idx="6110">
                  <c:v>0</c:v>
                </c:pt>
                <c:pt idx="6111">
                  <c:v>0</c:v>
                </c:pt>
                <c:pt idx="6112">
                  <c:v>0</c:v>
                </c:pt>
                <c:pt idx="6113">
                  <c:v>0</c:v>
                </c:pt>
                <c:pt idx="6114">
                  <c:v>0</c:v>
                </c:pt>
                <c:pt idx="6115">
                  <c:v>0</c:v>
                </c:pt>
                <c:pt idx="6116">
                  <c:v>0</c:v>
                </c:pt>
                <c:pt idx="6117">
                  <c:v>0</c:v>
                </c:pt>
                <c:pt idx="6118">
                  <c:v>0</c:v>
                </c:pt>
                <c:pt idx="6119">
                  <c:v>0</c:v>
                </c:pt>
                <c:pt idx="6120">
                  <c:v>0</c:v>
                </c:pt>
                <c:pt idx="6121">
                  <c:v>0</c:v>
                </c:pt>
                <c:pt idx="6122">
                  <c:v>0</c:v>
                </c:pt>
                <c:pt idx="6123">
                  <c:v>0</c:v>
                </c:pt>
                <c:pt idx="6124">
                  <c:v>0</c:v>
                </c:pt>
                <c:pt idx="6125">
                  <c:v>0</c:v>
                </c:pt>
                <c:pt idx="6126">
                  <c:v>0</c:v>
                </c:pt>
                <c:pt idx="6127">
                  <c:v>0</c:v>
                </c:pt>
                <c:pt idx="6128">
                  <c:v>0</c:v>
                </c:pt>
                <c:pt idx="6129">
                  <c:v>0</c:v>
                </c:pt>
                <c:pt idx="6130">
                  <c:v>0</c:v>
                </c:pt>
                <c:pt idx="6131">
                  <c:v>0</c:v>
                </c:pt>
                <c:pt idx="6132">
                  <c:v>0</c:v>
                </c:pt>
                <c:pt idx="6133">
                  <c:v>0</c:v>
                </c:pt>
                <c:pt idx="6134">
                  <c:v>0</c:v>
                </c:pt>
                <c:pt idx="6135">
                  <c:v>0</c:v>
                </c:pt>
                <c:pt idx="6136">
                  <c:v>0</c:v>
                </c:pt>
                <c:pt idx="6137">
                  <c:v>0</c:v>
                </c:pt>
                <c:pt idx="6138">
                  <c:v>0</c:v>
                </c:pt>
                <c:pt idx="6139">
                  <c:v>0</c:v>
                </c:pt>
                <c:pt idx="6140">
                  <c:v>0</c:v>
                </c:pt>
                <c:pt idx="6141">
                  <c:v>0</c:v>
                </c:pt>
                <c:pt idx="6142">
                  <c:v>0</c:v>
                </c:pt>
                <c:pt idx="6143">
                  <c:v>0</c:v>
                </c:pt>
                <c:pt idx="6144">
                  <c:v>0</c:v>
                </c:pt>
                <c:pt idx="6145">
                  <c:v>0</c:v>
                </c:pt>
                <c:pt idx="6146">
                  <c:v>0</c:v>
                </c:pt>
                <c:pt idx="6147">
                  <c:v>0</c:v>
                </c:pt>
                <c:pt idx="6148">
                  <c:v>0</c:v>
                </c:pt>
                <c:pt idx="6149">
                  <c:v>0</c:v>
                </c:pt>
                <c:pt idx="6150">
                  <c:v>0</c:v>
                </c:pt>
                <c:pt idx="6151">
                  <c:v>0</c:v>
                </c:pt>
                <c:pt idx="6152">
                  <c:v>0</c:v>
                </c:pt>
                <c:pt idx="6153">
                  <c:v>0</c:v>
                </c:pt>
                <c:pt idx="6154">
                  <c:v>0</c:v>
                </c:pt>
                <c:pt idx="6155">
                  <c:v>0</c:v>
                </c:pt>
                <c:pt idx="6156">
                  <c:v>0</c:v>
                </c:pt>
                <c:pt idx="6157">
                  <c:v>0</c:v>
                </c:pt>
                <c:pt idx="6158">
                  <c:v>0</c:v>
                </c:pt>
                <c:pt idx="6159">
                  <c:v>0</c:v>
                </c:pt>
                <c:pt idx="6160">
                  <c:v>0</c:v>
                </c:pt>
                <c:pt idx="6161">
                  <c:v>0</c:v>
                </c:pt>
                <c:pt idx="6162">
                  <c:v>0</c:v>
                </c:pt>
                <c:pt idx="6163">
                  <c:v>0</c:v>
                </c:pt>
                <c:pt idx="6164">
                  <c:v>0</c:v>
                </c:pt>
                <c:pt idx="6165">
                  <c:v>0</c:v>
                </c:pt>
                <c:pt idx="6166">
                  <c:v>0</c:v>
                </c:pt>
                <c:pt idx="6167">
                  <c:v>0</c:v>
                </c:pt>
                <c:pt idx="6168">
                  <c:v>0</c:v>
                </c:pt>
                <c:pt idx="6169">
                  <c:v>0</c:v>
                </c:pt>
                <c:pt idx="6170">
                  <c:v>0</c:v>
                </c:pt>
                <c:pt idx="6171">
                  <c:v>0</c:v>
                </c:pt>
                <c:pt idx="6172">
                  <c:v>0</c:v>
                </c:pt>
                <c:pt idx="6173">
                  <c:v>0</c:v>
                </c:pt>
                <c:pt idx="6174">
                  <c:v>0</c:v>
                </c:pt>
                <c:pt idx="6175">
                  <c:v>0</c:v>
                </c:pt>
                <c:pt idx="6176">
                  <c:v>0</c:v>
                </c:pt>
                <c:pt idx="6177">
                  <c:v>0</c:v>
                </c:pt>
                <c:pt idx="6178">
                  <c:v>0</c:v>
                </c:pt>
                <c:pt idx="6179">
                  <c:v>0</c:v>
                </c:pt>
                <c:pt idx="6180">
                  <c:v>0</c:v>
                </c:pt>
                <c:pt idx="6181">
                  <c:v>0</c:v>
                </c:pt>
                <c:pt idx="6182">
                  <c:v>0</c:v>
                </c:pt>
                <c:pt idx="6183">
                  <c:v>0</c:v>
                </c:pt>
                <c:pt idx="6184">
                  <c:v>0</c:v>
                </c:pt>
                <c:pt idx="6185">
                  <c:v>0</c:v>
                </c:pt>
                <c:pt idx="6186">
                  <c:v>0</c:v>
                </c:pt>
                <c:pt idx="6187">
                  <c:v>0</c:v>
                </c:pt>
                <c:pt idx="6188">
                  <c:v>0</c:v>
                </c:pt>
                <c:pt idx="6189">
                  <c:v>0</c:v>
                </c:pt>
                <c:pt idx="6190">
                  <c:v>0</c:v>
                </c:pt>
                <c:pt idx="6191">
                  <c:v>0</c:v>
                </c:pt>
                <c:pt idx="6192">
                  <c:v>0</c:v>
                </c:pt>
                <c:pt idx="6193">
                  <c:v>0</c:v>
                </c:pt>
                <c:pt idx="6194">
                  <c:v>0</c:v>
                </c:pt>
                <c:pt idx="6195">
                  <c:v>0</c:v>
                </c:pt>
                <c:pt idx="6196">
                  <c:v>0</c:v>
                </c:pt>
                <c:pt idx="6197">
                  <c:v>0</c:v>
                </c:pt>
                <c:pt idx="6198">
                  <c:v>0</c:v>
                </c:pt>
                <c:pt idx="6199">
                  <c:v>0</c:v>
                </c:pt>
                <c:pt idx="6200">
                  <c:v>0</c:v>
                </c:pt>
                <c:pt idx="6201">
                  <c:v>0</c:v>
                </c:pt>
                <c:pt idx="6202">
                  <c:v>0</c:v>
                </c:pt>
                <c:pt idx="6203">
                  <c:v>0</c:v>
                </c:pt>
                <c:pt idx="6204">
                  <c:v>0</c:v>
                </c:pt>
                <c:pt idx="6205">
                  <c:v>0</c:v>
                </c:pt>
                <c:pt idx="6206">
                  <c:v>0</c:v>
                </c:pt>
                <c:pt idx="6207">
                  <c:v>0</c:v>
                </c:pt>
                <c:pt idx="6208">
                  <c:v>0</c:v>
                </c:pt>
                <c:pt idx="6209">
                  <c:v>0</c:v>
                </c:pt>
                <c:pt idx="6210">
                  <c:v>0</c:v>
                </c:pt>
                <c:pt idx="6211">
                  <c:v>0</c:v>
                </c:pt>
                <c:pt idx="6212">
                  <c:v>0</c:v>
                </c:pt>
                <c:pt idx="6213">
                  <c:v>0</c:v>
                </c:pt>
                <c:pt idx="6214">
                  <c:v>0</c:v>
                </c:pt>
                <c:pt idx="6215">
                  <c:v>0</c:v>
                </c:pt>
                <c:pt idx="6216">
                  <c:v>0</c:v>
                </c:pt>
                <c:pt idx="6217">
                  <c:v>0</c:v>
                </c:pt>
                <c:pt idx="6218">
                  <c:v>0</c:v>
                </c:pt>
                <c:pt idx="6219">
                  <c:v>0</c:v>
                </c:pt>
                <c:pt idx="6220">
                  <c:v>0</c:v>
                </c:pt>
                <c:pt idx="6221">
                  <c:v>0</c:v>
                </c:pt>
                <c:pt idx="6222">
                  <c:v>0</c:v>
                </c:pt>
                <c:pt idx="6223">
                  <c:v>0</c:v>
                </c:pt>
                <c:pt idx="6224">
                  <c:v>0</c:v>
                </c:pt>
                <c:pt idx="6225">
                  <c:v>0</c:v>
                </c:pt>
                <c:pt idx="6226">
                  <c:v>0</c:v>
                </c:pt>
                <c:pt idx="6227">
                  <c:v>0</c:v>
                </c:pt>
                <c:pt idx="6228">
                  <c:v>0</c:v>
                </c:pt>
                <c:pt idx="6229">
                  <c:v>0</c:v>
                </c:pt>
                <c:pt idx="6230">
                  <c:v>0</c:v>
                </c:pt>
                <c:pt idx="6231">
                  <c:v>0</c:v>
                </c:pt>
                <c:pt idx="6232">
                  <c:v>0</c:v>
                </c:pt>
                <c:pt idx="6233">
                  <c:v>0</c:v>
                </c:pt>
                <c:pt idx="6234">
                  <c:v>0</c:v>
                </c:pt>
                <c:pt idx="6235">
                  <c:v>0</c:v>
                </c:pt>
                <c:pt idx="6236">
                  <c:v>0</c:v>
                </c:pt>
                <c:pt idx="6237">
                  <c:v>0</c:v>
                </c:pt>
                <c:pt idx="6238">
                  <c:v>0</c:v>
                </c:pt>
                <c:pt idx="6239">
                  <c:v>0</c:v>
                </c:pt>
                <c:pt idx="6240">
                  <c:v>0</c:v>
                </c:pt>
                <c:pt idx="6241">
                  <c:v>0</c:v>
                </c:pt>
                <c:pt idx="6242">
                  <c:v>0</c:v>
                </c:pt>
                <c:pt idx="6243">
                  <c:v>0</c:v>
                </c:pt>
                <c:pt idx="6244">
                  <c:v>0</c:v>
                </c:pt>
                <c:pt idx="6245">
                  <c:v>0</c:v>
                </c:pt>
                <c:pt idx="6246">
                  <c:v>0</c:v>
                </c:pt>
                <c:pt idx="6247">
                  <c:v>0</c:v>
                </c:pt>
                <c:pt idx="6248">
                  <c:v>0</c:v>
                </c:pt>
                <c:pt idx="6249">
                  <c:v>0</c:v>
                </c:pt>
                <c:pt idx="6250">
                  <c:v>0</c:v>
                </c:pt>
                <c:pt idx="6251">
                  <c:v>0</c:v>
                </c:pt>
                <c:pt idx="6252">
                  <c:v>0</c:v>
                </c:pt>
                <c:pt idx="6253">
                  <c:v>0</c:v>
                </c:pt>
                <c:pt idx="6254">
                  <c:v>0</c:v>
                </c:pt>
                <c:pt idx="6255">
                  <c:v>0</c:v>
                </c:pt>
                <c:pt idx="6256">
                  <c:v>0</c:v>
                </c:pt>
                <c:pt idx="6257">
                  <c:v>0</c:v>
                </c:pt>
                <c:pt idx="6258">
                  <c:v>0</c:v>
                </c:pt>
                <c:pt idx="6259">
                  <c:v>0</c:v>
                </c:pt>
                <c:pt idx="6260">
                  <c:v>0</c:v>
                </c:pt>
                <c:pt idx="6261">
                  <c:v>0</c:v>
                </c:pt>
                <c:pt idx="6262">
                  <c:v>0</c:v>
                </c:pt>
                <c:pt idx="6263">
                  <c:v>0</c:v>
                </c:pt>
                <c:pt idx="6264">
                  <c:v>0</c:v>
                </c:pt>
                <c:pt idx="6265">
                  <c:v>0</c:v>
                </c:pt>
                <c:pt idx="6266">
                  <c:v>0</c:v>
                </c:pt>
                <c:pt idx="6267">
                  <c:v>0</c:v>
                </c:pt>
                <c:pt idx="6268">
                  <c:v>0</c:v>
                </c:pt>
                <c:pt idx="6269">
                  <c:v>0</c:v>
                </c:pt>
                <c:pt idx="6270">
                  <c:v>0</c:v>
                </c:pt>
                <c:pt idx="6271">
                  <c:v>0</c:v>
                </c:pt>
                <c:pt idx="6272">
                  <c:v>0</c:v>
                </c:pt>
                <c:pt idx="6273">
                  <c:v>0</c:v>
                </c:pt>
                <c:pt idx="6274">
                  <c:v>0</c:v>
                </c:pt>
                <c:pt idx="6275">
                  <c:v>0</c:v>
                </c:pt>
                <c:pt idx="6276">
                  <c:v>0</c:v>
                </c:pt>
                <c:pt idx="6277">
                  <c:v>0</c:v>
                </c:pt>
                <c:pt idx="6278">
                  <c:v>0</c:v>
                </c:pt>
                <c:pt idx="6279">
                  <c:v>0</c:v>
                </c:pt>
                <c:pt idx="6280">
                  <c:v>0</c:v>
                </c:pt>
                <c:pt idx="6281">
                  <c:v>0</c:v>
                </c:pt>
                <c:pt idx="6282">
                  <c:v>0</c:v>
                </c:pt>
                <c:pt idx="6283">
                  <c:v>0</c:v>
                </c:pt>
                <c:pt idx="6284">
                  <c:v>0</c:v>
                </c:pt>
                <c:pt idx="6285">
                  <c:v>0</c:v>
                </c:pt>
                <c:pt idx="6286">
                  <c:v>0</c:v>
                </c:pt>
                <c:pt idx="6287">
                  <c:v>0</c:v>
                </c:pt>
                <c:pt idx="6288">
                  <c:v>0</c:v>
                </c:pt>
                <c:pt idx="6289">
                  <c:v>0</c:v>
                </c:pt>
                <c:pt idx="6290">
                  <c:v>0</c:v>
                </c:pt>
                <c:pt idx="6291">
                  <c:v>0</c:v>
                </c:pt>
                <c:pt idx="6292">
                  <c:v>0</c:v>
                </c:pt>
                <c:pt idx="6293">
                  <c:v>0</c:v>
                </c:pt>
                <c:pt idx="6294">
                  <c:v>0</c:v>
                </c:pt>
                <c:pt idx="6295">
                  <c:v>0</c:v>
                </c:pt>
                <c:pt idx="6296">
                  <c:v>0</c:v>
                </c:pt>
                <c:pt idx="6297">
                  <c:v>0</c:v>
                </c:pt>
                <c:pt idx="6298">
                  <c:v>0</c:v>
                </c:pt>
                <c:pt idx="6299">
                  <c:v>0</c:v>
                </c:pt>
                <c:pt idx="6300">
                  <c:v>0</c:v>
                </c:pt>
                <c:pt idx="6301">
                  <c:v>0</c:v>
                </c:pt>
                <c:pt idx="6302">
                  <c:v>0</c:v>
                </c:pt>
                <c:pt idx="6303">
                  <c:v>0</c:v>
                </c:pt>
                <c:pt idx="6304">
                  <c:v>0</c:v>
                </c:pt>
                <c:pt idx="6305">
                  <c:v>0</c:v>
                </c:pt>
                <c:pt idx="6306">
                  <c:v>0</c:v>
                </c:pt>
                <c:pt idx="6307">
                  <c:v>0</c:v>
                </c:pt>
                <c:pt idx="6308">
                  <c:v>0</c:v>
                </c:pt>
                <c:pt idx="6309">
                  <c:v>0</c:v>
                </c:pt>
                <c:pt idx="6310">
                  <c:v>0</c:v>
                </c:pt>
                <c:pt idx="6311">
                  <c:v>0</c:v>
                </c:pt>
                <c:pt idx="6312">
                  <c:v>0</c:v>
                </c:pt>
                <c:pt idx="6313">
                  <c:v>0</c:v>
                </c:pt>
                <c:pt idx="6314">
                  <c:v>0</c:v>
                </c:pt>
                <c:pt idx="6315">
                  <c:v>0</c:v>
                </c:pt>
                <c:pt idx="6316">
                  <c:v>0</c:v>
                </c:pt>
                <c:pt idx="6317">
                  <c:v>0</c:v>
                </c:pt>
                <c:pt idx="6318">
                  <c:v>0</c:v>
                </c:pt>
                <c:pt idx="6319">
                  <c:v>0</c:v>
                </c:pt>
                <c:pt idx="6320">
                  <c:v>0</c:v>
                </c:pt>
                <c:pt idx="6321">
                  <c:v>0</c:v>
                </c:pt>
                <c:pt idx="6322">
                  <c:v>0</c:v>
                </c:pt>
                <c:pt idx="6323">
                  <c:v>0</c:v>
                </c:pt>
                <c:pt idx="6324">
                  <c:v>0</c:v>
                </c:pt>
                <c:pt idx="6325">
                  <c:v>0</c:v>
                </c:pt>
                <c:pt idx="6326">
                  <c:v>0</c:v>
                </c:pt>
                <c:pt idx="6327">
                  <c:v>0</c:v>
                </c:pt>
                <c:pt idx="6328">
                  <c:v>0</c:v>
                </c:pt>
                <c:pt idx="6329">
                  <c:v>0</c:v>
                </c:pt>
                <c:pt idx="6330">
                  <c:v>0</c:v>
                </c:pt>
                <c:pt idx="6331">
                  <c:v>0</c:v>
                </c:pt>
                <c:pt idx="6332">
                  <c:v>0</c:v>
                </c:pt>
                <c:pt idx="6333">
                  <c:v>0</c:v>
                </c:pt>
                <c:pt idx="6334">
                  <c:v>0</c:v>
                </c:pt>
                <c:pt idx="6335">
                  <c:v>0</c:v>
                </c:pt>
                <c:pt idx="6336">
                  <c:v>0</c:v>
                </c:pt>
                <c:pt idx="6337">
                  <c:v>0</c:v>
                </c:pt>
                <c:pt idx="6338">
                  <c:v>0</c:v>
                </c:pt>
                <c:pt idx="6339">
                  <c:v>0</c:v>
                </c:pt>
                <c:pt idx="6340">
                  <c:v>0</c:v>
                </c:pt>
                <c:pt idx="6341">
                  <c:v>0</c:v>
                </c:pt>
                <c:pt idx="6342">
                  <c:v>0</c:v>
                </c:pt>
                <c:pt idx="6343">
                  <c:v>0</c:v>
                </c:pt>
                <c:pt idx="6344">
                  <c:v>0</c:v>
                </c:pt>
                <c:pt idx="6345">
                  <c:v>0</c:v>
                </c:pt>
                <c:pt idx="6346">
                  <c:v>0</c:v>
                </c:pt>
                <c:pt idx="6347">
                  <c:v>0</c:v>
                </c:pt>
                <c:pt idx="6348">
                  <c:v>0</c:v>
                </c:pt>
                <c:pt idx="6349">
                  <c:v>0</c:v>
                </c:pt>
                <c:pt idx="6350">
                  <c:v>0</c:v>
                </c:pt>
                <c:pt idx="6351">
                  <c:v>0</c:v>
                </c:pt>
                <c:pt idx="6352">
                  <c:v>0</c:v>
                </c:pt>
                <c:pt idx="6353">
                  <c:v>0</c:v>
                </c:pt>
                <c:pt idx="6354">
                  <c:v>0</c:v>
                </c:pt>
                <c:pt idx="6355">
                  <c:v>0</c:v>
                </c:pt>
                <c:pt idx="6356">
                  <c:v>0</c:v>
                </c:pt>
                <c:pt idx="6357">
                  <c:v>0</c:v>
                </c:pt>
                <c:pt idx="6358">
                  <c:v>0</c:v>
                </c:pt>
                <c:pt idx="6359">
                  <c:v>0</c:v>
                </c:pt>
                <c:pt idx="6360">
                  <c:v>0</c:v>
                </c:pt>
                <c:pt idx="6361">
                  <c:v>0</c:v>
                </c:pt>
                <c:pt idx="6362">
                  <c:v>0</c:v>
                </c:pt>
                <c:pt idx="6363">
                  <c:v>0</c:v>
                </c:pt>
                <c:pt idx="6364">
                  <c:v>0</c:v>
                </c:pt>
                <c:pt idx="6365">
                  <c:v>0</c:v>
                </c:pt>
                <c:pt idx="6366">
                  <c:v>0</c:v>
                </c:pt>
                <c:pt idx="6367">
                  <c:v>0</c:v>
                </c:pt>
                <c:pt idx="6368">
                  <c:v>0</c:v>
                </c:pt>
                <c:pt idx="6369">
                  <c:v>0</c:v>
                </c:pt>
                <c:pt idx="6370">
                  <c:v>0</c:v>
                </c:pt>
                <c:pt idx="6371">
                  <c:v>0</c:v>
                </c:pt>
                <c:pt idx="6372">
                  <c:v>0</c:v>
                </c:pt>
                <c:pt idx="6373">
                  <c:v>0</c:v>
                </c:pt>
                <c:pt idx="6374">
                  <c:v>0</c:v>
                </c:pt>
                <c:pt idx="6375">
                  <c:v>0</c:v>
                </c:pt>
                <c:pt idx="6376">
                  <c:v>0</c:v>
                </c:pt>
                <c:pt idx="6377">
                  <c:v>0</c:v>
                </c:pt>
                <c:pt idx="6378">
                  <c:v>0</c:v>
                </c:pt>
                <c:pt idx="6379">
                  <c:v>0</c:v>
                </c:pt>
                <c:pt idx="6380">
                  <c:v>0</c:v>
                </c:pt>
                <c:pt idx="6381">
                  <c:v>0</c:v>
                </c:pt>
                <c:pt idx="6382">
                  <c:v>0</c:v>
                </c:pt>
                <c:pt idx="6383">
                  <c:v>0</c:v>
                </c:pt>
                <c:pt idx="6384">
                  <c:v>0</c:v>
                </c:pt>
                <c:pt idx="6385">
                  <c:v>0</c:v>
                </c:pt>
                <c:pt idx="6386">
                  <c:v>0</c:v>
                </c:pt>
                <c:pt idx="6387">
                  <c:v>0</c:v>
                </c:pt>
                <c:pt idx="6388">
                  <c:v>0</c:v>
                </c:pt>
                <c:pt idx="6389">
                  <c:v>0</c:v>
                </c:pt>
                <c:pt idx="6390">
                  <c:v>0</c:v>
                </c:pt>
                <c:pt idx="6391">
                  <c:v>0</c:v>
                </c:pt>
                <c:pt idx="6392">
                  <c:v>0</c:v>
                </c:pt>
                <c:pt idx="6393">
                  <c:v>0</c:v>
                </c:pt>
                <c:pt idx="6394">
                  <c:v>0</c:v>
                </c:pt>
                <c:pt idx="6395">
                  <c:v>0</c:v>
                </c:pt>
                <c:pt idx="6396">
                  <c:v>0</c:v>
                </c:pt>
                <c:pt idx="6397">
                  <c:v>0</c:v>
                </c:pt>
                <c:pt idx="6398">
                  <c:v>0</c:v>
                </c:pt>
                <c:pt idx="6399">
                  <c:v>0</c:v>
                </c:pt>
                <c:pt idx="6400">
                  <c:v>0</c:v>
                </c:pt>
                <c:pt idx="6401">
                  <c:v>0</c:v>
                </c:pt>
                <c:pt idx="6402">
                  <c:v>0</c:v>
                </c:pt>
                <c:pt idx="6403">
                  <c:v>0</c:v>
                </c:pt>
                <c:pt idx="6404">
                  <c:v>0</c:v>
                </c:pt>
                <c:pt idx="6405">
                  <c:v>0</c:v>
                </c:pt>
                <c:pt idx="6406">
                  <c:v>0</c:v>
                </c:pt>
                <c:pt idx="6407">
                  <c:v>0</c:v>
                </c:pt>
                <c:pt idx="6408">
                  <c:v>0</c:v>
                </c:pt>
                <c:pt idx="6409">
                  <c:v>0</c:v>
                </c:pt>
                <c:pt idx="6410">
                  <c:v>0</c:v>
                </c:pt>
                <c:pt idx="6411">
                  <c:v>0</c:v>
                </c:pt>
                <c:pt idx="6412">
                  <c:v>0</c:v>
                </c:pt>
                <c:pt idx="6413">
                  <c:v>0</c:v>
                </c:pt>
                <c:pt idx="6414">
                  <c:v>0</c:v>
                </c:pt>
                <c:pt idx="6415">
                  <c:v>0</c:v>
                </c:pt>
                <c:pt idx="6416">
                  <c:v>0</c:v>
                </c:pt>
                <c:pt idx="6417">
                  <c:v>0</c:v>
                </c:pt>
                <c:pt idx="6418">
                  <c:v>0</c:v>
                </c:pt>
                <c:pt idx="6419">
                  <c:v>0</c:v>
                </c:pt>
                <c:pt idx="6420">
                  <c:v>0</c:v>
                </c:pt>
                <c:pt idx="6421">
                  <c:v>0</c:v>
                </c:pt>
                <c:pt idx="6422">
                  <c:v>0</c:v>
                </c:pt>
                <c:pt idx="6423">
                  <c:v>0</c:v>
                </c:pt>
                <c:pt idx="6424">
                  <c:v>0</c:v>
                </c:pt>
                <c:pt idx="6425">
                  <c:v>0</c:v>
                </c:pt>
                <c:pt idx="6426">
                  <c:v>0</c:v>
                </c:pt>
                <c:pt idx="6427">
                  <c:v>0</c:v>
                </c:pt>
                <c:pt idx="6428">
                  <c:v>0</c:v>
                </c:pt>
                <c:pt idx="6429">
                  <c:v>0</c:v>
                </c:pt>
                <c:pt idx="6430">
                  <c:v>0</c:v>
                </c:pt>
                <c:pt idx="6431">
                  <c:v>0</c:v>
                </c:pt>
                <c:pt idx="6432">
                  <c:v>0</c:v>
                </c:pt>
                <c:pt idx="6433">
                  <c:v>0</c:v>
                </c:pt>
                <c:pt idx="6434">
                  <c:v>0</c:v>
                </c:pt>
                <c:pt idx="6435">
                  <c:v>0</c:v>
                </c:pt>
                <c:pt idx="6436">
                  <c:v>0</c:v>
                </c:pt>
                <c:pt idx="6437">
                  <c:v>0</c:v>
                </c:pt>
                <c:pt idx="6438">
                  <c:v>0</c:v>
                </c:pt>
                <c:pt idx="6439">
                  <c:v>0</c:v>
                </c:pt>
                <c:pt idx="6440">
                  <c:v>0</c:v>
                </c:pt>
                <c:pt idx="6441">
                  <c:v>0</c:v>
                </c:pt>
                <c:pt idx="6442">
                  <c:v>0</c:v>
                </c:pt>
                <c:pt idx="6443">
                  <c:v>0</c:v>
                </c:pt>
                <c:pt idx="6444">
                  <c:v>0</c:v>
                </c:pt>
                <c:pt idx="6445">
                  <c:v>0</c:v>
                </c:pt>
                <c:pt idx="6446">
                  <c:v>0</c:v>
                </c:pt>
                <c:pt idx="6447">
                  <c:v>0</c:v>
                </c:pt>
                <c:pt idx="6448">
                  <c:v>0</c:v>
                </c:pt>
                <c:pt idx="6449">
                  <c:v>0</c:v>
                </c:pt>
                <c:pt idx="6450">
                  <c:v>0</c:v>
                </c:pt>
                <c:pt idx="6451">
                  <c:v>0</c:v>
                </c:pt>
                <c:pt idx="6452">
                  <c:v>0</c:v>
                </c:pt>
                <c:pt idx="6453">
                  <c:v>0</c:v>
                </c:pt>
                <c:pt idx="6454">
                  <c:v>0</c:v>
                </c:pt>
                <c:pt idx="6455">
                  <c:v>0</c:v>
                </c:pt>
                <c:pt idx="6456">
                  <c:v>0</c:v>
                </c:pt>
                <c:pt idx="6457">
                  <c:v>0</c:v>
                </c:pt>
                <c:pt idx="6458">
                  <c:v>0</c:v>
                </c:pt>
                <c:pt idx="6459">
                  <c:v>0</c:v>
                </c:pt>
                <c:pt idx="6460">
                  <c:v>0</c:v>
                </c:pt>
                <c:pt idx="6461">
                  <c:v>0</c:v>
                </c:pt>
                <c:pt idx="6462">
                  <c:v>0</c:v>
                </c:pt>
                <c:pt idx="6463">
                  <c:v>0</c:v>
                </c:pt>
                <c:pt idx="6464">
                  <c:v>0</c:v>
                </c:pt>
                <c:pt idx="6465">
                  <c:v>0</c:v>
                </c:pt>
                <c:pt idx="6466">
                  <c:v>0</c:v>
                </c:pt>
                <c:pt idx="6467">
                  <c:v>0</c:v>
                </c:pt>
                <c:pt idx="6468">
                  <c:v>0</c:v>
                </c:pt>
                <c:pt idx="6469">
                  <c:v>0</c:v>
                </c:pt>
                <c:pt idx="6470">
                  <c:v>0</c:v>
                </c:pt>
                <c:pt idx="6471">
                  <c:v>0</c:v>
                </c:pt>
                <c:pt idx="6472">
                  <c:v>0</c:v>
                </c:pt>
                <c:pt idx="6473">
                  <c:v>0</c:v>
                </c:pt>
                <c:pt idx="6474">
                  <c:v>0</c:v>
                </c:pt>
                <c:pt idx="6475">
                  <c:v>0</c:v>
                </c:pt>
                <c:pt idx="6476">
                  <c:v>0</c:v>
                </c:pt>
                <c:pt idx="6477">
                  <c:v>0</c:v>
                </c:pt>
                <c:pt idx="6478">
                  <c:v>0</c:v>
                </c:pt>
                <c:pt idx="6479">
                  <c:v>0</c:v>
                </c:pt>
                <c:pt idx="6480">
                  <c:v>0</c:v>
                </c:pt>
                <c:pt idx="6481">
                  <c:v>0</c:v>
                </c:pt>
                <c:pt idx="6482">
                  <c:v>0</c:v>
                </c:pt>
                <c:pt idx="6483">
                  <c:v>0</c:v>
                </c:pt>
                <c:pt idx="6484">
                  <c:v>0</c:v>
                </c:pt>
                <c:pt idx="6485">
                  <c:v>0</c:v>
                </c:pt>
                <c:pt idx="6486">
                  <c:v>0</c:v>
                </c:pt>
                <c:pt idx="6487">
                  <c:v>0</c:v>
                </c:pt>
                <c:pt idx="6488">
                  <c:v>0</c:v>
                </c:pt>
                <c:pt idx="6489">
                  <c:v>0</c:v>
                </c:pt>
                <c:pt idx="6490">
                  <c:v>0</c:v>
                </c:pt>
                <c:pt idx="6491">
                  <c:v>0</c:v>
                </c:pt>
                <c:pt idx="6492">
                  <c:v>0</c:v>
                </c:pt>
                <c:pt idx="6493">
                  <c:v>0</c:v>
                </c:pt>
                <c:pt idx="6494">
                  <c:v>0</c:v>
                </c:pt>
                <c:pt idx="6495">
                  <c:v>0</c:v>
                </c:pt>
                <c:pt idx="6496">
                  <c:v>0</c:v>
                </c:pt>
                <c:pt idx="6497">
                  <c:v>0</c:v>
                </c:pt>
                <c:pt idx="6498">
                  <c:v>0</c:v>
                </c:pt>
                <c:pt idx="6499">
                  <c:v>0</c:v>
                </c:pt>
                <c:pt idx="6500">
                  <c:v>0</c:v>
                </c:pt>
                <c:pt idx="6501">
                  <c:v>0</c:v>
                </c:pt>
                <c:pt idx="6502">
                  <c:v>0</c:v>
                </c:pt>
                <c:pt idx="6503">
                  <c:v>0</c:v>
                </c:pt>
                <c:pt idx="6504">
                  <c:v>0</c:v>
                </c:pt>
                <c:pt idx="6505">
                  <c:v>0</c:v>
                </c:pt>
                <c:pt idx="6506">
                  <c:v>0</c:v>
                </c:pt>
                <c:pt idx="6507">
                  <c:v>0</c:v>
                </c:pt>
                <c:pt idx="6508">
                  <c:v>0</c:v>
                </c:pt>
                <c:pt idx="6509">
                  <c:v>0</c:v>
                </c:pt>
                <c:pt idx="6510">
                  <c:v>0</c:v>
                </c:pt>
                <c:pt idx="6511">
                  <c:v>0</c:v>
                </c:pt>
                <c:pt idx="6512">
                  <c:v>0</c:v>
                </c:pt>
                <c:pt idx="6513">
                  <c:v>0</c:v>
                </c:pt>
                <c:pt idx="6514">
                  <c:v>0</c:v>
                </c:pt>
                <c:pt idx="6515">
                  <c:v>0</c:v>
                </c:pt>
                <c:pt idx="6516">
                  <c:v>0</c:v>
                </c:pt>
                <c:pt idx="6517">
                  <c:v>0</c:v>
                </c:pt>
                <c:pt idx="6518">
                  <c:v>0</c:v>
                </c:pt>
                <c:pt idx="6519">
                  <c:v>0</c:v>
                </c:pt>
                <c:pt idx="6520">
                  <c:v>0</c:v>
                </c:pt>
                <c:pt idx="6521">
                  <c:v>0</c:v>
                </c:pt>
                <c:pt idx="6522">
                  <c:v>0</c:v>
                </c:pt>
                <c:pt idx="6523">
                  <c:v>0</c:v>
                </c:pt>
                <c:pt idx="6524">
                  <c:v>0</c:v>
                </c:pt>
                <c:pt idx="6525">
                  <c:v>0</c:v>
                </c:pt>
                <c:pt idx="6526">
                  <c:v>0</c:v>
                </c:pt>
                <c:pt idx="6527">
                  <c:v>0</c:v>
                </c:pt>
                <c:pt idx="6528">
                  <c:v>0</c:v>
                </c:pt>
                <c:pt idx="6529">
                  <c:v>0</c:v>
                </c:pt>
                <c:pt idx="6530">
                  <c:v>0</c:v>
                </c:pt>
                <c:pt idx="6531">
                  <c:v>0</c:v>
                </c:pt>
                <c:pt idx="6532">
                  <c:v>0</c:v>
                </c:pt>
                <c:pt idx="6533">
                  <c:v>0</c:v>
                </c:pt>
                <c:pt idx="6534">
                  <c:v>0</c:v>
                </c:pt>
                <c:pt idx="6535">
                  <c:v>0</c:v>
                </c:pt>
                <c:pt idx="6536">
                  <c:v>0</c:v>
                </c:pt>
                <c:pt idx="6537">
                  <c:v>0</c:v>
                </c:pt>
                <c:pt idx="6538">
                  <c:v>0</c:v>
                </c:pt>
                <c:pt idx="6539">
                  <c:v>0</c:v>
                </c:pt>
                <c:pt idx="6540">
                  <c:v>0</c:v>
                </c:pt>
                <c:pt idx="6541">
                  <c:v>0</c:v>
                </c:pt>
                <c:pt idx="6542">
                  <c:v>0</c:v>
                </c:pt>
                <c:pt idx="6543">
                  <c:v>0</c:v>
                </c:pt>
                <c:pt idx="6544">
                  <c:v>0</c:v>
                </c:pt>
                <c:pt idx="6545">
                  <c:v>0</c:v>
                </c:pt>
                <c:pt idx="6546">
                  <c:v>0</c:v>
                </c:pt>
                <c:pt idx="6547">
                  <c:v>0</c:v>
                </c:pt>
                <c:pt idx="6548">
                  <c:v>0</c:v>
                </c:pt>
                <c:pt idx="6549">
                  <c:v>0</c:v>
                </c:pt>
                <c:pt idx="6550">
                  <c:v>0</c:v>
                </c:pt>
                <c:pt idx="6551">
                  <c:v>0</c:v>
                </c:pt>
                <c:pt idx="6552">
                  <c:v>0</c:v>
                </c:pt>
                <c:pt idx="6553">
                  <c:v>0</c:v>
                </c:pt>
                <c:pt idx="6554">
                  <c:v>0</c:v>
                </c:pt>
                <c:pt idx="6555">
                  <c:v>0</c:v>
                </c:pt>
                <c:pt idx="6556">
                  <c:v>0</c:v>
                </c:pt>
                <c:pt idx="6557">
                  <c:v>0</c:v>
                </c:pt>
                <c:pt idx="6558">
                  <c:v>0</c:v>
                </c:pt>
                <c:pt idx="6559">
                  <c:v>0</c:v>
                </c:pt>
                <c:pt idx="6560">
                  <c:v>0</c:v>
                </c:pt>
                <c:pt idx="6561">
                  <c:v>0</c:v>
                </c:pt>
                <c:pt idx="6562">
                  <c:v>0</c:v>
                </c:pt>
                <c:pt idx="6563">
                  <c:v>0</c:v>
                </c:pt>
                <c:pt idx="6564">
                  <c:v>0</c:v>
                </c:pt>
                <c:pt idx="6565">
                  <c:v>0</c:v>
                </c:pt>
                <c:pt idx="6566">
                  <c:v>0</c:v>
                </c:pt>
                <c:pt idx="6567">
                  <c:v>0</c:v>
                </c:pt>
                <c:pt idx="6568">
                  <c:v>0</c:v>
                </c:pt>
                <c:pt idx="6569">
                  <c:v>0</c:v>
                </c:pt>
                <c:pt idx="6570">
                  <c:v>0</c:v>
                </c:pt>
                <c:pt idx="6571">
                  <c:v>0</c:v>
                </c:pt>
                <c:pt idx="6572">
                  <c:v>0</c:v>
                </c:pt>
                <c:pt idx="6573">
                  <c:v>0</c:v>
                </c:pt>
                <c:pt idx="6574">
                  <c:v>0</c:v>
                </c:pt>
                <c:pt idx="6575">
                  <c:v>0</c:v>
                </c:pt>
                <c:pt idx="6576">
                  <c:v>0</c:v>
                </c:pt>
                <c:pt idx="6577">
                  <c:v>0</c:v>
                </c:pt>
                <c:pt idx="6578">
                  <c:v>0</c:v>
                </c:pt>
                <c:pt idx="6579">
                  <c:v>0</c:v>
                </c:pt>
                <c:pt idx="6580">
                  <c:v>0</c:v>
                </c:pt>
                <c:pt idx="6581">
                  <c:v>0</c:v>
                </c:pt>
                <c:pt idx="6582">
                  <c:v>0</c:v>
                </c:pt>
                <c:pt idx="6583">
                  <c:v>0</c:v>
                </c:pt>
                <c:pt idx="6584">
                  <c:v>0</c:v>
                </c:pt>
                <c:pt idx="6585">
                  <c:v>0</c:v>
                </c:pt>
                <c:pt idx="6586">
                  <c:v>0</c:v>
                </c:pt>
                <c:pt idx="6587">
                  <c:v>0</c:v>
                </c:pt>
                <c:pt idx="6588">
                  <c:v>0</c:v>
                </c:pt>
                <c:pt idx="6589">
                  <c:v>0</c:v>
                </c:pt>
                <c:pt idx="6590">
                  <c:v>0</c:v>
                </c:pt>
                <c:pt idx="6591">
                  <c:v>0</c:v>
                </c:pt>
                <c:pt idx="6592">
                  <c:v>0</c:v>
                </c:pt>
                <c:pt idx="6593">
                  <c:v>0</c:v>
                </c:pt>
                <c:pt idx="6594">
                  <c:v>0</c:v>
                </c:pt>
                <c:pt idx="6595">
                  <c:v>0</c:v>
                </c:pt>
                <c:pt idx="6596">
                  <c:v>0</c:v>
                </c:pt>
                <c:pt idx="6597">
                  <c:v>0</c:v>
                </c:pt>
                <c:pt idx="6598">
                  <c:v>0</c:v>
                </c:pt>
                <c:pt idx="6599">
                  <c:v>0</c:v>
                </c:pt>
                <c:pt idx="6600">
                  <c:v>0</c:v>
                </c:pt>
                <c:pt idx="6601">
                  <c:v>0</c:v>
                </c:pt>
                <c:pt idx="6602">
                  <c:v>0</c:v>
                </c:pt>
                <c:pt idx="6603">
                  <c:v>0</c:v>
                </c:pt>
                <c:pt idx="6604">
                  <c:v>0</c:v>
                </c:pt>
                <c:pt idx="6605">
                  <c:v>0</c:v>
                </c:pt>
                <c:pt idx="6606">
                  <c:v>0</c:v>
                </c:pt>
                <c:pt idx="6607">
                  <c:v>0</c:v>
                </c:pt>
                <c:pt idx="6608">
                  <c:v>0</c:v>
                </c:pt>
                <c:pt idx="6609">
                  <c:v>0</c:v>
                </c:pt>
                <c:pt idx="6610">
                  <c:v>0</c:v>
                </c:pt>
                <c:pt idx="6611">
                  <c:v>0</c:v>
                </c:pt>
                <c:pt idx="6612">
                  <c:v>0</c:v>
                </c:pt>
                <c:pt idx="6613">
                  <c:v>0</c:v>
                </c:pt>
                <c:pt idx="6614">
                  <c:v>0</c:v>
                </c:pt>
                <c:pt idx="6615">
                  <c:v>0</c:v>
                </c:pt>
                <c:pt idx="6616">
                  <c:v>0</c:v>
                </c:pt>
                <c:pt idx="6617">
                  <c:v>0</c:v>
                </c:pt>
                <c:pt idx="6618">
                  <c:v>0</c:v>
                </c:pt>
                <c:pt idx="6619">
                  <c:v>0</c:v>
                </c:pt>
                <c:pt idx="6620">
                  <c:v>0</c:v>
                </c:pt>
                <c:pt idx="6621">
                  <c:v>0</c:v>
                </c:pt>
                <c:pt idx="6622">
                  <c:v>0</c:v>
                </c:pt>
                <c:pt idx="6623">
                  <c:v>0</c:v>
                </c:pt>
                <c:pt idx="6624">
                  <c:v>0</c:v>
                </c:pt>
                <c:pt idx="6625">
                  <c:v>0</c:v>
                </c:pt>
                <c:pt idx="6626">
                  <c:v>0</c:v>
                </c:pt>
                <c:pt idx="6627">
                  <c:v>0</c:v>
                </c:pt>
                <c:pt idx="6628">
                  <c:v>0</c:v>
                </c:pt>
                <c:pt idx="6629">
                  <c:v>0</c:v>
                </c:pt>
                <c:pt idx="6630">
                  <c:v>0</c:v>
                </c:pt>
                <c:pt idx="6631">
                  <c:v>0</c:v>
                </c:pt>
                <c:pt idx="6632">
                  <c:v>0</c:v>
                </c:pt>
                <c:pt idx="6633">
                  <c:v>0</c:v>
                </c:pt>
                <c:pt idx="6634">
                  <c:v>0</c:v>
                </c:pt>
                <c:pt idx="6635">
                  <c:v>0</c:v>
                </c:pt>
                <c:pt idx="6636">
                  <c:v>0</c:v>
                </c:pt>
                <c:pt idx="6637">
                  <c:v>0</c:v>
                </c:pt>
                <c:pt idx="6638">
                  <c:v>0</c:v>
                </c:pt>
                <c:pt idx="6639">
                  <c:v>0</c:v>
                </c:pt>
                <c:pt idx="6640">
                  <c:v>0</c:v>
                </c:pt>
                <c:pt idx="6641">
                  <c:v>0</c:v>
                </c:pt>
                <c:pt idx="6642">
                  <c:v>0</c:v>
                </c:pt>
                <c:pt idx="6643">
                  <c:v>0</c:v>
                </c:pt>
                <c:pt idx="6644">
                  <c:v>0</c:v>
                </c:pt>
                <c:pt idx="6645">
                  <c:v>0</c:v>
                </c:pt>
                <c:pt idx="6646">
                  <c:v>0</c:v>
                </c:pt>
                <c:pt idx="6647">
                  <c:v>0</c:v>
                </c:pt>
                <c:pt idx="6648">
                  <c:v>0</c:v>
                </c:pt>
                <c:pt idx="6649">
                  <c:v>0</c:v>
                </c:pt>
                <c:pt idx="6650">
                  <c:v>0</c:v>
                </c:pt>
                <c:pt idx="6651">
                  <c:v>0</c:v>
                </c:pt>
                <c:pt idx="6652">
                  <c:v>0</c:v>
                </c:pt>
                <c:pt idx="6653">
                  <c:v>0</c:v>
                </c:pt>
                <c:pt idx="6654">
                  <c:v>0</c:v>
                </c:pt>
                <c:pt idx="6655">
                  <c:v>0</c:v>
                </c:pt>
                <c:pt idx="6656">
                  <c:v>0</c:v>
                </c:pt>
                <c:pt idx="6657">
                  <c:v>0</c:v>
                </c:pt>
                <c:pt idx="6658">
                  <c:v>0</c:v>
                </c:pt>
                <c:pt idx="6659">
                  <c:v>0</c:v>
                </c:pt>
                <c:pt idx="6660">
                  <c:v>0</c:v>
                </c:pt>
                <c:pt idx="6661">
                  <c:v>0</c:v>
                </c:pt>
                <c:pt idx="6662">
                  <c:v>0</c:v>
                </c:pt>
                <c:pt idx="6663">
                  <c:v>0</c:v>
                </c:pt>
                <c:pt idx="6664">
                  <c:v>0</c:v>
                </c:pt>
                <c:pt idx="6665">
                  <c:v>0</c:v>
                </c:pt>
                <c:pt idx="6666">
                  <c:v>0</c:v>
                </c:pt>
                <c:pt idx="6667">
                  <c:v>0</c:v>
                </c:pt>
                <c:pt idx="6668">
                  <c:v>0</c:v>
                </c:pt>
                <c:pt idx="6669">
                  <c:v>0</c:v>
                </c:pt>
                <c:pt idx="6670">
                  <c:v>0</c:v>
                </c:pt>
                <c:pt idx="6671">
                  <c:v>0</c:v>
                </c:pt>
                <c:pt idx="6672">
                  <c:v>0</c:v>
                </c:pt>
                <c:pt idx="6673">
                  <c:v>0</c:v>
                </c:pt>
                <c:pt idx="6674">
                  <c:v>0</c:v>
                </c:pt>
                <c:pt idx="6675">
                  <c:v>0</c:v>
                </c:pt>
                <c:pt idx="6676">
                  <c:v>0</c:v>
                </c:pt>
                <c:pt idx="6677">
                  <c:v>0</c:v>
                </c:pt>
                <c:pt idx="6678">
                  <c:v>0</c:v>
                </c:pt>
                <c:pt idx="6679">
                  <c:v>0</c:v>
                </c:pt>
                <c:pt idx="6680">
                  <c:v>0</c:v>
                </c:pt>
                <c:pt idx="6681">
                  <c:v>0</c:v>
                </c:pt>
                <c:pt idx="6682">
                  <c:v>0</c:v>
                </c:pt>
                <c:pt idx="6683">
                  <c:v>0</c:v>
                </c:pt>
                <c:pt idx="6684">
                  <c:v>0</c:v>
                </c:pt>
                <c:pt idx="6685">
                  <c:v>0</c:v>
                </c:pt>
                <c:pt idx="6686">
                  <c:v>0</c:v>
                </c:pt>
                <c:pt idx="6687">
                  <c:v>0</c:v>
                </c:pt>
                <c:pt idx="6688">
                  <c:v>0</c:v>
                </c:pt>
                <c:pt idx="6689">
                  <c:v>0</c:v>
                </c:pt>
                <c:pt idx="6690">
                  <c:v>0</c:v>
                </c:pt>
                <c:pt idx="6691">
                  <c:v>0</c:v>
                </c:pt>
                <c:pt idx="6692">
                  <c:v>0</c:v>
                </c:pt>
                <c:pt idx="6693">
                  <c:v>0</c:v>
                </c:pt>
                <c:pt idx="6694">
                  <c:v>0</c:v>
                </c:pt>
                <c:pt idx="6695">
                  <c:v>0</c:v>
                </c:pt>
                <c:pt idx="6696">
                  <c:v>0</c:v>
                </c:pt>
                <c:pt idx="6697">
                  <c:v>0</c:v>
                </c:pt>
                <c:pt idx="6698">
                  <c:v>0</c:v>
                </c:pt>
                <c:pt idx="6699">
                  <c:v>0</c:v>
                </c:pt>
                <c:pt idx="6700">
                  <c:v>0</c:v>
                </c:pt>
                <c:pt idx="6701">
                  <c:v>0</c:v>
                </c:pt>
                <c:pt idx="6702">
                  <c:v>0</c:v>
                </c:pt>
                <c:pt idx="6703">
                  <c:v>0</c:v>
                </c:pt>
                <c:pt idx="6704">
                  <c:v>0</c:v>
                </c:pt>
                <c:pt idx="6705">
                  <c:v>0</c:v>
                </c:pt>
                <c:pt idx="6706">
                  <c:v>0</c:v>
                </c:pt>
                <c:pt idx="6707">
                  <c:v>0</c:v>
                </c:pt>
                <c:pt idx="6708">
                  <c:v>0</c:v>
                </c:pt>
                <c:pt idx="6709">
                  <c:v>0</c:v>
                </c:pt>
                <c:pt idx="6710">
                  <c:v>0</c:v>
                </c:pt>
                <c:pt idx="6711">
                  <c:v>0</c:v>
                </c:pt>
                <c:pt idx="6712">
                  <c:v>0</c:v>
                </c:pt>
                <c:pt idx="6713">
                  <c:v>0</c:v>
                </c:pt>
                <c:pt idx="6714">
                  <c:v>0</c:v>
                </c:pt>
                <c:pt idx="6715">
                  <c:v>0</c:v>
                </c:pt>
                <c:pt idx="6716">
                  <c:v>0</c:v>
                </c:pt>
                <c:pt idx="6717">
                  <c:v>0</c:v>
                </c:pt>
                <c:pt idx="6718">
                  <c:v>0</c:v>
                </c:pt>
                <c:pt idx="6719">
                  <c:v>0</c:v>
                </c:pt>
                <c:pt idx="6720">
                  <c:v>0</c:v>
                </c:pt>
                <c:pt idx="6721">
                  <c:v>0</c:v>
                </c:pt>
                <c:pt idx="6722">
                  <c:v>0</c:v>
                </c:pt>
                <c:pt idx="6723">
                  <c:v>0</c:v>
                </c:pt>
                <c:pt idx="6724">
                  <c:v>0</c:v>
                </c:pt>
                <c:pt idx="6725">
                  <c:v>0</c:v>
                </c:pt>
                <c:pt idx="6726">
                  <c:v>0</c:v>
                </c:pt>
                <c:pt idx="6727">
                  <c:v>0</c:v>
                </c:pt>
                <c:pt idx="6728">
                  <c:v>0</c:v>
                </c:pt>
                <c:pt idx="6729">
                  <c:v>0</c:v>
                </c:pt>
                <c:pt idx="6730">
                  <c:v>0</c:v>
                </c:pt>
                <c:pt idx="6731">
                  <c:v>0</c:v>
                </c:pt>
                <c:pt idx="6732">
                  <c:v>0</c:v>
                </c:pt>
                <c:pt idx="6733">
                  <c:v>0</c:v>
                </c:pt>
                <c:pt idx="6734">
                  <c:v>0</c:v>
                </c:pt>
                <c:pt idx="6735">
                  <c:v>0</c:v>
                </c:pt>
                <c:pt idx="6736">
                  <c:v>0</c:v>
                </c:pt>
                <c:pt idx="6737">
                  <c:v>0</c:v>
                </c:pt>
                <c:pt idx="6738">
                  <c:v>0</c:v>
                </c:pt>
                <c:pt idx="6739">
                  <c:v>0</c:v>
                </c:pt>
                <c:pt idx="6740">
                  <c:v>0</c:v>
                </c:pt>
                <c:pt idx="6741">
                  <c:v>0</c:v>
                </c:pt>
                <c:pt idx="6742">
                  <c:v>0</c:v>
                </c:pt>
                <c:pt idx="6743">
                  <c:v>0</c:v>
                </c:pt>
                <c:pt idx="6744">
                  <c:v>0</c:v>
                </c:pt>
                <c:pt idx="6745">
                  <c:v>0</c:v>
                </c:pt>
                <c:pt idx="6746">
                  <c:v>0</c:v>
                </c:pt>
                <c:pt idx="6747">
                  <c:v>0</c:v>
                </c:pt>
                <c:pt idx="6748">
                  <c:v>0</c:v>
                </c:pt>
                <c:pt idx="6749">
                  <c:v>0</c:v>
                </c:pt>
                <c:pt idx="6750">
                  <c:v>0</c:v>
                </c:pt>
                <c:pt idx="6751">
                  <c:v>0</c:v>
                </c:pt>
                <c:pt idx="6752">
                  <c:v>0</c:v>
                </c:pt>
                <c:pt idx="6753">
                  <c:v>0</c:v>
                </c:pt>
                <c:pt idx="6754">
                  <c:v>0</c:v>
                </c:pt>
                <c:pt idx="6755">
                  <c:v>0</c:v>
                </c:pt>
                <c:pt idx="6756">
                  <c:v>0</c:v>
                </c:pt>
                <c:pt idx="6757">
                  <c:v>0</c:v>
                </c:pt>
                <c:pt idx="6758">
                  <c:v>0</c:v>
                </c:pt>
                <c:pt idx="6759">
                  <c:v>0</c:v>
                </c:pt>
                <c:pt idx="6760">
                  <c:v>0</c:v>
                </c:pt>
                <c:pt idx="6761">
                  <c:v>0</c:v>
                </c:pt>
                <c:pt idx="6762">
                  <c:v>0</c:v>
                </c:pt>
                <c:pt idx="6763">
                  <c:v>0</c:v>
                </c:pt>
                <c:pt idx="6764">
                  <c:v>0</c:v>
                </c:pt>
                <c:pt idx="6765">
                  <c:v>0</c:v>
                </c:pt>
                <c:pt idx="6766">
                  <c:v>0</c:v>
                </c:pt>
                <c:pt idx="6767">
                  <c:v>0</c:v>
                </c:pt>
                <c:pt idx="6768">
                  <c:v>0</c:v>
                </c:pt>
                <c:pt idx="6769">
                  <c:v>0</c:v>
                </c:pt>
                <c:pt idx="6770">
                  <c:v>0</c:v>
                </c:pt>
                <c:pt idx="6771">
                  <c:v>0</c:v>
                </c:pt>
                <c:pt idx="6772">
                  <c:v>0</c:v>
                </c:pt>
                <c:pt idx="6773">
                  <c:v>0</c:v>
                </c:pt>
                <c:pt idx="6774">
                  <c:v>0</c:v>
                </c:pt>
                <c:pt idx="6775">
                  <c:v>0</c:v>
                </c:pt>
                <c:pt idx="6776">
                  <c:v>0</c:v>
                </c:pt>
                <c:pt idx="6777">
                  <c:v>0</c:v>
                </c:pt>
                <c:pt idx="6778">
                  <c:v>0</c:v>
                </c:pt>
                <c:pt idx="6779">
                  <c:v>0</c:v>
                </c:pt>
                <c:pt idx="6780">
                  <c:v>0</c:v>
                </c:pt>
                <c:pt idx="6781">
                  <c:v>0</c:v>
                </c:pt>
                <c:pt idx="6782">
                  <c:v>0</c:v>
                </c:pt>
                <c:pt idx="6783">
                  <c:v>0</c:v>
                </c:pt>
                <c:pt idx="6784">
                  <c:v>0</c:v>
                </c:pt>
                <c:pt idx="6785">
                  <c:v>0</c:v>
                </c:pt>
                <c:pt idx="6786">
                  <c:v>0</c:v>
                </c:pt>
                <c:pt idx="6787">
                  <c:v>0</c:v>
                </c:pt>
                <c:pt idx="6788">
                  <c:v>0</c:v>
                </c:pt>
                <c:pt idx="6789">
                  <c:v>0</c:v>
                </c:pt>
                <c:pt idx="6790">
                  <c:v>0</c:v>
                </c:pt>
                <c:pt idx="6791">
                  <c:v>0</c:v>
                </c:pt>
                <c:pt idx="6792">
                  <c:v>0</c:v>
                </c:pt>
                <c:pt idx="6793">
                  <c:v>0</c:v>
                </c:pt>
                <c:pt idx="6794">
                  <c:v>0</c:v>
                </c:pt>
                <c:pt idx="6795">
                  <c:v>0</c:v>
                </c:pt>
                <c:pt idx="6796">
                  <c:v>0</c:v>
                </c:pt>
                <c:pt idx="6797">
                  <c:v>0</c:v>
                </c:pt>
                <c:pt idx="6798">
                  <c:v>0</c:v>
                </c:pt>
                <c:pt idx="6799">
                  <c:v>0</c:v>
                </c:pt>
                <c:pt idx="6800">
                  <c:v>0</c:v>
                </c:pt>
                <c:pt idx="6801">
                  <c:v>0</c:v>
                </c:pt>
                <c:pt idx="6802">
                  <c:v>0</c:v>
                </c:pt>
                <c:pt idx="6803">
                  <c:v>0</c:v>
                </c:pt>
                <c:pt idx="6804">
                  <c:v>0</c:v>
                </c:pt>
                <c:pt idx="6805">
                  <c:v>0</c:v>
                </c:pt>
                <c:pt idx="6806">
                  <c:v>0</c:v>
                </c:pt>
                <c:pt idx="6807">
                  <c:v>0</c:v>
                </c:pt>
                <c:pt idx="6808">
                  <c:v>0</c:v>
                </c:pt>
                <c:pt idx="6809">
                  <c:v>0</c:v>
                </c:pt>
                <c:pt idx="6810">
                  <c:v>0</c:v>
                </c:pt>
                <c:pt idx="6811">
                  <c:v>0</c:v>
                </c:pt>
                <c:pt idx="6812">
                  <c:v>0</c:v>
                </c:pt>
                <c:pt idx="6813">
                  <c:v>0</c:v>
                </c:pt>
                <c:pt idx="6814">
                  <c:v>0</c:v>
                </c:pt>
                <c:pt idx="6815">
                  <c:v>0</c:v>
                </c:pt>
                <c:pt idx="6816">
                  <c:v>0</c:v>
                </c:pt>
                <c:pt idx="6817">
                  <c:v>0</c:v>
                </c:pt>
                <c:pt idx="6818">
                  <c:v>0</c:v>
                </c:pt>
                <c:pt idx="6819">
                  <c:v>0</c:v>
                </c:pt>
                <c:pt idx="6820">
                  <c:v>0</c:v>
                </c:pt>
                <c:pt idx="6821">
                  <c:v>0</c:v>
                </c:pt>
                <c:pt idx="6822">
                  <c:v>0</c:v>
                </c:pt>
                <c:pt idx="6823">
                  <c:v>0</c:v>
                </c:pt>
                <c:pt idx="6824">
                  <c:v>0</c:v>
                </c:pt>
                <c:pt idx="6825">
                  <c:v>0</c:v>
                </c:pt>
                <c:pt idx="6826">
                  <c:v>0</c:v>
                </c:pt>
                <c:pt idx="6827">
                  <c:v>0</c:v>
                </c:pt>
                <c:pt idx="6828">
                  <c:v>0</c:v>
                </c:pt>
                <c:pt idx="6829">
                  <c:v>0</c:v>
                </c:pt>
                <c:pt idx="6830">
                  <c:v>0</c:v>
                </c:pt>
                <c:pt idx="6831">
                  <c:v>0</c:v>
                </c:pt>
                <c:pt idx="6832">
                  <c:v>0</c:v>
                </c:pt>
                <c:pt idx="6833">
                  <c:v>0</c:v>
                </c:pt>
                <c:pt idx="6834">
                  <c:v>0</c:v>
                </c:pt>
                <c:pt idx="6835">
                  <c:v>0</c:v>
                </c:pt>
                <c:pt idx="6836">
                  <c:v>0</c:v>
                </c:pt>
                <c:pt idx="6837">
                  <c:v>0</c:v>
                </c:pt>
                <c:pt idx="6838">
                  <c:v>0</c:v>
                </c:pt>
                <c:pt idx="6839">
                  <c:v>0</c:v>
                </c:pt>
                <c:pt idx="6840">
                  <c:v>0</c:v>
                </c:pt>
                <c:pt idx="6841">
                  <c:v>0</c:v>
                </c:pt>
                <c:pt idx="6842">
                  <c:v>0</c:v>
                </c:pt>
                <c:pt idx="6843">
                  <c:v>0</c:v>
                </c:pt>
                <c:pt idx="6844">
                  <c:v>0</c:v>
                </c:pt>
                <c:pt idx="6845">
                  <c:v>0</c:v>
                </c:pt>
                <c:pt idx="6846">
                  <c:v>0</c:v>
                </c:pt>
                <c:pt idx="6847">
                  <c:v>0</c:v>
                </c:pt>
                <c:pt idx="6848">
                  <c:v>0</c:v>
                </c:pt>
                <c:pt idx="6849">
                  <c:v>0</c:v>
                </c:pt>
                <c:pt idx="6850">
                  <c:v>0</c:v>
                </c:pt>
                <c:pt idx="6851">
                  <c:v>0</c:v>
                </c:pt>
                <c:pt idx="6852">
                  <c:v>0</c:v>
                </c:pt>
                <c:pt idx="6853">
                  <c:v>0</c:v>
                </c:pt>
                <c:pt idx="6854">
                  <c:v>0</c:v>
                </c:pt>
                <c:pt idx="6855">
                  <c:v>0</c:v>
                </c:pt>
                <c:pt idx="6856">
                  <c:v>0</c:v>
                </c:pt>
                <c:pt idx="6857">
                  <c:v>0</c:v>
                </c:pt>
                <c:pt idx="6858">
                  <c:v>0</c:v>
                </c:pt>
                <c:pt idx="6859">
                  <c:v>0</c:v>
                </c:pt>
                <c:pt idx="6860">
                  <c:v>0</c:v>
                </c:pt>
                <c:pt idx="6861">
                  <c:v>0</c:v>
                </c:pt>
                <c:pt idx="6862">
                  <c:v>0</c:v>
                </c:pt>
                <c:pt idx="6863">
                  <c:v>0</c:v>
                </c:pt>
                <c:pt idx="6864">
                  <c:v>0</c:v>
                </c:pt>
                <c:pt idx="6865">
                  <c:v>0</c:v>
                </c:pt>
                <c:pt idx="6866">
                  <c:v>0</c:v>
                </c:pt>
                <c:pt idx="6867">
                  <c:v>0</c:v>
                </c:pt>
                <c:pt idx="6868">
                  <c:v>0</c:v>
                </c:pt>
                <c:pt idx="6869">
                  <c:v>0</c:v>
                </c:pt>
                <c:pt idx="6870">
                  <c:v>0</c:v>
                </c:pt>
                <c:pt idx="6871">
                  <c:v>0</c:v>
                </c:pt>
                <c:pt idx="6872">
                  <c:v>0</c:v>
                </c:pt>
                <c:pt idx="6873">
                  <c:v>0</c:v>
                </c:pt>
                <c:pt idx="6874">
                  <c:v>0</c:v>
                </c:pt>
                <c:pt idx="6875">
                  <c:v>0</c:v>
                </c:pt>
                <c:pt idx="6876">
                  <c:v>0</c:v>
                </c:pt>
                <c:pt idx="6877">
                  <c:v>0</c:v>
                </c:pt>
                <c:pt idx="6878">
                  <c:v>0</c:v>
                </c:pt>
                <c:pt idx="6879">
                  <c:v>0</c:v>
                </c:pt>
                <c:pt idx="6880">
                  <c:v>0</c:v>
                </c:pt>
                <c:pt idx="6881">
                  <c:v>0</c:v>
                </c:pt>
                <c:pt idx="6882">
                  <c:v>0</c:v>
                </c:pt>
                <c:pt idx="6883">
                  <c:v>0</c:v>
                </c:pt>
                <c:pt idx="6884">
                  <c:v>0</c:v>
                </c:pt>
                <c:pt idx="6885">
                  <c:v>0</c:v>
                </c:pt>
                <c:pt idx="6886">
                  <c:v>0</c:v>
                </c:pt>
                <c:pt idx="6887">
                  <c:v>0</c:v>
                </c:pt>
                <c:pt idx="6888">
                  <c:v>0</c:v>
                </c:pt>
                <c:pt idx="6889">
                  <c:v>0</c:v>
                </c:pt>
                <c:pt idx="6890">
                  <c:v>0</c:v>
                </c:pt>
                <c:pt idx="6891">
                  <c:v>0</c:v>
                </c:pt>
                <c:pt idx="6892">
                  <c:v>0</c:v>
                </c:pt>
                <c:pt idx="6893">
                  <c:v>0</c:v>
                </c:pt>
                <c:pt idx="6894">
                  <c:v>0</c:v>
                </c:pt>
                <c:pt idx="6895">
                  <c:v>0</c:v>
                </c:pt>
                <c:pt idx="6896">
                  <c:v>0</c:v>
                </c:pt>
                <c:pt idx="6897">
                  <c:v>0</c:v>
                </c:pt>
                <c:pt idx="6898">
                  <c:v>0</c:v>
                </c:pt>
                <c:pt idx="6899">
                  <c:v>0</c:v>
                </c:pt>
                <c:pt idx="6900">
                  <c:v>0</c:v>
                </c:pt>
                <c:pt idx="6901">
                  <c:v>0</c:v>
                </c:pt>
                <c:pt idx="6902">
                  <c:v>0</c:v>
                </c:pt>
                <c:pt idx="6903">
                  <c:v>0</c:v>
                </c:pt>
                <c:pt idx="6904">
                  <c:v>0</c:v>
                </c:pt>
                <c:pt idx="6905">
                  <c:v>0</c:v>
                </c:pt>
                <c:pt idx="6906">
                  <c:v>0</c:v>
                </c:pt>
                <c:pt idx="6907">
                  <c:v>0</c:v>
                </c:pt>
                <c:pt idx="6908">
                  <c:v>0</c:v>
                </c:pt>
                <c:pt idx="6909">
                  <c:v>0</c:v>
                </c:pt>
                <c:pt idx="6910">
                  <c:v>0</c:v>
                </c:pt>
                <c:pt idx="6911">
                  <c:v>0</c:v>
                </c:pt>
                <c:pt idx="6912">
                  <c:v>0</c:v>
                </c:pt>
                <c:pt idx="6913">
                  <c:v>0</c:v>
                </c:pt>
                <c:pt idx="6914">
                  <c:v>0</c:v>
                </c:pt>
                <c:pt idx="6915">
                  <c:v>0</c:v>
                </c:pt>
                <c:pt idx="6916">
                  <c:v>0</c:v>
                </c:pt>
                <c:pt idx="6917">
                  <c:v>0</c:v>
                </c:pt>
                <c:pt idx="6918">
                  <c:v>0</c:v>
                </c:pt>
                <c:pt idx="6919">
                  <c:v>0</c:v>
                </c:pt>
                <c:pt idx="6920">
                  <c:v>0</c:v>
                </c:pt>
                <c:pt idx="6921">
                  <c:v>0</c:v>
                </c:pt>
                <c:pt idx="6922">
                  <c:v>0</c:v>
                </c:pt>
                <c:pt idx="6923">
                  <c:v>0</c:v>
                </c:pt>
                <c:pt idx="6924">
                  <c:v>0</c:v>
                </c:pt>
                <c:pt idx="6925">
                  <c:v>0</c:v>
                </c:pt>
                <c:pt idx="6926">
                  <c:v>0</c:v>
                </c:pt>
                <c:pt idx="6927">
                  <c:v>0</c:v>
                </c:pt>
                <c:pt idx="6928">
                  <c:v>0</c:v>
                </c:pt>
                <c:pt idx="6929">
                  <c:v>0</c:v>
                </c:pt>
                <c:pt idx="6930">
                  <c:v>0</c:v>
                </c:pt>
                <c:pt idx="6931">
                  <c:v>0</c:v>
                </c:pt>
                <c:pt idx="6932">
                  <c:v>0</c:v>
                </c:pt>
                <c:pt idx="6933">
                  <c:v>0</c:v>
                </c:pt>
                <c:pt idx="6934">
                  <c:v>0</c:v>
                </c:pt>
                <c:pt idx="6935">
                  <c:v>0</c:v>
                </c:pt>
                <c:pt idx="6936">
                  <c:v>0</c:v>
                </c:pt>
                <c:pt idx="6937">
                  <c:v>0</c:v>
                </c:pt>
                <c:pt idx="6938">
                  <c:v>0</c:v>
                </c:pt>
                <c:pt idx="6939">
                  <c:v>0</c:v>
                </c:pt>
                <c:pt idx="6940">
                  <c:v>0</c:v>
                </c:pt>
                <c:pt idx="6941">
                  <c:v>0</c:v>
                </c:pt>
                <c:pt idx="6942">
                  <c:v>0</c:v>
                </c:pt>
                <c:pt idx="6943">
                  <c:v>0</c:v>
                </c:pt>
                <c:pt idx="6944">
                  <c:v>0</c:v>
                </c:pt>
                <c:pt idx="6945">
                  <c:v>0</c:v>
                </c:pt>
                <c:pt idx="6946">
                  <c:v>0</c:v>
                </c:pt>
                <c:pt idx="6947">
                  <c:v>0</c:v>
                </c:pt>
                <c:pt idx="6948">
                  <c:v>0</c:v>
                </c:pt>
                <c:pt idx="6949">
                  <c:v>0</c:v>
                </c:pt>
                <c:pt idx="6950">
                  <c:v>0</c:v>
                </c:pt>
                <c:pt idx="6951">
                  <c:v>0</c:v>
                </c:pt>
                <c:pt idx="6952">
                  <c:v>0</c:v>
                </c:pt>
                <c:pt idx="6953">
                  <c:v>0</c:v>
                </c:pt>
                <c:pt idx="6954">
                  <c:v>0</c:v>
                </c:pt>
                <c:pt idx="6955">
                  <c:v>0</c:v>
                </c:pt>
                <c:pt idx="6956">
                  <c:v>0</c:v>
                </c:pt>
                <c:pt idx="6957">
                  <c:v>0</c:v>
                </c:pt>
                <c:pt idx="6958">
                  <c:v>0</c:v>
                </c:pt>
                <c:pt idx="6959">
                  <c:v>0</c:v>
                </c:pt>
                <c:pt idx="6960">
                  <c:v>0</c:v>
                </c:pt>
                <c:pt idx="6961">
                  <c:v>0</c:v>
                </c:pt>
                <c:pt idx="6962">
                  <c:v>0</c:v>
                </c:pt>
                <c:pt idx="6963">
                  <c:v>0</c:v>
                </c:pt>
                <c:pt idx="6964">
                  <c:v>0</c:v>
                </c:pt>
                <c:pt idx="6965">
                  <c:v>0</c:v>
                </c:pt>
                <c:pt idx="6966">
                  <c:v>0</c:v>
                </c:pt>
                <c:pt idx="6967">
                  <c:v>0</c:v>
                </c:pt>
                <c:pt idx="6968">
                  <c:v>0</c:v>
                </c:pt>
                <c:pt idx="6969">
                  <c:v>0</c:v>
                </c:pt>
                <c:pt idx="6970">
                  <c:v>0</c:v>
                </c:pt>
                <c:pt idx="6971">
                  <c:v>0</c:v>
                </c:pt>
                <c:pt idx="6972">
                  <c:v>0</c:v>
                </c:pt>
                <c:pt idx="6973">
                  <c:v>0</c:v>
                </c:pt>
                <c:pt idx="6974">
                  <c:v>0</c:v>
                </c:pt>
                <c:pt idx="6975">
                  <c:v>0</c:v>
                </c:pt>
                <c:pt idx="6976">
                  <c:v>0</c:v>
                </c:pt>
                <c:pt idx="6977">
                  <c:v>0</c:v>
                </c:pt>
                <c:pt idx="6978">
                  <c:v>0</c:v>
                </c:pt>
                <c:pt idx="6979">
                  <c:v>0</c:v>
                </c:pt>
                <c:pt idx="6980">
                  <c:v>0</c:v>
                </c:pt>
                <c:pt idx="6981">
                  <c:v>0</c:v>
                </c:pt>
                <c:pt idx="6982">
                  <c:v>0</c:v>
                </c:pt>
                <c:pt idx="6983">
                  <c:v>0</c:v>
                </c:pt>
                <c:pt idx="6984">
                  <c:v>0</c:v>
                </c:pt>
                <c:pt idx="6985">
                  <c:v>0</c:v>
                </c:pt>
                <c:pt idx="6986">
                  <c:v>0</c:v>
                </c:pt>
                <c:pt idx="6987">
                  <c:v>0</c:v>
                </c:pt>
                <c:pt idx="6988">
                  <c:v>0</c:v>
                </c:pt>
                <c:pt idx="6989">
                  <c:v>0</c:v>
                </c:pt>
                <c:pt idx="6990">
                  <c:v>0</c:v>
                </c:pt>
                <c:pt idx="6991">
                  <c:v>0</c:v>
                </c:pt>
                <c:pt idx="6992">
                  <c:v>0</c:v>
                </c:pt>
                <c:pt idx="6993">
                  <c:v>0</c:v>
                </c:pt>
                <c:pt idx="6994">
                  <c:v>0</c:v>
                </c:pt>
                <c:pt idx="6995">
                  <c:v>0</c:v>
                </c:pt>
                <c:pt idx="6996">
                  <c:v>0</c:v>
                </c:pt>
                <c:pt idx="6997">
                  <c:v>0</c:v>
                </c:pt>
                <c:pt idx="6998">
                  <c:v>0</c:v>
                </c:pt>
                <c:pt idx="6999">
                  <c:v>0</c:v>
                </c:pt>
                <c:pt idx="7000">
                  <c:v>0</c:v>
                </c:pt>
                <c:pt idx="7001">
                  <c:v>0</c:v>
                </c:pt>
                <c:pt idx="7002">
                  <c:v>0</c:v>
                </c:pt>
                <c:pt idx="7003">
                  <c:v>0</c:v>
                </c:pt>
                <c:pt idx="7004">
                  <c:v>0</c:v>
                </c:pt>
                <c:pt idx="7005">
                  <c:v>0</c:v>
                </c:pt>
                <c:pt idx="7006">
                  <c:v>0</c:v>
                </c:pt>
                <c:pt idx="7007">
                  <c:v>0</c:v>
                </c:pt>
                <c:pt idx="7008">
                  <c:v>0</c:v>
                </c:pt>
                <c:pt idx="7009">
                  <c:v>0</c:v>
                </c:pt>
                <c:pt idx="7010">
                  <c:v>0</c:v>
                </c:pt>
                <c:pt idx="7011">
                  <c:v>0</c:v>
                </c:pt>
                <c:pt idx="7012">
                  <c:v>0</c:v>
                </c:pt>
                <c:pt idx="7013">
                  <c:v>0</c:v>
                </c:pt>
                <c:pt idx="7014">
                  <c:v>0</c:v>
                </c:pt>
                <c:pt idx="7015">
                  <c:v>0</c:v>
                </c:pt>
                <c:pt idx="7016">
                  <c:v>0</c:v>
                </c:pt>
                <c:pt idx="7017">
                  <c:v>0</c:v>
                </c:pt>
                <c:pt idx="7018">
                  <c:v>0</c:v>
                </c:pt>
                <c:pt idx="7019">
                  <c:v>0</c:v>
                </c:pt>
                <c:pt idx="7020">
                  <c:v>0</c:v>
                </c:pt>
                <c:pt idx="7021">
                  <c:v>0</c:v>
                </c:pt>
                <c:pt idx="7022">
                  <c:v>0</c:v>
                </c:pt>
                <c:pt idx="7023">
                  <c:v>0</c:v>
                </c:pt>
                <c:pt idx="7024">
                  <c:v>0</c:v>
                </c:pt>
                <c:pt idx="7025">
                  <c:v>0</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0</c:v>
                </c:pt>
                <c:pt idx="7042">
                  <c:v>0</c:v>
                </c:pt>
                <c:pt idx="7043">
                  <c:v>0</c:v>
                </c:pt>
                <c:pt idx="7044">
                  <c:v>0</c:v>
                </c:pt>
                <c:pt idx="7045">
                  <c:v>0</c:v>
                </c:pt>
                <c:pt idx="7046">
                  <c:v>0</c:v>
                </c:pt>
                <c:pt idx="7047">
                  <c:v>0</c:v>
                </c:pt>
                <c:pt idx="7048">
                  <c:v>0</c:v>
                </c:pt>
                <c:pt idx="7049">
                  <c:v>0</c:v>
                </c:pt>
                <c:pt idx="7050">
                  <c:v>0</c:v>
                </c:pt>
                <c:pt idx="7051">
                  <c:v>0</c:v>
                </c:pt>
                <c:pt idx="7052">
                  <c:v>0</c:v>
                </c:pt>
                <c:pt idx="7053">
                  <c:v>0</c:v>
                </c:pt>
                <c:pt idx="7054">
                  <c:v>0</c:v>
                </c:pt>
                <c:pt idx="7055">
                  <c:v>0</c:v>
                </c:pt>
                <c:pt idx="7056">
                  <c:v>0</c:v>
                </c:pt>
                <c:pt idx="7057">
                  <c:v>0</c:v>
                </c:pt>
                <c:pt idx="7058">
                  <c:v>0</c:v>
                </c:pt>
                <c:pt idx="7059">
                  <c:v>0</c:v>
                </c:pt>
                <c:pt idx="7060">
                  <c:v>0</c:v>
                </c:pt>
                <c:pt idx="7061">
                  <c:v>0</c:v>
                </c:pt>
                <c:pt idx="7062">
                  <c:v>0</c:v>
                </c:pt>
                <c:pt idx="7063">
                  <c:v>0</c:v>
                </c:pt>
                <c:pt idx="7064">
                  <c:v>0</c:v>
                </c:pt>
                <c:pt idx="7065">
                  <c:v>0</c:v>
                </c:pt>
                <c:pt idx="7066">
                  <c:v>0</c:v>
                </c:pt>
                <c:pt idx="7067">
                  <c:v>0</c:v>
                </c:pt>
                <c:pt idx="7068">
                  <c:v>0</c:v>
                </c:pt>
                <c:pt idx="7069">
                  <c:v>0</c:v>
                </c:pt>
                <c:pt idx="7070">
                  <c:v>0</c:v>
                </c:pt>
                <c:pt idx="7071">
                  <c:v>0</c:v>
                </c:pt>
                <c:pt idx="7072">
                  <c:v>0</c:v>
                </c:pt>
                <c:pt idx="7073">
                  <c:v>0</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0</c:v>
                </c:pt>
                <c:pt idx="7090">
                  <c:v>0</c:v>
                </c:pt>
                <c:pt idx="7091">
                  <c:v>0</c:v>
                </c:pt>
                <c:pt idx="7092">
                  <c:v>0</c:v>
                </c:pt>
                <c:pt idx="7093">
                  <c:v>0</c:v>
                </c:pt>
                <c:pt idx="7094">
                  <c:v>0</c:v>
                </c:pt>
                <c:pt idx="7095">
                  <c:v>0</c:v>
                </c:pt>
                <c:pt idx="7096">
                  <c:v>0</c:v>
                </c:pt>
                <c:pt idx="7097">
                  <c:v>0</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0</c:v>
                </c:pt>
                <c:pt idx="7111">
                  <c:v>0</c:v>
                </c:pt>
                <c:pt idx="7112">
                  <c:v>0</c:v>
                </c:pt>
                <c:pt idx="7113">
                  <c:v>0</c:v>
                </c:pt>
                <c:pt idx="7114">
                  <c:v>0</c:v>
                </c:pt>
                <c:pt idx="7115">
                  <c:v>0</c:v>
                </c:pt>
                <c:pt idx="7116">
                  <c:v>0</c:v>
                </c:pt>
                <c:pt idx="7117">
                  <c:v>0</c:v>
                </c:pt>
                <c:pt idx="7118">
                  <c:v>0</c:v>
                </c:pt>
                <c:pt idx="7119">
                  <c:v>0</c:v>
                </c:pt>
                <c:pt idx="7120">
                  <c:v>0</c:v>
                </c:pt>
                <c:pt idx="7121">
                  <c:v>0</c:v>
                </c:pt>
                <c:pt idx="7122">
                  <c:v>0</c:v>
                </c:pt>
                <c:pt idx="7123">
                  <c:v>0</c:v>
                </c:pt>
                <c:pt idx="7124">
                  <c:v>0</c:v>
                </c:pt>
                <c:pt idx="7125">
                  <c:v>0</c:v>
                </c:pt>
                <c:pt idx="7126">
                  <c:v>0</c:v>
                </c:pt>
                <c:pt idx="7127">
                  <c:v>0</c:v>
                </c:pt>
                <c:pt idx="7128">
                  <c:v>0</c:v>
                </c:pt>
                <c:pt idx="7129">
                  <c:v>0</c:v>
                </c:pt>
                <c:pt idx="7130">
                  <c:v>0</c:v>
                </c:pt>
                <c:pt idx="7131">
                  <c:v>0</c:v>
                </c:pt>
                <c:pt idx="7132">
                  <c:v>0</c:v>
                </c:pt>
                <c:pt idx="7133">
                  <c:v>0</c:v>
                </c:pt>
                <c:pt idx="7134">
                  <c:v>0</c:v>
                </c:pt>
                <c:pt idx="7135">
                  <c:v>0</c:v>
                </c:pt>
                <c:pt idx="7136">
                  <c:v>0</c:v>
                </c:pt>
                <c:pt idx="7137">
                  <c:v>0</c:v>
                </c:pt>
                <c:pt idx="7138">
                  <c:v>0</c:v>
                </c:pt>
                <c:pt idx="7139">
                  <c:v>0</c:v>
                </c:pt>
                <c:pt idx="7140">
                  <c:v>0</c:v>
                </c:pt>
                <c:pt idx="7141">
                  <c:v>0</c:v>
                </c:pt>
                <c:pt idx="7142">
                  <c:v>0</c:v>
                </c:pt>
                <c:pt idx="7143">
                  <c:v>0</c:v>
                </c:pt>
                <c:pt idx="7144">
                  <c:v>0</c:v>
                </c:pt>
                <c:pt idx="7145">
                  <c:v>0</c:v>
                </c:pt>
                <c:pt idx="7146">
                  <c:v>0</c:v>
                </c:pt>
                <c:pt idx="7147">
                  <c:v>0</c:v>
                </c:pt>
                <c:pt idx="7148">
                  <c:v>0</c:v>
                </c:pt>
                <c:pt idx="7149">
                  <c:v>0</c:v>
                </c:pt>
                <c:pt idx="7150">
                  <c:v>0</c:v>
                </c:pt>
                <c:pt idx="7151">
                  <c:v>0</c:v>
                </c:pt>
                <c:pt idx="7152">
                  <c:v>0</c:v>
                </c:pt>
                <c:pt idx="7153">
                  <c:v>0</c:v>
                </c:pt>
                <c:pt idx="7154">
                  <c:v>0</c:v>
                </c:pt>
                <c:pt idx="7155">
                  <c:v>0</c:v>
                </c:pt>
                <c:pt idx="7156">
                  <c:v>0</c:v>
                </c:pt>
                <c:pt idx="7157">
                  <c:v>0</c:v>
                </c:pt>
                <c:pt idx="7158">
                  <c:v>0</c:v>
                </c:pt>
                <c:pt idx="7159">
                  <c:v>0</c:v>
                </c:pt>
                <c:pt idx="7160">
                  <c:v>0</c:v>
                </c:pt>
                <c:pt idx="7161">
                  <c:v>0</c:v>
                </c:pt>
                <c:pt idx="7162">
                  <c:v>0</c:v>
                </c:pt>
                <c:pt idx="7163">
                  <c:v>0</c:v>
                </c:pt>
                <c:pt idx="7164">
                  <c:v>0</c:v>
                </c:pt>
                <c:pt idx="7165">
                  <c:v>0</c:v>
                </c:pt>
                <c:pt idx="7166">
                  <c:v>0</c:v>
                </c:pt>
                <c:pt idx="7167">
                  <c:v>0</c:v>
                </c:pt>
                <c:pt idx="7168">
                  <c:v>0</c:v>
                </c:pt>
                <c:pt idx="7169">
                  <c:v>0</c:v>
                </c:pt>
                <c:pt idx="7170">
                  <c:v>0</c:v>
                </c:pt>
                <c:pt idx="7171">
                  <c:v>0</c:v>
                </c:pt>
                <c:pt idx="7172">
                  <c:v>0</c:v>
                </c:pt>
                <c:pt idx="7173">
                  <c:v>0</c:v>
                </c:pt>
                <c:pt idx="7174">
                  <c:v>0</c:v>
                </c:pt>
                <c:pt idx="7175">
                  <c:v>0</c:v>
                </c:pt>
                <c:pt idx="7176">
                  <c:v>0</c:v>
                </c:pt>
                <c:pt idx="7177">
                  <c:v>0</c:v>
                </c:pt>
                <c:pt idx="7178">
                  <c:v>0</c:v>
                </c:pt>
                <c:pt idx="7179">
                  <c:v>0</c:v>
                </c:pt>
                <c:pt idx="7180">
                  <c:v>0</c:v>
                </c:pt>
                <c:pt idx="7181">
                  <c:v>0</c:v>
                </c:pt>
                <c:pt idx="7182">
                  <c:v>0</c:v>
                </c:pt>
                <c:pt idx="7183">
                  <c:v>0</c:v>
                </c:pt>
                <c:pt idx="7184">
                  <c:v>0</c:v>
                </c:pt>
                <c:pt idx="7185">
                  <c:v>0</c:v>
                </c:pt>
                <c:pt idx="7186">
                  <c:v>0</c:v>
                </c:pt>
                <c:pt idx="7187">
                  <c:v>0</c:v>
                </c:pt>
                <c:pt idx="7188">
                  <c:v>0</c:v>
                </c:pt>
                <c:pt idx="7189">
                  <c:v>0</c:v>
                </c:pt>
                <c:pt idx="7190">
                  <c:v>0</c:v>
                </c:pt>
                <c:pt idx="7191">
                  <c:v>0</c:v>
                </c:pt>
                <c:pt idx="7192">
                  <c:v>0</c:v>
                </c:pt>
                <c:pt idx="7193">
                  <c:v>0</c:v>
                </c:pt>
                <c:pt idx="7194">
                  <c:v>0</c:v>
                </c:pt>
                <c:pt idx="7195">
                  <c:v>0</c:v>
                </c:pt>
                <c:pt idx="7196">
                  <c:v>0</c:v>
                </c:pt>
                <c:pt idx="7197">
                  <c:v>0</c:v>
                </c:pt>
                <c:pt idx="7198">
                  <c:v>0</c:v>
                </c:pt>
                <c:pt idx="7199">
                  <c:v>0</c:v>
                </c:pt>
                <c:pt idx="7200">
                  <c:v>0</c:v>
                </c:pt>
                <c:pt idx="7201">
                  <c:v>0</c:v>
                </c:pt>
                <c:pt idx="7202">
                  <c:v>0</c:v>
                </c:pt>
                <c:pt idx="7203">
                  <c:v>0</c:v>
                </c:pt>
                <c:pt idx="7204">
                  <c:v>0</c:v>
                </c:pt>
                <c:pt idx="7205">
                  <c:v>0</c:v>
                </c:pt>
                <c:pt idx="7206">
                  <c:v>0</c:v>
                </c:pt>
                <c:pt idx="7207">
                  <c:v>0</c:v>
                </c:pt>
                <c:pt idx="7208">
                  <c:v>0</c:v>
                </c:pt>
                <c:pt idx="7209">
                  <c:v>0</c:v>
                </c:pt>
                <c:pt idx="7210">
                  <c:v>0</c:v>
                </c:pt>
                <c:pt idx="7211">
                  <c:v>0</c:v>
                </c:pt>
                <c:pt idx="7212">
                  <c:v>0</c:v>
                </c:pt>
                <c:pt idx="7213">
                  <c:v>0</c:v>
                </c:pt>
                <c:pt idx="7214">
                  <c:v>0</c:v>
                </c:pt>
                <c:pt idx="7215">
                  <c:v>0</c:v>
                </c:pt>
                <c:pt idx="7216">
                  <c:v>0</c:v>
                </c:pt>
                <c:pt idx="7217">
                  <c:v>0</c:v>
                </c:pt>
                <c:pt idx="7218">
                  <c:v>0</c:v>
                </c:pt>
                <c:pt idx="7219">
                  <c:v>0</c:v>
                </c:pt>
                <c:pt idx="7220">
                  <c:v>0</c:v>
                </c:pt>
                <c:pt idx="7221">
                  <c:v>0</c:v>
                </c:pt>
                <c:pt idx="7222">
                  <c:v>0</c:v>
                </c:pt>
                <c:pt idx="7223">
                  <c:v>0</c:v>
                </c:pt>
                <c:pt idx="7224">
                  <c:v>0</c:v>
                </c:pt>
                <c:pt idx="7225">
                  <c:v>0</c:v>
                </c:pt>
                <c:pt idx="7226">
                  <c:v>0</c:v>
                </c:pt>
                <c:pt idx="7227">
                  <c:v>0</c:v>
                </c:pt>
                <c:pt idx="7228">
                  <c:v>0</c:v>
                </c:pt>
                <c:pt idx="7229">
                  <c:v>0</c:v>
                </c:pt>
                <c:pt idx="7230">
                  <c:v>0</c:v>
                </c:pt>
                <c:pt idx="7231">
                  <c:v>0</c:v>
                </c:pt>
                <c:pt idx="7232">
                  <c:v>0</c:v>
                </c:pt>
                <c:pt idx="7233">
                  <c:v>0</c:v>
                </c:pt>
                <c:pt idx="7234">
                  <c:v>0</c:v>
                </c:pt>
                <c:pt idx="7235">
                  <c:v>0</c:v>
                </c:pt>
                <c:pt idx="7236">
                  <c:v>0</c:v>
                </c:pt>
                <c:pt idx="7237">
                  <c:v>0</c:v>
                </c:pt>
                <c:pt idx="7238">
                  <c:v>0</c:v>
                </c:pt>
                <c:pt idx="7239">
                  <c:v>0</c:v>
                </c:pt>
                <c:pt idx="7240">
                  <c:v>0</c:v>
                </c:pt>
                <c:pt idx="7241">
                  <c:v>0</c:v>
                </c:pt>
                <c:pt idx="7242">
                  <c:v>0</c:v>
                </c:pt>
                <c:pt idx="7243">
                  <c:v>0</c:v>
                </c:pt>
                <c:pt idx="7244">
                  <c:v>0</c:v>
                </c:pt>
                <c:pt idx="7245">
                  <c:v>0</c:v>
                </c:pt>
                <c:pt idx="7246">
                  <c:v>0</c:v>
                </c:pt>
                <c:pt idx="7247">
                  <c:v>0</c:v>
                </c:pt>
                <c:pt idx="7248">
                  <c:v>0</c:v>
                </c:pt>
                <c:pt idx="7249">
                  <c:v>0</c:v>
                </c:pt>
                <c:pt idx="7250">
                  <c:v>0</c:v>
                </c:pt>
                <c:pt idx="7251">
                  <c:v>0</c:v>
                </c:pt>
                <c:pt idx="7252">
                  <c:v>0</c:v>
                </c:pt>
                <c:pt idx="7253">
                  <c:v>0</c:v>
                </c:pt>
                <c:pt idx="7254">
                  <c:v>0</c:v>
                </c:pt>
                <c:pt idx="7255">
                  <c:v>0</c:v>
                </c:pt>
                <c:pt idx="7256">
                  <c:v>0</c:v>
                </c:pt>
                <c:pt idx="7257">
                  <c:v>0</c:v>
                </c:pt>
                <c:pt idx="7258">
                  <c:v>0</c:v>
                </c:pt>
                <c:pt idx="7259">
                  <c:v>0</c:v>
                </c:pt>
                <c:pt idx="7260">
                  <c:v>0</c:v>
                </c:pt>
                <c:pt idx="7261">
                  <c:v>0</c:v>
                </c:pt>
                <c:pt idx="7262">
                  <c:v>0</c:v>
                </c:pt>
                <c:pt idx="7263">
                  <c:v>0</c:v>
                </c:pt>
                <c:pt idx="7264">
                  <c:v>0</c:v>
                </c:pt>
                <c:pt idx="7265">
                  <c:v>0</c:v>
                </c:pt>
                <c:pt idx="7266">
                  <c:v>0</c:v>
                </c:pt>
                <c:pt idx="7267">
                  <c:v>0</c:v>
                </c:pt>
                <c:pt idx="7268">
                  <c:v>0</c:v>
                </c:pt>
                <c:pt idx="7269">
                  <c:v>0</c:v>
                </c:pt>
                <c:pt idx="7270">
                  <c:v>0</c:v>
                </c:pt>
                <c:pt idx="7271">
                  <c:v>0</c:v>
                </c:pt>
                <c:pt idx="7272">
                  <c:v>0</c:v>
                </c:pt>
                <c:pt idx="7273">
                  <c:v>0</c:v>
                </c:pt>
                <c:pt idx="7274">
                  <c:v>0</c:v>
                </c:pt>
                <c:pt idx="7275">
                  <c:v>0</c:v>
                </c:pt>
                <c:pt idx="7276">
                  <c:v>0</c:v>
                </c:pt>
                <c:pt idx="7277">
                  <c:v>0</c:v>
                </c:pt>
                <c:pt idx="7278">
                  <c:v>0</c:v>
                </c:pt>
                <c:pt idx="7279">
                  <c:v>0</c:v>
                </c:pt>
                <c:pt idx="7280">
                  <c:v>0</c:v>
                </c:pt>
                <c:pt idx="7281">
                  <c:v>0</c:v>
                </c:pt>
                <c:pt idx="7282">
                  <c:v>0</c:v>
                </c:pt>
                <c:pt idx="7283">
                  <c:v>0</c:v>
                </c:pt>
                <c:pt idx="7284">
                  <c:v>0</c:v>
                </c:pt>
                <c:pt idx="7285">
                  <c:v>0</c:v>
                </c:pt>
                <c:pt idx="7286">
                  <c:v>0</c:v>
                </c:pt>
                <c:pt idx="7287">
                  <c:v>0</c:v>
                </c:pt>
                <c:pt idx="7288">
                  <c:v>0</c:v>
                </c:pt>
                <c:pt idx="7289">
                  <c:v>0</c:v>
                </c:pt>
                <c:pt idx="7290">
                  <c:v>0</c:v>
                </c:pt>
                <c:pt idx="7291">
                  <c:v>0</c:v>
                </c:pt>
                <c:pt idx="7292">
                  <c:v>0</c:v>
                </c:pt>
                <c:pt idx="7293">
                  <c:v>0</c:v>
                </c:pt>
                <c:pt idx="7294">
                  <c:v>0</c:v>
                </c:pt>
                <c:pt idx="7295">
                  <c:v>0</c:v>
                </c:pt>
                <c:pt idx="7296">
                  <c:v>0</c:v>
                </c:pt>
                <c:pt idx="7297">
                  <c:v>0</c:v>
                </c:pt>
                <c:pt idx="7298">
                  <c:v>0</c:v>
                </c:pt>
                <c:pt idx="7299">
                  <c:v>0</c:v>
                </c:pt>
                <c:pt idx="7300">
                  <c:v>0</c:v>
                </c:pt>
                <c:pt idx="7301">
                  <c:v>0</c:v>
                </c:pt>
                <c:pt idx="7302">
                  <c:v>0</c:v>
                </c:pt>
                <c:pt idx="7303">
                  <c:v>0</c:v>
                </c:pt>
                <c:pt idx="7304">
                  <c:v>0</c:v>
                </c:pt>
                <c:pt idx="7305">
                  <c:v>0</c:v>
                </c:pt>
                <c:pt idx="7306">
                  <c:v>0</c:v>
                </c:pt>
                <c:pt idx="7307">
                  <c:v>0</c:v>
                </c:pt>
                <c:pt idx="7308">
                  <c:v>0</c:v>
                </c:pt>
                <c:pt idx="7309">
                  <c:v>0</c:v>
                </c:pt>
                <c:pt idx="7310">
                  <c:v>0</c:v>
                </c:pt>
                <c:pt idx="7311">
                  <c:v>0</c:v>
                </c:pt>
                <c:pt idx="7312">
                  <c:v>0</c:v>
                </c:pt>
                <c:pt idx="7313">
                  <c:v>0</c:v>
                </c:pt>
                <c:pt idx="7314">
                  <c:v>0</c:v>
                </c:pt>
                <c:pt idx="7315">
                  <c:v>0</c:v>
                </c:pt>
                <c:pt idx="7316">
                  <c:v>0</c:v>
                </c:pt>
                <c:pt idx="7317">
                  <c:v>0</c:v>
                </c:pt>
                <c:pt idx="7318">
                  <c:v>0</c:v>
                </c:pt>
                <c:pt idx="7319">
                  <c:v>0</c:v>
                </c:pt>
                <c:pt idx="7320">
                  <c:v>0</c:v>
                </c:pt>
                <c:pt idx="7321">
                  <c:v>0</c:v>
                </c:pt>
                <c:pt idx="7322">
                  <c:v>0</c:v>
                </c:pt>
                <c:pt idx="7323">
                  <c:v>0</c:v>
                </c:pt>
                <c:pt idx="7324">
                  <c:v>0</c:v>
                </c:pt>
                <c:pt idx="7325">
                  <c:v>0</c:v>
                </c:pt>
                <c:pt idx="7326">
                  <c:v>0</c:v>
                </c:pt>
                <c:pt idx="7327">
                  <c:v>0</c:v>
                </c:pt>
                <c:pt idx="7328">
                  <c:v>0</c:v>
                </c:pt>
                <c:pt idx="7329">
                  <c:v>0</c:v>
                </c:pt>
                <c:pt idx="7330">
                  <c:v>0</c:v>
                </c:pt>
                <c:pt idx="7331">
                  <c:v>0</c:v>
                </c:pt>
                <c:pt idx="7332">
                  <c:v>0</c:v>
                </c:pt>
                <c:pt idx="7333">
                  <c:v>0</c:v>
                </c:pt>
                <c:pt idx="7334">
                  <c:v>0</c:v>
                </c:pt>
                <c:pt idx="7335">
                  <c:v>0</c:v>
                </c:pt>
                <c:pt idx="7336">
                  <c:v>0</c:v>
                </c:pt>
                <c:pt idx="7337">
                  <c:v>0</c:v>
                </c:pt>
                <c:pt idx="7338">
                  <c:v>0</c:v>
                </c:pt>
                <c:pt idx="7339">
                  <c:v>0</c:v>
                </c:pt>
                <c:pt idx="7340">
                  <c:v>0</c:v>
                </c:pt>
                <c:pt idx="7341">
                  <c:v>0</c:v>
                </c:pt>
                <c:pt idx="7342">
                  <c:v>0</c:v>
                </c:pt>
                <c:pt idx="7343">
                  <c:v>0</c:v>
                </c:pt>
                <c:pt idx="7344">
                  <c:v>0</c:v>
                </c:pt>
                <c:pt idx="7345">
                  <c:v>0</c:v>
                </c:pt>
                <c:pt idx="7346">
                  <c:v>0</c:v>
                </c:pt>
                <c:pt idx="7347">
                  <c:v>0</c:v>
                </c:pt>
                <c:pt idx="7348">
                  <c:v>0</c:v>
                </c:pt>
                <c:pt idx="7349">
                  <c:v>0</c:v>
                </c:pt>
                <c:pt idx="7350">
                  <c:v>0</c:v>
                </c:pt>
                <c:pt idx="7351">
                  <c:v>0</c:v>
                </c:pt>
                <c:pt idx="7352">
                  <c:v>0</c:v>
                </c:pt>
                <c:pt idx="7353">
                  <c:v>0</c:v>
                </c:pt>
                <c:pt idx="7354">
                  <c:v>0</c:v>
                </c:pt>
                <c:pt idx="7355">
                  <c:v>0</c:v>
                </c:pt>
                <c:pt idx="7356">
                  <c:v>0</c:v>
                </c:pt>
                <c:pt idx="7357">
                  <c:v>0</c:v>
                </c:pt>
                <c:pt idx="7358">
                  <c:v>0</c:v>
                </c:pt>
                <c:pt idx="7359">
                  <c:v>0</c:v>
                </c:pt>
                <c:pt idx="7360">
                  <c:v>0</c:v>
                </c:pt>
                <c:pt idx="7361">
                  <c:v>0</c:v>
                </c:pt>
                <c:pt idx="7362">
                  <c:v>0</c:v>
                </c:pt>
                <c:pt idx="7363">
                  <c:v>0</c:v>
                </c:pt>
                <c:pt idx="7364">
                  <c:v>0</c:v>
                </c:pt>
                <c:pt idx="7365">
                  <c:v>0</c:v>
                </c:pt>
                <c:pt idx="7366">
                  <c:v>0</c:v>
                </c:pt>
                <c:pt idx="7367">
                  <c:v>0</c:v>
                </c:pt>
                <c:pt idx="7368">
                  <c:v>0</c:v>
                </c:pt>
                <c:pt idx="7369">
                  <c:v>0</c:v>
                </c:pt>
                <c:pt idx="7370">
                  <c:v>0</c:v>
                </c:pt>
                <c:pt idx="7371">
                  <c:v>0</c:v>
                </c:pt>
                <c:pt idx="7372">
                  <c:v>0</c:v>
                </c:pt>
                <c:pt idx="7373">
                  <c:v>0</c:v>
                </c:pt>
                <c:pt idx="7374">
                  <c:v>0</c:v>
                </c:pt>
                <c:pt idx="7375">
                  <c:v>0</c:v>
                </c:pt>
                <c:pt idx="7376">
                  <c:v>0</c:v>
                </c:pt>
                <c:pt idx="7377">
                  <c:v>0</c:v>
                </c:pt>
                <c:pt idx="7378">
                  <c:v>0</c:v>
                </c:pt>
                <c:pt idx="7379">
                  <c:v>0</c:v>
                </c:pt>
                <c:pt idx="7380">
                  <c:v>0</c:v>
                </c:pt>
                <c:pt idx="7381">
                  <c:v>0</c:v>
                </c:pt>
                <c:pt idx="7382">
                  <c:v>0</c:v>
                </c:pt>
                <c:pt idx="7383">
                  <c:v>0</c:v>
                </c:pt>
                <c:pt idx="7384">
                  <c:v>0</c:v>
                </c:pt>
                <c:pt idx="7385">
                  <c:v>0</c:v>
                </c:pt>
                <c:pt idx="7386">
                  <c:v>0</c:v>
                </c:pt>
                <c:pt idx="7387">
                  <c:v>0</c:v>
                </c:pt>
                <c:pt idx="7388">
                  <c:v>0</c:v>
                </c:pt>
                <c:pt idx="7389">
                  <c:v>0</c:v>
                </c:pt>
                <c:pt idx="7390">
                  <c:v>0</c:v>
                </c:pt>
                <c:pt idx="7391">
                  <c:v>0</c:v>
                </c:pt>
                <c:pt idx="7392">
                  <c:v>0</c:v>
                </c:pt>
                <c:pt idx="7393">
                  <c:v>0</c:v>
                </c:pt>
                <c:pt idx="7394">
                  <c:v>0</c:v>
                </c:pt>
                <c:pt idx="7395">
                  <c:v>0</c:v>
                </c:pt>
                <c:pt idx="7396">
                  <c:v>0</c:v>
                </c:pt>
                <c:pt idx="7397">
                  <c:v>0</c:v>
                </c:pt>
                <c:pt idx="7398">
                  <c:v>0</c:v>
                </c:pt>
                <c:pt idx="7399">
                  <c:v>0</c:v>
                </c:pt>
                <c:pt idx="7400">
                  <c:v>0</c:v>
                </c:pt>
                <c:pt idx="7401">
                  <c:v>0</c:v>
                </c:pt>
                <c:pt idx="7402">
                  <c:v>0</c:v>
                </c:pt>
                <c:pt idx="7403">
                  <c:v>0</c:v>
                </c:pt>
                <c:pt idx="7404">
                  <c:v>0</c:v>
                </c:pt>
                <c:pt idx="7405">
                  <c:v>0</c:v>
                </c:pt>
                <c:pt idx="7406">
                  <c:v>0</c:v>
                </c:pt>
                <c:pt idx="7407">
                  <c:v>0</c:v>
                </c:pt>
                <c:pt idx="7408">
                  <c:v>0</c:v>
                </c:pt>
                <c:pt idx="7409">
                  <c:v>0</c:v>
                </c:pt>
                <c:pt idx="7410">
                  <c:v>0</c:v>
                </c:pt>
                <c:pt idx="7411">
                  <c:v>0</c:v>
                </c:pt>
                <c:pt idx="7412">
                  <c:v>0</c:v>
                </c:pt>
                <c:pt idx="7413">
                  <c:v>0</c:v>
                </c:pt>
                <c:pt idx="7414">
                  <c:v>0</c:v>
                </c:pt>
                <c:pt idx="7415">
                  <c:v>0</c:v>
                </c:pt>
                <c:pt idx="7416">
                  <c:v>0</c:v>
                </c:pt>
                <c:pt idx="7417">
                  <c:v>0</c:v>
                </c:pt>
                <c:pt idx="7418">
                  <c:v>0</c:v>
                </c:pt>
                <c:pt idx="7419">
                  <c:v>0</c:v>
                </c:pt>
                <c:pt idx="7420">
                  <c:v>0</c:v>
                </c:pt>
                <c:pt idx="7421">
                  <c:v>0</c:v>
                </c:pt>
                <c:pt idx="7422">
                  <c:v>0</c:v>
                </c:pt>
                <c:pt idx="7423">
                  <c:v>0</c:v>
                </c:pt>
                <c:pt idx="7424">
                  <c:v>0</c:v>
                </c:pt>
                <c:pt idx="7425">
                  <c:v>0</c:v>
                </c:pt>
                <c:pt idx="7426">
                  <c:v>0</c:v>
                </c:pt>
                <c:pt idx="7427">
                  <c:v>0</c:v>
                </c:pt>
                <c:pt idx="7428">
                  <c:v>0</c:v>
                </c:pt>
                <c:pt idx="7429">
                  <c:v>0</c:v>
                </c:pt>
                <c:pt idx="7430">
                  <c:v>0</c:v>
                </c:pt>
                <c:pt idx="7431">
                  <c:v>0</c:v>
                </c:pt>
                <c:pt idx="7432">
                  <c:v>0</c:v>
                </c:pt>
                <c:pt idx="7433">
                  <c:v>0</c:v>
                </c:pt>
                <c:pt idx="7434">
                  <c:v>0</c:v>
                </c:pt>
                <c:pt idx="7435">
                  <c:v>0</c:v>
                </c:pt>
                <c:pt idx="7436">
                  <c:v>0</c:v>
                </c:pt>
                <c:pt idx="7437">
                  <c:v>0</c:v>
                </c:pt>
                <c:pt idx="7438">
                  <c:v>0</c:v>
                </c:pt>
                <c:pt idx="7439">
                  <c:v>0</c:v>
                </c:pt>
                <c:pt idx="7440">
                  <c:v>0</c:v>
                </c:pt>
                <c:pt idx="7441">
                  <c:v>0</c:v>
                </c:pt>
                <c:pt idx="7442">
                  <c:v>0</c:v>
                </c:pt>
                <c:pt idx="7443">
                  <c:v>0</c:v>
                </c:pt>
                <c:pt idx="7444">
                  <c:v>0</c:v>
                </c:pt>
                <c:pt idx="7445">
                  <c:v>0</c:v>
                </c:pt>
                <c:pt idx="7446">
                  <c:v>0</c:v>
                </c:pt>
                <c:pt idx="7447">
                  <c:v>0</c:v>
                </c:pt>
                <c:pt idx="7448">
                  <c:v>0</c:v>
                </c:pt>
                <c:pt idx="7449">
                  <c:v>0</c:v>
                </c:pt>
                <c:pt idx="7450">
                  <c:v>0</c:v>
                </c:pt>
                <c:pt idx="7451">
                  <c:v>0</c:v>
                </c:pt>
                <c:pt idx="7452">
                  <c:v>0</c:v>
                </c:pt>
                <c:pt idx="7453">
                  <c:v>0</c:v>
                </c:pt>
                <c:pt idx="7454">
                  <c:v>0</c:v>
                </c:pt>
                <c:pt idx="7455">
                  <c:v>0</c:v>
                </c:pt>
                <c:pt idx="7456">
                  <c:v>0</c:v>
                </c:pt>
                <c:pt idx="7457">
                  <c:v>0</c:v>
                </c:pt>
                <c:pt idx="7458">
                  <c:v>0</c:v>
                </c:pt>
                <c:pt idx="7459">
                  <c:v>0</c:v>
                </c:pt>
                <c:pt idx="7460">
                  <c:v>0</c:v>
                </c:pt>
                <c:pt idx="7461">
                  <c:v>0</c:v>
                </c:pt>
                <c:pt idx="7462">
                  <c:v>0</c:v>
                </c:pt>
                <c:pt idx="7463">
                  <c:v>0</c:v>
                </c:pt>
                <c:pt idx="7464">
                  <c:v>0</c:v>
                </c:pt>
                <c:pt idx="7465">
                  <c:v>0</c:v>
                </c:pt>
                <c:pt idx="7466">
                  <c:v>0</c:v>
                </c:pt>
                <c:pt idx="7467">
                  <c:v>0</c:v>
                </c:pt>
                <c:pt idx="7468">
                  <c:v>0</c:v>
                </c:pt>
                <c:pt idx="7469">
                  <c:v>0</c:v>
                </c:pt>
                <c:pt idx="7470">
                  <c:v>0</c:v>
                </c:pt>
                <c:pt idx="7471">
                  <c:v>0</c:v>
                </c:pt>
                <c:pt idx="7472">
                  <c:v>0</c:v>
                </c:pt>
                <c:pt idx="7473">
                  <c:v>0</c:v>
                </c:pt>
                <c:pt idx="7474">
                  <c:v>0</c:v>
                </c:pt>
                <c:pt idx="7475">
                  <c:v>0</c:v>
                </c:pt>
                <c:pt idx="7476">
                  <c:v>0</c:v>
                </c:pt>
                <c:pt idx="7477">
                  <c:v>0</c:v>
                </c:pt>
                <c:pt idx="7478">
                  <c:v>0</c:v>
                </c:pt>
                <c:pt idx="7479">
                  <c:v>0</c:v>
                </c:pt>
                <c:pt idx="7480">
                  <c:v>0</c:v>
                </c:pt>
                <c:pt idx="7481">
                  <c:v>0</c:v>
                </c:pt>
                <c:pt idx="7482">
                  <c:v>0</c:v>
                </c:pt>
                <c:pt idx="7483">
                  <c:v>0</c:v>
                </c:pt>
                <c:pt idx="7484">
                  <c:v>0</c:v>
                </c:pt>
                <c:pt idx="7485">
                  <c:v>0</c:v>
                </c:pt>
                <c:pt idx="7486">
                  <c:v>0</c:v>
                </c:pt>
                <c:pt idx="7487">
                  <c:v>0</c:v>
                </c:pt>
                <c:pt idx="7488">
                  <c:v>0</c:v>
                </c:pt>
                <c:pt idx="7489">
                  <c:v>0</c:v>
                </c:pt>
                <c:pt idx="7490">
                  <c:v>0</c:v>
                </c:pt>
                <c:pt idx="7491">
                  <c:v>0</c:v>
                </c:pt>
                <c:pt idx="7492">
                  <c:v>0</c:v>
                </c:pt>
                <c:pt idx="7493">
                  <c:v>0</c:v>
                </c:pt>
                <c:pt idx="7494">
                  <c:v>0</c:v>
                </c:pt>
                <c:pt idx="7495">
                  <c:v>0</c:v>
                </c:pt>
                <c:pt idx="7496">
                  <c:v>0</c:v>
                </c:pt>
                <c:pt idx="7497">
                  <c:v>0</c:v>
                </c:pt>
                <c:pt idx="7498">
                  <c:v>0</c:v>
                </c:pt>
                <c:pt idx="7499">
                  <c:v>0</c:v>
                </c:pt>
                <c:pt idx="7500">
                  <c:v>0</c:v>
                </c:pt>
                <c:pt idx="7501">
                  <c:v>0</c:v>
                </c:pt>
                <c:pt idx="7502">
                  <c:v>0</c:v>
                </c:pt>
                <c:pt idx="7503">
                  <c:v>0</c:v>
                </c:pt>
                <c:pt idx="7504">
                  <c:v>0</c:v>
                </c:pt>
                <c:pt idx="7505">
                  <c:v>0</c:v>
                </c:pt>
                <c:pt idx="7506">
                  <c:v>0</c:v>
                </c:pt>
                <c:pt idx="7507">
                  <c:v>0</c:v>
                </c:pt>
                <c:pt idx="7508">
                  <c:v>0</c:v>
                </c:pt>
                <c:pt idx="7509">
                  <c:v>0</c:v>
                </c:pt>
                <c:pt idx="7510">
                  <c:v>0</c:v>
                </c:pt>
                <c:pt idx="7511">
                  <c:v>0</c:v>
                </c:pt>
                <c:pt idx="7512">
                  <c:v>0</c:v>
                </c:pt>
                <c:pt idx="7513">
                  <c:v>0</c:v>
                </c:pt>
                <c:pt idx="7514">
                  <c:v>0</c:v>
                </c:pt>
                <c:pt idx="7515">
                  <c:v>0</c:v>
                </c:pt>
                <c:pt idx="7516">
                  <c:v>0</c:v>
                </c:pt>
                <c:pt idx="7517">
                  <c:v>0</c:v>
                </c:pt>
                <c:pt idx="7518">
                  <c:v>0</c:v>
                </c:pt>
                <c:pt idx="7519">
                  <c:v>0</c:v>
                </c:pt>
                <c:pt idx="7520">
                  <c:v>0</c:v>
                </c:pt>
                <c:pt idx="7521">
                  <c:v>0</c:v>
                </c:pt>
                <c:pt idx="7522">
                  <c:v>0</c:v>
                </c:pt>
                <c:pt idx="7523">
                  <c:v>0</c:v>
                </c:pt>
                <c:pt idx="7524">
                  <c:v>0</c:v>
                </c:pt>
                <c:pt idx="7525">
                  <c:v>0</c:v>
                </c:pt>
                <c:pt idx="7526">
                  <c:v>0</c:v>
                </c:pt>
                <c:pt idx="7527">
                  <c:v>0</c:v>
                </c:pt>
                <c:pt idx="7528">
                  <c:v>0</c:v>
                </c:pt>
                <c:pt idx="7529">
                  <c:v>0</c:v>
                </c:pt>
                <c:pt idx="7530">
                  <c:v>0</c:v>
                </c:pt>
                <c:pt idx="7531">
                  <c:v>0</c:v>
                </c:pt>
                <c:pt idx="7532">
                  <c:v>0</c:v>
                </c:pt>
                <c:pt idx="7533">
                  <c:v>0</c:v>
                </c:pt>
                <c:pt idx="7534">
                  <c:v>0</c:v>
                </c:pt>
                <c:pt idx="7535">
                  <c:v>0</c:v>
                </c:pt>
                <c:pt idx="7536">
                  <c:v>0</c:v>
                </c:pt>
                <c:pt idx="7537">
                  <c:v>0</c:v>
                </c:pt>
                <c:pt idx="7538">
                  <c:v>0</c:v>
                </c:pt>
                <c:pt idx="7539">
                  <c:v>0</c:v>
                </c:pt>
                <c:pt idx="7540">
                  <c:v>0</c:v>
                </c:pt>
                <c:pt idx="7541">
                  <c:v>0</c:v>
                </c:pt>
                <c:pt idx="7542">
                  <c:v>0</c:v>
                </c:pt>
                <c:pt idx="7543">
                  <c:v>0</c:v>
                </c:pt>
                <c:pt idx="7544">
                  <c:v>0</c:v>
                </c:pt>
                <c:pt idx="7545">
                  <c:v>0</c:v>
                </c:pt>
                <c:pt idx="7546">
                  <c:v>0</c:v>
                </c:pt>
                <c:pt idx="7547">
                  <c:v>0</c:v>
                </c:pt>
                <c:pt idx="7548">
                  <c:v>0</c:v>
                </c:pt>
                <c:pt idx="7549">
                  <c:v>0</c:v>
                </c:pt>
                <c:pt idx="7550">
                  <c:v>0</c:v>
                </c:pt>
                <c:pt idx="7551">
                  <c:v>0</c:v>
                </c:pt>
                <c:pt idx="7552">
                  <c:v>0</c:v>
                </c:pt>
                <c:pt idx="7553">
                  <c:v>0</c:v>
                </c:pt>
                <c:pt idx="7554">
                  <c:v>0</c:v>
                </c:pt>
                <c:pt idx="7555">
                  <c:v>0</c:v>
                </c:pt>
                <c:pt idx="7556">
                  <c:v>0</c:v>
                </c:pt>
                <c:pt idx="7557">
                  <c:v>0</c:v>
                </c:pt>
                <c:pt idx="7558">
                  <c:v>0</c:v>
                </c:pt>
                <c:pt idx="7559">
                  <c:v>0</c:v>
                </c:pt>
                <c:pt idx="7560">
                  <c:v>0</c:v>
                </c:pt>
                <c:pt idx="7561">
                  <c:v>0</c:v>
                </c:pt>
                <c:pt idx="7562">
                  <c:v>0</c:v>
                </c:pt>
                <c:pt idx="7563">
                  <c:v>0</c:v>
                </c:pt>
                <c:pt idx="7564">
                  <c:v>0</c:v>
                </c:pt>
                <c:pt idx="7565">
                  <c:v>0</c:v>
                </c:pt>
                <c:pt idx="7566">
                  <c:v>0</c:v>
                </c:pt>
                <c:pt idx="7567">
                  <c:v>0</c:v>
                </c:pt>
                <c:pt idx="7568">
                  <c:v>0</c:v>
                </c:pt>
                <c:pt idx="7569">
                  <c:v>0</c:v>
                </c:pt>
                <c:pt idx="7570">
                  <c:v>0</c:v>
                </c:pt>
                <c:pt idx="7571">
                  <c:v>0</c:v>
                </c:pt>
                <c:pt idx="7572">
                  <c:v>0</c:v>
                </c:pt>
                <c:pt idx="7573">
                  <c:v>0</c:v>
                </c:pt>
                <c:pt idx="7574">
                  <c:v>0</c:v>
                </c:pt>
                <c:pt idx="7575">
                  <c:v>0</c:v>
                </c:pt>
                <c:pt idx="7576">
                  <c:v>0</c:v>
                </c:pt>
                <c:pt idx="7577">
                  <c:v>0</c:v>
                </c:pt>
                <c:pt idx="7578">
                  <c:v>0</c:v>
                </c:pt>
                <c:pt idx="7579">
                  <c:v>0</c:v>
                </c:pt>
                <c:pt idx="7580">
                  <c:v>0</c:v>
                </c:pt>
                <c:pt idx="7581">
                  <c:v>0</c:v>
                </c:pt>
                <c:pt idx="7582">
                  <c:v>0</c:v>
                </c:pt>
                <c:pt idx="7583">
                  <c:v>0</c:v>
                </c:pt>
                <c:pt idx="7584">
                  <c:v>0</c:v>
                </c:pt>
                <c:pt idx="7585">
                  <c:v>0</c:v>
                </c:pt>
                <c:pt idx="7586">
                  <c:v>0</c:v>
                </c:pt>
                <c:pt idx="7587">
                  <c:v>0</c:v>
                </c:pt>
                <c:pt idx="7588">
                  <c:v>0</c:v>
                </c:pt>
                <c:pt idx="7589">
                  <c:v>0</c:v>
                </c:pt>
                <c:pt idx="7590">
                  <c:v>0</c:v>
                </c:pt>
                <c:pt idx="7591">
                  <c:v>0</c:v>
                </c:pt>
                <c:pt idx="7592">
                  <c:v>0</c:v>
                </c:pt>
                <c:pt idx="7593">
                  <c:v>0</c:v>
                </c:pt>
                <c:pt idx="7594">
                  <c:v>0</c:v>
                </c:pt>
                <c:pt idx="7595">
                  <c:v>0</c:v>
                </c:pt>
                <c:pt idx="7596">
                  <c:v>0</c:v>
                </c:pt>
                <c:pt idx="7597">
                  <c:v>0</c:v>
                </c:pt>
                <c:pt idx="7598">
                  <c:v>0</c:v>
                </c:pt>
                <c:pt idx="7599">
                  <c:v>0</c:v>
                </c:pt>
                <c:pt idx="7600">
                  <c:v>0</c:v>
                </c:pt>
                <c:pt idx="7601">
                  <c:v>0</c:v>
                </c:pt>
                <c:pt idx="7602">
                  <c:v>0</c:v>
                </c:pt>
                <c:pt idx="7603">
                  <c:v>0</c:v>
                </c:pt>
                <c:pt idx="7604">
                  <c:v>0</c:v>
                </c:pt>
                <c:pt idx="7605">
                  <c:v>0</c:v>
                </c:pt>
                <c:pt idx="7606">
                  <c:v>0</c:v>
                </c:pt>
                <c:pt idx="7607">
                  <c:v>0</c:v>
                </c:pt>
                <c:pt idx="7608">
                  <c:v>0</c:v>
                </c:pt>
                <c:pt idx="7609">
                  <c:v>0</c:v>
                </c:pt>
                <c:pt idx="7610">
                  <c:v>0</c:v>
                </c:pt>
                <c:pt idx="7611">
                  <c:v>0</c:v>
                </c:pt>
                <c:pt idx="7612">
                  <c:v>0</c:v>
                </c:pt>
                <c:pt idx="7613">
                  <c:v>0</c:v>
                </c:pt>
                <c:pt idx="7614">
                  <c:v>0</c:v>
                </c:pt>
                <c:pt idx="7615">
                  <c:v>0</c:v>
                </c:pt>
                <c:pt idx="7616">
                  <c:v>0</c:v>
                </c:pt>
                <c:pt idx="7617">
                  <c:v>0</c:v>
                </c:pt>
                <c:pt idx="7618">
                  <c:v>0</c:v>
                </c:pt>
                <c:pt idx="7619">
                  <c:v>0</c:v>
                </c:pt>
                <c:pt idx="7620">
                  <c:v>0</c:v>
                </c:pt>
                <c:pt idx="7621">
                  <c:v>0</c:v>
                </c:pt>
                <c:pt idx="7622">
                  <c:v>0</c:v>
                </c:pt>
                <c:pt idx="7623">
                  <c:v>0</c:v>
                </c:pt>
                <c:pt idx="7624">
                  <c:v>0</c:v>
                </c:pt>
                <c:pt idx="7625">
                  <c:v>0</c:v>
                </c:pt>
                <c:pt idx="7626">
                  <c:v>0</c:v>
                </c:pt>
                <c:pt idx="7627">
                  <c:v>0</c:v>
                </c:pt>
                <c:pt idx="7628">
                  <c:v>0</c:v>
                </c:pt>
                <c:pt idx="7629">
                  <c:v>0</c:v>
                </c:pt>
                <c:pt idx="7630">
                  <c:v>0</c:v>
                </c:pt>
                <c:pt idx="7631">
                  <c:v>0</c:v>
                </c:pt>
                <c:pt idx="7632">
                  <c:v>0</c:v>
                </c:pt>
                <c:pt idx="7633">
                  <c:v>0</c:v>
                </c:pt>
                <c:pt idx="7634">
                  <c:v>0</c:v>
                </c:pt>
                <c:pt idx="7635">
                  <c:v>0</c:v>
                </c:pt>
                <c:pt idx="7636">
                  <c:v>0</c:v>
                </c:pt>
                <c:pt idx="7637">
                  <c:v>0</c:v>
                </c:pt>
                <c:pt idx="7638">
                  <c:v>0</c:v>
                </c:pt>
                <c:pt idx="7639">
                  <c:v>0</c:v>
                </c:pt>
                <c:pt idx="7640">
                  <c:v>0</c:v>
                </c:pt>
                <c:pt idx="7641">
                  <c:v>0</c:v>
                </c:pt>
                <c:pt idx="7642">
                  <c:v>0</c:v>
                </c:pt>
                <c:pt idx="7643">
                  <c:v>0</c:v>
                </c:pt>
                <c:pt idx="7644">
                  <c:v>0</c:v>
                </c:pt>
                <c:pt idx="7645">
                  <c:v>0</c:v>
                </c:pt>
                <c:pt idx="7646">
                  <c:v>0</c:v>
                </c:pt>
                <c:pt idx="7647">
                  <c:v>0</c:v>
                </c:pt>
                <c:pt idx="7648">
                  <c:v>0</c:v>
                </c:pt>
                <c:pt idx="7649">
                  <c:v>0</c:v>
                </c:pt>
                <c:pt idx="7650">
                  <c:v>0</c:v>
                </c:pt>
                <c:pt idx="7651">
                  <c:v>0</c:v>
                </c:pt>
                <c:pt idx="7652">
                  <c:v>0</c:v>
                </c:pt>
                <c:pt idx="7653">
                  <c:v>0</c:v>
                </c:pt>
                <c:pt idx="7654">
                  <c:v>0</c:v>
                </c:pt>
                <c:pt idx="7655">
                  <c:v>0</c:v>
                </c:pt>
                <c:pt idx="7656">
                  <c:v>0</c:v>
                </c:pt>
                <c:pt idx="7657">
                  <c:v>0</c:v>
                </c:pt>
                <c:pt idx="7658">
                  <c:v>0</c:v>
                </c:pt>
                <c:pt idx="7659">
                  <c:v>0</c:v>
                </c:pt>
                <c:pt idx="7660">
                  <c:v>0</c:v>
                </c:pt>
                <c:pt idx="7661">
                  <c:v>0</c:v>
                </c:pt>
                <c:pt idx="7662">
                  <c:v>0</c:v>
                </c:pt>
                <c:pt idx="7663">
                  <c:v>0</c:v>
                </c:pt>
                <c:pt idx="7664">
                  <c:v>0</c:v>
                </c:pt>
                <c:pt idx="7665">
                  <c:v>0</c:v>
                </c:pt>
                <c:pt idx="7666">
                  <c:v>0</c:v>
                </c:pt>
                <c:pt idx="7667">
                  <c:v>0</c:v>
                </c:pt>
                <c:pt idx="7668">
                  <c:v>0</c:v>
                </c:pt>
                <c:pt idx="7669">
                  <c:v>0</c:v>
                </c:pt>
                <c:pt idx="7670">
                  <c:v>0</c:v>
                </c:pt>
                <c:pt idx="7671">
                  <c:v>0</c:v>
                </c:pt>
                <c:pt idx="7672">
                  <c:v>0</c:v>
                </c:pt>
                <c:pt idx="7673">
                  <c:v>0</c:v>
                </c:pt>
                <c:pt idx="7674">
                  <c:v>0</c:v>
                </c:pt>
                <c:pt idx="7675">
                  <c:v>0</c:v>
                </c:pt>
                <c:pt idx="7676">
                  <c:v>0</c:v>
                </c:pt>
                <c:pt idx="7677">
                  <c:v>0</c:v>
                </c:pt>
                <c:pt idx="7678">
                  <c:v>0</c:v>
                </c:pt>
                <c:pt idx="7679">
                  <c:v>0</c:v>
                </c:pt>
                <c:pt idx="7680">
                  <c:v>0</c:v>
                </c:pt>
                <c:pt idx="7681">
                  <c:v>0</c:v>
                </c:pt>
                <c:pt idx="7682">
                  <c:v>0</c:v>
                </c:pt>
                <c:pt idx="7683">
                  <c:v>0</c:v>
                </c:pt>
                <c:pt idx="7684">
                  <c:v>0</c:v>
                </c:pt>
                <c:pt idx="7685">
                  <c:v>0</c:v>
                </c:pt>
                <c:pt idx="7686">
                  <c:v>0</c:v>
                </c:pt>
                <c:pt idx="7687">
                  <c:v>0</c:v>
                </c:pt>
                <c:pt idx="7688">
                  <c:v>0</c:v>
                </c:pt>
                <c:pt idx="7689">
                  <c:v>0</c:v>
                </c:pt>
                <c:pt idx="7690">
                  <c:v>0</c:v>
                </c:pt>
                <c:pt idx="7691">
                  <c:v>0</c:v>
                </c:pt>
                <c:pt idx="7692">
                  <c:v>0</c:v>
                </c:pt>
                <c:pt idx="7693">
                  <c:v>0</c:v>
                </c:pt>
                <c:pt idx="7694">
                  <c:v>0</c:v>
                </c:pt>
                <c:pt idx="7695">
                  <c:v>0</c:v>
                </c:pt>
                <c:pt idx="7696">
                  <c:v>0</c:v>
                </c:pt>
                <c:pt idx="7697">
                  <c:v>0</c:v>
                </c:pt>
                <c:pt idx="7698">
                  <c:v>0</c:v>
                </c:pt>
                <c:pt idx="7699">
                  <c:v>0</c:v>
                </c:pt>
                <c:pt idx="7700">
                  <c:v>0</c:v>
                </c:pt>
                <c:pt idx="7701">
                  <c:v>0</c:v>
                </c:pt>
                <c:pt idx="7702">
                  <c:v>0</c:v>
                </c:pt>
                <c:pt idx="7703">
                  <c:v>0</c:v>
                </c:pt>
                <c:pt idx="7704">
                  <c:v>0</c:v>
                </c:pt>
                <c:pt idx="7705">
                  <c:v>0</c:v>
                </c:pt>
                <c:pt idx="7706">
                  <c:v>0</c:v>
                </c:pt>
                <c:pt idx="7707">
                  <c:v>0</c:v>
                </c:pt>
                <c:pt idx="7708">
                  <c:v>0</c:v>
                </c:pt>
                <c:pt idx="7709">
                  <c:v>0</c:v>
                </c:pt>
                <c:pt idx="7710">
                  <c:v>0</c:v>
                </c:pt>
                <c:pt idx="7711">
                  <c:v>0</c:v>
                </c:pt>
                <c:pt idx="7712">
                  <c:v>0</c:v>
                </c:pt>
                <c:pt idx="7713">
                  <c:v>0</c:v>
                </c:pt>
                <c:pt idx="7714">
                  <c:v>0</c:v>
                </c:pt>
                <c:pt idx="7715">
                  <c:v>0</c:v>
                </c:pt>
                <c:pt idx="7716">
                  <c:v>0</c:v>
                </c:pt>
                <c:pt idx="7717">
                  <c:v>0</c:v>
                </c:pt>
                <c:pt idx="7718">
                  <c:v>0</c:v>
                </c:pt>
                <c:pt idx="7719">
                  <c:v>0</c:v>
                </c:pt>
                <c:pt idx="7720">
                  <c:v>0</c:v>
                </c:pt>
                <c:pt idx="7721">
                  <c:v>0</c:v>
                </c:pt>
                <c:pt idx="7722">
                  <c:v>0</c:v>
                </c:pt>
                <c:pt idx="7723">
                  <c:v>0</c:v>
                </c:pt>
                <c:pt idx="7724">
                  <c:v>0</c:v>
                </c:pt>
                <c:pt idx="7725">
                  <c:v>0</c:v>
                </c:pt>
                <c:pt idx="7726">
                  <c:v>0</c:v>
                </c:pt>
                <c:pt idx="7727">
                  <c:v>0</c:v>
                </c:pt>
                <c:pt idx="7728">
                  <c:v>0</c:v>
                </c:pt>
                <c:pt idx="7729">
                  <c:v>0</c:v>
                </c:pt>
                <c:pt idx="7730">
                  <c:v>0</c:v>
                </c:pt>
                <c:pt idx="7731">
                  <c:v>0</c:v>
                </c:pt>
                <c:pt idx="7732">
                  <c:v>0</c:v>
                </c:pt>
                <c:pt idx="7733">
                  <c:v>0</c:v>
                </c:pt>
                <c:pt idx="7734">
                  <c:v>0</c:v>
                </c:pt>
                <c:pt idx="7735">
                  <c:v>0</c:v>
                </c:pt>
                <c:pt idx="7736">
                  <c:v>0</c:v>
                </c:pt>
                <c:pt idx="7737">
                  <c:v>0</c:v>
                </c:pt>
                <c:pt idx="7738">
                  <c:v>0</c:v>
                </c:pt>
                <c:pt idx="7739">
                  <c:v>0</c:v>
                </c:pt>
                <c:pt idx="7740">
                  <c:v>0</c:v>
                </c:pt>
                <c:pt idx="7741">
                  <c:v>0</c:v>
                </c:pt>
                <c:pt idx="7742">
                  <c:v>0</c:v>
                </c:pt>
                <c:pt idx="7743">
                  <c:v>0</c:v>
                </c:pt>
                <c:pt idx="7744">
                  <c:v>0</c:v>
                </c:pt>
                <c:pt idx="7745">
                  <c:v>0</c:v>
                </c:pt>
                <c:pt idx="7746">
                  <c:v>0</c:v>
                </c:pt>
                <c:pt idx="7747">
                  <c:v>0</c:v>
                </c:pt>
                <c:pt idx="7748">
                  <c:v>0</c:v>
                </c:pt>
                <c:pt idx="7749">
                  <c:v>0</c:v>
                </c:pt>
                <c:pt idx="7750">
                  <c:v>0</c:v>
                </c:pt>
                <c:pt idx="7751">
                  <c:v>0</c:v>
                </c:pt>
                <c:pt idx="7752">
                  <c:v>0</c:v>
                </c:pt>
                <c:pt idx="7753">
                  <c:v>0</c:v>
                </c:pt>
                <c:pt idx="7754">
                  <c:v>0</c:v>
                </c:pt>
                <c:pt idx="7755">
                  <c:v>0</c:v>
                </c:pt>
                <c:pt idx="7756">
                  <c:v>0</c:v>
                </c:pt>
                <c:pt idx="7757">
                  <c:v>0</c:v>
                </c:pt>
                <c:pt idx="7758">
                  <c:v>0</c:v>
                </c:pt>
                <c:pt idx="7759">
                  <c:v>0</c:v>
                </c:pt>
                <c:pt idx="7760">
                  <c:v>0</c:v>
                </c:pt>
                <c:pt idx="7761">
                  <c:v>0</c:v>
                </c:pt>
                <c:pt idx="7762">
                  <c:v>0</c:v>
                </c:pt>
                <c:pt idx="7763">
                  <c:v>0</c:v>
                </c:pt>
                <c:pt idx="7764">
                  <c:v>0</c:v>
                </c:pt>
                <c:pt idx="7765">
                  <c:v>0</c:v>
                </c:pt>
                <c:pt idx="7766">
                  <c:v>0</c:v>
                </c:pt>
                <c:pt idx="7767">
                  <c:v>0</c:v>
                </c:pt>
                <c:pt idx="7768">
                  <c:v>0</c:v>
                </c:pt>
                <c:pt idx="7769">
                  <c:v>0</c:v>
                </c:pt>
                <c:pt idx="7770">
                  <c:v>0</c:v>
                </c:pt>
                <c:pt idx="7771">
                  <c:v>0</c:v>
                </c:pt>
                <c:pt idx="7772">
                  <c:v>0</c:v>
                </c:pt>
                <c:pt idx="7773">
                  <c:v>0</c:v>
                </c:pt>
                <c:pt idx="7774">
                  <c:v>0</c:v>
                </c:pt>
                <c:pt idx="7775">
                  <c:v>0</c:v>
                </c:pt>
                <c:pt idx="7776">
                  <c:v>0</c:v>
                </c:pt>
                <c:pt idx="7777">
                  <c:v>0</c:v>
                </c:pt>
                <c:pt idx="7778">
                  <c:v>0</c:v>
                </c:pt>
                <c:pt idx="7779">
                  <c:v>0</c:v>
                </c:pt>
                <c:pt idx="7780">
                  <c:v>0</c:v>
                </c:pt>
                <c:pt idx="7781">
                  <c:v>0</c:v>
                </c:pt>
                <c:pt idx="7782">
                  <c:v>0</c:v>
                </c:pt>
                <c:pt idx="7783">
                  <c:v>0</c:v>
                </c:pt>
                <c:pt idx="7784">
                  <c:v>0</c:v>
                </c:pt>
                <c:pt idx="7785">
                  <c:v>0</c:v>
                </c:pt>
                <c:pt idx="7786">
                  <c:v>0</c:v>
                </c:pt>
                <c:pt idx="7787">
                  <c:v>0</c:v>
                </c:pt>
                <c:pt idx="7788">
                  <c:v>0</c:v>
                </c:pt>
                <c:pt idx="7789">
                  <c:v>0</c:v>
                </c:pt>
                <c:pt idx="7790">
                  <c:v>0</c:v>
                </c:pt>
                <c:pt idx="7791">
                  <c:v>0</c:v>
                </c:pt>
                <c:pt idx="7792">
                  <c:v>0</c:v>
                </c:pt>
                <c:pt idx="7793">
                  <c:v>0</c:v>
                </c:pt>
                <c:pt idx="7794">
                  <c:v>0</c:v>
                </c:pt>
                <c:pt idx="7795">
                  <c:v>0</c:v>
                </c:pt>
                <c:pt idx="7796">
                  <c:v>0</c:v>
                </c:pt>
                <c:pt idx="7797">
                  <c:v>0</c:v>
                </c:pt>
                <c:pt idx="7798">
                  <c:v>0</c:v>
                </c:pt>
                <c:pt idx="7799">
                  <c:v>0</c:v>
                </c:pt>
                <c:pt idx="7800">
                  <c:v>0</c:v>
                </c:pt>
                <c:pt idx="7801">
                  <c:v>0</c:v>
                </c:pt>
                <c:pt idx="7802">
                  <c:v>0</c:v>
                </c:pt>
                <c:pt idx="7803">
                  <c:v>0</c:v>
                </c:pt>
                <c:pt idx="7804">
                  <c:v>0</c:v>
                </c:pt>
                <c:pt idx="7805">
                  <c:v>0</c:v>
                </c:pt>
                <c:pt idx="7806">
                  <c:v>0</c:v>
                </c:pt>
                <c:pt idx="7807">
                  <c:v>0</c:v>
                </c:pt>
                <c:pt idx="7808">
                  <c:v>0</c:v>
                </c:pt>
                <c:pt idx="7809">
                  <c:v>0</c:v>
                </c:pt>
                <c:pt idx="7810">
                  <c:v>0</c:v>
                </c:pt>
                <c:pt idx="7811">
                  <c:v>0</c:v>
                </c:pt>
                <c:pt idx="7812">
                  <c:v>0</c:v>
                </c:pt>
                <c:pt idx="7813">
                  <c:v>0</c:v>
                </c:pt>
                <c:pt idx="7814">
                  <c:v>0</c:v>
                </c:pt>
                <c:pt idx="7815">
                  <c:v>0</c:v>
                </c:pt>
                <c:pt idx="7816">
                  <c:v>0</c:v>
                </c:pt>
                <c:pt idx="7817">
                  <c:v>0</c:v>
                </c:pt>
                <c:pt idx="7818">
                  <c:v>0</c:v>
                </c:pt>
                <c:pt idx="7819">
                  <c:v>0</c:v>
                </c:pt>
                <c:pt idx="7820">
                  <c:v>0</c:v>
                </c:pt>
                <c:pt idx="7821">
                  <c:v>0</c:v>
                </c:pt>
                <c:pt idx="7822">
                  <c:v>0</c:v>
                </c:pt>
                <c:pt idx="7823">
                  <c:v>0</c:v>
                </c:pt>
                <c:pt idx="7824">
                  <c:v>0</c:v>
                </c:pt>
                <c:pt idx="7825">
                  <c:v>0</c:v>
                </c:pt>
                <c:pt idx="7826">
                  <c:v>0</c:v>
                </c:pt>
                <c:pt idx="7827">
                  <c:v>0</c:v>
                </c:pt>
                <c:pt idx="7828">
                  <c:v>0</c:v>
                </c:pt>
                <c:pt idx="7829">
                  <c:v>0</c:v>
                </c:pt>
                <c:pt idx="7830">
                  <c:v>0</c:v>
                </c:pt>
                <c:pt idx="7831">
                  <c:v>0</c:v>
                </c:pt>
                <c:pt idx="7832">
                  <c:v>0</c:v>
                </c:pt>
                <c:pt idx="7833">
                  <c:v>0</c:v>
                </c:pt>
                <c:pt idx="7834">
                  <c:v>0</c:v>
                </c:pt>
                <c:pt idx="7835">
                  <c:v>0</c:v>
                </c:pt>
                <c:pt idx="7836">
                  <c:v>0</c:v>
                </c:pt>
                <c:pt idx="7837">
                  <c:v>0</c:v>
                </c:pt>
                <c:pt idx="7838">
                  <c:v>0</c:v>
                </c:pt>
                <c:pt idx="7839">
                  <c:v>0</c:v>
                </c:pt>
                <c:pt idx="7840">
                  <c:v>0</c:v>
                </c:pt>
                <c:pt idx="7841">
                  <c:v>0</c:v>
                </c:pt>
                <c:pt idx="7842">
                  <c:v>0</c:v>
                </c:pt>
                <c:pt idx="7843">
                  <c:v>0</c:v>
                </c:pt>
                <c:pt idx="7844">
                  <c:v>0</c:v>
                </c:pt>
                <c:pt idx="7845">
                  <c:v>0</c:v>
                </c:pt>
                <c:pt idx="7846">
                  <c:v>0</c:v>
                </c:pt>
                <c:pt idx="7847">
                  <c:v>0</c:v>
                </c:pt>
                <c:pt idx="7848">
                  <c:v>0</c:v>
                </c:pt>
                <c:pt idx="7849">
                  <c:v>0</c:v>
                </c:pt>
                <c:pt idx="7850">
                  <c:v>0</c:v>
                </c:pt>
                <c:pt idx="7851">
                  <c:v>0</c:v>
                </c:pt>
                <c:pt idx="7852">
                  <c:v>0</c:v>
                </c:pt>
                <c:pt idx="7853">
                  <c:v>0</c:v>
                </c:pt>
                <c:pt idx="7854">
                  <c:v>0</c:v>
                </c:pt>
                <c:pt idx="7855">
                  <c:v>0</c:v>
                </c:pt>
                <c:pt idx="7856">
                  <c:v>0</c:v>
                </c:pt>
                <c:pt idx="7857">
                  <c:v>0</c:v>
                </c:pt>
                <c:pt idx="7858">
                  <c:v>0</c:v>
                </c:pt>
                <c:pt idx="7859">
                  <c:v>0</c:v>
                </c:pt>
                <c:pt idx="7860">
                  <c:v>0</c:v>
                </c:pt>
                <c:pt idx="7861">
                  <c:v>0</c:v>
                </c:pt>
                <c:pt idx="7862">
                  <c:v>0</c:v>
                </c:pt>
                <c:pt idx="7863">
                  <c:v>0</c:v>
                </c:pt>
                <c:pt idx="7864">
                  <c:v>0</c:v>
                </c:pt>
                <c:pt idx="7865">
                  <c:v>0</c:v>
                </c:pt>
                <c:pt idx="7866">
                  <c:v>0</c:v>
                </c:pt>
                <c:pt idx="7867">
                  <c:v>0</c:v>
                </c:pt>
                <c:pt idx="7868">
                  <c:v>0</c:v>
                </c:pt>
                <c:pt idx="7869">
                  <c:v>0</c:v>
                </c:pt>
                <c:pt idx="7870">
                  <c:v>0</c:v>
                </c:pt>
                <c:pt idx="7871">
                  <c:v>0</c:v>
                </c:pt>
                <c:pt idx="7872">
                  <c:v>0</c:v>
                </c:pt>
                <c:pt idx="7873">
                  <c:v>0</c:v>
                </c:pt>
                <c:pt idx="7874">
                  <c:v>0</c:v>
                </c:pt>
                <c:pt idx="7875">
                  <c:v>0</c:v>
                </c:pt>
                <c:pt idx="7876">
                  <c:v>0</c:v>
                </c:pt>
                <c:pt idx="7877">
                  <c:v>0</c:v>
                </c:pt>
                <c:pt idx="7878">
                  <c:v>0</c:v>
                </c:pt>
                <c:pt idx="7879">
                  <c:v>0</c:v>
                </c:pt>
                <c:pt idx="7880">
                  <c:v>0</c:v>
                </c:pt>
                <c:pt idx="7881">
                  <c:v>0</c:v>
                </c:pt>
                <c:pt idx="7882">
                  <c:v>0</c:v>
                </c:pt>
                <c:pt idx="7883">
                  <c:v>0</c:v>
                </c:pt>
                <c:pt idx="7884">
                  <c:v>0</c:v>
                </c:pt>
                <c:pt idx="7885">
                  <c:v>0</c:v>
                </c:pt>
                <c:pt idx="7886">
                  <c:v>0</c:v>
                </c:pt>
                <c:pt idx="7887">
                  <c:v>0</c:v>
                </c:pt>
                <c:pt idx="7888">
                  <c:v>0</c:v>
                </c:pt>
                <c:pt idx="7889">
                  <c:v>0</c:v>
                </c:pt>
                <c:pt idx="7890">
                  <c:v>0</c:v>
                </c:pt>
                <c:pt idx="7891">
                  <c:v>0</c:v>
                </c:pt>
                <c:pt idx="7892">
                  <c:v>0</c:v>
                </c:pt>
                <c:pt idx="7893">
                  <c:v>0</c:v>
                </c:pt>
                <c:pt idx="7894">
                  <c:v>0</c:v>
                </c:pt>
                <c:pt idx="7895">
                  <c:v>0</c:v>
                </c:pt>
                <c:pt idx="7896">
                  <c:v>0</c:v>
                </c:pt>
                <c:pt idx="7897">
                  <c:v>0</c:v>
                </c:pt>
                <c:pt idx="7898">
                  <c:v>0</c:v>
                </c:pt>
                <c:pt idx="7899">
                  <c:v>0</c:v>
                </c:pt>
                <c:pt idx="7900">
                  <c:v>0</c:v>
                </c:pt>
                <c:pt idx="7901">
                  <c:v>0</c:v>
                </c:pt>
                <c:pt idx="7902">
                  <c:v>0</c:v>
                </c:pt>
                <c:pt idx="7903">
                  <c:v>0</c:v>
                </c:pt>
                <c:pt idx="7904">
                  <c:v>0</c:v>
                </c:pt>
                <c:pt idx="7905">
                  <c:v>0</c:v>
                </c:pt>
                <c:pt idx="7906">
                  <c:v>0</c:v>
                </c:pt>
                <c:pt idx="7907">
                  <c:v>0</c:v>
                </c:pt>
                <c:pt idx="7908">
                  <c:v>0</c:v>
                </c:pt>
                <c:pt idx="7909">
                  <c:v>0</c:v>
                </c:pt>
                <c:pt idx="7910">
                  <c:v>0</c:v>
                </c:pt>
                <c:pt idx="7911">
                  <c:v>0</c:v>
                </c:pt>
                <c:pt idx="7912">
                  <c:v>0</c:v>
                </c:pt>
                <c:pt idx="7913">
                  <c:v>0</c:v>
                </c:pt>
                <c:pt idx="7914">
                  <c:v>0</c:v>
                </c:pt>
                <c:pt idx="7915">
                  <c:v>0</c:v>
                </c:pt>
                <c:pt idx="7916">
                  <c:v>0</c:v>
                </c:pt>
                <c:pt idx="7917">
                  <c:v>0</c:v>
                </c:pt>
                <c:pt idx="7918">
                  <c:v>0</c:v>
                </c:pt>
                <c:pt idx="7919">
                  <c:v>0</c:v>
                </c:pt>
                <c:pt idx="7920">
                  <c:v>0</c:v>
                </c:pt>
                <c:pt idx="7921">
                  <c:v>0</c:v>
                </c:pt>
                <c:pt idx="7922">
                  <c:v>0</c:v>
                </c:pt>
                <c:pt idx="7923">
                  <c:v>0</c:v>
                </c:pt>
                <c:pt idx="7924">
                  <c:v>0</c:v>
                </c:pt>
                <c:pt idx="7925">
                  <c:v>0</c:v>
                </c:pt>
                <c:pt idx="7926">
                  <c:v>0</c:v>
                </c:pt>
                <c:pt idx="7927">
                  <c:v>0</c:v>
                </c:pt>
                <c:pt idx="7928">
                  <c:v>0</c:v>
                </c:pt>
                <c:pt idx="7929">
                  <c:v>0</c:v>
                </c:pt>
                <c:pt idx="7930">
                  <c:v>0</c:v>
                </c:pt>
                <c:pt idx="7931">
                  <c:v>0</c:v>
                </c:pt>
                <c:pt idx="7932">
                  <c:v>0</c:v>
                </c:pt>
                <c:pt idx="7933">
                  <c:v>0</c:v>
                </c:pt>
                <c:pt idx="7934">
                  <c:v>0</c:v>
                </c:pt>
                <c:pt idx="7935">
                  <c:v>0</c:v>
                </c:pt>
                <c:pt idx="7936">
                  <c:v>0</c:v>
                </c:pt>
                <c:pt idx="7937">
                  <c:v>0</c:v>
                </c:pt>
                <c:pt idx="7938">
                  <c:v>0</c:v>
                </c:pt>
                <c:pt idx="7939">
                  <c:v>0</c:v>
                </c:pt>
                <c:pt idx="7940">
                  <c:v>0</c:v>
                </c:pt>
                <c:pt idx="7941">
                  <c:v>0</c:v>
                </c:pt>
                <c:pt idx="7942">
                  <c:v>0</c:v>
                </c:pt>
                <c:pt idx="7943">
                  <c:v>0</c:v>
                </c:pt>
                <c:pt idx="7944">
                  <c:v>0</c:v>
                </c:pt>
                <c:pt idx="7945">
                  <c:v>0</c:v>
                </c:pt>
                <c:pt idx="7946">
                  <c:v>0</c:v>
                </c:pt>
                <c:pt idx="7947">
                  <c:v>0</c:v>
                </c:pt>
                <c:pt idx="7948">
                  <c:v>0</c:v>
                </c:pt>
                <c:pt idx="7949">
                  <c:v>0</c:v>
                </c:pt>
                <c:pt idx="7950">
                  <c:v>0</c:v>
                </c:pt>
                <c:pt idx="7951">
                  <c:v>0</c:v>
                </c:pt>
                <c:pt idx="7952">
                  <c:v>0</c:v>
                </c:pt>
                <c:pt idx="7953">
                  <c:v>0</c:v>
                </c:pt>
                <c:pt idx="7954">
                  <c:v>0</c:v>
                </c:pt>
                <c:pt idx="7955">
                  <c:v>0</c:v>
                </c:pt>
                <c:pt idx="7956">
                  <c:v>0</c:v>
                </c:pt>
                <c:pt idx="7957">
                  <c:v>0</c:v>
                </c:pt>
                <c:pt idx="7958">
                  <c:v>0</c:v>
                </c:pt>
                <c:pt idx="7959">
                  <c:v>0</c:v>
                </c:pt>
                <c:pt idx="7960">
                  <c:v>0</c:v>
                </c:pt>
                <c:pt idx="7961">
                  <c:v>0</c:v>
                </c:pt>
                <c:pt idx="7962">
                  <c:v>0</c:v>
                </c:pt>
                <c:pt idx="7963">
                  <c:v>0</c:v>
                </c:pt>
                <c:pt idx="7964">
                  <c:v>0</c:v>
                </c:pt>
                <c:pt idx="7965">
                  <c:v>0</c:v>
                </c:pt>
                <c:pt idx="7966">
                  <c:v>0</c:v>
                </c:pt>
                <c:pt idx="7967">
                  <c:v>0</c:v>
                </c:pt>
                <c:pt idx="7968">
                  <c:v>0</c:v>
                </c:pt>
                <c:pt idx="7969">
                  <c:v>0</c:v>
                </c:pt>
                <c:pt idx="7970">
                  <c:v>0</c:v>
                </c:pt>
                <c:pt idx="7971">
                  <c:v>0</c:v>
                </c:pt>
                <c:pt idx="7972">
                  <c:v>0</c:v>
                </c:pt>
                <c:pt idx="7973">
                  <c:v>0</c:v>
                </c:pt>
                <c:pt idx="7974">
                  <c:v>0</c:v>
                </c:pt>
                <c:pt idx="7975">
                  <c:v>0</c:v>
                </c:pt>
                <c:pt idx="7976">
                  <c:v>0</c:v>
                </c:pt>
                <c:pt idx="7977">
                  <c:v>0</c:v>
                </c:pt>
                <c:pt idx="7978">
                  <c:v>0</c:v>
                </c:pt>
                <c:pt idx="7979">
                  <c:v>0</c:v>
                </c:pt>
                <c:pt idx="7980">
                  <c:v>0</c:v>
                </c:pt>
                <c:pt idx="7981">
                  <c:v>0</c:v>
                </c:pt>
                <c:pt idx="7982">
                  <c:v>0</c:v>
                </c:pt>
                <c:pt idx="7983">
                  <c:v>0</c:v>
                </c:pt>
                <c:pt idx="7984">
                  <c:v>0</c:v>
                </c:pt>
                <c:pt idx="7985">
                  <c:v>0</c:v>
                </c:pt>
                <c:pt idx="7986">
                  <c:v>0</c:v>
                </c:pt>
                <c:pt idx="7987">
                  <c:v>0</c:v>
                </c:pt>
                <c:pt idx="7988">
                  <c:v>0</c:v>
                </c:pt>
                <c:pt idx="7989">
                  <c:v>0</c:v>
                </c:pt>
                <c:pt idx="7990">
                  <c:v>0</c:v>
                </c:pt>
                <c:pt idx="7991">
                  <c:v>0</c:v>
                </c:pt>
                <c:pt idx="7992">
                  <c:v>0</c:v>
                </c:pt>
                <c:pt idx="7993">
                  <c:v>0</c:v>
                </c:pt>
                <c:pt idx="7994">
                  <c:v>0</c:v>
                </c:pt>
                <c:pt idx="7995">
                  <c:v>0</c:v>
                </c:pt>
                <c:pt idx="7996">
                  <c:v>0</c:v>
                </c:pt>
                <c:pt idx="7997">
                  <c:v>0</c:v>
                </c:pt>
                <c:pt idx="7998">
                  <c:v>0</c:v>
                </c:pt>
                <c:pt idx="7999">
                  <c:v>0</c:v>
                </c:pt>
                <c:pt idx="8000">
                  <c:v>0</c:v>
                </c:pt>
                <c:pt idx="8001">
                  <c:v>0</c:v>
                </c:pt>
                <c:pt idx="8002">
                  <c:v>0</c:v>
                </c:pt>
                <c:pt idx="8003">
                  <c:v>0</c:v>
                </c:pt>
                <c:pt idx="8004">
                  <c:v>0</c:v>
                </c:pt>
                <c:pt idx="8005">
                  <c:v>0</c:v>
                </c:pt>
                <c:pt idx="8006">
                  <c:v>0</c:v>
                </c:pt>
                <c:pt idx="8007">
                  <c:v>0</c:v>
                </c:pt>
                <c:pt idx="8008">
                  <c:v>0</c:v>
                </c:pt>
                <c:pt idx="8009">
                  <c:v>0</c:v>
                </c:pt>
                <c:pt idx="8010">
                  <c:v>0</c:v>
                </c:pt>
                <c:pt idx="8011">
                  <c:v>0</c:v>
                </c:pt>
                <c:pt idx="8012">
                  <c:v>0</c:v>
                </c:pt>
                <c:pt idx="8013">
                  <c:v>0</c:v>
                </c:pt>
                <c:pt idx="8014">
                  <c:v>0</c:v>
                </c:pt>
                <c:pt idx="8015">
                  <c:v>0</c:v>
                </c:pt>
                <c:pt idx="8016">
                  <c:v>0</c:v>
                </c:pt>
                <c:pt idx="8017">
                  <c:v>0</c:v>
                </c:pt>
                <c:pt idx="8018">
                  <c:v>0</c:v>
                </c:pt>
                <c:pt idx="8019">
                  <c:v>0</c:v>
                </c:pt>
                <c:pt idx="8020">
                  <c:v>0</c:v>
                </c:pt>
                <c:pt idx="8021">
                  <c:v>0</c:v>
                </c:pt>
                <c:pt idx="8022">
                  <c:v>0</c:v>
                </c:pt>
                <c:pt idx="8023">
                  <c:v>0</c:v>
                </c:pt>
                <c:pt idx="8024">
                  <c:v>0</c:v>
                </c:pt>
                <c:pt idx="8025">
                  <c:v>0</c:v>
                </c:pt>
                <c:pt idx="8026">
                  <c:v>0</c:v>
                </c:pt>
                <c:pt idx="8027">
                  <c:v>0</c:v>
                </c:pt>
                <c:pt idx="8028">
                  <c:v>0</c:v>
                </c:pt>
                <c:pt idx="8029">
                  <c:v>0</c:v>
                </c:pt>
                <c:pt idx="8030">
                  <c:v>0</c:v>
                </c:pt>
                <c:pt idx="8031">
                  <c:v>0</c:v>
                </c:pt>
                <c:pt idx="8032">
                  <c:v>0</c:v>
                </c:pt>
                <c:pt idx="8033">
                  <c:v>0</c:v>
                </c:pt>
                <c:pt idx="8034">
                  <c:v>0</c:v>
                </c:pt>
                <c:pt idx="8035">
                  <c:v>0</c:v>
                </c:pt>
                <c:pt idx="8036">
                  <c:v>0</c:v>
                </c:pt>
                <c:pt idx="8037">
                  <c:v>0</c:v>
                </c:pt>
                <c:pt idx="8038">
                  <c:v>0</c:v>
                </c:pt>
                <c:pt idx="8039">
                  <c:v>0</c:v>
                </c:pt>
                <c:pt idx="8040">
                  <c:v>0</c:v>
                </c:pt>
                <c:pt idx="8041">
                  <c:v>0</c:v>
                </c:pt>
                <c:pt idx="8042">
                  <c:v>0</c:v>
                </c:pt>
                <c:pt idx="8043">
                  <c:v>0</c:v>
                </c:pt>
                <c:pt idx="8044">
                  <c:v>0</c:v>
                </c:pt>
                <c:pt idx="8045">
                  <c:v>0</c:v>
                </c:pt>
                <c:pt idx="8046">
                  <c:v>0</c:v>
                </c:pt>
                <c:pt idx="8047">
                  <c:v>0</c:v>
                </c:pt>
                <c:pt idx="8048">
                  <c:v>0</c:v>
                </c:pt>
                <c:pt idx="8049">
                  <c:v>0</c:v>
                </c:pt>
                <c:pt idx="8050">
                  <c:v>0</c:v>
                </c:pt>
                <c:pt idx="8051">
                  <c:v>0</c:v>
                </c:pt>
                <c:pt idx="8052">
                  <c:v>0</c:v>
                </c:pt>
                <c:pt idx="8053">
                  <c:v>0</c:v>
                </c:pt>
                <c:pt idx="8054">
                  <c:v>0</c:v>
                </c:pt>
                <c:pt idx="8055">
                  <c:v>0</c:v>
                </c:pt>
                <c:pt idx="8056">
                  <c:v>0</c:v>
                </c:pt>
                <c:pt idx="8057">
                  <c:v>0</c:v>
                </c:pt>
                <c:pt idx="8058">
                  <c:v>0</c:v>
                </c:pt>
                <c:pt idx="8059">
                  <c:v>0</c:v>
                </c:pt>
                <c:pt idx="8060">
                  <c:v>0</c:v>
                </c:pt>
                <c:pt idx="8061">
                  <c:v>0</c:v>
                </c:pt>
                <c:pt idx="8062">
                  <c:v>0</c:v>
                </c:pt>
                <c:pt idx="8063">
                  <c:v>0</c:v>
                </c:pt>
                <c:pt idx="8064">
                  <c:v>0</c:v>
                </c:pt>
                <c:pt idx="8065">
                  <c:v>0</c:v>
                </c:pt>
                <c:pt idx="8066">
                  <c:v>0</c:v>
                </c:pt>
                <c:pt idx="8067">
                  <c:v>0</c:v>
                </c:pt>
                <c:pt idx="8068">
                  <c:v>0</c:v>
                </c:pt>
                <c:pt idx="8069">
                  <c:v>0</c:v>
                </c:pt>
                <c:pt idx="8070">
                  <c:v>0</c:v>
                </c:pt>
                <c:pt idx="8071">
                  <c:v>0</c:v>
                </c:pt>
                <c:pt idx="8072">
                  <c:v>0</c:v>
                </c:pt>
                <c:pt idx="8073">
                  <c:v>0</c:v>
                </c:pt>
                <c:pt idx="8074">
                  <c:v>0</c:v>
                </c:pt>
                <c:pt idx="8075">
                  <c:v>0</c:v>
                </c:pt>
                <c:pt idx="8076">
                  <c:v>0</c:v>
                </c:pt>
                <c:pt idx="8077">
                  <c:v>0</c:v>
                </c:pt>
                <c:pt idx="8078">
                  <c:v>0</c:v>
                </c:pt>
                <c:pt idx="8079">
                  <c:v>0</c:v>
                </c:pt>
                <c:pt idx="8080">
                  <c:v>0</c:v>
                </c:pt>
                <c:pt idx="8081">
                  <c:v>0</c:v>
                </c:pt>
                <c:pt idx="8082">
                  <c:v>0</c:v>
                </c:pt>
                <c:pt idx="8083">
                  <c:v>0</c:v>
                </c:pt>
                <c:pt idx="8084">
                  <c:v>0</c:v>
                </c:pt>
                <c:pt idx="8085">
                  <c:v>0</c:v>
                </c:pt>
                <c:pt idx="8086">
                  <c:v>0</c:v>
                </c:pt>
                <c:pt idx="8087">
                  <c:v>0</c:v>
                </c:pt>
                <c:pt idx="8088">
                  <c:v>0</c:v>
                </c:pt>
                <c:pt idx="8089">
                  <c:v>0</c:v>
                </c:pt>
                <c:pt idx="8090">
                  <c:v>0</c:v>
                </c:pt>
                <c:pt idx="8091">
                  <c:v>0</c:v>
                </c:pt>
                <c:pt idx="8092">
                  <c:v>0</c:v>
                </c:pt>
                <c:pt idx="8093">
                  <c:v>0</c:v>
                </c:pt>
                <c:pt idx="8094">
                  <c:v>0</c:v>
                </c:pt>
                <c:pt idx="8095">
                  <c:v>0</c:v>
                </c:pt>
                <c:pt idx="8096">
                  <c:v>0</c:v>
                </c:pt>
                <c:pt idx="8097">
                  <c:v>0</c:v>
                </c:pt>
                <c:pt idx="8098">
                  <c:v>0</c:v>
                </c:pt>
                <c:pt idx="8099">
                  <c:v>0</c:v>
                </c:pt>
                <c:pt idx="8100">
                  <c:v>0</c:v>
                </c:pt>
                <c:pt idx="8101">
                  <c:v>0</c:v>
                </c:pt>
                <c:pt idx="8102">
                  <c:v>0</c:v>
                </c:pt>
                <c:pt idx="8103">
                  <c:v>0</c:v>
                </c:pt>
                <c:pt idx="8104">
                  <c:v>0</c:v>
                </c:pt>
                <c:pt idx="8105">
                  <c:v>0</c:v>
                </c:pt>
                <c:pt idx="8106">
                  <c:v>0</c:v>
                </c:pt>
                <c:pt idx="8107">
                  <c:v>0</c:v>
                </c:pt>
                <c:pt idx="8108">
                  <c:v>0</c:v>
                </c:pt>
                <c:pt idx="8109">
                  <c:v>0</c:v>
                </c:pt>
                <c:pt idx="8110">
                  <c:v>0</c:v>
                </c:pt>
                <c:pt idx="8111">
                  <c:v>0</c:v>
                </c:pt>
                <c:pt idx="8112">
                  <c:v>0</c:v>
                </c:pt>
                <c:pt idx="8113">
                  <c:v>0</c:v>
                </c:pt>
                <c:pt idx="8114">
                  <c:v>0</c:v>
                </c:pt>
                <c:pt idx="8115">
                  <c:v>0</c:v>
                </c:pt>
                <c:pt idx="8116">
                  <c:v>0</c:v>
                </c:pt>
                <c:pt idx="8117">
                  <c:v>0</c:v>
                </c:pt>
                <c:pt idx="8118">
                  <c:v>0</c:v>
                </c:pt>
                <c:pt idx="8119">
                  <c:v>0</c:v>
                </c:pt>
                <c:pt idx="8120">
                  <c:v>0</c:v>
                </c:pt>
                <c:pt idx="8121">
                  <c:v>0</c:v>
                </c:pt>
                <c:pt idx="8122">
                  <c:v>0</c:v>
                </c:pt>
                <c:pt idx="8123">
                  <c:v>0</c:v>
                </c:pt>
                <c:pt idx="8124">
                  <c:v>0</c:v>
                </c:pt>
                <c:pt idx="8125">
                  <c:v>0</c:v>
                </c:pt>
                <c:pt idx="8126">
                  <c:v>0</c:v>
                </c:pt>
                <c:pt idx="8127">
                  <c:v>0</c:v>
                </c:pt>
                <c:pt idx="8128">
                  <c:v>0</c:v>
                </c:pt>
                <c:pt idx="8129">
                  <c:v>0</c:v>
                </c:pt>
                <c:pt idx="8130">
                  <c:v>0</c:v>
                </c:pt>
                <c:pt idx="8131">
                  <c:v>0</c:v>
                </c:pt>
                <c:pt idx="8132">
                  <c:v>0</c:v>
                </c:pt>
                <c:pt idx="8133">
                  <c:v>0</c:v>
                </c:pt>
                <c:pt idx="8134">
                  <c:v>0</c:v>
                </c:pt>
                <c:pt idx="8135">
                  <c:v>0</c:v>
                </c:pt>
                <c:pt idx="8136">
                  <c:v>0</c:v>
                </c:pt>
                <c:pt idx="8137">
                  <c:v>0</c:v>
                </c:pt>
                <c:pt idx="8138">
                  <c:v>0</c:v>
                </c:pt>
                <c:pt idx="8139">
                  <c:v>0</c:v>
                </c:pt>
                <c:pt idx="8140">
                  <c:v>0</c:v>
                </c:pt>
                <c:pt idx="8141">
                  <c:v>0</c:v>
                </c:pt>
                <c:pt idx="8142">
                  <c:v>0</c:v>
                </c:pt>
                <c:pt idx="8143">
                  <c:v>0</c:v>
                </c:pt>
                <c:pt idx="8144">
                  <c:v>0</c:v>
                </c:pt>
                <c:pt idx="8145">
                  <c:v>0</c:v>
                </c:pt>
                <c:pt idx="8146">
                  <c:v>0</c:v>
                </c:pt>
                <c:pt idx="8147">
                  <c:v>0</c:v>
                </c:pt>
                <c:pt idx="8148">
                  <c:v>0</c:v>
                </c:pt>
                <c:pt idx="8149">
                  <c:v>0</c:v>
                </c:pt>
                <c:pt idx="8150">
                  <c:v>0</c:v>
                </c:pt>
                <c:pt idx="8151">
                  <c:v>0</c:v>
                </c:pt>
                <c:pt idx="8152">
                  <c:v>0</c:v>
                </c:pt>
                <c:pt idx="8153">
                  <c:v>0</c:v>
                </c:pt>
                <c:pt idx="8154">
                  <c:v>0</c:v>
                </c:pt>
                <c:pt idx="8155">
                  <c:v>0</c:v>
                </c:pt>
                <c:pt idx="8156">
                  <c:v>0</c:v>
                </c:pt>
                <c:pt idx="8157">
                  <c:v>0</c:v>
                </c:pt>
                <c:pt idx="8158">
                  <c:v>0</c:v>
                </c:pt>
                <c:pt idx="8159">
                  <c:v>0</c:v>
                </c:pt>
                <c:pt idx="8160">
                  <c:v>0</c:v>
                </c:pt>
                <c:pt idx="8161">
                  <c:v>0</c:v>
                </c:pt>
                <c:pt idx="8162">
                  <c:v>0</c:v>
                </c:pt>
                <c:pt idx="8163">
                  <c:v>0</c:v>
                </c:pt>
                <c:pt idx="8164">
                  <c:v>0</c:v>
                </c:pt>
                <c:pt idx="8165">
                  <c:v>0</c:v>
                </c:pt>
                <c:pt idx="8166">
                  <c:v>0</c:v>
                </c:pt>
                <c:pt idx="8167">
                  <c:v>0</c:v>
                </c:pt>
                <c:pt idx="8168">
                  <c:v>0</c:v>
                </c:pt>
                <c:pt idx="8169">
                  <c:v>0</c:v>
                </c:pt>
                <c:pt idx="8170">
                  <c:v>0</c:v>
                </c:pt>
                <c:pt idx="8171">
                  <c:v>0</c:v>
                </c:pt>
                <c:pt idx="8172">
                  <c:v>0</c:v>
                </c:pt>
                <c:pt idx="8173">
                  <c:v>0</c:v>
                </c:pt>
                <c:pt idx="8174">
                  <c:v>0</c:v>
                </c:pt>
                <c:pt idx="8175">
                  <c:v>0</c:v>
                </c:pt>
                <c:pt idx="8176">
                  <c:v>0</c:v>
                </c:pt>
                <c:pt idx="8177">
                  <c:v>0</c:v>
                </c:pt>
                <c:pt idx="8178">
                  <c:v>0</c:v>
                </c:pt>
                <c:pt idx="8179">
                  <c:v>0</c:v>
                </c:pt>
                <c:pt idx="8180">
                  <c:v>0</c:v>
                </c:pt>
                <c:pt idx="8181">
                  <c:v>0</c:v>
                </c:pt>
                <c:pt idx="8182">
                  <c:v>0</c:v>
                </c:pt>
                <c:pt idx="8183">
                  <c:v>0</c:v>
                </c:pt>
                <c:pt idx="8184">
                  <c:v>0</c:v>
                </c:pt>
                <c:pt idx="8185">
                  <c:v>0</c:v>
                </c:pt>
                <c:pt idx="8186">
                  <c:v>0</c:v>
                </c:pt>
                <c:pt idx="8187">
                  <c:v>0</c:v>
                </c:pt>
                <c:pt idx="8188">
                  <c:v>0</c:v>
                </c:pt>
                <c:pt idx="8189">
                  <c:v>0</c:v>
                </c:pt>
                <c:pt idx="8190">
                  <c:v>0</c:v>
                </c:pt>
                <c:pt idx="8191">
                  <c:v>0</c:v>
                </c:pt>
                <c:pt idx="8192">
                  <c:v>0</c:v>
                </c:pt>
                <c:pt idx="8193">
                  <c:v>0</c:v>
                </c:pt>
                <c:pt idx="8194">
                  <c:v>0</c:v>
                </c:pt>
                <c:pt idx="8195">
                  <c:v>0</c:v>
                </c:pt>
                <c:pt idx="8196">
                  <c:v>0</c:v>
                </c:pt>
                <c:pt idx="8197">
                  <c:v>0</c:v>
                </c:pt>
                <c:pt idx="8198">
                  <c:v>0</c:v>
                </c:pt>
                <c:pt idx="8199">
                  <c:v>0</c:v>
                </c:pt>
                <c:pt idx="8200">
                  <c:v>0</c:v>
                </c:pt>
                <c:pt idx="8201">
                  <c:v>0</c:v>
                </c:pt>
                <c:pt idx="8202">
                  <c:v>0</c:v>
                </c:pt>
                <c:pt idx="8203">
                  <c:v>0</c:v>
                </c:pt>
                <c:pt idx="8204">
                  <c:v>0</c:v>
                </c:pt>
                <c:pt idx="8205">
                  <c:v>0</c:v>
                </c:pt>
                <c:pt idx="8206">
                  <c:v>0</c:v>
                </c:pt>
                <c:pt idx="8207">
                  <c:v>0</c:v>
                </c:pt>
                <c:pt idx="8208">
                  <c:v>0</c:v>
                </c:pt>
                <c:pt idx="8209">
                  <c:v>0</c:v>
                </c:pt>
                <c:pt idx="8210">
                  <c:v>0</c:v>
                </c:pt>
                <c:pt idx="8211">
                  <c:v>0</c:v>
                </c:pt>
                <c:pt idx="8212">
                  <c:v>0</c:v>
                </c:pt>
                <c:pt idx="8213">
                  <c:v>0</c:v>
                </c:pt>
                <c:pt idx="8214">
                  <c:v>0</c:v>
                </c:pt>
                <c:pt idx="8215">
                  <c:v>0</c:v>
                </c:pt>
                <c:pt idx="8216">
                  <c:v>0</c:v>
                </c:pt>
                <c:pt idx="8217">
                  <c:v>0</c:v>
                </c:pt>
                <c:pt idx="8218">
                  <c:v>0</c:v>
                </c:pt>
                <c:pt idx="8219">
                  <c:v>0</c:v>
                </c:pt>
                <c:pt idx="8220">
                  <c:v>0</c:v>
                </c:pt>
                <c:pt idx="8221">
                  <c:v>0</c:v>
                </c:pt>
                <c:pt idx="8222">
                  <c:v>0</c:v>
                </c:pt>
                <c:pt idx="8223">
                  <c:v>0</c:v>
                </c:pt>
                <c:pt idx="8224">
                  <c:v>0</c:v>
                </c:pt>
                <c:pt idx="8225">
                  <c:v>0</c:v>
                </c:pt>
                <c:pt idx="8226">
                  <c:v>0</c:v>
                </c:pt>
                <c:pt idx="8227">
                  <c:v>0</c:v>
                </c:pt>
                <c:pt idx="8228">
                  <c:v>0</c:v>
                </c:pt>
                <c:pt idx="8229">
                  <c:v>0</c:v>
                </c:pt>
                <c:pt idx="8230">
                  <c:v>0</c:v>
                </c:pt>
                <c:pt idx="8231">
                  <c:v>0</c:v>
                </c:pt>
                <c:pt idx="8232">
                  <c:v>0</c:v>
                </c:pt>
                <c:pt idx="8233">
                  <c:v>0</c:v>
                </c:pt>
                <c:pt idx="8234">
                  <c:v>0</c:v>
                </c:pt>
                <c:pt idx="8235">
                  <c:v>0</c:v>
                </c:pt>
                <c:pt idx="8236">
                  <c:v>0</c:v>
                </c:pt>
                <c:pt idx="8237">
                  <c:v>0</c:v>
                </c:pt>
                <c:pt idx="8238">
                  <c:v>0</c:v>
                </c:pt>
                <c:pt idx="8239">
                  <c:v>0</c:v>
                </c:pt>
                <c:pt idx="8240">
                  <c:v>0</c:v>
                </c:pt>
                <c:pt idx="8241">
                  <c:v>0</c:v>
                </c:pt>
                <c:pt idx="8242">
                  <c:v>0</c:v>
                </c:pt>
                <c:pt idx="8243">
                  <c:v>0</c:v>
                </c:pt>
                <c:pt idx="8244">
                  <c:v>0</c:v>
                </c:pt>
                <c:pt idx="8245">
                  <c:v>0</c:v>
                </c:pt>
                <c:pt idx="8246">
                  <c:v>0</c:v>
                </c:pt>
                <c:pt idx="8247">
                  <c:v>0</c:v>
                </c:pt>
                <c:pt idx="8248">
                  <c:v>0</c:v>
                </c:pt>
                <c:pt idx="8249">
                  <c:v>0</c:v>
                </c:pt>
                <c:pt idx="8250">
                  <c:v>0</c:v>
                </c:pt>
                <c:pt idx="8251">
                  <c:v>0</c:v>
                </c:pt>
                <c:pt idx="8252">
                  <c:v>0</c:v>
                </c:pt>
                <c:pt idx="8253">
                  <c:v>0</c:v>
                </c:pt>
                <c:pt idx="8254">
                  <c:v>0</c:v>
                </c:pt>
                <c:pt idx="8255">
                  <c:v>0</c:v>
                </c:pt>
                <c:pt idx="8256">
                  <c:v>0</c:v>
                </c:pt>
                <c:pt idx="8257">
                  <c:v>0</c:v>
                </c:pt>
                <c:pt idx="8258">
                  <c:v>0</c:v>
                </c:pt>
                <c:pt idx="8259">
                  <c:v>0</c:v>
                </c:pt>
                <c:pt idx="8260">
                  <c:v>0</c:v>
                </c:pt>
                <c:pt idx="8261">
                  <c:v>0</c:v>
                </c:pt>
                <c:pt idx="8262">
                  <c:v>0</c:v>
                </c:pt>
                <c:pt idx="8263">
                  <c:v>0</c:v>
                </c:pt>
                <c:pt idx="8264">
                  <c:v>0</c:v>
                </c:pt>
                <c:pt idx="8265">
                  <c:v>0</c:v>
                </c:pt>
                <c:pt idx="8266">
                  <c:v>0</c:v>
                </c:pt>
                <c:pt idx="8267">
                  <c:v>0</c:v>
                </c:pt>
                <c:pt idx="8268">
                  <c:v>0</c:v>
                </c:pt>
                <c:pt idx="8269">
                  <c:v>0</c:v>
                </c:pt>
                <c:pt idx="8270">
                  <c:v>0</c:v>
                </c:pt>
                <c:pt idx="8271">
                  <c:v>0</c:v>
                </c:pt>
                <c:pt idx="8272">
                  <c:v>0</c:v>
                </c:pt>
                <c:pt idx="8273">
                  <c:v>0</c:v>
                </c:pt>
                <c:pt idx="8274">
                  <c:v>0</c:v>
                </c:pt>
                <c:pt idx="8275">
                  <c:v>0</c:v>
                </c:pt>
                <c:pt idx="8276">
                  <c:v>0</c:v>
                </c:pt>
                <c:pt idx="8277">
                  <c:v>0</c:v>
                </c:pt>
                <c:pt idx="8278">
                  <c:v>0</c:v>
                </c:pt>
                <c:pt idx="8279">
                  <c:v>0</c:v>
                </c:pt>
                <c:pt idx="8280">
                  <c:v>0</c:v>
                </c:pt>
                <c:pt idx="8281">
                  <c:v>0</c:v>
                </c:pt>
                <c:pt idx="8282">
                  <c:v>0</c:v>
                </c:pt>
                <c:pt idx="8283">
                  <c:v>0</c:v>
                </c:pt>
                <c:pt idx="8284">
                  <c:v>0</c:v>
                </c:pt>
                <c:pt idx="8285">
                  <c:v>0</c:v>
                </c:pt>
                <c:pt idx="8286">
                  <c:v>0</c:v>
                </c:pt>
                <c:pt idx="8287">
                  <c:v>0</c:v>
                </c:pt>
                <c:pt idx="8288">
                  <c:v>0</c:v>
                </c:pt>
                <c:pt idx="8289">
                  <c:v>0</c:v>
                </c:pt>
                <c:pt idx="8290">
                  <c:v>0</c:v>
                </c:pt>
                <c:pt idx="8291">
                  <c:v>0</c:v>
                </c:pt>
                <c:pt idx="8292">
                  <c:v>0</c:v>
                </c:pt>
                <c:pt idx="8293">
                  <c:v>0</c:v>
                </c:pt>
                <c:pt idx="8294">
                  <c:v>0</c:v>
                </c:pt>
                <c:pt idx="8295">
                  <c:v>0</c:v>
                </c:pt>
                <c:pt idx="8296">
                  <c:v>0</c:v>
                </c:pt>
                <c:pt idx="8297">
                  <c:v>0</c:v>
                </c:pt>
                <c:pt idx="8298">
                  <c:v>0</c:v>
                </c:pt>
                <c:pt idx="8299">
                  <c:v>0</c:v>
                </c:pt>
                <c:pt idx="8300">
                  <c:v>0</c:v>
                </c:pt>
                <c:pt idx="8301">
                  <c:v>0</c:v>
                </c:pt>
                <c:pt idx="8302">
                  <c:v>0</c:v>
                </c:pt>
                <c:pt idx="8303">
                  <c:v>0</c:v>
                </c:pt>
                <c:pt idx="8304">
                  <c:v>0</c:v>
                </c:pt>
                <c:pt idx="8305">
                  <c:v>0</c:v>
                </c:pt>
                <c:pt idx="8306">
                  <c:v>0</c:v>
                </c:pt>
                <c:pt idx="8307">
                  <c:v>0</c:v>
                </c:pt>
                <c:pt idx="8308">
                  <c:v>0</c:v>
                </c:pt>
                <c:pt idx="8309">
                  <c:v>0</c:v>
                </c:pt>
                <c:pt idx="8310">
                  <c:v>0</c:v>
                </c:pt>
                <c:pt idx="8311">
                  <c:v>0</c:v>
                </c:pt>
                <c:pt idx="8312">
                  <c:v>0</c:v>
                </c:pt>
                <c:pt idx="8313">
                  <c:v>0</c:v>
                </c:pt>
                <c:pt idx="8314">
                  <c:v>0</c:v>
                </c:pt>
                <c:pt idx="8315">
                  <c:v>0</c:v>
                </c:pt>
                <c:pt idx="8316">
                  <c:v>0</c:v>
                </c:pt>
                <c:pt idx="8317">
                  <c:v>0</c:v>
                </c:pt>
                <c:pt idx="8318">
                  <c:v>0</c:v>
                </c:pt>
                <c:pt idx="8319">
                  <c:v>0</c:v>
                </c:pt>
                <c:pt idx="8320">
                  <c:v>0</c:v>
                </c:pt>
                <c:pt idx="8321">
                  <c:v>0</c:v>
                </c:pt>
                <c:pt idx="8322">
                  <c:v>0</c:v>
                </c:pt>
                <c:pt idx="8323">
                  <c:v>0</c:v>
                </c:pt>
                <c:pt idx="8324">
                  <c:v>0</c:v>
                </c:pt>
                <c:pt idx="8325">
                  <c:v>0</c:v>
                </c:pt>
                <c:pt idx="8326">
                  <c:v>0</c:v>
                </c:pt>
                <c:pt idx="8327">
                  <c:v>0</c:v>
                </c:pt>
                <c:pt idx="8328">
                  <c:v>0</c:v>
                </c:pt>
                <c:pt idx="8329">
                  <c:v>0</c:v>
                </c:pt>
                <c:pt idx="8330">
                  <c:v>0</c:v>
                </c:pt>
                <c:pt idx="8331">
                  <c:v>0</c:v>
                </c:pt>
                <c:pt idx="8332">
                  <c:v>0</c:v>
                </c:pt>
                <c:pt idx="8333">
                  <c:v>0</c:v>
                </c:pt>
                <c:pt idx="8334">
                  <c:v>0</c:v>
                </c:pt>
                <c:pt idx="8335">
                  <c:v>0</c:v>
                </c:pt>
                <c:pt idx="8336">
                  <c:v>0</c:v>
                </c:pt>
                <c:pt idx="8337">
                  <c:v>0</c:v>
                </c:pt>
                <c:pt idx="8338">
                  <c:v>0</c:v>
                </c:pt>
                <c:pt idx="8339">
                  <c:v>0</c:v>
                </c:pt>
                <c:pt idx="8340">
                  <c:v>0</c:v>
                </c:pt>
                <c:pt idx="8341">
                  <c:v>0</c:v>
                </c:pt>
                <c:pt idx="8342">
                  <c:v>0</c:v>
                </c:pt>
                <c:pt idx="8343">
                  <c:v>0</c:v>
                </c:pt>
                <c:pt idx="8344">
                  <c:v>0</c:v>
                </c:pt>
                <c:pt idx="8345">
                  <c:v>0</c:v>
                </c:pt>
                <c:pt idx="8346">
                  <c:v>0</c:v>
                </c:pt>
                <c:pt idx="8347">
                  <c:v>0</c:v>
                </c:pt>
                <c:pt idx="8348">
                  <c:v>0</c:v>
                </c:pt>
                <c:pt idx="8349">
                  <c:v>0</c:v>
                </c:pt>
                <c:pt idx="8350">
                  <c:v>0</c:v>
                </c:pt>
                <c:pt idx="8351">
                  <c:v>0</c:v>
                </c:pt>
                <c:pt idx="8352">
                  <c:v>0</c:v>
                </c:pt>
                <c:pt idx="8353">
                  <c:v>0</c:v>
                </c:pt>
                <c:pt idx="8354">
                  <c:v>0</c:v>
                </c:pt>
                <c:pt idx="8355">
                  <c:v>0</c:v>
                </c:pt>
                <c:pt idx="8356">
                  <c:v>0</c:v>
                </c:pt>
                <c:pt idx="8357">
                  <c:v>0</c:v>
                </c:pt>
                <c:pt idx="8358">
                  <c:v>0</c:v>
                </c:pt>
                <c:pt idx="8359">
                  <c:v>0</c:v>
                </c:pt>
                <c:pt idx="8360">
                  <c:v>0</c:v>
                </c:pt>
                <c:pt idx="8361">
                  <c:v>0</c:v>
                </c:pt>
                <c:pt idx="8362">
                  <c:v>0</c:v>
                </c:pt>
                <c:pt idx="8363">
                  <c:v>0</c:v>
                </c:pt>
                <c:pt idx="8364">
                  <c:v>0</c:v>
                </c:pt>
                <c:pt idx="8365">
                  <c:v>0</c:v>
                </c:pt>
                <c:pt idx="8366">
                  <c:v>0</c:v>
                </c:pt>
                <c:pt idx="8367">
                  <c:v>0</c:v>
                </c:pt>
                <c:pt idx="8368">
                  <c:v>0</c:v>
                </c:pt>
                <c:pt idx="8369">
                  <c:v>0</c:v>
                </c:pt>
                <c:pt idx="8370">
                  <c:v>0</c:v>
                </c:pt>
                <c:pt idx="8371">
                  <c:v>0</c:v>
                </c:pt>
                <c:pt idx="8372">
                  <c:v>0</c:v>
                </c:pt>
                <c:pt idx="8373">
                  <c:v>0</c:v>
                </c:pt>
                <c:pt idx="8374">
                  <c:v>0</c:v>
                </c:pt>
                <c:pt idx="8375">
                  <c:v>0</c:v>
                </c:pt>
                <c:pt idx="8376">
                  <c:v>0</c:v>
                </c:pt>
                <c:pt idx="8377">
                  <c:v>0</c:v>
                </c:pt>
                <c:pt idx="8378">
                  <c:v>0</c:v>
                </c:pt>
                <c:pt idx="8379">
                  <c:v>0</c:v>
                </c:pt>
                <c:pt idx="8380">
                  <c:v>0</c:v>
                </c:pt>
                <c:pt idx="8381">
                  <c:v>0</c:v>
                </c:pt>
                <c:pt idx="8382">
                  <c:v>0</c:v>
                </c:pt>
                <c:pt idx="8383">
                  <c:v>0</c:v>
                </c:pt>
                <c:pt idx="8384">
                  <c:v>0</c:v>
                </c:pt>
                <c:pt idx="8385">
                  <c:v>0</c:v>
                </c:pt>
                <c:pt idx="8386">
                  <c:v>0</c:v>
                </c:pt>
                <c:pt idx="8387">
                  <c:v>0</c:v>
                </c:pt>
                <c:pt idx="8388">
                  <c:v>0</c:v>
                </c:pt>
                <c:pt idx="8389">
                  <c:v>0</c:v>
                </c:pt>
                <c:pt idx="8390">
                  <c:v>0</c:v>
                </c:pt>
                <c:pt idx="8391">
                  <c:v>0</c:v>
                </c:pt>
                <c:pt idx="8392">
                  <c:v>0</c:v>
                </c:pt>
                <c:pt idx="8393">
                  <c:v>0</c:v>
                </c:pt>
                <c:pt idx="8394">
                  <c:v>0</c:v>
                </c:pt>
                <c:pt idx="8395">
                  <c:v>0</c:v>
                </c:pt>
                <c:pt idx="8396">
                  <c:v>0</c:v>
                </c:pt>
                <c:pt idx="8397">
                  <c:v>0</c:v>
                </c:pt>
                <c:pt idx="8398">
                  <c:v>0</c:v>
                </c:pt>
                <c:pt idx="8399">
                  <c:v>0</c:v>
                </c:pt>
                <c:pt idx="8400">
                  <c:v>0</c:v>
                </c:pt>
                <c:pt idx="8401">
                  <c:v>0</c:v>
                </c:pt>
                <c:pt idx="8402">
                  <c:v>0</c:v>
                </c:pt>
                <c:pt idx="8403">
                  <c:v>0</c:v>
                </c:pt>
                <c:pt idx="8404">
                  <c:v>0</c:v>
                </c:pt>
                <c:pt idx="8405">
                  <c:v>0</c:v>
                </c:pt>
                <c:pt idx="8406">
                  <c:v>0</c:v>
                </c:pt>
                <c:pt idx="8407">
                  <c:v>0</c:v>
                </c:pt>
                <c:pt idx="8408">
                  <c:v>0</c:v>
                </c:pt>
                <c:pt idx="8409">
                  <c:v>0</c:v>
                </c:pt>
                <c:pt idx="8410">
                  <c:v>0</c:v>
                </c:pt>
                <c:pt idx="8411">
                  <c:v>0</c:v>
                </c:pt>
                <c:pt idx="8412">
                  <c:v>0</c:v>
                </c:pt>
                <c:pt idx="8413">
                  <c:v>0</c:v>
                </c:pt>
                <c:pt idx="8414">
                  <c:v>0</c:v>
                </c:pt>
                <c:pt idx="8415">
                  <c:v>0</c:v>
                </c:pt>
                <c:pt idx="8416">
                  <c:v>0</c:v>
                </c:pt>
                <c:pt idx="8417">
                  <c:v>0</c:v>
                </c:pt>
                <c:pt idx="8418">
                  <c:v>0</c:v>
                </c:pt>
                <c:pt idx="8419">
                  <c:v>0</c:v>
                </c:pt>
                <c:pt idx="8420">
                  <c:v>0</c:v>
                </c:pt>
                <c:pt idx="8421">
                  <c:v>0</c:v>
                </c:pt>
                <c:pt idx="8422">
                  <c:v>0</c:v>
                </c:pt>
                <c:pt idx="8423">
                  <c:v>0</c:v>
                </c:pt>
                <c:pt idx="8424">
                  <c:v>0</c:v>
                </c:pt>
                <c:pt idx="8425">
                  <c:v>0</c:v>
                </c:pt>
                <c:pt idx="8426">
                  <c:v>0</c:v>
                </c:pt>
                <c:pt idx="8427">
                  <c:v>0</c:v>
                </c:pt>
                <c:pt idx="8428">
                  <c:v>0</c:v>
                </c:pt>
                <c:pt idx="8429">
                  <c:v>0</c:v>
                </c:pt>
                <c:pt idx="8430">
                  <c:v>0</c:v>
                </c:pt>
                <c:pt idx="8431">
                  <c:v>0</c:v>
                </c:pt>
                <c:pt idx="8432">
                  <c:v>0</c:v>
                </c:pt>
                <c:pt idx="8433">
                  <c:v>0</c:v>
                </c:pt>
                <c:pt idx="8434">
                  <c:v>0</c:v>
                </c:pt>
                <c:pt idx="8435">
                  <c:v>0</c:v>
                </c:pt>
                <c:pt idx="8436">
                  <c:v>0</c:v>
                </c:pt>
                <c:pt idx="8437">
                  <c:v>0</c:v>
                </c:pt>
                <c:pt idx="8438">
                  <c:v>0</c:v>
                </c:pt>
                <c:pt idx="8439">
                  <c:v>0</c:v>
                </c:pt>
                <c:pt idx="8440">
                  <c:v>0</c:v>
                </c:pt>
                <c:pt idx="8441">
                  <c:v>0</c:v>
                </c:pt>
                <c:pt idx="8442">
                  <c:v>0</c:v>
                </c:pt>
                <c:pt idx="8443">
                  <c:v>0</c:v>
                </c:pt>
                <c:pt idx="8444">
                  <c:v>0</c:v>
                </c:pt>
                <c:pt idx="8445">
                  <c:v>0</c:v>
                </c:pt>
                <c:pt idx="8446">
                  <c:v>0</c:v>
                </c:pt>
                <c:pt idx="8447">
                  <c:v>0</c:v>
                </c:pt>
                <c:pt idx="8448">
                  <c:v>0</c:v>
                </c:pt>
                <c:pt idx="8449">
                  <c:v>0</c:v>
                </c:pt>
                <c:pt idx="8450">
                  <c:v>0</c:v>
                </c:pt>
                <c:pt idx="8451">
                  <c:v>0</c:v>
                </c:pt>
                <c:pt idx="8452">
                  <c:v>0</c:v>
                </c:pt>
                <c:pt idx="8453">
                  <c:v>0</c:v>
                </c:pt>
                <c:pt idx="8454">
                  <c:v>0</c:v>
                </c:pt>
                <c:pt idx="8455">
                  <c:v>0</c:v>
                </c:pt>
                <c:pt idx="8456">
                  <c:v>0</c:v>
                </c:pt>
                <c:pt idx="8457">
                  <c:v>0</c:v>
                </c:pt>
                <c:pt idx="8458">
                  <c:v>0</c:v>
                </c:pt>
                <c:pt idx="8459">
                  <c:v>0</c:v>
                </c:pt>
                <c:pt idx="8460">
                  <c:v>0</c:v>
                </c:pt>
                <c:pt idx="8461">
                  <c:v>0</c:v>
                </c:pt>
                <c:pt idx="8462">
                  <c:v>0</c:v>
                </c:pt>
                <c:pt idx="8463">
                  <c:v>0</c:v>
                </c:pt>
                <c:pt idx="8464">
                  <c:v>0</c:v>
                </c:pt>
                <c:pt idx="8465">
                  <c:v>0</c:v>
                </c:pt>
                <c:pt idx="8466">
                  <c:v>0</c:v>
                </c:pt>
                <c:pt idx="8467">
                  <c:v>0</c:v>
                </c:pt>
                <c:pt idx="8468">
                  <c:v>0</c:v>
                </c:pt>
                <c:pt idx="8469">
                  <c:v>0</c:v>
                </c:pt>
                <c:pt idx="8470">
                  <c:v>0</c:v>
                </c:pt>
                <c:pt idx="8471">
                  <c:v>0</c:v>
                </c:pt>
                <c:pt idx="8472">
                  <c:v>0</c:v>
                </c:pt>
                <c:pt idx="8473">
                  <c:v>0</c:v>
                </c:pt>
                <c:pt idx="8474">
                  <c:v>0</c:v>
                </c:pt>
                <c:pt idx="8475">
                  <c:v>0</c:v>
                </c:pt>
                <c:pt idx="8476">
                  <c:v>0</c:v>
                </c:pt>
                <c:pt idx="8477">
                  <c:v>0</c:v>
                </c:pt>
                <c:pt idx="8478">
                  <c:v>0</c:v>
                </c:pt>
                <c:pt idx="8479">
                  <c:v>0</c:v>
                </c:pt>
                <c:pt idx="8480">
                  <c:v>0</c:v>
                </c:pt>
                <c:pt idx="8481">
                  <c:v>0</c:v>
                </c:pt>
                <c:pt idx="8482">
                  <c:v>0</c:v>
                </c:pt>
                <c:pt idx="8483">
                  <c:v>0</c:v>
                </c:pt>
                <c:pt idx="8484">
                  <c:v>0</c:v>
                </c:pt>
                <c:pt idx="8485">
                  <c:v>0</c:v>
                </c:pt>
                <c:pt idx="8486">
                  <c:v>0</c:v>
                </c:pt>
                <c:pt idx="8487">
                  <c:v>0</c:v>
                </c:pt>
                <c:pt idx="8488">
                  <c:v>0</c:v>
                </c:pt>
                <c:pt idx="8489">
                  <c:v>0</c:v>
                </c:pt>
                <c:pt idx="8490">
                  <c:v>0</c:v>
                </c:pt>
                <c:pt idx="8491">
                  <c:v>0</c:v>
                </c:pt>
                <c:pt idx="8492">
                  <c:v>0</c:v>
                </c:pt>
                <c:pt idx="8493">
                  <c:v>0</c:v>
                </c:pt>
                <c:pt idx="8494">
                  <c:v>0</c:v>
                </c:pt>
                <c:pt idx="8495">
                  <c:v>0</c:v>
                </c:pt>
                <c:pt idx="8496">
                  <c:v>0</c:v>
                </c:pt>
                <c:pt idx="8497">
                  <c:v>0</c:v>
                </c:pt>
                <c:pt idx="8498">
                  <c:v>0</c:v>
                </c:pt>
                <c:pt idx="8499">
                  <c:v>0</c:v>
                </c:pt>
                <c:pt idx="8500">
                  <c:v>0</c:v>
                </c:pt>
                <c:pt idx="8501">
                  <c:v>0</c:v>
                </c:pt>
                <c:pt idx="8502">
                  <c:v>0</c:v>
                </c:pt>
                <c:pt idx="8503">
                  <c:v>0</c:v>
                </c:pt>
                <c:pt idx="8504">
                  <c:v>0</c:v>
                </c:pt>
                <c:pt idx="8505">
                  <c:v>0</c:v>
                </c:pt>
                <c:pt idx="8506">
                  <c:v>0</c:v>
                </c:pt>
                <c:pt idx="8507">
                  <c:v>0</c:v>
                </c:pt>
                <c:pt idx="8508">
                  <c:v>0</c:v>
                </c:pt>
                <c:pt idx="8509">
                  <c:v>0</c:v>
                </c:pt>
                <c:pt idx="8510">
                  <c:v>0</c:v>
                </c:pt>
                <c:pt idx="8511">
                  <c:v>0</c:v>
                </c:pt>
                <c:pt idx="8512">
                  <c:v>0</c:v>
                </c:pt>
                <c:pt idx="8513">
                  <c:v>0</c:v>
                </c:pt>
                <c:pt idx="8514">
                  <c:v>0</c:v>
                </c:pt>
                <c:pt idx="8515">
                  <c:v>0</c:v>
                </c:pt>
                <c:pt idx="8516">
                  <c:v>0</c:v>
                </c:pt>
                <c:pt idx="8517">
                  <c:v>0</c:v>
                </c:pt>
                <c:pt idx="8518">
                  <c:v>0</c:v>
                </c:pt>
                <c:pt idx="8519">
                  <c:v>0</c:v>
                </c:pt>
                <c:pt idx="8520">
                  <c:v>0</c:v>
                </c:pt>
                <c:pt idx="8521">
                  <c:v>0</c:v>
                </c:pt>
                <c:pt idx="8522">
                  <c:v>0</c:v>
                </c:pt>
                <c:pt idx="8523">
                  <c:v>0</c:v>
                </c:pt>
                <c:pt idx="8524">
                  <c:v>0</c:v>
                </c:pt>
                <c:pt idx="8525">
                  <c:v>0</c:v>
                </c:pt>
                <c:pt idx="8526">
                  <c:v>0</c:v>
                </c:pt>
                <c:pt idx="8527">
                  <c:v>0</c:v>
                </c:pt>
                <c:pt idx="8528">
                  <c:v>0</c:v>
                </c:pt>
                <c:pt idx="8529">
                  <c:v>0</c:v>
                </c:pt>
                <c:pt idx="8530">
                  <c:v>0</c:v>
                </c:pt>
                <c:pt idx="8531">
                  <c:v>0</c:v>
                </c:pt>
                <c:pt idx="8532">
                  <c:v>0</c:v>
                </c:pt>
                <c:pt idx="8533">
                  <c:v>0</c:v>
                </c:pt>
                <c:pt idx="8534">
                  <c:v>0</c:v>
                </c:pt>
                <c:pt idx="8535">
                  <c:v>0</c:v>
                </c:pt>
                <c:pt idx="8536">
                  <c:v>0</c:v>
                </c:pt>
                <c:pt idx="8537">
                  <c:v>0</c:v>
                </c:pt>
                <c:pt idx="8538">
                  <c:v>0</c:v>
                </c:pt>
                <c:pt idx="8539">
                  <c:v>0</c:v>
                </c:pt>
                <c:pt idx="8540">
                  <c:v>0</c:v>
                </c:pt>
                <c:pt idx="8541">
                  <c:v>0</c:v>
                </c:pt>
                <c:pt idx="8542">
                  <c:v>0</c:v>
                </c:pt>
                <c:pt idx="8543">
                  <c:v>0</c:v>
                </c:pt>
                <c:pt idx="8544">
                  <c:v>0</c:v>
                </c:pt>
                <c:pt idx="8545">
                  <c:v>0</c:v>
                </c:pt>
                <c:pt idx="8546">
                  <c:v>0</c:v>
                </c:pt>
                <c:pt idx="8547">
                  <c:v>0</c:v>
                </c:pt>
                <c:pt idx="8548">
                  <c:v>0</c:v>
                </c:pt>
                <c:pt idx="8549">
                  <c:v>0</c:v>
                </c:pt>
                <c:pt idx="8550">
                  <c:v>0</c:v>
                </c:pt>
                <c:pt idx="8551">
                  <c:v>0</c:v>
                </c:pt>
                <c:pt idx="8552">
                  <c:v>0</c:v>
                </c:pt>
                <c:pt idx="8553">
                  <c:v>0</c:v>
                </c:pt>
                <c:pt idx="8554">
                  <c:v>0</c:v>
                </c:pt>
                <c:pt idx="8555">
                  <c:v>0</c:v>
                </c:pt>
                <c:pt idx="8556">
                  <c:v>0</c:v>
                </c:pt>
                <c:pt idx="8557">
                  <c:v>0</c:v>
                </c:pt>
                <c:pt idx="8558">
                  <c:v>0</c:v>
                </c:pt>
                <c:pt idx="8559">
                  <c:v>0</c:v>
                </c:pt>
                <c:pt idx="8560">
                  <c:v>0</c:v>
                </c:pt>
                <c:pt idx="8561">
                  <c:v>0</c:v>
                </c:pt>
                <c:pt idx="8562">
                  <c:v>0</c:v>
                </c:pt>
                <c:pt idx="8563">
                  <c:v>0</c:v>
                </c:pt>
                <c:pt idx="8564">
                  <c:v>0</c:v>
                </c:pt>
                <c:pt idx="8565">
                  <c:v>0</c:v>
                </c:pt>
                <c:pt idx="8566">
                  <c:v>0</c:v>
                </c:pt>
                <c:pt idx="8567">
                  <c:v>0</c:v>
                </c:pt>
                <c:pt idx="8568">
                  <c:v>0</c:v>
                </c:pt>
                <c:pt idx="8569">
                  <c:v>0</c:v>
                </c:pt>
                <c:pt idx="8570">
                  <c:v>0</c:v>
                </c:pt>
                <c:pt idx="8571">
                  <c:v>0</c:v>
                </c:pt>
                <c:pt idx="8572">
                  <c:v>0</c:v>
                </c:pt>
                <c:pt idx="8573">
                  <c:v>0</c:v>
                </c:pt>
                <c:pt idx="8574">
                  <c:v>0</c:v>
                </c:pt>
                <c:pt idx="8575">
                  <c:v>0</c:v>
                </c:pt>
                <c:pt idx="8576">
                  <c:v>0</c:v>
                </c:pt>
                <c:pt idx="8577">
                  <c:v>0</c:v>
                </c:pt>
                <c:pt idx="8578">
                  <c:v>0</c:v>
                </c:pt>
                <c:pt idx="8579">
                  <c:v>0</c:v>
                </c:pt>
                <c:pt idx="8580">
                  <c:v>0</c:v>
                </c:pt>
                <c:pt idx="8581">
                  <c:v>0</c:v>
                </c:pt>
                <c:pt idx="8582">
                  <c:v>0</c:v>
                </c:pt>
                <c:pt idx="8583">
                  <c:v>0</c:v>
                </c:pt>
                <c:pt idx="8584">
                  <c:v>0</c:v>
                </c:pt>
                <c:pt idx="8585">
                  <c:v>0</c:v>
                </c:pt>
                <c:pt idx="8586">
                  <c:v>0</c:v>
                </c:pt>
                <c:pt idx="8587">
                  <c:v>0</c:v>
                </c:pt>
                <c:pt idx="8588">
                  <c:v>0</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0</c:v>
                </c:pt>
                <c:pt idx="8602">
                  <c:v>0</c:v>
                </c:pt>
                <c:pt idx="8603">
                  <c:v>0</c:v>
                </c:pt>
                <c:pt idx="8604">
                  <c:v>0</c:v>
                </c:pt>
                <c:pt idx="8605">
                  <c:v>0</c:v>
                </c:pt>
                <c:pt idx="8606">
                  <c:v>0</c:v>
                </c:pt>
                <c:pt idx="8607">
                  <c:v>0</c:v>
                </c:pt>
                <c:pt idx="8608">
                  <c:v>0</c:v>
                </c:pt>
                <c:pt idx="8609">
                  <c:v>0</c:v>
                </c:pt>
                <c:pt idx="8610">
                  <c:v>0</c:v>
                </c:pt>
                <c:pt idx="8611">
                  <c:v>0</c:v>
                </c:pt>
                <c:pt idx="8612">
                  <c:v>0</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0</c:v>
                </c:pt>
                <c:pt idx="8628">
                  <c:v>0</c:v>
                </c:pt>
                <c:pt idx="8629">
                  <c:v>0</c:v>
                </c:pt>
                <c:pt idx="8630">
                  <c:v>0</c:v>
                </c:pt>
                <c:pt idx="8631">
                  <c:v>0</c:v>
                </c:pt>
                <c:pt idx="8632">
                  <c:v>0</c:v>
                </c:pt>
                <c:pt idx="8633">
                  <c:v>0</c:v>
                </c:pt>
                <c:pt idx="8634">
                  <c:v>0</c:v>
                </c:pt>
                <c:pt idx="8635">
                  <c:v>0</c:v>
                </c:pt>
                <c:pt idx="8636">
                  <c:v>0</c:v>
                </c:pt>
                <c:pt idx="8637">
                  <c:v>0</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0</c:v>
                </c:pt>
                <c:pt idx="8652">
                  <c:v>0</c:v>
                </c:pt>
                <c:pt idx="8653">
                  <c:v>0</c:v>
                </c:pt>
                <c:pt idx="8654">
                  <c:v>0</c:v>
                </c:pt>
                <c:pt idx="8655">
                  <c:v>0</c:v>
                </c:pt>
                <c:pt idx="8656">
                  <c:v>0</c:v>
                </c:pt>
                <c:pt idx="8657">
                  <c:v>0</c:v>
                </c:pt>
                <c:pt idx="8658">
                  <c:v>0</c:v>
                </c:pt>
                <c:pt idx="8659">
                  <c:v>0</c:v>
                </c:pt>
                <c:pt idx="8660">
                  <c:v>0</c:v>
                </c:pt>
                <c:pt idx="8661">
                  <c:v>0</c:v>
                </c:pt>
                <c:pt idx="8662">
                  <c:v>0</c:v>
                </c:pt>
                <c:pt idx="8663">
                  <c:v>0</c:v>
                </c:pt>
                <c:pt idx="8664">
                  <c:v>0</c:v>
                </c:pt>
                <c:pt idx="8665">
                  <c:v>0</c:v>
                </c:pt>
                <c:pt idx="8666">
                  <c:v>0</c:v>
                </c:pt>
                <c:pt idx="8667">
                  <c:v>0</c:v>
                </c:pt>
                <c:pt idx="8668">
                  <c:v>0</c:v>
                </c:pt>
                <c:pt idx="8669">
                  <c:v>0</c:v>
                </c:pt>
                <c:pt idx="8670">
                  <c:v>0</c:v>
                </c:pt>
                <c:pt idx="8671">
                  <c:v>0</c:v>
                </c:pt>
                <c:pt idx="8672">
                  <c:v>0</c:v>
                </c:pt>
                <c:pt idx="8673">
                  <c:v>0</c:v>
                </c:pt>
                <c:pt idx="8674">
                  <c:v>0</c:v>
                </c:pt>
                <c:pt idx="8675">
                  <c:v>0</c:v>
                </c:pt>
                <c:pt idx="8676">
                  <c:v>0</c:v>
                </c:pt>
                <c:pt idx="8677">
                  <c:v>0</c:v>
                </c:pt>
                <c:pt idx="8678">
                  <c:v>0</c:v>
                </c:pt>
                <c:pt idx="8679">
                  <c:v>0</c:v>
                </c:pt>
                <c:pt idx="8680">
                  <c:v>0</c:v>
                </c:pt>
                <c:pt idx="8681">
                  <c:v>0</c:v>
                </c:pt>
                <c:pt idx="8682">
                  <c:v>0</c:v>
                </c:pt>
                <c:pt idx="8683">
                  <c:v>0</c:v>
                </c:pt>
                <c:pt idx="8684">
                  <c:v>0</c:v>
                </c:pt>
                <c:pt idx="8685">
                  <c:v>0</c:v>
                </c:pt>
                <c:pt idx="8686">
                  <c:v>0</c:v>
                </c:pt>
                <c:pt idx="8687">
                  <c:v>0</c:v>
                </c:pt>
                <c:pt idx="8688">
                  <c:v>0</c:v>
                </c:pt>
                <c:pt idx="8689">
                  <c:v>0</c:v>
                </c:pt>
                <c:pt idx="8690">
                  <c:v>0</c:v>
                </c:pt>
                <c:pt idx="8691">
                  <c:v>0</c:v>
                </c:pt>
                <c:pt idx="8692">
                  <c:v>0</c:v>
                </c:pt>
                <c:pt idx="8693">
                  <c:v>0</c:v>
                </c:pt>
                <c:pt idx="8694">
                  <c:v>0</c:v>
                </c:pt>
                <c:pt idx="8695">
                  <c:v>0</c:v>
                </c:pt>
                <c:pt idx="8696">
                  <c:v>0</c:v>
                </c:pt>
                <c:pt idx="8697">
                  <c:v>0</c:v>
                </c:pt>
                <c:pt idx="8698">
                  <c:v>0</c:v>
                </c:pt>
                <c:pt idx="8699">
                  <c:v>0</c:v>
                </c:pt>
                <c:pt idx="8700">
                  <c:v>0</c:v>
                </c:pt>
                <c:pt idx="8701">
                  <c:v>0</c:v>
                </c:pt>
                <c:pt idx="8702">
                  <c:v>0</c:v>
                </c:pt>
                <c:pt idx="8703">
                  <c:v>0</c:v>
                </c:pt>
                <c:pt idx="8704">
                  <c:v>0</c:v>
                </c:pt>
                <c:pt idx="8705">
                  <c:v>0</c:v>
                </c:pt>
                <c:pt idx="8706">
                  <c:v>0</c:v>
                </c:pt>
                <c:pt idx="8707">
                  <c:v>0</c:v>
                </c:pt>
                <c:pt idx="8708">
                  <c:v>0</c:v>
                </c:pt>
                <c:pt idx="8709">
                  <c:v>0</c:v>
                </c:pt>
                <c:pt idx="8710">
                  <c:v>0</c:v>
                </c:pt>
                <c:pt idx="8711">
                  <c:v>0</c:v>
                </c:pt>
                <c:pt idx="8712">
                  <c:v>0</c:v>
                </c:pt>
                <c:pt idx="8713">
                  <c:v>0</c:v>
                </c:pt>
                <c:pt idx="8714">
                  <c:v>0</c:v>
                </c:pt>
                <c:pt idx="8715">
                  <c:v>0</c:v>
                </c:pt>
                <c:pt idx="8716">
                  <c:v>0</c:v>
                </c:pt>
                <c:pt idx="8717">
                  <c:v>0</c:v>
                </c:pt>
                <c:pt idx="8718">
                  <c:v>0</c:v>
                </c:pt>
                <c:pt idx="8719">
                  <c:v>0</c:v>
                </c:pt>
                <c:pt idx="8720">
                  <c:v>0</c:v>
                </c:pt>
                <c:pt idx="8721">
                  <c:v>0</c:v>
                </c:pt>
                <c:pt idx="8722">
                  <c:v>0</c:v>
                </c:pt>
                <c:pt idx="8723">
                  <c:v>0</c:v>
                </c:pt>
                <c:pt idx="8724">
                  <c:v>0</c:v>
                </c:pt>
                <c:pt idx="8725">
                  <c:v>0</c:v>
                </c:pt>
                <c:pt idx="8726">
                  <c:v>0</c:v>
                </c:pt>
                <c:pt idx="8727">
                  <c:v>0</c:v>
                </c:pt>
                <c:pt idx="8728">
                  <c:v>0</c:v>
                </c:pt>
                <c:pt idx="8729">
                  <c:v>0</c:v>
                </c:pt>
                <c:pt idx="8730">
                  <c:v>0</c:v>
                </c:pt>
                <c:pt idx="8731">
                  <c:v>0</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0</c:v>
                </c:pt>
                <c:pt idx="8748">
                  <c:v>0</c:v>
                </c:pt>
                <c:pt idx="8749">
                  <c:v>0</c:v>
                </c:pt>
                <c:pt idx="8750">
                  <c:v>0</c:v>
                </c:pt>
                <c:pt idx="8751">
                  <c:v>0</c:v>
                </c:pt>
                <c:pt idx="8752">
                  <c:v>0</c:v>
                </c:pt>
                <c:pt idx="8753">
                  <c:v>0</c:v>
                </c:pt>
                <c:pt idx="8754">
                  <c:v>0</c:v>
                </c:pt>
                <c:pt idx="8755">
                  <c:v>0</c:v>
                </c:pt>
                <c:pt idx="8756">
                  <c:v>0</c:v>
                </c:pt>
                <c:pt idx="8757">
                  <c:v>0</c:v>
                </c:pt>
                <c:pt idx="8758">
                  <c:v>0</c:v>
                </c:pt>
                <c:pt idx="8759">
                  <c:v>0</c:v>
                </c:pt>
              </c:numCache>
            </c:numRef>
          </c:val>
          <c:extLst>
            <c:ext xmlns:c16="http://schemas.microsoft.com/office/drawing/2014/chart" uri="{C3380CC4-5D6E-409C-BE32-E72D297353CC}">
              <c16:uniqueId val="{00000002-57CE-443C-9205-F3F083BF63D1}"/>
            </c:ext>
          </c:extLst>
        </c:ser>
        <c:dLbls>
          <c:showLegendKey val="0"/>
          <c:showVal val="0"/>
          <c:showCatName val="0"/>
          <c:showSerName val="0"/>
          <c:showPercent val="0"/>
          <c:showBubbleSize val="0"/>
        </c:dLbls>
        <c:axId val="767859952"/>
        <c:axId val="767857984"/>
      </c:areaChart>
      <c:catAx>
        <c:axId val="7678599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dirty="0"/>
                  <a:t>Vuoden</a:t>
                </a:r>
                <a:r>
                  <a:rPr lang="fi-FI" baseline="0" dirty="0"/>
                  <a:t> tunnit</a:t>
                </a:r>
                <a:endParaRPr lang="fi-FI"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i-FI"/>
          </a:p>
        </c:txPr>
        <c:crossAx val="767857984"/>
        <c:crosses val="autoZero"/>
        <c:auto val="1"/>
        <c:lblAlgn val="ctr"/>
        <c:lblOffset val="100"/>
        <c:noMultiLvlLbl val="0"/>
      </c:catAx>
      <c:valAx>
        <c:axId val="76785798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sz="1100" b="0" dirty="0" err="1">
                    <a:solidFill>
                      <a:sysClr val="windowText" lastClr="000000"/>
                    </a:solidFill>
                  </a:rPr>
                  <a:t>Teho</a:t>
                </a:r>
                <a:r>
                  <a:rPr lang="en-US" sz="1100" b="0" dirty="0">
                    <a:solidFill>
                      <a:sysClr val="windowText" lastClr="000000"/>
                    </a:solidFill>
                  </a:rPr>
                  <a:t> [kW]</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fi-FI"/>
          </a:p>
        </c:txPr>
        <c:crossAx val="767859952"/>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fi-FI"/>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i-FI"/>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Päästöjen</a:t>
            </a:r>
            <a:r>
              <a:rPr lang="fi-FI" baseline="0"/>
              <a:t> kehitys, SoTe</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v>Alue-energiajärjestelmä</c:v>
          </c:tx>
          <c:spPr>
            <a:solidFill>
              <a:schemeClr val="accent1"/>
            </a:solidFill>
            <a:ln>
              <a:noFill/>
            </a:ln>
            <a:effectLst/>
          </c:spPr>
          <c:invertIfNegative val="0"/>
          <c:val>
            <c:numRef>
              <c:f>Taul1!$B$3:$AE$3</c:f>
              <c:numCache>
                <c:formatCode>#,##0</c:formatCode>
                <c:ptCount val="30"/>
                <c:pt idx="0">
                  <c:v>0</c:v>
                </c:pt>
                <c:pt idx="1">
                  <c:v>29282</c:v>
                </c:pt>
                <c:pt idx="2">
                  <c:v>27733.199999999997</c:v>
                </c:pt>
                <c:pt idx="3">
                  <c:v>26184.399999999998</c:v>
                </c:pt>
                <c:pt idx="4">
                  <c:v>24635.599999999995</c:v>
                </c:pt>
                <c:pt idx="5">
                  <c:v>23086.799999999996</c:v>
                </c:pt>
                <c:pt idx="6">
                  <c:v>21537.999999999993</c:v>
                </c:pt>
                <c:pt idx="7">
                  <c:v>19989.199999999993</c:v>
                </c:pt>
                <c:pt idx="8">
                  <c:v>18440.399999999991</c:v>
                </c:pt>
                <c:pt idx="9">
                  <c:v>16891.599999999988</c:v>
                </c:pt>
                <c:pt idx="10">
                  <c:v>15342.79999999999</c:v>
                </c:pt>
                <c:pt idx="11">
                  <c:v>13794</c:v>
                </c:pt>
                <c:pt idx="12">
                  <c:v>13140.599999999999</c:v>
                </c:pt>
                <c:pt idx="13">
                  <c:v>12487.199999999999</c:v>
                </c:pt>
                <c:pt idx="14">
                  <c:v>11833.799999999997</c:v>
                </c:pt>
                <c:pt idx="15">
                  <c:v>11180.399999999998</c:v>
                </c:pt>
                <c:pt idx="16">
                  <c:v>10526.999999999996</c:v>
                </c:pt>
                <c:pt idx="17">
                  <c:v>9873.5999999999967</c:v>
                </c:pt>
                <c:pt idx="18">
                  <c:v>9220.1999999999953</c:v>
                </c:pt>
                <c:pt idx="19">
                  <c:v>8566.7999999999938</c:v>
                </c:pt>
                <c:pt idx="20">
                  <c:v>7913.3999999999942</c:v>
                </c:pt>
                <c:pt idx="21">
                  <c:v>7260</c:v>
                </c:pt>
                <c:pt idx="22">
                  <c:v>6872.7999999999993</c:v>
                </c:pt>
                <c:pt idx="23">
                  <c:v>6485.5999999999995</c:v>
                </c:pt>
                <c:pt idx="24">
                  <c:v>6098.3999999999987</c:v>
                </c:pt>
                <c:pt idx="25">
                  <c:v>5711.1999999999989</c:v>
                </c:pt>
                <c:pt idx="26">
                  <c:v>5323.9999999999982</c:v>
                </c:pt>
                <c:pt idx="27">
                  <c:v>4936.7999999999984</c:v>
                </c:pt>
                <c:pt idx="28">
                  <c:v>4549.5999999999976</c:v>
                </c:pt>
                <c:pt idx="29">
                  <c:v>4162.3999999999969</c:v>
                </c:pt>
              </c:numCache>
            </c:numRef>
          </c:val>
          <c:extLst>
            <c:ext xmlns:c16="http://schemas.microsoft.com/office/drawing/2014/chart" uri="{C3380CC4-5D6E-409C-BE32-E72D297353CC}">
              <c16:uniqueId val="{00000000-E81C-4FFC-B705-13C5A8DD2A2B}"/>
            </c:ext>
          </c:extLst>
        </c:ser>
        <c:ser>
          <c:idx val="1"/>
          <c:order val="1"/>
          <c:tx>
            <c:v>BAU</c:v>
          </c:tx>
          <c:spPr>
            <a:solidFill>
              <a:schemeClr val="accent2"/>
            </a:solidFill>
            <a:ln>
              <a:noFill/>
            </a:ln>
            <a:effectLst/>
          </c:spPr>
          <c:invertIfNegative val="0"/>
          <c:val>
            <c:numRef>
              <c:f>Taul1!$B$8:$AE$8</c:f>
              <c:numCache>
                <c:formatCode>#,##0</c:formatCode>
                <c:ptCount val="30"/>
                <c:pt idx="0">
                  <c:v>0</c:v>
                </c:pt>
                <c:pt idx="1">
                  <c:v>89546</c:v>
                </c:pt>
                <c:pt idx="2">
                  <c:v>86861.400000000009</c:v>
                </c:pt>
                <c:pt idx="3">
                  <c:v>84176.799999999988</c:v>
                </c:pt>
                <c:pt idx="4">
                  <c:v>81492.2</c:v>
                </c:pt>
                <c:pt idx="5">
                  <c:v>78807.599999999991</c:v>
                </c:pt>
                <c:pt idx="6">
                  <c:v>76122.999999999985</c:v>
                </c:pt>
                <c:pt idx="7">
                  <c:v>73438.399999999994</c:v>
                </c:pt>
                <c:pt idx="8">
                  <c:v>70753.799999999988</c:v>
                </c:pt>
                <c:pt idx="9">
                  <c:v>68069.199999999983</c:v>
                </c:pt>
                <c:pt idx="10">
                  <c:v>65384.599999999977</c:v>
                </c:pt>
                <c:pt idx="11">
                  <c:v>62700</c:v>
                </c:pt>
                <c:pt idx="12">
                  <c:v>60637.8</c:v>
                </c:pt>
                <c:pt idx="13">
                  <c:v>58575.6</c:v>
                </c:pt>
                <c:pt idx="14">
                  <c:v>56513.4</c:v>
                </c:pt>
                <c:pt idx="15">
                  <c:v>54451.199999999997</c:v>
                </c:pt>
                <c:pt idx="16">
                  <c:v>52389</c:v>
                </c:pt>
                <c:pt idx="17">
                  <c:v>50326.8</c:v>
                </c:pt>
                <c:pt idx="18">
                  <c:v>48264.6</c:v>
                </c:pt>
                <c:pt idx="19">
                  <c:v>46202.400000000001</c:v>
                </c:pt>
                <c:pt idx="20">
                  <c:v>44140.2</c:v>
                </c:pt>
                <c:pt idx="21">
                  <c:v>42078</c:v>
                </c:pt>
                <c:pt idx="22">
                  <c:v>40324.800000000003</c:v>
                </c:pt>
                <c:pt idx="23">
                  <c:v>38571.599999999999</c:v>
                </c:pt>
                <c:pt idx="24">
                  <c:v>36818.399999999994</c:v>
                </c:pt>
                <c:pt idx="25">
                  <c:v>35065.199999999997</c:v>
                </c:pt>
                <c:pt idx="26">
                  <c:v>33311.999999999993</c:v>
                </c:pt>
                <c:pt idx="27">
                  <c:v>31558.799999999996</c:v>
                </c:pt>
                <c:pt idx="28">
                  <c:v>29805.599999999991</c:v>
                </c:pt>
                <c:pt idx="29">
                  <c:v>28052.399999999994</c:v>
                </c:pt>
              </c:numCache>
            </c:numRef>
          </c:val>
          <c:extLst>
            <c:ext xmlns:c16="http://schemas.microsoft.com/office/drawing/2014/chart" uri="{C3380CC4-5D6E-409C-BE32-E72D297353CC}">
              <c16:uniqueId val="{00000001-E81C-4FFC-B705-13C5A8DD2A2B}"/>
            </c:ext>
          </c:extLst>
        </c:ser>
        <c:dLbls>
          <c:showLegendKey val="0"/>
          <c:showVal val="0"/>
          <c:showCatName val="0"/>
          <c:showSerName val="0"/>
          <c:showPercent val="0"/>
          <c:showBubbleSize val="0"/>
        </c:dLbls>
        <c:gapWidth val="150"/>
        <c:axId val="1896506880"/>
        <c:axId val="298161152"/>
      </c:barChart>
      <c:catAx>
        <c:axId val="18965068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Vuosi</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98161152"/>
        <c:crosses val="autoZero"/>
        <c:auto val="1"/>
        <c:lblAlgn val="ctr"/>
        <c:lblOffset val="100"/>
        <c:noMultiLvlLbl val="0"/>
      </c:catAx>
      <c:valAx>
        <c:axId val="298161152"/>
        <c:scaling>
          <c:orientation val="minMax"/>
          <c:max val="25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CO2-päästöt</a:t>
                </a:r>
                <a:r>
                  <a:rPr lang="fi-FI" baseline="0"/>
                  <a:t> [tCO2]</a:t>
                </a:r>
                <a:endParaRPr lang="fi-FI"/>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8965068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Päästöjen</a:t>
            </a:r>
            <a:r>
              <a:rPr lang="fi-FI" baseline="0"/>
              <a:t> kehitys, SoTe + Campus</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v>Alue-energiajärjestelmä</c:v>
          </c:tx>
          <c:spPr>
            <a:solidFill>
              <a:schemeClr val="accent1"/>
            </a:solidFill>
            <a:ln>
              <a:noFill/>
            </a:ln>
            <a:effectLst/>
          </c:spPr>
          <c:invertIfNegative val="0"/>
          <c:val>
            <c:numRef>
              <c:f>Taul1!$B$4:$AE$4</c:f>
              <c:numCache>
                <c:formatCode>#,##0</c:formatCode>
                <c:ptCount val="30"/>
                <c:pt idx="0">
                  <c:v>0</c:v>
                </c:pt>
                <c:pt idx="1">
                  <c:v>29282</c:v>
                </c:pt>
                <c:pt idx="2">
                  <c:v>27733.199999999997</c:v>
                </c:pt>
                <c:pt idx="3">
                  <c:v>26184.399999999998</c:v>
                </c:pt>
                <c:pt idx="4">
                  <c:v>56753.499999999993</c:v>
                </c:pt>
                <c:pt idx="5">
                  <c:v>53185.499999999985</c:v>
                </c:pt>
                <c:pt idx="6">
                  <c:v>49617.499999999985</c:v>
                </c:pt>
                <c:pt idx="7">
                  <c:v>52120.599999999977</c:v>
                </c:pt>
                <c:pt idx="8">
                  <c:v>48082.199999999975</c:v>
                </c:pt>
                <c:pt idx="9">
                  <c:v>44043.799999999974</c:v>
                </c:pt>
                <c:pt idx="10">
                  <c:v>40005.399999999972</c:v>
                </c:pt>
                <c:pt idx="11">
                  <c:v>35967</c:v>
                </c:pt>
                <c:pt idx="12">
                  <c:v>34263.299999999996</c:v>
                </c:pt>
                <c:pt idx="13">
                  <c:v>32559.599999999995</c:v>
                </c:pt>
                <c:pt idx="14">
                  <c:v>30855.899999999994</c:v>
                </c:pt>
                <c:pt idx="15">
                  <c:v>29152.199999999993</c:v>
                </c:pt>
                <c:pt idx="16">
                  <c:v>27448.499999999993</c:v>
                </c:pt>
                <c:pt idx="17">
                  <c:v>25744.799999999988</c:v>
                </c:pt>
                <c:pt idx="18">
                  <c:v>24041.099999999988</c:v>
                </c:pt>
                <c:pt idx="19">
                  <c:v>22337.399999999987</c:v>
                </c:pt>
                <c:pt idx="20">
                  <c:v>20633.699999999983</c:v>
                </c:pt>
                <c:pt idx="21">
                  <c:v>18930</c:v>
                </c:pt>
                <c:pt idx="22">
                  <c:v>17920.399999999998</c:v>
                </c:pt>
                <c:pt idx="23">
                  <c:v>16910.8</c:v>
                </c:pt>
                <c:pt idx="24">
                  <c:v>15901.199999999997</c:v>
                </c:pt>
                <c:pt idx="25">
                  <c:v>14891.599999999997</c:v>
                </c:pt>
                <c:pt idx="26">
                  <c:v>13881.999999999996</c:v>
                </c:pt>
                <c:pt idx="27">
                  <c:v>12872.399999999994</c:v>
                </c:pt>
                <c:pt idx="28">
                  <c:v>11862.799999999994</c:v>
                </c:pt>
                <c:pt idx="29">
                  <c:v>10853.199999999993</c:v>
                </c:pt>
              </c:numCache>
            </c:numRef>
          </c:val>
          <c:extLst>
            <c:ext xmlns:c16="http://schemas.microsoft.com/office/drawing/2014/chart" uri="{C3380CC4-5D6E-409C-BE32-E72D297353CC}">
              <c16:uniqueId val="{00000000-D972-408A-B7AA-5A8034384062}"/>
            </c:ext>
          </c:extLst>
        </c:ser>
        <c:ser>
          <c:idx val="1"/>
          <c:order val="1"/>
          <c:tx>
            <c:v>BAU</c:v>
          </c:tx>
          <c:spPr>
            <a:solidFill>
              <a:schemeClr val="accent2"/>
            </a:solidFill>
            <a:ln>
              <a:noFill/>
            </a:ln>
            <a:effectLst/>
          </c:spPr>
          <c:invertIfNegative val="0"/>
          <c:val>
            <c:numRef>
              <c:f>Taul1!$B$9:$AE$9</c:f>
              <c:numCache>
                <c:formatCode>#,##0</c:formatCode>
                <c:ptCount val="30"/>
                <c:pt idx="0">
                  <c:v>0</c:v>
                </c:pt>
                <c:pt idx="1">
                  <c:v>89546</c:v>
                </c:pt>
                <c:pt idx="2">
                  <c:v>86861.400000000009</c:v>
                </c:pt>
                <c:pt idx="3">
                  <c:v>84176.799999999988</c:v>
                </c:pt>
                <c:pt idx="4">
                  <c:v>190289.44999999998</c:v>
                </c:pt>
                <c:pt idx="5">
                  <c:v>184085.09999999998</c:v>
                </c:pt>
                <c:pt idx="6">
                  <c:v>177880.74999999997</c:v>
                </c:pt>
                <c:pt idx="7">
                  <c:v>196475.99999999997</c:v>
                </c:pt>
                <c:pt idx="8">
                  <c:v>189436.49999999997</c:v>
                </c:pt>
                <c:pt idx="9">
                  <c:v>182396.99999999994</c:v>
                </c:pt>
                <c:pt idx="10">
                  <c:v>175357.49999999994</c:v>
                </c:pt>
                <c:pt idx="11">
                  <c:v>168318</c:v>
                </c:pt>
                <c:pt idx="12">
                  <c:v>162816.9</c:v>
                </c:pt>
                <c:pt idx="13">
                  <c:v>157315.79999999999</c:v>
                </c:pt>
                <c:pt idx="14">
                  <c:v>151814.70000000001</c:v>
                </c:pt>
                <c:pt idx="15">
                  <c:v>146313.60000000001</c:v>
                </c:pt>
                <c:pt idx="16">
                  <c:v>140812.5</c:v>
                </c:pt>
                <c:pt idx="17">
                  <c:v>135311.4</c:v>
                </c:pt>
                <c:pt idx="18">
                  <c:v>129810.3</c:v>
                </c:pt>
                <c:pt idx="19">
                  <c:v>124309.2</c:v>
                </c:pt>
                <c:pt idx="20">
                  <c:v>118808.09999999999</c:v>
                </c:pt>
                <c:pt idx="21">
                  <c:v>113307</c:v>
                </c:pt>
                <c:pt idx="22">
                  <c:v>108600.79999999999</c:v>
                </c:pt>
                <c:pt idx="23">
                  <c:v>103894.59999999999</c:v>
                </c:pt>
                <c:pt idx="24">
                  <c:v>99188.4</c:v>
                </c:pt>
                <c:pt idx="25">
                  <c:v>94482.2</c:v>
                </c:pt>
                <c:pt idx="26">
                  <c:v>89775.999999999985</c:v>
                </c:pt>
                <c:pt idx="27">
                  <c:v>85069.799999999988</c:v>
                </c:pt>
                <c:pt idx="28">
                  <c:v>80363.599999999977</c:v>
                </c:pt>
                <c:pt idx="29">
                  <c:v>75657.39999999998</c:v>
                </c:pt>
              </c:numCache>
            </c:numRef>
          </c:val>
          <c:extLst>
            <c:ext xmlns:c16="http://schemas.microsoft.com/office/drawing/2014/chart" uri="{C3380CC4-5D6E-409C-BE32-E72D297353CC}">
              <c16:uniqueId val="{00000001-D972-408A-B7AA-5A8034384062}"/>
            </c:ext>
          </c:extLst>
        </c:ser>
        <c:dLbls>
          <c:showLegendKey val="0"/>
          <c:showVal val="0"/>
          <c:showCatName val="0"/>
          <c:showSerName val="0"/>
          <c:showPercent val="0"/>
          <c:showBubbleSize val="0"/>
        </c:dLbls>
        <c:gapWidth val="150"/>
        <c:axId val="1896506880"/>
        <c:axId val="298161152"/>
      </c:barChart>
      <c:catAx>
        <c:axId val="18965068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Vuosi</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98161152"/>
        <c:crosses val="autoZero"/>
        <c:auto val="1"/>
        <c:lblAlgn val="ctr"/>
        <c:lblOffset val="100"/>
        <c:noMultiLvlLbl val="0"/>
      </c:catAx>
      <c:valAx>
        <c:axId val="298161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CO2-päästöt</a:t>
                </a:r>
                <a:r>
                  <a:rPr lang="fi-FI" baseline="0"/>
                  <a:t> [tCO2]</a:t>
                </a:r>
                <a:endParaRPr lang="fi-FI"/>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8965068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Nettokustannukset, </a:t>
            </a:r>
            <a:r>
              <a:rPr lang="fi-FI" dirty="0" err="1"/>
              <a:t>SoTe</a:t>
            </a:r>
            <a:endParaRPr lang="fi-FI"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v>Nettokustannukset, energiajärjestelmä</c:v>
          </c:tx>
          <c:spPr>
            <a:solidFill>
              <a:schemeClr val="accent2"/>
            </a:solidFill>
            <a:ln>
              <a:solidFill>
                <a:schemeClr val="accent2"/>
              </a:solidFill>
            </a:ln>
            <a:effectLst/>
          </c:spPr>
          <c:invertIfNegative val="0"/>
          <c:val>
            <c:numRef>
              <c:f>Normi!$D$2:$AG$2</c:f>
              <c:numCache>
                <c:formatCode>#,##0</c:formatCode>
                <c:ptCount val="30"/>
                <c:pt idx="0">
                  <c:v>963204.8</c:v>
                </c:pt>
                <c:pt idx="1">
                  <c:v>26271.9</c:v>
                </c:pt>
                <c:pt idx="2">
                  <c:v>26271.9</c:v>
                </c:pt>
                <c:pt idx="3">
                  <c:v>26271.9</c:v>
                </c:pt>
                <c:pt idx="4">
                  <c:v>26271.9</c:v>
                </c:pt>
                <c:pt idx="5">
                  <c:v>26271.9</c:v>
                </c:pt>
                <c:pt idx="6">
                  <c:v>26271.9</c:v>
                </c:pt>
                <c:pt idx="7">
                  <c:v>26271.9</c:v>
                </c:pt>
                <c:pt idx="8">
                  <c:v>26271.9</c:v>
                </c:pt>
                <c:pt idx="9">
                  <c:v>26271.9</c:v>
                </c:pt>
                <c:pt idx="10">
                  <c:v>26271.9</c:v>
                </c:pt>
                <c:pt idx="11">
                  <c:v>26271.9</c:v>
                </c:pt>
                <c:pt idx="12">
                  <c:v>26271.9</c:v>
                </c:pt>
                <c:pt idx="13">
                  <c:v>26271.9</c:v>
                </c:pt>
                <c:pt idx="14">
                  <c:v>26271.9</c:v>
                </c:pt>
                <c:pt idx="15">
                  <c:v>43271.9</c:v>
                </c:pt>
                <c:pt idx="16">
                  <c:v>26271.9</c:v>
                </c:pt>
                <c:pt idx="17">
                  <c:v>26271.9</c:v>
                </c:pt>
                <c:pt idx="18">
                  <c:v>26271.9</c:v>
                </c:pt>
                <c:pt idx="19">
                  <c:v>26271.9</c:v>
                </c:pt>
                <c:pt idx="20">
                  <c:v>49271.9</c:v>
                </c:pt>
                <c:pt idx="21">
                  <c:v>26271.9</c:v>
                </c:pt>
                <c:pt idx="22">
                  <c:v>26271.9</c:v>
                </c:pt>
                <c:pt idx="23">
                  <c:v>26271.9</c:v>
                </c:pt>
                <c:pt idx="24">
                  <c:v>26271.9</c:v>
                </c:pt>
                <c:pt idx="25">
                  <c:v>130231.9</c:v>
                </c:pt>
                <c:pt idx="26">
                  <c:v>26271.9</c:v>
                </c:pt>
                <c:pt idx="27">
                  <c:v>26271.9</c:v>
                </c:pt>
                <c:pt idx="28">
                  <c:v>26271.9</c:v>
                </c:pt>
                <c:pt idx="29">
                  <c:v>-291494.23110858526</c:v>
                </c:pt>
              </c:numCache>
            </c:numRef>
          </c:val>
          <c:extLst>
            <c:ext xmlns:c16="http://schemas.microsoft.com/office/drawing/2014/chart" uri="{C3380CC4-5D6E-409C-BE32-E72D297353CC}">
              <c16:uniqueId val="{00000000-652A-40D7-B0CF-DA30DE858F2C}"/>
            </c:ext>
          </c:extLst>
        </c:ser>
        <c:ser>
          <c:idx val="1"/>
          <c:order val="1"/>
          <c:tx>
            <c:v>Nettokustannukset, BaU</c:v>
          </c:tx>
          <c:spPr>
            <a:solidFill>
              <a:schemeClr val="tx1">
                <a:lumMod val="65000"/>
                <a:lumOff val="35000"/>
              </a:schemeClr>
            </a:solidFill>
            <a:ln>
              <a:noFill/>
            </a:ln>
            <a:effectLst/>
          </c:spPr>
          <c:invertIfNegative val="0"/>
          <c:val>
            <c:numRef>
              <c:f>Normi!$D$3:$AG$3</c:f>
              <c:numCache>
                <c:formatCode>#,##0</c:formatCode>
                <c:ptCount val="30"/>
                <c:pt idx="0">
                  <c:v>248038.2</c:v>
                </c:pt>
                <c:pt idx="1">
                  <c:v>65326.6</c:v>
                </c:pt>
                <c:pt idx="2">
                  <c:v>65326.6</c:v>
                </c:pt>
                <c:pt idx="3">
                  <c:v>65326.6</c:v>
                </c:pt>
                <c:pt idx="4">
                  <c:v>65326.6</c:v>
                </c:pt>
                <c:pt idx="5">
                  <c:v>65326.6</c:v>
                </c:pt>
                <c:pt idx="6">
                  <c:v>65326.6</c:v>
                </c:pt>
                <c:pt idx="7">
                  <c:v>65326.6</c:v>
                </c:pt>
                <c:pt idx="8">
                  <c:v>65326.6</c:v>
                </c:pt>
                <c:pt idx="9">
                  <c:v>65326.6</c:v>
                </c:pt>
                <c:pt idx="10">
                  <c:v>65326.6</c:v>
                </c:pt>
                <c:pt idx="11">
                  <c:v>65326.6</c:v>
                </c:pt>
                <c:pt idx="12">
                  <c:v>65326.6</c:v>
                </c:pt>
                <c:pt idx="13">
                  <c:v>65326.6</c:v>
                </c:pt>
                <c:pt idx="14">
                  <c:v>65326.6</c:v>
                </c:pt>
                <c:pt idx="15">
                  <c:v>82326.600000000006</c:v>
                </c:pt>
                <c:pt idx="16">
                  <c:v>65326.6</c:v>
                </c:pt>
                <c:pt idx="17">
                  <c:v>65326.6</c:v>
                </c:pt>
                <c:pt idx="18">
                  <c:v>65326.6</c:v>
                </c:pt>
                <c:pt idx="19">
                  <c:v>65326.6</c:v>
                </c:pt>
                <c:pt idx="20">
                  <c:v>65326.6</c:v>
                </c:pt>
                <c:pt idx="21">
                  <c:v>65326.6</c:v>
                </c:pt>
                <c:pt idx="22">
                  <c:v>65326.6</c:v>
                </c:pt>
                <c:pt idx="23">
                  <c:v>65326.6</c:v>
                </c:pt>
                <c:pt idx="24">
                  <c:v>65326.6</c:v>
                </c:pt>
                <c:pt idx="25">
                  <c:v>180786.6</c:v>
                </c:pt>
                <c:pt idx="26">
                  <c:v>65326.6</c:v>
                </c:pt>
                <c:pt idx="27">
                  <c:v>65326.6</c:v>
                </c:pt>
                <c:pt idx="28">
                  <c:v>65326.6</c:v>
                </c:pt>
                <c:pt idx="29">
                  <c:v>42929.013505916751</c:v>
                </c:pt>
              </c:numCache>
            </c:numRef>
          </c:val>
          <c:extLst>
            <c:ext xmlns:c16="http://schemas.microsoft.com/office/drawing/2014/chart" uri="{C3380CC4-5D6E-409C-BE32-E72D297353CC}">
              <c16:uniqueId val="{00000001-652A-40D7-B0CF-DA30DE858F2C}"/>
            </c:ext>
          </c:extLst>
        </c:ser>
        <c:dLbls>
          <c:showLegendKey val="0"/>
          <c:showVal val="0"/>
          <c:showCatName val="0"/>
          <c:showSerName val="0"/>
          <c:showPercent val="0"/>
          <c:showBubbleSize val="0"/>
        </c:dLbls>
        <c:gapWidth val="150"/>
        <c:axId val="339113055"/>
        <c:axId val="327878415"/>
      </c:barChart>
      <c:lineChart>
        <c:grouping val="standard"/>
        <c:varyColors val="0"/>
        <c:ser>
          <c:idx val="2"/>
          <c:order val="2"/>
          <c:tx>
            <c:v>Kum. nettokustannukset, energiajärjestelmä</c:v>
          </c:tx>
          <c:spPr>
            <a:ln w="19050" cap="rnd">
              <a:solidFill>
                <a:schemeClr val="accent2"/>
              </a:solidFill>
              <a:round/>
            </a:ln>
            <a:effectLst/>
          </c:spPr>
          <c:marker>
            <c:symbol val="none"/>
          </c:marker>
          <c:val>
            <c:numRef>
              <c:f>Normi!$D$6:$AG$6</c:f>
              <c:numCache>
                <c:formatCode>#,##0</c:formatCode>
                <c:ptCount val="30"/>
                <c:pt idx="0">
                  <c:v>963204.8</c:v>
                </c:pt>
                <c:pt idx="1">
                  <c:v>989476.70000000007</c:v>
                </c:pt>
                <c:pt idx="2">
                  <c:v>1015748.6000000001</c:v>
                </c:pt>
                <c:pt idx="3">
                  <c:v>1042020.5000000001</c:v>
                </c:pt>
                <c:pt idx="4">
                  <c:v>1068292.4000000001</c:v>
                </c:pt>
                <c:pt idx="5">
                  <c:v>1094564.3</c:v>
                </c:pt>
                <c:pt idx="6">
                  <c:v>1120836.2</c:v>
                </c:pt>
                <c:pt idx="7">
                  <c:v>1147108.0999999999</c:v>
                </c:pt>
                <c:pt idx="8">
                  <c:v>1173379.9999999998</c:v>
                </c:pt>
                <c:pt idx="9">
                  <c:v>1199651.8999999997</c:v>
                </c:pt>
                <c:pt idx="10">
                  <c:v>1225923.7999999996</c:v>
                </c:pt>
                <c:pt idx="11">
                  <c:v>1252195.6999999995</c:v>
                </c:pt>
                <c:pt idx="12">
                  <c:v>1278467.5999999994</c:v>
                </c:pt>
                <c:pt idx="13">
                  <c:v>1304739.4999999993</c:v>
                </c:pt>
                <c:pt idx="14">
                  <c:v>1331011.3999999992</c:v>
                </c:pt>
                <c:pt idx="15">
                  <c:v>1374283.2999999991</c:v>
                </c:pt>
                <c:pt idx="16">
                  <c:v>1400555.199999999</c:v>
                </c:pt>
                <c:pt idx="17">
                  <c:v>1426827.0999999989</c:v>
                </c:pt>
                <c:pt idx="18">
                  <c:v>1453098.9999999988</c:v>
                </c:pt>
                <c:pt idx="19">
                  <c:v>1479370.8999999987</c:v>
                </c:pt>
                <c:pt idx="20">
                  <c:v>1528642.7999999986</c:v>
                </c:pt>
                <c:pt idx="21">
                  <c:v>1554914.6999999986</c:v>
                </c:pt>
                <c:pt idx="22">
                  <c:v>1581186.5999999985</c:v>
                </c:pt>
                <c:pt idx="23">
                  <c:v>1607458.4999999984</c:v>
                </c:pt>
                <c:pt idx="24">
                  <c:v>1633730.3999999983</c:v>
                </c:pt>
                <c:pt idx="25">
                  <c:v>1763962.2999999982</c:v>
                </c:pt>
                <c:pt idx="26">
                  <c:v>1790234.1999999981</c:v>
                </c:pt>
                <c:pt idx="27">
                  <c:v>1816506.099999998</c:v>
                </c:pt>
                <c:pt idx="28">
                  <c:v>1842777.9999999979</c:v>
                </c:pt>
                <c:pt idx="29">
                  <c:v>1551283.7688914128</c:v>
                </c:pt>
              </c:numCache>
            </c:numRef>
          </c:val>
          <c:smooth val="0"/>
          <c:extLst>
            <c:ext xmlns:c16="http://schemas.microsoft.com/office/drawing/2014/chart" uri="{C3380CC4-5D6E-409C-BE32-E72D297353CC}">
              <c16:uniqueId val="{00000002-652A-40D7-B0CF-DA30DE858F2C}"/>
            </c:ext>
          </c:extLst>
        </c:ser>
        <c:ser>
          <c:idx val="3"/>
          <c:order val="3"/>
          <c:tx>
            <c:v>Kum. nettokustannukset, BaU</c:v>
          </c:tx>
          <c:spPr>
            <a:ln w="19050" cap="rnd">
              <a:solidFill>
                <a:schemeClr val="tx1">
                  <a:lumMod val="65000"/>
                  <a:lumOff val="35000"/>
                </a:schemeClr>
              </a:solidFill>
              <a:round/>
            </a:ln>
            <a:effectLst/>
          </c:spPr>
          <c:marker>
            <c:symbol val="none"/>
          </c:marker>
          <c:val>
            <c:numRef>
              <c:f>Normi!$D$7:$AG$7</c:f>
              <c:numCache>
                <c:formatCode>#,##0</c:formatCode>
                <c:ptCount val="30"/>
                <c:pt idx="0">
                  <c:v>248038.2</c:v>
                </c:pt>
                <c:pt idx="1">
                  <c:v>313364.8</c:v>
                </c:pt>
                <c:pt idx="2">
                  <c:v>378691.39999999997</c:v>
                </c:pt>
                <c:pt idx="3">
                  <c:v>444017.99999999994</c:v>
                </c:pt>
                <c:pt idx="4">
                  <c:v>509344.59999999992</c:v>
                </c:pt>
                <c:pt idx="5">
                  <c:v>574671.19999999995</c:v>
                </c:pt>
                <c:pt idx="6">
                  <c:v>639997.79999999993</c:v>
                </c:pt>
                <c:pt idx="7">
                  <c:v>705324.39999999991</c:v>
                </c:pt>
                <c:pt idx="8">
                  <c:v>770650.99999999988</c:v>
                </c:pt>
                <c:pt idx="9">
                  <c:v>835977.59999999986</c:v>
                </c:pt>
                <c:pt idx="10">
                  <c:v>901304.19999999984</c:v>
                </c:pt>
                <c:pt idx="11">
                  <c:v>966630.79999999981</c:v>
                </c:pt>
                <c:pt idx="12">
                  <c:v>1031957.3999999998</c:v>
                </c:pt>
                <c:pt idx="13">
                  <c:v>1097283.9999999998</c:v>
                </c:pt>
                <c:pt idx="14">
                  <c:v>1162610.5999999999</c:v>
                </c:pt>
                <c:pt idx="15">
                  <c:v>1244937.2</c:v>
                </c:pt>
                <c:pt idx="16">
                  <c:v>1310263.8</c:v>
                </c:pt>
                <c:pt idx="17">
                  <c:v>1375590.4000000001</c:v>
                </c:pt>
                <c:pt idx="18">
                  <c:v>1440917.0000000002</c:v>
                </c:pt>
                <c:pt idx="19">
                  <c:v>1506243.6000000003</c:v>
                </c:pt>
                <c:pt idx="20">
                  <c:v>1571570.2000000004</c:v>
                </c:pt>
                <c:pt idx="21">
                  <c:v>1636896.8000000005</c:v>
                </c:pt>
                <c:pt idx="22">
                  <c:v>1702223.4000000006</c:v>
                </c:pt>
                <c:pt idx="23">
                  <c:v>1767550.0000000007</c:v>
                </c:pt>
                <c:pt idx="24">
                  <c:v>1832876.6000000008</c:v>
                </c:pt>
                <c:pt idx="25">
                  <c:v>2013663.2000000009</c:v>
                </c:pt>
                <c:pt idx="26">
                  <c:v>2078989.800000001</c:v>
                </c:pt>
                <c:pt idx="27">
                  <c:v>2144316.4000000008</c:v>
                </c:pt>
                <c:pt idx="28">
                  <c:v>2209643.0000000009</c:v>
                </c:pt>
                <c:pt idx="29">
                  <c:v>2252572.0135059175</c:v>
                </c:pt>
              </c:numCache>
            </c:numRef>
          </c:val>
          <c:smooth val="0"/>
          <c:extLst>
            <c:ext xmlns:c16="http://schemas.microsoft.com/office/drawing/2014/chart" uri="{C3380CC4-5D6E-409C-BE32-E72D297353CC}">
              <c16:uniqueId val="{00000003-652A-40D7-B0CF-DA30DE858F2C}"/>
            </c:ext>
          </c:extLst>
        </c:ser>
        <c:dLbls>
          <c:showLegendKey val="0"/>
          <c:showVal val="0"/>
          <c:showCatName val="0"/>
          <c:showSerName val="0"/>
          <c:showPercent val="0"/>
          <c:showBubbleSize val="0"/>
        </c:dLbls>
        <c:marker val="1"/>
        <c:smooth val="0"/>
        <c:axId val="339113055"/>
        <c:axId val="327878415"/>
      </c:lineChart>
      <c:catAx>
        <c:axId val="33911305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Vuosi</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27878415"/>
        <c:crosses val="autoZero"/>
        <c:auto val="1"/>
        <c:lblAlgn val="ctr"/>
        <c:lblOffset val="100"/>
        <c:noMultiLvlLbl val="0"/>
      </c:catAx>
      <c:valAx>
        <c:axId val="327878415"/>
        <c:scaling>
          <c:orientation val="minMax"/>
          <c:max val="6000000"/>
          <c:min val="-2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k€</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39113055"/>
        <c:crosses val="autoZero"/>
        <c:crossBetween val="between"/>
        <c:dispUnits>
          <c:builtInUnit val="thousands"/>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Nettokustannukset, </a:t>
            </a:r>
            <a:r>
              <a:rPr lang="fi-FI" dirty="0" err="1"/>
              <a:t>SoTe</a:t>
            </a:r>
            <a:r>
              <a:rPr lang="fi-FI" dirty="0"/>
              <a:t> + Campus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v>Nettokustannukset, energiajärjestelmä</c:v>
          </c:tx>
          <c:spPr>
            <a:solidFill>
              <a:schemeClr val="accent2"/>
            </a:solidFill>
            <a:ln>
              <a:noFill/>
            </a:ln>
            <a:effectLst/>
          </c:spPr>
          <c:invertIfNegative val="0"/>
          <c:val>
            <c:numRef>
              <c:f>Normi!$D$4:$AG$4</c:f>
              <c:numCache>
                <c:formatCode>#,##0</c:formatCode>
                <c:ptCount val="30"/>
                <c:pt idx="0">
                  <c:v>2383505.6</c:v>
                </c:pt>
                <c:pt idx="1">
                  <c:v>67698.899999999994</c:v>
                </c:pt>
                <c:pt idx="2">
                  <c:v>67698.899999999994</c:v>
                </c:pt>
                <c:pt idx="3">
                  <c:v>67698.899999999994</c:v>
                </c:pt>
                <c:pt idx="4">
                  <c:v>67698.899999999994</c:v>
                </c:pt>
                <c:pt idx="5">
                  <c:v>67698.899999999994</c:v>
                </c:pt>
                <c:pt idx="6">
                  <c:v>67698.899999999994</c:v>
                </c:pt>
                <c:pt idx="7">
                  <c:v>67698.899999999994</c:v>
                </c:pt>
                <c:pt idx="8">
                  <c:v>67698.899999999994</c:v>
                </c:pt>
                <c:pt idx="9">
                  <c:v>67698.899999999994</c:v>
                </c:pt>
                <c:pt idx="10">
                  <c:v>67698.899999999994</c:v>
                </c:pt>
                <c:pt idx="11">
                  <c:v>67698.899999999994</c:v>
                </c:pt>
                <c:pt idx="12">
                  <c:v>67698.899999999994</c:v>
                </c:pt>
                <c:pt idx="13">
                  <c:v>67698.899999999994</c:v>
                </c:pt>
                <c:pt idx="14">
                  <c:v>67698.899999999994</c:v>
                </c:pt>
                <c:pt idx="15">
                  <c:v>101698.9</c:v>
                </c:pt>
                <c:pt idx="16">
                  <c:v>67698.899999999994</c:v>
                </c:pt>
                <c:pt idx="17">
                  <c:v>67698.899999999994</c:v>
                </c:pt>
                <c:pt idx="18">
                  <c:v>67698.899999999994</c:v>
                </c:pt>
                <c:pt idx="19">
                  <c:v>67698.899999999994</c:v>
                </c:pt>
                <c:pt idx="20">
                  <c:v>117148.9</c:v>
                </c:pt>
                <c:pt idx="21">
                  <c:v>67698.899999999994</c:v>
                </c:pt>
                <c:pt idx="22">
                  <c:v>67698.899999999994</c:v>
                </c:pt>
                <c:pt idx="23">
                  <c:v>67698.899999999994</c:v>
                </c:pt>
                <c:pt idx="24">
                  <c:v>67698.899999999994</c:v>
                </c:pt>
                <c:pt idx="25">
                  <c:v>171658.9</c:v>
                </c:pt>
                <c:pt idx="26">
                  <c:v>67698.899999999994</c:v>
                </c:pt>
                <c:pt idx="27">
                  <c:v>67698.899999999994</c:v>
                </c:pt>
                <c:pt idx="28">
                  <c:v>67698.899999999994</c:v>
                </c:pt>
                <c:pt idx="29">
                  <c:v>-797377.49343340041</c:v>
                </c:pt>
              </c:numCache>
            </c:numRef>
          </c:val>
          <c:extLst>
            <c:ext xmlns:c16="http://schemas.microsoft.com/office/drawing/2014/chart" uri="{C3380CC4-5D6E-409C-BE32-E72D297353CC}">
              <c16:uniqueId val="{00000000-2821-4197-BDAA-5F4F169BB6BF}"/>
            </c:ext>
          </c:extLst>
        </c:ser>
        <c:ser>
          <c:idx val="1"/>
          <c:order val="1"/>
          <c:tx>
            <c:v>Nettokustannukset, BaU</c:v>
          </c:tx>
          <c:spPr>
            <a:solidFill>
              <a:schemeClr val="tx1">
                <a:lumMod val="65000"/>
                <a:lumOff val="35000"/>
              </a:schemeClr>
            </a:solidFill>
            <a:ln>
              <a:noFill/>
            </a:ln>
            <a:effectLst/>
          </c:spPr>
          <c:invertIfNegative val="0"/>
          <c:val>
            <c:numRef>
              <c:f>Normi!$D$5:$AG$5</c:f>
              <c:numCache>
                <c:formatCode>#,##0</c:formatCode>
                <c:ptCount val="30"/>
                <c:pt idx="0">
                  <c:v>322587.45</c:v>
                </c:pt>
                <c:pt idx="1">
                  <c:v>153266.1</c:v>
                </c:pt>
                <c:pt idx="2">
                  <c:v>153266.1</c:v>
                </c:pt>
                <c:pt idx="3">
                  <c:v>153266.1</c:v>
                </c:pt>
                <c:pt idx="4">
                  <c:v>153266.1</c:v>
                </c:pt>
                <c:pt idx="5">
                  <c:v>153266.1</c:v>
                </c:pt>
                <c:pt idx="6">
                  <c:v>153266.1</c:v>
                </c:pt>
                <c:pt idx="7">
                  <c:v>153266.1</c:v>
                </c:pt>
                <c:pt idx="8">
                  <c:v>153266.1</c:v>
                </c:pt>
                <c:pt idx="9">
                  <c:v>153266.1</c:v>
                </c:pt>
                <c:pt idx="10">
                  <c:v>153266.1</c:v>
                </c:pt>
                <c:pt idx="11">
                  <c:v>153266.1</c:v>
                </c:pt>
                <c:pt idx="12">
                  <c:v>153266.1</c:v>
                </c:pt>
                <c:pt idx="13">
                  <c:v>153266.1</c:v>
                </c:pt>
                <c:pt idx="14">
                  <c:v>153266.1</c:v>
                </c:pt>
                <c:pt idx="15">
                  <c:v>187266.1</c:v>
                </c:pt>
                <c:pt idx="16">
                  <c:v>153266.1</c:v>
                </c:pt>
                <c:pt idx="17">
                  <c:v>153266.1</c:v>
                </c:pt>
                <c:pt idx="18">
                  <c:v>153266.1</c:v>
                </c:pt>
                <c:pt idx="19">
                  <c:v>153266.1</c:v>
                </c:pt>
                <c:pt idx="20">
                  <c:v>170516.1</c:v>
                </c:pt>
                <c:pt idx="21">
                  <c:v>153266.1</c:v>
                </c:pt>
                <c:pt idx="22">
                  <c:v>153266.1</c:v>
                </c:pt>
                <c:pt idx="23">
                  <c:v>153266.1</c:v>
                </c:pt>
                <c:pt idx="24">
                  <c:v>153266.1</c:v>
                </c:pt>
                <c:pt idx="25">
                  <c:v>290691.09999999998</c:v>
                </c:pt>
                <c:pt idx="26">
                  <c:v>153266.1</c:v>
                </c:pt>
                <c:pt idx="27">
                  <c:v>153266.1</c:v>
                </c:pt>
                <c:pt idx="28">
                  <c:v>153266.1</c:v>
                </c:pt>
                <c:pt idx="29">
                  <c:v>93492.849556789981</c:v>
                </c:pt>
              </c:numCache>
            </c:numRef>
          </c:val>
          <c:extLst>
            <c:ext xmlns:c16="http://schemas.microsoft.com/office/drawing/2014/chart" uri="{C3380CC4-5D6E-409C-BE32-E72D297353CC}">
              <c16:uniqueId val="{00000001-2821-4197-BDAA-5F4F169BB6BF}"/>
            </c:ext>
          </c:extLst>
        </c:ser>
        <c:dLbls>
          <c:showLegendKey val="0"/>
          <c:showVal val="0"/>
          <c:showCatName val="0"/>
          <c:showSerName val="0"/>
          <c:showPercent val="0"/>
          <c:showBubbleSize val="0"/>
        </c:dLbls>
        <c:gapWidth val="150"/>
        <c:axId val="339113055"/>
        <c:axId val="327878415"/>
      </c:barChart>
      <c:lineChart>
        <c:grouping val="standard"/>
        <c:varyColors val="0"/>
        <c:ser>
          <c:idx val="2"/>
          <c:order val="2"/>
          <c:tx>
            <c:v>Kum. nettokustannukset, energiajärjestelmä</c:v>
          </c:tx>
          <c:spPr>
            <a:ln w="19050" cap="rnd">
              <a:solidFill>
                <a:schemeClr val="accent2"/>
              </a:solidFill>
              <a:round/>
            </a:ln>
            <a:effectLst/>
          </c:spPr>
          <c:marker>
            <c:symbol val="none"/>
          </c:marker>
          <c:val>
            <c:numRef>
              <c:f>Normi!$D$8:$AG$8</c:f>
              <c:numCache>
                <c:formatCode>#,##0</c:formatCode>
                <c:ptCount val="30"/>
                <c:pt idx="0">
                  <c:v>2383505.6</c:v>
                </c:pt>
                <c:pt idx="1">
                  <c:v>2451204.5</c:v>
                </c:pt>
                <c:pt idx="2">
                  <c:v>2518903.4</c:v>
                </c:pt>
                <c:pt idx="3">
                  <c:v>2586602.2999999998</c:v>
                </c:pt>
                <c:pt idx="4">
                  <c:v>2654301.1999999997</c:v>
                </c:pt>
                <c:pt idx="5">
                  <c:v>2722000.0999999996</c:v>
                </c:pt>
                <c:pt idx="6">
                  <c:v>2789698.9999999995</c:v>
                </c:pt>
                <c:pt idx="7">
                  <c:v>2857397.8999999994</c:v>
                </c:pt>
                <c:pt idx="8">
                  <c:v>2925096.7999999993</c:v>
                </c:pt>
                <c:pt idx="9">
                  <c:v>2992795.6999999993</c:v>
                </c:pt>
                <c:pt idx="10">
                  <c:v>3060494.5999999992</c:v>
                </c:pt>
                <c:pt idx="11">
                  <c:v>3128193.4999999991</c:v>
                </c:pt>
                <c:pt idx="12">
                  <c:v>3195892.399999999</c:v>
                </c:pt>
                <c:pt idx="13">
                  <c:v>3263591.2999999989</c:v>
                </c:pt>
                <c:pt idx="14">
                  <c:v>3331290.1999999988</c:v>
                </c:pt>
                <c:pt idx="15">
                  <c:v>3432989.0999999987</c:v>
                </c:pt>
                <c:pt idx="16">
                  <c:v>3500687.9999999986</c:v>
                </c:pt>
                <c:pt idx="17">
                  <c:v>3568386.8999999985</c:v>
                </c:pt>
                <c:pt idx="18">
                  <c:v>3636085.7999999984</c:v>
                </c:pt>
                <c:pt idx="19">
                  <c:v>3703784.6999999983</c:v>
                </c:pt>
                <c:pt idx="20">
                  <c:v>3820933.5999999982</c:v>
                </c:pt>
                <c:pt idx="21">
                  <c:v>3888632.4999999981</c:v>
                </c:pt>
                <c:pt idx="22">
                  <c:v>3956331.399999998</c:v>
                </c:pt>
                <c:pt idx="23">
                  <c:v>4024030.299999998</c:v>
                </c:pt>
                <c:pt idx="24">
                  <c:v>4091729.1999999979</c:v>
                </c:pt>
                <c:pt idx="25">
                  <c:v>4263388.0999999978</c:v>
                </c:pt>
                <c:pt idx="26">
                  <c:v>4331086.9999999981</c:v>
                </c:pt>
                <c:pt idx="27">
                  <c:v>4398785.8999999985</c:v>
                </c:pt>
                <c:pt idx="28">
                  <c:v>4466484.7999999989</c:v>
                </c:pt>
                <c:pt idx="29">
                  <c:v>3669107.3065665984</c:v>
                </c:pt>
              </c:numCache>
            </c:numRef>
          </c:val>
          <c:smooth val="0"/>
          <c:extLst>
            <c:ext xmlns:c16="http://schemas.microsoft.com/office/drawing/2014/chart" uri="{C3380CC4-5D6E-409C-BE32-E72D297353CC}">
              <c16:uniqueId val="{00000002-2821-4197-BDAA-5F4F169BB6BF}"/>
            </c:ext>
          </c:extLst>
        </c:ser>
        <c:ser>
          <c:idx val="3"/>
          <c:order val="3"/>
          <c:tx>
            <c:v>Kum. nettokustannukset, BaU</c:v>
          </c:tx>
          <c:spPr>
            <a:ln w="19050" cap="rnd">
              <a:solidFill>
                <a:schemeClr val="tx1">
                  <a:lumMod val="65000"/>
                  <a:lumOff val="35000"/>
                </a:schemeClr>
              </a:solidFill>
              <a:round/>
            </a:ln>
            <a:effectLst/>
          </c:spPr>
          <c:marker>
            <c:symbol val="none"/>
          </c:marker>
          <c:val>
            <c:numRef>
              <c:f>Normi!$D$9:$AG$9</c:f>
              <c:numCache>
                <c:formatCode>#,##0</c:formatCode>
                <c:ptCount val="30"/>
                <c:pt idx="0">
                  <c:v>322587.45</c:v>
                </c:pt>
                <c:pt idx="1">
                  <c:v>475853.55000000005</c:v>
                </c:pt>
                <c:pt idx="2">
                  <c:v>629119.65</c:v>
                </c:pt>
                <c:pt idx="3">
                  <c:v>782385.75</c:v>
                </c:pt>
                <c:pt idx="4">
                  <c:v>935651.85</c:v>
                </c:pt>
                <c:pt idx="5">
                  <c:v>1088917.95</c:v>
                </c:pt>
                <c:pt idx="6">
                  <c:v>1242184.05</c:v>
                </c:pt>
                <c:pt idx="7">
                  <c:v>1395450.1500000001</c:v>
                </c:pt>
                <c:pt idx="8">
                  <c:v>1548716.2500000002</c:v>
                </c:pt>
                <c:pt idx="9">
                  <c:v>1701982.3500000003</c:v>
                </c:pt>
                <c:pt idx="10">
                  <c:v>1855248.4500000004</c:v>
                </c:pt>
                <c:pt idx="11">
                  <c:v>2008514.5500000005</c:v>
                </c:pt>
                <c:pt idx="12">
                  <c:v>2161780.6500000004</c:v>
                </c:pt>
                <c:pt idx="13">
                  <c:v>2315046.7500000005</c:v>
                </c:pt>
                <c:pt idx="14">
                  <c:v>2468312.8500000006</c:v>
                </c:pt>
                <c:pt idx="15">
                  <c:v>2655578.9500000007</c:v>
                </c:pt>
                <c:pt idx="16">
                  <c:v>2808845.0500000007</c:v>
                </c:pt>
                <c:pt idx="17">
                  <c:v>2962111.1500000008</c:v>
                </c:pt>
                <c:pt idx="18">
                  <c:v>3115377.2500000009</c:v>
                </c:pt>
                <c:pt idx="19">
                  <c:v>3268643.350000001</c:v>
                </c:pt>
                <c:pt idx="20">
                  <c:v>3439159.4500000011</c:v>
                </c:pt>
                <c:pt idx="21">
                  <c:v>3592425.5500000012</c:v>
                </c:pt>
                <c:pt idx="22">
                  <c:v>3745691.6500000013</c:v>
                </c:pt>
                <c:pt idx="23">
                  <c:v>3898957.7500000014</c:v>
                </c:pt>
                <c:pt idx="24">
                  <c:v>4052223.8500000015</c:v>
                </c:pt>
                <c:pt idx="25">
                  <c:v>4342914.9500000011</c:v>
                </c:pt>
                <c:pt idx="26">
                  <c:v>4496181.0500000007</c:v>
                </c:pt>
                <c:pt idx="27">
                  <c:v>4649447.1500000004</c:v>
                </c:pt>
                <c:pt idx="28">
                  <c:v>4802713.25</c:v>
                </c:pt>
                <c:pt idx="29">
                  <c:v>4896206.0995567897</c:v>
                </c:pt>
              </c:numCache>
            </c:numRef>
          </c:val>
          <c:smooth val="0"/>
          <c:extLst>
            <c:ext xmlns:c16="http://schemas.microsoft.com/office/drawing/2014/chart" uri="{C3380CC4-5D6E-409C-BE32-E72D297353CC}">
              <c16:uniqueId val="{00000003-2821-4197-BDAA-5F4F169BB6BF}"/>
            </c:ext>
          </c:extLst>
        </c:ser>
        <c:dLbls>
          <c:showLegendKey val="0"/>
          <c:showVal val="0"/>
          <c:showCatName val="0"/>
          <c:showSerName val="0"/>
          <c:showPercent val="0"/>
          <c:showBubbleSize val="0"/>
        </c:dLbls>
        <c:marker val="1"/>
        <c:smooth val="0"/>
        <c:axId val="339113055"/>
        <c:axId val="327878415"/>
      </c:lineChart>
      <c:catAx>
        <c:axId val="33911305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Vuosi</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27878415"/>
        <c:crosses val="autoZero"/>
        <c:auto val="1"/>
        <c:lblAlgn val="ctr"/>
        <c:lblOffset val="100"/>
        <c:noMultiLvlLbl val="0"/>
      </c:catAx>
      <c:valAx>
        <c:axId val="3278784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k€</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39113055"/>
        <c:crosses val="autoZero"/>
        <c:crossBetween val="between"/>
        <c:dispUnits>
          <c:builtInUnit val="thousands"/>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Nettokustannukset, </a:t>
            </a:r>
            <a:r>
              <a:rPr lang="fi-FI" dirty="0" err="1"/>
              <a:t>SoTe</a:t>
            </a:r>
            <a:r>
              <a:rPr lang="fi-FI" dirty="0"/>
              <a:t> + Campus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v>Nettokustannukset, energiajärjestelmä</c:v>
          </c:tx>
          <c:spPr>
            <a:solidFill>
              <a:schemeClr val="accent2"/>
            </a:solidFill>
            <a:ln>
              <a:noFill/>
            </a:ln>
            <a:effectLst/>
          </c:spPr>
          <c:invertIfNegative val="0"/>
          <c:val>
            <c:numRef>
              <c:f>Eskalaatioilla!$D$4:$AG$4</c:f>
              <c:numCache>
                <c:formatCode>#,##0</c:formatCode>
                <c:ptCount val="30"/>
                <c:pt idx="0">
                  <c:v>2228255.6</c:v>
                </c:pt>
                <c:pt idx="1">
                  <c:v>68772.319999999992</c:v>
                </c:pt>
                <c:pt idx="2">
                  <c:v>69867.208400000003</c:v>
                </c:pt>
                <c:pt idx="3">
                  <c:v>70983.994567999995</c:v>
                </c:pt>
                <c:pt idx="4">
                  <c:v>72123.116459359997</c:v>
                </c:pt>
                <c:pt idx="5">
                  <c:v>73285.020788547205</c:v>
                </c:pt>
                <c:pt idx="6">
                  <c:v>74470.163204318145</c:v>
                </c:pt>
                <c:pt idx="7">
                  <c:v>75679.0084684045</c:v>
                </c:pt>
                <c:pt idx="8">
                  <c:v>76912.030637772594</c:v>
                </c:pt>
                <c:pt idx="9">
                  <c:v>78169.713250528046</c:v>
                </c:pt>
                <c:pt idx="10">
                  <c:v>79452.549515538602</c:v>
                </c:pt>
                <c:pt idx="11">
                  <c:v>80761.042505849357</c:v>
                </c:pt>
                <c:pt idx="12">
                  <c:v>82095.705355966362</c:v>
                </c:pt>
                <c:pt idx="13">
                  <c:v>83457.061463085687</c:v>
                </c:pt>
                <c:pt idx="14">
                  <c:v>84845.6446923474</c:v>
                </c:pt>
                <c:pt idx="15">
                  <c:v>120261.99958619433</c:v>
                </c:pt>
                <c:pt idx="16">
                  <c:v>87706.681577918236</c:v>
                </c:pt>
                <c:pt idx="17">
                  <c:v>89180.257209476607</c:v>
                </c:pt>
                <c:pt idx="18">
                  <c:v>90683.304353666128</c:v>
                </c:pt>
                <c:pt idx="19">
                  <c:v>92216.412440739441</c:v>
                </c:pt>
                <c:pt idx="20">
                  <c:v>143230.18268955423</c:v>
                </c:pt>
                <c:pt idx="21">
                  <c:v>95375.228343345327</c:v>
                </c:pt>
                <c:pt idx="22">
                  <c:v>97002.174910212241</c:v>
                </c:pt>
                <c:pt idx="23">
                  <c:v>98661.660408416457</c:v>
                </c:pt>
                <c:pt idx="24">
                  <c:v>100354.33561658479</c:v>
                </c:pt>
                <c:pt idx="25">
                  <c:v>206040.86432891648</c:v>
                </c:pt>
                <c:pt idx="26">
                  <c:v>103841.92361549483</c:v>
                </c:pt>
                <c:pt idx="27">
                  <c:v>105638.20408780471</c:v>
                </c:pt>
                <c:pt idx="28">
                  <c:v>107470.41016956083</c:v>
                </c:pt>
                <c:pt idx="29">
                  <c:v>-693637.13306044834</c:v>
                </c:pt>
              </c:numCache>
            </c:numRef>
          </c:val>
          <c:extLst>
            <c:ext xmlns:c16="http://schemas.microsoft.com/office/drawing/2014/chart" uri="{C3380CC4-5D6E-409C-BE32-E72D297353CC}">
              <c16:uniqueId val="{00000000-CC24-4FF1-B962-EECA7C6A2460}"/>
            </c:ext>
          </c:extLst>
        </c:ser>
        <c:ser>
          <c:idx val="1"/>
          <c:order val="1"/>
          <c:tx>
            <c:v>Nettokustannukset, BaU</c:v>
          </c:tx>
          <c:spPr>
            <a:solidFill>
              <a:schemeClr val="tx1">
                <a:lumMod val="65000"/>
                <a:lumOff val="35000"/>
              </a:schemeClr>
            </a:solidFill>
            <a:ln>
              <a:noFill/>
            </a:ln>
            <a:effectLst/>
          </c:spPr>
          <c:invertIfNegative val="0"/>
          <c:val>
            <c:numRef>
              <c:f>Eskalaatioilla!$D$5:$AG$5</c:f>
              <c:numCache>
                <c:formatCode>#,##0</c:formatCode>
                <c:ptCount val="30"/>
                <c:pt idx="0">
                  <c:v>322587.45</c:v>
                </c:pt>
                <c:pt idx="1">
                  <c:v>157570.17000000001</c:v>
                </c:pt>
                <c:pt idx="2">
                  <c:v>162001.96650000001</c:v>
                </c:pt>
                <c:pt idx="3">
                  <c:v>166565.29338300001</c:v>
                </c:pt>
                <c:pt idx="4">
                  <c:v>171264.06809024999</c:v>
                </c:pt>
                <c:pt idx="5">
                  <c:v>176102.32501683268</c:v>
                </c:pt>
                <c:pt idx="6">
                  <c:v>181084.21900889036</c:v>
                </c:pt>
                <c:pt idx="7">
                  <c:v>186214.02896554084</c:v>
                </c:pt>
                <c:pt idx="8">
                  <c:v>191496.16154861849</c:v>
                </c:pt>
                <c:pt idx="9">
                  <c:v>196935.15500347072</c:v>
                </c:pt>
                <c:pt idx="10">
                  <c:v>202535.68309413639</c:v>
                </c:pt>
                <c:pt idx="11">
                  <c:v>208302.55915633324</c:v>
                </c:pt>
                <c:pt idx="12">
                  <c:v>214240.7402717834</c:v>
                </c:pt>
                <c:pt idx="13">
                  <c:v>220355.33156751233</c:v>
                </c:pt>
                <c:pt idx="14">
                  <c:v>226651.59064386465</c:v>
                </c:pt>
                <c:pt idx="15">
                  <c:v>267134.93213509407</c:v>
                </c:pt>
                <c:pt idx="16">
                  <c:v>239810.93240649861</c:v>
                </c:pt>
                <c:pt idx="17">
                  <c:v>246685.33439219234</c:v>
                </c:pt>
                <c:pt idx="18">
                  <c:v>253764.05257772689</c:v>
                </c:pt>
                <c:pt idx="19">
                  <c:v>261053.17813190279</c:v>
                </c:pt>
                <c:pt idx="20">
                  <c:v>285808.98419224093</c:v>
                </c:pt>
                <c:pt idx="21">
                  <c:v>276287.93130871671</c:v>
                </c:pt>
                <c:pt idx="22">
                  <c:v>284246.67305050103</c:v>
                </c:pt>
                <c:pt idx="23">
                  <c:v>292442.06178058934</c:v>
                </c:pt>
                <c:pt idx="24">
                  <c:v>300881.15460335172</c:v>
                </c:pt>
                <c:pt idx="25">
                  <c:v>446996.21949018392</c:v>
                </c:pt>
                <c:pt idx="26">
                  <c:v>318519.74158859573</c:v>
                </c:pt>
                <c:pt idx="27">
                  <c:v>327734.42972023389</c:v>
                </c:pt>
                <c:pt idx="28">
                  <c:v>337223.22307350091</c:v>
                </c:pt>
                <c:pt idx="29">
                  <c:v>287221.04765338905</c:v>
                </c:pt>
              </c:numCache>
            </c:numRef>
          </c:val>
          <c:extLst>
            <c:ext xmlns:c16="http://schemas.microsoft.com/office/drawing/2014/chart" uri="{C3380CC4-5D6E-409C-BE32-E72D297353CC}">
              <c16:uniqueId val="{00000001-CC24-4FF1-B962-EECA7C6A2460}"/>
            </c:ext>
          </c:extLst>
        </c:ser>
        <c:dLbls>
          <c:showLegendKey val="0"/>
          <c:showVal val="0"/>
          <c:showCatName val="0"/>
          <c:showSerName val="0"/>
          <c:showPercent val="0"/>
          <c:showBubbleSize val="0"/>
        </c:dLbls>
        <c:gapWidth val="150"/>
        <c:axId val="339113055"/>
        <c:axId val="327878415"/>
      </c:barChart>
      <c:lineChart>
        <c:grouping val="standard"/>
        <c:varyColors val="0"/>
        <c:ser>
          <c:idx val="2"/>
          <c:order val="2"/>
          <c:tx>
            <c:v>Kum. nettokustannukset, energiajärjestelmä</c:v>
          </c:tx>
          <c:spPr>
            <a:ln w="19050" cap="rnd">
              <a:solidFill>
                <a:schemeClr val="accent2"/>
              </a:solidFill>
              <a:round/>
            </a:ln>
            <a:effectLst/>
          </c:spPr>
          <c:marker>
            <c:symbol val="none"/>
          </c:marker>
          <c:val>
            <c:numRef>
              <c:f>Eskalaatioilla!$D$8:$AG$8</c:f>
              <c:numCache>
                <c:formatCode>#,##0</c:formatCode>
                <c:ptCount val="30"/>
                <c:pt idx="0">
                  <c:v>2228255.6</c:v>
                </c:pt>
                <c:pt idx="1">
                  <c:v>2297027.92</c:v>
                </c:pt>
                <c:pt idx="2">
                  <c:v>2366895.1283999998</c:v>
                </c:pt>
                <c:pt idx="3">
                  <c:v>2437879.1229679999</c:v>
                </c:pt>
                <c:pt idx="4">
                  <c:v>2510002.2394273598</c:v>
                </c:pt>
                <c:pt idx="5">
                  <c:v>2583287.2602159069</c:v>
                </c:pt>
                <c:pt idx="6">
                  <c:v>2657757.4234202253</c:v>
                </c:pt>
                <c:pt idx="7">
                  <c:v>2733436.4318886297</c:v>
                </c:pt>
                <c:pt idx="8">
                  <c:v>2810348.4625264024</c:v>
                </c:pt>
                <c:pt idx="9">
                  <c:v>2888518.1757769305</c:v>
                </c:pt>
                <c:pt idx="10">
                  <c:v>2967970.7252924689</c:v>
                </c:pt>
                <c:pt idx="11">
                  <c:v>3048731.7677983181</c:v>
                </c:pt>
                <c:pt idx="12">
                  <c:v>3130827.4731542845</c:v>
                </c:pt>
                <c:pt idx="13">
                  <c:v>3214284.53461737</c:v>
                </c:pt>
                <c:pt idx="14">
                  <c:v>3299130.1793097174</c:v>
                </c:pt>
                <c:pt idx="15">
                  <c:v>3419392.1788959117</c:v>
                </c:pt>
                <c:pt idx="16">
                  <c:v>3507098.8604738298</c:v>
                </c:pt>
                <c:pt idx="17">
                  <c:v>3596279.1176833063</c:v>
                </c:pt>
                <c:pt idx="18">
                  <c:v>3686962.4220369724</c:v>
                </c:pt>
                <c:pt idx="19">
                  <c:v>3779178.8344777119</c:v>
                </c:pt>
                <c:pt idx="20">
                  <c:v>3922409.017167266</c:v>
                </c:pt>
                <c:pt idx="21">
                  <c:v>4017784.2455106112</c:v>
                </c:pt>
                <c:pt idx="22">
                  <c:v>4114786.4204208236</c:v>
                </c:pt>
                <c:pt idx="23">
                  <c:v>4213448.0808292404</c:v>
                </c:pt>
                <c:pt idx="24">
                  <c:v>4313802.4164458252</c:v>
                </c:pt>
                <c:pt idx="25">
                  <c:v>4519843.2807747414</c:v>
                </c:pt>
                <c:pt idx="26">
                  <c:v>4623685.2043902362</c:v>
                </c:pt>
                <c:pt idx="27">
                  <c:v>4729323.4084780412</c:v>
                </c:pt>
                <c:pt idx="28">
                  <c:v>4836793.8186476016</c:v>
                </c:pt>
                <c:pt idx="29">
                  <c:v>4143156.6855871533</c:v>
                </c:pt>
              </c:numCache>
            </c:numRef>
          </c:val>
          <c:smooth val="0"/>
          <c:extLst>
            <c:ext xmlns:c16="http://schemas.microsoft.com/office/drawing/2014/chart" uri="{C3380CC4-5D6E-409C-BE32-E72D297353CC}">
              <c16:uniqueId val="{00000002-CC24-4FF1-B962-EECA7C6A2460}"/>
            </c:ext>
          </c:extLst>
        </c:ser>
        <c:ser>
          <c:idx val="3"/>
          <c:order val="3"/>
          <c:tx>
            <c:v>Kum. nettokustannukset, BaU</c:v>
          </c:tx>
          <c:spPr>
            <a:ln w="19050" cap="rnd">
              <a:solidFill>
                <a:schemeClr val="tx1">
                  <a:lumMod val="65000"/>
                  <a:lumOff val="35000"/>
                </a:schemeClr>
              </a:solidFill>
              <a:round/>
            </a:ln>
            <a:effectLst/>
          </c:spPr>
          <c:marker>
            <c:symbol val="none"/>
          </c:marker>
          <c:val>
            <c:numRef>
              <c:f>Eskalaatioilla!$D$9:$AG$9</c:f>
              <c:numCache>
                <c:formatCode>#,##0</c:formatCode>
                <c:ptCount val="30"/>
                <c:pt idx="0">
                  <c:v>322587.45</c:v>
                </c:pt>
                <c:pt idx="1">
                  <c:v>480157.62</c:v>
                </c:pt>
                <c:pt idx="2">
                  <c:v>642159.58649999998</c:v>
                </c:pt>
                <c:pt idx="3">
                  <c:v>808724.87988299993</c:v>
                </c:pt>
                <c:pt idx="4">
                  <c:v>979988.94797324995</c:v>
                </c:pt>
                <c:pt idx="5">
                  <c:v>1156091.2729900826</c:v>
                </c:pt>
                <c:pt idx="6">
                  <c:v>1337175.4919989731</c:v>
                </c:pt>
                <c:pt idx="7">
                  <c:v>1523389.520964514</c:v>
                </c:pt>
                <c:pt idx="8">
                  <c:v>1714885.6825131325</c:v>
                </c:pt>
                <c:pt idx="9">
                  <c:v>1911820.8375166031</c:v>
                </c:pt>
                <c:pt idx="10">
                  <c:v>2114356.5206107395</c:v>
                </c:pt>
                <c:pt idx="11">
                  <c:v>2322659.0797670726</c:v>
                </c:pt>
                <c:pt idx="12">
                  <c:v>2536899.820038856</c:v>
                </c:pt>
                <c:pt idx="13">
                  <c:v>2757255.1516063684</c:v>
                </c:pt>
                <c:pt idx="14">
                  <c:v>2983906.742250233</c:v>
                </c:pt>
                <c:pt idx="15">
                  <c:v>3251041.6743853269</c:v>
                </c:pt>
                <c:pt idx="16">
                  <c:v>3490852.6067918255</c:v>
                </c:pt>
                <c:pt idx="17">
                  <c:v>3737537.9411840178</c:v>
                </c:pt>
                <c:pt idx="18">
                  <c:v>3991301.9937617448</c:v>
                </c:pt>
                <c:pt idx="19">
                  <c:v>4252355.1718936479</c:v>
                </c:pt>
                <c:pt idx="20">
                  <c:v>4538164.1560858889</c:v>
                </c:pt>
                <c:pt idx="21">
                  <c:v>4814452.0873946054</c:v>
                </c:pt>
                <c:pt idx="22">
                  <c:v>5098698.7604451068</c:v>
                </c:pt>
                <c:pt idx="23">
                  <c:v>5391140.8222256964</c:v>
                </c:pt>
                <c:pt idx="24">
                  <c:v>5692021.9768290482</c:v>
                </c:pt>
                <c:pt idx="25">
                  <c:v>6139018.1963192318</c:v>
                </c:pt>
                <c:pt idx="26">
                  <c:v>6457537.9379078271</c:v>
                </c:pt>
                <c:pt idx="27">
                  <c:v>6785272.3676280612</c:v>
                </c:pt>
                <c:pt idx="28">
                  <c:v>7122495.5907015624</c:v>
                </c:pt>
                <c:pt idx="29">
                  <c:v>7409716.6383549515</c:v>
                </c:pt>
              </c:numCache>
            </c:numRef>
          </c:val>
          <c:smooth val="0"/>
          <c:extLst>
            <c:ext xmlns:c16="http://schemas.microsoft.com/office/drawing/2014/chart" uri="{C3380CC4-5D6E-409C-BE32-E72D297353CC}">
              <c16:uniqueId val="{00000003-CC24-4FF1-B962-EECA7C6A2460}"/>
            </c:ext>
          </c:extLst>
        </c:ser>
        <c:dLbls>
          <c:showLegendKey val="0"/>
          <c:showVal val="0"/>
          <c:showCatName val="0"/>
          <c:showSerName val="0"/>
          <c:showPercent val="0"/>
          <c:showBubbleSize val="0"/>
        </c:dLbls>
        <c:marker val="1"/>
        <c:smooth val="0"/>
        <c:axId val="339113055"/>
        <c:axId val="327878415"/>
      </c:lineChart>
      <c:catAx>
        <c:axId val="33911305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Vuosi</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27878415"/>
        <c:crosses val="autoZero"/>
        <c:auto val="1"/>
        <c:lblAlgn val="ctr"/>
        <c:lblOffset val="100"/>
        <c:noMultiLvlLbl val="0"/>
      </c:catAx>
      <c:valAx>
        <c:axId val="3278784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k€</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39113055"/>
        <c:crosses val="autoZero"/>
        <c:crossBetween val="between"/>
        <c:dispUnits>
          <c:builtInUnit val="thousands"/>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C25F32-AE71-4D22-BDAB-E7ABC9C09BA7}"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fi-FI"/>
        </a:p>
      </dgm:t>
    </dgm:pt>
    <dgm:pt modelId="{DD4D5531-58F4-4620-B697-556627032FF8}">
      <dgm:prSet phldrT="[Teksti]"/>
      <dgm:spPr/>
      <dgm:t>
        <a:bodyPr/>
        <a:lstStyle/>
        <a:p>
          <a:r>
            <a:rPr lang="fi-FI" dirty="0"/>
            <a:t>Päävastuullinen energiaoperaattori</a:t>
          </a:r>
        </a:p>
      </dgm:t>
    </dgm:pt>
    <dgm:pt modelId="{D0843C38-3ECF-4BDA-AC22-869C66217662}" type="parTrans" cxnId="{3F1ADE57-6C33-4671-92DE-FD38AC8061EF}">
      <dgm:prSet/>
      <dgm:spPr/>
      <dgm:t>
        <a:bodyPr/>
        <a:lstStyle/>
        <a:p>
          <a:endParaRPr lang="fi-FI"/>
        </a:p>
      </dgm:t>
    </dgm:pt>
    <dgm:pt modelId="{0D8F5FFD-64AE-4E57-9F98-4B52C87FA2F2}" type="sibTrans" cxnId="{3F1ADE57-6C33-4671-92DE-FD38AC8061EF}">
      <dgm:prSet/>
      <dgm:spPr/>
      <dgm:t>
        <a:bodyPr/>
        <a:lstStyle/>
        <a:p>
          <a:endParaRPr lang="fi-FI"/>
        </a:p>
      </dgm:t>
    </dgm:pt>
    <dgm:pt modelId="{C410CB10-C664-4ADA-857F-85AC8304A249}">
      <dgm:prSet phldrT="[Teksti]"/>
      <dgm:spPr/>
      <dgm:t>
        <a:bodyPr/>
        <a:lstStyle/>
        <a:p>
          <a:r>
            <a:rPr lang="fi-FI" dirty="0"/>
            <a:t>Teknologiavastuut</a:t>
          </a:r>
        </a:p>
      </dgm:t>
    </dgm:pt>
    <dgm:pt modelId="{FA270B5E-9168-4F30-8E79-6469306113ED}" type="parTrans" cxnId="{27F5A9CB-CCC1-4146-ABE6-D4BA5CAF336B}">
      <dgm:prSet/>
      <dgm:spPr/>
      <dgm:t>
        <a:bodyPr/>
        <a:lstStyle/>
        <a:p>
          <a:endParaRPr lang="fi-FI"/>
        </a:p>
      </dgm:t>
    </dgm:pt>
    <dgm:pt modelId="{394F3B27-910D-4A8C-AEE5-4CA8521CD983}" type="sibTrans" cxnId="{27F5A9CB-CCC1-4146-ABE6-D4BA5CAF336B}">
      <dgm:prSet/>
      <dgm:spPr/>
      <dgm:t>
        <a:bodyPr/>
        <a:lstStyle/>
        <a:p>
          <a:endParaRPr lang="fi-FI"/>
        </a:p>
      </dgm:t>
    </dgm:pt>
    <dgm:pt modelId="{E19CC16B-AE0D-40DD-BAB1-30042A564C40}">
      <dgm:prSet phldrT="[Teksti]"/>
      <dgm:spPr/>
      <dgm:t>
        <a:bodyPr/>
        <a:lstStyle/>
        <a:p>
          <a:r>
            <a:rPr lang="fi-FI" dirty="0"/>
            <a:t>Rahoitus</a:t>
          </a:r>
        </a:p>
      </dgm:t>
    </dgm:pt>
    <dgm:pt modelId="{0BFFD1A3-4905-4380-9471-337CB4C2BED0}" type="parTrans" cxnId="{A00D58F8-3C6C-40F0-BFC9-9ED4FE64E445}">
      <dgm:prSet/>
      <dgm:spPr/>
      <dgm:t>
        <a:bodyPr/>
        <a:lstStyle/>
        <a:p>
          <a:endParaRPr lang="fi-FI"/>
        </a:p>
      </dgm:t>
    </dgm:pt>
    <dgm:pt modelId="{AFDD999C-8A9D-4C88-A7BC-592E3759E51C}" type="sibTrans" cxnId="{A00D58F8-3C6C-40F0-BFC9-9ED4FE64E445}">
      <dgm:prSet/>
      <dgm:spPr/>
      <dgm:t>
        <a:bodyPr/>
        <a:lstStyle/>
        <a:p>
          <a:endParaRPr lang="fi-FI"/>
        </a:p>
      </dgm:t>
    </dgm:pt>
    <dgm:pt modelId="{1C2795DF-35AE-472A-9E0D-BD4FDD94AE29}">
      <dgm:prSet phldrT="[Teksti]"/>
      <dgm:spPr/>
      <dgm:t>
        <a:bodyPr/>
        <a:lstStyle/>
        <a:p>
          <a:r>
            <a:rPr lang="fi-FI" dirty="0"/>
            <a:t>Operointivastuut</a:t>
          </a:r>
        </a:p>
      </dgm:t>
    </dgm:pt>
    <dgm:pt modelId="{AF376795-1349-496B-90C9-948AD6B05B9B}" type="sibTrans" cxnId="{CD6B5CB8-2368-48F4-98CB-230389303B88}">
      <dgm:prSet/>
      <dgm:spPr/>
      <dgm:t>
        <a:bodyPr/>
        <a:lstStyle/>
        <a:p>
          <a:endParaRPr lang="fi-FI"/>
        </a:p>
      </dgm:t>
    </dgm:pt>
    <dgm:pt modelId="{539FA51B-D1B1-4DD4-AC7D-7163AAD1D0BB}" type="parTrans" cxnId="{CD6B5CB8-2368-48F4-98CB-230389303B88}">
      <dgm:prSet/>
      <dgm:spPr/>
      <dgm:t>
        <a:bodyPr/>
        <a:lstStyle/>
        <a:p>
          <a:endParaRPr lang="fi-FI"/>
        </a:p>
      </dgm:t>
    </dgm:pt>
    <dgm:pt modelId="{09DBDA05-B01C-4770-9837-540A99537DB5}">
      <dgm:prSet/>
      <dgm:spPr/>
      <dgm:t>
        <a:bodyPr/>
        <a:lstStyle/>
        <a:p>
          <a:r>
            <a:rPr lang="fi-FI" dirty="0"/>
            <a:t>Energian myynti</a:t>
          </a:r>
        </a:p>
      </dgm:t>
    </dgm:pt>
    <dgm:pt modelId="{8FA327D9-8681-47DE-B6D6-3B55E7B4B7A7}" type="parTrans" cxnId="{0D31AE3B-9127-4F84-A374-A3016C97D166}">
      <dgm:prSet/>
      <dgm:spPr/>
      <dgm:t>
        <a:bodyPr/>
        <a:lstStyle/>
        <a:p>
          <a:endParaRPr lang="fi-FI"/>
        </a:p>
      </dgm:t>
    </dgm:pt>
    <dgm:pt modelId="{09CBDCB6-9CBB-4EED-8C42-B24C17D89617}" type="sibTrans" cxnId="{0D31AE3B-9127-4F84-A374-A3016C97D166}">
      <dgm:prSet/>
      <dgm:spPr/>
      <dgm:t>
        <a:bodyPr/>
        <a:lstStyle/>
        <a:p>
          <a:endParaRPr lang="fi-FI"/>
        </a:p>
      </dgm:t>
    </dgm:pt>
    <dgm:pt modelId="{9F763C8C-FAC5-4F12-8092-EE89F70DF0A9}">
      <dgm:prSet/>
      <dgm:spPr/>
      <dgm:t>
        <a:bodyPr/>
        <a:lstStyle/>
        <a:p>
          <a:r>
            <a:rPr lang="fi-FI" dirty="0" err="1"/>
            <a:t>Ene</a:t>
          </a:r>
          <a:r>
            <a:rPr lang="fi-FI" dirty="0"/>
            <a:t>-järjestelmien käyttö- ja kunnossapito</a:t>
          </a:r>
        </a:p>
      </dgm:t>
    </dgm:pt>
    <dgm:pt modelId="{7A66CEDD-F094-4A6C-B7A9-23B6276C40C2}" type="parTrans" cxnId="{EC8CD908-6E23-485C-A15B-F52BE88203AD}">
      <dgm:prSet/>
      <dgm:spPr/>
      <dgm:t>
        <a:bodyPr/>
        <a:lstStyle/>
        <a:p>
          <a:endParaRPr lang="fi-FI"/>
        </a:p>
      </dgm:t>
    </dgm:pt>
    <dgm:pt modelId="{C058739D-2263-44BD-8A1D-10BBE3DC4248}" type="sibTrans" cxnId="{EC8CD908-6E23-485C-A15B-F52BE88203AD}">
      <dgm:prSet/>
      <dgm:spPr/>
      <dgm:t>
        <a:bodyPr/>
        <a:lstStyle/>
        <a:p>
          <a:endParaRPr lang="fi-FI"/>
        </a:p>
      </dgm:t>
    </dgm:pt>
    <dgm:pt modelId="{CD19EA92-EBD7-46ED-BE54-C4D8F12D5829}">
      <dgm:prSet/>
      <dgm:spPr/>
      <dgm:t>
        <a:bodyPr/>
        <a:lstStyle/>
        <a:p>
          <a:r>
            <a:rPr lang="fi-FI" dirty="0" err="1"/>
            <a:t>Ene</a:t>
          </a:r>
          <a:r>
            <a:rPr lang="fi-FI" dirty="0"/>
            <a:t>-tuotannon optimointi</a:t>
          </a:r>
        </a:p>
      </dgm:t>
    </dgm:pt>
    <dgm:pt modelId="{AA3CC14C-3561-4324-B27C-EB5C2A3AC6D5}" type="parTrans" cxnId="{3D6A2FDC-B782-43E0-A759-DD0046B140AB}">
      <dgm:prSet/>
      <dgm:spPr/>
      <dgm:t>
        <a:bodyPr/>
        <a:lstStyle/>
        <a:p>
          <a:endParaRPr lang="fi-FI"/>
        </a:p>
      </dgm:t>
    </dgm:pt>
    <dgm:pt modelId="{27B61190-9574-4246-9ECB-0C373A8B337A}" type="sibTrans" cxnId="{3D6A2FDC-B782-43E0-A759-DD0046B140AB}">
      <dgm:prSet/>
      <dgm:spPr/>
      <dgm:t>
        <a:bodyPr/>
        <a:lstStyle/>
        <a:p>
          <a:endParaRPr lang="fi-FI"/>
        </a:p>
      </dgm:t>
    </dgm:pt>
    <dgm:pt modelId="{BC87842D-E924-4D3C-8B43-27C12A61EA31}">
      <dgm:prSet/>
      <dgm:spPr/>
      <dgm:t>
        <a:bodyPr/>
        <a:lstStyle/>
        <a:p>
          <a:r>
            <a:rPr lang="fi-FI" dirty="0"/>
            <a:t>Lämmön- ja jäähdytyksen tuotanto</a:t>
          </a:r>
        </a:p>
      </dgm:t>
    </dgm:pt>
    <dgm:pt modelId="{C4DAFB3A-E1BD-400A-A342-A3C798646B66}" type="parTrans" cxnId="{B3EE1945-70DB-4F4A-BD30-F80A9D81BD3B}">
      <dgm:prSet/>
      <dgm:spPr/>
      <dgm:t>
        <a:bodyPr/>
        <a:lstStyle/>
        <a:p>
          <a:endParaRPr lang="fi-FI"/>
        </a:p>
      </dgm:t>
    </dgm:pt>
    <dgm:pt modelId="{ACA68BC1-64A7-437C-851F-674AB7A3392F}" type="sibTrans" cxnId="{B3EE1945-70DB-4F4A-BD30-F80A9D81BD3B}">
      <dgm:prSet/>
      <dgm:spPr/>
      <dgm:t>
        <a:bodyPr/>
        <a:lstStyle/>
        <a:p>
          <a:endParaRPr lang="fi-FI"/>
        </a:p>
      </dgm:t>
    </dgm:pt>
    <dgm:pt modelId="{43993E1B-0A46-4418-A2D2-FEC5624F4014}">
      <dgm:prSet/>
      <dgm:spPr/>
      <dgm:t>
        <a:bodyPr/>
        <a:lstStyle/>
        <a:p>
          <a:r>
            <a:rPr lang="fi-FI" dirty="0"/>
            <a:t>Aurinkosähkö ja sähköakku</a:t>
          </a:r>
        </a:p>
      </dgm:t>
    </dgm:pt>
    <dgm:pt modelId="{3E6A554E-623D-4FA7-8A6A-D772439E4F0E}" type="parTrans" cxnId="{39B2084C-8562-4FB7-8720-2DC6B2946E83}">
      <dgm:prSet/>
      <dgm:spPr/>
      <dgm:t>
        <a:bodyPr/>
        <a:lstStyle/>
        <a:p>
          <a:endParaRPr lang="fi-FI"/>
        </a:p>
      </dgm:t>
    </dgm:pt>
    <dgm:pt modelId="{F86E2E09-3645-4C65-87FB-12F7DE5ED18E}" type="sibTrans" cxnId="{39B2084C-8562-4FB7-8720-2DC6B2946E83}">
      <dgm:prSet/>
      <dgm:spPr/>
      <dgm:t>
        <a:bodyPr/>
        <a:lstStyle/>
        <a:p>
          <a:endParaRPr lang="fi-FI"/>
        </a:p>
      </dgm:t>
    </dgm:pt>
    <dgm:pt modelId="{CFDBA953-26B2-432B-9B55-ADC16C8EBDCC}">
      <dgm:prSet/>
      <dgm:spPr/>
      <dgm:t>
        <a:bodyPr/>
        <a:lstStyle/>
        <a:p>
          <a:r>
            <a:rPr lang="fi-FI" dirty="0"/>
            <a:t>Kiinteistön </a:t>
          </a:r>
          <a:r>
            <a:rPr lang="fi-FI" dirty="0" err="1"/>
            <a:t>ene</a:t>
          </a:r>
          <a:r>
            <a:rPr lang="fi-FI" dirty="0"/>
            <a:t>-järjestelmät</a:t>
          </a:r>
        </a:p>
      </dgm:t>
    </dgm:pt>
    <dgm:pt modelId="{8F935C61-F262-4756-9143-B5BC70A59F85}" type="parTrans" cxnId="{FE194AF4-9670-4080-BE47-C18A935CA0B0}">
      <dgm:prSet/>
      <dgm:spPr/>
      <dgm:t>
        <a:bodyPr/>
        <a:lstStyle/>
        <a:p>
          <a:endParaRPr lang="fi-FI"/>
        </a:p>
      </dgm:t>
    </dgm:pt>
    <dgm:pt modelId="{0278B94B-BFFC-4B2F-ABDF-836C62580549}" type="sibTrans" cxnId="{FE194AF4-9670-4080-BE47-C18A935CA0B0}">
      <dgm:prSet/>
      <dgm:spPr/>
      <dgm:t>
        <a:bodyPr/>
        <a:lstStyle/>
        <a:p>
          <a:endParaRPr lang="fi-FI"/>
        </a:p>
      </dgm:t>
    </dgm:pt>
    <dgm:pt modelId="{1CB96149-6999-4A56-8B8A-3DCDE98225A8}">
      <dgm:prSet/>
      <dgm:spPr/>
      <dgm:t>
        <a:bodyPr/>
        <a:lstStyle/>
        <a:p>
          <a:r>
            <a:rPr lang="fi-FI" dirty="0"/>
            <a:t>Kysyntäjousto / tehonhallinta (lämpö ja sähkö)</a:t>
          </a:r>
        </a:p>
      </dgm:t>
    </dgm:pt>
    <dgm:pt modelId="{8760FC53-67AE-43AF-9B65-3E1B52EDE28E}" type="parTrans" cxnId="{7CF2EEAB-6DA1-49B4-A7D8-EDD863EC9192}">
      <dgm:prSet/>
      <dgm:spPr/>
      <dgm:t>
        <a:bodyPr/>
        <a:lstStyle/>
        <a:p>
          <a:endParaRPr lang="fi-FI"/>
        </a:p>
      </dgm:t>
    </dgm:pt>
    <dgm:pt modelId="{F9A3E2A6-7993-485B-BE9B-A49B6409E39B}" type="sibTrans" cxnId="{7CF2EEAB-6DA1-49B4-A7D8-EDD863EC9192}">
      <dgm:prSet/>
      <dgm:spPr/>
      <dgm:t>
        <a:bodyPr/>
        <a:lstStyle/>
        <a:p>
          <a:endParaRPr lang="fi-FI"/>
        </a:p>
      </dgm:t>
    </dgm:pt>
    <dgm:pt modelId="{8F95AAF6-D674-42A7-89A6-3E9E956D06E6}">
      <dgm:prSet/>
      <dgm:spPr/>
      <dgm:t>
        <a:bodyPr/>
        <a:lstStyle/>
        <a:p>
          <a:r>
            <a:rPr lang="fi-FI" dirty="0"/>
            <a:t>Kiinteistöolosuhteiden hallinta</a:t>
          </a:r>
        </a:p>
      </dgm:t>
    </dgm:pt>
    <dgm:pt modelId="{FC8F6777-97DA-4DBD-9A83-9418B6D8C77E}" type="parTrans" cxnId="{445B0207-E8FF-44D8-BB4E-AC9F085E524B}">
      <dgm:prSet/>
      <dgm:spPr/>
      <dgm:t>
        <a:bodyPr/>
        <a:lstStyle/>
        <a:p>
          <a:endParaRPr lang="fi-FI"/>
        </a:p>
      </dgm:t>
    </dgm:pt>
    <dgm:pt modelId="{20F0B316-65B8-4C4C-834A-B683FE3CBAD3}" type="sibTrans" cxnId="{445B0207-E8FF-44D8-BB4E-AC9F085E524B}">
      <dgm:prSet/>
      <dgm:spPr/>
      <dgm:t>
        <a:bodyPr/>
        <a:lstStyle/>
        <a:p>
          <a:endParaRPr lang="fi-FI"/>
        </a:p>
      </dgm:t>
    </dgm:pt>
    <dgm:pt modelId="{A18209FE-DE24-4D81-9329-E1476BE53275}">
      <dgm:prSet/>
      <dgm:spPr/>
      <dgm:t>
        <a:bodyPr/>
        <a:lstStyle/>
        <a:p>
          <a:r>
            <a:rPr lang="fi-FI" dirty="0"/>
            <a:t>Sähkön tasehallinta</a:t>
          </a:r>
        </a:p>
      </dgm:t>
    </dgm:pt>
    <dgm:pt modelId="{93A8F79F-20A0-43DA-B5E2-910C1E45798B}" type="parTrans" cxnId="{1EB23F17-68CD-40E4-B5A6-8DC3F6B4A3F6}">
      <dgm:prSet/>
      <dgm:spPr/>
      <dgm:t>
        <a:bodyPr/>
        <a:lstStyle/>
        <a:p>
          <a:endParaRPr lang="fi-FI"/>
        </a:p>
      </dgm:t>
    </dgm:pt>
    <dgm:pt modelId="{BF688271-78C3-4761-866A-4B533198078D}" type="sibTrans" cxnId="{1EB23F17-68CD-40E4-B5A6-8DC3F6B4A3F6}">
      <dgm:prSet/>
      <dgm:spPr/>
      <dgm:t>
        <a:bodyPr/>
        <a:lstStyle/>
        <a:p>
          <a:endParaRPr lang="fi-FI"/>
        </a:p>
      </dgm:t>
    </dgm:pt>
    <dgm:pt modelId="{31247390-312D-4329-9A67-2D7170734255}">
      <dgm:prSet/>
      <dgm:spPr/>
      <dgm:t>
        <a:bodyPr/>
        <a:lstStyle/>
        <a:p>
          <a:r>
            <a:rPr lang="fi-FI" dirty="0"/>
            <a:t>Kiinteistön alajakokeskukset</a:t>
          </a:r>
        </a:p>
      </dgm:t>
    </dgm:pt>
    <dgm:pt modelId="{2C2D34A3-8EEB-46C4-AD84-4E58AE686D48}" type="parTrans" cxnId="{2E5CAF29-BC46-4264-A768-D11CF7AF749D}">
      <dgm:prSet/>
      <dgm:spPr/>
      <dgm:t>
        <a:bodyPr/>
        <a:lstStyle/>
        <a:p>
          <a:endParaRPr lang="fi-FI"/>
        </a:p>
      </dgm:t>
    </dgm:pt>
    <dgm:pt modelId="{04CB144B-F615-4E65-B6CD-9C3F6F60EF88}" type="sibTrans" cxnId="{2E5CAF29-BC46-4264-A768-D11CF7AF749D}">
      <dgm:prSet/>
      <dgm:spPr/>
      <dgm:t>
        <a:bodyPr/>
        <a:lstStyle/>
        <a:p>
          <a:endParaRPr lang="fi-FI"/>
        </a:p>
      </dgm:t>
    </dgm:pt>
    <dgm:pt modelId="{24E996EA-84E1-41E0-838E-18765578E61B}">
      <dgm:prSet/>
      <dgm:spPr/>
      <dgm:t>
        <a:bodyPr/>
        <a:lstStyle/>
        <a:p>
          <a:r>
            <a:rPr lang="fi-FI" dirty="0"/>
            <a:t>Energiamarkkinat / aggregointi</a:t>
          </a:r>
        </a:p>
      </dgm:t>
    </dgm:pt>
    <dgm:pt modelId="{DEF7D483-B3F2-4432-B6BE-923A60EE5F15}" type="parTrans" cxnId="{52F0EDF5-7D25-4B58-8EC9-1F0D8BA3A3AB}">
      <dgm:prSet/>
      <dgm:spPr/>
      <dgm:t>
        <a:bodyPr/>
        <a:lstStyle/>
        <a:p>
          <a:endParaRPr lang="fi-FI"/>
        </a:p>
      </dgm:t>
    </dgm:pt>
    <dgm:pt modelId="{C39EC833-6919-4953-B091-80A660B8B44E}" type="sibTrans" cxnId="{52F0EDF5-7D25-4B58-8EC9-1F0D8BA3A3AB}">
      <dgm:prSet/>
      <dgm:spPr/>
      <dgm:t>
        <a:bodyPr/>
        <a:lstStyle/>
        <a:p>
          <a:endParaRPr lang="fi-FI"/>
        </a:p>
      </dgm:t>
    </dgm:pt>
    <dgm:pt modelId="{1E5829DE-30D3-47EF-9CE0-9C34F13C3D34}">
      <dgm:prSet/>
      <dgm:spPr/>
      <dgm:t>
        <a:bodyPr/>
        <a:lstStyle/>
        <a:p>
          <a:r>
            <a:rPr lang="fi-FI" dirty="0"/>
            <a:t>Energiaverkot</a:t>
          </a:r>
        </a:p>
      </dgm:t>
    </dgm:pt>
    <dgm:pt modelId="{E49E4756-1264-441F-A1E7-3A287639239A}" type="parTrans" cxnId="{081F664E-396A-4EBA-81A6-E67DBBD9EFE4}">
      <dgm:prSet/>
      <dgm:spPr/>
      <dgm:t>
        <a:bodyPr/>
        <a:lstStyle/>
        <a:p>
          <a:endParaRPr lang="fi-FI"/>
        </a:p>
      </dgm:t>
    </dgm:pt>
    <dgm:pt modelId="{AD014A9A-056C-4FDB-BE15-248AE52F3C7C}" type="sibTrans" cxnId="{081F664E-396A-4EBA-81A6-E67DBBD9EFE4}">
      <dgm:prSet/>
      <dgm:spPr/>
      <dgm:t>
        <a:bodyPr/>
        <a:lstStyle/>
        <a:p>
          <a:endParaRPr lang="fi-FI"/>
        </a:p>
      </dgm:t>
    </dgm:pt>
    <dgm:pt modelId="{1A59749B-1B7B-4586-BDB0-AB177E8F0107}">
      <dgm:prSet/>
      <dgm:spPr/>
      <dgm:t>
        <a:bodyPr/>
        <a:lstStyle/>
        <a:p>
          <a:r>
            <a:rPr lang="fi-FI" dirty="0" err="1"/>
            <a:t>Ene</a:t>
          </a:r>
          <a:r>
            <a:rPr lang="fi-FI" dirty="0"/>
            <a:t>-keskuksen automaatio</a:t>
          </a:r>
        </a:p>
      </dgm:t>
    </dgm:pt>
    <dgm:pt modelId="{28CD2E5A-5856-4957-8B72-BF8B3110CFFA}" type="parTrans" cxnId="{6A0308D2-A796-4987-BB59-540005BC7ED0}">
      <dgm:prSet/>
      <dgm:spPr/>
      <dgm:t>
        <a:bodyPr/>
        <a:lstStyle/>
        <a:p>
          <a:endParaRPr lang="fi-FI"/>
        </a:p>
      </dgm:t>
    </dgm:pt>
    <dgm:pt modelId="{197382A7-6DB1-4AC1-9726-33FA00372A8A}" type="sibTrans" cxnId="{6A0308D2-A796-4987-BB59-540005BC7ED0}">
      <dgm:prSet/>
      <dgm:spPr/>
      <dgm:t>
        <a:bodyPr/>
        <a:lstStyle/>
        <a:p>
          <a:endParaRPr lang="fi-FI"/>
        </a:p>
      </dgm:t>
    </dgm:pt>
    <dgm:pt modelId="{952C4510-0D2F-439B-8512-94FAAA087B4E}" type="pres">
      <dgm:prSet presAssocID="{5DC25F32-AE71-4D22-BDAB-E7ABC9C09BA7}" presName="hierChild1" presStyleCnt="0">
        <dgm:presLayoutVars>
          <dgm:orgChart val="1"/>
          <dgm:chPref val="1"/>
          <dgm:dir/>
          <dgm:animOne val="branch"/>
          <dgm:animLvl val="lvl"/>
          <dgm:resizeHandles/>
        </dgm:presLayoutVars>
      </dgm:prSet>
      <dgm:spPr/>
    </dgm:pt>
    <dgm:pt modelId="{D1D13884-6F28-40BF-817E-F0CFBD1DE0A7}" type="pres">
      <dgm:prSet presAssocID="{DD4D5531-58F4-4620-B697-556627032FF8}" presName="hierRoot1" presStyleCnt="0">
        <dgm:presLayoutVars>
          <dgm:hierBranch val="init"/>
        </dgm:presLayoutVars>
      </dgm:prSet>
      <dgm:spPr/>
    </dgm:pt>
    <dgm:pt modelId="{D8AABC7F-23F5-420D-837F-1203E2F45C78}" type="pres">
      <dgm:prSet presAssocID="{DD4D5531-58F4-4620-B697-556627032FF8}" presName="rootComposite1" presStyleCnt="0"/>
      <dgm:spPr/>
    </dgm:pt>
    <dgm:pt modelId="{63404D4A-8640-4D5B-B52F-C6150A8A9BFE}" type="pres">
      <dgm:prSet presAssocID="{DD4D5531-58F4-4620-B697-556627032FF8}" presName="rootText1" presStyleLbl="node0" presStyleIdx="0" presStyleCnt="1">
        <dgm:presLayoutVars>
          <dgm:chPref val="3"/>
        </dgm:presLayoutVars>
      </dgm:prSet>
      <dgm:spPr/>
    </dgm:pt>
    <dgm:pt modelId="{DF50A9EA-8D13-4714-A463-B9C4AD3FF7E9}" type="pres">
      <dgm:prSet presAssocID="{DD4D5531-58F4-4620-B697-556627032FF8}" presName="rootConnector1" presStyleLbl="node1" presStyleIdx="0" presStyleCnt="0"/>
      <dgm:spPr/>
    </dgm:pt>
    <dgm:pt modelId="{A03F9404-E274-45C7-A864-8F50984D205F}" type="pres">
      <dgm:prSet presAssocID="{DD4D5531-58F4-4620-B697-556627032FF8}" presName="hierChild2" presStyleCnt="0"/>
      <dgm:spPr/>
    </dgm:pt>
    <dgm:pt modelId="{9C33EE9F-193F-41A6-A037-66CB7045DBFD}" type="pres">
      <dgm:prSet presAssocID="{539FA51B-D1B1-4DD4-AC7D-7163AAD1D0BB}" presName="Name37" presStyleLbl="parChTrans1D2" presStyleIdx="0" presStyleCnt="3"/>
      <dgm:spPr/>
    </dgm:pt>
    <dgm:pt modelId="{9194CF5A-1E0E-49B9-BAE5-1218092FEB7B}" type="pres">
      <dgm:prSet presAssocID="{1C2795DF-35AE-472A-9E0D-BD4FDD94AE29}" presName="hierRoot2" presStyleCnt="0">
        <dgm:presLayoutVars>
          <dgm:hierBranch val="init"/>
        </dgm:presLayoutVars>
      </dgm:prSet>
      <dgm:spPr/>
    </dgm:pt>
    <dgm:pt modelId="{8538EE44-3DEC-430A-B200-CFC84D357E68}" type="pres">
      <dgm:prSet presAssocID="{1C2795DF-35AE-472A-9E0D-BD4FDD94AE29}" presName="rootComposite" presStyleCnt="0"/>
      <dgm:spPr/>
    </dgm:pt>
    <dgm:pt modelId="{DE8A6DE6-92E6-4FE8-BD77-0BB7D2BED2C2}" type="pres">
      <dgm:prSet presAssocID="{1C2795DF-35AE-472A-9E0D-BD4FDD94AE29}" presName="rootText" presStyleLbl="node2" presStyleIdx="0" presStyleCnt="3">
        <dgm:presLayoutVars>
          <dgm:chPref val="3"/>
        </dgm:presLayoutVars>
      </dgm:prSet>
      <dgm:spPr/>
    </dgm:pt>
    <dgm:pt modelId="{D8F941BF-39AC-4173-A1C8-3C9307CC3524}" type="pres">
      <dgm:prSet presAssocID="{1C2795DF-35AE-472A-9E0D-BD4FDD94AE29}" presName="rootConnector" presStyleLbl="node2" presStyleIdx="0" presStyleCnt="3"/>
      <dgm:spPr/>
    </dgm:pt>
    <dgm:pt modelId="{C141F85D-DD21-4C26-A3DD-51B6BE521160}" type="pres">
      <dgm:prSet presAssocID="{1C2795DF-35AE-472A-9E0D-BD4FDD94AE29}" presName="hierChild4" presStyleCnt="0"/>
      <dgm:spPr/>
    </dgm:pt>
    <dgm:pt modelId="{507D5146-2D7A-48EC-849E-671428179FD6}" type="pres">
      <dgm:prSet presAssocID="{8FA327D9-8681-47DE-B6D6-3B55E7B4B7A7}" presName="Name37" presStyleLbl="parChTrans1D3" presStyleIdx="0" presStyleCnt="13"/>
      <dgm:spPr/>
    </dgm:pt>
    <dgm:pt modelId="{6B68C380-A7DB-47E8-8421-9B6FA638D845}" type="pres">
      <dgm:prSet presAssocID="{09DBDA05-B01C-4770-9837-540A99537DB5}" presName="hierRoot2" presStyleCnt="0">
        <dgm:presLayoutVars>
          <dgm:hierBranch val="init"/>
        </dgm:presLayoutVars>
      </dgm:prSet>
      <dgm:spPr/>
    </dgm:pt>
    <dgm:pt modelId="{5C474C99-79CC-48D6-9EA6-F93C966C4C87}" type="pres">
      <dgm:prSet presAssocID="{09DBDA05-B01C-4770-9837-540A99537DB5}" presName="rootComposite" presStyleCnt="0"/>
      <dgm:spPr/>
    </dgm:pt>
    <dgm:pt modelId="{384ADAB8-0614-47BF-8AAF-1FE503E1F777}" type="pres">
      <dgm:prSet presAssocID="{09DBDA05-B01C-4770-9837-540A99537DB5}" presName="rootText" presStyleLbl="node3" presStyleIdx="0" presStyleCnt="13">
        <dgm:presLayoutVars>
          <dgm:chPref val="3"/>
        </dgm:presLayoutVars>
      </dgm:prSet>
      <dgm:spPr/>
    </dgm:pt>
    <dgm:pt modelId="{43FA4736-5B40-457B-A19E-7D87BCE76653}" type="pres">
      <dgm:prSet presAssocID="{09DBDA05-B01C-4770-9837-540A99537DB5}" presName="rootConnector" presStyleLbl="node3" presStyleIdx="0" presStyleCnt="13"/>
      <dgm:spPr/>
    </dgm:pt>
    <dgm:pt modelId="{C189CE58-9AFD-4764-B3EC-08410C6C7E91}" type="pres">
      <dgm:prSet presAssocID="{09DBDA05-B01C-4770-9837-540A99537DB5}" presName="hierChild4" presStyleCnt="0"/>
      <dgm:spPr/>
    </dgm:pt>
    <dgm:pt modelId="{7BCD9DAB-744A-4BCA-A2A1-5D6B5E82FC01}" type="pres">
      <dgm:prSet presAssocID="{09DBDA05-B01C-4770-9837-540A99537DB5}" presName="hierChild5" presStyleCnt="0"/>
      <dgm:spPr/>
    </dgm:pt>
    <dgm:pt modelId="{509BAC83-AB96-4D4A-833A-259A3903D588}" type="pres">
      <dgm:prSet presAssocID="{7A66CEDD-F094-4A6C-B7A9-23B6276C40C2}" presName="Name37" presStyleLbl="parChTrans1D3" presStyleIdx="1" presStyleCnt="13"/>
      <dgm:spPr/>
    </dgm:pt>
    <dgm:pt modelId="{23FA70A3-5C8A-4F9C-B948-3CBD108479AF}" type="pres">
      <dgm:prSet presAssocID="{9F763C8C-FAC5-4F12-8092-EE89F70DF0A9}" presName="hierRoot2" presStyleCnt="0">
        <dgm:presLayoutVars>
          <dgm:hierBranch val="init"/>
        </dgm:presLayoutVars>
      </dgm:prSet>
      <dgm:spPr/>
    </dgm:pt>
    <dgm:pt modelId="{1749EDF5-DF9F-4F81-97B8-A40A340C67DF}" type="pres">
      <dgm:prSet presAssocID="{9F763C8C-FAC5-4F12-8092-EE89F70DF0A9}" presName="rootComposite" presStyleCnt="0"/>
      <dgm:spPr/>
    </dgm:pt>
    <dgm:pt modelId="{08576179-E4B6-41AC-8B4F-227C34FB56EF}" type="pres">
      <dgm:prSet presAssocID="{9F763C8C-FAC5-4F12-8092-EE89F70DF0A9}" presName="rootText" presStyleLbl="node3" presStyleIdx="1" presStyleCnt="13">
        <dgm:presLayoutVars>
          <dgm:chPref val="3"/>
        </dgm:presLayoutVars>
      </dgm:prSet>
      <dgm:spPr/>
    </dgm:pt>
    <dgm:pt modelId="{A6C2A789-D1CD-4B40-BA1C-A839F7ADBFD0}" type="pres">
      <dgm:prSet presAssocID="{9F763C8C-FAC5-4F12-8092-EE89F70DF0A9}" presName="rootConnector" presStyleLbl="node3" presStyleIdx="1" presStyleCnt="13"/>
      <dgm:spPr/>
    </dgm:pt>
    <dgm:pt modelId="{FE3F6B6F-68CE-44C2-A510-F13EFFF6E0DB}" type="pres">
      <dgm:prSet presAssocID="{9F763C8C-FAC5-4F12-8092-EE89F70DF0A9}" presName="hierChild4" presStyleCnt="0"/>
      <dgm:spPr/>
    </dgm:pt>
    <dgm:pt modelId="{41C82E92-B4CF-4046-858C-D82BF0C886B8}" type="pres">
      <dgm:prSet presAssocID="{9F763C8C-FAC5-4F12-8092-EE89F70DF0A9}" presName="hierChild5" presStyleCnt="0"/>
      <dgm:spPr/>
    </dgm:pt>
    <dgm:pt modelId="{D765B752-4524-4CE5-B307-D33F50B14D99}" type="pres">
      <dgm:prSet presAssocID="{AA3CC14C-3561-4324-B27C-EB5C2A3AC6D5}" presName="Name37" presStyleLbl="parChTrans1D3" presStyleIdx="2" presStyleCnt="13"/>
      <dgm:spPr/>
    </dgm:pt>
    <dgm:pt modelId="{084CE1DB-41B2-4482-94D9-6ECDC838977F}" type="pres">
      <dgm:prSet presAssocID="{CD19EA92-EBD7-46ED-BE54-C4D8F12D5829}" presName="hierRoot2" presStyleCnt="0">
        <dgm:presLayoutVars>
          <dgm:hierBranch val="init"/>
        </dgm:presLayoutVars>
      </dgm:prSet>
      <dgm:spPr/>
    </dgm:pt>
    <dgm:pt modelId="{CDBB4D0B-141D-40DD-B2AB-60691E2AB56A}" type="pres">
      <dgm:prSet presAssocID="{CD19EA92-EBD7-46ED-BE54-C4D8F12D5829}" presName="rootComposite" presStyleCnt="0"/>
      <dgm:spPr/>
    </dgm:pt>
    <dgm:pt modelId="{8F980031-DF64-4EB9-988E-1CFC59642A2F}" type="pres">
      <dgm:prSet presAssocID="{CD19EA92-EBD7-46ED-BE54-C4D8F12D5829}" presName="rootText" presStyleLbl="node3" presStyleIdx="2" presStyleCnt="13">
        <dgm:presLayoutVars>
          <dgm:chPref val="3"/>
        </dgm:presLayoutVars>
      </dgm:prSet>
      <dgm:spPr/>
    </dgm:pt>
    <dgm:pt modelId="{3A7A12CD-8D6F-45FC-B1D0-1B1568E21096}" type="pres">
      <dgm:prSet presAssocID="{CD19EA92-EBD7-46ED-BE54-C4D8F12D5829}" presName="rootConnector" presStyleLbl="node3" presStyleIdx="2" presStyleCnt="13"/>
      <dgm:spPr/>
    </dgm:pt>
    <dgm:pt modelId="{2B476225-5A7B-4CAB-91A8-7B513D7524EB}" type="pres">
      <dgm:prSet presAssocID="{CD19EA92-EBD7-46ED-BE54-C4D8F12D5829}" presName="hierChild4" presStyleCnt="0"/>
      <dgm:spPr/>
    </dgm:pt>
    <dgm:pt modelId="{14BC3350-3D95-49A1-A02E-736C5F979C8D}" type="pres">
      <dgm:prSet presAssocID="{CD19EA92-EBD7-46ED-BE54-C4D8F12D5829}" presName="hierChild5" presStyleCnt="0"/>
      <dgm:spPr/>
    </dgm:pt>
    <dgm:pt modelId="{C66316F6-337C-4FF9-B047-0722E072FA96}" type="pres">
      <dgm:prSet presAssocID="{8760FC53-67AE-43AF-9B65-3E1B52EDE28E}" presName="Name37" presStyleLbl="parChTrans1D3" presStyleIdx="3" presStyleCnt="13"/>
      <dgm:spPr/>
    </dgm:pt>
    <dgm:pt modelId="{6CD4FFD5-F001-46B6-9478-8222A2D1AE35}" type="pres">
      <dgm:prSet presAssocID="{1CB96149-6999-4A56-8B8A-3DCDE98225A8}" presName="hierRoot2" presStyleCnt="0">
        <dgm:presLayoutVars>
          <dgm:hierBranch val="init"/>
        </dgm:presLayoutVars>
      </dgm:prSet>
      <dgm:spPr/>
    </dgm:pt>
    <dgm:pt modelId="{7F10F90C-4FFF-4F36-B543-5A759BEEC81B}" type="pres">
      <dgm:prSet presAssocID="{1CB96149-6999-4A56-8B8A-3DCDE98225A8}" presName="rootComposite" presStyleCnt="0"/>
      <dgm:spPr/>
    </dgm:pt>
    <dgm:pt modelId="{E2095425-FA71-400F-8F31-7CBA704A76F5}" type="pres">
      <dgm:prSet presAssocID="{1CB96149-6999-4A56-8B8A-3DCDE98225A8}" presName="rootText" presStyleLbl="node3" presStyleIdx="3" presStyleCnt="13">
        <dgm:presLayoutVars>
          <dgm:chPref val="3"/>
        </dgm:presLayoutVars>
      </dgm:prSet>
      <dgm:spPr/>
    </dgm:pt>
    <dgm:pt modelId="{91926901-4278-4CA5-B091-A76D568436B0}" type="pres">
      <dgm:prSet presAssocID="{1CB96149-6999-4A56-8B8A-3DCDE98225A8}" presName="rootConnector" presStyleLbl="node3" presStyleIdx="3" presStyleCnt="13"/>
      <dgm:spPr/>
    </dgm:pt>
    <dgm:pt modelId="{AD4FA40C-C3AB-4701-B58F-D3A8E6C5B1DA}" type="pres">
      <dgm:prSet presAssocID="{1CB96149-6999-4A56-8B8A-3DCDE98225A8}" presName="hierChild4" presStyleCnt="0"/>
      <dgm:spPr/>
    </dgm:pt>
    <dgm:pt modelId="{4BFFB763-76EF-4AF2-8E43-84A503FBB3A9}" type="pres">
      <dgm:prSet presAssocID="{1CB96149-6999-4A56-8B8A-3DCDE98225A8}" presName="hierChild5" presStyleCnt="0"/>
      <dgm:spPr/>
    </dgm:pt>
    <dgm:pt modelId="{91A886BB-FF03-4618-8CFD-D911B7EF6494}" type="pres">
      <dgm:prSet presAssocID="{FC8F6777-97DA-4DBD-9A83-9418B6D8C77E}" presName="Name37" presStyleLbl="parChTrans1D3" presStyleIdx="4" presStyleCnt="13"/>
      <dgm:spPr/>
    </dgm:pt>
    <dgm:pt modelId="{86491B98-2270-4774-8E00-F77BC2153494}" type="pres">
      <dgm:prSet presAssocID="{8F95AAF6-D674-42A7-89A6-3E9E956D06E6}" presName="hierRoot2" presStyleCnt="0">
        <dgm:presLayoutVars>
          <dgm:hierBranch val="init"/>
        </dgm:presLayoutVars>
      </dgm:prSet>
      <dgm:spPr/>
    </dgm:pt>
    <dgm:pt modelId="{63276370-4AAE-49DB-AB66-2066E9FFC12B}" type="pres">
      <dgm:prSet presAssocID="{8F95AAF6-D674-42A7-89A6-3E9E956D06E6}" presName="rootComposite" presStyleCnt="0"/>
      <dgm:spPr/>
    </dgm:pt>
    <dgm:pt modelId="{4A685B3B-C2D1-4236-B9C1-A3E858E3037C}" type="pres">
      <dgm:prSet presAssocID="{8F95AAF6-D674-42A7-89A6-3E9E956D06E6}" presName="rootText" presStyleLbl="node3" presStyleIdx="4" presStyleCnt="13">
        <dgm:presLayoutVars>
          <dgm:chPref val="3"/>
        </dgm:presLayoutVars>
      </dgm:prSet>
      <dgm:spPr/>
    </dgm:pt>
    <dgm:pt modelId="{3B2D3768-1AFE-4D0D-B48A-96C0D9113C88}" type="pres">
      <dgm:prSet presAssocID="{8F95AAF6-D674-42A7-89A6-3E9E956D06E6}" presName="rootConnector" presStyleLbl="node3" presStyleIdx="4" presStyleCnt="13"/>
      <dgm:spPr/>
    </dgm:pt>
    <dgm:pt modelId="{4CFE20FA-D789-4557-9BDB-97D37E469DDC}" type="pres">
      <dgm:prSet presAssocID="{8F95AAF6-D674-42A7-89A6-3E9E956D06E6}" presName="hierChild4" presStyleCnt="0"/>
      <dgm:spPr/>
    </dgm:pt>
    <dgm:pt modelId="{3F78A5A1-2B45-4605-882F-EF3DC3F85DF9}" type="pres">
      <dgm:prSet presAssocID="{8F95AAF6-D674-42A7-89A6-3E9E956D06E6}" presName="hierChild5" presStyleCnt="0"/>
      <dgm:spPr/>
    </dgm:pt>
    <dgm:pt modelId="{CD4CB325-E7DD-4D1F-833A-C116AED62F00}" type="pres">
      <dgm:prSet presAssocID="{93A8F79F-20A0-43DA-B5E2-910C1E45798B}" presName="Name37" presStyleLbl="parChTrans1D3" presStyleIdx="5" presStyleCnt="13"/>
      <dgm:spPr/>
    </dgm:pt>
    <dgm:pt modelId="{3C3A42BF-4D44-477F-A704-CA77A14CD3A1}" type="pres">
      <dgm:prSet presAssocID="{A18209FE-DE24-4D81-9329-E1476BE53275}" presName="hierRoot2" presStyleCnt="0">
        <dgm:presLayoutVars>
          <dgm:hierBranch val="init"/>
        </dgm:presLayoutVars>
      </dgm:prSet>
      <dgm:spPr/>
    </dgm:pt>
    <dgm:pt modelId="{C37666B2-6AFA-4F73-8CF1-80F92712F929}" type="pres">
      <dgm:prSet presAssocID="{A18209FE-DE24-4D81-9329-E1476BE53275}" presName="rootComposite" presStyleCnt="0"/>
      <dgm:spPr/>
    </dgm:pt>
    <dgm:pt modelId="{25950E9A-3679-4853-A393-01785CEAB402}" type="pres">
      <dgm:prSet presAssocID="{A18209FE-DE24-4D81-9329-E1476BE53275}" presName="rootText" presStyleLbl="node3" presStyleIdx="5" presStyleCnt="13">
        <dgm:presLayoutVars>
          <dgm:chPref val="3"/>
        </dgm:presLayoutVars>
      </dgm:prSet>
      <dgm:spPr/>
    </dgm:pt>
    <dgm:pt modelId="{7F83775B-F9EC-4261-812C-AE4F81CDB745}" type="pres">
      <dgm:prSet presAssocID="{A18209FE-DE24-4D81-9329-E1476BE53275}" presName="rootConnector" presStyleLbl="node3" presStyleIdx="5" presStyleCnt="13"/>
      <dgm:spPr/>
    </dgm:pt>
    <dgm:pt modelId="{C85FD014-0B38-4517-A6D6-7E3CA27AD179}" type="pres">
      <dgm:prSet presAssocID="{A18209FE-DE24-4D81-9329-E1476BE53275}" presName="hierChild4" presStyleCnt="0"/>
      <dgm:spPr/>
    </dgm:pt>
    <dgm:pt modelId="{53404018-45B4-4888-BBAD-5CA1270858CA}" type="pres">
      <dgm:prSet presAssocID="{A18209FE-DE24-4D81-9329-E1476BE53275}" presName="hierChild5" presStyleCnt="0"/>
      <dgm:spPr/>
    </dgm:pt>
    <dgm:pt modelId="{228A1396-AB45-4DA0-8167-6AE019A074D6}" type="pres">
      <dgm:prSet presAssocID="{DEF7D483-B3F2-4432-B6BE-923A60EE5F15}" presName="Name37" presStyleLbl="parChTrans1D3" presStyleIdx="6" presStyleCnt="13"/>
      <dgm:spPr/>
    </dgm:pt>
    <dgm:pt modelId="{34239ECF-F5FD-4EB0-83C7-F635C0C58583}" type="pres">
      <dgm:prSet presAssocID="{24E996EA-84E1-41E0-838E-18765578E61B}" presName="hierRoot2" presStyleCnt="0">
        <dgm:presLayoutVars>
          <dgm:hierBranch val="init"/>
        </dgm:presLayoutVars>
      </dgm:prSet>
      <dgm:spPr/>
    </dgm:pt>
    <dgm:pt modelId="{C54F259A-6161-48AF-9B3D-E7982CF55F6B}" type="pres">
      <dgm:prSet presAssocID="{24E996EA-84E1-41E0-838E-18765578E61B}" presName="rootComposite" presStyleCnt="0"/>
      <dgm:spPr/>
    </dgm:pt>
    <dgm:pt modelId="{20325BD9-65DD-4E74-8C86-AA3DDF982F38}" type="pres">
      <dgm:prSet presAssocID="{24E996EA-84E1-41E0-838E-18765578E61B}" presName="rootText" presStyleLbl="node3" presStyleIdx="6" presStyleCnt="13">
        <dgm:presLayoutVars>
          <dgm:chPref val="3"/>
        </dgm:presLayoutVars>
      </dgm:prSet>
      <dgm:spPr/>
    </dgm:pt>
    <dgm:pt modelId="{C96751A2-EBB2-4224-AD12-7DCCE5C23061}" type="pres">
      <dgm:prSet presAssocID="{24E996EA-84E1-41E0-838E-18765578E61B}" presName="rootConnector" presStyleLbl="node3" presStyleIdx="6" presStyleCnt="13"/>
      <dgm:spPr/>
    </dgm:pt>
    <dgm:pt modelId="{77E1C4D8-D153-4E5B-8419-97D0B9D5DBC4}" type="pres">
      <dgm:prSet presAssocID="{24E996EA-84E1-41E0-838E-18765578E61B}" presName="hierChild4" presStyleCnt="0"/>
      <dgm:spPr/>
    </dgm:pt>
    <dgm:pt modelId="{59E3E67F-3505-4AB1-9A6C-3D481E78D82A}" type="pres">
      <dgm:prSet presAssocID="{24E996EA-84E1-41E0-838E-18765578E61B}" presName="hierChild5" presStyleCnt="0"/>
      <dgm:spPr/>
    </dgm:pt>
    <dgm:pt modelId="{3A9D4A50-43B1-4C7D-BD7E-B66B8F92E91D}" type="pres">
      <dgm:prSet presAssocID="{1C2795DF-35AE-472A-9E0D-BD4FDD94AE29}" presName="hierChild5" presStyleCnt="0"/>
      <dgm:spPr/>
    </dgm:pt>
    <dgm:pt modelId="{A7C15D19-DBAD-465A-A33D-0E4DA37AF99B}" type="pres">
      <dgm:prSet presAssocID="{FA270B5E-9168-4F30-8E79-6469306113ED}" presName="Name37" presStyleLbl="parChTrans1D2" presStyleIdx="1" presStyleCnt="3"/>
      <dgm:spPr/>
    </dgm:pt>
    <dgm:pt modelId="{425DAAFC-CB2A-4DC1-9EBB-015371C6F1AF}" type="pres">
      <dgm:prSet presAssocID="{C410CB10-C664-4ADA-857F-85AC8304A249}" presName="hierRoot2" presStyleCnt="0">
        <dgm:presLayoutVars>
          <dgm:hierBranch val="init"/>
        </dgm:presLayoutVars>
      </dgm:prSet>
      <dgm:spPr/>
    </dgm:pt>
    <dgm:pt modelId="{447844AD-FC96-43EA-BD59-6937986F1D3B}" type="pres">
      <dgm:prSet presAssocID="{C410CB10-C664-4ADA-857F-85AC8304A249}" presName="rootComposite" presStyleCnt="0"/>
      <dgm:spPr/>
    </dgm:pt>
    <dgm:pt modelId="{84F61C3E-2169-4F60-93BB-87D5CA1690CF}" type="pres">
      <dgm:prSet presAssocID="{C410CB10-C664-4ADA-857F-85AC8304A249}" presName="rootText" presStyleLbl="node2" presStyleIdx="1" presStyleCnt="3">
        <dgm:presLayoutVars>
          <dgm:chPref val="3"/>
        </dgm:presLayoutVars>
      </dgm:prSet>
      <dgm:spPr/>
    </dgm:pt>
    <dgm:pt modelId="{F2061128-CBF8-4189-9237-CB6B5074D25D}" type="pres">
      <dgm:prSet presAssocID="{C410CB10-C664-4ADA-857F-85AC8304A249}" presName="rootConnector" presStyleLbl="node2" presStyleIdx="1" presStyleCnt="3"/>
      <dgm:spPr/>
    </dgm:pt>
    <dgm:pt modelId="{CACB4BFE-2753-4E91-B8A7-B99415A08196}" type="pres">
      <dgm:prSet presAssocID="{C410CB10-C664-4ADA-857F-85AC8304A249}" presName="hierChild4" presStyleCnt="0"/>
      <dgm:spPr/>
    </dgm:pt>
    <dgm:pt modelId="{3ED2BE71-A89E-4400-B38B-5BBAE90D33FA}" type="pres">
      <dgm:prSet presAssocID="{C4DAFB3A-E1BD-400A-A342-A3C798646B66}" presName="Name37" presStyleLbl="parChTrans1D3" presStyleIdx="7" presStyleCnt="13"/>
      <dgm:spPr/>
    </dgm:pt>
    <dgm:pt modelId="{E4662DDE-2C99-4D54-BAE1-8FA8A5E7F229}" type="pres">
      <dgm:prSet presAssocID="{BC87842D-E924-4D3C-8B43-27C12A61EA31}" presName="hierRoot2" presStyleCnt="0">
        <dgm:presLayoutVars>
          <dgm:hierBranch val="init"/>
        </dgm:presLayoutVars>
      </dgm:prSet>
      <dgm:spPr/>
    </dgm:pt>
    <dgm:pt modelId="{CB52A458-A3CD-43ED-9BD4-27BD64A3A84C}" type="pres">
      <dgm:prSet presAssocID="{BC87842D-E924-4D3C-8B43-27C12A61EA31}" presName="rootComposite" presStyleCnt="0"/>
      <dgm:spPr/>
    </dgm:pt>
    <dgm:pt modelId="{86BAD3AA-02A5-4A75-A6E0-ACD2B5F4263F}" type="pres">
      <dgm:prSet presAssocID="{BC87842D-E924-4D3C-8B43-27C12A61EA31}" presName="rootText" presStyleLbl="node3" presStyleIdx="7" presStyleCnt="13">
        <dgm:presLayoutVars>
          <dgm:chPref val="3"/>
        </dgm:presLayoutVars>
      </dgm:prSet>
      <dgm:spPr/>
    </dgm:pt>
    <dgm:pt modelId="{37B6272B-B840-4EFC-A6CF-236AD5C4B1AB}" type="pres">
      <dgm:prSet presAssocID="{BC87842D-E924-4D3C-8B43-27C12A61EA31}" presName="rootConnector" presStyleLbl="node3" presStyleIdx="7" presStyleCnt="13"/>
      <dgm:spPr/>
    </dgm:pt>
    <dgm:pt modelId="{91F403C0-2596-43A3-A76B-B00BCD2BFFBA}" type="pres">
      <dgm:prSet presAssocID="{BC87842D-E924-4D3C-8B43-27C12A61EA31}" presName="hierChild4" presStyleCnt="0"/>
      <dgm:spPr/>
    </dgm:pt>
    <dgm:pt modelId="{463232C2-9C4C-4354-A749-5347C6561B10}" type="pres">
      <dgm:prSet presAssocID="{BC87842D-E924-4D3C-8B43-27C12A61EA31}" presName="hierChild5" presStyleCnt="0"/>
      <dgm:spPr/>
    </dgm:pt>
    <dgm:pt modelId="{934E3B2B-B025-4410-876D-E6B3E97BE172}" type="pres">
      <dgm:prSet presAssocID="{E49E4756-1264-441F-A1E7-3A287639239A}" presName="Name37" presStyleLbl="parChTrans1D3" presStyleIdx="8" presStyleCnt="13"/>
      <dgm:spPr/>
    </dgm:pt>
    <dgm:pt modelId="{E24ABD6A-BC23-4BE2-AD20-7ACFEBFCEC60}" type="pres">
      <dgm:prSet presAssocID="{1E5829DE-30D3-47EF-9CE0-9C34F13C3D34}" presName="hierRoot2" presStyleCnt="0">
        <dgm:presLayoutVars>
          <dgm:hierBranch val="init"/>
        </dgm:presLayoutVars>
      </dgm:prSet>
      <dgm:spPr/>
    </dgm:pt>
    <dgm:pt modelId="{B81C7F4B-9FEC-4A17-A48E-0217EC5303FC}" type="pres">
      <dgm:prSet presAssocID="{1E5829DE-30D3-47EF-9CE0-9C34F13C3D34}" presName="rootComposite" presStyleCnt="0"/>
      <dgm:spPr/>
    </dgm:pt>
    <dgm:pt modelId="{5E4429E9-49E5-497E-87DF-BE866333C395}" type="pres">
      <dgm:prSet presAssocID="{1E5829DE-30D3-47EF-9CE0-9C34F13C3D34}" presName="rootText" presStyleLbl="node3" presStyleIdx="8" presStyleCnt="13">
        <dgm:presLayoutVars>
          <dgm:chPref val="3"/>
        </dgm:presLayoutVars>
      </dgm:prSet>
      <dgm:spPr/>
    </dgm:pt>
    <dgm:pt modelId="{BE039E8A-B11A-48CD-9D15-5BE45E0278A1}" type="pres">
      <dgm:prSet presAssocID="{1E5829DE-30D3-47EF-9CE0-9C34F13C3D34}" presName="rootConnector" presStyleLbl="node3" presStyleIdx="8" presStyleCnt="13"/>
      <dgm:spPr/>
    </dgm:pt>
    <dgm:pt modelId="{AAED3C4F-9203-42B3-B01E-AE4FD25C078C}" type="pres">
      <dgm:prSet presAssocID="{1E5829DE-30D3-47EF-9CE0-9C34F13C3D34}" presName="hierChild4" presStyleCnt="0"/>
      <dgm:spPr/>
    </dgm:pt>
    <dgm:pt modelId="{E75F50AC-753D-4CB4-ACE7-FE28043E5DA9}" type="pres">
      <dgm:prSet presAssocID="{1E5829DE-30D3-47EF-9CE0-9C34F13C3D34}" presName="hierChild5" presStyleCnt="0"/>
      <dgm:spPr/>
    </dgm:pt>
    <dgm:pt modelId="{CA304921-D569-4EE5-B153-C1F4FD3A4ED0}" type="pres">
      <dgm:prSet presAssocID="{28CD2E5A-5856-4957-8B72-BF8B3110CFFA}" presName="Name37" presStyleLbl="parChTrans1D3" presStyleIdx="9" presStyleCnt="13"/>
      <dgm:spPr/>
    </dgm:pt>
    <dgm:pt modelId="{2974BFDB-CEFE-47B1-A26D-3A47E4692A60}" type="pres">
      <dgm:prSet presAssocID="{1A59749B-1B7B-4586-BDB0-AB177E8F0107}" presName="hierRoot2" presStyleCnt="0">
        <dgm:presLayoutVars>
          <dgm:hierBranch val="init"/>
        </dgm:presLayoutVars>
      </dgm:prSet>
      <dgm:spPr/>
    </dgm:pt>
    <dgm:pt modelId="{C9D6EB7A-9020-4CF7-B215-0C66BD22426B}" type="pres">
      <dgm:prSet presAssocID="{1A59749B-1B7B-4586-BDB0-AB177E8F0107}" presName="rootComposite" presStyleCnt="0"/>
      <dgm:spPr/>
    </dgm:pt>
    <dgm:pt modelId="{D3034331-417C-407D-A78C-19AB4CF149FF}" type="pres">
      <dgm:prSet presAssocID="{1A59749B-1B7B-4586-BDB0-AB177E8F0107}" presName="rootText" presStyleLbl="node3" presStyleIdx="9" presStyleCnt="13">
        <dgm:presLayoutVars>
          <dgm:chPref val="3"/>
        </dgm:presLayoutVars>
      </dgm:prSet>
      <dgm:spPr/>
    </dgm:pt>
    <dgm:pt modelId="{B1398E84-7DC3-429C-942C-3045C7269BBC}" type="pres">
      <dgm:prSet presAssocID="{1A59749B-1B7B-4586-BDB0-AB177E8F0107}" presName="rootConnector" presStyleLbl="node3" presStyleIdx="9" presStyleCnt="13"/>
      <dgm:spPr/>
    </dgm:pt>
    <dgm:pt modelId="{D31070E8-642D-4883-8CCF-B6FD6D986A76}" type="pres">
      <dgm:prSet presAssocID="{1A59749B-1B7B-4586-BDB0-AB177E8F0107}" presName="hierChild4" presStyleCnt="0"/>
      <dgm:spPr/>
    </dgm:pt>
    <dgm:pt modelId="{03F32EA9-36DE-4FDF-843C-1C6065CA2232}" type="pres">
      <dgm:prSet presAssocID="{1A59749B-1B7B-4586-BDB0-AB177E8F0107}" presName="hierChild5" presStyleCnt="0"/>
      <dgm:spPr/>
    </dgm:pt>
    <dgm:pt modelId="{9344A9CB-F420-4AA9-91D8-25EADBAB9980}" type="pres">
      <dgm:prSet presAssocID="{3E6A554E-623D-4FA7-8A6A-D772439E4F0E}" presName="Name37" presStyleLbl="parChTrans1D3" presStyleIdx="10" presStyleCnt="13"/>
      <dgm:spPr/>
    </dgm:pt>
    <dgm:pt modelId="{186175F6-5BFA-4D4C-9833-8A2D0A9D6F10}" type="pres">
      <dgm:prSet presAssocID="{43993E1B-0A46-4418-A2D2-FEC5624F4014}" presName="hierRoot2" presStyleCnt="0">
        <dgm:presLayoutVars>
          <dgm:hierBranch val="init"/>
        </dgm:presLayoutVars>
      </dgm:prSet>
      <dgm:spPr/>
    </dgm:pt>
    <dgm:pt modelId="{58977DDC-1F8D-4308-A01D-DBCB2245596E}" type="pres">
      <dgm:prSet presAssocID="{43993E1B-0A46-4418-A2D2-FEC5624F4014}" presName="rootComposite" presStyleCnt="0"/>
      <dgm:spPr/>
    </dgm:pt>
    <dgm:pt modelId="{ECFF2907-2CF9-402C-80B4-3F9101A02351}" type="pres">
      <dgm:prSet presAssocID="{43993E1B-0A46-4418-A2D2-FEC5624F4014}" presName="rootText" presStyleLbl="node3" presStyleIdx="10" presStyleCnt="13">
        <dgm:presLayoutVars>
          <dgm:chPref val="3"/>
        </dgm:presLayoutVars>
      </dgm:prSet>
      <dgm:spPr/>
    </dgm:pt>
    <dgm:pt modelId="{682FF87D-EF2A-407B-A3CF-7116091FA7B7}" type="pres">
      <dgm:prSet presAssocID="{43993E1B-0A46-4418-A2D2-FEC5624F4014}" presName="rootConnector" presStyleLbl="node3" presStyleIdx="10" presStyleCnt="13"/>
      <dgm:spPr/>
    </dgm:pt>
    <dgm:pt modelId="{C99E4C85-BE54-4E55-8F95-5AFF2881E979}" type="pres">
      <dgm:prSet presAssocID="{43993E1B-0A46-4418-A2D2-FEC5624F4014}" presName="hierChild4" presStyleCnt="0"/>
      <dgm:spPr/>
    </dgm:pt>
    <dgm:pt modelId="{D26A2DC6-8CA9-43C1-B12C-88810C0D84FC}" type="pres">
      <dgm:prSet presAssocID="{43993E1B-0A46-4418-A2D2-FEC5624F4014}" presName="hierChild5" presStyleCnt="0"/>
      <dgm:spPr/>
    </dgm:pt>
    <dgm:pt modelId="{6A05C357-2615-4BF5-A4D2-3C68A4F46A42}" type="pres">
      <dgm:prSet presAssocID="{8F935C61-F262-4756-9143-B5BC70A59F85}" presName="Name37" presStyleLbl="parChTrans1D3" presStyleIdx="11" presStyleCnt="13"/>
      <dgm:spPr/>
    </dgm:pt>
    <dgm:pt modelId="{CB494D2F-4C1A-4CE2-AB12-52BA062A2ED9}" type="pres">
      <dgm:prSet presAssocID="{CFDBA953-26B2-432B-9B55-ADC16C8EBDCC}" presName="hierRoot2" presStyleCnt="0">
        <dgm:presLayoutVars>
          <dgm:hierBranch val="init"/>
        </dgm:presLayoutVars>
      </dgm:prSet>
      <dgm:spPr/>
    </dgm:pt>
    <dgm:pt modelId="{8AF5A7E0-2253-418D-944F-A8351C12EDCB}" type="pres">
      <dgm:prSet presAssocID="{CFDBA953-26B2-432B-9B55-ADC16C8EBDCC}" presName="rootComposite" presStyleCnt="0"/>
      <dgm:spPr/>
    </dgm:pt>
    <dgm:pt modelId="{149ABC3F-ACEF-4F59-8D54-19A550D1E8B1}" type="pres">
      <dgm:prSet presAssocID="{CFDBA953-26B2-432B-9B55-ADC16C8EBDCC}" presName="rootText" presStyleLbl="node3" presStyleIdx="11" presStyleCnt="13">
        <dgm:presLayoutVars>
          <dgm:chPref val="3"/>
        </dgm:presLayoutVars>
      </dgm:prSet>
      <dgm:spPr/>
    </dgm:pt>
    <dgm:pt modelId="{5AB558C7-D386-4976-833F-75DD56F6A4FA}" type="pres">
      <dgm:prSet presAssocID="{CFDBA953-26B2-432B-9B55-ADC16C8EBDCC}" presName="rootConnector" presStyleLbl="node3" presStyleIdx="11" presStyleCnt="13"/>
      <dgm:spPr/>
    </dgm:pt>
    <dgm:pt modelId="{20FC2DC5-6E1A-4B27-BBDC-1AC430FED0F0}" type="pres">
      <dgm:prSet presAssocID="{CFDBA953-26B2-432B-9B55-ADC16C8EBDCC}" presName="hierChild4" presStyleCnt="0"/>
      <dgm:spPr/>
    </dgm:pt>
    <dgm:pt modelId="{BA4D8EDC-06C7-4C93-B23C-C1813C49A22E}" type="pres">
      <dgm:prSet presAssocID="{CFDBA953-26B2-432B-9B55-ADC16C8EBDCC}" presName="hierChild5" presStyleCnt="0"/>
      <dgm:spPr/>
    </dgm:pt>
    <dgm:pt modelId="{9D2FB7B2-CB60-4FEF-A9D1-730980C2DC81}" type="pres">
      <dgm:prSet presAssocID="{2C2D34A3-8EEB-46C4-AD84-4E58AE686D48}" presName="Name37" presStyleLbl="parChTrans1D3" presStyleIdx="12" presStyleCnt="13"/>
      <dgm:spPr/>
    </dgm:pt>
    <dgm:pt modelId="{573FF3A5-89A6-4950-A727-4B7712BF6312}" type="pres">
      <dgm:prSet presAssocID="{31247390-312D-4329-9A67-2D7170734255}" presName="hierRoot2" presStyleCnt="0">
        <dgm:presLayoutVars>
          <dgm:hierBranch val="init"/>
        </dgm:presLayoutVars>
      </dgm:prSet>
      <dgm:spPr/>
    </dgm:pt>
    <dgm:pt modelId="{17C089AC-B7C2-41DE-BBFC-2269E3123EB5}" type="pres">
      <dgm:prSet presAssocID="{31247390-312D-4329-9A67-2D7170734255}" presName="rootComposite" presStyleCnt="0"/>
      <dgm:spPr/>
    </dgm:pt>
    <dgm:pt modelId="{91C07388-C2FB-4133-923D-87567351F745}" type="pres">
      <dgm:prSet presAssocID="{31247390-312D-4329-9A67-2D7170734255}" presName="rootText" presStyleLbl="node3" presStyleIdx="12" presStyleCnt="13">
        <dgm:presLayoutVars>
          <dgm:chPref val="3"/>
        </dgm:presLayoutVars>
      </dgm:prSet>
      <dgm:spPr/>
    </dgm:pt>
    <dgm:pt modelId="{BA9CCBFD-B8F3-445C-AC5F-43BBC817EFF8}" type="pres">
      <dgm:prSet presAssocID="{31247390-312D-4329-9A67-2D7170734255}" presName="rootConnector" presStyleLbl="node3" presStyleIdx="12" presStyleCnt="13"/>
      <dgm:spPr/>
    </dgm:pt>
    <dgm:pt modelId="{3038FFE5-1936-4DA0-9675-6BE141DB1012}" type="pres">
      <dgm:prSet presAssocID="{31247390-312D-4329-9A67-2D7170734255}" presName="hierChild4" presStyleCnt="0"/>
      <dgm:spPr/>
    </dgm:pt>
    <dgm:pt modelId="{9839DA2B-A64A-41D6-8DC1-6399825A17FB}" type="pres">
      <dgm:prSet presAssocID="{31247390-312D-4329-9A67-2D7170734255}" presName="hierChild5" presStyleCnt="0"/>
      <dgm:spPr/>
    </dgm:pt>
    <dgm:pt modelId="{97A97948-FA08-46A7-8F98-9DCE324AAEB4}" type="pres">
      <dgm:prSet presAssocID="{C410CB10-C664-4ADA-857F-85AC8304A249}" presName="hierChild5" presStyleCnt="0"/>
      <dgm:spPr/>
    </dgm:pt>
    <dgm:pt modelId="{E41124BF-CF09-4EB2-8B28-8588EA7AF5F0}" type="pres">
      <dgm:prSet presAssocID="{0BFFD1A3-4905-4380-9471-337CB4C2BED0}" presName="Name37" presStyleLbl="parChTrans1D2" presStyleIdx="2" presStyleCnt="3"/>
      <dgm:spPr/>
    </dgm:pt>
    <dgm:pt modelId="{B96F2E99-DC71-482B-B725-3448E33BC26F}" type="pres">
      <dgm:prSet presAssocID="{E19CC16B-AE0D-40DD-BAB1-30042A564C40}" presName="hierRoot2" presStyleCnt="0">
        <dgm:presLayoutVars>
          <dgm:hierBranch val="init"/>
        </dgm:presLayoutVars>
      </dgm:prSet>
      <dgm:spPr/>
    </dgm:pt>
    <dgm:pt modelId="{146B4861-57A5-4E6C-846D-C15B65FC1C9D}" type="pres">
      <dgm:prSet presAssocID="{E19CC16B-AE0D-40DD-BAB1-30042A564C40}" presName="rootComposite" presStyleCnt="0"/>
      <dgm:spPr/>
    </dgm:pt>
    <dgm:pt modelId="{5FDC02B0-21B7-492A-B17C-8F3DB5E3E543}" type="pres">
      <dgm:prSet presAssocID="{E19CC16B-AE0D-40DD-BAB1-30042A564C40}" presName="rootText" presStyleLbl="node2" presStyleIdx="2" presStyleCnt="3">
        <dgm:presLayoutVars>
          <dgm:chPref val="3"/>
        </dgm:presLayoutVars>
      </dgm:prSet>
      <dgm:spPr/>
    </dgm:pt>
    <dgm:pt modelId="{D9BD7C3B-C7A2-4D55-B1E6-D88E754AA1F5}" type="pres">
      <dgm:prSet presAssocID="{E19CC16B-AE0D-40DD-BAB1-30042A564C40}" presName="rootConnector" presStyleLbl="node2" presStyleIdx="2" presStyleCnt="3"/>
      <dgm:spPr/>
    </dgm:pt>
    <dgm:pt modelId="{7F6570C1-2B07-4C52-9E0B-AE23EEBD1764}" type="pres">
      <dgm:prSet presAssocID="{E19CC16B-AE0D-40DD-BAB1-30042A564C40}" presName="hierChild4" presStyleCnt="0"/>
      <dgm:spPr/>
    </dgm:pt>
    <dgm:pt modelId="{7C523C1C-678F-490F-87C4-C54BDD6FA4EB}" type="pres">
      <dgm:prSet presAssocID="{E19CC16B-AE0D-40DD-BAB1-30042A564C40}" presName="hierChild5" presStyleCnt="0"/>
      <dgm:spPr/>
    </dgm:pt>
    <dgm:pt modelId="{CA9E075C-9466-4420-9480-C11AB3DFC707}" type="pres">
      <dgm:prSet presAssocID="{DD4D5531-58F4-4620-B697-556627032FF8}" presName="hierChild3" presStyleCnt="0"/>
      <dgm:spPr/>
    </dgm:pt>
  </dgm:ptLst>
  <dgm:cxnLst>
    <dgm:cxn modelId="{16BEBE03-29F8-4EB4-A079-F1BCE23456A5}" type="presOf" srcId="{8F95AAF6-D674-42A7-89A6-3E9E956D06E6}" destId="{4A685B3B-C2D1-4236-B9C1-A3E858E3037C}" srcOrd="0" destOrd="0" presId="urn:microsoft.com/office/officeart/2005/8/layout/orgChart1"/>
    <dgm:cxn modelId="{D63CA505-50F6-4A37-9207-481BCBC07989}" type="presOf" srcId="{1A59749B-1B7B-4586-BDB0-AB177E8F0107}" destId="{B1398E84-7DC3-429C-942C-3045C7269BBC}" srcOrd="1" destOrd="0" presId="urn:microsoft.com/office/officeart/2005/8/layout/orgChart1"/>
    <dgm:cxn modelId="{445B0207-E8FF-44D8-BB4E-AC9F085E524B}" srcId="{1C2795DF-35AE-472A-9E0D-BD4FDD94AE29}" destId="{8F95AAF6-D674-42A7-89A6-3E9E956D06E6}" srcOrd="4" destOrd="0" parTransId="{FC8F6777-97DA-4DBD-9A83-9418B6D8C77E}" sibTransId="{20F0B316-65B8-4C4C-834A-B683FE3CBAD3}"/>
    <dgm:cxn modelId="{EC8CD908-6E23-485C-A15B-F52BE88203AD}" srcId="{1C2795DF-35AE-472A-9E0D-BD4FDD94AE29}" destId="{9F763C8C-FAC5-4F12-8092-EE89F70DF0A9}" srcOrd="1" destOrd="0" parTransId="{7A66CEDD-F094-4A6C-B7A9-23B6276C40C2}" sibTransId="{C058739D-2263-44BD-8A1D-10BBE3DC4248}"/>
    <dgm:cxn modelId="{B98F700C-DCE9-4DA6-801E-B389B6EBA75B}" type="presOf" srcId="{FA270B5E-9168-4F30-8E79-6469306113ED}" destId="{A7C15D19-DBAD-465A-A33D-0E4DA37AF99B}" srcOrd="0" destOrd="0" presId="urn:microsoft.com/office/officeart/2005/8/layout/orgChart1"/>
    <dgm:cxn modelId="{EC19C10C-7AB3-4510-B34D-ED1102DAA243}" type="presOf" srcId="{FC8F6777-97DA-4DBD-9A83-9418B6D8C77E}" destId="{91A886BB-FF03-4618-8CFD-D911B7EF6494}" srcOrd="0" destOrd="0" presId="urn:microsoft.com/office/officeart/2005/8/layout/orgChart1"/>
    <dgm:cxn modelId="{B66C500F-C8B2-455D-988D-3EFAF3468227}" type="presOf" srcId="{E49E4756-1264-441F-A1E7-3A287639239A}" destId="{934E3B2B-B025-4410-876D-E6B3E97BE172}" srcOrd="0" destOrd="0" presId="urn:microsoft.com/office/officeart/2005/8/layout/orgChart1"/>
    <dgm:cxn modelId="{BC27AA13-7A79-479D-A98F-CD069B83EDC4}" type="presOf" srcId="{AA3CC14C-3561-4324-B27C-EB5C2A3AC6D5}" destId="{D765B752-4524-4CE5-B307-D33F50B14D99}" srcOrd="0" destOrd="0" presId="urn:microsoft.com/office/officeart/2005/8/layout/orgChart1"/>
    <dgm:cxn modelId="{4C20CC13-242E-4952-BEA7-FEF23A2F800B}" type="presOf" srcId="{24E996EA-84E1-41E0-838E-18765578E61B}" destId="{C96751A2-EBB2-4224-AD12-7DCCE5C23061}" srcOrd="1" destOrd="0" presId="urn:microsoft.com/office/officeart/2005/8/layout/orgChart1"/>
    <dgm:cxn modelId="{F0640515-7FF2-404E-BBE0-EAE54C19164C}" type="presOf" srcId="{1CB96149-6999-4A56-8B8A-3DCDE98225A8}" destId="{E2095425-FA71-400F-8F31-7CBA704A76F5}" srcOrd="0" destOrd="0" presId="urn:microsoft.com/office/officeart/2005/8/layout/orgChart1"/>
    <dgm:cxn modelId="{1EB23F17-68CD-40E4-B5A6-8DC3F6B4A3F6}" srcId="{1C2795DF-35AE-472A-9E0D-BD4FDD94AE29}" destId="{A18209FE-DE24-4D81-9329-E1476BE53275}" srcOrd="5" destOrd="0" parTransId="{93A8F79F-20A0-43DA-B5E2-910C1E45798B}" sibTransId="{BF688271-78C3-4761-866A-4B533198078D}"/>
    <dgm:cxn modelId="{FF505E1B-0CA4-4D14-9246-5110BA5FFBCB}" type="presOf" srcId="{1E5829DE-30D3-47EF-9CE0-9C34F13C3D34}" destId="{5E4429E9-49E5-497E-87DF-BE866333C395}" srcOrd="0" destOrd="0" presId="urn:microsoft.com/office/officeart/2005/8/layout/orgChart1"/>
    <dgm:cxn modelId="{87986521-404E-4CA3-B2D0-A1D1C53872E8}" type="presOf" srcId="{8F95AAF6-D674-42A7-89A6-3E9E956D06E6}" destId="{3B2D3768-1AFE-4D0D-B48A-96C0D9113C88}" srcOrd="1" destOrd="0" presId="urn:microsoft.com/office/officeart/2005/8/layout/orgChart1"/>
    <dgm:cxn modelId="{3A7A1022-0152-4290-A37F-0FE61F495D45}" type="presOf" srcId="{DEF7D483-B3F2-4432-B6BE-923A60EE5F15}" destId="{228A1396-AB45-4DA0-8167-6AE019A074D6}" srcOrd="0" destOrd="0" presId="urn:microsoft.com/office/officeart/2005/8/layout/orgChart1"/>
    <dgm:cxn modelId="{2E5CAF29-BC46-4264-A768-D11CF7AF749D}" srcId="{C410CB10-C664-4ADA-857F-85AC8304A249}" destId="{31247390-312D-4329-9A67-2D7170734255}" srcOrd="5" destOrd="0" parTransId="{2C2D34A3-8EEB-46C4-AD84-4E58AE686D48}" sibTransId="{04CB144B-F615-4E65-B6CD-9C3F6F60EF88}"/>
    <dgm:cxn modelId="{203B2F34-3889-4CAF-BCF6-F6D2D8665ED0}" type="presOf" srcId="{CD19EA92-EBD7-46ED-BE54-C4D8F12D5829}" destId="{8F980031-DF64-4EB9-988E-1CFC59642A2F}" srcOrd="0" destOrd="0" presId="urn:microsoft.com/office/officeart/2005/8/layout/orgChart1"/>
    <dgm:cxn modelId="{DC6C1A36-E6DD-4F26-A098-93C07D1EFAA3}" type="presOf" srcId="{0BFFD1A3-4905-4380-9471-337CB4C2BED0}" destId="{E41124BF-CF09-4EB2-8B28-8588EA7AF5F0}" srcOrd="0" destOrd="0" presId="urn:microsoft.com/office/officeart/2005/8/layout/orgChart1"/>
    <dgm:cxn modelId="{0D31AE3B-9127-4F84-A374-A3016C97D166}" srcId="{1C2795DF-35AE-472A-9E0D-BD4FDD94AE29}" destId="{09DBDA05-B01C-4770-9837-540A99537DB5}" srcOrd="0" destOrd="0" parTransId="{8FA327D9-8681-47DE-B6D6-3B55E7B4B7A7}" sibTransId="{09CBDCB6-9CBB-4EED-8C42-B24C17D89617}"/>
    <dgm:cxn modelId="{1E8F105F-F0AC-4FE0-930F-0BC85BB38454}" type="presOf" srcId="{8F935C61-F262-4756-9143-B5BC70A59F85}" destId="{6A05C357-2615-4BF5-A4D2-3C68A4F46A42}" srcOrd="0" destOrd="0" presId="urn:microsoft.com/office/officeart/2005/8/layout/orgChart1"/>
    <dgm:cxn modelId="{A1B38744-20ED-4D6B-BAAA-53B6F15EDC23}" type="presOf" srcId="{A18209FE-DE24-4D81-9329-E1476BE53275}" destId="{7F83775B-F9EC-4261-812C-AE4F81CDB745}" srcOrd="1" destOrd="0" presId="urn:microsoft.com/office/officeart/2005/8/layout/orgChart1"/>
    <dgm:cxn modelId="{B3EE1945-70DB-4F4A-BD30-F80A9D81BD3B}" srcId="{C410CB10-C664-4ADA-857F-85AC8304A249}" destId="{BC87842D-E924-4D3C-8B43-27C12A61EA31}" srcOrd="0" destOrd="0" parTransId="{C4DAFB3A-E1BD-400A-A342-A3C798646B66}" sibTransId="{ACA68BC1-64A7-437C-851F-674AB7A3392F}"/>
    <dgm:cxn modelId="{C14D5447-989A-4830-A9C6-2DFB118AAD25}" type="presOf" srcId="{A18209FE-DE24-4D81-9329-E1476BE53275}" destId="{25950E9A-3679-4853-A393-01785CEAB402}" srcOrd="0" destOrd="0" presId="urn:microsoft.com/office/officeart/2005/8/layout/orgChart1"/>
    <dgm:cxn modelId="{C536B948-0F20-4C4F-9543-1226446DEFE4}" type="presOf" srcId="{93A8F79F-20A0-43DA-B5E2-910C1E45798B}" destId="{CD4CB325-E7DD-4D1F-833A-C116AED62F00}" srcOrd="0" destOrd="0" presId="urn:microsoft.com/office/officeart/2005/8/layout/orgChart1"/>
    <dgm:cxn modelId="{BF3B6E4B-4D70-46A3-91A3-DA94FCC0973D}" type="presOf" srcId="{BC87842D-E924-4D3C-8B43-27C12A61EA31}" destId="{37B6272B-B840-4EFC-A6CF-236AD5C4B1AB}" srcOrd="1" destOrd="0" presId="urn:microsoft.com/office/officeart/2005/8/layout/orgChart1"/>
    <dgm:cxn modelId="{67CF026C-89A9-408C-BEA6-B437AD1A0CB2}" type="presOf" srcId="{1CB96149-6999-4A56-8B8A-3DCDE98225A8}" destId="{91926901-4278-4CA5-B091-A76D568436B0}" srcOrd="1" destOrd="0" presId="urn:microsoft.com/office/officeart/2005/8/layout/orgChart1"/>
    <dgm:cxn modelId="{39B2084C-8562-4FB7-8720-2DC6B2946E83}" srcId="{C410CB10-C664-4ADA-857F-85AC8304A249}" destId="{43993E1B-0A46-4418-A2D2-FEC5624F4014}" srcOrd="3" destOrd="0" parTransId="{3E6A554E-623D-4FA7-8A6A-D772439E4F0E}" sibTransId="{F86E2E09-3645-4C65-87FB-12F7DE5ED18E}"/>
    <dgm:cxn modelId="{8B4F6D4C-EA5E-41B7-8FBB-14BA099711DE}" type="presOf" srcId="{31247390-312D-4329-9A67-2D7170734255}" destId="{BA9CCBFD-B8F3-445C-AC5F-43BBC817EFF8}" srcOrd="1" destOrd="0" presId="urn:microsoft.com/office/officeart/2005/8/layout/orgChart1"/>
    <dgm:cxn modelId="{081F664E-396A-4EBA-81A6-E67DBBD9EFE4}" srcId="{C410CB10-C664-4ADA-857F-85AC8304A249}" destId="{1E5829DE-30D3-47EF-9CE0-9C34F13C3D34}" srcOrd="1" destOrd="0" parTransId="{E49E4756-1264-441F-A1E7-3A287639239A}" sibTransId="{AD014A9A-056C-4FDB-BE15-248AE52F3C7C}"/>
    <dgm:cxn modelId="{8A280750-AE4E-45F5-B171-89D1ED4A0374}" type="presOf" srcId="{09DBDA05-B01C-4770-9837-540A99537DB5}" destId="{43FA4736-5B40-457B-A19E-7D87BCE76653}" srcOrd="1" destOrd="0" presId="urn:microsoft.com/office/officeart/2005/8/layout/orgChart1"/>
    <dgm:cxn modelId="{AA40BB52-1E3C-45AF-88D0-A613E8C62D82}" type="presOf" srcId="{E19CC16B-AE0D-40DD-BAB1-30042A564C40}" destId="{D9BD7C3B-C7A2-4D55-B1E6-D88E754AA1F5}" srcOrd="1" destOrd="0" presId="urn:microsoft.com/office/officeart/2005/8/layout/orgChart1"/>
    <dgm:cxn modelId="{B14C4A56-1BDB-4250-A842-5CADC0543C33}" type="presOf" srcId="{09DBDA05-B01C-4770-9837-540A99537DB5}" destId="{384ADAB8-0614-47BF-8AAF-1FE503E1F777}" srcOrd="0" destOrd="0" presId="urn:microsoft.com/office/officeart/2005/8/layout/orgChart1"/>
    <dgm:cxn modelId="{6C9C9376-5C1F-4B60-B98C-D54AF9AEAECE}" type="presOf" srcId="{24E996EA-84E1-41E0-838E-18765578E61B}" destId="{20325BD9-65DD-4E74-8C86-AA3DDF982F38}" srcOrd="0" destOrd="0" presId="urn:microsoft.com/office/officeart/2005/8/layout/orgChart1"/>
    <dgm:cxn modelId="{3F1ADE57-6C33-4671-92DE-FD38AC8061EF}" srcId="{5DC25F32-AE71-4D22-BDAB-E7ABC9C09BA7}" destId="{DD4D5531-58F4-4620-B697-556627032FF8}" srcOrd="0" destOrd="0" parTransId="{D0843C38-3ECF-4BDA-AC22-869C66217662}" sibTransId="{0D8F5FFD-64AE-4E57-9F98-4B52C87FA2F2}"/>
    <dgm:cxn modelId="{47837880-40B7-4E7F-A17D-1D1185455351}" type="presOf" srcId="{CFDBA953-26B2-432B-9B55-ADC16C8EBDCC}" destId="{5AB558C7-D386-4976-833F-75DD56F6A4FA}" srcOrd="1" destOrd="0" presId="urn:microsoft.com/office/officeart/2005/8/layout/orgChart1"/>
    <dgm:cxn modelId="{BFE4B185-6344-4126-8E97-B5D8E1720509}" type="presOf" srcId="{1E5829DE-30D3-47EF-9CE0-9C34F13C3D34}" destId="{BE039E8A-B11A-48CD-9D15-5BE45E0278A1}" srcOrd="1" destOrd="0" presId="urn:microsoft.com/office/officeart/2005/8/layout/orgChart1"/>
    <dgm:cxn modelId="{E7B66E89-2D58-4F1B-9718-9C666C34690D}" type="presOf" srcId="{8760FC53-67AE-43AF-9B65-3E1B52EDE28E}" destId="{C66316F6-337C-4FF9-B047-0722E072FA96}" srcOrd="0" destOrd="0" presId="urn:microsoft.com/office/officeart/2005/8/layout/orgChart1"/>
    <dgm:cxn modelId="{8466AC8B-889D-4620-A6B9-100011619143}" type="presOf" srcId="{C4DAFB3A-E1BD-400A-A342-A3C798646B66}" destId="{3ED2BE71-A89E-4400-B38B-5BBAE90D33FA}" srcOrd="0" destOrd="0" presId="urn:microsoft.com/office/officeart/2005/8/layout/orgChart1"/>
    <dgm:cxn modelId="{7976228D-C0D2-404F-8DA6-542C630158E3}" type="presOf" srcId="{3E6A554E-623D-4FA7-8A6A-D772439E4F0E}" destId="{9344A9CB-F420-4AA9-91D8-25EADBAB9980}" srcOrd="0" destOrd="0" presId="urn:microsoft.com/office/officeart/2005/8/layout/orgChart1"/>
    <dgm:cxn modelId="{CB89E18D-2BBE-4FC4-9960-689CFADC378D}" type="presOf" srcId="{C410CB10-C664-4ADA-857F-85AC8304A249}" destId="{84F61C3E-2169-4F60-93BB-87D5CA1690CF}" srcOrd="0" destOrd="0" presId="urn:microsoft.com/office/officeart/2005/8/layout/orgChart1"/>
    <dgm:cxn modelId="{508D1FA3-6086-4EA5-9CA3-CA716ACE7CD1}" type="presOf" srcId="{1C2795DF-35AE-472A-9E0D-BD4FDD94AE29}" destId="{DE8A6DE6-92E6-4FE8-BD77-0BB7D2BED2C2}" srcOrd="0" destOrd="0" presId="urn:microsoft.com/office/officeart/2005/8/layout/orgChart1"/>
    <dgm:cxn modelId="{86BF85A5-0910-4A05-B296-4E5587D1460A}" type="presOf" srcId="{5DC25F32-AE71-4D22-BDAB-E7ABC9C09BA7}" destId="{952C4510-0D2F-439B-8512-94FAAA087B4E}" srcOrd="0" destOrd="0" presId="urn:microsoft.com/office/officeart/2005/8/layout/orgChart1"/>
    <dgm:cxn modelId="{7CF2EEAB-6DA1-49B4-A7D8-EDD863EC9192}" srcId="{1C2795DF-35AE-472A-9E0D-BD4FDD94AE29}" destId="{1CB96149-6999-4A56-8B8A-3DCDE98225A8}" srcOrd="3" destOrd="0" parTransId="{8760FC53-67AE-43AF-9B65-3E1B52EDE28E}" sibTransId="{F9A3E2A6-7993-485B-BE9B-A49B6409E39B}"/>
    <dgm:cxn modelId="{3B017CAE-4E46-4C43-80D8-001F7E7254C8}" type="presOf" srcId="{9F763C8C-FAC5-4F12-8092-EE89F70DF0A9}" destId="{08576179-E4B6-41AC-8B4F-227C34FB56EF}" srcOrd="0" destOrd="0" presId="urn:microsoft.com/office/officeart/2005/8/layout/orgChart1"/>
    <dgm:cxn modelId="{CF70CBAF-67B2-4204-8368-9A2E455495D7}" type="presOf" srcId="{43993E1B-0A46-4418-A2D2-FEC5624F4014}" destId="{ECFF2907-2CF9-402C-80B4-3F9101A02351}" srcOrd="0" destOrd="0" presId="urn:microsoft.com/office/officeart/2005/8/layout/orgChart1"/>
    <dgm:cxn modelId="{56C053B2-2F07-4FC0-8181-6224A37ADACD}" type="presOf" srcId="{1A59749B-1B7B-4586-BDB0-AB177E8F0107}" destId="{D3034331-417C-407D-A78C-19AB4CF149FF}" srcOrd="0" destOrd="0" presId="urn:microsoft.com/office/officeart/2005/8/layout/orgChart1"/>
    <dgm:cxn modelId="{222D12B7-ABA4-4091-9171-0CB56FE01B75}" type="presOf" srcId="{DD4D5531-58F4-4620-B697-556627032FF8}" destId="{DF50A9EA-8D13-4714-A463-B9C4AD3FF7E9}" srcOrd="1" destOrd="0" presId="urn:microsoft.com/office/officeart/2005/8/layout/orgChart1"/>
    <dgm:cxn modelId="{CD6B5CB8-2368-48F4-98CB-230389303B88}" srcId="{DD4D5531-58F4-4620-B697-556627032FF8}" destId="{1C2795DF-35AE-472A-9E0D-BD4FDD94AE29}" srcOrd="0" destOrd="0" parTransId="{539FA51B-D1B1-4DD4-AC7D-7163AAD1D0BB}" sibTransId="{AF376795-1349-496B-90C9-948AD6B05B9B}"/>
    <dgm:cxn modelId="{24A853BE-5587-47DA-A58D-C08FBBBE2045}" type="presOf" srcId="{43993E1B-0A46-4418-A2D2-FEC5624F4014}" destId="{682FF87D-EF2A-407B-A3CF-7116091FA7B7}" srcOrd="1" destOrd="0" presId="urn:microsoft.com/office/officeart/2005/8/layout/orgChart1"/>
    <dgm:cxn modelId="{725623C0-BB2F-4F34-ABCC-5BD5FBD95ACC}" type="presOf" srcId="{CD19EA92-EBD7-46ED-BE54-C4D8F12D5829}" destId="{3A7A12CD-8D6F-45FC-B1D0-1B1568E21096}" srcOrd="1" destOrd="0" presId="urn:microsoft.com/office/officeart/2005/8/layout/orgChart1"/>
    <dgm:cxn modelId="{47E8BBC2-12A0-4651-8A72-4DB57CD1802B}" type="presOf" srcId="{E19CC16B-AE0D-40DD-BAB1-30042A564C40}" destId="{5FDC02B0-21B7-492A-B17C-8F3DB5E3E543}" srcOrd="0" destOrd="0" presId="urn:microsoft.com/office/officeart/2005/8/layout/orgChart1"/>
    <dgm:cxn modelId="{CB5C11C4-8EA3-4670-A0BD-C1FD1762BAF4}" type="presOf" srcId="{CFDBA953-26B2-432B-9B55-ADC16C8EBDCC}" destId="{149ABC3F-ACEF-4F59-8D54-19A550D1E8B1}" srcOrd="0" destOrd="0" presId="urn:microsoft.com/office/officeart/2005/8/layout/orgChart1"/>
    <dgm:cxn modelId="{B6CB13C9-8243-48C3-B048-50EADCFA79F4}" type="presOf" srcId="{1C2795DF-35AE-472A-9E0D-BD4FDD94AE29}" destId="{D8F941BF-39AC-4173-A1C8-3C9307CC3524}" srcOrd="1" destOrd="0" presId="urn:microsoft.com/office/officeart/2005/8/layout/orgChart1"/>
    <dgm:cxn modelId="{27F5A9CB-CCC1-4146-ABE6-D4BA5CAF336B}" srcId="{DD4D5531-58F4-4620-B697-556627032FF8}" destId="{C410CB10-C664-4ADA-857F-85AC8304A249}" srcOrd="1" destOrd="0" parTransId="{FA270B5E-9168-4F30-8E79-6469306113ED}" sibTransId="{394F3B27-910D-4A8C-AEE5-4CA8521CD983}"/>
    <dgm:cxn modelId="{6A0308D2-A796-4987-BB59-540005BC7ED0}" srcId="{C410CB10-C664-4ADA-857F-85AC8304A249}" destId="{1A59749B-1B7B-4586-BDB0-AB177E8F0107}" srcOrd="2" destOrd="0" parTransId="{28CD2E5A-5856-4957-8B72-BF8B3110CFFA}" sibTransId="{197382A7-6DB1-4AC1-9726-33FA00372A8A}"/>
    <dgm:cxn modelId="{74B75BD2-25F8-4FB7-BD7A-870BF0A9C2EC}" type="presOf" srcId="{9F763C8C-FAC5-4F12-8092-EE89F70DF0A9}" destId="{A6C2A789-D1CD-4B40-BA1C-A839F7ADBFD0}" srcOrd="1" destOrd="0" presId="urn:microsoft.com/office/officeart/2005/8/layout/orgChart1"/>
    <dgm:cxn modelId="{22EF71DA-A675-4529-94B7-225EC7A29DB2}" type="presOf" srcId="{DD4D5531-58F4-4620-B697-556627032FF8}" destId="{63404D4A-8640-4D5B-B52F-C6150A8A9BFE}" srcOrd="0" destOrd="0" presId="urn:microsoft.com/office/officeart/2005/8/layout/orgChart1"/>
    <dgm:cxn modelId="{3D6A2FDC-B782-43E0-A759-DD0046B140AB}" srcId="{1C2795DF-35AE-472A-9E0D-BD4FDD94AE29}" destId="{CD19EA92-EBD7-46ED-BE54-C4D8F12D5829}" srcOrd="2" destOrd="0" parTransId="{AA3CC14C-3561-4324-B27C-EB5C2A3AC6D5}" sibTransId="{27B61190-9574-4246-9ECB-0C373A8B337A}"/>
    <dgm:cxn modelId="{126BF0DE-5581-443D-B4D9-598C1B62F911}" type="presOf" srcId="{539FA51B-D1B1-4DD4-AC7D-7163AAD1D0BB}" destId="{9C33EE9F-193F-41A6-A037-66CB7045DBFD}" srcOrd="0" destOrd="0" presId="urn:microsoft.com/office/officeart/2005/8/layout/orgChart1"/>
    <dgm:cxn modelId="{F1DEF3E4-B04E-4FA3-BF22-028878D7A65C}" type="presOf" srcId="{31247390-312D-4329-9A67-2D7170734255}" destId="{91C07388-C2FB-4133-923D-87567351F745}" srcOrd="0" destOrd="0" presId="urn:microsoft.com/office/officeart/2005/8/layout/orgChart1"/>
    <dgm:cxn modelId="{C6AAB7EA-3CB2-4D7E-9780-D8666AA0F4D4}" type="presOf" srcId="{2C2D34A3-8EEB-46C4-AD84-4E58AE686D48}" destId="{9D2FB7B2-CB60-4FEF-A9D1-730980C2DC81}" srcOrd="0" destOrd="0" presId="urn:microsoft.com/office/officeart/2005/8/layout/orgChart1"/>
    <dgm:cxn modelId="{B9F1FCEA-FCE8-4A24-BF3B-36BC867AD29E}" type="presOf" srcId="{BC87842D-E924-4D3C-8B43-27C12A61EA31}" destId="{86BAD3AA-02A5-4A75-A6E0-ACD2B5F4263F}" srcOrd="0" destOrd="0" presId="urn:microsoft.com/office/officeart/2005/8/layout/orgChart1"/>
    <dgm:cxn modelId="{BF2AC7F0-E86E-4688-8E19-49DF1FEDAE1D}" type="presOf" srcId="{7A66CEDD-F094-4A6C-B7A9-23B6276C40C2}" destId="{509BAC83-AB96-4D4A-833A-259A3903D588}" srcOrd="0" destOrd="0" presId="urn:microsoft.com/office/officeart/2005/8/layout/orgChart1"/>
    <dgm:cxn modelId="{983326F1-E40F-4752-8162-FFC876FBCDA4}" type="presOf" srcId="{28CD2E5A-5856-4957-8B72-BF8B3110CFFA}" destId="{CA304921-D569-4EE5-B153-C1F4FD3A4ED0}" srcOrd="0" destOrd="0" presId="urn:microsoft.com/office/officeart/2005/8/layout/orgChart1"/>
    <dgm:cxn modelId="{FE194AF4-9670-4080-BE47-C18A935CA0B0}" srcId="{C410CB10-C664-4ADA-857F-85AC8304A249}" destId="{CFDBA953-26B2-432B-9B55-ADC16C8EBDCC}" srcOrd="4" destOrd="0" parTransId="{8F935C61-F262-4756-9143-B5BC70A59F85}" sibTransId="{0278B94B-BFFC-4B2F-ABDF-836C62580549}"/>
    <dgm:cxn modelId="{2E1973F4-1C2C-4611-84B2-4317EA85B0C0}" type="presOf" srcId="{8FA327D9-8681-47DE-B6D6-3B55E7B4B7A7}" destId="{507D5146-2D7A-48EC-849E-671428179FD6}" srcOrd="0" destOrd="0" presId="urn:microsoft.com/office/officeart/2005/8/layout/orgChart1"/>
    <dgm:cxn modelId="{52F0EDF5-7D25-4B58-8EC9-1F0D8BA3A3AB}" srcId="{1C2795DF-35AE-472A-9E0D-BD4FDD94AE29}" destId="{24E996EA-84E1-41E0-838E-18765578E61B}" srcOrd="6" destOrd="0" parTransId="{DEF7D483-B3F2-4432-B6BE-923A60EE5F15}" sibTransId="{C39EC833-6919-4953-B091-80A660B8B44E}"/>
    <dgm:cxn modelId="{A00D58F8-3C6C-40F0-BFC9-9ED4FE64E445}" srcId="{DD4D5531-58F4-4620-B697-556627032FF8}" destId="{E19CC16B-AE0D-40DD-BAB1-30042A564C40}" srcOrd="2" destOrd="0" parTransId="{0BFFD1A3-4905-4380-9471-337CB4C2BED0}" sibTransId="{AFDD999C-8A9D-4C88-A7BC-592E3759E51C}"/>
    <dgm:cxn modelId="{7D0EACFF-35E7-4C7A-B491-28CF89B93554}" type="presOf" srcId="{C410CB10-C664-4ADA-857F-85AC8304A249}" destId="{F2061128-CBF8-4189-9237-CB6B5074D25D}" srcOrd="1" destOrd="0" presId="urn:microsoft.com/office/officeart/2005/8/layout/orgChart1"/>
    <dgm:cxn modelId="{7074AF49-E848-4223-B4E7-B4759326A942}" type="presParOf" srcId="{952C4510-0D2F-439B-8512-94FAAA087B4E}" destId="{D1D13884-6F28-40BF-817E-F0CFBD1DE0A7}" srcOrd="0" destOrd="0" presId="urn:microsoft.com/office/officeart/2005/8/layout/orgChart1"/>
    <dgm:cxn modelId="{52CADF92-4DAF-4830-AE05-F5CD21BF6175}" type="presParOf" srcId="{D1D13884-6F28-40BF-817E-F0CFBD1DE0A7}" destId="{D8AABC7F-23F5-420D-837F-1203E2F45C78}" srcOrd="0" destOrd="0" presId="urn:microsoft.com/office/officeart/2005/8/layout/orgChart1"/>
    <dgm:cxn modelId="{29D40A14-8EB6-44CF-AB01-0A6CF2E93BBC}" type="presParOf" srcId="{D8AABC7F-23F5-420D-837F-1203E2F45C78}" destId="{63404D4A-8640-4D5B-B52F-C6150A8A9BFE}" srcOrd="0" destOrd="0" presId="urn:microsoft.com/office/officeart/2005/8/layout/orgChart1"/>
    <dgm:cxn modelId="{E9CCE74E-A34D-4FA4-91B8-9DED487595EA}" type="presParOf" srcId="{D8AABC7F-23F5-420D-837F-1203E2F45C78}" destId="{DF50A9EA-8D13-4714-A463-B9C4AD3FF7E9}" srcOrd="1" destOrd="0" presId="urn:microsoft.com/office/officeart/2005/8/layout/orgChart1"/>
    <dgm:cxn modelId="{B5BA17FF-3892-446F-9635-7479C564718F}" type="presParOf" srcId="{D1D13884-6F28-40BF-817E-F0CFBD1DE0A7}" destId="{A03F9404-E274-45C7-A864-8F50984D205F}" srcOrd="1" destOrd="0" presId="urn:microsoft.com/office/officeart/2005/8/layout/orgChart1"/>
    <dgm:cxn modelId="{0A7EF0C9-2F82-44CE-BF33-5256465E5CA5}" type="presParOf" srcId="{A03F9404-E274-45C7-A864-8F50984D205F}" destId="{9C33EE9F-193F-41A6-A037-66CB7045DBFD}" srcOrd="0" destOrd="0" presId="urn:microsoft.com/office/officeart/2005/8/layout/orgChart1"/>
    <dgm:cxn modelId="{A976BA88-26A0-46FD-A72E-FE9C52D03F9C}" type="presParOf" srcId="{A03F9404-E274-45C7-A864-8F50984D205F}" destId="{9194CF5A-1E0E-49B9-BAE5-1218092FEB7B}" srcOrd="1" destOrd="0" presId="urn:microsoft.com/office/officeart/2005/8/layout/orgChart1"/>
    <dgm:cxn modelId="{4D1DC7EC-5648-4FF9-8EE9-DDC0714C13BF}" type="presParOf" srcId="{9194CF5A-1E0E-49B9-BAE5-1218092FEB7B}" destId="{8538EE44-3DEC-430A-B200-CFC84D357E68}" srcOrd="0" destOrd="0" presId="urn:microsoft.com/office/officeart/2005/8/layout/orgChart1"/>
    <dgm:cxn modelId="{6216194C-E0AF-421F-91EC-6F4F6C46ECC7}" type="presParOf" srcId="{8538EE44-3DEC-430A-B200-CFC84D357E68}" destId="{DE8A6DE6-92E6-4FE8-BD77-0BB7D2BED2C2}" srcOrd="0" destOrd="0" presId="urn:microsoft.com/office/officeart/2005/8/layout/orgChart1"/>
    <dgm:cxn modelId="{C8EABD1F-4E89-4132-B617-4B25AE18359E}" type="presParOf" srcId="{8538EE44-3DEC-430A-B200-CFC84D357E68}" destId="{D8F941BF-39AC-4173-A1C8-3C9307CC3524}" srcOrd="1" destOrd="0" presId="urn:microsoft.com/office/officeart/2005/8/layout/orgChart1"/>
    <dgm:cxn modelId="{3DBD00B8-4854-4563-A436-87F6680771A2}" type="presParOf" srcId="{9194CF5A-1E0E-49B9-BAE5-1218092FEB7B}" destId="{C141F85D-DD21-4C26-A3DD-51B6BE521160}" srcOrd="1" destOrd="0" presId="urn:microsoft.com/office/officeart/2005/8/layout/orgChart1"/>
    <dgm:cxn modelId="{1048BAEA-2D5B-478A-9784-3731F23030A6}" type="presParOf" srcId="{C141F85D-DD21-4C26-A3DD-51B6BE521160}" destId="{507D5146-2D7A-48EC-849E-671428179FD6}" srcOrd="0" destOrd="0" presId="urn:microsoft.com/office/officeart/2005/8/layout/orgChart1"/>
    <dgm:cxn modelId="{81DF65B3-13B8-4911-857E-C4A3B38C0727}" type="presParOf" srcId="{C141F85D-DD21-4C26-A3DD-51B6BE521160}" destId="{6B68C380-A7DB-47E8-8421-9B6FA638D845}" srcOrd="1" destOrd="0" presId="urn:microsoft.com/office/officeart/2005/8/layout/orgChart1"/>
    <dgm:cxn modelId="{D6F68963-BC94-48DC-8433-7627141806C0}" type="presParOf" srcId="{6B68C380-A7DB-47E8-8421-9B6FA638D845}" destId="{5C474C99-79CC-48D6-9EA6-F93C966C4C87}" srcOrd="0" destOrd="0" presId="urn:microsoft.com/office/officeart/2005/8/layout/orgChart1"/>
    <dgm:cxn modelId="{E0DEE4EC-F22D-418D-BD2F-ED43769D5654}" type="presParOf" srcId="{5C474C99-79CC-48D6-9EA6-F93C966C4C87}" destId="{384ADAB8-0614-47BF-8AAF-1FE503E1F777}" srcOrd="0" destOrd="0" presId="urn:microsoft.com/office/officeart/2005/8/layout/orgChart1"/>
    <dgm:cxn modelId="{4D663B91-1D85-4066-B654-7777BA80DD2E}" type="presParOf" srcId="{5C474C99-79CC-48D6-9EA6-F93C966C4C87}" destId="{43FA4736-5B40-457B-A19E-7D87BCE76653}" srcOrd="1" destOrd="0" presId="urn:microsoft.com/office/officeart/2005/8/layout/orgChart1"/>
    <dgm:cxn modelId="{FBDBBBD6-8BC6-42A3-AC7E-51A2C0E9B2F4}" type="presParOf" srcId="{6B68C380-A7DB-47E8-8421-9B6FA638D845}" destId="{C189CE58-9AFD-4764-B3EC-08410C6C7E91}" srcOrd="1" destOrd="0" presId="urn:microsoft.com/office/officeart/2005/8/layout/orgChart1"/>
    <dgm:cxn modelId="{36BCEF95-DE3F-41FA-9D30-0691BACF4B15}" type="presParOf" srcId="{6B68C380-A7DB-47E8-8421-9B6FA638D845}" destId="{7BCD9DAB-744A-4BCA-A2A1-5D6B5E82FC01}" srcOrd="2" destOrd="0" presId="urn:microsoft.com/office/officeart/2005/8/layout/orgChart1"/>
    <dgm:cxn modelId="{0F1615D6-D212-42C3-BF37-BEFD6686EFF9}" type="presParOf" srcId="{C141F85D-DD21-4C26-A3DD-51B6BE521160}" destId="{509BAC83-AB96-4D4A-833A-259A3903D588}" srcOrd="2" destOrd="0" presId="urn:microsoft.com/office/officeart/2005/8/layout/orgChart1"/>
    <dgm:cxn modelId="{8D30408C-3FCA-4CC2-867D-3B7A922CC08C}" type="presParOf" srcId="{C141F85D-DD21-4C26-A3DD-51B6BE521160}" destId="{23FA70A3-5C8A-4F9C-B948-3CBD108479AF}" srcOrd="3" destOrd="0" presId="urn:microsoft.com/office/officeart/2005/8/layout/orgChart1"/>
    <dgm:cxn modelId="{65ACF1D4-9A5D-4D22-82F9-0CDF4B8FFFFD}" type="presParOf" srcId="{23FA70A3-5C8A-4F9C-B948-3CBD108479AF}" destId="{1749EDF5-DF9F-4F81-97B8-A40A340C67DF}" srcOrd="0" destOrd="0" presId="urn:microsoft.com/office/officeart/2005/8/layout/orgChart1"/>
    <dgm:cxn modelId="{6B6C9844-DF3D-44A6-8784-F60EF403B1E7}" type="presParOf" srcId="{1749EDF5-DF9F-4F81-97B8-A40A340C67DF}" destId="{08576179-E4B6-41AC-8B4F-227C34FB56EF}" srcOrd="0" destOrd="0" presId="urn:microsoft.com/office/officeart/2005/8/layout/orgChart1"/>
    <dgm:cxn modelId="{94A32119-5FF8-4BBA-808F-AE2766A980AC}" type="presParOf" srcId="{1749EDF5-DF9F-4F81-97B8-A40A340C67DF}" destId="{A6C2A789-D1CD-4B40-BA1C-A839F7ADBFD0}" srcOrd="1" destOrd="0" presId="urn:microsoft.com/office/officeart/2005/8/layout/orgChart1"/>
    <dgm:cxn modelId="{B9F2A08A-C204-452C-B3BB-BA8D6F0B1F2B}" type="presParOf" srcId="{23FA70A3-5C8A-4F9C-B948-3CBD108479AF}" destId="{FE3F6B6F-68CE-44C2-A510-F13EFFF6E0DB}" srcOrd="1" destOrd="0" presId="urn:microsoft.com/office/officeart/2005/8/layout/orgChart1"/>
    <dgm:cxn modelId="{1DCA2B1D-D731-4F95-960E-C0816CED98DC}" type="presParOf" srcId="{23FA70A3-5C8A-4F9C-B948-3CBD108479AF}" destId="{41C82E92-B4CF-4046-858C-D82BF0C886B8}" srcOrd="2" destOrd="0" presId="urn:microsoft.com/office/officeart/2005/8/layout/orgChart1"/>
    <dgm:cxn modelId="{EDD30D18-D6A0-44E3-AFAC-1AFB6720A208}" type="presParOf" srcId="{C141F85D-DD21-4C26-A3DD-51B6BE521160}" destId="{D765B752-4524-4CE5-B307-D33F50B14D99}" srcOrd="4" destOrd="0" presId="urn:microsoft.com/office/officeart/2005/8/layout/orgChart1"/>
    <dgm:cxn modelId="{209D7EBE-96F6-4531-9BE1-727C5B740647}" type="presParOf" srcId="{C141F85D-DD21-4C26-A3DD-51B6BE521160}" destId="{084CE1DB-41B2-4482-94D9-6ECDC838977F}" srcOrd="5" destOrd="0" presId="urn:microsoft.com/office/officeart/2005/8/layout/orgChart1"/>
    <dgm:cxn modelId="{389CDAF0-B09A-45EC-9E29-0796C9AA8A31}" type="presParOf" srcId="{084CE1DB-41B2-4482-94D9-6ECDC838977F}" destId="{CDBB4D0B-141D-40DD-B2AB-60691E2AB56A}" srcOrd="0" destOrd="0" presId="urn:microsoft.com/office/officeart/2005/8/layout/orgChart1"/>
    <dgm:cxn modelId="{900E44F2-46C3-44E5-8A6C-1A35B558DA25}" type="presParOf" srcId="{CDBB4D0B-141D-40DD-B2AB-60691E2AB56A}" destId="{8F980031-DF64-4EB9-988E-1CFC59642A2F}" srcOrd="0" destOrd="0" presId="urn:microsoft.com/office/officeart/2005/8/layout/orgChart1"/>
    <dgm:cxn modelId="{2C846D72-3615-4611-8083-4A6F14FA83FC}" type="presParOf" srcId="{CDBB4D0B-141D-40DD-B2AB-60691E2AB56A}" destId="{3A7A12CD-8D6F-45FC-B1D0-1B1568E21096}" srcOrd="1" destOrd="0" presId="urn:microsoft.com/office/officeart/2005/8/layout/orgChart1"/>
    <dgm:cxn modelId="{E64E9C87-F3D8-43E1-9E86-9636CC233496}" type="presParOf" srcId="{084CE1DB-41B2-4482-94D9-6ECDC838977F}" destId="{2B476225-5A7B-4CAB-91A8-7B513D7524EB}" srcOrd="1" destOrd="0" presId="urn:microsoft.com/office/officeart/2005/8/layout/orgChart1"/>
    <dgm:cxn modelId="{14D9CB48-3F16-4FFD-8BBA-B7BC5AA0675C}" type="presParOf" srcId="{084CE1DB-41B2-4482-94D9-6ECDC838977F}" destId="{14BC3350-3D95-49A1-A02E-736C5F979C8D}" srcOrd="2" destOrd="0" presId="urn:microsoft.com/office/officeart/2005/8/layout/orgChart1"/>
    <dgm:cxn modelId="{675A377B-AB7B-494B-8AE9-7521284336BE}" type="presParOf" srcId="{C141F85D-DD21-4C26-A3DD-51B6BE521160}" destId="{C66316F6-337C-4FF9-B047-0722E072FA96}" srcOrd="6" destOrd="0" presId="urn:microsoft.com/office/officeart/2005/8/layout/orgChart1"/>
    <dgm:cxn modelId="{33A958AF-D6C4-48F6-8174-971342AAEAA9}" type="presParOf" srcId="{C141F85D-DD21-4C26-A3DD-51B6BE521160}" destId="{6CD4FFD5-F001-46B6-9478-8222A2D1AE35}" srcOrd="7" destOrd="0" presId="urn:microsoft.com/office/officeart/2005/8/layout/orgChart1"/>
    <dgm:cxn modelId="{CB0893C8-9C13-429E-BB8F-C1B7B75C83AA}" type="presParOf" srcId="{6CD4FFD5-F001-46B6-9478-8222A2D1AE35}" destId="{7F10F90C-4FFF-4F36-B543-5A759BEEC81B}" srcOrd="0" destOrd="0" presId="urn:microsoft.com/office/officeart/2005/8/layout/orgChart1"/>
    <dgm:cxn modelId="{5487D65F-8B43-4727-8D37-57E579644333}" type="presParOf" srcId="{7F10F90C-4FFF-4F36-B543-5A759BEEC81B}" destId="{E2095425-FA71-400F-8F31-7CBA704A76F5}" srcOrd="0" destOrd="0" presId="urn:microsoft.com/office/officeart/2005/8/layout/orgChart1"/>
    <dgm:cxn modelId="{1DCC0193-1500-4D8E-AAF1-E8C7C48BD2D8}" type="presParOf" srcId="{7F10F90C-4FFF-4F36-B543-5A759BEEC81B}" destId="{91926901-4278-4CA5-B091-A76D568436B0}" srcOrd="1" destOrd="0" presId="urn:microsoft.com/office/officeart/2005/8/layout/orgChart1"/>
    <dgm:cxn modelId="{80067D29-86F3-4836-AF7D-6043A0B2D8CB}" type="presParOf" srcId="{6CD4FFD5-F001-46B6-9478-8222A2D1AE35}" destId="{AD4FA40C-C3AB-4701-B58F-D3A8E6C5B1DA}" srcOrd="1" destOrd="0" presId="urn:microsoft.com/office/officeart/2005/8/layout/orgChart1"/>
    <dgm:cxn modelId="{6573B796-1795-4651-8EB1-27AEB8EB3AF2}" type="presParOf" srcId="{6CD4FFD5-F001-46B6-9478-8222A2D1AE35}" destId="{4BFFB763-76EF-4AF2-8E43-84A503FBB3A9}" srcOrd="2" destOrd="0" presId="urn:microsoft.com/office/officeart/2005/8/layout/orgChart1"/>
    <dgm:cxn modelId="{6D1D7CF1-4753-410F-9788-A68C4823E1E0}" type="presParOf" srcId="{C141F85D-DD21-4C26-A3DD-51B6BE521160}" destId="{91A886BB-FF03-4618-8CFD-D911B7EF6494}" srcOrd="8" destOrd="0" presId="urn:microsoft.com/office/officeart/2005/8/layout/orgChart1"/>
    <dgm:cxn modelId="{9A328BD6-3361-4AE7-9230-2588EFCF10F6}" type="presParOf" srcId="{C141F85D-DD21-4C26-A3DD-51B6BE521160}" destId="{86491B98-2270-4774-8E00-F77BC2153494}" srcOrd="9" destOrd="0" presId="urn:microsoft.com/office/officeart/2005/8/layout/orgChart1"/>
    <dgm:cxn modelId="{84F4D804-0CA6-4AB8-A08D-CFE1BF82EA17}" type="presParOf" srcId="{86491B98-2270-4774-8E00-F77BC2153494}" destId="{63276370-4AAE-49DB-AB66-2066E9FFC12B}" srcOrd="0" destOrd="0" presId="urn:microsoft.com/office/officeart/2005/8/layout/orgChart1"/>
    <dgm:cxn modelId="{F7AC3A37-8B6A-407C-A013-B2F45C3EA944}" type="presParOf" srcId="{63276370-4AAE-49DB-AB66-2066E9FFC12B}" destId="{4A685B3B-C2D1-4236-B9C1-A3E858E3037C}" srcOrd="0" destOrd="0" presId="urn:microsoft.com/office/officeart/2005/8/layout/orgChart1"/>
    <dgm:cxn modelId="{755443FD-D237-4D1F-808B-2DFC025EB1AF}" type="presParOf" srcId="{63276370-4AAE-49DB-AB66-2066E9FFC12B}" destId="{3B2D3768-1AFE-4D0D-B48A-96C0D9113C88}" srcOrd="1" destOrd="0" presId="urn:microsoft.com/office/officeart/2005/8/layout/orgChart1"/>
    <dgm:cxn modelId="{25D2E242-A6B7-4D68-B142-C99332ED574A}" type="presParOf" srcId="{86491B98-2270-4774-8E00-F77BC2153494}" destId="{4CFE20FA-D789-4557-9BDB-97D37E469DDC}" srcOrd="1" destOrd="0" presId="urn:microsoft.com/office/officeart/2005/8/layout/orgChart1"/>
    <dgm:cxn modelId="{AA96030F-8E66-47E8-8073-71B707130936}" type="presParOf" srcId="{86491B98-2270-4774-8E00-F77BC2153494}" destId="{3F78A5A1-2B45-4605-882F-EF3DC3F85DF9}" srcOrd="2" destOrd="0" presId="urn:microsoft.com/office/officeart/2005/8/layout/orgChart1"/>
    <dgm:cxn modelId="{1628A675-8D9A-4E0A-A16E-D19E1085F845}" type="presParOf" srcId="{C141F85D-DD21-4C26-A3DD-51B6BE521160}" destId="{CD4CB325-E7DD-4D1F-833A-C116AED62F00}" srcOrd="10" destOrd="0" presId="urn:microsoft.com/office/officeart/2005/8/layout/orgChart1"/>
    <dgm:cxn modelId="{B22A5FD3-1369-40C8-8A23-D9AEE552DDE1}" type="presParOf" srcId="{C141F85D-DD21-4C26-A3DD-51B6BE521160}" destId="{3C3A42BF-4D44-477F-A704-CA77A14CD3A1}" srcOrd="11" destOrd="0" presId="urn:microsoft.com/office/officeart/2005/8/layout/orgChart1"/>
    <dgm:cxn modelId="{EDAE9E00-5682-4936-9527-9A7B07FD46A7}" type="presParOf" srcId="{3C3A42BF-4D44-477F-A704-CA77A14CD3A1}" destId="{C37666B2-6AFA-4F73-8CF1-80F92712F929}" srcOrd="0" destOrd="0" presId="urn:microsoft.com/office/officeart/2005/8/layout/orgChart1"/>
    <dgm:cxn modelId="{32717C42-1951-4BF6-A24A-6077A4A11F4A}" type="presParOf" srcId="{C37666B2-6AFA-4F73-8CF1-80F92712F929}" destId="{25950E9A-3679-4853-A393-01785CEAB402}" srcOrd="0" destOrd="0" presId="urn:microsoft.com/office/officeart/2005/8/layout/orgChart1"/>
    <dgm:cxn modelId="{6C7B44CB-3B79-46EA-83B7-975451FF45C8}" type="presParOf" srcId="{C37666B2-6AFA-4F73-8CF1-80F92712F929}" destId="{7F83775B-F9EC-4261-812C-AE4F81CDB745}" srcOrd="1" destOrd="0" presId="urn:microsoft.com/office/officeart/2005/8/layout/orgChart1"/>
    <dgm:cxn modelId="{1C664F37-F16D-4290-86AE-A25635A8FAEA}" type="presParOf" srcId="{3C3A42BF-4D44-477F-A704-CA77A14CD3A1}" destId="{C85FD014-0B38-4517-A6D6-7E3CA27AD179}" srcOrd="1" destOrd="0" presId="urn:microsoft.com/office/officeart/2005/8/layout/orgChart1"/>
    <dgm:cxn modelId="{90DA66EF-14E7-49AD-A030-4777BBAE3C90}" type="presParOf" srcId="{3C3A42BF-4D44-477F-A704-CA77A14CD3A1}" destId="{53404018-45B4-4888-BBAD-5CA1270858CA}" srcOrd="2" destOrd="0" presId="urn:microsoft.com/office/officeart/2005/8/layout/orgChart1"/>
    <dgm:cxn modelId="{01776788-BB51-49A6-AA5F-C4D2A27D7AA7}" type="presParOf" srcId="{C141F85D-DD21-4C26-A3DD-51B6BE521160}" destId="{228A1396-AB45-4DA0-8167-6AE019A074D6}" srcOrd="12" destOrd="0" presId="urn:microsoft.com/office/officeart/2005/8/layout/orgChart1"/>
    <dgm:cxn modelId="{1D42FF3C-0CBA-4CE9-A267-0A4370114A29}" type="presParOf" srcId="{C141F85D-DD21-4C26-A3DD-51B6BE521160}" destId="{34239ECF-F5FD-4EB0-83C7-F635C0C58583}" srcOrd="13" destOrd="0" presId="urn:microsoft.com/office/officeart/2005/8/layout/orgChart1"/>
    <dgm:cxn modelId="{37811654-EA36-4940-92E8-84042EC4EF54}" type="presParOf" srcId="{34239ECF-F5FD-4EB0-83C7-F635C0C58583}" destId="{C54F259A-6161-48AF-9B3D-E7982CF55F6B}" srcOrd="0" destOrd="0" presId="urn:microsoft.com/office/officeart/2005/8/layout/orgChart1"/>
    <dgm:cxn modelId="{1897075F-3C9A-4A2A-A211-7E8C1F89D344}" type="presParOf" srcId="{C54F259A-6161-48AF-9B3D-E7982CF55F6B}" destId="{20325BD9-65DD-4E74-8C86-AA3DDF982F38}" srcOrd="0" destOrd="0" presId="urn:microsoft.com/office/officeart/2005/8/layout/orgChart1"/>
    <dgm:cxn modelId="{95353125-582F-454D-A0D1-5A545C1EF169}" type="presParOf" srcId="{C54F259A-6161-48AF-9B3D-E7982CF55F6B}" destId="{C96751A2-EBB2-4224-AD12-7DCCE5C23061}" srcOrd="1" destOrd="0" presId="urn:microsoft.com/office/officeart/2005/8/layout/orgChart1"/>
    <dgm:cxn modelId="{2AE33470-7F81-4AC9-983F-19912D81B885}" type="presParOf" srcId="{34239ECF-F5FD-4EB0-83C7-F635C0C58583}" destId="{77E1C4D8-D153-4E5B-8419-97D0B9D5DBC4}" srcOrd="1" destOrd="0" presId="urn:microsoft.com/office/officeart/2005/8/layout/orgChart1"/>
    <dgm:cxn modelId="{833DC4D2-9738-49FF-B0C4-829FA7FEC563}" type="presParOf" srcId="{34239ECF-F5FD-4EB0-83C7-F635C0C58583}" destId="{59E3E67F-3505-4AB1-9A6C-3D481E78D82A}" srcOrd="2" destOrd="0" presId="urn:microsoft.com/office/officeart/2005/8/layout/orgChart1"/>
    <dgm:cxn modelId="{C4352A58-BDC0-4C81-AB1E-7F12D6C47920}" type="presParOf" srcId="{9194CF5A-1E0E-49B9-BAE5-1218092FEB7B}" destId="{3A9D4A50-43B1-4C7D-BD7E-B66B8F92E91D}" srcOrd="2" destOrd="0" presId="urn:microsoft.com/office/officeart/2005/8/layout/orgChart1"/>
    <dgm:cxn modelId="{D0F7F0FE-A58E-4879-8F93-67705AC30068}" type="presParOf" srcId="{A03F9404-E274-45C7-A864-8F50984D205F}" destId="{A7C15D19-DBAD-465A-A33D-0E4DA37AF99B}" srcOrd="2" destOrd="0" presId="urn:microsoft.com/office/officeart/2005/8/layout/orgChart1"/>
    <dgm:cxn modelId="{1BE46A7E-AB5C-4E9E-901B-648CF9AB1DC8}" type="presParOf" srcId="{A03F9404-E274-45C7-A864-8F50984D205F}" destId="{425DAAFC-CB2A-4DC1-9EBB-015371C6F1AF}" srcOrd="3" destOrd="0" presId="urn:microsoft.com/office/officeart/2005/8/layout/orgChart1"/>
    <dgm:cxn modelId="{89ECB2E7-E7D1-4569-8F4B-8D79FE108D11}" type="presParOf" srcId="{425DAAFC-CB2A-4DC1-9EBB-015371C6F1AF}" destId="{447844AD-FC96-43EA-BD59-6937986F1D3B}" srcOrd="0" destOrd="0" presId="urn:microsoft.com/office/officeart/2005/8/layout/orgChart1"/>
    <dgm:cxn modelId="{F9E18724-5B79-486C-A8BE-9C063AE2F3CA}" type="presParOf" srcId="{447844AD-FC96-43EA-BD59-6937986F1D3B}" destId="{84F61C3E-2169-4F60-93BB-87D5CA1690CF}" srcOrd="0" destOrd="0" presId="urn:microsoft.com/office/officeart/2005/8/layout/orgChart1"/>
    <dgm:cxn modelId="{11F5BF9B-A0C9-4DAE-B880-A0306A0332A1}" type="presParOf" srcId="{447844AD-FC96-43EA-BD59-6937986F1D3B}" destId="{F2061128-CBF8-4189-9237-CB6B5074D25D}" srcOrd="1" destOrd="0" presId="urn:microsoft.com/office/officeart/2005/8/layout/orgChart1"/>
    <dgm:cxn modelId="{A3AD9258-18DF-4576-94DB-8A3204AA1EF9}" type="presParOf" srcId="{425DAAFC-CB2A-4DC1-9EBB-015371C6F1AF}" destId="{CACB4BFE-2753-4E91-B8A7-B99415A08196}" srcOrd="1" destOrd="0" presId="urn:microsoft.com/office/officeart/2005/8/layout/orgChart1"/>
    <dgm:cxn modelId="{5EE454A8-BDEC-48F9-9738-5F4938FE6C8F}" type="presParOf" srcId="{CACB4BFE-2753-4E91-B8A7-B99415A08196}" destId="{3ED2BE71-A89E-4400-B38B-5BBAE90D33FA}" srcOrd="0" destOrd="0" presId="urn:microsoft.com/office/officeart/2005/8/layout/orgChart1"/>
    <dgm:cxn modelId="{B11B02DD-4DDB-4955-B01F-695F67CF4907}" type="presParOf" srcId="{CACB4BFE-2753-4E91-B8A7-B99415A08196}" destId="{E4662DDE-2C99-4D54-BAE1-8FA8A5E7F229}" srcOrd="1" destOrd="0" presId="urn:microsoft.com/office/officeart/2005/8/layout/orgChart1"/>
    <dgm:cxn modelId="{0FE81617-5164-4287-9D3E-3DC96B350ED8}" type="presParOf" srcId="{E4662DDE-2C99-4D54-BAE1-8FA8A5E7F229}" destId="{CB52A458-A3CD-43ED-9BD4-27BD64A3A84C}" srcOrd="0" destOrd="0" presId="urn:microsoft.com/office/officeart/2005/8/layout/orgChart1"/>
    <dgm:cxn modelId="{23DC1E03-4B1E-43B2-84AE-6BEAB53EEF6E}" type="presParOf" srcId="{CB52A458-A3CD-43ED-9BD4-27BD64A3A84C}" destId="{86BAD3AA-02A5-4A75-A6E0-ACD2B5F4263F}" srcOrd="0" destOrd="0" presId="urn:microsoft.com/office/officeart/2005/8/layout/orgChart1"/>
    <dgm:cxn modelId="{3E838E14-12B0-4440-A5BC-6F770DF6DA00}" type="presParOf" srcId="{CB52A458-A3CD-43ED-9BD4-27BD64A3A84C}" destId="{37B6272B-B840-4EFC-A6CF-236AD5C4B1AB}" srcOrd="1" destOrd="0" presId="urn:microsoft.com/office/officeart/2005/8/layout/orgChart1"/>
    <dgm:cxn modelId="{F548279C-D392-410B-BDB4-10B4BE089578}" type="presParOf" srcId="{E4662DDE-2C99-4D54-BAE1-8FA8A5E7F229}" destId="{91F403C0-2596-43A3-A76B-B00BCD2BFFBA}" srcOrd="1" destOrd="0" presId="urn:microsoft.com/office/officeart/2005/8/layout/orgChart1"/>
    <dgm:cxn modelId="{8EEF2F2B-5B9E-43A0-874D-50B9380114F8}" type="presParOf" srcId="{E4662DDE-2C99-4D54-BAE1-8FA8A5E7F229}" destId="{463232C2-9C4C-4354-A749-5347C6561B10}" srcOrd="2" destOrd="0" presId="urn:microsoft.com/office/officeart/2005/8/layout/orgChart1"/>
    <dgm:cxn modelId="{1CAA40D2-A3F8-49E5-9290-2AC470DCB082}" type="presParOf" srcId="{CACB4BFE-2753-4E91-B8A7-B99415A08196}" destId="{934E3B2B-B025-4410-876D-E6B3E97BE172}" srcOrd="2" destOrd="0" presId="urn:microsoft.com/office/officeart/2005/8/layout/orgChart1"/>
    <dgm:cxn modelId="{5CC54A26-66F3-486A-8AA9-C801CB2E7058}" type="presParOf" srcId="{CACB4BFE-2753-4E91-B8A7-B99415A08196}" destId="{E24ABD6A-BC23-4BE2-AD20-7ACFEBFCEC60}" srcOrd="3" destOrd="0" presId="urn:microsoft.com/office/officeart/2005/8/layout/orgChart1"/>
    <dgm:cxn modelId="{10C2D476-5E5E-421C-B1BD-3417D0BDA47F}" type="presParOf" srcId="{E24ABD6A-BC23-4BE2-AD20-7ACFEBFCEC60}" destId="{B81C7F4B-9FEC-4A17-A48E-0217EC5303FC}" srcOrd="0" destOrd="0" presId="urn:microsoft.com/office/officeart/2005/8/layout/orgChart1"/>
    <dgm:cxn modelId="{3D36D068-658F-43F1-B923-CB3C2F7B0055}" type="presParOf" srcId="{B81C7F4B-9FEC-4A17-A48E-0217EC5303FC}" destId="{5E4429E9-49E5-497E-87DF-BE866333C395}" srcOrd="0" destOrd="0" presId="urn:microsoft.com/office/officeart/2005/8/layout/orgChart1"/>
    <dgm:cxn modelId="{009FDE7A-3309-40FE-AA19-0EE06A209EF0}" type="presParOf" srcId="{B81C7F4B-9FEC-4A17-A48E-0217EC5303FC}" destId="{BE039E8A-B11A-48CD-9D15-5BE45E0278A1}" srcOrd="1" destOrd="0" presId="urn:microsoft.com/office/officeart/2005/8/layout/orgChart1"/>
    <dgm:cxn modelId="{60731E0F-CADD-499D-91E2-164E07E6BDA7}" type="presParOf" srcId="{E24ABD6A-BC23-4BE2-AD20-7ACFEBFCEC60}" destId="{AAED3C4F-9203-42B3-B01E-AE4FD25C078C}" srcOrd="1" destOrd="0" presId="urn:microsoft.com/office/officeart/2005/8/layout/orgChart1"/>
    <dgm:cxn modelId="{D329612D-9B7A-4BCF-A190-FA62FC2E7B15}" type="presParOf" srcId="{E24ABD6A-BC23-4BE2-AD20-7ACFEBFCEC60}" destId="{E75F50AC-753D-4CB4-ACE7-FE28043E5DA9}" srcOrd="2" destOrd="0" presId="urn:microsoft.com/office/officeart/2005/8/layout/orgChart1"/>
    <dgm:cxn modelId="{49CB3FAE-88A8-483A-AE15-F588109D4D6B}" type="presParOf" srcId="{CACB4BFE-2753-4E91-B8A7-B99415A08196}" destId="{CA304921-D569-4EE5-B153-C1F4FD3A4ED0}" srcOrd="4" destOrd="0" presId="urn:microsoft.com/office/officeart/2005/8/layout/orgChart1"/>
    <dgm:cxn modelId="{5FD5991B-D726-4208-BE08-F8EAD25BC743}" type="presParOf" srcId="{CACB4BFE-2753-4E91-B8A7-B99415A08196}" destId="{2974BFDB-CEFE-47B1-A26D-3A47E4692A60}" srcOrd="5" destOrd="0" presId="urn:microsoft.com/office/officeart/2005/8/layout/orgChart1"/>
    <dgm:cxn modelId="{72B2D60F-DD25-47DD-9EC9-158F39E72A6A}" type="presParOf" srcId="{2974BFDB-CEFE-47B1-A26D-3A47E4692A60}" destId="{C9D6EB7A-9020-4CF7-B215-0C66BD22426B}" srcOrd="0" destOrd="0" presId="urn:microsoft.com/office/officeart/2005/8/layout/orgChart1"/>
    <dgm:cxn modelId="{7F6BF016-E438-4D1A-A592-78D23BC4A9CA}" type="presParOf" srcId="{C9D6EB7A-9020-4CF7-B215-0C66BD22426B}" destId="{D3034331-417C-407D-A78C-19AB4CF149FF}" srcOrd="0" destOrd="0" presId="urn:microsoft.com/office/officeart/2005/8/layout/orgChart1"/>
    <dgm:cxn modelId="{7ECCF2BA-9173-4E05-A303-5D5A906A3D1E}" type="presParOf" srcId="{C9D6EB7A-9020-4CF7-B215-0C66BD22426B}" destId="{B1398E84-7DC3-429C-942C-3045C7269BBC}" srcOrd="1" destOrd="0" presId="urn:microsoft.com/office/officeart/2005/8/layout/orgChart1"/>
    <dgm:cxn modelId="{8BA3400E-37CA-490B-BEA9-89340A0F54E5}" type="presParOf" srcId="{2974BFDB-CEFE-47B1-A26D-3A47E4692A60}" destId="{D31070E8-642D-4883-8CCF-B6FD6D986A76}" srcOrd="1" destOrd="0" presId="urn:microsoft.com/office/officeart/2005/8/layout/orgChart1"/>
    <dgm:cxn modelId="{29C5F37B-CB09-4163-A512-875B5BC7C4CE}" type="presParOf" srcId="{2974BFDB-CEFE-47B1-A26D-3A47E4692A60}" destId="{03F32EA9-36DE-4FDF-843C-1C6065CA2232}" srcOrd="2" destOrd="0" presId="urn:microsoft.com/office/officeart/2005/8/layout/orgChart1"/>
    <dgm:cxn modelId="{7E14B5DF-8C6A-4603-A4E9-2DBF7B089D15}" type="presParOf" srcId="{CACB4BFE-2753-4E91-B8A7-B99415A08196}" destId="{9344A9CB-F420-4AA9-91D8-25EADBAB9980}" srcOrd="6" destOrd="0" presId="urn:microsoft.com/office/officeart/2005/8/layout/orgChart1"/>
    <dgm:cxn modelId="{D0ADC5E1-DFCE-4252-A7C9-48076B234C06}" type="presParOf" srcId="{CACB4BFE-2753-4E91-B8A7-B99415A08196}" destId="{186175F6-5BFA-4D4C-9833-8A2D0A9D6F10}" srcOrd="7" destOrd="0" presId="urn:microsoft.com/office/officeart/2005/8/layout/orgChart1"/>
    <dgm:cxn modelId="{60655C13-2CDE-4A7F-8737-2A899A2D7BFD}" type="presParOf" srcId="{186175F6-5BFA-4D4C-9833-8A2D0A9D6F10}" destId="{58977DDC-1F8D-4308-A01D-DBCB2245596E}" srcOrd="0" destOrd="0" presId="urn:microsoft.com/office/officeart/2005/8/layout/orgChart1"/>
    <dgm:cxn modelId="{9457709D-EF6D-4659-B810-36073455CB1B}" type="presParOf" srcId="{58977DDC-1F8D-4308-A01D-DBCB2245596E}" destId="{ECFF2907-2CF9-402C-80B4-3F9101A02351}" srcOrd="0" destOrd="0" presId="urn:microsoft.com/office/officeart/2005/8/layout/orgChart1"/>
    <dgm:cxn modelId="{BE2FC6EA-306A-4113-968E-5B51AF8E9CE0}" type="presParOf" srcId="{58977DDC-1F8D-4308-A01D-DBCB2245596E}" destId="{682FF87D-EF2A-407B-A3CF-7116091FA7B7}" srcOrd="1" destOrd="0" presId="urn:microsoft.com/office/officeart/2005/8/layout/orgChart1"/>
    <dgm:cxn modelId="{12BFB91B-90F1-4817-A1E6-ED6EB1FCF177}" type="presParOf" srcId="{186175F6-5BFA-4D4C-9833-8A2D0A9D6F10}" destId="{C99E4C85-BE54-4E55-8F95-5AFF2881E979}" srcOrd="1" destOrd="0" presId="urn:microsoft.com/office/officeart/2005/8/layout/orgChart1"/>
    <dgm:cxn modelId="{F58C3FCA-7A83-42DC-846C-5A62EEECCD49}" type="presParOf" srcId="{186175F6-5BFA-4D4C-9833-8A2D0A9D6F10}" destId="{D26A2DC6-8CA9-43C1-B12C-88810C0D84FC}" srcOrd="2" destOrd="0" presId="urn:microsoft.com/office/officeart/2005/8/layout/orgChart1"/>
    <dgm:cxn modelId="{377E9575-1833-4FB1-9C03-ACD09FBCBD53}" type="presParOf" srcId="{CACB4BFE-2753-4E91-B8A7-B99415A08196}" destId="{6A05C357-2615-4BF5-A4D2-3C68A4F46A42}" srcOrd="8" destOrd="0" presId="urn:microsoft.com/office/officeart/2005/8/layout/orgChart1"/>
    <dgm:cxn modelId="{B49AE0BC-FFD3-42DC-B558-44BBCED29DED}" type="presParOf" srcId="{CACB4BFE-2753-4E91-B8A7-B99415A08196}" destId="{CB494D2F-4C1A-4CE2-AB12-52BA062A2ED9}" srcOrd="9" destOrd="0" presId="urn:microsoft.com/office/officeart/2005/8/layout/orgChart1"/>
    <dgm:cxn modelId="{AAAF3703-7161-434E-8D73-AAE03741171D}" type="presParOf" srcId="{CB494D2F-4C1A-4CE2-AB12-52BA062A2ED9}" destId="{8AF5A7E0-2253-418D-944F-A8351C12EDCB}" srcOrd="0" destOrd="0" presId="urn:microsoft.com/office/officeart/2005/8/layout/orgChart1"/>
    <dgm:cxn modelId="{24A5EA51-0974-4368-A750-FC17C2614610}" type="presParOf" srcId="{8AF5A7E0-2253-418D-944F-A8351C12EDCB}" destId="{149ABC3F-ACEF-4F59-8D54-19A550D1E8B1}" srcOrd="0" destOrd="0" presId="urn:microsoft.com/office/officeart/2005/8/layout/orgChart1"/>
    <dgm:cxn modelId="{C3E6A22C-6B8D-4842-9713-8C173B0D8BB0}" type="presParOf" srcId="{8AF5A7E0-2253-418D-944F-A8351C12EDCB}" destId="{5AB558C7-D386-4976-833F-75DD56F6A4FA}" srcOrd="1" destOrd="0" presId="urn:microsoft.com/office/officeart/2005/8/layout/orgChart1"/>
    <dgm:cxn modelId="{65503241-E38A-4A86-B165-4D4601289C06}" type="presParOf" srcId="{CB494D2F-4C1A-4CE2-AB12-52BA062A2ED9}" destId="{20FC2DC5-6E1A-4B27-BBDC-1AC430FED0F0}" srcOrd="1" destOrd="0" presId="urn:microsoft.com/office/officeart/2005/8/layout/orgChart1"/>
    <dgm:cxn modelId="{34B1174D-55E4-4722-A95C-0065F8B8FE0C}" type="presParOf" srcId="{CB494D2F-4C1A-4CE2-AB12-52BA062A2ED9}" destId="{BA4D8EDC-06C7-4C93-B23C-C1813C49A22E}" srcOrd="2" destOrd="0" presId="urn:microsoft.com/office/officeart/2005/8/layout/orgChart1"/>
    <dgm:cxn modelId="{62E97EBD-2804-4163-9AA4-F44E034F696B}" type="presParOf" srcId="{CACB4BFE-2753-4E91-B8A7-B99415A08196}" destId="{9D2FB7B2-CB60-4FEF-A9D1-730980C2DC81}" srcOrd="10" destOrd="0" presId="urn:microsoft.com/office/officeart/2005/8/layout/orgChart1"/>
    <dgm:cxn modelId="{B234D623-B75E-4632-B9DD-540DD10AB78E}" type="presParOf" srcId="{CACB4BFE-2753-4E91-B8A7-B99415A08196}" destId="{573FF3A5-89A6-4950-A727-4B7712BF6312}" srcOrd="11" destOrd="0" presId="urn:microsoft.com/office/officeart/2005/8/layout/orgChart1"/>
    <dgm:cxn modelId="{62823416-E8E1-498C-997F-7EB24387E56C}" type="presParOf" srcId="{573FF3A5-89A6-4950-A727-4B7712BF6312}" destId="{17C089AC-B7C2-41DE-BBFC-2269E3123EB5}" srcOrd="0" destOrd="0" presId="urn:microsoft.com/office/officeart/2005/8/layout/orgChart1"/>
    <dgm:cxn modelId="{037E79B6-9D83-468C-9D04-084B010DC4F1}" type="presParOf" srcId="{17C089AC-B7C2-41DE-BBFC-2269E3123EB5}" destId="{91C07388-C2FB-4133-923D-87567351F745}" srcOrd="0" destOrd="0" presId="urn:microsoft.com/office/officeart/2005/8/layout/orgChart1"/>
    <dgm:cxn modelId="{FA428B93-0CD4-4A1F-A0A9-4E335E3A32DF}" type="presParOf" srcId="{17C089AC-B7C2-41DE-BBFC-2269E3123EB5}" destId="{BA9CCBFD-B8F3-445C-AC5F-43BBC817EFF8}" srcOrd="1" destOrd="0" presId="urn:microsoft.com/office/officeart/2005/8/layout/orgChart1"/>
    <dgm:cxn modelId="{5B955167-81C3-4810-BAF4-4748421DBD08}" type="presParOf" srcId="{573FF3A5-89A6-4950-A727-4B7712BF6312}" destId="{3038FFE5-1936-4DA0-9675-6BE141DB1012}" srcOrd="1" destOrd="0" presId="urn:microsoft.com/office/officeart/2005/8/layout/orgChart1"/>
    <dgm:cxn modelId="{48C18317-4397-4F33-A615-686C53FC72F0}" type="presParOf" srcId="{573FF3A5-89A6-4950-A727-4B7712BF6312}" destId="{9839DA2B-A64A-41D6-8DC1-6399825A17FB}" srcOrd="2" destOrd="0" presId="urn:microsoft.com/office/officeart/2005/8/layout/orgChart1"/>
    <dgm:cxn modelId="{36D32A93-2722-4FE3-B14C-54A72A470A3B}" type="presParOf" srcId="{425DAAFC-CB2A-4DC1-9EBB-015371C6F1AF}" destId="{97A97948-FA08-46A7-8F98-9DCE324AAEB4}" srcOrd="2" destOrd="0" presId="urn:microsoft.com/office/officeart/2005/8/layout/orgChart1"/>
    <dgm:cxn modelId="{B44117B4-63BD-4F08-8A95-B55763C9993A}" type="presParOf" srcId="{A03F9404-E274-45C7-A864-8F50984D205F}" destId="{E41124BF-CF09-4EB2-8B28-8588EA7AF5F0}" srcOrd="4" destOrd="0" presId="urn:microsoft.com/office/officeart/2005/8/layout/orgChart1"/>
    <dgm:cxn modelId="{9138D377-2984-45FA-8F45-763F7215130B}" type="presParOf" srcId="{A03F9404-E274-45C7-A864-8F50984D205F}" destId="{B96F2E99-DC71-482B-B725-3448E33BC26F}" srcOrd="5" destOrd="0" presId="urn:microsoft.com/office/officeart/2005/8/layout/orgChart1"/>
    <dgm:cxn modelId="{E8E53497-1899-4BFB-A448-EFDDA5A2B5D5}" type="presParOf" srcId="{B96F2E99-DC71-482B-B725-3448E33BC26F}" destId="{146B4861-57A5-4E6C-846D-C15B65FC1C9D}" srcOrd="0" destOrd="0" presId="urn:microsoft.com/office/officeart/2005/8/layout/orgChart1"/>
    <dgm:cxn modelId="{A3FF4C72-9417-43DE-B49B-15A58113D573}" type="presParOf" srcId="{146B4861-57A5-4E6C-846D-C15B65FC1C9D}" destId="{5FDC02B0-21B7-492A-B17C-8F3DB5E3E543}" srcOrd="0" destOrd="0" presId="urn:microsoft.com/office/officeart/2005/8/layout/orgChart1"/>
    <dgm:cxn modelId="{90CB2AC4-3E7F-4298-89EF-056D277326BE}" type="presParOf" srcId="{146B4861-57A5-4E6C-846D-C15B65FC1C9D}" destId="{D9BD7C3B-C7A2-4D55-B1E6-D88E754AA1F5}" srcOrd="1" destOrd="0" presId="urn:microsoft.com/office/officeart/2005/8/layout/orgChart1"/>
    <dgm:cxn modelId="{4EE50506-8029-4058-B384-4FBCD8E2BCF2}" type="presParOf" srcId="{B96F2E99-DC71-482B-B725-3448E33BC26F}" destId="{7F6570C1-2B07-4C52-9E0B-AE23EEBD1764}" srcOrd="1" destOrd="0" presId="urn:microsoft.com/office/officeart/2005/8/layout/orgChart1"/>
    <dgm:cxn modelId="{87F73A05-60BC-4DB4-ABFA-D9CD5BAF54F1}" type="presParOf" srcId="{B96F2E99-DC71-482B-B725-3448E33BC26F}" destId="{7C523C1C-678F-490F-87C4-C54BDD6FA4EB}" srcOrd="2" destOrd="0" presId="urn:microsoft.com/office/officeart/2005/8/layout/orgChart1"/>
    <dgm:cxn modelId="{FABCE6CC-D815-420A-AAC5-290206A8B77E}" type="presParOf" srcId="{D1D13884-6F28-40BF-817E-F0CFBD1DE0A7}" destId="{CA9E075C-9466-4420-9480-C11AB3DFC70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C25F32-AE71-4D22-BDAB-E7ABC9C09BA7}"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fi-FI"/>
        </a:p>
      </dgm:t>
    </dgm:pt>
    <dgm:pt modelId="{DD4D5531-58F4-4620-B697-556627032FF8}">
      <dgm:prSet phldrT="[Teksti]"/>
      <dgm:spPr/>
      <dgm:t>
        <a:bodyPr/>
        <a:lstStyle/>
        <a:p>
          <a:r>
            <a:rPr lang="fi-FI" dirty="0"/>
            <a:t>Päävastuullinen energiaoperaattori</a:t>
          </a:r>
        </a:p>
      </dgm:t>
    </dgm:pt>
    <dgm:pt modelId="{D0843C38-3ECF-4BDA-AC22-869C66217662}" type="parTrans" cxnId="{3F1ADE57-6C33-4671-92DE-FD38AC8061EF}">
      <dgm:prSet/>
      <dgm:spPr/>
      <dgm:t>
        <a:bodyPr/>
        <a:lstStyle/>
        <a:p>
          <a:endParaRPr lang="fi-FI"/>
        </a:p>
      </dgm:t>
    </dgm:pt>
    <dgm:pt modelId="{0D8F5FFD-64AE-4E57-9F98-4B52C87FA2F2}" type="sibTrans" cxnId="{3F1ADE57-6C33-4671-92DE-FD38AC8061EF}">
      <dgm:prSet/>
      <dgm:spPr/>
      <dgm:t>
        <a:bodyPr/>
        <a:lstStyle/>
        <a:p>
          <a:endParaRPr lang="fi-FI"/>
        </a:p>
      </dgm:t>
    </dgm:pt>
    <dgm:pt modelId="{C410CB10-C664-4ADA-857F-85AC8304A249}">
      <dgm:prSet phldrT="[Teksti]"/>
      <dgm:spPr/>
      <dgm:t>
        <a:bodyPr/>
        <a:lstStyle/>
        <a:p>
          <a:r>
            <a:rPr lang="fi-FI" dirty="0"/>
            <a:t>Teknologiavastuut</a:t>
          </a:r>
        </a:p>
      </dgm:t>
    </dgm:pt>
    <dgm:pt modelId="{FA270B5E-9168-4F30-8E79-6469306113ED}" type="parTrans" cxnId="{27F5A9CB-CCC1-4146-ABE6-D4BA5CAF336B}">
      <dgm:prSet/>
      <dgm:spPr/>
      <dgm:t>
        <a:bodyPr/>
        <a:lstStyle/>
        <a:p>
          <a:endParaRPr lang="fi-FI"/>
        </a:p>
      </dgm:t>
    </dgm:pt>
    <dgm:pt modelId="{394F3B27-910D-4A8C-AEE5-4CA8521CD983}" type="sibTrans" cxnId="{27F5A9CB-CCC1-4146-ABE6-D4BA5CAF336B}">
      <dgm:prSet/>
      <dgm:spPr/>
      <dgm:t>
        <a:bodyPr/>
        <a:lstStyle/>
        <a:p>
          <a:endParaRPr lang="fi-FI"/>
        </a:p>
      </dgm:t>
    </dgm:pt>
    <dgm:pt modelId="{E19CC16B-AE0D-40DD-BAB1-30042A564C40}">
      <dgm:prSet phldrT="[Teksti]"/>
      <dgm:spPr/>
      <dgm:t>
        <a:bodyPr/>
        <a:lstStyle/>
        <a:p>
          <a:r>
            <a:rPr lang="fi-FI" dirty="0"/>
            <a:t>Rahoitus</a:t>
          </a:r>
        </a:p>
      </dgm:t>
    </dgm:pt>
    <dgm:pt modelId="{0BFFD1A3-4905-4380-9471-337CB4C2BED0}" type="parTrans" cxnId="{A00D58F8-3C6C-40F0-BFC9-9ED4FE64E445}">
      <dgm:prSet/>
      <dgm:spPr/>
      <dgm:t>
        <a:bodyPr/>
        <a:lstStyle/>
        <a:p>
          <a:endParaRPr lang="fi-FI"/>
        </a:p>
      </dgm:t>
    </dgm:pt>
    <dgm:pt modelId="{AFDD999C-8A9D-4C88-A7BC-592E3759E51C}" type="sibTrans" cxnId="{A00D58F8-3C6C-40F0-BFC9-9ED4FE64E445}">
      <dgm:prSet/>
      <dgm:spPr/>
      <dgm:t>
        <a:bodyPr/>
        <a:lstStyle/>
        <a:p>
          <a:endParaRPr lang="fi-FI"/>
        </a:p>
      </dgm:t>
    </dgm:pt>
    <dgm:pt modelId="{1C2795DF-35AE-472A-9E0D-BD4FDD94AE29}">
      <dgm:prSet phldrT="[Teksti]"/>
      <dgm:spPr/>
      <dgm:t>
        <a:bodyPr/>
        <a:lstStyle/>
        <a:p>
          <a:r>
            <a:rPr lang="fi-FI" dirty="0"/>
            <a:t>Operointivastuut</a:t>
          </a:r>
        </a:p>
      </dgm:t>
    </dgm:pt>
    <dgm:pt modelId="{AF376795-1349-496B-90C9-948AD6B05B9B}" type="sibTrans" cxnId="{CD6B5CB8-2368-48F4-98CB-230389303B88}">
      <dgm:prSet/>
      <dgm:spPr/>
      <dgm:t>
        <a:bodyPr/>
        <a:lstStyle/>
        <a:p>
          <a:endParaRPr lang="fi-FI"/>
        </a:p>
      </dgm:t>
    </dgm:pt>
    <dgm:pt modelId="{539FA51B-D1B1-4DD4-AC7D-7163AAD1D0BB}" type="parTrans" cxnId="{CD6B5CB8-2368-48F4-98CB-230389303B88}">
      <dgm:prSet/>
      <dgm:spPr/>
      <dgm:t>
        <a:bodyPr/>
        <a:lstStyle/>
        <a:p>
          <a:endParaRPr lang="fi-FI"/>
        </a:p>
      </dgm:t>
    </dgm:pt>
    <dgm:pt modelId="{09DBDA05-B01C-4770-9837-540A99537DB5}">
      <dgm:prSet/>
      <dgm:spPr/>
      <dgm:t>
        <a:bodyPr/>
        <a:lstStyle/>
        <a:p>
          <a:r>
            <a:rPr lang="fi-FI" dirty="0"/>
            <a:t>Energian myynti</a:t>
          </a:r>
        </a:p>
      </dgm:t>
    </dgm:pt>
    <dgm:pt modelId="{8FA327D9-8681-47DE-B6D6-3B55E7B4B7A7}" type="parTrans" cxnId="{0D31AE3B-9127-4F84-A374-A3016C97D166}">
      <dgm:prSet/>
      <dgm:spPr/>
      <dgm:t>
        <a:bodyPr/>
        <a:lstStyle/>
        <a:p>
          <a:endParaRPr lang="fi-FI"/>
        </a:p>
      </dgm:t>
    </dgm:pt>
    <dgm:pt modelId="{09CBDCB6-9CBB-4EED-8C42-B24C17D89617}" type="sibTrans" cxnId="{0D31AE3B-9127-4F84-A374-A3016C97D166}">
      <dgm:prSet/>
      <dgm:spPr/>
      <dgm:t>
        <a:bodyPr/>
        <a:lstStyle/>
        <a:p>
          <a:endParaRPr lang="fi-FI"/>
        </a:p>
      </dgm:t>
    </dgm:pt>
    <dgm:pt modelId="{9F763C8C-FAC5-4F12-8092-EE89F70DF0A9}">
      <dgm:prSet/>
      <dgm:spPr/>
      <dgm:t>
        <a:bodyPr/>
        <a:lstStyle/>
        <a:p>
          <a:r>
            <a:rPr lang="fi-FI" dirty="0" err="1"/>
            <a:t>Ene</a:t>
          </a:r>
          <a:r>
            <a:rPr lang="fi-FI" dirty="0"/>
            <a:t>-järjestelmien käyttö- ja kunnossapito</a:t>
          </a:r>
        </a:p>
      </dgm:t>
    </dgm:pt>
    <dgm:pt modelId="{7A66CEDD-F094-4A6C-B7A9-23B6276C40C2}" type="parTrans" cxnId="{EC8CD908-6E23-485C-A15B-F52BE88203AD}">
      <dgm:prSet/>
      <dgm:spPr/>
      <dgm:t>
        <a:bodyPr/>
        <a:lstStyle/>
        <a:p>
          <a:endParaRPr lang="fi-FI"/>
        </a:p>
      </dgm:t>
    </dgm:pt>
    <dgm:pt modelId="{C058739D-2263-44BD-8A1D-10BBE3DC4248}" type="sibTrans" cxnId="{EC8CD908-6E23-485C-A15B-F52BE88203AD}">
      <dgm:prSet/>
      <dgm:spPr/>
      <dgm:t>
        <a:bodyPr/>
        <a:lstStyle/>
        <a:p>
          <a:endParaRPr lang="fi-FI"/>
        </a:p>
      </dgm:t>
    </dgm:pt>
    <dgm:pt modelId="{CD19EA92-EBD7-46ED-BE54-C4D8F12D5829}">
      <dgm:prSet/>
      <dgm:spPr/>
      <dgm:t>
        <a:bodyPr/>
        <a:lstStyle/>
        <a:p>
          <a:r>
            <a:rPr lang="fi-FI" dirty="0" err="1"/>
            <a:t>Ene</a:t>
          </a:r>
          <a:r>
            <a:rPr lang="fi-FI" dirty="0"/>
            <a:t>-tuotannon optimointi</a:t>
          </a:r>
        </a:p>
      </dgm:t>
    </dgm:pt>
    <dgm:pt modelId="{AA3CC14C-3561-4324-B27C-EB5C2A3AC6D5}" type="parTrans" cxnId="{3D6A2FDC-B782-43E0-A759-DD0046B140AB}">
      <dgm:prSet/>
      <dgm:spPr/>
      <dgm:t>
        <a:bodyPr/>
        <a:lstStyle/>
        <a:p>
          <a:endParaRPr lang="fi-FI"/>
        </a:p>
      </dgm:t>
    </dgm:pt>
    <dgm:pt modelId="{27B61190-9574-4246-9ECB-0C373A8B337A}" type="sibTrans" cxnId="{3D6A2FDC-B782-43E0-A759-DD0046B140AB}">
      <dgm:prSet/>
      <dgm:spPr/>
      <dgm:t>
        <a:bodyPr/>
        <a:lstStyle/>
        <a:p>
          <a:endParaRPr lang="fi-FI"/>
        </a:p>
      </dgm:t>
    </dgm:pt>
    <dgm:pt modelId="{BC87842D-E924-4D3C-8B43-27C12A61EA31}">
      <dgm:prSet/>
      <dgm:spPr/>
      <dgm:t>
        <a:bodyPr/>
        <a:lstStyle/>
        <a:p>
          <a:r>
            <a:rPr lang="fi-FI" dirty="0"/>
            <a:t>Lämmön- ja jäähdytyksen tuotanto</a:t>
          </a:r>
        </a:p>
      </dgm:t>
    </dgm:pt>
    <dgm:pt modelId="{C4DAFB3A-E1BD-400A-A342-A3C798646B66}" type="parTrans" cxnId="{B3EE1945-70DB-4F4A-BD30-F80A9D81BD3B}">
      <dgm:prSet/>
      <dgm:spPr/>
      <dgm:t>
        <a:bodyPr/>
        <a:lstStyle/>
        <a:p>
          <a:endParaRPr lang="fi-FI"/>
        </a:p>
      </dgm:t>
    </dgm:pt>
    <dgm:pt modelId="{ACA68BC1-64A7-437C-851F-674AB7A3392F}" type="sibTrans" cxnId="{B3EE1945-70DB-4F4A-BD30-F80A9D81BD3B}">
      <dgm:prSet/>
      <dgm:spPr/>
      <dgm:t>
        <a:bodyPr/>
        <a:lstStyle/>
        <a:p>
          <a:endParaRPr lang="fi-FI"/>
        </a:p>
      </dgm:t>
    </dgm:pt>
    <dgm:pt modelId="{43993E1B-0A46-4418-A2D2-FEC5624F4014}">
      <dgm:prSet/>
      <dgm:spPr/>
      <dgm:t>
        <a:bodyPr/>
        <a:lstStyle/>
        <a:p>
          <a:r>
            <a:rPr lang="fi-FI" dirty="0"/>
            <a:t>Aurinkosähkö ja sähköakku</a:t>
          </a:r>
        </a:p>
      </dgm:t>
    </dgm:pt>
    <dgm:pt modelId="{3E6A554E-623D-4FA7-8A6A-D772439E4F0E}" type="parTrans" cxnId="{39B2084C-8562-4FB7-8720-2DC6B2946E83}">
      <dgm:prSet/>
      <dgm:spPr/>
      <dgm:t>
        <a:bodyPr/>
        <a:lstStyle/>
        <a:p>
          <a:endParaRPr lang="fi-FI"/>
        </a:p>
      </dgm:t>
    </dgm:pt>
    <dgm:pt modelId="{F86E2E09-3645-4C65-87FB-12F7DE5ED18E}" type="sibTrans" cxnId="{39B2084C-8562-4FB7-8720-2DC6B2946E83}">
      <dgm:prSet/>
      <dgm:spPr/>
      <dgm:t>
        <a:bodyPr/>
        <a:lstStyle/>
        <a:p>
          <a:endParaRPr lang="fi-FI"/>
        </a:p>
      </dgm:t>
    </dgm:pt>
    <dgm:pt modelId="{CFDBA953-26B2-432B-9B55-ADC16C8EBDCC}">
      <dgm:prSet/>
      <dgm:spPr/>
      <dgm:t>
        <a:bodyPr/>
        <a:lstStyle/>
        <a:p>
          <a:r>
            <a:rPr lang="fi-FI" dirty="0"/>
            <a:t>Kiinteistön </a:t>
          </a:r>
          <a:r>
            <a:rPr lang="fi-FI" dirty="0" err="1"/>
            <a:t>ene</a:t>
          </a:r>
          <a:r>
            <a:rPr lang="fi-FI" dirty="0"/>
            <a:t>-järjestelmät</a:t>
          </a:r>
        </a:p>
      </dgm:t>
    </dgm:pt>
    <dgm:pt modelId="{8F935C61-F262-4756-9143-B5BC70A59F85}" type="parTrans" cxnId="{FE194AF4-9670-4080-BE47-C18A935CA0B0}">
      <dgm:prSet/>
      <dgm:spPr/>
      <dgm:t>
        <a:bodyPr/>
        <a:lstStyle/>
        <a:p>
          <a:endParaRPr lang="fi-FI"/>
        </a:p>
      </dgm:t>
    </dgm:pt>
    <dgm:pt modelId="{0278B94B-BFFC-4B2F-ABDF-836C62580549}" type="sibTrans" cxnId="{FE194AF4-9670-4080-BE47-C18A935CA0B0}">
      <dgm:prSet/>
      <dgm:spPr/>
      <dgm:t>
        <a:bodyPr/>
        <a:lstStyle/>
        <a:p>
          <a:endParaRPr lang="fi-FI"/>
        </a:p>
      </dgm:t>
    </dgm:pt>
    <dgm:pt modelId="{1CB96149-6999-4A56-8B8A-3DCDE98225A8}">
      <dgm:prSet/>
      <dgm:spPr/>
      <dgm:t>
        <a:bodyPr/>
        <a:lstStyle/>
        <a:p>
          <a:r>
            <a:rPr lang="fi-FI" dirty="0"/>
            <a:t>Kysyntäjousto / tehonhallinta (lämpö ja sähkö)</a:t>
          </a:r>
        </a:p>
      </dgm:t>
    </dgm:pt>
    <dgm:pt modelId="{8760FC53-67AE-43AF-9B65-3E1B52EDE28E}" type="parTrans" cxnId="{7CF2EEAB-6DA1-49B4-A7D8-EDD863EC9192}">
      <dgm:prSet/>
      <dgm:spPr/>
      <dgm:t>
        <a:bodyPr/>
        <a:lstStyle/>
        <a:p>
          <a:endParaRPr lang="fi-FI"/>
        </a:p>
      </dgm:t>
    </dgm:pt>
    <dgm:pt modelId="{F9A3E2A6-7993-485B-BE9B-A49B6409E39B}" type="sibTrans" cxnId="{7CF2EEAB-6DA1-49B4-A7D8-EDD863EC9192}">
      <dgm:prSet/>
      <dgm:spPr/>
      <dgm:t>
        <a:bodyPr/>
        <a:lstStyle/>
        <a:p>
          <a:endParaRPr lang="fi-FI"/>
        </a:p>
      </dgm:t>
    </dgm:pt>
    <dgm:pt modelId="{8F95AAF6-D674-42A7-89A6-3E9E956D06E6}">
      <dgm:prSet/>
      <dgm:spPr/>
      <dgm:t>
        <a:bodyPr/>
        <a:lstStyle/>
        <a:p>
          <a:r>
            <a:rPr lang="fi-FI" dirty="0"/>
            <a:t>Kiinteistöolosuhteiden hallinta</a:t>
          </a:r>
        </a:p>
      </dgm:t>
    </dgm:pt>
    <dgm:pt modelId="{FC8F6777-97DA-4DBD-9A83-9418B6D8C77E}" type="parTrans" cxnId="{445B0207-E8FF-44D8-BB4E-AC9F085E524B}">
      <dgm:prSet/>
      <dgm:spPr/>
      <dgm:t>
        <a:bodyPr/>
        <a:lstStyle/>
        <a:p>
          <a:endParaRPr lang="fi-FI"/>
        </a:p>
      </dgm:t>
    </dgm:pt>
    <dgm:pt modelId="{20F0B316-65B8-4C4C-834A-B683FE3CBAD3}" type="sibTrans" cxnId="{445B0207-E8FF-44D8-BB4E-AC9F085E524B}">
      <dgm:prSet/>
      <dgm:spPr/>
      <dgm:t>
        <a:bodyPr/>
        <a:lstStyle/>
        <a:p>
          <a:endParaRPr lang="fi-FI"/>
        </a:p>
      </dgm:t>
    </dgm:pt>
    <dgm:pt modelId="{A18209FE-DE24-4D81-9329-E1476BE53275}">
      <dgm:prSet/>
      <dgm:spPr/>
      <dgm:t>
        <a:bodyPr/>
        <a:lstStyle/>
        <a:p>
          <a:r>
            <a:rPr lang="fi-FI" dirty="0"/>
            <a:t>Sähkön tasehallinta</a:t>
          </a:r>
        </a:p>
      </dgm:t>
    </dgm:pt>
    <dgm:pt modelId="{93A8F79F-20A0-43DA-B5E2-910C1E45798B}" type="parTrans" cxnId="{1EB23F17-68CD-40E4-B5A6-8DC3F6B4A3F6}">
      <dgm:prSet/>
      <dgm:spPr/>
      <dgm:t>
        <a:bodyPr/>
        <a:lstStyle/>
        <a:p>
          <a:endParaRPr lang="fi-FI"/>
        </a:p>
      </dgm:t>
    </dgm:pt>
    <dgm:pt modelId="{BF688271-78C3-4761-866A-4B533198078D}" type="sibTrans" cxnId="{1EB23F17-68CD-40E4-B5A6-8DC3F6B4A3F6}">
      <dgm:prSet/>
      <dgm:spPr/>
      <dgm:t>
        <a:bodyPr/>
        <a:lstStyle/>
        <a:p>
          <a:endParaRPr lang="fi-FI"/>
        </a:p>
      </dgm:t>
    </dgm:pt>
    <dgm:pt modelId="{31247390-312D-4329-9A67-2D7170734255}">
      <dgm:prSet/>
      <dgm:spPr/>
      <dgm:t>
        <a:bodyPr/>
        <a:lstStyle/>
        <a:p>
          <a:r>
            <a:rPr lang="fi-FI" dirty="0"/>
            <a:t>Kiinteistön alajakokeskukset</a:t>
          </a:r>
        </a:p>
      </dgm:t>
    </dgm:pt>
    <dgm:pt modelId="{2C2D34A3-8EEB-46C4-AD84-4E58AE686D48}" type="parTrans" cxnId="{2E5CAF29-BC46-4264-A768-D11CF7AF749D}">
      <dgm:prSet/>
      <dgm:spPr/>
      <dgm:t>
        <a:bodyPr/>
        <a:lstStyle/>
        <a:p>
          <a:endParaRPr lang="fi-FI"/>
        </a:p>
      </dgm:t>
    </dgm:pt>
    <dgm:pt modelId="{04CB144B-F615-4E65-B6CD-9C3F6F60EF88}" type="sibTrans" cxnId="{2E5CAF29-BC46-4264-A768-D11CF7AF749D}">
      <dgm:prSet/>
      <dgm:spPr/>
      <dgm:t>
        <a:bodyPr/>
        <a:lstStyle/>
        <a:p>
          <a:endParaRPr lang="fi-FI"/>
        </a:p>
      </dgm:t>
    </dgm:pt>
    <dgm:pt modelId="{24E996EA-84E1-41E0-838E-18765578E61B}">
      <dgm:prSet/>
      <dgm:spPr/>
      <dgm:t>
        <a:bodyPr/>
        <a:lstStyle/>
        <a:p>
          <a:r>
            <a:rPr lang="fi-FI" dirty="0"/>
            <a:t>Energiamarkkinat / aggregointi</a:t>
          </a:r>
        </a:p>
      </dgm:t>
    </dgm:pt>
    <dgm:pt modelId="{DEF7D483-B3F2-4432-B6BE-923A60EE5F15}" type="parTrans" cxnId="{52F0EDF5-7D25-4B58-8EC9-1F0D8BA3A3AB}">
      <dgm:prSet/>
      <dgm:spPr/>
      <dgm:t>
        <a:bodyPr/>
        <a:lstStyle/>
        <a:p>
          <a:endParaRPr lang="fi-FI"/>
        </a:p>
      </dgm:t>
    </dgm:pt>
    <dgm:pt modelId="{C39EC833-6919-4953-B091-80A660B8B44E}" type="sibTrans" cxnId="{52F0EDF5-7D25-4B58-8EC9-1F0D8BA3A3AB}">
      <dgm:prSet/>
      <dgm:spPr/>
      <dgm:t>
        <a:bodyPr/>
        <a:lstStyle/>
        <a:p>
          <a:endParaRPr lang="fi-FI"/>
        </a:p>
      </dgm:t>
    </dgm:pt>
    <dgm:pt modelId="{1E5829DE-30D3-47EF-9CE0-9C34F13C3D34}">
      <dgm:prSet/>
      <dgm:spPr/>
      <dgm:t>
        <a:bodyPr/>
        <a:lstStyle/>
        <a:p>
          <a:r>
            <a:rPr lang="fi-FI" dirty="0"/>
            <a:t>Energiaverkot</a:t>
          </a:r>
        </a:p>
      </dgm:t>
    </dgm:pt>
    <dgm:pt modelId="{E49E4756-1264-441F-A1E7-3A287639239A}" type="parTrans" cxnId="{081F664E-396A-4EBA-81A6-E67DBBD9EFE4}">
      <dgm:prSet/>
      <dgm:spPr/>
      <dgm:t>
        <a:bodyPr/>
        <a:lstStyle/>
        <a:p>
          <a:endParaRPr lang="fi-FI"/>
        </a:p>
      </dgm:t>
    </dgm:pt>
    <dgm:pt modelId="{AD014A9A-056C-4FDB-BE15-248AE52F3C7C}" type="sibTrans" cxnId="{081F664E-396A-4EBA-81A6-E67DBBD9EFE4}">
      <dgm:prSet/>
      <dgm:spPr/>
      <dgm:t>
        <a:bodyPr/>
        <a:lstStyle/>
        <a:p>
          <a:endParaRPr lang="fi-FI"/>
        </a:p>
      </dgm:t>
    </dgm:pt>
    <dgm:pt modelId="{1A59749B-1B7B-4586-BDB0-AB177E8F0107}">
      <dgm:prSet/>
      <dgm:spPr/>
      <dgm:t>
        <a:bodyPr/>
        <a:lstStyle/>
        <a:p>
          <a:r>
            <a:rPr lang="fi-FI" dirty="0" err="1"/>
            <a:t>Ene</a:t>
          </a:r>
          <a:r>
            <a:rPr lang="fi-FI" dirty="0"/>
            <a:t>-keskuksen automaatio</a:t>
          </a:r>
        </a:p>
      </dgm:t>
    </dgm:pt>
    <dgm:pt modelId="{28CD2E5A-5856-4957-8B72-BF8B3110CFFA}" type="parTrans" cxnId="{6A0308D2-A796-4987-BB59-540005BC7ED0}">
      <dgm:prSet/>
      <dgm:spPr/>
      <dgm:t>
        <a:bodyPr/>
        <a:lstStyle/>
        <a:p>
          <a:endParaRPr lang="fi-FI"/>
        </a:p>
      </dgm:t>
    </dgm:pt>
    <dgm:pt modelId="{197382A7-6DB1-4AC1-9726-33FA00372A8A}" type="sibTrans" cxnId="{6A0308D2-A796-4987-BB59-540005BC7ED0}">
      <dgm:prSet/>
      <dgm:spPr/>
      <dgm:t>
        <a:bodyPr/>
        <a:lstStyle/>
        <a:p>
          <a:endParaRPr lang="fi-FI"/>
        </a:p>
      </dgm:t>
    </dgm:pt>
    <dgm:pt modelId="{952C4510-0D2F-439B-8512-94FAAA087B4E}" type="pres">
      <dgm:prSet presAssocID="{5DC25F32-AE71-4D22-BDAB-E7ABC9C09BA7}" presName="hierChild1" presStyleCnt="0">
        <dgm:presLayoutVars>
          <dgm:orgChart val="1"/>
          <dgm:chPref val="1"/>
          <dgm:dir/>
          <dgm:animOne val="branch"/>
          <dgm:animLvl val="lvl"/>
          <dgm:resizeHandles/>
        </dgm:presLayoutVars>
      </dgm:prSet>
      <dgm:spPr/>
    </dgm:pt>
    <dgm:pt modelId="{D1D13884-6F28-40BF-817E-F0CFBD1DE0A7}" type="pres">
      <dgm:prSet presAssocID="{DD4D5531-58F4-4620-B697-556627032FF8}" presName="hierRoot1" presStyleCnt="0">
        <dgm:presLayoutVars>
          <dgm:hierBranch val="init"/>
        </dgm:presLayoutVars>
      </dgm:prSet>
      <dgm:spPr/>
    </dgm:pt>
    <dgm:pt modelId="{D8AABC7F-23F5-420D-837F-1203E2F45C78}" type="pres">
      <dgm:prSet presAssocID="{DD4D5531-58F4-4620-B697-556627032FF8}" presName="rootComposite1" presStyleCnt="0"/>
      <dgm:spPr/>
    </dgm:pt>
    <dgm:pt modelId="{63404D4A-8640-4D5B-B52F-C6150A8A9BFE}" type="pres">
      <dgm:prSet presAssocID="{DD4D5531-58F4-4620-B697-556627032FF8}" presName="rootText1" presStyleLbl="node0" presStyleIdx="0" presStyleCnt="1">
        <dgm:presLayoutVars>
          <dgm:chPref val="3"/>
        </dgm:presLayoutVars>
      </dgm:prSet>
      <dgm:spPr/>
    </dgm:pt>
    <dgm:pt modelId="{DF50A9EA-8D13-4714-A463-B9C4AD3FF7E9}" type="pres">
      <dgm:prSet presAssocID="{DD4D5531-58F4-4620-B697-556627032FF8}" presName="rootConnector1" presStyleLbl="node1" presStyleIdx="0" presStyleCnt="0"/>
      <dgm:spPr/>
    </dgm:pt>
    <dgm:pt modelId="{A03F9404-E274-45C7-A864-8F50984D205F}" type="pres">
      <dgm:prSet presAssocID="{DD4D5531-58F4-4620-B697-556627032FF8}" presName="hierChild2" presStyleCnt="0"/>
      <dgm:spPr/>
    </dgm:pt>
    <dgm:pt modelId="{9C33EE9F-193F-41A6-A037-66CB7045DBFD}" type="pres">
      <dgm:prSet presAssocID="{539FA51B-D1B1-4DD4-AC7D-7163AAD1D0BB}" presName="Name37" presStyleLbl="parChTrans1D2" presStyleIdx="0" presStyleCnt="3"/>
      <dgm:spPr/>
    </dgm:pt>
    <dgm:pt modelId="{9194CF5A-1E0E-49B9-BAE5-1218092FEB7B}" type="pres">
      <dgm:prSet presAssocID="{1C2795DF-35AE-472A-9E0D-BD4FDD94AE29}" presName="hierRoot2" presStyleCnt="0">
        <dgm:presLayoutVars>
          <dgm:hierBranch val="init"/>
        </dgm:presLayoutVars>
      </dgm:prSet>
      <dgm:spPr/>
    </dgm:pt>
    <dgm:pt modelId="{8538EE44-3DEC-430A-B200-CFC84D357E68}" type="pres">
      <dgm:prSet presAssocID="{1C2795DF-35AE-472A-9E0D-BD4FDD94AE29}" presName="rootComposite" presStyleCnt="0"/>
      <dgm:spPr/>
    </dgm:pt>
    <dgm:pt modelId="{DE8A6DE6-92E6-4FE8-BD77-0BB7D2BED2C2}" type="pres">
      <dgm:prSet presAssocID="{1C2795DF-35AE-472A-9E0D-BD4FDD94AE29}" presName="rootText" presStyleLbl="node2" presStyleIdx="0" presStyleCnt="3">
        <dgm:presLayoutVars>
          <dgm:chPref val="3"/>
        </dgm:presLayoutVars>
      </dgm:prSet>
      <dgm:spPr/>
    </dgm:pt>
    <dgm:pt modelId="{D8F941BF-39AC-4173-A1C8-3C9307CC3524}" type="pres">
      <dgm:prSet presAssocID="{1C2795DF-35AE-472A-9E0D-BD4FDD94AE29}" presName="rootConnector" presStyleLbl="node2" presStyleIdx="0" presStyleCnt="3"/>
      <dgm:spPr/>
    </dgm:pt>
    <dgm:pt modelId="{C141F85D-DD21-4C26-A3DD-51B6BE521160}" type="pres">
      <dgm:prSet presAssocID="{1C2795DF-35AE-472A-9E0D-BD4FDD94AE29}" presName="hierChild4" presStyleCnt="0"/>
      <dgm:spPr/>
    </dgm:pt>
    <dgm:pt modelId="{507D5146-2D7A-48EC-849E-671428179FD6}" type="pres">
      <dgm:prSet presAssocID="{8FA327D9-8681-47DE-B6D6-3B55E7B4B7A7}" presName="Name37" presStyleLbl="parChTrans1D3" presStyleIdx="0" presStyleCnt="13"/>
      <dgm:spPr/>
    </dgm:pt>
    <dgm:pt modelId="{6B68C380-A7DB-47E8-8421-9B6FA638D845}" type="pres">
      <dgm:prSet presAssocID="{09DBDA05-B01C-4770-9837-540A99537DB5}" presName="hierRoot2" presStyleCnt="0">
        <dgm:presLayoutVars>
          <dgm:hierBranch val="init"/>
        </dgm:presLayoutVars>
      </dgm:prSet>
      <dgm:spPr/>
    </dgm:pt>
    <dgm:pt modelId="{5C474C99-79CC-48D6-9EA6-F93C966C4C87}" type="pres">
      <dgm:prSet presAssocID="{09DBDA05-B01C-4770-9837-540A99537DB5}" presName="rootComposite" presStyleCnt="0"/>
      <dgm:spPr/>
    </dgm:pt>
    <dgm:pt modelId="{384ADAB8-0614-47BF-8AAF-1FE503E1F777}" type="pres">
      <dgm:prSet presAssocID="{09DBDA05-B01C-4770-9837-540A99537DB5}" presName="rootText" presStyleLbl="node3" presStyleIdx="0" presStyleCnt="13">
        <dgm:presLayoutVars>
          <dgm:chPref val="3"/>
        </dgm:presLayoutVars>
      </dgm:prSet>
      <dgm:spPr/>
    </dgm:pt>
    <dgm:pt modelId="{43FA4736-5B40-457B-A19E-7D87BCE76653}" type="pres">
      <dgm:prSet presAssocID="{09DBDA05-B01C-4770-9837-540A99537DB5}" presName="rootConnector" presStyleLbl="node3" presStyleIdx="0" presStyleCnt="13"/>
      <dgm:spPr/>
    </dgm:pt>
    <dgm:pt modelId="{C189CE58-9AFD-4764-B3EC-08410C6C7E91}" type="pres">
      <dgm:prSet presAssocID="{09DBDA05-B01C-4770-9837-540A99537DB5}" presName="hierChild4" presStyleCnt="0"/>
      <dgm:spPr/>
    </dgm:pt>
    <dgm:pt modelId="{7BCD9DAB-744A-4BCA-A2A1-5D6B5E82FC01}" type="pres">
      <dgm:prSet presAssocID="{09DBDA05-B01C-4770-9837-540A99537DB5}" presName="hierChild5" presStyleCnt="0"/>
      <dgm:spPr/>
    </dgm:pt>
    <dgm:pt modelId="{509BAC83-AB96-4D4A-833A-259A3903D588}" type="pres">
      <dgm:prSet presAssocID="{7A66CEDD-F094-4A6C-B7A9-23B6276C40C2}" presName="Name37" presStyleLbl="parChTrans1D3" presStyleIdx="1" presStyleCnt="13"/>
      <dgm:spPr/>
    </dgm:pt>
    <dgm:pt modelId="{23FA70A3-5C8A-4F9C-B948-3CBD108479AF}" type="pres">
      <dgm:prSet presAssocID="{9F763C8C-FAC5-4F12-8092-EE89F70DF0A9}" presName="hierRoot2" presStyleCnt="0">
        <dgm:presLayoutVars>
          <dgm:hierBranch val="init"/>
        </dgm:presLayoutVars>
      </dgm:prSet>
      <dgm:spPr/>
    </dgm:pt>
    <dgm:pt modelId="{1749EDF5-DF9F-4F81-97B8-A40A340C67DF}" type="pres">
      <dgm:prSet presAssocID="{9F763C8C-FAC5-4F12-8092-EE89F70DF0A9}" presName="rootComposite" presStyleCnt="0"/>
      <dgm:spPr/>
    </dgm:pt>
    <dgm:pt modelId="{08576179-E4B6-41AC-8B4F-227C34FB56EF}" type="pres">
      <dgm:prSet presAssocID="{9F763C8C-FAC5-4F12-8092-EE89F70DF0A9}" presName="rootText" presStyleLbl="node3" presStyleIdx="1" presStyleCnt="13">
        <dgm:presLayoutVars>
          <dgm:chPref val="3"/>
        </dgm:presLayoutVars>
      </dgm:prSet>
      <dgm:spPr/>
    </dgm:pt>
    <dgm:pt modelId="{A6C2A789-D1CD-4B40-BA1C-A839F7ADBFD0}" type="pres">
      <dgm:prSet presAssocID="{9F763C8C-FAC5-4F12-8092-EE89F70DF0A9}" presName="rootConnector" presStyleLbl="node3" presStyleIdx="1" presStyleCnt="13"/>
      <dgm:spPr/>
    </dgm:pt>
    <dgm:pt modelId="{FE3F6B6F-68CE-44C2-A510-F13EFFF6E0DB}" type="pres">
      <dgm:prSet presAssocID="{9F763C8C-FAC5-4F12-8092-EE89F70DF0A9}" presName="hierChild4" presStyleCnt="0"/>
      <dgm:spPr/>
    </dgm:pt>
    <dgm:pt modelId="{41C82E92-B4CF-4046-858C-D82BF0C886B8}" type="pres">
      <dgm:prSet presAssocID="{9F763C8C-FAC5-4F12-8092-EE89F70DF0A9}" presName="hierChild5" presStyleCnt="0"/>
      <dgm:spPr/>
    </dgm:pt>
    <dgm:pt modelId="{D765B752-4524-4CE5-B307-D33F50B14D99}" type="pres">
      <dgm:prSet presAssocID="{AA3CC14C-3561-4324-B27C-EB5C2A3AC6D5}" presName="Name37" presStyleLbl="parChTrans1D3" presStyleIdx="2" presStyleCnt="13"/>
      <dgm:spPr/>
    </dgm:pt>
    <dgm:pt modelId="{084CE1DB-41B2-4482-94D9-6ECDC838977F}" type="pres">
      <dgm:prSet presAssocID="{CD19EA92-EBD7-46ED-BE54-C4D8F12D5829}" presName="hierRoot2" presStyleCnt="0">
        <dgm:presLayoutVars>
          <dgm:hierBranch val="init"/>
        </dgm:presLayoutVars>
      </dgm:prSet>
      <dgm:spPr/>
    </dgm:pt>
    <dgm:pt modelId="{CDBB4D0B-141D-40DD-B2AB-60691E2AB56A}" type="pres">
      <dgm:prSet presAssocID="{CD19EA92-EBD7-46ED-BE54-C4D8F12D5829}" presName="rootComposite" presStyleCnt="0"/>
      <dgm:spPr/>
    </dgm:pt>
    <dgm:pt modelId="{8F980031-DF64-4EB9-988E-1CFC59642A2F}" type="pres">
      <dgm:prSet presAssocID="{CD19EA92-EBD7-46ED-BE54-C4D8F12D5829}" presName="rootText" presStyleLbl="node3" presStyleIdx="2" presStyleCnt="13">
        <dgm:presLayoutVars>
          <dgm:chPref val="3"/>
        </dgm:presLayoutVars>
      </dgm:prSet>
      <dgm:spPr/>
    </dgm:pt>
    <dgm:pt modelId="{3A7A12CD-8D6F-45FC-B1D0-1B1568E21096}" type="pres">
      <dgm:prSet presAssocID="{CD19EA92-EBD7-46ED-BE54-C4D8F12D5829}" presName="rootConnector" presStyleLbl="node3" presStyleIdx="2" presStyleCnt="13"/>
      <dgm:spPr/>
    </dgm:pt>
    <dgm:pt modelId="{2B476225-5A7B-4CAB-91A8-7B513D7524EB}" type="pres">
      <dgm:prSet presAssocID="{CD19EA92-EBD7-46ED-BE54-C4D8F12D5829}" presName="hierChild4" presStyleCnt="0"/>
      <dgm:spPr/>
    </dgm:pt>
    <dgm:pt modelId="{14BC3350-3D95-49A1-A02E-736C5F979C8D}" type="pres">
      <dgm:prSet presAssocID="{CD19EA92-EBD7-46ED-BE54-C4D8F12D5829}" presName="hierChild5" presStyleCnt="0"/>
      <dgm:spPr/>
    </dgm:pt>
    <dgm:pt modelId="{C66316F6-337C-4FF9-B047-0722E072FA96}" type="pres">
      <dgm:prSet presAssocID="{8760FC53-67AE-43AF-9B65-3E1B52EDE28E}" presName="Name37" presStyleLbl="parChTrans1D3" presStyleIdx="3" presStyleCnt="13"/>
      <dgm:spPr/>
    </dgm:pt>
    <dgm:pt modelId="{6CD4FFD5-F001-46B6-9478-8222A2D1AE35}" type="pres">
      <dgm:prSet presAssocID="{1CB96149-6999-4A56-8B8A-3DCDE98225A8}" presName="hierRoot2" presStyleCnt="0">
        <dgm:presLayoutVars>
          <dgm:hierBranch val="init"/>
        </dgm:presLayoutVars>
      </dgm:prSet>
      <dgm:spPr/>
    </dgm:pt>
    <dgm:pt modelId="{7F10F90C-4FFF-4F36-B543-5A759BEEC81B}" type="pres">
      <dgm:prSet presAssocID="{1CB96149-6999-4A56-8B8A-3DCDE98225A8}" presName="rootComposite" presStyleCnt="0"/>
      <dgm:spPr/>
    </dgm:pt>
    <dgm:pt modelId="{E2095425-FA71-400F-8F31-7CBA704A76F5}" type="pres">
      <dgm:prSet presAssocID="{1CB96149-6999-4A56-8B8A-3DCDE98225A8}" presName="rootText" presStyleLbl="node3" presStyleIdx="3" presStyleCnt="13">
        <dgm:presLayoutVars>
          <dgm:chPref val="3"/>
        </dgm:presLayoutVars>
      </dgm:prSet>
      <dgm:spPr/>
    </dgm:pt>
    <dgm:pt modelId="{91926901-4278-4CA5-B091-A76D568436B0}" type="pres">
      <dgm:prSet presAssocID="{1CB96149-6999-4A56-8B8A-3DCDE98225A8}" presName="rootConnector" presStyleLbl="node3" presStyleIdx="3" presStyleCnt="13"/>
      <dgm:spPr/>
    </dgm:pt>
    <dgm:pt modelId="{AD4FA40C-C3AB-4701-B58F-D3A8E6C5B1DA}" type="pres">
      <dgm:prSet presAssocID="{1CB96149-6999-4A56-8B8A-3DCDE98225A8}" presName="hierChild4" presStyleCnt="0"/>
      <dgm:spPr/>
    </dgm:pt>
    <dgm:pt modelId="{4BFFB763-76EF-4AF2-8E43-84A503FBB3A9}" type="pres">
      <dgm:prSet presAssocID="{1CB96149-6999-4A56-8B8A-3DCDE98225A8}" presName="hierChild5" presStyleCnt="0"/>
      <dgm:spPr/>
    </dgm:pt>
    <dgm:pt modelId="{91A886BB-FF03-4618-8CFD-D911B7EF6494}" type="pres">
      <dgm:prSet presAssocID="{FC8F6777-97DA-4DBD-9A83-9418B6D8C77E}" presName="Name37" presStyleLbl="parChTrans1D3" presStyleIdx="4" presStyleCnt="13"/>
      <dgm:spPr/>
    </dgm:pt>
    <dgm:pt modelId="{86491B98-2270-4774-8E00-F77BC2153494}" type="pres">
      <dgm:prSet presAssocID="{8F95AAF6-D674-42A7-89A6-3E9E956D06E6}" presName="hierRoot2" presStyleCnt="0">
        <dgm:presLayoutVars>
          <dgm:hierBranch val="init"/>
        </dgm:presLayoutVars>
      </dgm:prSet>
      <dgm:spPr/>
    </dgm:pt>
    <dgm:pt modelId="{63276370-4AAE-49DB-AB66-2066E9FFC12B}" type="pres">
      <dgm:prSet presAssocID="{8F95AAF6-D674-42A7-89A6-3E9E956D06E6}" presName="rootComposite" presStyleCnt="0"/>
      <dgm:spPr/>
    </dgm:pt>
    <dgm:pt modelId="{4A685B3B-C2D1-4236-B9C1-A3E858E3037C}" type="pres">
      <dgm:prSet presAssocID="{8F95AAF6-D674-42A7-89A6-3E9E956D06E6}" presName="rootText" presStyleLbl="node3" presStyleIdx="4" presStyleCnt="13">
        <dgm:presLayoutVars>
          <dgm:chPref val="3"/>
        </dgm:presLayoutVars>
      </dgm:prSet>
      <dgm:spPr/>
    </dgm:pt>
    <dgm:pt modelId="{3B2D3768-1AFE-4D0D-B48A-96C0D9113C88}" type="pres">
      <dgm:prSet presAssocID="{8F95AAF6-D674-42A7-89A6-3E9E956D06E6}" presName="rootConnector" presStyleLbl="node3" presStyleIdx="4" presStyleCnt="13"/>
      <dgm:spPr/>
    </dgm:pt>
    <dgm:pt modelId="{4CFE20FA-D789-4557-9BDB-97D37E469DDC}" type="pres">
      <dgm:prSet presAssocID="{8F95AAF6-D674-42A7-89A6-3E9E956D06E6}" presName="hierChild4" presStyleCnt="0"/>
      <dgm:spPr/>
    </dgm:pt>
    <dgm:pt modelId="{3F78A5A1-2B45-4605-882F-EF3DC3F85DF9}" type="pres">
      <dgm:prSet presAssocID="{8F95AAF6-D674-42A7-89A6-3E9E956D06E6}" presName="hierChild5" presStyleCnt="0"/>
      <dgm:spPr/>
    </dgm:pt>
    <dgm:pt modelId="{CD4CB325-E7DD-4D1F-833A-C116AED62F00}" type="pres">
      <dgm:prSet presAssocID="{93A8F79F-20A0-43DA-B5E2-910C1E45798B}" presName="Name37" presStyleLbl="parChTrans1D3" presStyleIdx="5" presStyleCnt="13"/>
      <dgm:spPr/>
    </dgm:pt>
    <dgm:pt modelId="{3C3A42BF-4D44-477F-A704-CA77A14CD3A1}" type="pres">
      <dgm:prSet presAssocID="{A18209FE-DE24-4D81-9329-E1476BE53275}" presName="hierRoot2" presStyleCnt="0">
        <dgm:presLayoutVars>
          <dgm:hierBranch val="init"/>
        </dgm:presLayoutVars>
      </dgm:prSet>
      <dgm:spPr/>
    </dgm:pt>
    <dgm:pt modelId="{C37666B2-6AFA-4F73-8CF1-80F92712F929}" type="pres">
      <dgm:prSet presAssocID="{A18209FE-DE24-4D81-9329-E1476BE53275}" presName="rootComposite" presStyleCnt="0"/>
      <dgm:spPr/>
    </dgm:pt>
    <dgm:pt modelId="{25950E9A-3679-4853-A393-01785CEAB402}" type="pres">
      <dgm:prSet presAssocID="{A18209FE-DE24-4D81-9329-E1476BE53275}" presName="rootText" presStyleLbl="node3" presStyleIdx="5" presStyleCnt="13">
        <dgm:presLayoutVars>
          <dgm:chPref val="3"/>
        </dgm:presLayoutVars>
      </dgm:prSet>
      <dgm:spPr/>
    </dgm:pt>
    <dgm:pt modelId="{7F83775B-F9EC-4261-812C-AE4F81CDB745}" type="pres">
      <dgm:prSet presAssocID="{A18209FE-DE24-4D81-9329-E1476BE53275}" presName="rootConnector" presStyleLbl="node3" presStyleIdx="5" presStyleCnt="13"/>
      <dgm:spPr/>
    </dgm:pt>
    <dgm:pt modelId="{C85FD014-0B38-4517-A6D6-7E3CA27AD179}" type="pres">
      <dgm:prSet presAssocID="{A18209FE-DE24-4D81-9329-E1476BE53275}" presName="hierChild4" presStyleCnt="0"/>
      <dgm:spPr/>
    </dgm:pt>
    <dgm:pt modelId="{53404018-45B4-4888-BBAD-5CA1270858CA}" type="pres">
      <dgm:prSet presAssocID="{A18209FE-DE24-4D81-9329-E1476BE53275}" presName="hierChild5" presStyleCnt="0"/>
      <dgm:spPr/>
    </dgm:pt>
    <dgm:pt modelId="{228A1396-AB45-4DA0-8167-6AE019A074D6}" type="pres">
      <dgm:prSet presAssocID="{DEF7D483-B3F2-4432-B6BE-923A60EE5F15}" presName="Name37" presStyleLbl="parChTrans1D3" presStyleIdx="6" presStyleCnt="13"/>
      <dgm:spPr/>
    </dgm:pt>
    <dgm:pt modelId="{34239ECF-F5FD-4EB0-83C7-F635C0C58583}" type="pres">
      <dgm:prSet presAssocID="{24E996EA-84E1-41E0-838E-18765578E61B}" presName="hierRoot2" presStyleCnt="0">
        <dgm:presLayoutVars>
          <dgm:hierBranch val="init"/>
        </dgm:presLayoutVars>
      </dgm:prSet>
      <dgm:spPr/>
    </dgm:pt>
    <dgm:pt modelId="{C54F259A-6161-48AF-9B3D-E7982CF55F6B}" type="pres">
      <dgm:prSet presAssocID="{24E996EA-84E1-41E0-838E-18765578E61B}" presName="rootComposite" presStyleCnt="0"/>
      <dgm:spPr/>
    </dgm:pt>
    <dgm:pt modelId="{20325BD9-65DD-4E74-8C86-AA3DDF982F38}" type="pres">
      <dgm:prSet presAssocID="{24E996EA-84E1-41E0-838E-18765578E61B}" presName="rootText" presStyleLbl="node3" presStyleIdx="6" presStyleCnt="13">
        <dgm:presLayoutVars>
          <dgm:chPref val="3"/>
        </dgm:presLayoutVars>
      </dgm:prSet>
      <dgm:spPr/>
    </dgm:pt>
    <dgm:pt modelId="{C96751A2-EBB2-4224-AD12-7DCCE5C23061}" type="pres">
      <dgm:prSet presAssocID="{24E996EA-84E1-41E0-838E-18765578E61B}" presName="rootConnector" presStyleLbl="node3" presStyleIdx="6" presStyleCnt="13"/>
      <dgm:spPr/>
    </dgm:pt>
    <dgm:pt modelId="{77E1C4D8-D153-4E5B-8419-97D0B9D5DBC4}" type="pres">
      <dgm:prSet presAssocID="{24E996EA-84E1-41E0-838E-18765578E61B}" presName="hierChild4" presStyleCnt="0"/>
      <dgm:spPr/>
    </dgm:pt>
    <dgm:pt modelId="{59E3E67F-3505-4AB1-9A6C-3D481E78D82A}" type="pres">
      <dgm:prSet presAssocID="{24E996EA-84E1-41E0-838E-18765578E61B}" presName="hierChild5" presStyleCnt="0"/>
      <dgm:spPr/>
    </dgm:pt>
    <dgm:pt modelId="{3A9D4A50-43B1-4C7D-BD7E-B66B8F92E91D}" type="pres">
      <dgm:prSet presAssocID="{1C2795DF-35AE-472A-9E0D-BD4FDD94AE29}" presName="hierChild5" presStyleCnt="0"/>
      <dgm:spPr/>
    </dgm:pt>
    <dgm:pt modelId="{A7C15D19-DBAD-465A-A33D-0E4DA37AF99B}" type="pres">
      <dgm:prSet presAssocID="{FA270B5E-9168-4F30-8E79-6469306113ED}" presName="Name37" presStyleLbl="parChTrans1D2" presStyleIdx="1" presStyleCnt="3"/>
      <dgm:spPr/>
    </dgm:pt>
    <dgm:pt modelId="{425DAAFC-CB2A-4DC1-9EBB-015371C6F1AF}" type="pres">
      <dgm:prSet presAssocID="{C410CB10-C664-4ADA-857F-85AC8304A249}" presName="hierRoot2" presStyleCnt="0">
        <dgm:presLayoutVars>
          <dgm:hierBranch val="init"/>
        </dgm:presLayoutVars>
      </dgm:prSet>
      <dgm:spPr/>
    </dgm:pt>
    <dgm:pt modelId="{447844AD-FC96-43EA-BD59-6937986F1D3B}" type="pres">
      <dgm:prSet presAssocID="{C410CB10-C664-4ADA-857F-85AC8304A249}" presName="rootComposite" presStyleCnt="0"/>
      <dgm:spPr/>
    </dgm:pt>
    <dgm:pt modelId="{84F61C3E-2169-4F60-93BB-87D5CA1690CF}" type="pres">
      <dgm:prSet presAssocID="{C410CB10-C664-4ADA-857F-85AC8304A249}" presName="rootText" presStyleLbl="node2" presStyleIdx="1" presStyleCnt="3">
        <dgm:presLayoutVars>
          <dgm:chPref val="3"/>
        </dgm:presLayoutVars>
      </dgm:prSet>
      <dgm:spPr/>
    </dgm:pt>
    <dgm:pt modelId="{F2061128-CBF8-4189-9237-CB6B5074D25D}" type="pres">
      <dgm:prSet presAssocID="{C410CB10-C664-4ADA-857F-85AC8304A249}" presName="rootConnector" presStyleLbl="node2" presStyleIdx="1" presStyleCnt="3"/>
      <dgm:spPr/>
    </dgm:pt>
    <dgm:pt modelId="{CACB4BFE-2753-4E91-B8A7-B99415A08196}" type="pres">
      <dgm:prSet presAssocID="{C410CB10-C664-4ADA-857F-85AC8304A249}" presName="hierChild4" presStyleCnt="0"/>
      <dgm:spPr/>
    </dgm:pt>
    <dgm:pt modelId="{3ED2BE71-A89E-4400-B38B-5BBAE90D33FA}" type="pres">
      <dgm:prSet presAssocID="{C4DAFB3A-E1BD-400A-A342-A3C798646B66}" presName="Name37" presStyleLbl="parChTrans1D3" presStyleIdx="7" presStyleCnt="13"/>
      <dgm:spPr/>
    </dgm:pt>
    <dgm:pt modelId="{E4662DDE-2C99-4D54-BAE1-8FA8A5E7F229}" type="pres">
      <dgm:prSet presAssocID="{BC87842D-E924-4D3C-8B43-27C12A61EA31}" presName="hierRoot2" presStyleCnt="0">
        <dgm:presLayoutVars>
          <dgm:hierBranch val="init"/>
        </dgm:presLayoutVars>
      </dgm:prSet>
      <dgm:spPr/>
    </dgm:pt>
    <dgm:pt modelId="{CB52A458-A3CD-43ED-9BD4-27BD64A3A84C}" type="pres">
      <dgm:prSet presAssocID="{BC87842D-E924-4D3C-8B43-27C12A61EA31}" presName="rootComposite" presStyleCnt="0"/>
      <dgm:spPr/>
    </dgm:pt>
    <dgm:pt modelId="{86BAD3AA-02A5-4A75-A6E0-ACD2B5F4263F}" type="pres">
      <dgm:prSet presAssocID="{BC87842D-E924-4D3C-8B43-27C12A61EA31}" presName="rootText" presStyleLbl="node3" presStyleIdx="7" presStyleCnt="13">
        <dgm:presLayoutVars>
          <dgm:chPref val="3"/>
        </dgm:presLayoutVars>
      </dgm:prSet>
      <dgm:spPr/>
    </dgm:pt>
    <dgm:pt modelId="{37B6272B-B840-4EFC-A6CF-236AD5C4B1AB}" type="pres">
      <dgm:prSet presAssocID="{BC87842D-E924-4D3C-8B43-27C12A61EA31}" presName="rootConnector" presStyleLbl="node3" presStyleIdx="7" presStyleCnt="13"/>
      <dgm:spPr/>
    </dgm:pt>
    <dgm:pt modelId="{91F403C0-2596-43A3-A76B-B00BCD2BFFBA}" type="pres">
      <dgm:prSet presAssocID="{BC87842D-E924-4D3C-8B43-27C12A61EA31}" presName="hierChild4" presStyleCnt="0"/>
      <dgm:spPr/>
    </dgm:pt>
    <dgm:pt modelId="{463232C2-9C4C-4354-A749-5347C6561B10}" type="pres">
      <dgm:prSet presAssocID="{BC87842D-E924-4D3C-8B43-27C12A61EA31}" presName="hierChild5" presStyleCnt="0"/>
      <dgm:spPr/>
    </dgm:pt>
    <dgm:pt modelId="{934E3B2B-B025-4410-876D-E6B3E97BE172}" type="pres">
      <dgm:prSet presAssocID="{E49E4756-1264-441F-A1E7-3A287639239A}" presName="Name37" presStyleLbl="parChTrans1D3" presStyleIdx="8" presStyleCnt="13"/>
      <dgm:spPr/>
    </dgm:pt>
    <dgm:pt modelId="{E24ABD6A-BC23-4BE2-AD20-7ACFEBFCEC60}" type="pres">
      <dgm:prSet presAssocID="{1E5829DE-30D3-47EF-9CE0-9C34F13C3D34}" presName="hierRoot2" presStyleCnt="0">
        <dgm:presLayoutVars>
          <dgm:hierBranch val="init"/>
        </dgm:presLayoutVars>
      </dgm:prSet>
      <dgm:spPr/>
    </dgm:pt>
    <dgm:pt modelId="{B81C7F4B-9FEC-4A17-A48E-0217EC5303FC}" type="pres">
      <dgm:prSet presAssocID="{1E5829DE-30D3-47EF-9CE0-9C34F13C3D34}" presName="rootComposite" presStyleCnt="0"/>
      <dgm:spPr/>
    </dgm:pt>
    <dgm:pt modelId="{5E4429E9-49E5-497E-87DF-BE866333C395}" type="pres">
      <dgm:prSet presAssocID="{1E5829DE-30D3-47EF-9CE0-9C34F13C3D34}" presName="rootText" presStyleLbl="node3" presStyleIdx="8" presStyleCnt="13">
        <dgm:presLayoutVars>
          <dgm:chPref val="3"/>
        </dgm:presLayoutVars>
      </dgm:prSet>
      <dgm:spPr/>
    </dgm:pt>
    <dgm:pt modelId="{BE039E8A-B11A-48CD-9D15-5BE45E0278A1}" type="pres">
      <dgm:prSet presAssocID="{1E5829DE-30D3-47EF-9CE0-9C34F13C3D34}" presName="rootConnector" presStyleLbl="node3" presStyleIdx="8" presStyleCnt="13"/>
      <dgm:spPr/>
    </dgm:pt>
    <dgm:pt modelId="{AAED3C4F-9203-42B3-B01E-AE4FD25C078C}" type="pres">
      <dgm:prSet presAssocID="{1E5829DE-30D3-47EF-9CE0-9C34F13C3D34}" presName="hierChild4" presStyleCnt="0"/>
      <dgm:spPr/>
    </dgm:pt>
    <dgm:pt modelId="{E75F50AC-753D-4CB4-ACE7-FE28043E5DA9}" type="pres">
      <dgm:prSet presAssocID="{1E5829DE-30D3-47EF-9CE0-9C34F13C3D34}" presName="hierChild5" presStyleCnt="0"/>
      <dgm:spPr/>
    </dgm:pt>
    <dgm:pt modelId="{CA304921-D569-4EE5-B153-C1F4FD3A4ED0}" type="pres">
      <dgm:prSet presAssocID="{28CD2E5A-5856-4957-8B72-BF8B3110CFFA}" presName="Name37" presStyleLbl="parChTrans1D3" presStyleIdx="9" presStyleCnt="13"/>
      <dgm:spPr/>
    </dgm:pt>
    <dgm:pt modelId="{2974BFDB-CEFE-47B1-A26D-3A47E4692A60}" type="pres">
      <dgm:prSet presAssocID="{1A59749B-1B7B-4586-BDB0-AB177E8F0107}" presName="hierRoot2" presStyleCnt="0">
        <dgm:presLayoutVars>
          <dgm:hierBranch val="init"/>
        </dgm:presLayoutVars>
      </dgm:prSet>
      <dgm:spPr/>
    </dgm:pt>
    <dgm:pt modelId="{C9D6EB7A-9020-4CF7-B215-0C66BD22426B}" type="pres">
      <dgm:prSet presAssocID="{1A59749B-1B7B-4586-BDB0-AB177E8F0107}" presName="rootComposite" presStyleCnt="0"/>
      <dgm:spPr/>
    </dgm:pt>
    <dgm:pt modelId="{D3034331-417C-407D-A78C-19AB4CF149FF}" type="pres">
      <dgm:prSet presAssocID="{1A59749B-1B7B-4586-BDB0-AB177E8F0107}" presName="rootText" presStyleLbl="node3" presStyleIdx="9" presStyleCnt="13">
        <dgm:presLayoutVars>
          <dgm:chPref val="3"/>
        </dgm:presLayoutVars>
      </dgm:prSet>
      <dgm:spPr/>
    </dgm:pt>
    <dgm:pt modelId="{B1398E84-7DC3-429C-942C-3045C7269BBC}" type="pres">
      <dgm:prSet presAssocID="{1A59749B-1B7B-4586-BDB0-AB177E8F0107}" presName="rootConnector" presStyleLbl="node3" presStyleIdx="9" presStyleCnt="13"/>
      <dgm:spPr/>
    </dgm:pt>
    <dgm:pt modelId="{D31070E8-642D-4883-8CCF-B6FD6D986A76}" type="pres">
      <dgm:prSet presAssocID="{1A59749B-1B7B-4586-BDB0-AB177E8F0107}" presName="hierChild4" presStyleCnt="0"/>
      <dgm:spPr/>
    </dgm:pt>
    <dgm:pt modelId="{03F32EA9-36DE-4FDF-843C-1C6065CA2232}" type="pres">
      <dgm:prSet presAssocID="{1A59749B-1B7B-4586-BDB0-AB177E8F0107}" presName="hierChild5" presStyleCnt="0"/>
      <dgm:spPr/>
    </dgm:pt>
    <dgm:pt modelId="{9344A9CB-F420-4AA9-91D8-25EADBAB9980}" type="pres">
      <dgm:prSet presAssocID="{3E6A554E-623D-4FA7-8A6A-D772439E4F0E}" presName="Name37" presStyleLbl="parChTrans1D3" presStyleIdx="10" presStyleCnt="13"/>
      <dgm:spPr/>
    </dgm:pt>
    <dgm:pt modelId="{186175F6-5BFA-4D4C-9833-8A2D0A9D6F10}" type="pres">
      <dgm:prSet presAssocID="{43993E1B-0A46-4418-A2D2-FEC5624F4014}" presName="hierRoot2" presStyleCnt="0">
        <dgm:presLayoutVars>
          <dgm:hierBranch val="init"/>
        </dgm:presLayoutVars>
      </dgm:prSet>
      <dgm:spPr/>
    </dgm:pt>
    <dgm:pt modelId="{58977DDC-1F8D-4308-A01D-DBCB2245596E}" type="pres">
      <dgm:prSet presAssocID="{43993E1B-0A46-4418-A2D2-FEC5624F4014}" presName="rootComposite" presStyleCnt="0"/>
      <dgm:spPr/>
    </dgm:pt>
    <dgm:pt modelId="{ECFF2907-2CF9-402C-80B4-3F9101A02351}" type="pres">
      <dgm:prSet presAssocID="{43993E1B-0A46-4418-A2D2-FEC5624F4014}" presName="rootText" presStyleLbl="node3" presStyleIdx="10" presStyleCnt="13">
        <dgm:presLayoutVars>
          <dgm:chPref val="3"/>
        </dgm:presLayoutVars>
      </dgm:prSet>
      <dgm:spPr/>
    </dgm:pt>
    <dgm:pt modelId="{682FF87D-EF2A-407B-A3CF-7116091FA7B7}" type="pres">
      <dgm:prSet presAssocID="{43993E1B-0A46-4418-A2D2-FEC5624F4014}" presName="rootConnector" presStyleLbl="node3" presStyleIdx="10" presStyleCnt="13"/>
      <dgm:spPr/>
    </dgm:pt>
    <dgm:pt modelId="{C99E4C85-BE54-4E55-8F95-5AFF2881E979}" type="pres">
      <dgm:prSet presAssocID="{43993E1B-0A46-4418-A2D2-FEC5624F4014}" presName="hierChild4" presStyleCnt="0"/>
      <dgm:spPr/>
    </dgm:pt>
    <dgm:pt modelId="{D26A2DC6-8CA9-43C1-B12C-88810C0D84FC}" type="pres">
      <dgm:prSet presAssocID="{43993E1B-0A46-4418-A2D2-FEC5624F4014}" presName="hierChild5" presStyleCnt="0"/>
      <dgm:spPr/>
    </dgm:pt>
    <dgm:pt modelId="{6A05C357-2615-4BF5-A4D2-3C68A4F46A42}" type="pres">
      <dgm:prSet presAssocID="{8F935C61-F262-4756-9143-B5BC70A59F85}" presName="Name37" presStyleLbl="parChTrans1D3" presStyleIdx="11" presStyleCnt="13"/>
      <dgm:spPr/>
    </dgm:pt>
    <dgm:pt modelId="{CB494D2F-4C1A-4CE2-AB12-52BA062A2ED9}" type="pres">
      <dgm:prSet presAssocID="{CFDBA953-26B2-432B-9B55-ADC16C8EBDCC}" presName="hierRoot2" presStyleCnt="0">
        <dgm:presLayoutVars>
          <dgm:hierBranch val="init"/>
        </dgm:presLayoutVars>
      </dgm:prSet>
      <dgm:spPr/>
    </dgm:pt>
    <dgm:pt modelId="{8AF5A7E0-2253-418D-944F-A8351C12EDCB}" type="pres">
      <dgm:prSet presAssocID="{CFDBA953-26B2-432B-9B55-ADC16C8EBDCC}" presName="rootComposite" presStyleCnt="0"/>
      <dgm:spPr/>
    </dgm:pt>
    <dgm:pt modelId="{149ABC3F-ACEF-4F59-8D54-19A550D1E8B1}" type="pres">
      <dgm:prSet presAssocID="{CFDBA953-26B2-432B-9B55-ADC16C8EBDCC}" presName="rootText" presStyleLbl="node3" presStyleIdx="11" presStyleCnt="13">
        <dgm:presLayoutVars>
          <dgm:chPref val="3"/>
        </dgm:presLayoutVars>
      </dgm:prSet>
      <dgm:spPr/>
    </dgm:pt>
    <dgm:pt modelId="{5AB558C7-D386-4976-833F-75DD56F6A4FA}" type="pres">
      <dgm:prSet presAssocID="{CFDBA953-26B2-432B-9B55-ADC16C8EBDCC}" presName="rootConnector" presStyleLbl="node3" presStyleIdx="11" presStyleCnt="13"/>
      <dgm:spPr/>
    </dgm:pt>
    <dgm:pt modelId="{20FC2DC5-6E1A-4B27-BBDC-1AC430FED0F0}" type="pres">
      <dgm:prSet presAssocID="{CFDBA953-26B2-432B-9B55-ADC16C8EBDCC}" presName="hierChild4" presStyleCnt="0"/>
      <dgm:spPr/>
    </dgm:pt>
    <dgm:pt modelId="{BA4D8EDC-06C7-4C93-B23C-C1813C49A22E}" type="pres">
      <dgm:prSet presAssocID="{CFDBA953-26B2-432B-9B55-ADC16C8EBDCC}" presName="hierChild5" presStyleCnt="0"/>
      <dgm:spPr/>
    </dgm:pt>
    <dgm:pt modelId="{9D2FB7B2-CB60-4FEF-A9D1-730980C2DC81}" type="pres">
      <dgm:prSet presAssocID="{2C2D34A3-8EEB-46C4-AD84-4E58AE686D48}" presName="Name37" presStyleLbl="parChTrans1D3" presStyleIdx="12" presStyleCnt="13"/>
      <dgm:spPr/>
    </dgm:pt>
    <dgm:pt modelId="{573FF3A5-89A6-4950-A727-4B7712BF6312}" type="pres">
      <dgm:prSet presAssocID="{31247390-312D-4329-9A67-2D7170734255}" presName="hierRoot2" presStyleCnt="0">
        <dgm:presLayoutVars>
          <dgm:hierBranch val="init"/>
        </dgm:presLayoutVars>
      </dgm:prSet>
      <dgm:spPr/>
    </dgm:pt>
    <dgm:pt modelId="{17C089AC-B7C2-41DE-BBFC-2269E3123EB5}" type="pres">
      <dgm:prSet presAssocID="{31247390-312D-4329-9A67-2D7170734255}" presName="rootComposite" presStyleCnt="0"/>
      <dgm:spPr/>
    </dgm:pt>
    <dgm:pt modelId="{91C07388-C2FB-4133-923D-87567351F745}" type="pres">
      <dgm:prSet presAssocID="{31247390-312D-4329-9A67-2D7170734255}" presName="rootText" presStyleLbl="node3" presStyleIdx="12" presStyleCnt="13">
        <dgm:presLayoutVars>
          <dgm:chPref val="3"/>
        </dgm:presLayoutVars>
      </dgm:prSet>
      <dgm:spPr/>
    </dgm:pt>
    <dgm:pt modelId="{BA9CCBFD-B8F3-445C-AC5F-43BBC817EFF8}" type="pres">
      <dgm:prSet presAssocID="{31247390-312D-4329-9A67-2D7170734255}" presName="rootConnector" presStyleLbl="node3" presStyleIdx="12" presStyleCnt="13"/>
      <dgm:spPr/>
    </dgm:pt>
    <dgm:pt modelId="{3038FFE5-1936-4DA0-9675-6BE141DB1012}" type="pres">
      <dgm:prSet presAssocID="{31247390-312D-4329-9A67-2D7170734255}" presName="hierChild4" presStyleCnt="0"/>
      <dgm:spPr/>
    </dgm:pt>
    <dgm:pt modelId="{9839DA2B-A64A-41D6-8DC1-6399825A17FB}" type="pres">
      <dgm:prSet presAssocID="{31247390-312D-4329-9A67-2D7170734255}" presName="hierChild5" presStyleCnt="0"/>
      <dgm:spPr/>
    </dgm:pt>
    <dgm:pt modelId="{97A97948-FA08-46A7-8F98-9DCE324AAEB4}" type="pres">
      <dgm:prSet presAssocID="{C410CB10-C664-4ADA-857F-85AC8304A249}" presName="hierChild5" presStyleCnt="0"/>
      <dgm:spPr/>
    </dgm:pt>
    <dgm:pt modelId="{E41124BF-CF09-4EB2-8B28-8588EA7AF5F0}" type="pres">
      <dgm:prSet presAssocID="{0BFFD1A3-4905-4380-9471-337CB4C2BED0}" presName="Name37" presStyleLbl="parChTrans1D2" presStyleIdx="2" presStyleCnt="3"/>
      <dgm:spPr/>
    </dgm:pt>
    <dgm:pt modelId="{B96F2E99-DC71-482B-B725-3448E33BC26F}" type="pres">
      <dgm:prSet presAssocID="{E19CC16B-AE0D-40DD-BAB1-30042A564C40}" presName="hierRoot2" presStyleCnt="0">
        <dgm:presLayoutVars>
          <dgm:hierBranch val="init"/>
        </dgm:presLayoutVars>
      </dgm:prSet>
      <dgm:spPr/>
    </dgm:pt>
    <dgm:pt modelId="{146B4861-57A5-4E6C-846D-C15B65FC1C9D}" type="pres">
      <dgm:prSet presAssocID="{E19CC16B-AE0D-40DD-BAB1-30042A564C40}" presName="rootComposite" presStyleCnt="0"/>
      <dgm:spPr/>
    </dgm:pt>
    <dgm:pt modelId="{5FDC02B0-21B7-492A-B17C-8F3DB5E3E543}" type="pres">
      <dgm:prSet presAssocID="{E19CC16B-AE0D-40DD-BAB1-30042A564C40}" presName="rootText" presStyleLbl="node2" presStyleIdx="2" presStyleCnt="3">
        <dgm:presLayoutVars>
          <dgm:chPref val="3"/>
        </dgm:presLayoutVars>
      </dgm:prSet>
      <dgm:spPr/>
    </dgm:pt>
    <dgm:pt modelId="{D9BD7C3B-C7A2-4D55-B1E6-D88E754AA1F5}" type="pres">
      <dgm:prSet presAssocID="{E19CC16B-AE0D-40DD-BAB1-30042A564C40}" presName="rootConnector" presStyleLbl="node2" presStyleIdx="2" presStyleCnt="3"/>
      <dgm:spPr/>
    </dgm:pt>
    <dgm:pt modelId="{7F6570C1-2B07-4C52-9E0B-AE23EEBD1764}" type="pres">
      <dgm:prSet presAssocID="{E19CC16B-AE0D-40DD-BAB1-30042A564C40}" presName="hierChild4" presStyleCnt="0"/>
      <dgm:spPr/>
    </dgm:pt>
    <dgm:pt modelId="{7C523C1C-678F-490F-87C4-C54BDD6FA4EB}" type="pres">
      <dgm:prSet presAssocID="{E19CC16B-AE0D-40DD-BAB1-30042A564C40}" presName="hierChild5" presStyleCnt="0"/>
      <dgm:spPr/>
    </dgm:pt>
    <dgm:pt modelId="{CA9E075C-9466-4420-9480-C11AB3DFC707}" type="pres">
      <dgm:prSet presAssocID="{DD4D5531-58F4-4620-B697-556627032FF8}" presName="hierChild3" presStyleCnt="0"/>
      <dgm:spPr/>
    </dgm:pt>
  </dgm:ptLst>
  <dgm:cxnLst>
    <dgm:cxn modelId="{16BEBE03-29F8-4EB4-A079-F1BCE23456A5}" type="presOf" srcId="{8F95AAF6-D674-42A7-89A6-3E9E956D06E6}" destId="{4A685B3B-C2D1-4236-B9C1-A3E858E3037C}" srcOrd="0" destOrd="0" presId="urn:microsoft.com/office/officeart/2005/8/layout/orgChart1"/>
    <dgm:cxn modelId="{D63CA505-50F6-4A37-9207-481BCBC07989}" type="presOf" srcId="{1A59749B-1B7B-4586-BDB0-AB177E8F0107}" destId="{B1398E84-7DC3-429C-942C-3045C7269BBC}" srcOrd="1" destOrd="0" presId="urn:microsoft.com/office/officeart/2005/8/layout/orgChart1"/>
    <dgm:cxn modelId="{445B0207-E8FF-44D8-BB4E-AC9F085E524B}" srcId="{1C2795DF-35AE-472A-9E0D-BD4FDD94AE29}" destId="{8F95AAF6-D674-42A7-89A6-3E9E956D06E6}" srcOrd="4" destOrd="0" parTransId="{FC8F6777-97DA-4DBD-9A83-9418B6D8C77E}" sibTransId="{20F0B316-65B8-4C4C-834A-B683FE3CBAD3}"/>
    <dgm:cxn modelId="{EC8CD908-6E23-485C-A15B-F52BE88203AD}" srcId="{1C2795DF-35AE-472A-9E0D-BD4FDD94AE29}" destId="{9F763C8C-FAC5-4F12-8092-EE89F70DF0A9}" srcOrd="1" destOrd="0" parTransId="{7A66CEDD-F094-4A6C-B7A9-23B6276C40C2}" sibTransId="{C058739D-2263-44BD-8A1D-10BBE3DC4248}"/>
    <dgm:cxn modelId="{B98F700C-DCE9-4DA6-801E-B389B6EBA75B}" type="presOf" srcId="{FA270B5E-9168-4F30-8E79-6469306113ED}" destId="{A7C15D19-DBAD-465A-A33D-0E4DA37AF99B}" srcOrd="0" destOrd="0" presId="urn:microsoft.com/office/officeart/2005/8/layout/orgChart1"/>
    <dgm:cxn modelId="{EC19C10C-7AB3-4510-B34D-ED1102DAA243}" type="presOf" srcId="{FC8F6777-97DA-4DBD-9A83-9418B6D8C77E}" destId="{91A886BB-FF03-4618-8CFD-D911B7EF6494}" srcOrd="0" destOrd="0" presId="urn:microsoft.com/office/officeart/2005/8/layout/orgChart1"/>
    <dgm:cxn modelId="{B66C500F-C8B2-455D-988D-3EFAF3468227}" type="presOf" srcId="{E49E4756-1264-441F-A1E7-3A287639239A}" destId="{934E3B2B-B025-4410-876D-E6B3E97BE172}" srcOrd="0" destOrd="0" presId="urn:microsoft.com/office/officeart/2005/8/layout/orgChart1"/>
    <dgm:cxn modelId="{BC27AA13-7A79-479D-A98F-CD069B83EDC4}" type="presOf" srcId="{AA3CC14C-3561-4324-B27C-EB5C2A3AC6D5}" destId="{D765B752-4524-4CE5-B307-D33F50B14D99}" srcOrd="0" destOrd="0" presId="urn:microsoft.com/office/officeart/2005/8/layout/orgChart1"/>
    <dgm:cxn modelId="{4C20CC13-242E-4952-BEA7-FEF23A2F800B}" type="presOf" srcId="{24E996EA-84E1-41E0-838E-18765578E61B}" destId="{C96751A2-EBB2-4224-AD12-7DCCE5C23061}" srcOrd="1" destOrd="0" presId="urn:microsoft.com/office/officeart/2005/8/layout/orgChart1"/>
    <dgm:cxn modelId="{F0640515-7FF2-404E-BBE0-EAE54C19164C}" type="presOf" srcId="{1CB96149-6999-4A56-8B8A-3DCDE98225A8}" destId="{E2095425-FA71-400F-8F31-7CBA704A76F5}" srcOrd="0" destOrd="0" presId="urn:microsoft.com/office/officeart/2005/8/layout/orgChart1"/>
    <dgm:cxn modelId="{1EB23F17-68CD-40E4-B5A6-8DC3F6B4A3F6}" srcId="{1C2795DF-35AE-472A-9E0D-BD4FDD94AE29}" destId="{A18209FE-DE24-4D81-9329-E1476BE53275}" srcOrd="5" destOrd="0" parTransId="{93A8F79F-20A0-43DA-B5E2-910C1E45798B}" sibTransId="{BF688271-78C3-4761-866A-4B533198078D}"/>
    <dgm:cxn modelId="{FF505E1B-0CA4-4D14-9246-5110BA5FFBCB}" type="presOf" srcId="{1E5829DE-30D3-47EF-9CE0-9C34F13C3D34}" destId="{5E4429E9-49E5-497E-87DF-BE866333C395}" srcOrd="0" destOrd="0" presId="urn:microsoft.com/office/officeart/2005/8/layout/orgChart1"/>
    <dgm:cxn modelId="{87986521-404E-4CA3-B2D0-A1D1C53872E8}" type="presOf" srcId="{8F95AAF6-D674-42A7-89A6-3E9E956D06E6}" destId="{3B2D3768-1AFE-4D0D-B48A-96C0D9113C88}" srcOrd="1" destOrd="0" presId="urn:microsoft.com/office/officeart/2005/8/layout/orgChart1"/>
    <dgm:cxn modelId="{3A7A1022-0152-4290-A37F-0FE61F495D45}" type="presOf" srcId="{DEF7D483-B3F2-4432-B6BE-923A60EE5F15}" destId="{228A1396-AB45-4DA0-8167-6AE019A074D6}" srcOrd="0" destOrd="0" presId="urn:microsoft.com/office/officeart/2005/8/layout/orgChart1"/>
    <dgm:cxn modelId="{2E5CAF29-BC46-4264-A768-D11CF7AF749D}" srcId="{C410CB10-C664-4ADA-857F-85AC8304A249}" destId="{31247390-312D-4329-9A67-2D7170734255}" srcOrd="5" destOrd="0" parTransId="{2C2D34A3-8EEB-46C4-AD84-4E58AE686D48}" sibTransId="{04CB144B-F615-4E65-B6CD-9C3F6F60EF88}"/>
    <dgm:cxn modelId="{203B2F34-3889-4CAF-BCF6-F6D2D8665ED0}" type="presOf" srcId="{CD19EA92-EBD7-46ED-BE54-C4D8F12D5829}" destId="{8F980031-DF64-4EB9-988E-1CFC59642A2F}" srcOrd="0" destOrd="0" presId="urn:microsoft.com/office/officeart/2005/8/layout/orgChart1"/>
    <dgm:cxn modelId="{DC6C1A36-E6DD-4F26-A098-93C07D1EFAA3}" type="presOf" srcId="{0BFFD1A3-4905-4380-9471-337CB4C2BED0}" destId="{E41124BF-CF09-4EB2-8B28-8588EA7AF5F0}" srcOrd="0" destOrd="0" presId="urn:microsoft.com/office/officeart/2005/8/layout/orgChart1"/>
    <dgm:cxn modelId="{0D31AE3B-9127-4F84-A374-A3016C97D166}" srcId="{1C2795DF-35AE-472A-9E0D-BD4FDD94AE29}" destId="{09DBDA05-B01C-4770-9837-540A99537DB5}" srcOrd="0" destOrd="0" parTransId="{8FA327D9-8681-47DE-B6D6-3B55E7B4B7A7}" sibTransId="{09CBDCB6-9CBB-4EED-8C42-B24C17D89617}"/>
    <dgm:cxn modelId="{1E8F105F-F0AC-4FE0-930F-0BC85BB38454}" type="presOf" srcId="{8F935C61-F262-4756-9143-B5BC70A59F85}" destId="{6A05C357-2615-4BF5-A4D2-3C68A4F46A42}" srcOrd="0" destOrd="0" presId="urn:microsoft.com/office/officeart/2005/8/layout/orgChart1"/>
    <dgm:cxn modelId="{A1B38744-20ED-4D6B-BAAA-53B6F15EDC23}" type="presOf" srcId="{A18209FE-DE24-4D81-9329-E1476BE53275}" destId="{7F83775B-F9EC-4261-812C-AE4F81CDB745}" srcOrd="1" destOrd="0" presId="urn:microsoft.com/office/officeart/2005/8/layout/orgChart1"/>
    <dgm:cxn modelId="{B3EE1945-70DB-4F4A-BD30-F80A9D81BD3B}" srcId="{C410CB10-C664-4ADA-857F-85AC8304A249}" destId="{BC87842D-E924-4D3C-8B43-27C12A61EA31}" srcOrd="0" destOrd="0" parTransId="{C4DAFB3A-E1BD-400A-A342-A3C798646B66}" sibTransId="{ACA68BC1-64A7-437C-851F-674AB7A3392F}"/>
    <dgm:cxn modelId="{C14D5447-989A-4830-A9C6-2DFB118AAD25}" type="presOf" srcId="{A18209FE-DE24-4D81-9329-E1476BE53275}" destId="{25950E9A-3679-4853-A393-01785CEAB402}" srcOrd="0" destOrd="0" presId="urn:microsoft.com/office/officeart/2005/8/layout/orgChart1"/>
    <dgm:cxn modelId="{C536B948-0F20-4C4F-9543-1226446DEFE4}" type="presOf" srcId="{93A8F79F-20A0-43DA-B5E2-910C1E45798B}" destId="{CD4CB325-E7DD-4D1F-833A-C116AED62F00}" srcOrd="0" destOrd="0" presId="urn:microsoft.com/office/officeart/2005/8/layout/orgChart1"/>
    <dgm:cxn modelId="{BF3B6E4B-4D70-46A3-91A3-DA94FCC0973D}" type="presOf" srcId="{BC87842D-E924-4D3C-8B43-27C12A61EA31}" destId="{37B6272B-B840-4EFC-A6CF-236AD5C4B1AB}" srcOrd="1" destOrd="0" presId="urn:microsoft.com/office/officeart/2005/8/layout/orgChart1"/>
    <dgm:cxn modelId="{67CF026C-89A9-408C-BEA6-B437AD1A0CB2}" type="presOf" srcId="{1CB96149-6999-4A56-8B8A-3DCDE98225A8}" destId="{91926901-4278-4CA5-B091-A76D568436B0}" srcOrd="1" destOrd="0" presId="urn:microsoft.com/office/officeart/2005/8/layout/orgChart1"/>
    <dgm:cxn modelId="{39B2084C-8562-4FB7-8720-2DC6B2946E83}" srcId="{C410CB10-C664-4ADA-857F-85AC8304A249}" destId="{43993E1B-0A46-4418-A2D2-FEC5624F4014}" srcOrd="3" destOrd="0" parTransId="{3E6A554E-623D-4FA7-8A6A-D772439E4F0E}" sibTransId="{F86E2E09-3645-4C65-87FB-12F7DE5ED18E}"/>
    <dgm:cxn modelId="{8B4F6D4C-EA5E-41B7-8FBB-14BA099711DE}" type="presOf" srcId="{31247390-312D-4329-9A67-2D7170734255}" destId="{BA9CCBFD-B8F3-445C-AC5F-43BBC817EFF8}" srcOrd="1" destOrd="0" presId="urn:microsoft.com/office/officeart/2005/8/layout/orgChart1"/>
    <dgm:cxn modelId="{081F664E-396A-4EBA-81A6-E67DBBD9EFE4}" srcId="{C410CB10-C664-4ADA-857F-85AC8304A249}" destId="{1E5829DE-30D3-47EF-9CE0-9C34F13C3D34}" srcOrd="1" destOrd="0" parTransId="{E49E4756-1264-441F-A1E7-3A287639239A}" sibTransId="{AD014A9A-056C-4FDB-BE15-248AE52F3C7C}"/>
    <dgm:cxn modelId="{8A280750-AE4E-45F5-B171-89D1ED4A0374}" type="presOf" srcId="{09DBDA05-B01C-4770-9837-540A99537DB5}" destId="{43FA4736-5B40-457B-A19E-7D87BCE76653}" srcOrd="1" destOrd="0" presId="urn:microsoft.com/office/officeart/2005/8/layout/orgChart1"/>
    <dgm:cxn modelId="{AA40BB52-1E3C-45AF-88D0-A613E8C62D82}" type="presOf" srcId="{E19CC16B-AE0D-40DD-BAB1-30042A564C40}" destId="{D9BD7C3B-C7A2-4D55-B1E6-D88E754AA1F5}" srcOrd="1" destOrd="0" presId="urn:microsoft.com/office/officeart/2005/8/layout/orgChart1"/>
    <dgm:cxn modelId="{B14C4A56-1BDB-4250-A842-5CADC0543C33}" type="presOf" srcId="{09DBDA05-B01C-4770-9837-540A99537DB5}" destId="{384ADAB8-0614-47BF-8AAF-1FE503E1F777}" srcOrd="0" destOrd="0" presId="urn:microsoft.com/office/officeart/2005/8/layout/orgChart1"/>
    <dgm:cxn modelId="{6C9C9376-5C1F-4B60-B98C-D54AF9AEAECE}" type="presOf" srcId="{24E996EA-84E1-41E0-838E-18765578E61B}" destId="{20325BD9-65DD-4E74-8C86-AA3DDF982F38}" srcOrd="0" destOrd="0" presId="urn:microsoft.com/office/officeart/2005/8/layout/orgChart1"/>
    <dgm:cxn modelId="{3F1ADE57-6C33-4671-92DE-FD38AC8061EF}" srcId="{5DC25F32-AE71-4D22-BDAB-E7ABC9C09BA7}" destId="{DD4D5531-58F4-4620-B697-556627032FF8}" srcOrd="0" destOrd="0" parTransId="{D0843C38-3ECF-4BDA-AC22-869C66217662}" sibTransId="{0D8F5FFD-64AE-4E57-9F98-4B52C87FA2F2}"/>
    <dgm:cxn modelId="{47837880-40B7-4E7F-A17D-1D1185455351}" type="presOf" srcId="{CFDBA953-26B2-432B-9B55-ADC16C8EBDCC}" destId="{5AB558C7-D386-4976-833F-75DD56F6A4FA}" srcOrd="1" destOrd="0" presId="urn:microsoft.com/office/officeart/2005/8/layout/orgChart1"/>
    <dgm:cxn modelId="{BFE4B185-6344-4126-8E97-B5D8E1720509}" type="presOf" srcId="{1E5829DE-30D3-47EF-9CE0-9C34F13C3D34}" destId="{BE039E8A-B11A-48CD-9D15-5BE45E0278A1}" srcOrd="1" destOrd="0" presId="urn:microsoft.com/office/officeart/2005/8/layout/orgChart1"/>
    <dgm:cxn modelId="{E7B66E89-2D58-4F1B-9718-9C666C34690D}" type="presOf" srcId="{8760FC53-67AE-43AF-9B65-3E1B52EDE28E}" destId="{C66316F6-337C-4FF9-B047-0722E072FA96}" srcOrd="0" destOrd="0" presId="urn:microsoft.com/office/officeart/2005/8/layout/orgChart1"/>
    <dgm:cxn modelId="{8466AC8B-889D-4620-A6B9-100011619143}" type="presOf" srcId="{C4DAFB3A-E1BD-400A-A342-A3C798646B66}" destId="{3ED2BE71-A89E-4400-B38B-5BBAE90D33FA}" srcOrd="0" destOrd="0" presId="urn:microsoft.com/office/officeart/2005/8/layout/orgChart1"/>
    <dgm:cxn modelId="{7976228D-C0D2-404F-8DA6-542C630158E3}" type="presOf" srcId="{3E6A554E-623D-4FA7-8A6A-D772439E4F0E}" destId="{9344A9CB-F420-4AA9-91D8-25EADBAB9980}" srcOrd="0" destOrd="0" presId="urn:microsoft.com/office/officeart/2005/8/layout/orgChart1"/>
    <dgm:cxn modelId="{CB89E18D-2BBE-4FC4-9960-689CFADC378D}" type="presOf" srcId="{C410CB10-C664-4ADA-857F-85AC8304A249}" destId="{84F61C3E-2169-4F60-93BB-87D5CA1690CF}" srcOrd="0" destOrd="0" presId="urn:microsoft.com/office/officeart/2005/8/layout/orgChart1"/>
    <dgm:cxn modelId="{508D1FA3-6086-4EA5-9CA3-CA716ACE7CD1}" type="presOf" srcId="{1C2795DF-35AE-472A-9E0D-BD4FDD94AE29}" destId="{DE8A6DE6-92E6-4FE8-BD77-0BB7D2BED2C2}" srcOrd="0" destOrd="0" presId="urn:microsoft.com/office/officeart/2005/8/layout/orgChart1"/>
    <dgm:cxn modelId="{86BF85A5-0910-4A05-B296-4E5587D1460A}" type="presOf" srcId="{5DC25F32-AE71-4D22-BDAB-E7ABC9C09BA7}" destId="{952C4510-0D2F-439B-8512-94FAAA087B4E}" srcOrd="0" destOrd="0" presId="urn:microsoft.com/office/officeart/2005/8/layout/orgChart1"/>
    <dgm:cxn modelId="{7CF2EEAB-6DA1-49B4-A7D8-EDD863EC9192}" srcId="{1C2795DF-35AE-472A-9E0D-BD4FDD94AE29}" destId="{1CB96149-6999-4A56-8B8A-3DCDE98225A8}" srcOrd="3" destOrd="0" parTransId="{8760FC53-67AE-43AF-9B65-3E1B52EDE28E}" sibTransId="{F9A3E2A6-7993-485B-BE9B-A49B6409E39B}"/>
    <dgm:cxn modelId="{3B017CAE-4E46-4C43-80D8-001F7E7254C8}" type="presOf" srcId="{9F763C8C-FAC5-4F12-8092-EE89F70DF0A9}" destId="{08576179-E4B6-41AC-8B4F-227C34FB56EF}" srcOrd="0" destOrd="0" presId="urn:microsoft.com/office/officeart/2005/8/layout/orgChart1"/>
    <dgm:cxn modelId="{CF70CBAF-67B2-4204-8368-9A2E455495D7}" type="presOf" srcId="{43993E1B-0A46-4418-A2D2-FEC5624F4014}" destId="{ECFF2907-2CF9-402C-80B4-3F9101A02351}" srcOrd="0" destOrd="0" presId="urn:microsoft.com/office/officeart/2005/8/layout/orgChart1"/>
    <dgm:cxn modelId="{56C053B2-2F07-4FC0-8181-6224A37ADACD}" type="presOf" srcId="{1A59749B-1B7B-4586-BDB0-AB177E8F0107}" destId="{D3034331-417C-407D-A78C-19AB4CF149FF}" srcOrd="0" destOrd="0" presId="urn:microsoft.com/office/officeart/2005/8/layout/orgChart1"/>
    <dgm:cxn modelId="{222D12B7-ABA4-4091-9171-0CB56FE01B75}" type="presOf" srcId="{DD4D5531-58F4-4620-B697-556627032FF8}" destId="{DF50A9EA-8D13-4714-A463-B9C4AD3FF7E9}" srcOrd="1" destOrd="0" presId="urn:microsoft.com/office/officeart/2005/8/layout/orgChart1"/>
    <dgm:cxn modelId="{CD6B5CB8-2368-48F4-98CB-230389303B88}" srcId="{DD4D5531-58F4-4620-B697-556627032FF8}" destId="{1C2795DF-35AE-472A-9E0D-BD4FDD94AE29}" srcOrd="0" destOrd="0" parTransId="{539FA51B-D1B1-4DD4-AC7D-7163AAD1D0BB}" sibTransId="{AF376795-1349-496B-90C9-948AD6B05B9B}"/>
    <dgm:cxn modelId="{24A853BE-5587-47DA-A58D-C08FBBBE2045}" type="presOf" srcId="{43993E1B-0A46-4418-A2D2-FEC5624F4014}" destId="{682FF87D-EF2A-407B-A3CF-7116091FA7B7}" srcOrd="1" destOrd="0" presId="urn:microsoft.com/office/officeart/2005/8/layout/orgChart1"/>
    <dgm:cxn modelId="{725623C0-BB2F-4F34-ABCC-5BD5FBD95ACC}" type="presOf" srcId="{CD19EA92-EBD7-46ED-BE54-C4D8F12D5829}" destId="{3A7A12CD-8D6F-45FC-B1D0-1B1568E21096}" srcOrd="1" destOrd="0" presId="urn:microsoft.com/office/officeart/2005/8/layout/orgChart1"/>
    <dgm:cxn modelId="{47E8BBC2-12A0-4651-8A72-4DB57CD1802B}" type="presOf" srcId="{E19CC16B-AE0D-40DD-BAB1-30042A564C40}" destId="{5FDC02B0-21B7-492A-B17C-8F3DB5E3E543}" srcOrd="0" destOrd="0" presId="urn:microsoft.com/office/officeart/2005/8/layout/orgChart1"/>
    <dgm:cxn modelId="{CB5C11C4-8EA3-4670-A0BD-C1FD1762BAF4}" type="presOf" srcId="{CFDBA953-26B2-432B-9B55-ADC16C8EBDCC}" destId="{149ABC3F-ACEF-4F59-8D54-19A550D1E8B1}" srcOrd="0" destOrd="0" presId="urn:microsoft.com/office/officeart/2005/8/layout/orgChart1"/>
    <dgm:cxn modelId="{B6CB13C9-8243-48C3-B048-50EADCFA79F4}" type="presOf" srcId="{1C2795DF-35AE-472A-9E0D-BD4FDD94AE29}" destId="{D8F941BF-39AC-4173-A1C8-3C9307CC3524}" srcOrd="1" destOrd="0" presId="urn:microsoft.com/office/officeart/2005/8/layout/orgChart1"/>
    <dgm:cxn modelId="{27F5A9CB-CCC1-4146-ABE6-D4BA5CAF336B}" srcId="{DD4D5531-58F4-4620-B697-556627032FF8}" destId="{C410CB10-C664-4ADA-857F-85AC8304A249}" srcOrd="1" destOrd="0" parTransId="{FA270B5E-9168-4F30-8E79-6469306113ED}" sibTransId="{394F3B27-910D-4A8C-AEE5-4CA8521CD983}"/>
    <dgm:cxn modelId="{6A0308D2-A796-4987-BB59-540005BC7ED0}" srcId="{C410CB10-C664-4ADA-857F-85AC8304A249}" destId="{1A59749B-1B7B-4586-BDB0-AB177E8F0107}" srcOrd="2" destOrd="0" parTransId="{28CD2E5A-5856-4957-8B72-BF8B3110CFFA}" sibTransId="{197382A7-6DB1-4AC1-9726-33FA00372A8A}"/>
    <dgm:cxn modelId="{74B75BD2-25F8-4FB7-BD7A-870BF0A9C2EC}" type="presOf" srcId="{9F763C8C-FAC5-4F12-8092-EE89F70DF0A9}" destId="{A6C2A789-D1CD-4B40-BA1C-A839F7ADBFD0}" srcOrd="1" destOrd="0" presId="urn:microsoft.com/office/officeart/2005/8/layout/orgChart1"/>
    <dgm:cxn modelId="{22EF71DA-A675-4529-94B7-225EC7A29DB2}" type="presOf" srcId="{DD4D5531-58F4-4620-B697-556627032FF8}" destId="{63404D4A-8640-4D5B-B52F-C6150A8A9BFE}" srcOrd="0" destOrd="0" presId="urn:microsoft.com/office/officeart/2005/8/layout/orgChart1"/>
    <dgm:cxn modelId="{3D6A2FDC-B782-43E0-A759-DD0046B140AB}" srcId="{1C2795DF-35AE-472A-9E0D-BD4FDD94AE29}" destId="{CD19EA92-EBD7-46ED-BE54-C4D8F12D5829}" srcOrd="2" destOrd="0" parTransId="{AA3CC14C-3561-4324-B27C-EB5C2A3AC6D5}" sibTransId="{27B61190-9574-4246-9ECB-0C373A8B337A}"/>
    <dgm:cxn modelId="{126BF0DE-5581-443D-B4D9-598C1B62F911}" type="presOf" srcId="{539FA51B-D1B1-4DD4-AC7D-7163AAD1D0BB}" destId="{9C33EE9F-193F-41A6-A037-66CB7045DBFD}" srcOrd="0" destOrd="0" presId="urn:microsoft.com/office/officeart/2005/8/layout/orgChart1"/>
    <dgm:cxn modelId="{F1DEF3E4-B04E-4FA3-BF22-028878D7A65C}" type="presOf" srcId="{31247390-312D-4329-9A67-2D7170734255}" destId="{91C07388-C2FB-4133-923D-87567351F745}" srcOrd="0" destOrd="0" presId="urn:microsoft.com/office/officeart/2005/8/layout/orgChart1"/>
    <dgm:cxn modelId="{C6AAB7EA-3CB2-4D7E-9780-D8666AA0F4D4}" type="presOf" srcId="{2C2D34A3-8EEB-46C4-AD84-4E58AE686D48}" destId="{9D2FB7B2-CB60-4FEF-A9D1-730980C2DC81}" srcOrd="0" destOrd="0" presId="urn:microsoft.com/office/officeart/2005/8/layout/orgChart1"/>
    <dgm:cxn modelId="{B9F1FCEA-FCE8-4A24-BF3B-36BC867AD29E}" type="presOf" srcId="{BC87842D-E924-4D3C-8B43-27C12A61EA31}" destId="{86BAD3AA-02A5-4A75-A6E0-ACD2B5F4263F}" srcOrd="0" destOrd="0" presId="urn:microsoft.com/office/officeart/2005/8/layout/orgChart1"/>
    <dgm:cxn modelId="{BF2AC7F0-E86E-4688-8E19-49DF1FEDAE1D}" type="presOf" srcId="{7A66CEDD-F094-4A6C-B7A9-23B6276C40C2}" destId="{509BAC83-AB96-4D4A-833A-259A3903D588}" srcOrd="0" destOrd="0" presId="urn:microsoft.com/office/officeart/2005/8/layout/orgChart1"/>
    <dgm:cxn modelId="{983326F1-E40F-4752-8162-FFC876FBCDA4}" type="presOf" srcId="{28CD2E5A-5856-4957-8B72-BF8B3110CFFA}" destId="{CA304921-D569-4EE5-B153-C1F4FD3A4ED0}" srcOrd="0" destOrd="0" presId="urn:microsoft.com/office/officeart/2005/8/layout/orgChart1"/>
    <dgm:cxn modelId="{FE194AF4-9670-4080-BE47-C18A935CA0B0}" srcId="{C410CB10-C664-4ADA-857F-85AC8304A249}" destId="{CFDBA953-26B2-432B-9B55-ADC16C8EBDCC}" srcOrd="4" destOrd="0" parTransId="{8F935C61-F262-4756-9143-B5BC70A59F85}" sibTransId="{0278B94B-BFFC-4B2F-ABDF-836C62580549}"/>
    <dgm:cxn modelId="{2E1973F4-1C2C-4611-84B2-4317EA85B0C0}" type="presOf" srcId="{8FA327D9-8681-47DE-B6D6-3B55E7B4B7A7}" destId="{507D5146-2D7A-48EC-849E-671428179FD6}" srcOrd="0" destOrd="0" presId="urn:microsoft.com/office/officeart/2005/8/layout/orgChart1"/>
    <dgm:cxn modelId="{52F0EDF5-7D25-4B58-8EC9-1F0D8BA3A3AB}" srcId="{1C2795DF-35AE-472A-9E0D-BD4FDD94AE29}" destId="{24E996EA-84E1-41E0-838E-18765578E61B}" srcOrd="6" destOrd="0" parTransId="{DEF7D483-B3F2-4432-B6BE-923A60EE5F15}" sibTransId="{C39EC833-6919-4953-B091-80A660B8B44E}"/>
    <dgm:cxn modelId="{A00D58F8-3C6C-40F0-BFC9-9ED4FE64E445}" srcId="{DD4D5531-58F4-4620-B697-556627032FF8}" destId="{E19CC16B-AE0D-40DD-BAB1-30042A564C40}" srcOrd="2" destOrd="0" parTransId="{0BFFD1A3-4905-4380-9471-337CB4C2BED0}" sibTransId="{AFDD999C-8A9D-4C88-A7BC-592E3759E51C}"/>
    <dgm:cxn modelId="{7D0EACFF-35E7-4C7A-B491-28CF89B93554}" type="presOf" srcId="{C410CB10-C664-4ADA-857F-85AC8304A249}" destId="{F2061128-CBF8-4189-9237-CB6B5074D25D}" srcOrd="1" destOrd="0" presId="urn:microsoft.com/office/officeart/2005/8/layout/orgChart1"/>
    <dgm:cxn modelId="{7074AF49-E848-4223-B4E7-B4759326A942}" type="presParOf" srcId="{952C4510-0D2F-439B-8512-94FAAA087B4E}" destId="{D1D13884-6F28-40BF-817E-F0CFBD1DE0A7}" srcOrd="0" destOrd="0" presId="urn:microsoft.com/office/officeart/2005/8/layout/orgChart1"/>
    <dgm:cxn modelId="{52CADF92-4DAF-4830-AE05-F5CD21BF6175}" type="presParOf" srcId="{D1D13884-6F28-40BF-817E-F0CFBD1DE0A7}" destId="{D8AABC7F-23F5-420D-837F-1203E2F45C78}" srcOrd="0" destOrd="0" presId="urn:microsoft.com/office/officeart/2005/8/layout/orgChart1"/>
    <dgm:cxn modelId="{29D40A14-8EB6-44CF-AB01-0A6CF2E93BBC}" type="presParOf" srcId="{D8AABC7F-23F5-420D-837F-1203E2F45C78}" destId="{63404D4A-8640-4D5B-B52F-C6150A8A9BFE}" srcOrd="0" destOrd="0" presId="urn:microsoft.com/office/officeart/2005/8/layout/orgChart1"/>
    <dgm:cxn modelId="{E9CCE74E-A34D-4FA4-91B8-9DED487595EA}" type="presParOf" srcId="{D8AABC7F-23F5-420D-837F-1203E2F45C78}" destId="{DF50A9EA-8D13-4714-A463-B9C4AD3FF7E9}" srcOrd="1" destOrd="0" presId="urn:microsoft.com/office/officeart/2005/8/layout/orgChart1"/>
    <dgm:cxn modelId="{B5BA17FF-3892-446F-9635-7479C564718F}" type="presParOf" srcId="{D1D13884-6F28-40BF-817E-F0CFBD1DE0A7}" destId="{A03F9404-E274-45C7-A864-8F50984D205F}" srcOrd="1" destOrd="0" presId="urn:microsoft.com/office/officeart/2005/8/layout/orgChart1"/>
    <dgm:cxn modelId="{0A7EF0C9-2F82-44CE-BF33-5256465E5CA5}" type="presParOf" srcId="{A03F9404-E274-45C7-A864-8F50984D205F}" destId="{9C33EE9F-193F-41A6-A037-66CB7045DBFD}" srcOrd="0" destOrd="0" presId="urn:microsoft.com/office/officeart/2005/8/layout/orgChart1"/>
    <dgm:cxn modelId="{A976BA88-26A0-46FD-A72E-FE9C52D03F9C}" type="presParOf" srcId="{A03F9404-E274-45C7-A864-8F50984D205F}" destId="{9194CF5A-1E0E-49B9-BAE5-1218092FEB7B}" srcOrd="1" destOrd="0" presId="urn:microsoft.com/office/officeart/2005/8/layout/orgChart1"/>
    <dgm:cxn modelId="{4D1DC7EC-5648-4FF9-8EE9-DDC0714C13BF}" type="presParOf" srcId="{9194CF5A-1E0E-49B9-BAE5-1218092FEB7B}" destId="{8538EE44-3DEC-430A-B200-CFC84D357E68}" srcOrd="0" destOrd="0" presId="urn:microsoft.com/office/officeart/2005/8/layout/orgChart1"/>
    <dgm:cxn modelId="{6216194C-E0AF-421F-91EC-6F4F6C46ECC7}" type="presParOf" srcId="{8538EE44-3DEC-430A-B200-CFC84D357E68}" destId="{DE8A6DE6-92E6-4FE8-BD77-0BB7D2BED2C2}" srcOrd="0" destOrd="0" presId="urn:microsoft.com/office/officeart/2005/8/layout/orgChart1"/>
    <dgm:cxn modelId="{C8EABD1F-4E89-4132-B617-4B25AE18359E}" type="presParOf" srcId="{8538EE44-3DEC-430A-B200-CFC84D357E68}" destId="{D8F941BF-39AC-4173-A1C8-3C9307CC3524}" srcOrd="1" destOrd="0" presId="urn:microsoft.com/office/officeart/2005/8/layout/orgChart1"/>
    <dgm:cxn modelId="{3DBD00B8-4854-4563-A436-87F6680771A2}" type="presParOf" srcId="{9194CF5A-1E0E-49B9-BAE5-1218092FEB7B}" destId="{C141F85D-DD21-4C26-A3DD-51B6BE521160}" srcOrd="1" destOrd="0" presId="urn:microsoft.com/office/officeart/2005/8/layout/orgChart1"/>
    <dgm:cxn modelId="{1048BAEA-2D5B-478A-9784-3731F23030A6}" type="presParOf" srcId="{C141F85D-DD21-4C26-A3DD-51B6BE521160}" destId="{507D5146-2D7A-48EC-849E-671428179FD6}" srcOrd="0" destOrd="0" presId="urn:microsoft.com/office/officeart/2005/8/layout/orgChart1"/>
    <dgm:cxn modelId="{81DF65B3-13B8-4911-857E-C4A3B38C0727}" type="presParOf" srcId="{C141F85D-DD21-4C26-A3DD-51B6BE521160}" destId="{6B68C380-A7DB-47E8-8421-9B6FA638D845}" srcOrd="1" destOrd="0" presId="urn:microsoft.com/office/officeart/2005/8/layout/orgChart1"/>
    <dgm:cxn modelId="{D6F68963-BC94-48DC-8433-7627141806C0}" type="presParOf" srcId="{6B68C380-A7DB-47E8-8421-9B6FA638D845}" destId="{5C474C99-79CC-48D6-9EA6-F93C966C4C87}" srcOrd="0" destOrd="0" presId="urn:microsoft.com/office/officeart/2005/8/layout/orgChart1"/>
    <dgm:cxn modelId="{E0DEE4EC-F22D-418D-BD2F-ED43769D5654}" type="presParOf" srcId="{5C474C99-79CC-48D6-9EA6-F93C966C4C87}" destId="{384ADAB8-0614-47BF-8AAF-1FE503E1F777}" srcOrd="0" destOrd="0" presId="urn:microsoft.com/office/officeart/2005/8/layout/orgChart1"/>
    <dgm:cxn modelId="{4D663B91-1D85-4066-B654-7777BA80DD2E}" type="presParOf" srcId="{5C474C99-79CC-48D6-9EA6-F93C966C4C87}" destId="{43FA4736-5B40-457B-A19E-7D87BCE76653}" srcOrd="1" destOrd="0" presId="urn:microsoft.com/office/officeart/2005/8/layout/orgChart1"/>
    <dgm:cxn modelId="{FBDBBBD6-8BC6-42A3-AC7E-51A2C0E9B2F4}" type="presParOf" srcId="{6B68C380-A7DB-47E8-8421-9B6FA638D845}" destId="{C189CE58-9AFD-4764-B3EC-08410C6C7E91}" srcOrd="1" destOrd="0" presId="urn:microsoft.com/office/officeart/2005/8/layout/orgChart1"/>
    <dgm:cxn modelId="{36BCEF95-DE3F-41FA-9D30-0691BACF4B15}" type="presParOf" srcId="{6B68C380-A7DB-47E8-8421-9B6FA638D845}" destId="{7BCD9DAB-744A-4BCA-A2A1-5D6B5E82FC01}" srcOrd="2" destOrd="0" presId="urn:microsoft.com/office/officeart/2005/8/layout/orgChart1"/>
    <dgm:cxn modelId="{0F1615D6-D212-42C3-BF37-BEFD6686EFF9}" type="presParOf" srcId="{C141F85D-DD21-4C26-A3DD-51B6BE521160}" destId="{509BAC83-AB96-4D4A-833A-259A3903D588}" srcOrd="2" destOrd="0" presId="urn:microsoft.com/office/officeart/2005/8/layout/orgChart1"/>
    <dgm:cxn modelId="{8D30408C-3FCA-4CC2-867D-3B7A922CC08C}" type="presParOf" srcId="{C141F85D-DD21-4C26-A3DD-51B6BE521160}" destId="{23FA70A3-5C8A-4F9C-B948-3CBD108479AF}" srcOrd="3" destOrd="0" presId="urn:microsoft.com/office/officeart/2005/8/layout/orgChart1"/>
    <dgm:cxn modelId="{65ACF1D4-9A5D-4D22-82F9-0CDF4B8FFFFD}" type="presParOf" srcId="{23FA70A3-5C8A-4F9C-B948-3CBD108479AF}" destId="{1749EDF5-DF9F-4F81-97B8-A40A340C67DF}" srcOrd="0" destOrd="0" presId="urn:microsoft.com/office/officeart/2005/8/layout/orgChart1"/>
    <dgm:cxn modelId="{6B6C9844-DF3D-44A6-8784-F60EF403B1E7}" type="presParOf" srcId="{1749EDF5-DF9F-4F81-97B8-A40A340C67DF}" destId="{08576179-E4B6-41AC-8B4F-227C34FB56EF}" srcOrd="0" destOrd="0" presId="urn:microsoft.com/office/officeart/2005/8/layout/orgChart1"/>
    <dgm:cxn modelId="{94A32119-5FF8-4BBA-808F-AE2766A980AC}" type="presParOf" srcId="{1749EDF5-DF9F-4F81-97B8-A40A340C67DF}" destId="{A6C2A789-D1CD-4B40-BA1C-A839F7ADBFD0}" srcOrd="1" destOrd="0" presId="urn:microsoft.com/office/officeart/2005/8/layout/orgChart1"/>
    <dgm:cxn modelId="{B9F2A08A-C204-452C-B3BB-BA8D6F0B1F2B}" type="presParOf" srcId="{23FA70A3-5C8A-4F9C-B948-3CBD108479AF}" destId="{FE3F6B6F-68CE-44C2-A510-F13EFFF6E0DB}" srcOrd="1" destOrd="0" presId="urn:microsoft.com/office/officeart/2005/8/layout/orgChart1"/>
    <dgm:cxn modelId="{1DCA2B1D-D731-4F95-960E-C0816CED98DC}" type="presParOf" srcId="{23FA70A3-5C8A-4F9C-B948-3CBD108479AF}" destId="{41C82E92-B4CF-4046-858C-D82BF0C886B8}" srcOrd="2" destOrd="0" presId="urn:microsoft.com/office/officeart/2005/8/layout/orgChart1"/>
    <dgm:cxn modelId="{EDD30D18-D6A0-44E3-AFAC-1AFB6720A208}" type="presParOf" srcId="{C141F85D-DD21-4C26-A3DD-51B6BE521160}" destId="{D765B752-4524-4CE5-B307-D33F50B14D99}" srcOrd="4" destOrd="0" presId="urn:microsoft.com/office/officeart/2005/8/layout/orgChart1"/>
    <dgm:cxn modelId="{209D7EBE-96F6-4531-9BE1-727C5B740647}" type="presParOf" srcId="{C141F85D-DD21-4C26-A3DD-51B6BE521160}" destId="{084CE1DB-41B2-4482-94D9-6ECDC838977F}" srcOrd="5" destOrd="0" presId="urn:microsoft.com/office/officeart/2005/8/layout/orgChart1"/>
    <dgm:cxn modelId="{389CDAF0-B09A-45EC-9E29-0796C9AA8A31}" type="presParOf" srcId="{084CE1DB-41B2-4482-94D9-6ECDC838977F}" destId="{CDBB4D0B-141D-40DD-B2AB-60691E2AB56A}" srcOrd="0" destOrd="0" presId="urn:microsoft.com/office/officeart/2005/8/layout/orgChart1"/>
    <dgm:cxn modelId="{900E44F2-46C3-44E5-8A6C-1A35B558DA25}" type="presParOf" srcId="{CDBB4D0B-141D-40DD-B2AB-60691E2AB56A}" destId="{8F980031-DF64-4EB9-988E-1CFC59642A2F}" srcOrd="0" destOrd="0" presId="urn:microsoft.com/office/officeart/2005/8/layout/orgChart1"/>
    <dgm:cxn modelId="{2C846D72-3615-4611-8083-4A6F14FA83FC}" type="presParOf" srcId="{CDBB4D0B-141D-40DD-B2AB-60691E2AB56A}" destId="{3A7A12CD-8D6F-45FC-B1D0-1B1568E21096}" srcOrd="1" destOrd="0" presId="urn:microsoft.com/office/officeart/2005/8/layout/orgChart1"/>
    <dgm:cxn modelId="{E64E9C87-F3D8-43E1-9E86-9636CC233496}" type="presParOf" srcId="{084CE1DB-41B2-4482-94D9-6ECDC838977F}" destId="{2B476225-5A7B-4CAB-91A8-7B513D7524EB}" srcOrd="1" destOrd="0" presId="urn:microsoft.com/office/officeart/2005/8/layout/orgChart1"/>
    <dgm:cxn modelId="{14D9CB48-3F16-4FFD-8BBA-B7BC5AA0675C}" type="presParOf" srcId="{084CE1DB-41B2-4482-94D9-6ECDC838977F}" destId="{14BC3350-3D95-49A1-A02E-736C5F979C8D}" srcOrd="2" destOrd="0" presId="urn:microsoft.com/office/officeart/2005/8/layout/orgChart1"/>
    <dgm:cxn modelId="{675A377B-AB7B-494B-8AE9-7521284336BE}" type="presParOf" srcId="{C141F85D-DD21-4C26-A3DD-51B6BE521160}" destId="{C66316F6-337C-4FF9-B047-0722E072FA96}" srcOrd="6" destOrd="0" presId="urn:microsoft.com/office/officeart/2005/8/layout/orgChart1"/>
    <dgm:cxn modelId="{33A958AF-D6C4-48F6-8174-971342AAEAA9}" type="presParOf" srcId="{C141F85D-DD21-4C26-A3DD-51B6BE521160}" destId="{6CD4FFD5-F001-46B6-9478-8222A2D1AE35}" srcOrd="7" destOrd="0" presId="urn:microsoft.com/office/officeart/2005/8/layout/orgChart1"/>
    <dgm:cxn modelId="{CB0893C8-9C13-429E-BB8F-C1B7B75C83AA}" type="presParOf" srcId="{6CD4FFD5-F001-46B6-9478-8222A2D1AE35}" destId="{7F10F90C-4FFF-4F36-B543-5A759BEEC81B}" srcOrd="0" destOrd="0" presId="urn:microsoft.com/office/officeart/2005/8/layout/orgChart1"/>
    <dgm:cxn modelId="{5487D65F-8B43-4727-8D37-57E579644333}" type="presParOf" srcId="{7F10F90C-4FFF-4F36-B543-5A759BEEC81B}" destId="{E2095425-FA71-400F-8F31-7CBA704A76F5}" srcOrd="0" destOrd="0" presId="urn:microsoft.com/office/officeart/2005/8/layout/orgChart1"/>
    <dgm:cxn modelId="{1DCC0193-1500-4D8E-AAF1-E8C7C48BD2D8}" type="presParOf" srcId="{7F10F90C-4FFF-4F36-B543-5A759BEEC81B}" destId="{91926901-4278-4CA5-B091-A76D568436B0}" srcOrd="1" destOrd="0" presId="urn:microsoft.com/office/officeart/2005/8/layout/orgChart1"/>
    <dgm:cxn modelId="{80067D29-86F3-4836-AF7D-6043A0B2D8CB}" type="presParOf" srcId="{6CD4FFD5-F001-46B6-9478-8222A2D1AE35}" destId="{AD4FA40C-C3AB-4701-B58F-D3A8E6C5B1DA}" srcOrd="1" destOrd="0" presId="urn:microsoft.com/office/officeart/2005/8/layout/orgChart1"/>
    <dgm:cxn modelId="{6573B796-1795-4651-8EB1-27AEB8EB3AF2}" type="presParOf" srcId="{6CD4FFD5-F001-46B6-9478-8222A2D1AE35}" destId="{4BFFB763-76EF-4AF2-8E43-84A503FBB3A9}" srcOrd="2" destOrd="0" presId="urn:microsoft.com/office/officeart/2005/8/layout/orgChart1"/>
    <dgm:cxn modelId="{6D1D7CF1-4753-410F-9788-A68C4823E1E0}" type="presParOf" srcId="{C141F85D-DD21-4C26-A3DD-51B6BE521160}" destId="{91A886BB-FF03-4618-8CFD-D911B7EF6494}" srcOrd="8" destOrd="0" presId="urn:microsoft.com/office/officeart/2005/8/layout/orgChart1"/>
    <dgm:cxn modelId="{9A328BD6-3361-4AE7-9230-2588EFCF10F6}" type="presParOf" srcId="{C141F85D-DD21-4C26-A3DD-51B6BE521160}" destId="{86491B98-2270-4774-8E00-F77BC2153494}" srcOrd="9" destOrd="0" presId="urn:microsoft.com/office/officeart/2005/8/layout/orgChart1"/>
    <dgm:cxn modelId="{84F4D804-0CA6-4AB8-A08D-CFE1BF82EA17}" type="presParOf" srcId="{86491B98-2270-4774-8E00-F77BC2153494}" destId="{63276370-4AAE-49DB-AB66-2066E9FFC12B}" srcOrd="0" destOrd="0" presId="urn:microsoft.com/office/officeart/2005/8/layout/orgChart1"/>
    <dgm:cxn modelId="{F7AC3A37-8B6A-407C-A013-B2F45C3EA944}" type="presParOf" srcId="{63276370-4AAE-49DB-AB66-2066E9FFC12B}" destId="{4A685B3B-C2D1-4236-B9C1-A3E858E3037C}" srcOrd="0" destOrd="0" presId="urn:microsoft.com/office/officeart/2005/8/layout/orgChart1"/>
    <dgm:cxn modelId="{755443FD-D237-4D1F-808B-2DFC025EB1AF}" type="presParOf" srcId="{63276370-4AAE-49DB-AB66-2066E9FFC12B}" destId="{3B2D3768-1AFE-4D0D-B48A-96C0D9113C88}" srcOrd="1" destOrd="0" presId="urn:microsoft.com/office/officeart/2005/8/layout/orgChart1"/>
    <dgm:cxn modelId="{25D2E242-A6B7-4D68-B142-C99332ED574A}" type="presParOf" srcId="{86491B98-2270-4774-8E00-F77BC2153494}" destId="{4CFE20FA-D789-4557-9BDB-97D37E469DDC}" srcOrd="1" destOrd="0" presId="urn:microsoft.com/office/officeart/2005/8/layout/orgChart1"/>
    <dgm:cxn modelId="{AA96030F-8E66-47E8-8073-71B707130936}" type="presParOf" srcId="{86491B98-2270-4774-8E00-F77BC2153494}" destId="{3F78A5A1-2B45-4605-882F-EF3DC3F85DF9}" srcOrd="2" destOrd="0" presId="urn:microsoft.com/office/officeart/2005/8/layout/orgChart1"/>
    <dgm:cxn modelId="{1628A675-8D9A-4E0A-A16E-D19E1085F845}" type="presParOf" srcId="{C141F85D-DD21-4C26-A3DD-51B6BE521160}" destId="{CD4CB325-E7DD-4D1F-833A-C116AED62F00}" srcOrd="10" destOrd="0" presId="urn:microsoft.com/office/officeart/2005/8/layout/orgChart1"/>
    <dgm:cxn modelId="{B22A5FD3-1369-40C8-8A23-D9AEE552DDE1}" type="presParOf" srcId="{C141F85D-DD21-4C26-A3DD-51B6BE521160}" destId="{3C3A42BF-4D44-477F-A704-CA77A14CD3A1}" srcOrd="11" destOrd="0" presId="urn:microsoft.com/office/officeart/2005/8/layout/orgChart1"/>
    <dgm:cxn modelId="{EDAE9E00-5682-4936-9527-9A7B07FD46A7}" type="presParOf" srcId="{3C3A42BF-4D44-477F-A704-CA77A14CD3A1}" destId="{C37666B2-6AFA-4F73-8CF1-80F92712F929}" srcOrd="0" destOrd="0" presId="urn:microsoft.com/office/officeart/2005/8/layout/orgChart1"/>
    <dgm:cxn modelId="{32717C42-1951-4BF6-A24A-6077A4A11F4A}" type="presParOf" srcId="{C37666B2-6AFA-4F73-8CF1-80F92712F929}" destId="{25950E9A-3679-4853-A393-01785CEAB402}" srcOrd="0" destOrd="0" presId="urn:microsoft.com/office/officeart/2005/8/layout/orgChart1"/>
    <dgm:cxn modelId="{6C7B44CB-3B79-46EA-83B7-975451FF45C8}" type="presParOf" srcId="{C37666B2-6AFA-4F73-8CF1-80F92712F929}" destId="{7F83775B-F9EC-4261-812C-AE4F81CDB745}" srcOrd="1" destOrd="0" presId="urn:microsoft.com/office/officeart/2005/8/layout/orgChart1"/>
    <dgm:cxn modelId="{1C664F37-F16D-4290-86AE-A25635A8FAEA}" type="presParOf" srcId="{3C3A42BF-4D44-477F-A704-CA77A14CD3A1}" destId="{C85FD014-0B38-4517-A6D6-7E3CA27AD179}" srcOrd="1" destOrd="0" presId="urn:microsoft.com/office/officeart/2005/8/layout/orgChart1"/>
    <dgm:cxn modelId="{90DA66EF-14E7-49AD-A030-4777BBAE3C90}" type="presParOf" srcId="{3C3A42BF-4D44-477F-A704-CA77A14CD3A1}" destId="{53404018-45B4-4888-BBAD-5CA1270858CA}" srcOrd="2" destOrd="0" presId="urn:microsoft.com/office/officeart/2005/8/layout/orgChart1"/>
    <dgm:cxn modelId="{01776788-BB51-49A6-AA5F-C4D2A27D7AA7}" type="presParOf" srcId="{C141F85D-DD21-4C26-A3DD-51B6BE521160}" destId="{228A1396-AB45-4DA0-8167-6AE019A074D6}" srcOrd="12" destOrd="0" presId="urn:microsoft.com/office/officeart/2005/8/layout/orgChart1"/>
    <dgm:cxn modelId="{1D42FF3C-0CBA-4CE9-A267-0A4370114A29}" type="presParOf" srcId="{C141F85D-DD21-4C26-A3DD-51B6BE521160}" destId="{34239ECF-F5FD-4EB0-83C7-F635C0C58583}" srcOrd="13" destOrd="0" presId="urn:microsoft.com/office/officeart/2005/8/layout/orgChart1"/>
    <dgm:cxn modelId="{37811654-EA36-4940-92E8-84042EC4EF54}" type="presParOf" srcId="{34239ECF-F5FD-4EB0-83C7-F635C0C58583}" destId="{C54F259A-6161-48AF-9B3D-E7982CF55F6B}" srcOrd="0" destOrd="0" presId="urn:microsoft.com/office/officeart/2005/8/layout/orgChart1"/>
    <dgm:cxn modelId="{1897075F-3C9A-4A2A-A211-7E8C1F89D344}" type="presParOf" srcId="{C54F259A-6161-48AF-9B3D-E7982CF55F6B}" destId="{20325BD9-65DD-4E74-8C86-AA3DDF982F38}" srcOrd="0" destOrd="0" presId="urn:microsoft.com/office/officeart/2005/8/layout/orgChart1"/>
    <dgm:cxn modelId="{95353125-582F-454D-A0D1-5A545C1EF169}" type="presParOf" srcId="{C54F259A-6161-48AF-9B3D-E7982CF55F6B}" destId="{C96751A2-EBB2-4224-AD12-7DCCE5C23061}" srcOrd="1" destOrd="0" presId="urn:microsoft.com/office/officeart/2005/8/layout/orgChart1"/>
    <dgm:cxn modelId="{2AE33470-7F81-4AC9-983F-19912D81B885}" type="presParOf" srcId="{34239ECF-F5FD-4EB0-83C7-F635C0C58583}" destId="{77E1C4D8-D153-4E5B-8419-97D0B9D5DBC4}" srcOrd="1" destOrd="0" presId="urn:microsoft.com/office/officeart/2005/8/layout/orgChart1"/>
    <dgm:cxn modelId="{833DC4D2-9738-49FF-B0C4-829FA7FEC563}" type="presParOf" srcId="{34239ECF-F5FD-4EB0-83C7-F635C0C58583}" destId="{59E3E67F-3505-4AB1-9A6C-3D481E78D82A}" srcOrd="2" destOrd="0" presId="urn:microsoft.com/office/officeart/2005/8/layout/orgChart1"/>
    <dgm:cxn modelId="{C4352A58-BDC0-4C81-AB1E-7F12D6C47920}" type="presParOf" srcId="{9194CF5A-1E0E-49B9-BAE5-1218092FEB7B}" destId="{3A9D4A50-43B1-4C7D-BD7E-B66B8F92E91D}" srcOrd="2" destOrd="0" presId="urn:microsoft.com/office/officeart/2005/8/layout/orgChart1"/>
    <dgm:cxn modelId="{D0F7F0FE-A58E-4879-8F93-67705AC30068}" type="presParOf" srcId="{A03F9404-E274-45C7-A864-8F50984D205F}" destId="{A7C15D19-DBAD-465A-A33D-0E4DA37AF99B}" srcOrd="2" destOrd="0" presId="urn:microsoft.com/office/officeart/2005/8/layout/orgChart1"/>
    <dgm:cxn modelId="{1BE46A7E-AB5C-4E9E-901B-648CF9AB1DC8}" type="presParOf" srcId="{A03F9404-E274-45C7-A864-8F50984D205F}" destId="{425DAAFC-CB2A-4DC1-9EBB-015371C6F1AF}" srcOrd="3" destOrd="0" presId="urn:microsoft.com/office/officeart/2005/8/layout/orgChart1"/>
    <dgm:cxn modelId="{89ECB2E7-E7D1-4569-8F4B-8D79FE108D11}" type="presParOf" srcId="{425DAAFC-CB2A-4DC1-9EBB-015371C6F1AF}" destId="{447844AD-FC96-43EA-BD59-6937986F1D3B}" srcOrd="0" destOrd="0" presId="urn:microsoft.com/office/officeart/2005/8/layout/orgChart1"/>
    <dgm:cxn modelId="{F9E18724-5B79-486C-A8BE-9C063AE2F3CA}" type="presParOf" srcId="{447844AD-FC96-43EA-BD59-6937986F1D3B}" destId="{84F61C3E-2169-4F60-93BB-87D5CA1690CF}" srcOrd="0" destOrd="0" presId="urn:microsoft.com/office/officeart/2005/8/layout/orgChart1"/>
    <dgm:cxn modelId="{11F5BF9B-A0C9-4DAE-B880-A0306A0332A1}" type="presParOf" srcId="{447844AD-FC96-43EA-BD59-6937986F1D3B}" destId="{F2061128-CBF8-4189-9237-CB6B5074D25D}" srcOrd="1" destOrd="0" presId="urn:microsoft.com/office/officeart/2005/8/layout/orgChart1"/>
    <dgm:cxn modelId="{A3AD9258-18DF-4576-94DB-8A3204AA1EF9}" type="presParOf" srcId="{425DAAFC-CB2A-4DC1-9EBB-015371C6F1AF}" destId="{CACB4BFE-2753-4E91-B8A7-B99415A08196}" srcOrd="1" destOrd="0" presId="urn:microsoft.com/office/officeart/2005/8/layout/orgChart1"/>
    <dgm:cxn modelId="{5EE454A8-BDEC-48F9-9738-5F4938FE6C8F}" type="presParOf" srcId="{CACB4BFE-2753-4E91-B8A7-B99415A08196}" destId="{3ED2BE71-A89E-4400-B38B-5BBAE90D33FA}" srcOrd="0" destOrd="0" presId="urn:microsoft.com/office/officeart/2005/8/layout/orgChart1"/>
    <dgm:cxn modelId="{B11B02DD-4DDB-4955-B01F-695F67CF4907}" type="presParOf" srcId="{CACB4BFE-2753-4E91-B8A7-B99415A08196}" destId="{E4662DDE-2C99-4D54-BAE1-8FA8A5E7F229}" srcOrd="1" destOrd="0" presId="urn:microsoft.com/office/officeart/2005/8/layout/orgChart1"/>
    <dgm:cxn modelId="{0FE81617-5164-4287-9D3E-3DC96B350ED8}" type="presParOf" srcId="{E4662DDE-2C99-4D54-BAE1-8FA8A5E7F229}" destId="{CB52A458-A3CD-43ED-9BD4-27BD64A3A84C}" srcOrd="0" destOrd="0" presId="urn:microsoft.com/office/officeart/2005/8/layout/orgChart1"/>
    <dgm:cxn modelId="{23DC1E03-4B1E-43B2-84AE-6BEAB53EEF6E}" type="presParOf" srcId="{CB52A458-A3CD-43ED-9BD4-27BD64A3A84C}" destId="{86BAD3AA-02A5-4A75-A6E0-ACD2B5F4263F}" srcOrd="0" destOrd="0" presId="urn:microsoft.com/office/officeart/2005/8/layout/orgChart1"/>
    <dgm:cxn modelId="{3E838E14-12B0-4440-A5BC-6F770DF6DA00}" type="presParOf" srcId="{CB52A458-A3CD-43ED-9BD4-27BD64A3A84C}" destId="{37B6272B-B840-4EFC-A6CF-236AD5C4B1AB}" srcOrd="1" destOrd="0" presId="urn:microsoft.com/office/officeart/2005/8/layout/orgChart1"/>
    <dgm:cxn modelId="{F548279C-D392-410B-BDB4-10B4BE089578}" type="presParOf" srcId="{E4662DDE-2C99-4D54-BAE1-8FA8A5E7F229}" destId="{91F403C0-2596-43A3-A76B-B00BCD2BFFBA}" srcOrd="1" destOrd="0" presId="urn:microsoft.com/office/officeart/2005/8/layout/orgChart1"/>
    <dgm:cxn modelId="{8EEF2F2B-5B9E-43A0-874D-50B9380114F8}" type="presParOf" srcId="{E4662DDE-2C99-4D54-BAE1-8FA8A5E7F229}" destId="{463232C2-9C4C-4354-A749-5347C6561B10}" srcOrd="2" destOrd="0" presId="urn:microsoft.com/office/officeart/2005/8/layout/orgChart1"/>
    <dgm:cxn modelId="{1CAA40D2-A3F8-49E5-9290-2AC470DCB082}" type="presParOf" srcId="{CACB4BFE-2753-4E91-B8A7-B99415A08196}" destId="{934E3B2B-B025-4410-876D-E6B3E97BE172}" srcOrd="2" destOrd="0" presId="urn:microsoft.com/office/officeart/2005/8/layout/orgChart1"/>
    <dgm:cxn modelId="{5CC54A26-66F3-486A-8AA9-C801CB2E7058}" type="presParOf" srcId="{CACB4BFE-2753-4E91-B8A7-B99415A08196}" destId="{E24ABD6A-BC23-4BE2-AD20-7ACFEBFCEC60}" srcOrd="3" destOrd="0" presId="urn:microsoft.com/office/officeart/2005/8/layout/orgChart1"/>
    <dgm:cxn modelId="{10C2D476-5E5E-421C-B1BD-3417D0BDA47F}" type="presParOf" srcId="{E24ABD6A-BC23-4BE2-AD20-7ACFEBFCEC60}" destId="{B81C7F4B-9FEC-4A17-A48E-0217EC5303FC}" srcOrd="0" destOrd="0" presId="urn:microsoft.com/office/officeart/2005/8/layout/orgChart1"/>
    <dgm:cxn modelId="{3D36D068-658F-43F1-B923-CB3C2F7B0055}" type="presParOf" srcId="{B81C7F4B-9FEC-4A17-A48E-0217EC5303FC}" destId="{5E4429E9-49E5-497E-87DF-BE866333C395}" srcOrd="0" destOrd="0" presId="urn:microsoft.com/office/officeart/2005/8/layout/orgChart1"/>
    <dgm:cxn modelId="{009FDE7A-3309-40FE-AA19-0EE06A209EF0}" type="presParOf" srcId="{B81C7F4B-9FEC-4A17-A48E-0217EC5303FC}" destId="{BE039E8A-B11A-48CD-9D15-5BE45E0278A1}" srcOrd="1" destOrd="0" presId="urn:microsoft.com/office/officeart/2005/8/layout/orgChart1"/>
    <dgm:cxn modelId="{60731E0F-CADD-499D-91E2-164E07E6BDA7}" type="presParOf" srcId="{E24ABD6A-BC23-4BE2-AD20-7ACFEBFCEC60}" destId="{AAED3C4F-9203-42B3-B01E-AE4FD25C078C}" srcOrd="1" destOrd="0" presId="urn:microsoft.com/office/officeart/2005/8/layout/orgChart1"/>
    <dgm:cxn modelId="{D329612D-9B7A-4BCF-A190-FA62FC2E7B15}" type="presParOf" srcId="{E24ABD6A-BC23-4BE2-AD20-7ACFEBFCEC60}" destId="{E75F50AC-753D-4CB4-ACE7-FE28043E5DA9}" srcOrd="2" destOrd="0" presId="urn:microsoft.com/office/officeart/2005/8/layout/orgChart1"/>
    <dgm:cxn modelId="{49CB3FAE-88A8-483A-AE15-F588109D4D6B}" type="presParOf" srcId="{CACB4BFE-2753-4E91-B8A7-B99415A08196}" destId="{CA304921-D569-4EE5-B153-C1F4FD3A4ED0}" srcOrd="4" destOrd="0" presId="urn:microsoft.com/office/officeart/2005/8/layout/orgChart1"/>
    <dgm:cxn modelId="{5FD5991B-D726-4208-BE08-F8EAD25BC743}" type="presParOf" srcId="{CACB4BFE-2753-4E91-B8A7-B99415A08196}" destId="{2974BFDB-CEFE-47B1-A26D-3A47E4692A60}" srcOrd="5" destOrd="0" presId="urn:microsoft.com/office/officeart/2005/8/layout/orgChart1"/>
    <dgm:cxn modelId="{72B2D60F-DD25-47DD-9EC9-158F39E72A6A}" type="presParOf" srcId="{2974BFDB-CEFE-47B1-A26D-3A47E4692A60}" destId="{C9D6EB7A-9020-4CF7-B215-0C66BD22426B}" srcOrd="0" destOrd="0" presId="urn:microsoft.com/office/officeart/2005/8/layout/orgChart1"/>
    <dgm:cxn modelId="{7F6BF016-E438-4D1A-A592-78D23BC4A9CA}" type="presParOf" srcId="{C9D6EB7A-9020-4CF7-B215-0C66BD22426B}" destId="{D3034331-417C-407D-A78C-19AB4CF149FF}" srcOrd="0" destOrd="0" presId="urn:microsoft.com/office/officeart/2005/8/layout/orgChart1"/>
    <dgm:cxn modelId="{7ECCF2BA-9173-4E05-A303-5D5A906A3D1E}" type="presParOf" srcId="{C9D6EB7A-9020-4CF7-B215-0C66BD22426B}" destId="{B1398E84-7DC3-429C-942C-3045C7269BBC}" srcOrd="1" destOrd="0" presId="urn:microsoft.com/office/officeart/2005/8/layout/orgChart1"/>
    <dgm:cxn modelId="{8BA3400E-37CA-490B-BEA9-89340A0F54E5}" type="presParOf" srcId="{2974BFDB-CEFE-47B1-A26D-3A47E4692A60}" destId="{D31070E8-642D-4883-8CCF-B6FD6D986A76}" srcOrd="1" destOrd="0" presId="urn:microsoft.com/office/officeart/2005/8/layout/orgChart1"/>
    <dgm:cxn modelId="{29C5F37B-CB09-4163-A512-875B5BC7C4CE}" type="presParOf" srcId="{2974BFDB-CEFE-47B1-A26D-3A47E4692A60}" destId="{03F32EA9-36DE-4FDF-843C-1C6065CA2232}" srcOrd="2" destOrd="0" presId="urn:microsoft.com/office/officeart/2005/8/layout/orgChart1"/>
    <dgm:cxn modelId="{7E14B5DF-8C6A-4603-A4E9-2DBF7B089D15}" type="presParOf" srcId="{CACB4BFE-2753-4E91-B8A7-B99415A08196}" destId="{9344A9CB-F420-4AA9-91D8-25EADBAB9980}" srcOrd="6" destOrd="0" presId="urn:microsoft.com/office/officeart/2005/8/layout/orgChart1"/>
    <dgm:cxn modelId="{D0ADC5E1-DFCE-4252-A7C9-48076B234C06}" type="presParOf" srcId="{CACB4BFE-2753-4E91-B8A7-B99415A08196}" destId="{186175F6-5BFA-4D4C-9833-8A2D0A9D6F10}" srcOrd="7" destOrd="0" presId="urn:microsoft.com/office/officeart/2005/8/layout/orgChart1"/>
    <dgm:cxn modelId="{60655C13-2CDE-4A7F-8737-2A899A2D7BFD}" type="presParOf" srcId="{186175F6-5BFA-4D4C-9833-8A2D0A9D6F10}" destId="{58977DDC-1F8D-4308-A01D-DBCB2245596E}" srcOrd="0" destOrd="0" presId="urn:microsoft.com/office/officeart/2005/8/layout/orgChart1"/>
    <dgm:cxn modelId="{9457709D-EF6D-4659-B810-36073455CB1B}" type="presParOf" srcId="{58977DDC-1F8D-4308-A01D-DBCB2245596E}" destId="{ECFF2907-2CF9-402C-80B4-3F9101A02351}" srcOrd="0" destOrd="0" presId="urn:microsoft.com/office/officeart/2005/8/layout/orgChart1"/>
    <dgm:cxn modelId="{BE2FC6EA-306A-4113-968E-5B51AF8E9CE0}" type="presParOf" srcId="{58977DDC-1F8D-4308-A01D-DBCB2245596E}" destId="{682FF87D-EF2A-407B-A3CF-7116091FA7B7}" srcOrd="1" destOrd="0" presId="urn:microsoft.com/office/officeart/2005/8/layout/orgChart1"/>
    <dgm:cxn modelId="{12BFB91B-90F1-4817-A1E6-ED6EB1FCF177}" type="presParOf" srcId="{186175F6-5BFA-4D4C-9833-8A2D0A9D6F10}" destId="{C99E4C85-BE54-4E55-8F95-5AFF2881E979}" srcOrd="1" destOrd="0" presId="urn:microsoft.com/office/officeart/2005/8/layout/orgChart1"/>
    <dgm:cxn modelId="{F58C3FCA-7A83-42DC-846C-5A62EEECCD49}" type="presParOf" srcId="{186175F6-5BFA-4D4C-9833-8A2D0A9D6F10}" destId="{D26A2DC6-8CA9-43C1-B12C-88810C0D84FC}" srcOrd="2" destOrd="0" presId="urn:microsoft.com/office/officeart/2005/8/layout/orgChart1"/>
    <dgm:cxn modelId="{377E9575-1833-4FB1-9C03-ACD09FBCBD53}" type="presParOf" srcId="{CACB4BFE-2753-4E91-B8A7-B99415A08196}" destId="{6A05C357-2615-4BF5-A4D2-3C68A4F46A42}" srcOrd="8" destOrd="0" presId="urn:microsoft.com/office/officeart/2005/8/layout/orgChart1"/>
    <dgm:cxn modelId="{B49AE0BC-FFD3-42DC-B558-44BBCED29DED}" type="presParOf" srcId="{CACB4BFE-2753-4E91-B8A7-B99415A08196}" destId="{CB494D2F-4C1A-4CE2-AB12-52BA062A2ED9}" srcOrd="9" destOrd="0" presId="urn:microsoft.com/office/officeart/2005/8/layout/orgChart1"/>
    <dgm:cxn modelId="{AAAF3703-7161-434E-8D73-AAE03741171D}" type="presParOf" srcId="{CB494D2F-4C1A-4CE2-AB12-52BA062A2ED9}" destId="{8AF5A7E0-2253-418D-944F-A8351C12EDCB}" srcOrd="0" destOrd="0" presId="urn:microsoft.com/office/officeart/2005/8/layout/orgChart1"/>
    <dgm:cxn modelId="{24A5EA51-0974-4368-A750-FC17C2614610}" type="presParOf" srcId="{8AF5A7E0-2253-418D-944F-A8351C12EDCB}" destId="{149ABC3F-ACEF-4F59-8D54-19A550D1E8B1}" srcOrd="0" destOrd="0" presId="urn:microsoft.com/office/officeart/2005/8/layout/orgChart1"/>
    <dgm:cxn modelId="{C3E6A22C-6B8D-4842-9713-8C173B0D8BB0}" type="presParOf" srcId="{8AF5A7E0-2253-418D-944F-A8351C12EDCB}" destId="{5AB558C7-D386-4976-833F-75DD56F6A4FA}" srcOrd="1" destOrd="0" presId="urn:microsoft.com/office/officeart/2005/8/layout/orgChart1"/>
    <dgm:cxn modelId="{65503241-E38A-4A86-B165-4D4601289C06}" type="presParOf" srcId="{CB494D2F-4C1A-4CE2-AB12-52BA062A2ED9}" destId="{20FC2DC5-6E1A-4B27-BBDC-1AC430FED0F0}" srcOrd="1" destOrd="0" presId="urn:microsoft.com/office/officeart/2005/8/layout/orgChart1"/>
    <dgm:cxn modelId="{34B1174D-55E4-4722-A95C-0065F8B8FE0C}" type="presParOf" srcId="{CB494D2F-4C1A-4CE2-AB12-52BA062A2ED9}" destId="{BA4D8EDC-06C7-4C93-B23C-C1813C49A22E}" srcOrd="2" destOrd="0" presId="urn:microsoft.com/office/officeart/2005/8/layout/orgChart1"/>
    <dgm:cxn modelId="{62E97EBD-2804-4163-9AA4-F44E034F696B}" type="presParOf" srcId="{CACB4BFE-2753-4E91-B8A7-B99415A08196}" destId="{9D2FB7B2-CB60-4FEF-A9D1-730980C2DC81}" srcOrd="10" destOrd="0" presId="urn:microsoft.com/office/officeart/2005/8/layout/orgChart1"/>
    <dgm:cxn modelId="{B234D623-B75E-4632-B9DD-540DD10AB78E}" type="presParOf" srcId="{CACB4BFE-2753-4E91-B8A7-B99415A08196}" destId="{573FF3A5-89A6-4950-A727-4B7712BF6312}" srcOrd="11" destOrd="0" presId="urn:microsoft.com/office/officeart/2005/8/layout/orgChart1"/>
    <dgm:cxn modelId="{62823416-E8E1-498C-997F-7EB24387E56C}" type="presParOf" srcId="{573FF3A5-89A6-4950-A727-4B7712BF6312}" destId="{17C089AC-B7C2-41DE-BBFC-2269E3123EB5}" srcOrd="0" destOrd="0" presId="urn:microsoft.com/office/officeart/2005/8/layout/orgChart1"/>
    <dgm:cxn modelId="{037E79B6-9D83-468C-9D04-084B010DC4F1}" type="presParOf" srcId="{17C089AC-B7C2-41DE-BBFC-2269E3123EB5}" destId="{91C07388-C2FB-4133-923D-87567351F745}" srcOrd="0" destOrd="0" presId="urn:microsoft.com/office/officeart/2005/8/layout/orgChart1"/>
    <dgm:cxn modelId="{FA428B93-0CD4-4A1F-A0A9-4E335E3A32DF}" type="presParOf" srcId="{17C089AC-B7C2-41DE-BBFC-2269E3123EB5}" destId="{BA9CCBFD-B8F3-445C-AC5F-43BBC817EFF8}" srcOrd="1" destOrd="0" presId="urn:microsoft.com/office/officeart/2005/8/layout/orgChart1"/>
    <dgm:cxn modelId="{5B955167-81C3-4810-BAF4-4748421DBD08}" type="presParOf" srcId="{573FF3A5-89A6-4950-A727-4B7712BF6312}" destId="{3038FFE5-1936-4DA0-9675-6BE141DB1012}" srcOrd="1" destOrd="0" presId="urn:microsoft.com/office/officeart/2005/8/layout/orgChart1"/>
    <dgm:cxn modelId="{48C18317-4397-4F33-A615-686C53FC72F0}" type="presParOf" srcId="{573FF3A5-89A6-4950-A727-4B7712BF6312}" destId="{9839DA2B-A64A-41D6-8DC1-6399825A17FB}" srcOrd="2" destOrd="0" presId="urn:microsoft.com/office/officeart/2005/8/layout/orgChart1"/>
    <dgm:cxn modelId="{36D32A93-2722-4FE3-B14C-54A72A470A3B}" type="presParOf" srcId="{425DAAFC-CB2A-4DC1-9EBB-015371C6F1AF}" destId="{97A97948-FA08-46A7-8F98-9DCE324AAEB4}" srcOrd="2" destOrd="0" presId="urn:microsoft.com/office/officeart/2005/8/layout/orgChart1"/>
    <dgm:cxn modelId="{B44117B4-63BD-4F08-8A95-B55763C9993A}" type="presParOf" srcId="{A03F9404-E274-45C7-A864-8F50984D205F}" destId="{E41124BF-CF09-4EB2-8B28-8588EA7AF5F0}" srcOrd="4" destOrd="0" presId="urn:microsoft.com/office/officeart/2005/8/layout/orgChart1"/>
    <dgm:cxn modelId="{9138D377-2984-45FA-8F45-763F7215130B}" type="presParOf" srcId="{A03F9404-E274-45C7-A864-8F50984D205F}" destId="{B96F2E99-DC71-482B-B725-3448E33BC26F}" srcOrd="5" destOrd="0" presId="urn:microsoft.com/office/officeart/2005/8/layout/orgChart1"/>
    <dgm:cxn modelId="{E8E53497-1899-4BFB-A448-EFDDA5A2B5D5}" type="presParOf" srcId="{B96F2E99-DC71-482B-B725-3448E33BC26F}" destId="{146B4861-57A5-4E6C-846D-C15B65FC1C9D}" srcOrd="0" destOrd="0" presId="urn:microsoft.com/office/officeart/2005/8/layout/orgChart1"/>
    <dgm:cxn modelId="{A3FF4C72-9417-43DE-B49B-15A58113D573}" type="presParOf" srcId="{146B4861-57A5-4E6C-846D-C15B65FC1C9D}" destId="{5FDC02B0-21B7-492A-B17C-8F3DB5E3E543}" srcOrd="0" destOrd="0" presId="urn:microsoft.com/office/officeart/2005/8/layout/orgChart1"/>
    <dgm:cxn modelId="{90CB2AC4-3E7F-4298-89EF-056D277326BE}" type="presParOf" srcId="{146B4861-57A5-4E6C-846D-C15B65FC1C9D}" destId="{D9BD7C3B-C7A2-4D55-B1E6-D88E754AA1F5}" srcOrd="1" destOrd="0" presId="urn:microsoft.com/office/officeart/2005/8/layout/orgChart1"/>
    <dgm:cxn modelId="{4EE50506-8029-4058-B384-4FBCD8E2BCF2}" type="presParOf" srcId="{B96F2E99-DC71-482B-B725-3448E33BC26F}" destId="{7F6570C1-2B07-4C52-9E0B-AE23EEBD1764}" srcOrd="1" destOrd="0" presId="urn:microsoft.com/office/officeart/2005/8/layout/orgChart1"/>
    <dgm:cxn modelId="{87F73A05-60BC-4DB4-ABFA-D9CD5BAF54F1}" type="presParOf" srcId="{B96F2E99-DC71-482B-B725-3448E33BC26F}" destId="{7C523C1C-678F-490F-87C4-C54BDD6FA4EB}" srcOrd="2" destOrd="0" presId="urn:microsoft.com/office/officeart/2005/8/layout/orgChart1"/>
    <dgm:cxn modelId="{FABCE6CC-D815-420A-AAC5-290206A8B77E}" type="presParOf" srcId="{D1D13884-6F28-40BF-817E-F0CFBD1DE0A7}" destId="{CA9E075C-9466-4420-9480-C11AB3DFC70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C25F32-AE71-4D22-BDAB-E7ABC9C09BA7}"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fi-FI"/>
        </a:p>
      </dgm:t>
    </dgm:pt>
    <dgm:pt modelId="{DD4D5531-58F4-4620-B697-556627032FF8}">
      <dgm:prSet phldrT="[Teksti]"/>
      <dgm:spPr/>
      <dgm:t>
        <a:bodyPr/>
        <a:lstStyle/>
        <a:p>
          <a:r>
            <a:rPr lang="fi-FI" dirty="0"/>
            <a:t>Päävastuullinen energiaoperaattori</a:t>
          </a:r>
        </a:p>
      </dgm:t>
    </dgm:pt>
    <dgm:pt modelId="{D0843C38-3ECF-4BDA-AC22-869C66217662}" type="parTrans" cxnId="{3F1ADE57-6C33-4671-92DE-FD38AC8061EF}">
      <dgm:prSet/>
      <dgm:spPr/>
      <dgm:t>
        <a:bodyPr/>
        <a:lstStyle/>
        <a:p>
          <a:endParaRPr lang="fi-FI"/>
        </a:p>
      </dgm:t>
    </dgm:pt>
    <dgm:pt modelId="{0D8F5FFD-64AE-4E57-9F98-4B52C87FA2F2}" type="sibTrans" cxnId="{3F1ADE57-6C33-4671-92DE-FD38AC8061EF}">
      <dgm:prSet/>
      <dgm:spPr/>
      <dgm:t>
        <a:bodyPr/>
        <a:lstStyle/>
        <a:p>
          <a:endParaRPr lang="fi-FI"/>
        </a:p>
      </dgm:t>
    </dgm:pt>
    <dgm:pt modelId="{C410CB10-C664-4ADA-857F-85AC8304A249}">
      <dgm:prSet phldrT="[Teksti]"/>
      <dgm:spPr/>
      <dgm:t>
        <a:bodyPr/>
        <a:lstStyle/>
        <a:p>
          <a:r>
            <a:rPr lang="fi-FI" dirty="0"/>
            <a:t>Teknologiavastuut</a:t>
          </a:r>
        </a:p>
      </dgm:t>
    </dgm:pt>
    <dgm:pt modelId="{FA270B5E-9168-4F30-8E79-6469306113ED}" type="parTrans" cxnId="{27F5A9CB-CCC1-4146-ABE6-D4BA5CAF336B}">
      <dgm:prSet/>
      <dgm:spPr/>
      <dgm:t>
        <a:bodyPr/>
        <a:lstStyle/>
        <a:p>
          <a:endParaRPr lang="fi-FI"/>
        </a:p>
      </dgm:t>
    </dgm:pt>
    <dgm:pt modelId="{394F3B27-910D-4A8C-AEE5-4CA8521CD983}" type="sibTrans" cxnId="{27F5A9CB-CCC1-4146-ABE6-D4BA5CAF336B}">
      <dgm:prSet/>
      <dgm:spPr/>
      <dgm:t>
        <a:bodyPr/>
        <a:lstStyle/>
        <a:p>
          <a:endParaRPr lang="fi-FI"/>
        </a:p>
      </dgm:t>
    </dgm:pt>
    <dgm:pt modelId="{E19CC16B-AE0D-40DD-BAB1-30042A564C40}">
      <dgm:prSet phldrT="[Teksti]"/>
      <dgm:spPr/>
      <dgm:t>
        <a:bodyPr/>
        <a:lstStyle/>
        <a:p>
          <a:r>
            <a:rPr lang="fi-FI" dirty="0"/>
            <a:t>Rahoitus</a:t>
          </a:r>
        </a:p>
      </dgm:t>
    </dgm:pt>
    <dgm:pt modelId="{0BFFD1A3-4905-4380-9471-337CB4C2BED0}" type="parTrans" cxnId="{A00D58F8-3C6C-40F0-BFC9-9ED4FE64E445}">
      <dgm:prSet/>
      <dgm:spPr/>
      <dgm:t>
        <a:bodyPr/>
        <a:lstStyle/>
        <a:p>
          <a:endParaRPr lang="fi-FI"/>
        </a:p>
      </dgm:t>
    </dgm:pt>
    <dgm:pt modelId="{AFDD999C-8A9D-4C88-A7BC-592E3759E51C}" type="sibTrans" cxnId="{A00D58F8-3C6C-40F0-BFC9-9ED4FE64E445}">
      <dgm:prSet/>
      <dgm:spPr/>
      <dgm:t>
        <a:bodyPr/>
        <a:lstStyle/>
        <a:p>
          <a:endParaRPr lang="fi-FI"/>
        </a:p>
      </dgm:t>
    </dgm:pt>
    <dgm:pt modelId="{1C2795DF-35AE-472A-9E0D-BD4FDD94AE29}">
      <dgm:prSet phldrT="[Teksti]"/>
      <dgm:spPr/>
      <dgm:t>
        <a:bodyPr/>
        <a:lstStyle/>
        <a:p>
          <a:r>
            <a:rPr lang="fi-FI" dirty="0"/>
            <a:t>Operointivastuut</a:t>
          </a:r>
        </a:p>
      </dgm:t>
    </dgm:pt>
    <dgm:pt modelId="{AF376795-1349-496B-90C9-948AD6B05B9B}" type="sibTrans" cxnId="{CD6B5CB8-2368-48F4-98CB-230389303B88}">
      <dgm:prSet/>
      <dgm:spPr/>
      <dgm:t>
        <a:bodyPr/>
        <a:lstStyle/>
        <a:p>
          <a:endParaRPr lang="fi-FI"/>
        </a:p>
      </dgm:t>
    </dgm:pt>
    <dgm:pt modelId="{539FA51B-D1B1-4DD4-AC7D-7163AAD1D0BB}" type="parTrans" cxnId="{CD6B5CB8-2368-48F4-98CB-230389303B88}">
      <dgm:prSet/>
      <dgm:spPr/>
      <dgm:t>
        <a:bodyPr/>
        <a:lstStyle/>
        <a:p>
          <a:endParaRPr lang="fi-FI"/>
        </a:p>
      </dgm:t>
    </dgm:pt>
    <dgm:pt modelId="{09DBDA05-B01C-4770-9837-540A99537DB5}">
      <dgm:prSet/>
      <dgm:spPr/>
      <dgm:t>
        <a:bodyPr/>
        <a:lstStyle/>
        <a:p>
          <a:r>
            <a:rPr lang="fi-FI" dirty="0"/>
            <a:t>Energian myynti</a:t>
          </a:r>
        </a:p>
      </dgm:t>
    </dgm:pt>
    <dgm:pt modelId="{8FA327D9-8681-47DE-B6D6-3B55E7B4B7A7}" type="parTrans" cxnId="{0D31AE3B-9127-4F84-A374-A3016C97D166}">
      <dgm:prSet/>
      <dgm:spPr/>
      <dgm:t>
        <a:bodyPr/>
        <a:lstStyle/>
        <a:p>
          <a:endParaRPr lang="fi-FI"/>
        </a:p>
      </dgm:t>
    </dgm:pt>
    <dgm:pt modelId="{09CBDCB6-9CBB-4EED-8C42-B24C17D89617}" type="sibTrans" cxnId="{0D31AE3B-9127-4F84-A374-A3016C97D166}">
      <dgm:prSet/>
      <dgm:spPr/>
      <dgm:t>
        <a:bodyPr/>
        <a:lstStyle/>
        <a:p>
          <a:endParaRPr lang="fi-FI"/>
        </a:p>
      </dgm:t>
    </dgm:pt>
    <dgm:pt modelId="{9F763C8C-FAC5-4F12-8092-EE89F70DF0A9}">
      <dgm:prSet/>
      <dgm:spPr/>
      <dgm:t>
        <a:bodyPr/>
        <a:lstStyle/>
        <a:p>
          <a:r>
            <a:rPr lang="fi-FI" dirty="0" err="1"/>
            <a:t>Ene</a:t>
          </a:r>
          <a:r>
            <a:rPr lang="fi-FI" dirty="0"/>
            <a:t>-järjestelmien käyttö- ja kunnossapito</a:t>
          </a:r>
        </a:p>
      </dgm:t>
    </dgm:pt>
    <dgm:pt modelId="{7A66CEDD-F094-4A6C-B7A9-23B6276C40C2}" type="parTrans" cxnId="{EC8CD908-6E23-485C-A15B-F52BE88203AD}">
      <dgm:prSet/>
      <dgm:spPr/>
      <dgm:t>
        <a:bodyPr/>
        <a:lstStyle/>
        <a:p>
          <a:endParaRPr lang="fi-FI"/>
        </a:p>
      </dgm:t>
    </dgm:pt>
    <dgm:pt modelId="{C058739D-2263-44BD-8A1D-10BBE3DC4248}" type="sibTrans" cxnId="{EC8CD908-6E23-485C-A15B-F52BE88203AD}">
      <dgm:prSet/>
      <dgm:spPr/>
      <dgm:t>
        <a:bodyPr/>
        <a:lstStyle/>
        <a:p>
          <a:endParaRPr lang="fi-FI"/>
        </a:p>
      </dgm:t>
    </dgm:pt>
    <dgm:pt modelId="{CD19EA92-EBD7-46ED-BE54-C4D8F12D5829}">
      <dgm:prSet/>
      <dgm:spPr/>
      <dgm:t>
        <a:bodyPr/>
        <a:lstStyle/>
        <a:p>
          <a:r>
            <a:rPr lang="fi-FI" dirty="0" err="1"/>
            <a:t>Ene</a:t>
          </a:r>
          <a:r>
            <a:rPr lang="fi-FI" dirty="0"/>
            <a:t>-tuotannon optimointi</a:t>
          </a:r>
        </a:p>
      </dgm:t>
    </dgm:pt>
    <dgm:pt modelId="{AA3CC14C-3561-4324-B27C-EB5C2A3AC6D5}" type="parTrans" cxnId="{3D6A2FDC-B782-43E0-A759-DD0046B140AB}">
      <dgm:prSet/>
      <dgm:spPr/>
      <dgm:t>
        <a:bodyPr/>
        <a:lstStyle/>
        <a:p>
          <a:endParaRPr lang="fi-FI"/>
        </a:p>
      </dgm:t>
    </dgm:pt>
    <dgm:pt modelId="{27B61190-9574-4246-9ECB-0C373A8B337A}" type="sibTrans" cxnId="{3D6A2FDC-B782-43E0-A759-DD0046B140AB}">
      <dgm:prSet/>
      <dgm:spPr/>
      <dgm:t>
        <a:bodyPr/>
        <a:lstStyle/>
        <a:p>
          <a:endParaRPr lang="fi-FI"/>
        </a:p>
      </dgm:t>
    </dgm:pt>
    <dgm:pt modelId="{BC87842D-E924-4D3C-8B43-27C12A61EA31}">
      <dgm:prSet/>
      <dgm:spPr/>
      <dgm:t>
        <a:bodyPr/>
        <a:lstStyle/>
        <a:p>
          <a:r>
            <a:rPr lang="fi-FI" dirty="0"/>
            <a:t>Lämmön- ja jäähdytyksen tuotanto</a:t>
          </a:r>
        </a:p>
      </dgm:t>
    </dgm:pt>
    <dgm:pt modelId="{C4DAFB3A-E1BD-400A-A342-A3C798646B66}" type="parTrans" cxnId="{B3EE1945-70DB-4F4A-BD30-F80A9D81BD3B}">
      <dgm:prSet/>
      <dgm:spPr/>
      <dgm:t>
        <a:bodyPr/>
        <a:lstStyle/>
        <a:p>
          <a:endParaRPr lang="fi-FI"/>
        </a:p>
      </dgm:t>
    </dgm:pt>
    <dgm:pt modelId="{ACA68BC1-64A7-437C-851F-674AB7A3392F}" type="sibTrans" cxnId="{B3EE1945-70DB-4F4A-BD30-F80A9D81BD3B}">
      <dgm:prSet/>
      <dgm:spPr/>
      <dgm:t>
        <a:bodyPr/>
        <a:lstStyle/>
        <a:p>
          <a:endParaRPr lang="fi-FI"/>
        </a:p>
      </dgm:t>
    </dgm:pt>
    <dgm:pt modelId="{43993E1B-0A46-4418-A2D2-FEC5624F4014}">
      <dgm:prSet/>
      <dgm:spPr/>
      <dgm:t>
        <a:bodyPr/>
        <a:lstStyle/>
        <a:p>
          <a:r>
            <a:rPr lang="fi-FI" dirty="0"/>
            <a:t>Aurinkosähkö ja sähköakku</a:t>
          </a:r>
        </a:p>
      </dgm:t>
    </dgm:pt>
    <dgm:pt modelId="{3E6A554E-623D-4FA7-8A6A-D772439E4F0E}" type="parTrans" cxnId="{39B2084C-8562-4FB7-8720-2DC6B2946E83}">
      <dgm:prSet/>
      <dgm:spPr/>
      <dgm:t>
        <a:bodyPr/>
        <a:lstStyle/>
        <a:p>
          <a:endParaRPr lang="fi-FI"/>
        </a:p>
      </dgm:t>
    </dgm:pt>
    <dgm:pt modelId="{F86E2E09-3645-4C65-87FB-12F7DE5ED18E}" type="sibTrans" cxnId="{39B2084C-8562-4FB7-8720-2DC6B2946E83}">
      <dgm:prSet/>
      <dgm:spPr/>
      <dgm:t>
        <a:bodyPr/>
        <a:lstStyle/>
        <a:p>
          <a:endParaRPr lang="fi-FI"/>
        </a:p>
      </dgm:t>
    </dgm:pt>
    <dgm:pt modelId="{CFDBA953-26B2-432B-9B55-ADC16C8EBDCC}">
      <dgm:prSet/>
      <dgm:spPr/>
      <dgm:t>
        <a:bodyPr/>
        <a:lstStyle/>
        <a:p>
          <a:r>
            <a:rPr lang="fi-FI" dirty="0"/>
            <a:t>Kiinteistön </a:t>
          </a:r>
          <a:r>
            <a:rPr lang="fi-FI" dirty="0" err="1"/>
            <a:t>ene</a:t>
          </a:r>
          <a:r>
            <a:rPr lang="fi-FI" dirty="0"/>
            <a:t>-järjestelmät</a:t>
          </a:r>
        </a:p>
      </dgm:t>
    </dgm:pt>
    <dgm:pt modelId="{8F935C61-F262-4756-9143-B5BC70A59F85}" type="parTrans" cxnId="{FE194AF4-9670-4080-BE47-C18A935CA0B0}">
      <dgm:prSet/>
      <dgm:spPr/>
      <dgm:t>
        <a:bodyPr/>
        <a:lstStyle/>
        <a:p>
          <a:endParaRPr lang="fi-FI"/>
        </a:p>
      </dgm:t>
    </dgm:pt>
    <dgm:pt modelId="{0278B94B-BFFC-4B2F-ABDF-836C62580549}" type="sibTrans" cxnId="{FE194AF4-9670-4080-BE47-C18A935CA0B0}">
      <dgm:prSet/>
      <dgm:spPr/>
      <dgm:t>
        <a:bodyPr/>
        <a:lstStyle/>
        <a:p>
          <a:endParaRPr lang="fi-FI"/>
        </a:p>
      </dgm:t>
    </dgm:pt>
    <dgm:pt modelId="{1CB96149-6999-4A56-8B8A-3DCDE98225A8}">
      <dgm:prSet/>
      <dgm:spPr/>
      <dgm:t>
        <a:bodyPr/>
        <a:lstStyle/>
        <a:p>
          <a:r>
            <a:rPr lang="fi-FI" dirty="0"/>
            <a:t>Kysyntäjousto / tehonhallinta (lämpö ja sähkö)</a:t>
          </a:r>
        </a:p>
      </dgm:t>
    </dgm:pt>
    <dgm:pt modelId="{8760FC53-67AE-43AF-9B65-3E1B52EDE28E}" type="parTrans" cxnId="{7CF2EEAB-6DA1-49B4-A7D8-EDD863EC9192}">
      <dgm:prSet/>
      <dgm:spPr/>
      <dgm:t>
        <a:bodyPr/>
        <a:lstStyle/>
        <a:p>
          <a:endParaRPr lang="fi-FI"/>
        </a:p>
      </dgm:t>
    </dgm:pt>
    <dgm:pt modelId="{F9A3E2A6-7993-485B-BE9B-A49B6409E39B}" type="sibTrans" cxnId="{7CF2EEAB-6DA1-49B4-A7D8-EDD863EC9192}">
      <dgm:prSet/>
      <dgm:spPr/>
      <dgm:t>
        <a:bodyPr/>
        <a:lstStyle/>
        <a:p>
          <a:endParaRPr lang="fi-FI"/>
        </a:p>
      </dgm:t>
    </dgm:pt>
    <dgm:pt modelId="{8F95AAF6-D674-42A7-89A6-3E9E956D06E6}">
      <dgm:prSet/>
      <dgm:spPr/>
      <dgm:t>
        <a:bodyPr/>
        <a:lstStyle/>
        <a:p>
          <a:r>
            <a:rPr lang="fi-FI" dirty="0"/>
            <a:t>Kiinteistöolosuhteiden hallinta</a:t>
          </a:r>
        </a:p>
      </dgm:t>
    </dgm:pt>
    <dgm:pt modelId="{FC8F6777-97DA-4DBD-9A83-9418B6D8C77E}" type="parTrans" cxnId="{445B0207-E8FF-44D8-BB4E-AC9F085E524B}">
      <dgm:prSet/>
      <dgm:spPr/>
      <dgm:t>
        <a:bodyPr/>
        <a:lstStyle/>
        <a:p>
          <a:endParaRPr lang="fi-FI"/>
        </a:p>
      </dgm:t>
    </dgm:pt>
    <dgm:pt modelId="{20F0B316-65B8-4C4C-834A-B683FE3CBAD3}" type="sibTrans" cxnId="{445B0207-E8FF-44D8-BB4E-AC9F085E524B}">
      <dgm:prSet/>
      <dgm:spPr/>
      <dgm:t>
        <a:bodyPr/>
        <a:lstStyle/>
        <a:p>
          <a:endParaRPr lang="fi-FI"/>
        </a:p>
      </dgm:t>
    </dgm:pt>
    <dgm:pt modelId="{A18209FE-DE24-4D81-9329-E1476BE53275}">
      <dgm:prSet/>
      <dgm:spPr/>
      <dgm:t>
        <a:bodyPr/>
        <a:lstStyle/>
        <a:p>
          <a:r>
            <a:rPr lang="fi-FI" dirty="0"/>
            <a:t>Sähkön tasehallinta</a:t>
          </a:r>
        </a:p>
      </dgm:t>
    </dgm:pt>
    <dgm:pt modelId="{93A8F79F-20A0-43DA-B5E2-910C1E45798B}" type="parTrans" cxnId="{1EB23F17-68CD-40E4-B5A6-8DC3F6B4A3F6}">
      <dgm:prSet/>
      <dgm:spPr/>
      <dgm:t>
        <a:bodyPr/>
        <a:lstStyle/>
        <a:p>
          <a:endParaRPr lang="fi-FI"/>
        </a:p>
      </dgm:t>
    </dgm:pt>
    <dgm:pt modelId="{BF688271-78C3-4761-866A-4B533198078D}" type="sibTrans" cxnId="{1EB23F17-68CD-40E4-B5A6-8DC3F6B4A3F6}">
      <dgm:prSet/>
      <dgm:spPr/>
      <dgm:t>
        <a:bodyPr/>
        <a:lstStyle/>
        <a:p>
          <a:endParaRPr lang="fi-FI"/>
        </a:p>
      </dgm:t>
    </dgm:pt>
    <dgm:pt modelId="{31247390-312D-4329-9A67-2D7170734255}">
      <dgm:prSet/>
      <dgm:spPr/>
      <dgm:t>
        <a:bodyPr/>
        <a:lstStyle/>
        <a:p>
          <a:r>
            <a:rPr lang="fi-FI" dirty="0"/>
            <a:t>Kiinteistön alajakokeskukset</a:t>
          </a:r>
        </a:p>
      </dgm:t>
    </dgm:pt>
    <dgm:pt modelId="{2C2D34A3-8EEB-46C4-AD84-4E58AE686D48}" type="parTrans" cxnId="{2E5CAF29-BC46-4264-A768-D11CF7AF749D}">
      <dgm:prSet/>
      <dgm:spPr/>
      <dgm:t>
        <a:bodyPr/>
        <a:lstStyle/>
        <a:p>
          <a:endParaRPr lang="fi-FI"/>
        </a:p>
      </dgm:t>
    </dgm:pt>
    <dgm:pt modelId="{04CB144B-F615-4E65-B6CD-9C3F6F60EF88}" type="sibTrans" cxnId="{2E5CAF29-BC46-4264-A768-D11CF7AF749D}">
      <dgm:prSet/>
      <dgm:spPr/>
      <dgm:t>
        <a:bodyPr/>
        <a:lstStyle/>
        <a:p>
          <a:endParaRPr lang="fi-FI"/>
        </a:p>
      </dgm:t>
    </dgm:pt>
    <dgm:pt modelId="{24E996EA-84E1-41E0-838E-18765578E61B}">
      <dgm:prSet/>
      <dgm:spPr/>
      <dgm:t>
        <a:bodyPr/>
        <a:lstStyle/>
        <a:p>
          <a:r>
            <a:rPr lang="fi-FI" dirty="0"/>
            <a:t>Energiamarkkinat / aggregointi</a:t>
          </a:r>
        </a:p>
      </dgm:t>
    </dgm:pt>
    <dgm:pt modelId="{DEF7D483-B3F2-4432-B6BE-923A60EE5F15}" type="parTrans" cxnId="{52F0EDF5-7D25-4B58-8EC9-1F0D8BA3A3AB}">
      <dgm:prSet/>
      <dgm:spPr/>
      <dgm:t>
        <a:bodyPr/>
        <a:lstStyle/>
        <a:p>
          <a:endParaRPr lang="fi-FI"/>
        </a:p>
      </dgm:t>
    </dgm:pt>
    <dgm:pt modelId="{C39EC833-6919-4953-B091-80A660B8B44E}" type="sibTrans" cxnId="{52F0EDF5-7D25-4B58-8EC9-1F0D8BA3A3AB}">
      <dgm:prSet/>
      <dgm:spPr/>
      <dgm:t>
        <a:bodyPr/>
        <a:lstStyle/>
        <a:p>
          <a:endParaRPr lang="fi-FI"/>
        </a:p>
      </dgm:t>
    </dgm:pt>
    <dgm:pt modelId="{1E5829DE-30D3-47EF-9CE0-9C34F13C3D34}">
      <dgm:prSet/>
      <dgm:spPr/>
      <dgm:t>
        <a:bodyPr/>
        <a:lstStyle/>
        <a:p>
          <a:r>
            <a:rPr lang="fi-FI" dirty="0"/>
            <a:t>Energiaverkot</a:t>
          </a:r>
        </a:p>
      </dgm:t>
    </dgm:pt>
    <dgm:pt modelId="{E49E4756-1264-441F-A1E7-3A287639239A}" type="parTrans" cxnId="{081F664E-396A-4EBA-81A6-E67DBBD9EFE4}">
      <dgm:prSet/>
      <dgm:spPr/>
      <dgm:t>
        <a:bodyPr/>
        <a:lstStyle/>
        <a:p>
          <a:endParaRPr lang="fi-FI"/>
        </a:p>
      </dgm:t>
    </dgm:pt>
    <dgm:pt modelId="{AD014A9A-056C-4FDB-BE15-248AE52F3C7C}" type="sibTrans" cxnId="{081F664E-396A-4EBA-81A6-E67DBBD9EFE4}">
      <dgm:prSet/>
      <dgm:spPr/>
      <dgm:t>
        <a:bodyPr/>
        <a:lstStyle/>
        <a:p>
          <a:endParaRPr lang="fi-FI"/>
        </a:p>
      </dgm:t>
    </dgm:pt>
    <dgm:pt modelId="{1A59749B-1B7B-4586-BDB0-AB177E8F0107}">
      <dgm:prSet/>
      <dgm:spPr/>
      <dgm:t>
        <a:bodyPr/>
        <a:lstStyle/>
        <a:p>
          <a:r>
            <a:rPr lang="fi-FI" dirty="0" err="1"/>
            <a:t>Ene</a:t>
          </a:r>
          <a:r>
            <a:rPr lang="fi-FI" dirty="0"/>
            <a:t>-keskuksen automaatio</a:t>
          </a:r>
        </a:p>
      </dgm:t>
    </dgm:pt>
    <dgm:pt modelId="{28CD2E5A-5856-4957-8B72-BF8B3110CFFA}" type="parTrans" cxnId="{6A0308D2-A796-4987-BB59-540005BC7ED0}">
      <dgm:prSet/>
      <dgm:spPr/>
      <dgm:t>
        <a:bodyPr/>
        <a:lstStyle/>
        <a:p>
          <a:endParaRPr lang="fi-FI"/>
        </a:p>
      </dgm:t>
    </dgm:pt>
    <dgm:pt modelId="{197382A7-6DB1-4AC1-9726-33FA00372A8A}" type="sibTrans" cxnId="{6A0308D2-A796-4987-BB59-540005BC7ED0}">
      <dgm:prSet/>
      <dgm:spPr/>
      <dgm:t>
        <a:bodyPr/>
        <a:lstStyle/>
        <a:p>
          <a:endParaRPr lang="fi-FI"/>
        </a:p>
      </dgm:t>
    </dgm:pt>
    <dgm:pt modelId="{952C4510-0D2F-439B-8512-94FAAA087B4E}" type="pres">
      <dgm:prSet presAssocID="{5DC25F32-AE71-4D22-BDAB-E7ABC9C09BA7}" presName="hierChild1" presStyleCnt="0">
        <dgm:presLayoutVars>
          <dgm:orgChart val="1"/>
          <dgm:chPref val="1"/>
          <dgm:dir/>
          <dgm:animOne val="branch"/>
          <dgm:animLvl val="lvl"/>
          <dgm:resizeHandles/>
        </dgm:presLayoutVars>
      </dgm:prSet>
      <dgm:spPr/>
    </dgm:pt>
    <dgm:pt modelId="{D1D13884-6F28-40BF-817E-F0CFBD1DE0A7}" type="pres">
      <dgm:prSet presAssocID="{DD4D5531-58F4-4620-B697-556627032FF8}" presName="hierRoot1" presStyleCnt="0">
        <dgm:presLayoutVars>
          <dgm:hierBranch val="init"/>
        </dgm:presLayoutVars>
      </dgm:prSet>
      <dgm:spPr/>
    </dgm:pt>
    <dgm:pt modelId="{D8AABC7F-23F5-420D-837F-1203E2F45C78}" type="pres">
      <dgm:prSet presAssocID="{DD4D5531-58F4-4620-B697-556627032FF8}" presName="rootComposite1" presStyleCnt="0"/>
      <dgm:spPr/>
    </dgm:pt>
    <dgm:pt modelId="{63404D4A-8640-4D5B-B52F-C6150A8A9BFE}" type="pres">
      <dgm:prSet presAssocID="{DD4D5531-58F4-4620-B697-556627032FF8}" presName="rootText1" presStyleLbl="node0" presStyleIdx="0" presStyleCnt="1">
        <dgm:presLayoutVars>
          <dgm:chPref val="3"/>
        </dgm:presLayoutVars>
      </dgm:prSet>
      <dgm:spPr/>
    </dgm:pt>
    <dgm:pt modelId="{DF50A9EA-8D13-4714-A463-B9C4AD3FF7E9}" type="pres">
      <dgm:prSet presAssocID="{DD4D5531-58F4-4620-B697-556627032FF8}" presName="rootConnector1" presStyleLbl="node1" presStyleIdx="0" presStyleCnt="0"/>
      <dgm:spPr/>
    </dgm:pt>
    <dgm:pt modelId="{A03F9404-E274-45C7-A864-8F50984D205F}" type="pres">
      <dgm:prSet presAssocID="{DD4D5531-58F4-4620-B697-556627032FF8}" presName="hierChild2" presStyleCnt="0"/>
      <dgm:spPr/>
    </dgm:pt>
    <dgm:pt modelId="{9C33EE9F-193F-41A6-A037-66CB7045DBFD}" type="pres">
      <dgm:prSet presAssocID="{539FA51B-D1B1-4DD4-AC7D-7163AAD1D0BB}" presName="Name37" presStyleLbl="parChTrans1D2" presStyleIdx="0" presStyleCnt="3"/>
      <dgm:spPr/>
    </dgm:pt>
    <dgm:pt modelId="{9194CF5A-1E0E-49B9-BAE5-1218092FEB7B}" type="pres">
      <dgm:prSet presAssocID="{1C2795DF-35AE-472A-9E0D-BD4FDD94AE29}" presName="hierRoot2" presStyleCnt="0">
        <dgm:presLayoutVars>
          <dgm:hierBranch val="init"/>
        </dgm:presLayoutVars>
      </dgm:prSet>
      <dgm:spPr/>
    </dgm:pt>
    <dgm:pt modelId="{8538EE44-3DEC-430A-B200-CFC84D357E68}" type="pres">
      <dgm:prSet presAssocID="{1C2795DF-35AE-472A-9E0D-BD4FDD94AE29}" presName="rootComposite" presStyleCnt="0"/>
      <dgm:spPr/>
    </dgm:pt>
    <dgm:pt modelId="{DE8A6DE6-92E6-4FE8-BD77-0BB7D2BED2C2}" type="pres">
      <dgm:prSet presAssocID="{1C2795DF-35AE-472A-9E0D-BD4FDD94AE29}" presName="rootText" presStyleLbl="node2" presStyleIdx="0" presStyleCnt="3">
        <dgm:presLayoutVars>
          <dgm:chPref val="3"/>
        </dgm:presLayoutVars>
      </dgm:prSet>
      <dgm:spPr/>
    </dgm:pt>
    <dgm:pt modelId="{D8F941BF-39AC-4173-A1C8-3C9307CC3524}" type="pres">
      <dgm:prSet presAssocID="{1C2795DF-35AE-472A-9E0D-BD4FDD94AE29}" presName="rootConnector" presStyleLbl="node2" presStyleIdx="0" presStyleCnt="3"/>
      <dgm:spPr/>
    </dgm:pt>
    <dgm:pt modelId="{C141F85D-DD21-4C26-A3DD-51B6BE521160}" type="pres">
      <dgm:prSet presAssocID="{1C2795DF-35AE-472A-9E0D-BD4FDD94AE29}" presName="hierChild4" presStyleCnt="0"/>
      <dgm:spPr/>
    </dgm:pt>
    <dgm:pt modelId="{507D5146-2D7A-48EC-849E-671428179FD6}" type="pres">
      <dgm:prSet presAssocID="{8FA327D9-8681-47DE-B6D6-3B55E7B4B7A7}" presName="Name37" presStyleLbl="parChTrans1D3" presStyleIdx="0" presStyleCnt="13"/>
      <dgm:spPr/>
    </dgm:pt>
    <dgm:pt modelId="{6B68C380-A7DB-47E8-8421-9B6FA638D845}" type="pres">
      <dgm:prSet presAssocID="{09DBDA05-B01C-4770-9837-540A99537DB5}" presName="hierRoot2" presStyleCnt="0">
        <dgm:presLayoutVars>
          <dgm:hierBranch val="init"/>
        </dgm:presLayoutVars>
      </dgm:prSet>
      <dgm:spPr/>
    </dgm:pt>
    <dgm:pt modelId="{5C474C99-79CC-48D6-9EA6-F93C966C4C87}" type="pres">
      <dgm:prSet presAssocID="{09DBDA05-B01C-4770-9837-540A99537DB5}" presName="rootComposite" presStyleCnt="0"/>
      <dgm:spPr/>
    </dgm:pt>
    <dgm:pt modelId="{384ADAB8-0614-47BF-8AAF-1FE503E1F777}" type="pres">
      <dgm:prSet presAssocID="{09DBDA05-B01C-4770-9837-540A99537DB5}" presName="rootText" presStyleLbl="node3" presStyleIdx="0" presStyleCnt="13">
        <dgm:presLayoutVars>
          <dgm:chPref val="3"/>
        </dgm:presLayoutVars>
      </dgm:prSet>
      <dgm:spPr/>
    </dgm:pt>
    <dgm:pt modelId="{43FA4736-5B40-457B-A19E-7D87BCE76653}" type="pres">
      <dgm:prSet presAssocID="{09DBDA05-B01C-4770-9837-540A99537DB5}" presName="rootConnector" presStyleLbl="node3" presStyleIdx="0" presStyleCnt="13"/>
      <dgm:spPr/>
    </dgm:pt>
    <dgm:pt modelId="{C189CE58-9AFD-4764-B3EC-08410C6C7E91}" type="pres">
      <dgm:prSet presAssocID="{09DBDA05-B01C-4770-9837-540A99537DB5}" presName="hierChild4" presStyleCnt="0"/>
      <dgm:spPr/>
    </dgm:pt>
    <dgm:pt modelId="{7BCD9DAB-744A-4BCA-A2A1-5D6B5E82FC01}" type="pres">
      <dgm:prSet presAssocID="{09DBDA05-B01C-4770-9837-540A99537DB5}" presName="hierChild5" presStyleCnt="0"/>
      <dgm:spPr/>
    </dgm:pt>
    <dgm:pt modelId="{509BAC83-AB96-4D4A-833A-259A3903D588}" type="pres">
      <dgm:prSet presAssocID="{7A66CEDD-F094-4A6C-B7A9-23B6276C40C2}" presName="Name37" presStyleLbl="parChTrans1D3" presStyleIdx="1" presStyleCnt="13"/>
      <dgm:spPr/>
    </dgm:pt>
    <dgm:pt modelId="{23FA70A3-5C8A-4F9C-B948-3CBD108479AF}" type="pres">
      <dgm:prSet presAssocID="{9F763C8C-FAC5-4F12-8092-EE89F70DF0A9}" presName="hierRoot2" presStyleCnt="0">
        <dgm:presLayoutVars>
          <dgm:hierBranch val="init"/>
        </dgm:presLayoutVars>
      </dgm:prSet>
      <dgm:spPr/>
    </dgm:pt>
    <dgm:pt modelId="{1749EDF5-DF9F-4F81-97B8-A40A340C67DF}" type="pres">
      <dgm:prSet presAssocID="{9F763C8C-FAC5-4F12-8092-EE89F70DF0A9}" presName="rootComposite" presStyleCnt="0"/>
      <dgm:spPr/>
    </dgm:pt>
    <dgm:pt modelId="{08576179-E4B6-41AC-8B4F-227C34FB56EF}" type="pres">
      <dgm:prSet presAssocID="{9F763C8C-FAC5-4F12-8092-EE89F70DF0A9}" presName="rootText" presStyleLbl="node3" presStyleIdx="1" presStyleCnt="13">
        <dgm:presLayoutVars>
          <dgm:chPref val="3"/>
        </dgm:presLayoutVars>
      </dgm:prSet>
      <dgm:spPr/>
    </dgm:pt>
    <dgm:pt modelId="{A6C2A789-D1CD-4B40-BA1C-A839F7ADBFD0}" type="pres">
      <dgm:prSet presAssocID="{9F763C8C-FAC5-4F12-8092-EE89F70DF0A9}" presName="rootConnector" presStyleLbl="node3" presStyleIdx="1" presStyleCnt="13"/>
      <dgm:spPr/>
    </dgm:pt>
    <dgm:pt modelId="{FE3F6B6F-68CE-44C2-A510-F13EFFF6E0DB}" type="pres">
      <dgm:prSet presAssocID="{9F763C8C-FAC5-4F12-8092-EE89F70DF0A9}" presName="hierChild4" presStyleCnt="0"/>
      <dgm:spPr/>
    </dgm:pt>
    <dgm:pt modelId="{41C82E92-B4CF-4046-858C-D82BF0C886B8}" type="pres">
      <dgm:prSet presAssocID="{9F763C8C-FAC5-4F12-8092-EE89F70DF0A9}" presName="hierChild5" presStyleCnt="0"/>
      <dgm:spPr/>
    </dgm:pt>
    <dgm:pt modelId="{D765B752-4524-4CE5-B307-D33F50B14D99}" type="pres">
      <dgm:prSet presAssocID="{AA3CC14C-3561-4324-B27C-EB5C2A3AC6D5}" presName="Name37" presStyleLbl="parChTrans1D3" presStyleIdx="2" presStyleCnt="13"/>
      <dgm:spPr/>
    </dgm:pt>
    <dgm:pt modelId="{084CE1DB-41B2-4482-94D9-6ECDC838977F}" type="pres">
      <dgm:prSet presAssocID="{CD19EA92-EBD7-46ED-BE54-C4D8F12D5829}" presName="hierRoot2" presStyleCnt="0">
        <dgm:presLayoutVars>
          <dgm:hierBranch val="init"/>
        </dgm:presLayoutVars>
      </dgm:prSet>
      <dgm:spPr/>
    </dgm:pt>
    <dgm:pt modelId="{CDBB4D0B-141D-40DD-B2AB-60691E2AB56A}" type="pres">
      <dgm:prSet presAssocID="{CD19EA92-EBD7-46ED-BE54-C4D8F12D5829}" presName="rootComposite" presStyleCnt="0"/>
      <dgm:spPr/>
    </dgm:pt>
    <dgm:pt modelId="{8F980031-DF64-4EB9-988E-1CFC59642A2F}" type="pres">
      <dgm:prSet presAssocID="{CD19EA92-EBD7-46ED-BE54-C4D8F12D5829}" presName="rootText" presStyleLbl="node3" presStyleIdx="2" presStyleCnt="13">
        <dgm:presLayoutVars>
          <dgm:chPref val="3"/>
        </dgm:presLayoutVars>
      </dgm:prSet>
      <dgm:spPr/>
    </dgm:pt>
    <dgm:pt modelId="{3A7A12CD-8D6F-45FC-B1D0-1B1568E21096}" type="pres">
      <dgm:prSet presAssocID="{CD19EA92-EBD7-46ED-BE54-C4D8F12D5829}" presName="rootConnector" presStyleLbl="node3" presStyleIdx="2" presStyleCnt="13"/>
      <dgm:spPr/>
    </dgm:pt>
    <dgm:pt modelId="{2B476225-5A7B-4CAB-91A8-7B513D7524EB}" type="pres">
      <dgm:prSet presAssocID="{CD19EA92-EBD7-46ED-BE54-C4D8F12D5829}" presName="hierChild4" presStyleCnt="0"/>
      <dgm:spPr/>
    </dgm:pt>
    <dgm:pt modelId="{14BC3350-3D95-49A1-A02E-736C5F979C8D}" type="pres">
      <dgm:prSet presAssocID="{CD19EA92-EBD7-46ED-BE54-C4D8F12D5829}" presName="hierChild5" presStyleCnt="0"/>
      <dgm:spPr/>
    </dgm:pt>
    <dgm:pt modelId="{C66316F6-337C-4FF9-B047-0722E072FA96}" type="pres">
      <dgm:prSet presAssocID="{8760FC53-67AE-43AF-9B65-3E1B52EDE28E}" presName="Name37" presStyleLbl="parChTrans1D3" presStyleIdx="3" presStyleCnt="13"/>
      <dgm:spPr/>
    </dgm:pt>
    <dgm:pt modelId="{6CD4FFD5-F001-46B6-9478-8222A2D1AE35}" type="pres">
      <dgm:prSet presAssocID="{1CB96149-6999-4A56-8B8A-3DCDE98225A8}" presName="hierRoot2" presStyleCnt="0">
        <dgm:presLayoutVars>
          <dgm:hierBranch val="init"/>
        </dgm:presLayoutVars>
      </dgm:prSet>
      <dgm:spPr/>
    </dgm:pt>
    <dgm:pt modelId="{7F10F90C-4FFF-4F36-B543-5A759BEEC81B}" type="pres">
      <dgm:prSet presAssocID="{1CB96149-6999-4A56-8B8A-3DCDE98225A8}" presName="rootComposite" presStyleCnt="0"/>
      <dgm:spPr/>
    </dgm:pt>
    <dgm:pt modelId="{E2095425-FA71-400F-8F31-7CBA704A76F5}" type="pres">
      <dgm:prSet presAssocID="{1CB96149-6999-4A56-8B8A-3DCDE98225A8}" presName="rootText" presStyleLbl="node3" presStyleIdx="3" presStyleCnt="13">
        <dgm:presLayoutVars>
          <dgm:chPref val="3"/>
        </dgm:presLayoutVars>
      </dgm:prSet>
      <dgm:spPr/>
    </dgm:pt>
    <dgm:pt modelId="{91926901-4278-4CA5-B091-A76D568436B0}" type="pres">
      <dgm:prSet presAssocID="{1CB96149-6999-4A56-8B8A-3DCDE98225A8}" presName="rootConnector" presStyleLbl="node3" presStyleIdx="3" presStyleCnt="13"/>
      <dgm:spPr/>
    </dgm:pt>
    <dgm:pt modelId="{AD4FA40C-C3AB-4701-B58F-D3A8E6C5B1DA}" type="pres">
      <dgm:prSet presAssocID="{1CB96149-6999-4A56-8B8A-3DCDE98225A8}" presName="hierChild4" presStyleCnt="0"/>
      <dgm:spPr/>
    </dgm:pt>
    <dgm:pt modelId="{4BFFB763-76EF-4AF2-8E43-84A503FBB3A9}" type="pres">
      <dgm:prSet presAssocID="{1CB96149-6999-4A56-8B8A-3DCDE98225A8}" presName="hierChild5" presStyleCnt="0"/>
      <dgm:spPr/>
    </dgm:pt>
    <dgm:pt modelId="{91A886BB-FF03-4618-8CFD-D911B7EF6494}" type="pres">
      <dgm:prSet presAssocID="{FC8F6777-97DA-4DBD-9A83-9418B6D8C77E}" presName="Name37" presStyleLbl="parChTrans1D3" presStyleIdx="4" presStyleCnt="13"/>
      <dgm:spPr/>
    </dgm:pt>
    <dgm:pt modelId="{86491B98-2270-4774-8E00-F77BC2153494}" type="pres">
      <dgm:prSet presAssocID="{8F95AAF6-D674-42A7-89A6-3E9E956D06E6}" presName="hierRoot2" presStyleCnt="0">
        <dgm:presLayoutVars>
          <dgm:hierBranch val="init"/>
        </dgm:presLayoutVars>
      </dgm:prSet>
      <dgm:spPr/>
    </dgm:pt>
    <dgm:pt modelId="{63276370-4AAE-49DB-AB66-2066E9FFC12B}" type="pres">
      <dgm:prSet presAssocID="{8F95AAF6-D674-42A7-89A6-3E9E956D06E6}" presName="rootComposite" presStyleCnt="0"/>
      <dgm:spPr/>
    </dgm:pt>
    <dgm:pt modelId="{4A685B3B-C2D1-4236-B9C1-A3E858E3037C}" type="pres">
      <dgm:prSet presAssocID="{8F95AAF6-D674-42A7-89A6-3E9E956D06E6}" presName="rootText" presStyleLbl="node3" presStyleIdx="4" presStyleCnt="13">
        <dgm:presLayoutVars>
          <dgm:chPref val="3"/>
        </dgm:presLayoutVars>
      </dgm:prSet>
      <dgm:spPr/>
    </dgm:pt>
    <dgm:pt modelId="{3B2D3768-1AFE-4D0D-B48A-96C0D9113C88}" type="pres">
      <dgm:prSet presAssocID="{8F95AAF6-D674-42A7-89A6-3E9E956D06E6}" presName="rootConnector" presStyleLbl="node3" presStyleIdx="4" presStyleCnt="13"/>
      <dgm:spPr/>
    </dgm:pt>
    <dgm:pt modelId="{4CFE20FA-D789-4557-9BDB-97D37E469DDC}" type="pres">
      <dgm:prSet presAssocID="{8F95AAF6-D674-42A7-89A6-3E9E956D06E6}" presName="hierChild4" presStyleCnt="0"/>
      <dgm:spPr/>
    </dgm:pt>
    <dgm:pt modelId="{3F78A5A1-2B45-4605-882F-EF3DC3F85DF9}" type="pres">
      <dgm:prSet presAssocID="{8F95AAF6-D674-42A7-89A6-3E9E956D06E6}" presName="hierChild5" presStyleCnt="0"/>
      <dgm:spPr/>
    </dgm:pt>
    <dgm:pt modelId="{CD4CB325-E7DD-4D1F-833A-C116AED62F00}" type="pres">
      <dgm:prSet presAssocID="{93A8F79F-20A0-43DA-B5E2-910C1E45798B}" presName="Name37" presStyleLbl="parChTrans1D3" presStyleIdx="5" presStyleCnt="13"/>
      <dgm:spPr/>
    </dgm:pt>
    <dgm:pt modelId="{3C3A42BF-4D44-477F-A704-CA77A14CD3A1}" type="pres">
      <dgm:prSet presAssocID="{A18209FE-DE24-4D81-9329-E1476BE53275}" presName="hierRoot2" presStyleCnt="0">
        <dgm:presLayoutVars>
          <dgm:hierBranch val="init"/>
        </dgm:presLayoutVars>
      </dgm:prSet>
      <dgm:spPr/>
    </dgm:pt>
    <dgm:pt modelId="{C37666B2-6AFA-4F73-8CF1-80F92712F929}" type="pres">
      <dgm:prSet presAssocID="{A18209FE-DE24-4D81-9329-E1476BE53275}" presName="rootComposite" presStyleCnt="0"/>
      <dgm:spPr/>
    </dgm:pt>
    <dgm:pt modelId="{25950E9A-3679-4853-A393-01785CEAB402}" type="pres">
      <dgm:prSet presAssocID="{A18209FE-DE24-4D81-9329-E1476BE53275}" presName="rootText" presStyleLbl="node3" presStyleIdx="5" presStyleCnt="13">
        <dgm:presLayoutVars>
          <dgm:chPref val="3"/>
        </dgm:presLayoutVars>
      </dgm:prSet>
      <dgm:spPr/>
    </dgm:pt>
    <dgm:pt modelId="{7F83775B-F9EC-4261-812C-AE4F81CDB745}" type="pres">
      <dgm:prSet presAssocID="{A18209FE-DE24-4D81-9329-E1476BE53275}" presName="rootConnector" presStyleLbl="node3" presStyleIdx="5" presStyleCnt="13"/>
      <dgm:spPr/>
    </dgm:pt>
    <dgm:pt modelId="{C85FD014-0B38-4517-A6D6-7E3CA27AD179}" type="pres">
      <dgm:prSet presAssocID="{A18209FE-DE24-4D81-9329-E1476BE53275}" presName="hierChild4" presStyleCnt="0"/>
      <dgm:spPr/>
    </dgm:pt>
    <dgm:pt modelId="{53404018-45B4-4888-BBAD-5CA1270858CA}" type="pres">
      <dgm:prSet presAssocID="{A18209FE-DE24-4D81-9329-E1476BE53275}" presName="hierChild5" presStyleCnt="0"/>
      <dgm:spPr/>
    </dgm:pt>
    <dgm:pt modelId="{228A1396-AB45-4DA0-8167-6AE019A074D6}" type="pres">
      <dgm:prSet presAssocID="{DEF7D483-B3F2-4432-B6BE-923A60EE5F15}" presName="Name37" presStyleLbl="parChTrans1D3" presStyleIdx="6" presStyleCnt="13"/>
      <dgm:spPr/>
    </dgm:pt>
    <dgm:pt modelId="{34239ECF-F5FD-4EB0-83C7-F635C0C58583}" type="pres">
      <dgm:prSet presAssocID="{24E996EA-84E1-41E0-838E-18765578E61B}" presName="hierRoot2" presStyleCnt="0">
        <dgm:presLayoutVars>
          <dgm:hierBranch val="init"/>
        </dgm:presLayoutVars>
      </dgm:prSet>
      <dgm:spPr/>
    </dgm:pt>
    <dgm:pt modelId="{C54F259A-6161-48AF-9B3D-E7982CF55F6B}" type="pres">
      <dgm:prSet presAssocID="{24E996EA-84E1-41E0-838E-18765578E61B}" presName="rootComposite" presStyleCnt="0"/>
      <dgm:spPr/>
    </dgm:pt>
    <dgm:pt modelId="{20325BD9-65DD-4E74-8C86-AA3DDF982F38}" type="pres">
      <dgm:prSet presAssocID="{24E996EA-84E1-41E0-838E-18765578E61B}" presName="rootText" presStyleLbl="node3" presStyleIdx="6" presStyleCnt="13">
        <dgm:presLayoutVars>
          <dgm:chPref val="3"/>
        </dgm:presLayoutVars>
      </dgm:prSet>
      <dgm:spPr/>
    </dgm:pt>
    <dgm:pt modelId="{C96751A2-EBB2-4224-AD12-7DCCE5C23061}" type="pres">
      <dgm:prSet presAssocID="{24E996EA-84E1-41E0-838E-18765578E61B}" presName="rootConnector" presStyleLbl="node3" presStyleIdx="6" presStyleCnt="13"/>
      <dgm:spPr/>
    </dgm:pt>
    <dgm:pt modelId="{77E1C4D8-D153-4E5B-8419-97D0B9D5DBC4}" type="pres">
      <dgm:prSet presAssocID="{24E996EA-84E1-41E0-838E-18765578E61B}" presName="hierChild4" presStyleCnt="0"/>
      <dgm:spPr/>
    </dgm:pt>
    <dgm:pt modelId="{59E3E67F-3505-4AB1-9A6C-3D481E78D82A}" type="pres">
      <dgm:prSet presAssocID="{24E996EA-84E1-41E0-838E-18765578E61B}" presName="hierChild5" presStyleCnt="0"/>
      <dgm:spPr/>
    </dgm:pt>
    <dgm:pt modelId="{3A9D4A50-43B1-4C7D-BD7E-B66B8F92E91D}" type="pres">
      <dgm:prSet presAssocID="{1C2795DF-35AE-472A-9E0D-BD4FDD94AE29}" presName="hierChild5" presStyleCnt="0"/>
      <dgm:spPr/>
    </dgm:pt>
    <dgm:pt modelId="{A7C15D19-DBAD-465A-A33D-0E4DA37AF99B}" type="pres">
      <dgm:prSet presAssocID="{FA270B5E-9168-4F30-8E79-6469306113ED}" presName="Name37" presStyleLbl="parChTrans1D2" presStyleIdx="1" presStyleCnt="3"/>
      <dgm:spPr/>
    </dgm:pt>
    <dgm:pt modelId="{425DAAFC-CB2A-4DC1-9EBB-015371C6F1AF}" type="pres">
      <dgm:prSet presAssocID="{C410CB10-C664-4ADA-857F-85AC8304A249}" presName="hierRoot2" presStyleCnt="0">
        <dgm:presLayoutVars>
          <dgm:hierBranch val="init"/>
        </dgm:presLayoutVars>
      </dgm:prSet>
      <dgm:spPr/>
    </dgm:pt>
    <dgm:pt modelId="{447844AD-FC96-43EA-BD59-6937986F1D3B}" type="pres">
      <dgm:prSet presAssocID="{C410CB10-C664-4ADA-857F-85AC8304A249}" presName="rootComposite" presStyleCnt="0"/>
      <dgm:spPr/>
    </dgm:pt>
    <dgm:pt modelId="{84F61C3E-2169-4F60-93BB-87D5CA1690CF}" type="pres">
      <dgm:prSet presAssocID="{C410CB10-C664-4ADA-857F-85AC8304A249}" presName="rootText" presStyleLbl="node2" presStyleIdx="1" presStyleCnt="3">
        <dgm:presLayoutVars>
          <dgm:chPref val="3"/>
        </dgm:presLayoutVars>
      </dgm:prSet>
      <dgm:spPr/>
    </dgm:pt>
    <dgm:pt modelId="{F2061128-CBF8-4189-9237-CB6B5074D25D}" type="pres">
      <dgm:prSet presAssocID="{C410CB10-C664-4ADA-857F-85AC8304A249}" presName="rootConnector" presStyleLbl="node2" presStyleIdx="1" presStyleCnt="3"/>
      <dgm:spPr/>
    </dgm:pt>
    <dgm:pt modelId="{CACB4BFE-2753-4E91-B8A7-B99415A08196}" type="pres">
      <dgm:prSet presAssocID="{C410CB10-C664-4ADA-857F-85AC8304A249}" presName="hierChild4" presStyleCnt="0"/>
      <dgm:spPr/>
    </dgm:pt>
    <dgm:pt modelId="{3ED2BE71-A89E-4400-B38B-5BBAE90D33FA}" type="pres">
      <dgm:prSet presAssocID="{C4DAFB3A-E1BD-400A-A342-A3C798646B66}" presName="Name37" presStyleLbl="parChTrans1D3" presStyleIdx="7" presStyleCnt="13"/>
      <dgm:spPr/>
    </dgm:pt>
    <dgm:pt modelId="{E4662DDE-2C99-4D54-BAE1-8FA8A5E7F229}" type="pres">
      <dgm:prSet presAssocID="{BC87842D-E924-4D3C-8B43-27C12A61EA31}" presName="hierRoot2" presStyleCnt="0">
        <dgm:presLayoutVars>
          <dgm:hierBranch val="init"/>
        </dgm:presLayoutVars>
      </dgm:prSet>
      <dgm:spPr/>
    </dgm:pt>
    <dgm:pt modelId="{CB52A458-A3CD-43ED-9BD4-27BD64A3A84C}" type="pres">
      <dgm:prSet presAssocID="{BC87842D-E924-4D3C-8B43-27C12A61EA31}" presName="rootComposite" presStyleCnt="0"/>
      <dgm:spPr/>
    </dgm:pt>
    <dgm:pt modelId="{86BAD3AA-02A5-4A75-A6E0-ACD2B5F4263F}" type="pres">
      <dgm:prSet presAssocID="{BC87842D-E924-4D3C-8B43-27C12A61EA31}" presName="rootText" presStyleLbl="node3" presStyleIdx="7" presStyleCnt="13">
        <dgm:presLayoutVars>
          <dgm:chPref val="3"/>
        </dgm:presLayoutVars>
      </dgm:prSet>
      <dgm:spPr/>
    </dgm:pt>
    <dgm:pt modelId="{37B6272B-B840-4EFC-A6CF-236AD5C4B1AB}" type="pres">
      <dgm:prSet presAssocID="{BC87842D-E924-4D3C-8B43-27C12A61EA31}" presName="rootConnector" presStyleLbl="node3" presStyleIdx="7" presStyleCnt="13"/>
      <dgm:spPr/>
    </dgm:pt>
    <dgm:pt modelId="{91F403C0-2596-43A3-A76B-B00BCD2BFFBA}" type="pres">
      <dgm:prSet presAssocID="{BC87842D-E924-4D3C-8B43-27C12A61EA31}" presName="hierChild4" presStyleCnt="0"/>
      <dgm:spPr/>
    </dgm:pt>
    <dgm:pt modelId="{463232C2-9C4C-4354-A749-5347C6561B10}" type="pres">
      <dgm:prSet presAssocID="{BC87842D-E924-4D3C-8B43-27C12A61EA31}" presName="hierChild5" presStyleCnt="0"/>
      <dgm:spPr/>
    </dgm:pt>
    <dgm:pt modelId="{934E3B2B-B025-4410-876D-E6B3E97BE172}" type="pres">
      <dgm:prSet presAssocID="{E49E4756-1264-441F-A1E7-3A287639239A}" presName="Name37" presStyleLbl="parChTrans1D3" presStyleIdx="8" presStyleCnt="13"/>
      <dgm:spPr/>
    </dgm:pt>
    <dgm:pt modelId="{E24ABD6A-BC23-4BE2-AD20-7ACFEBFCEC60}" type="pres">
      <dgm:prSet presAssocID="{1E5829DE-30D3-47EF-9CE0-9C34F13C3D34}" presName="hierRoot2" presStyleCnt="0">
        <dgm:presLayoutVars>
          <dgm:hierBranch val="init"/>
        </dgm:presLayoutVars>
      </dgm:prSet>
      <dgm:spPr/>
    </dgm:pt>
    <dgm:pt modelId="{B81C7F4B-9FEC-4A17-A48E-0217EC5303FC}" type="pres">
      <dgm:prSet presAssocID="{1E5829DE-30D3-47EF-9CE0-9C34F13C3D34}" presName="rootComposite" presStyleCnt="0"/>
      <dgm:spPr/>
    </dgm:pt>
    <dgm:pt modelId="{5E4429E9-49E5-497E-87DF-BE866333C395}" type="pres">
      <dgm:prSet presAssocID="{1E5829DE-30D3-47EF-9CE0-9C34F13C3D34}" presName="rootText" presStyleLbl="node3" presStyleIdx="8" presStyleCnt="13">
        <dgm:presLayoutVars>
          <dgm:chPref val="3"/>
        </dgm:presLayoutVars>
      </dgm:prSet>
      <dgm:spPr/>
    </dgm:pt>
    <dgm:pt modelId="{BE039E8A-B11A-48CD-9D15-5BE45E0278A1}" type="pres">
      <dgm:prSet presAssocID="{1E5829DE-30D3-47EF-9CE0-9C34F13C3D34}" presName="rootConnector" presStyleLbl="node3" presStyleIdx="8" presStyleCnt="13"/>
      <dgm:spPr/>
    </dgm:pt>
    <dgm:pt modelId="{AAED3C4F-9203-42B3-B01E-AE4FD25C078C}" type="pres">
      <dgm:prSet presAssocID="{1E5829DE-30D3-47EF-9CE0-9C34F13C3D34}" presName="hierChild4" presStyleCnt="0"/>
      <dgm:spPr/>
    </dgm:pt>
    <dgm:pt modelId="{E75F50AC-753D-4CB4-ACE7-FE28043E5DA9}" type="pres">
      <dgm:prSet presAssocID="{1E5829DE-30D3-47EF-9CE0-9C34F13C3D34}" presName="hierChild5" presStyleCnt="0"/>
      <dgm:spPr/>
    </dgm:pt>
    <dgm:pt modelId="{CA304921-D569-4EE5-B153-C1F4FD3A4ED0}" type="pres">
      <dgm:prSet presAssocID="{28CD2E5A-5856-4957-8B72-BF8B3110CFFA}" presName="Name37" presStyleLbl="parChTrans1D3" presStyleIdx="9" presStyleCnt="13"/>
      <dgm:spPr/>
    </dgm:pt>
    <dgm:pt modelId="{2974BFDB-CEFE-47B1-A26D-3A47E4692A60}" type="pres">
      <dgm:prSet presAssocID="{1A59749B-1B7B-4586-BDB0-AB177E8F0107}" presName="hierRoot2" presStyleCnt="0">
        <dgm:presLayoutVars>
          <dgm:hierBranch val="init"/>
        </dgm:presLayoutVars>
      </dgm:prSet>
      <dgm:spPr/>
    </dgm:pt>
    <dgm:pt modelId="{C9D6EB7A-9020-4CF7-B215-0C66BD22426B}" type="pres">
      <dgm:prSet presAssocID="{1A59749B-1B7B-4586-BDB0-AB177E8F0107}" presName="rootComposite" presStyleCnt="0"/>
      <dgm:spPr/>
    </dgm:pt>
    <dgm:pt modelId="{D3034331-417C-407D-A78C-19AB4CF149FF}" type="pres">
      <dgm:prSet presAssocID="{1A59749B-1B7B-4586-BDB0-AB177E8F0107}" presName="rootText" presStyleLbl="node3" presStyleIdx="9" presStyleCnt="13">
        <dgm:presLayoutVars>
          <dgm:chPref val="3"/>
        </dgm:presLayoutVars>
      </dgm:prSet>
      <dgm:spPr/>
    </dgm:pt>
    <dgm:pt modelId="{B1398E84-7DC3-429C-942C-3045C7269BBC}" type="pres">
      <dgm:prSet presAssocID="{1A59749B-1B7B-4586-BDB0-AB177E8F0107}" presName="rootConnector" presStyleLbl="node3" presStyleIdx="9" presStyleCnt="13"/>
      <dgm:spPr/>
    </dgm:pt>
    <dgm:pt modelId="{D31070E8-642D-4883-8CCF-B6FD6D986A76}" type="pres">
      <dgm:prSet presAssocID="{1A59749B-1B7B-4586-BDB0-AB177E8F0107}" presName="hierChild4" presStyleCnt="0"/>
      <dgm:spPr/>
    </dgm:pt>
    <dgm:pt modelId="{03F32EA9-36DE-4FDF-843C-1C6065CA2232}" type="pres">
      <dgm:prSet presAssocID="{1A59749B-1B7B-4586-BDB0-AB177E8F0107}" presName="hierChild5" presStyleCnt="0"/>
      <dgm:spPr/>
    </dgm:pt>
    <dgm:pt modelId="{9344A9CB-F420-4AA9-91D8-25EADBAB9980}" type="pres">
      <dgm:prSet presAssocID="{3E6A554E-623D-4FA7-8A6A-D772439E4F0E}" presName="Name37" presStyleLbl="parChTrans1D3" presStyleIdx="10" presStyleCnt="13"/>
      <dgm:spPr/>
    </dgm:pt>
    <dgm:pt modelId="{186175F6-5BFA-4D4C-9833-8A2D0A9D6F10}" type="pres">
      <dgm:prSet presAssocID="{43993E1B-0A46-4418-A2D2-FEC5624F4014}" presName="hierRoot2" presStyleCnt="0">
        <dgm:presLayoutVars>
          <dgm:hierBranch val="init"/>
        </dgm:presLayoutVars>
      </dgm:prSet>
      <dgm:spPr/>
    </dgm:pt>
    <dgm:pt modelId="{58977DDC-1F8D-4308-A01D-DBCB2245596E}" type="pres">
      <dgm:prSet presAssocID="{43993E1B-0A46-4418-A2D2-FEC5624F4014}" presName="rootComposite" presStyleCnt="0"/>
      <dgm:spPr/>
    </dgm:pt>
    <dgm:pt modelId="{ECFF2907-2CF9-402C-80B4-3F9101A02351}" type="pres">
      <dgm:prSet presAssocID="{43993E1B-0A46-4418-A2D2-FEC5624F4014}" presName="rootText" presStyleLbl="node3" presStyleIdx="10" presStyleCnt="13">
        <dgm:presLayoutVars>
          <dgm:chPref val="3"/>
        </dgm:presLayoutVars>
      </dgm:prSet>
      <dgm:spPr/>
    </dgm:pt>
    <dgm:pt modelId="{682FF87D-EF2A-407B-A3CF-7116091FA7B7}" type="pres">
      <dgm:prSet presAssocID="{43993E1B-0A46-4418-A2D2-FEC5624F4014}" presName="rootConnector" presStyleLbl="node3" presStyleIdx="10" presStyleCnt="13"/>
      <dgm:spPr/>
    </dgm:pt>
    <dgm:pt modelId="{C99E4C85-BE54-4E55-8F95-5AFF2881E979}" type="pres">
      <dgm:prSet presAssocID="{43993E1B-0A46-4418-A2D2-FEC5624F4014}" presName="hierChild4" presStyleCnt="0"/>
      <dgm:spPr/>
    </dgm:pt>
    <dgm:pt modelId="{D26A2DC6-8CA9-43C1-B12C-88810C0D84FC}" type="pres">
      <dgm:prSet presAssocID="{43993E1B-0A46-4418-A2D2-FEC5624F4014}" presName="hierChild5" presStyleCnt="0"/>
      <dgm:spPr/>
    </dgm:pt>
    <dgm:pt modelId="{6A05C357-2615-4BF5-A4D2-3C68A4F46A42}" type="pres">
      <dgm:prSet presAssocID="{8F935C61-F262-4756-9143-B5BC70A59F85}" presName="Name37" presStyleLbl="parChTrans1D3" presStyleIdx="11" presStyleCnt="13"/>
      <dgm:spPr/>
    </dgm:pt>
    <dgm:pt modelId="{CB494D2F-4C1A-4CE2-AB12-52BA062A2ED9}" type="pres">
      <dgm:prSet presAssocID="{CFDBA953-26B2-432B-9B55-ADC16C8EBDCC}" presName="hierRoot2" presStyleCnt="0">
        <dgm:presLayoutVars>
          <dgm:hierBranch val="init"/>
        </dgm:presLayoutVars>
      </dgm:prSet>
      <dgm:spPr/>
    </dgm:pt>
    <dgm:pt modelId="{8AF5A7E0-2253-418D-944F-A8351C12EDCB}" type="pres">
      <dgm:prSet presAssocID="{CFDBA953-26B2-432B-9B55-ADC16C8EBDCC}" presName="rootComposite" presStyleCnt="0"/>
      <dgm:spPr/>
    </dgm:pt>
    <dgm:pt modelId="{149ABC3F-ACEF-4F59-8D54-19A550D1E8B1}" type="pres">
      <dgm:prSet presAssocID="{CFDBA953-26B2-432B-9B55-ADC16C8EBDCC}" presName="rootText" presStyleLbl="node3" presStyleIdx="11" presStyleCnt="13">
        <dgm:presLayoutVars>
          <dgm:chPref val="3"/>
        </dgm:presLayoutVars>
      </dgm:prSet>
      <dgm:spPr/>
    </dgm:pt>
    <dgm:pt modelId="{5AB558C7-D386-4976-833F-75DD56F6A4FA}" type="pres">
      <dgm:prSet presAssocID="{CFDBA953-26B2-432B-9B55-ADC16C8EBDCC}" presName="rootConnector" presStyleLbl="node3" presStyleIdx="11" presStyleCnt="13"/>
      <dgm:spPr/>
    </dgm:pt>
    <dgm:pt modelId="{20FC2DC5-6E1A-4B27-BBDC-1AC430FED0F0}" type="pres">
      <dgm:prSet presAssocID="{CFDBA953-26B2-432B-9B55-ADC16C8EBDCC}" presName="hierChild4" presStyleCnt="0"/>
      <dgm:spPr/>
    </dgm:pt>
    <dgm:pt modelId="{BA4D8EDC-06C7-4C93-B23C-C1813C49A22E}" type="pres">
      <dgm:prSet presAssocID="{CFDBA953-26B2-432B-9B55-ADC16C8EBDCC}" presName="hierChild5" presStyleCnt="0"/>
      <dgm:spPr/>
    </dgm:pt>
    <dgm:pt modelId="{9D2FB7B2-CB60-4FEF-A9D1-730980C2DC81}" type="pres">
      <dgm:prSet presAssocID="{2C2D34A3-8EEB-46C4-AD84-4E58AE686D48}" presName="Name37" presStyleLbl="parChTrans1D3" presStyleIdx="12" presStyleCnt="13"/>
      <dgm:spPr/>
    </dgm:pt>
    <dgm:pt modelId="{573FF3A5-89A6-4950-A727-4B7712BF6312}" type="pres">
      <dgm:prSet presAssocID="{31247390-312D-4329-9A67-2D7170734255}" presName="hierRoot2" presStyleCnt="0">
        <dgm:presLayoutVars>
          <dgm:hierBranch val="init"/>
        </dgm:presLayoutVars>
      </dgm:prSet>
      <dgm:spPr/>
    </dgm:pt>
    <dgm:pt modelId="{17C089AC-B7C2-41DE-BBFC-2269E3123EB5}" type="pres">
      <dgm:prSet presAssocID="{31247390-312D-4329-9A67-2D7170734255}" presName="rootComposite" presStyleCnt="0"/>
      <dgm:spPr/>
    </dgm:pt>
    <dgm:pt modelId="{91C07388-C2FB-4133-923D-87567351F745}" type="pres">
      <dgm:prSet presAssocID="{31247390-312D-4329-9A67-2D7170734255}" presName="rootText" presStyleLbl="node3" presStyleIdx="12" presStyleCnt="13">
        <dgm:presLayoutVars>
          <dgm:chPref val="3"/>
        </dgm:presLayoutVars>
      </dgm:prSet>
      <dgm:spPr/>
    </dgm:pt>
    <dgm:pt modelId="{BA9CCBFD-B8F3-445C-AC5F-43BBC817EFF8}" type="pres">
      <dgm:prSet presAssocID="{31247390-312D-4329-9A67-2D7170734255}" presName="rootConnector" presStyleLbl="node3" presStyleIdx="12" presStyleCnt="13"/>
      <dgm:spPr/>
    </dgm:pt>
    <dgm:pt modelId="{3038FFE5-1936-4DA0-9675-6BE141DB1012}" type="pres">
      <dgm:prSet presAssocID="{31247390-312D-4329-9A67-2D7170734255}" presName="hierChild4" presStyleCnt="0"/>
      <dgm:spPr/>
    </dgm:pt>
    <dgm:pt modelId="{9839DA2B-A64A-41D6-8DC1-6399825A17FB}" type="pres">
      <dgm:prSet presAssocID="{31247390-312D-4329-9A67-2D7170734255}" presName="hierChild5" presStyleCnt="0"/>
      <dgm:spPr/>
    </dgm:pt>
    <dgm:pt modelId="{97A97948-FA08-46A7-8F98-9DCE324AAEB4}" type="pres">
      <dgm:prSet presAssocID="{C410CB10-C664-4ADA-857F-85AC8304A249}" presName="hierChild5" presStyleCnt="0"/>
      <dgm:spPr/>
    </dgm:pt>
    <dgm:pt modelId="{E41124BF-CF09-4EB2-8B28-8588EA7AF5F0}" type="pres">
      <dgm:prSet presAssocID="{0BFFD1A3-4905-4380-9471-337CB4C2BED0}" presName="Name37" presStyleLbl="parChTrans1D2" presStyleIdx="2" presStyleCnt="3"/>
      <dgm:spPr/>
    </dgm:pt>
    <dgm:pt modelId="{B96F2E99-DC71-482B-B725-3448E33BC26F}" type="pres">
      <dgm:prSet presAssocID="{E19CC16B-AE0D-40DD-BAB1-30042A564C40}" presName="hierRoot2" presStyleCnt="0">
        <dgm:presLayoutVars>
          <dgm:hierBranch val="init"/>
        </dgm:presLayoutVars>
      </dgm:prSet>
      <dgm:spPr/>
    </dgm:pt>
    <dgm:pt modelId="{146B4861-57A5-4E6C-846D-C15B65FC1C9D}" type="pres">
      <dgm:prSet presAssocID="{E19CC16B-AE0D-40DD-BAB1-30042A564C40}" presName="rootComposite" presStyleCnt="0"/>
      <dgm:spPr/>
    </dgm:pt>
    <dgm:pt modelId="{5FDC02B0-21B7-492A-B17C-8F3DB5E3E543}" type="pres">
      <dgm:prSet presAssocID="{E19CC16B-AE0D-40DD-BAB1-30042A564C40}" presName="rootText" presStyleLbl="node2" presStyleIdx="2" presStyleCnt="3">
        <dgm:presLayoutVars>
          <dgm:chPref val="3"/>
        </dgm:presLayoutVars>
      </dgm:prSet>
      <dgm:spPr/>
    </dgm:pt>
    <dgm:pt modelId="{D9BD7C3B-C7A2-4D55-B1E6-D88E754AA1F5}" type="pres">
      <dgm:prSet presAssocID="{E19CC16B-AE0D-40DD-BAB1-30042A564C40}" presName="rootConnector" presStyleLbl="node2" presStyleIdx="2" presStyleCnt="3"/>
      <dgm:spPr/>
    </dgm:pt>
    <dgm:pt modelId="{7F6570C1-2B07-4C52-9E0B-AE23EEBD1764}" type="pres">
      <dgm:prSet presAssocID="{E19CC16B-AE0D-40DD-BAB1-30042A564C40}" presName="hierChild4" presStyleCnt="0"/>
      <dgm:spPr/>
    </dgm:pt>
    <dgm:pt modelId="{7C523C1C-678F-490F-87C4-C54BDD6FA4EB}" type="pres">
      <dgm:prSet presAssocID="{E19CC16B-AE0D-40DD-BAB1-30042A564C40}" presName="hierChild5" presStyleCnt="0"/>
      <dgm:spPr/>
    </dgm:pt>
    <dgm:pt modelId="{CA9E075C-9466-4420-9480-C11AB3DFC707}" type="pres">
      <dgm:prSet presAssocID="{DD4D5531-58F4-4620-B697-556627032FF8}" presName="hierChild3" presStyleCnt="0"/>
      <dgm:spPr/>
    </dgm:pt>
  </dgm:ptLst>
  <dgm:cxnLst>
    <dgm:cxn modelId="{16BEBE03-29F8-4EB4-A079-F1BCE23456A5}" type="presOf" srcId="{8F95AAF6-D674-42A7-89A6-3E9E956D06E6}" destId="{4A685B3B-C2D1-4236-B9C1-A3E858E3037C}" srcOrd="0" destOrd="0" presId="urn:microsoft.com/office/officeart/2005/8/layout/orgChart1"/>
    <dgm:cxn modelId="{D63CA505-50F6-4A37-9207-481BCBC07989}" type="presOf" srcId="{1A59749B-1B7B-4586-BDB0-AB177E8F0107}" destId="{B1398E84-7DC3-429C-942C-3045C7269BBC}" srcOrd="1" destOrd="0" presId="urn:microsoft.com/office/officeart/2005/8/layout/orgChart1"/>
    <dgm:cxn modelId="{445B0207-E8FF-44D8-BB4E-AC9F085E524B}" srcId="{1C2795DF-35AE-472A-9E0D-BD4FDD94AE29}" destId="{8F95AAF6-D674-42A7-89A6-3E9E956D06E6}" srcOrd="4" destOrd="0" parTransId="{FC8F6777-97DA-4DBD-9A83-9418B6D8C77E}" sibTransId="{20F0B316-65B8-4C4C-834A-B683FE3CBAD3}"/>
    <dgm:cxn modelId="{EC8CD908-6E23-485C-A15B-F52BE88203AD}" srcId="{1C2795DF-35AE-472A-9E0D-BD4FDD94AE29}" destId="{9F763C8C-FAC5-4F12-8092-EE89F70DF0A9}" srcOrd="1" destOrd="0" parTransId="{7A66CEDD-F094-4A6C-B7A9-23B6276C40C2}" sibTransId="{C058739D-2263-44BD-8A1D-10BBE3DC4248}"/>
    <dgm:cxn modelId="{B98F700C-DCE9-4DA6-801E-B389B6EBA75B}" type="presOf" srcId="{FA270B5E-9168-4F30-8E79-6469306113ED}" destId="{A7C15D19-DBAD-465A-A33D-0E4DA37AF99B}" srcOrd="0" destOrd="0" presId="urn:microsoft.com/office/officeart/2005/8/layout/orgChart1"/>
    <dgm:cxn modelId="{EC19C10C-7AB3-4510-B34D-ED1102DAA243}" type="presOf" srcId="{FC8F6777-97DA-4DBD-9A83-9418B6D8C77E}" destId="{91A886BB-FF03-4618-8CFD-D911B7EF6494}" srcOrd="0" destOrd="0" presId="urn:microsoft.com/office/officeart/2005/8/layout/orgChart1"/>
    <dgm:cxn modelId="{B66C500F-C8B2-455D-988D-3EFAF3468227}" type="presOf" srcId="{E49E4756-1264-441F-A1E7-3A287639239A}" destId="{934E3B2B-B025-4410-876D-E6B3E97BE172}" srcOrd="0" destOrd="0" presId="urn:microsoft.com/office/officeart/2005/8/layout/orgChart1"/>
    <dgm:cxn modelId="{BC27AA13-7A79-479D-A98F-CD069B83EDC4}" type="presOf" srcId="{AA3CC14C-3561-4324-B27C-EB5C2A3AC6D5}" destId="{D765B752-4524-4CE5-B307-D33F50B14D99}" srcOrd="0" destOrd="0" presId="urn:microsoft.com/office/officeart/2005/8/layout/orgChart1"/>
    <dgm:cxn modelId="{4C20CC13-242E-4952-BEA7-FEF23A2F800B}" type="presOf" srcId="{24E996EA-84E1-41E0-838E-18765578E61B}" destId="{C96751A2-EBB2-4224-AD12-7DCCE5C23061}" srcOrd="1" destOrd="0" presId="urn:microsoft.com/office/officeart/2005/8/layout/orgChart1"/>
    <dgm:cxn modelId="{F0640515-7FF2-404E-BBE0-EAE54C19164C}" type="presOf" srcId="{1CB96149-6999-4A56-8B8A-3DCDE98225A8}" destId="{E2095425-FA71-400F-8F31-7CBA704A76F5}" srcOrd="0" destOrd="0" presId="urn:microsoft.com/office/officeart/2005/8/layout/orgChart1"/>
    <dgm:cxn modelId="{1EB23F17-68CD-40E4-B5A6-8DC3F6B4A3F6}" srcId="{1C2795DF-35AE-472A-9E0D-BD4FDD94AE29}" destId="{A18209FE-DE24-4D81-9329-E1476BE53275}" srcOrd="5" destOrd="0" parTransId="{93A8F79F-20A0-43DA-B5E2-910C1E45798B}" sibTransId="{BF688271-78C3-4761-866A-4B533198078D}"/>
    <dgm:cxn modelId="{FF505E1B-0CA4-4D14-9246-5110BA5FFBCB}" type="presOf" srcId="{1E5829DE-30D3-47EF-9CE0-9C34F13C3D34}" destId="{5E4429E9-49E5-497E-87DF-BE866333C395}" srcOrd="0" destOrd="0" presId="urn:microsoft.com/office/officeart/2005/8/layout/orgChart1"/>
    <dgm:cxn modelId="{87986521-404E-4CA3-B2D0-A1D1C53872E8}" type="presOf" srcId="{8F95AAF6-D674-42A7-89A6-3E9E956D06E6}" destId="{3B2D3768-1AFE-4D0D-B48A-96C0D9113C88}" srcOrd="1" destOrd="0" presId="urn:microsoft.com/office/officeart/2005/8/layout/orgChart1"/>
    <dgm:cxn modelId="{3A7A1022-0152-4290-A37F-0FE61F495D45}" type="presOf" srcId="{DEF7D483-B3F2-4432-B6BE-923A60EE5F15}" destId="{228A1396-AB45-4DA0-8167-6AE019A074D6}" srcOrd="0" destOrd="0" presId="urn:microsoft.com/office/officeart/2005/8/layout/orgChart1"/>
    <dgm:cxn modelId="{2E5CAF29-BC46-4264-A768-D11CF7AF749D}" srcId="{C410CB10-C664-4ADA-857F-85AC8304A249}" destId="{31247390-312D-4329-9A67-2D7170734255}" srcOrd="5" destOrd="0" parTransId="{2C2D34A3-8EEB-46C4-AD84-4E58AE686D48}" sibTransId="{04CB144B-F615-4E65-B6CD-9C3F6F60EF88}"/>
    <dgm:cxn modelId="{203B2F34-3889-4CAF-BCF6-F6D2D8665ED0}" type="presOf" srcId="{CD19EA92-EBD7-46ED-BE54-C4D8F12D5829}" destId="{8F980031-DF64-4EB9-988E-1CFC59642A2F}" srcOrd="0" destOrd="0" presId="urn:microsoft.com/office/officeart/2005/8/layout/orgChart1"/>
    <dgm:cxn modelId="{DC6C1A36-E6DD-4F26-A098-93C07D1EFAA3}" type="presOf" srcId="{0BFFD1A3-4905-4380-9471-337CB4C2BED0}" destId="{E41124BF-CF09-4EB2-8B28-8588EA7AF5F0}" srcOrd="0" destOrd="0" presId="urn:microsoft.com/office/officeart/2005/8/layout/orgChart1"/>
    <dgm:cxn modelId="{0D31AE3B-9127-4F84-A374-A3016C97D166}" srcId="{1C2795DF-35AE-472A-9E0D-BD4FDD94AE29}" destId="{09DBDA05-B01C-4770-9837-540A99537DB5}" srcOrd="0" destOrd="0" parTransId="{8FA327D9-8681-47DE-B6D6-3B55E7B4B7A7}" sibTransId="{09CBDCB6-9CBB-4EED-8C42-B24C17D89617}"/>
    <dgm:cxn modelId="{1E8F105F-F0AC-4FE0-930F-0BC85BB38454}" type="presOf" srcId="{8F935C61-F262-4756-9143-B5BC70A59F85}" destId="{6A05C357-2615-4BF5-A4D2-3C68A4F46A42}" srcOrd="0" destOrd="0" presId="urn:microsoft.com/office/officeart/2005/8/layout/orgChart1"/>
    <dgm:cxn modelId="{A1B38744-20ED-4D6B-BAAA-53B6F15EDC23}" type="presOf" srcId="{A18209FE-DE24-4D81-9329-E1476BE53275}" destId="{7F83775B-F9EC-4261-812C-AE4F81CDB745}" srcOrd="1" destOrd="0" presId="urn:microsoft.com/office/officeart/2005/8/layout/orgChart1"/>
    <dgm:cxn modelId="{B3EE1945-70DB-4F4A-BD30-F80A9D81BD3B}" srcId="{C410CB10-C664-4ADA-857F-85AC8304A249}" destId="{BC87842D-E924-4D3C-8B43-27C12A61EA31}" srcOrd="0" destOrd="0" parTransId="{C4DAFB3A-E1BD-400A-A342-A3C798646B66}" sibTransId="{ACA68BC1-64A7-437C-851F-674AB7A3392F}"/>
    <dgm:cxn modelId="{C14D5447-989A-4830-A9C6-2DFB118AAD25}" type="presOf" srcId="{A18209FE-DE24-4D81-9329-E1476BE53275}" destId="{25950E9A-3679-4853-A393-01785CEAB402}" srcOrd="0" destOrd="0" presId="urn:microsoft.com/office/officeart/2005/8/layout/orgChart1"/>
    <dgm:cxn modelId="{C536B948-0F20-4C4F-9543-1226446DEFE4}" type="presOf" srcId="{93A8F79F-20A0-43DA-B5E2-910C1E45798B}" destId="{CD4CB325-E7DD-4D1F-833A-C116AED62F00}" srcOrd="0" destOrd="0" presId="urn:microsoft.com/office/officeart/2005/8/layout/orgChart1"/>
    <dgm:cxn modelId="{BF3B6E4B-4D70-46A3-91A3-DA94FCC0973D}" type="presOf" srcId="{BC87842D-E924-4D3C-8B43-27C12A61EA31}" destId="{37B6272B-B840-4EFC-A6CF-236AD5C4B1AB}" srcOrd="1" destOrd="0" presId="urn:microsoft.com/office/officeart/2005/8/layout/orgChart1"/>
    <dgm:cxn modelId="{67CF026C-89A9-408C-BEA6-B437AD1A0CB2}" type="presOf" srcId="{1CB96149-6999-4A56-8B8A-3DCDE98225A8}" destId="{91926901-4278-4CA5-B091-A76D568436B0}" srcOrd="1" destOrd="0" presId="urn:microsoft.com/office/officeart/2005/8/layout/orgChart1"/>
    <dgm:cxn modelId="{39B2084C-8562-4FB7-8720-2DC6B2946E83}" srcId="{C410CB10-C664-4ADA-857F-85AC8304A249}" destId="{43993E1B-0A46-4418-A2D2-FEC5624F4014}" srcOrd="3" destOrd="0" parTransId="{3E6A554E-623D-4FA7-8A6A-D772439E4F0E}" sibTransId="{F86E2E09-3645-4C65-87FB-12F7DE5ED18E}"/>
    <dgm:cxn modelId="{8B4F6D4C-EA5E-41B7-8FBB-14BA099711DE}" type="presOf" srcId="{31247390-312D-4329-9A67-2D7170734255}" destId="{BA9CCBFD-B8F3-445C-AC5F-43BBC817EFF8}" srcOrd="1" destOrd="0" presId="urn:microsoft.com/office/officeart/2005/8/layout/orgChart1"/>
    <dgm:cxn modelId="{081F664E-396A-4EBA-81A6-E67DBBD9EFE4}" srcId="{C410CB10-C664-4ADA-857F-85AC8304A249}" destId="{1E5829DE-30D3-47EF-9CE0-9C34F13C3D34}" srcOrd="1" destOrd="0" parTransId="{E49E4756-1264-441F-A1E7-3A287639239A}" sibTransId="{AD014A9A-056C-4FDB-BE15-248AE52F3C7C}"/>
    <dgm:cxn modelId="{8A280750-AE4E-45F5-B171-89D1ED4A0374}" type="presOf" srcId="{09DBDA05-B01C-4770-9837-540A99537DB5}" destId="{43FA4736-5B40-457B-A19E-7D87BCE76653}" srcOrd="1" destOrd="0" presId="urn:microsoft.com/office/officeart/2005/8/layout/orgChart1"/>
    <dgm:cxn modelId="{AA40BB52-1E3C-45AF-88D0-A613E8C62D82}" type="presOf" srcId="{E19CC16B-AE0D-40DD-BAB1-30042A564C40}" destId="{D9BD7C3B-C7A2-4D55-B1E6-D88E754AA1F5}" srcOrd="1" destOrd="0" presId="urn:microsoft.com/office/officeart/2005/8/layout/orgChart1"/>
    <dgm:cxn modelId="{B14C4A56-1BDB-4250-A842-5CADC0543C33}" type="presOf" srcId="{09DBDA05-B01C-4770-9837-540A99537DB5}" destId="{384ADAB8-0614-47BF-8AAF-1FE503E1F777}" srcOrd="0" destOrd="0" presId="urn:microsoft.com/office/officeart/2005/8/layout/orgChart1"/>
    <dgm:cxn modelId="{6C9C9376-5C1F-4B60-B98C-D54AF9AEAECE}" type="presOf" srcId="{24E996EA-84E1-41E0-838E-18765578E61B}" destId="{20325BD9-65DD-4E74-8C86-AA3DDF982F38}" srcOrd="0" destOrd="0" presId="urn:microsoft.com/office/officeart/2005/8/layout/orgChart1"/>
    <dgm:cxn modelId="{3F1ADE57-6C33-4671-92DE-FD38AC8061EF}" srcId="{5DC25F32-AE71-4D22-BDAB-E7ABC9C09BA7}" destId="{DD4D5531-58F4-4620-B697-556627032FF8}" srcOrd="0" destOrd="0" parTransId="{D0843C38-3ECF-4BDA-AC22-869C66217662}" sibTransId="{0D8F5FFD-64AE-4E57-9F98-4B52C87FA2F2}"/>
    <dgm:cxn modelId="{47837880-40B7-4E7F-A17D-1D1185455351}" type="presOf" srcId="{CFDBA953-26B2-432B-9B55-ADC16C8EBDCC}" destId="{5AB558C7-D386-4976-833F-75DD56F6A4FA}" srcOrd="1" destOrd="0" presId="urn:microsoft.com/office/officeart/2005/8/layout/orgChart1"/>
    <dgm:cxn modelId="{BFE4B185-6344-4126-8E97-B5D8E1720509}" type="presOf" srcId="{1E5829DE-30D3-47EF-9CE0-9C34F13C3D34}" destId="{BE039E8A-B11A-48CD-9D15-5BE45E0278A1}" srcOrd="1" destOrd="0" presId="urn:microsoft.com/office/officeart/2005/8/layout/orgChart1"/>
    <dgm:cxn modelId="{E7B66E89-2D58-4F1B-9718-9C666C34690D}" type="presOf" srcId="{8760FC53-67AE-43AF-9B65-3E1B52EDE28E}" destId="{C66316F6-337C-4FF9-B047-0722E072FA96}" srcOrd="0" destOrd="0" presId="urn:microsoft.com/office/officeart/2005/8/layout/orgChart1"/>
    <dgm:cxn modelId="{8466AC8B-889D-4620-A6B9-100011619143}" type="presOf" srcId="{C4DAFB3A-E1BD-400A-A342-A3C798646B66}" destId="{3ED2BE71-A89E-4400-B38B-5BBAE90D33FA}" srcOrd="0" destOrd="0" presId="urn:microsoft.com/office/officeart/2005/8/layout/orgChart1"/>
    <dgm:cxn modelId="{7976228D-C0D2-404F-8DA6-542C630158E3}" type="presOf" srcId="{3E6A554E-623D-4FA7-8A6A-D772439E4F0E}" destId="{9344A9CB-F420-4AA9-91D8-25EADBAB9980}" srcOrd="0" destOrd="0" presId="urn:microsoft.com/office/officeart/2005/8/layout/orgChart1"/>
    <dgm:cxn modelId="{CB89E18D-2BBE-4FC4-9960-689CFADC378D}" type="presOf" srcId="{C410CB10-C664-4ADA-857F-85AC8304A249}" destId="{84F61C3E-2169-4F60-93BB-87D5CA1690CF}" srcOrd="0" destOrd="0" presId="urn:microsoft.com/office/officeart/2005/8/layout/orgChart1"/>
    <dgm:cxn modelId="{508D1FA3-6086-4EA5-9CA3-CA716ACE7CD1}" type="presOf" srcId="{1C2795DF-35AE-472A-9E0D-BD4FDD94AE29}" destId="{DE8A6DE6-92E6-4FE8-BD77-0BB7D2BED2C2}" srcOrd="0" destOrd="0" presId="urn:microsoft.com/office/officeart/2005/8/layout/orgChart1"/>
    <dgm:cxn modelId="{86BF85A5-0910-4A05-B296-4E5587D1460A}" type="presOf" srcId="{5DC25F32-AE71-4D22-BDAB-E7ABC9C09BA7}" destId="{952C4510-0D2F-439B-8512-94FAAA087B4E}" srcOrd="0" destOrd="0" presId="urn:microsoft.com/office/officeart/2005/8/layout/orgChart1"/>
    <dgm:cxn modelId="{7CF2EEAB-6DA1-49B4-A7D8-EDD863EC9192}" srcId="{1C2795DF-35AE-472A-9E0D-BD4FDD94AE29}" destId="{1CB96149-6999-4A56-8B8A-3DCDE98225A8}" srcOrd="3" destOrd="0" parTransId="{8760FC53-67AE-43AF-9B65-3E1B52EDE28E}" sibTransId="{F9A3E2A6-7993-485B-BE9B-A49B6409E39B}"/>
    <dgm:cxn modelId="{3B017CAE-4E46-4C43-80D8-001F7E7254C8}" type="presOf" srcId="{9F763C8C-FAC5-4F12-8092-EE89F70DF0A9}" destId="{08576179-E4B6-41AC-8B4F-227C34FB56EF}" srcOrd="0" destOrd="0" presId="urn:microsoft.com/office/officeart/2005/8/layout/orgChart1"/>
    <dgm:cxn modelId="{CF70CBAF-67B2-4204-8368-9A2E455495D7}" type="presOf" srcId="{43993E1B-0A46-4418-A2D2-FEC5624F4014}" destId="{ECFF2907-2CF9-402C-80B4-3F9101A02351}" srcOrd="0" destOrd="0" presId="urn:microsoft.com/office/officeart/2005/8/layout/orgChart1"/>
    <dgm:cxn modelId="{56C053B2-2F07-4FC0-8181-6224A37ADACD}" type="presOf" srcId="{1A59749B-1B7B-4586-BDB0-AB177E8F0107}" destId="{D3034331-417C-407D-A78C-19AB4CF149FF}" srcOrd="0" destOrd="0" presId="urn:microsoft.com/office/officeart/2005/8/layout/orgChart1"/>
    <dgm:cxn modelId="{222D12B7-ABA4-4091-9171-0CB56FE01B75}" type="presOf" srcId="{DD4D5531-58F4-4620-B697-556627032FF8}" destId="{DF50A9EA-8D13-4714-A463-B9C4AD3FF7E9}" srcOrd="1" destOrd="0" presId="urn:microsoft.com/office/officeart/2005/8/layout/orgChart1"/>
    <dgm:cxn modelId="{CD6B5CB8-2368-48F4-98CB-230389303B88}" srcId="{DD4D5531-58F4-4620-B697-556627032FF8}" destId="{1C2795DF-35AE-472A-9E0D-BD4FDD94AE29}" srcOrd="0" destOrd="0" parTransId="{539FA51B-D1B1-4DD4-AC7D-7163AAD1D0BB}" sibTransId="{AF376795-1349-496B-90C9-948AD6B05B9B}"/>
    <dgm:cxn modelId="{24A853BE-5587-47DA-A58D-C08FBBBE2045}" type="presOf" srcId="{43993E1B-0A46-4418-A2D2-FEC5624F4014}" destId="{682FF87D-EF2A-407B-A3CF-7116091FA7B7}" srcOrd="1" destOrd="0" presId="urn:microsoft.com/office/officeart/2005/8/layout/orgChart1"/>
    <dgm:cxn modelId="{725623C0-BB2F-4F34-ABCC-5BD5FBD95ACC}" type="presOf" srcId="{CD19EA92-EBD7-46ED-BE54-C4D8F12D5829}" destId="{3A7A12CD-8D6F-45FC-B1D0-1B1568E21096}" srcOrd="1" destOrd="0" presId="urn:microsoft.com/office/officeart/2005/8/layout/orgChart1"/>
    <dgm:cxn modelId="{47E8BBC2-12A0-4651-8A72-4DB57CD1802B}" type="presOf" srcId="{E19CC16B-AE0D-40DD-BAB1-30042A564C40}" destId="{5FDC02B0-21B7-492A-B17C-8F3DB5E3E543}" srcOrd="0" destOrd="0" presId="urn:microsoft.com/office/officeart/2005/8/layout/orgChart1"/>
    <dgm:cxn modelId="{CB5C11C4-8EA3-4670-A0BD-C1FD1762BAF4}" type="presOf" srcId="{CFDBA953-26B2-432B-9B55-ADC16C8EBDCC}" destId="{149ABC3F-ACEF-4F59-8D54-19A550D1E8B1}" srcOrd="0" destOrd="0" presId="urn:microsoft.com/office/officeart/2005/8/layout/orgChart1"/>
    <dgm:cxn modelId="{B6CB13C9-8243-48C3-B048-50EADCFA79F4}" type="presOf" srcId="{1C2795DF-35AE-472A-9E0D-BD4FDD94AE29}" destId="{D8F941BF-39AC-4173-A1C8-3C9307CC3524}" srcOrd="1" destOrd="0" presId="urn:microsoft.com/office/officeart/2005/8/layout/orgChart1"/>
    <dgm:cxn modelId="{27F5A9CB-CCC1-4146-ABE6-D4BA5CAF336B}" srcId="{DD4D5531-58F4-4620-B697-556627032FF8}" destId="{C410CB10-C664-4ADA-857F-85AC8304A249}" srcOrd="1" destOrd="0" parTransId="{FA270B5E-9168-4F30-8E79-6469306113ED}" sibTransId="{394F3B27-910D-4A8C-AEE5-4CA8521CD983}"/>
    <dgm:cxn modelId="{6A0308D2-A796-4987-BB59-540005BC7ED0}" srcId="{C410CB10-C664-4ADA-857F-85AC8304A249}" destId="{1A59749B-1B7B-4586-BDB0-AB177E8F0107}" srcOrd="2" destOrd="0" parTransId="{28CD2E5A-5856-4957-8B72-BF8B3110CFFA}" sibTransId="{197382A7-6DB1-4AC1-9726-33FA00372A8A}"/>
    <dgm:cxn modelId="{74B75BD2-25F8-4FB7-BD7A-870BF0A9C2EC}" type="presOf" srcId="{9F763C8C-FAC5-4F12-8092-EE89F70DF0A9}" destId="{A6C2A789-D1CD-4B40-BA1C-A839F7ADBFD0}" srcOrd="1" destOrd="0" presId="urn:microsoft.com/office/officeart/2005/8/layout/orgChart1"/>
    <dgm:cxn modelId="{22EF71DA-A675-4529-94B7-225EC7A29DB2}" type="presOf" srcId="{DD4D5531-58F4-4620-B697-556627032FF8}" destId="{63404D4A-8640-4D5B-B52F-C6150A8A9BFE}" srcOrd="0" destOrd="0" presId="urn:microsoft.com/office/officeart/2005/8/layout/orgChart1"/>
    <dgm:cxn modelId="{3D6A2FDC-B782-43E0-A759-DD0046B140AB}" srcId="{1C2795DF-35AE-472A-9E0D-BD4FDD94AE29}" destId="{CD19EA92-EBD7-46ED-BE54-C4D8F12D5829}" srcOrd="2" destOrd="0" parTransId="{AA3CC14C-3561-4324-B27C-EB5C2A3AC6D5}" sibTransId="{27B61190-9574-4246-9ECB-0C373A8B337A}"/>
    <dgm:cxn modelId="{126BF0DE-5581-443D-B4D9-598C1B62F911}" type="presOf" srcId="{539FA51B-D1B1-4DD4-AC7D-7163AAD1D0BB}" destId="{9C33EE9F-193F-41A6-A037-66CB7045DBFD}" srcOrd="0" destOrd="0" presId="urn:microsoft.com/office/officeart/2005/8/layout/orgChart1"/>
    <dgm:cxn modelId="{F1DEF3E4-B04E-4FA3-BF22-028878D7A65C}" type="presOf" srcId="{31247390-312D-4329-9A67-2D7170734255}" destId="{91C07388-C2FB-4133-923D-87567351F745}" srcOrd="0" destOrd="0" presId="urn:microsoft.com/office/officeart/2005/8/layout/orgChart1"/>
    <dgm:cxn modelId="{C6AAB7EA-3CB2-4D7E-9780-D8666AA0F4D4}" type="presOf" srcId="{2C2D34A3-8EEB-46C4-AD84-4E58AE686D48}" destId="{9D2FB7B2-CB60-4FEF-A9D1-730980C2DC81}" srcOrd="0" destOrd="0" presId="urn:microsoft.com/office/officeart/2005/8/layout/orgChart1"/>
    <dgm:cxn modelId="{B9F1FCEA-FCE8-4A24-BF3B-36BC867AD29E}" type="presOf" srcId="{BC87842D-E924-4D3C-8B43-27C12A61EA31}" destId="{86BAD3AA-02A5-4A75-A6E0-ACD2B5F4263F}" srcOrd="0" destOrd="0" presId="urn:microsoft.com/office/officeart/2005/8/layout/orgChart1"/>
    <dgm:cxn modelId="{BF2AC7F0-E86E-4688-8E19-49DF1FEDAE1D}" type="presOf" srcId="{7A66CEDD-F094-4A6C-B7A9-23B6276C40C2}" destId="{509BAC83-AB96-4D4A-833A-259A3903D588}" srcOrd="0" destOrd="0" presId="urn:microsoft.com/office/officeart/2005/8/layout/orgChart1"/>
    <dgm:cxn modelId="{983326F1-E40F-4752-8162-FFC876FBCDA4}" type="presOf" srcId="{28CD2E5A-5856-4957-8B72-BF8B3110CFFA}" destId="{CA304921-D569-4EE5-B153-C1F4FD3A4ED0}" srcOrd="0" destOrd="0" presId="urn:microsoft.com/office/officeart/2005/8/layout/orgChart1"/>
    <dgm:cxn modelId="{FE194AF4-9670-4080-BE47-C18A935CA0B0}" srcId="{C410CB10-C664-4ADA-857F-85AC8304A249}" destId="{CFDBA953-26B2-432B-9B55-ADC16C8EBDCC}" srcOrd="4" destOrd="0" parTransId="{8F935C61-F262-4756-9143-B5BC70A59F85}" sibTransId="{0278B94B-BFFC-4B2F-ABDF-836C62580549}"/>
    <dgm:cxn modelId="{2E1973F4-1C2C-4611-84B2-4317EA85B0C0}" type="presOf" srcId="{8FA327D9-8681-47DE-B6D6-3B55E7B4B7A7}" destId="{507D5146-2D7A-48EC-849E-671428179FD6}" srcOrd="0" destOrd="0" presId="urn:microsoft.com/office/officeart/2005/8/layout/orgChart1"/>
    <dgm:cxn modelId="{52F0EDF5-7D25-4B58-8EC9-1F0D8BA3A3AB}" srcId="{1C2795DF-35AE-472A-9E0D-BD4FDD94AE29}" destId="{24E996EA-84E1-41E0-838E-18765578E61B}" srcOrd="6" destOrd="0" parTransId="{DEF7D483-B3F2-4432-B6BE-923A60EE5F15}" sibTransId="{C39EC833-6919-4953-B091-80A660B8B44E}"/>
    <dgm:cxn modelId="{A00D58F8-3C6C-40F0-BFC9-9ED4FE64E445}" srcId="{DD4D5531-58F4-4620-B697-556627032FF8}" destId="{E19CC16B-AE0D-40DD-BAB1-30042A564C40}" srcOrd="2" destOrd="0" parTransId="{0BFFD1A3-4905-4380-9471-337CB4C2BED0}" sibTransId="{AFDD999C-8A9D-4C88-A7BC-592E3759E51C}"/>
    <dgm:cxn modelId="{7D0EACFF-35E7-4C7A-B491-28CF89B93554}" type="presOf" srcId="{C410CB10-C664-4ADA-857F-85AC8304A249}" destId="{F2061128-CBF8-4189-9237-CB6B5074D25D}" srcOrd="1" destOrd="0" presId="urn:microsoft.com/office/officeart/2005/8/layout/orgChart1"/>
    <dgm:cxn modelId="{7074AF49-E848-4223-B4E7-B4759326A942}" type="presParOf" srcId="{952C4510-0D2F-439B-8512-94FAAA087B4E}" destId="{D1D13884-6F28-40BF-817E-F0CFBD1DE0A7}" srcOrd="0" destOrd="0" presId="urn:microsoft.com/office/officeart/2005/8/layout/orgChart1"/>
    <dgm:cxn modelId="{52CADF92-4DAF-4830-AE05-F5CD21BF6175}" type="presParOf" srcId="{D1D13884-6F28-40BF-817E-F0CFBD1DE0A7}" destId="{D8AABC7F-23F5-420D-837F-1203E2F45C78}" srcOrd="0" destOrd="0" presId="urn:microsoft.com/office/officeart/2005/8/layout/orgChart1"/>
    <dgm:cxn modelId="{29D40A14-8EB6-44CF-AB01-0A6CF2E93BBC}" type="presParOf" srcId="{D8AABC7F-23F5-420D-837F-1203E2F45C78}" destId="{63404D4A-8640-4D5B-B52F-C6150A8A9BFE}" srcOrd="0" destOrd="0" presId="urn:microsoft.com/office/officeart/2005/8/layout/orgChart1"/>
    <dgm:cxn modelId="{E9CCE74E-A34D-4FA4-91B8-9DED487595EA}" type="presParOf" srcId="{D8AABC7F-23F5-420D-837F-1203E2F45C78}" destId="{DF50A9EA-8D13-4714-A463-B9C4AD3FF7E9}" srcOrd="1" destOrd="0" presId="urn:microsoft.com/office/officeart/2005/8/layout/orgChart1"/>
    <dgm:cxn modelId="{B5BA17FF-3892-446F-9635-7479C564718F}" type="presParOf" srcId="{D1D13884-6F28-40BF-817E-F0CFBD1DE0A7}" destId="{A03F9404-E274-45C7-A864-8F50984D205F}" srcOrd="1" destOrd="0" presId="urn:microsoft.com/office/officeart/2005/8/layout/orgChart1"/>
    <dgm:cxn modelId="{0A7EF0C9-2F82-44CE-BF33-5256465E5CA5}" type="presParOf" srcId="{A03F9404-E274-45C7-A864-8F50984D205F}" destId="{9C33EE9F-193F-41A6-A037-66CB7045DBFD}" srcOrd="0" destOrd="0" presId="urn:microsoft.com/office/officeart/2005/8/layout/orgChart1"/>
    <dgm:cxn modelId="{A976BA88-26A0-46FD-A72E-FE9C52D03F9C}" type="presParOf" srcId="{A03F9404-E274-45C7-A864-8F50984D205F}" destId="{9194CF5A-1E0E-49B9-BAE5-1218092FEB7B}" srcOrd="1" destOrd="0" presId="urn:microsoft.com/office/officeart/2005/8/layout/orgChart1"/>
    <dgm:cxn modelId="{4D1DC7EC-5648-4FF9-8EE9-DDC0714C13BF}" type="presParOf" srcId="{9194CF5A-1E0E-49B9-BAE5-1218092FEB7B}" destId="{8538EE44-3DEC-430A-B200-CFC84D357E68}" srcOrd="0" destOrd="0" presId="urn:microsoft.com/office/officeart/2005/8/layout/orgChart1"/>
    <dgm:cxn modelId="{6216194C-E0AF-421F-91EC-6F4F6C46ECC7}" type="presParOf" srcId="{8538EE44-3DEC-430A-B200-CFC84D357E68}" destId="{DE8A6DE6-92E6-4FE8-BD77-0BB7D2BED2C2}" srcOrd="0" destOrd="0" presId="urn:microsoft.com/office/officeart/2005/8/layout/orgChart1"/>
    <dgm:cxn modelId="{C8EABD1F-4E89-4132-B617-4B25AE18359E}" type="presParOf" srcId="{8538EE44-3DEC-430A-B200-CFC84D357E68}" destId="{D8F941BF-39AC-4173-A1C8-3C9307CC3524}" srcOrd="1" destOrd="0" presId="urn:microsoft.com/office/officeart/2005/8/layout/orgChart1"/>
    <dgm:cxn modelId="{3DBD00B8-4854-4563-A436-87F6680771A2}" type="presParOf" srcId="{9194CF5A-1E0E-49B9-BAE5-1218092FEB7B}" destId="{C141F85D-DD21-4C26-A3DD-51B6BE521160}" srcOrd="1" destOrd="0" presId="urn:microsoft.com/office/officeart/2005/8/layout/orgChart1"/>
    <dgm:cxn modelId="{1048BAEA-2D5B-478A-9784-3731F23030A6}" type="presParOf" srcId="{C141F85D-DD21-4C26-A3DD-51B6BE521160}" destId="{507D5146-2D7A-48EC-849E-671428179FD6}" srcOrd="0" destOrd="0" presId="urn:microsoft.com/office/officeart/2005/8/layout/orgChart1"/>
    <dgm:cxn modelId="{81DF65B3-13B8-4911-857E-C4A3B38C0727}" type="presParOf" srcId="{C141F85D-DD21-4C26-A3DD-51B6BE521160}" destId="{6B68C380-A7DB-47E8-8421-9B6FA638D845}" srcOrd="1" destOrd="0" presId="urn:microsoft.com/office/officeart/2005/8/layout/orgChart1"/>
    <dgm:cxn modelId="{D6F68963-BC94-48DC-8433-7627141806C0}" type="presParOf" srcId="{6B68C380-A7DB-47E8-8421-9B6FA638D845}" destId="{5C474C99-79CC-48D6-9EA6-F93C966C4C87}" srcOrd="0" destOrd="0" presId="urn:microsoft.com/office/officeart/2005/8/layout/orgChart1"/>
    <dgm:cxn modelId="{E0DEE4EC-F22D-418D-BD2F-ED43769D5654}" type="presParOf" srcId="{5C474C99-79CC-48D6-9EA6-F93C966C4C87}" destId="{384ADAB8-0614-47BF-8AAF-1FE503E1F777}" srcOrd="0" destOrd="0" presId="urn:microsoft.com/office/officeart/2005/8/layout/orgChart1"/>
    <dgm:cxn modelId="{4D663B91-1D85-4066-B654-7777BA80DD2E}" type="presParOf" srcId="{5C474C99-79CC-48D6-9EA6-F93C966C4C87}" destId="{43FA4736-5B40-457B-A19E-7D87BCE76653}" srcOrd="1" destOrd="0" presId="urn:microsoft.com/office/officeart/2005/8/layout/orgChart1"/>
    <dgm:cxn modelId="{FBDBBBD6-8BC6-42A3-AC7E-51A2C0E9B2F4}" type="presParOf" srcId="{6B68C380-A7DB-47E8-8421-9B6FA638D845}" destId="{C189CE58-9AFD-4764-B3EC-08410C6C7E91}" srcOrd="1" destOrd="0" presId="urn:microsoft.com/office/officeart/2005/8/layout/orgChart1"/>
    <dgm:cxn modelId="{36BCEF95-DE3F-41FA-9D30-0691BACF4B15}" type="presParOf" srcId="{6B68C380-A7DB-47E8-8421-9B6FA638D845}" destId="{7BCD9DAB-744A-4BCA-A2A1-5D6B5E82FC01}" srcOrd="2" destOrd="0" presId="urn:microsoft.com/office/officeart/2005/8/layout/orgChart1"/>
    <dgm:cxn modelId="{0F1615D6-D212-42C3-BF37-BEFD6686EFF9}" type="presParOf" srcId="{C141F85D-DD21-4C26-A3DD-51B6BE521160}" destId="{509BAC83-AB96-4D4A-833A-259A3903D588}" srcOrd="2" destOrd="0" presId="urn:microsoft.com/office/officeart/2005/8/layout/orgChart1"/>
    <dgm:cxn modelId="{8D30408C-3FCA-4CC2-867D-3B7A922CC08C}" type="presParOf" srcId="{C141F85D-DD21-4C26-A3DD-51B6BE521160}" destId="{23FA70A3-5C8A-4F9C-B948-3CBD108479AF}" srcOrd="3" destOrd="0" presId="urn:microsoft.com/office/officeart/2005/8/layout/orgChart1"/>
    <dgm:cxn modelId="{65ACF1D4-9A5D-4D22-82F9-0CDF4B8FFFFD}" type="presParOf" srcId="{23FA70A3-5C8A-4F9C-B948-3CBD108479AF}" destId="{1749EDF5-DF9F-4F81-97B8-A40A340C67DF}" srcOrd="0" destOrd="0" presId="urn:microsoft.com/office/officeart/2005/8/layout/orgChart1"/>
    <dgm:cxn modelId="{6B6C9844-DF3D-44A6-8784-F60EF403B1E7}" type="presParOf" srcId="{1749EDF5-DF9F-4F81-97B8-A40A340C67DF}" destId="{08576179-E4B6-41AC-8B4F-227C34FB56EF}" srcOrd="0" destOrd="0" presId="urn:microsoft.com/office/officeart/2005/8/layout/orgChart1"/>
    <dgm:cxn modelId="{94A32119-5FF8-4BBA-808F-AE2766A980AC}" type="presParOf" srcId="{1749EDF5-DF9F-4F81-97B8-A40A340C67DF}" destId="{A6C2A789-D1CD-4B40-BA1C-A839F7ADBFD0}" srcOrd="1" destOrd="0" presId="urn:microsoft.com/office/officeart/2005/8/layout/orgChart1"/>
    <dgm:cxn modelId="{B9F2A08A-C204-452C-B3BB-BA8D6F0B1F2B}" type="presParOf" srcId="{23FA70A3-5C8A-4F9C-B948-3CBD108479AF}" destId="{FE3F6B6F-68CE-44C2-A510-F13EFFF6E0DB}" srcOrd="1" destOrd="0" presId="urn:microsoft.com/office/officeart/2005/8/layout/orgChart1"/>
    <dgm:cxn modelId="{1DCA2B1D-D731-4F95-960E-C0816CED98DC}" type="presParOf" srcId="{23FA70A3-5C8A-4F9C-B948-3CBD108479AF}" destId="{41C82E92-B4CF-4046-858C-D82BF0C886B8}" srcOrd="2" destOrd="0" presId="urn:microsoft.com/office/officeart/2005/8/layout/orgChart1"/>
    <dgm:cxn modelId="{EDD30D18-D6A0-44E3-AFAC-1AFB6720A208}" type="presParOf" srcId="{C141F85D-DD21-4C26-A3DD-51B6BE521160}" destId="{D765B752-4524-4CE5-B307-D33F50B14D99}" srcOrd="4" destOrd="0" presId="urn:microsoft.com/office/officeart/2005/8/layout/orgChart1"/>
    <dgm:cxn modelId="{209D7EBE-96F6-4531-9BE1-727C5B740647}" type="presParOf" srcId="{C141F85D-DD21-4C26-A3DD-51B6BE521160}" destId="{084CE1DB-41B2-4482-94D9-6ECDC838977F}" srcOrd="5" destOrd="0" presId="urn:microsoft.com/office/officeart/2005/8/layout/orgChart1"/>
    <dgm:cxn modelId="{389CDAF0-B09A-45EC-9E29-0796C9AA8A31}" type="presParOf" srcId="{084CE1DB-41B2-4482-94D9-6ECDC838977F}" destId="{CDBB4D0B-141D-40DD-B2AB-60691E2AB56A}" srcOrd="0" destOrd="0" presId="urn:microsoft.com/office/officeart/2005/8/layout/orgChart1"/>
    <dgm:cxn modelId="{900E44F2-46C3-44E5-8A6C-1A35B558DA25}" type="presParOf" srcId="{CDBB4D0B-141D-40DD-B2AB-60691E2AB56A}" destId="{8F980031-DF64-4EB9-988E-1CFC59642A2F}" srcOrd="0" destOrd="0" presId="urn:microsoft.com/office/officeart/2005/8/layout/orgChart1"/>
    <dgm:cxn modelId="{2C846D72-3615-4611-8083-4A6F14FA83FC}" type="presParOf" srcId="{CDBB4D0B-141D-40DD-B2AB-60691E2AB56A}" destId="{3A7A12CD-8D6F-45FC-B1D0-1B1568E21096}" srcOrd="1" destOrd="0" presId="urn:microsoft.com/office/officeart/2005/8/layout/orgChart1"/>
    <dgm:cxn modelId="{E64E9C87-F3D8-43E1-9E86-9636CC233496}" type="presParOf" srcId="{084CE1DB-41B2-4482-94D9-6ECDC838977F}" destId="{2B476225-5A7B-4CAB-91A8-7B513D7524EB}" srcOrd="1" destOrd="0" presId="urn:microsoft.com/office/officeart/2005/8/layout/orgChart1"/>
    <dgm:cxn modelId="{14D9CB48-3F16-4FFD-8BBA-B7BC5AA0675C}" type="presParOf" srcId="{084CE1DB-41B2-4482-94D9-6ECDC838977F}" destId="{14BC3350-3D95-49A1-A02E-736C5F979C8D}" srcOrd="2" destOrd="0" presId="urn:microsoft.com/office/officeart/2005/8/layout/orgChart1"/>
    <dgm:cxn modelId="{675A377B-AB7B-494B-8AE9-7521284336BE}" type="presParOf" srcId="{C141F85D-DD21-4C26-A3DD-51B6BE521160}" destId="{C66316F6-337C-4FF9-B047-0722E072FA96}" srcOrd="6" destOrd="0" presId="urn:microsoft.com/office/officeart/2005/8/layout/orgChart1"/>
    <dgm:cxn modelId="{33A958AF-D6C4-48F6-8174-971342AAEAA9}" type="presParOf" srcId="{C141F85D-DD21-4C26-A3DD-51B6BE521160}" destId="{6CD4FFD5-F001-46B6-9478-8222A2D1AE35}" srcOrd="7" destOrd="0" presId="urn:microsoft.com/office/officeart/2005/8/layout/orgChart1"/>
    <dgm:cxn modelId="{CB0893C8-9C13-429E-BB8F-C1B7B75C83AA}" type="presParOf" srcId="{6CD4FFD5-F001-46B6-9478-8222A2D1AE35}" destId="{7F10F90C-4FFF-4F36-B543-5A759BEEC81B}" srcOrd="0" destOrd="0" presId="urn:microsoft.com/office/officeart/2005/8/layout/orgChart1"/>
    <dgm:cxn modelId="{5487D65F-8B43-4727-8D37-57E579644333}" type="presParOf" srcId="{7F10F90C-4FFF-4F36-B543-5A759BEEC81B}" destId="{E2095425-FA71-400F-8F31-7CBA704A76F5}" srcOrd="0" destOrd="0" presId="urn:microsoft.com/office/officeart/2005/8/layout/orgChart1"/>
    <dgm:cxn modelId="{1DCC0193-1500-4D8E-AAF1-E8C7C48BD2D8}" type="presParOf" srcId="{7F10F90C-4FFF-4F36-B543-5A759BEEC81B}" destId="{91926901-4278-4CA5-B091-A76D568436B0}" srcOrd="1" destOrd="0" presId="urn:microsoft.com/office/officeart/2005/8/layout/orgChart1"/>
    <dgm:cxn modelId="{80067D29-86F3-4836-AF7D-6043A0B2D8CB}" type="presParOf" srcId="{6CD4FFD5-F001-46B6-9478-8222A2D1AE35}" destId="{AD4FA40C-C3AB-4701-B58F-D3A8E6C5B1DA}" srcOrd="1" destOrd="0" presId="urn:microsoft.com/office/officeart/2005/8/layout/orgChart1"/>
    <dgm:cxn modelId="{6573B796-1795-4651-8EB1-27AEB8EB3AF2}" type="presParOf" srcId="{6CD4FFD5-F001-46B6-9478-8222A2D1AE35}" destId="{4BFFB763-76EF-4AF2-8E43-84A503FBB3A9}" srcOrd="2" destOrd="0" presId="urn:microsoft.com/office/officeart/2005/8/layout/orgChart1"/>
    <dgm:cxn modelId="{6D1D7CF1-4753-410F-9788-A68C4823E1E0}" type="presParOf" srcId="{C141F85D-DD21-4C26-A3DD-51B6BE521160}" destId="{91A886BB-FF03-4618-8CFD-D911B7EF6494}" srcOrd="8" destOrd="0" presId="urn:microsoft.com/office/officeart/2005/8/layout/orgChart1"/>
    <dgm:cxn modelId="{9A328BD6-3361-4AE7-9230-2588EFCF10F6}" type="presParOf" srcId="{C141F85D-DD21-4C26-A3DD-51B6BE521160}" destId="{86491B98-2270-4774-8E00-F77BC2153494}" srcOrd="9" destOrd="0" presId="urn:microsoft.com/office/officeart/2005/8/layout/orgChart1"/>
    <dgm:cxn modelId="{84F4D804-0CA6-4AB8-A08D-CFE1BF82EA17}" type="presParOf" srcId="{86491B98-2270-4774-8E00-F77BC2153494}" destId="{63276370-4AAE-49DB-AB66-2066E9FFC12B}" srcOrd="0" destOrd="0" presId="urn:microsoft.com/office/officeart/2005/8/layout/orgChart1"/>
    <dgm:cxn modelId="{F7AC3A37-8B6A-407C-A013-B2F45C3EA944}" type="presParOf" srcId="{63276370-4AAE-49DB-AB66-2066E9FFC12B}" destId="{4A685B3B-C2D1-4236-B9C1-A3E858E3037C}" srcOrd="0" destOrd="0" presId="urn:microsoft.com/office/officeart/2005/8/layout/orgChart1"/>
    <dgm:cxn modelId="{755443FD-D237-4D1F-808B-2DFC025EB1AF}" type="presParOf" srcId="{63276370-4AAE-49DB-AB66-2066E9FFC12B}" destId="{3B2D3768-1AFE-4D0D-B48A-96C0D9113C88}" srcOrd="1" destOrd="0" presId="urn:microsoft.com/office/officeart/2005/8/layout/orgChart1"/>
    <dgm:cxn modelId="{25D2E242-A6B7-4D68-B142-C99332ED574A}" type="presParOf" srcId="{86491B98-2270-4774-8E00-F77BC2153494}" destId="{4CFE20FA-D789-4557-9BDB-97D37E469DDC}" srcOrd="1" destOrd="0" presId="urn:microsoft.com/office/officeart/2005/8/layout/orgChart1"/>
    <dgm:cxn modelId="{AA96030F-8E66-47E8-8073-71B707130936}" type="presParOf" srcId="{86491B98-2270-4774-8E00-F77BC2153494}" destId="{3F78A5A1-2B45-4605-882F-EF3DC3F85DF9}" srcOrd="2" destOrd="0" presId="urn:microsoft.com/office/officeart/2005/8/layout/orgChart1"/>
    <dgm:cxn modelId="{1628A675-8D9A-4E0A-A16E-D19E1085F845}" type="presParOf" srcId="{C141F85D-DD21-4C26-A3DD-51B6BE521160}" destId="{CD4CB325-E7DD-4D1F-833A-C116AED62F00}" srcOrd="10" destOrd="0" presId="urn:microsoft.com/office/officeart/2005/8/layout/orgChart1"/>
    <dgm:cxn modelId="{B22A5FD3-1369-40C8-8A23-D9AEE552DDE1}" type="presParOf" srcId="{C141F85D-DD21-4C26-A3DD-51B6BE521160}" destId="{3C3A42BF-4D44-477F-A704-CA77A14CD3A1}" srcOrd="11" destOrd="0" presId="urn:microsoft.com/office/officeart/2005/8/layout/orgChart1"/>
    <dgm:cxn modelId="{EDAE9E00-5682-4936-9527-9A7B07FD46A7}" type="presParOf" srcId="{3C3A42BF-4D44-477F-A704-CA77A14CD3A1}" destId="{C37666B2-6AFA-4F73-8CF1-80F92712F929}" srcOrd="0" destOrd="0" presId="urn:microsoft.com/office/officeart/2005/8/layout/orgChart1"/>
    <dgm:cxn modelId="{32717C42-1951-4BF6-A24A-6077A4A11F4A}" type="presParOf" srcId="{C37666B2-6AFA-4F73-8CF1-80F92712F929}" destId="{25950E9A-3679-4853-A393-01785CEAB402}" srcOrd="0" destOrd="0" presId="urn:microsoft.com/office/officeart/2005/8/layout/orgChart1"/>
    <dgm:cxn modelId="{6C7B44CB-3B79-46EA-83B7-975451FF45C8}" type="presParOf" srcId="{C37666B2-6AFA-4F73-8CF1-80F92712F929}" destId="{7F83775B-F9EC-4261-812C-AE4F81CDB745}" srcOrd="1" destOrd="0" presId="urn:microsoft.com/office/officeart/2005/8/layout/orgChart1"/>
    <dgm:cxn modelId="{1C664F37-F16D-4290-86AE-A25635A8FAEA}" type="presParOf" srcId="{3C3A42BF-4D44-477F-A704-CA77A14CD3A1}" destId="{C85FD014-0B38-4517-A6D6-7E3CA27AD179}" srcOrd="1" destOrd="0" presId="urn:microsoft.com/office/officeart/2005/8/layout/orgChart1"/>
    <dgm:cxn modelId="{90DA66EF-14E7-49AD-A030-4777BBAE3C90}" type="presParOf" srcId="{3C3A42BF-4D44-477F-A704-CA77A14CD3A1}" destId="{53404018-45B4-4888-BBAD-5CA1270858CA}" srcOrd="2" destOrd="0" presId="urn:microsoft.com/office/officeart/2005/8/layout/orgChart1"/>
    <dgm:cxn modelId="{01776788-BB51-49A6-AA5F-C4D2A27D7AA7}" type="presParOf" srcId="{C141F85D-DD21-4C26-A3DD-51B6BE521160}" destId="{228A1396-AB45-4DA0-8167-6AE019A074D6}" srcOrd="12" destOrd="0" presId="urn:microsoft.com/office/officeart/2005/8/layout/orgChart1"/>
    <dgm:cxn modelId="{1D42FF3C-0CBA-4CE9-A267-0A4370114A29}" type="presParOf" srcId="{C141F85D-DD21-4C26-A3DD-51B6BE521160}" destId="{34239ECF-F5FD-4EB0-83C7-F635C0C58583}" srcOrd="13" destOrd="0" presId="urn:microsoft.com/office/officeart/2005/8/layout/orgChart1"/>
    <dgm:cxn modelId="{37811654-EA36-4940-92E8-84042EC4EF54}" type="presParOf" srcId="{34239ECF-F5FD-4EB0-83C7-F635C0C58583}" destId="{C54F259A-6161-48AF-9B3D-E7982CF55F6B}" srcOrd="0" destOrd="0" presId="urn:microsoft.com/office/officeart/2005/8/layout/orgChart1"/>
    <dgm:cxn modelId="{1897075F-3C9A-4A2A-A211-7E8C1F89D344}" type="presParOf" srcId="{C54F259A-6161-48AF-9B3D-E7982CF55F6B}" destId="{20325BD9-65DD-4E74-8C86-AA3DDF982F38}" srcOrd="0" destOrd="0" presId="urn:microsoft.com/office/officeart/2005/8/layout/orgChart1"/>
    <dgm:cxn modelId="{95353125-582F-454D-A0D1-5A545C1EF169}" type="presParOf" srcId="{C54F259A-6161-48AF-9B3D-E7982CF55F6B}" destId="{C96751A2-EBB2-4224-AD12-7DCCE5C23061}" srcOrd="1" destOrd="0" presId="urn:microsoft.com/office/officeart/2005/8/layout/orgChart1"/>
    <dgm:cxn modelId="{2AE33470-7F81-4AC9-983F-19912D81B885}" type="presParOf" srcId="{34239ECF-F5FD-4EB0-83C7-F635C0C58583}" destId="{77E1C4D8-D153-4E5B-8419-97D0B9D5DBC4}" srcOrd="1" destOrd="0" presId="urn:microsoft.com/office/officeart/2005/8/layout/orgChart1"/>
    <dgm:cxn modelId="{833DC4D2-9738-49FF-B0C4-829FA7FEC563}" type="presParOf" srcId="{34239ECF-F5FD-4EB0-83C7-F635C0C58583}" destId="{59E3E67F-3505-4AB1-9A6C-3D481E78D82A}" srcOrd="2" destOrd="0" presId="urn:microsoft.com/office/officeart/2005/8/layout/orgChart1"/>
    <dgm:cxn modelId="{C4352A58-BDC0-4C81-AB1E-7F12D6C47920}" type="presParOf" srcId="{9194CF5A-1E0E-49B9-BAE5-1218092FEB7B}" destId="{3A9D4A50-43B1-4C7D-BD7E-B66B8F92E91D}" srcOrd="2" destOrd="0" presId="urn:microsoft.com/office/officeart/2005/8/layout/orgChart1"/>
    <dgm:cxn modelId="{D0F7F0FE-A58E-4879-8F93-67705AC30068}" type="presParOf" srcId="{A03F9404-E274-45C7-A864-8F50984D205F}" destId="{A7C15D19-DBAD-465A-A33D-0E4DA37AF99B}" srcOrd="2" destOrd="0" presId="urn:microsoft.com/office/officeart/2005/8/layout/orgChart1"/>
    <dgm:cxn modelId="{1BE46A7E-AB5C-4E9E-901B-648CF9AB1DC8}" type="presParOf" srcId="{A03F9404-E274-45C7-A864-8F50984D205F}" destId="{425DAAFC-CB2A-4DC1-9EBB-015371C6F1AF}" srcOrd="3" destOrd="0" presId="urn:microsoft.com/office/officeart/2005/8/layout/orgChart1"/>
    <dgm:cxn modelId="{89ECB2E7-E7D1-4569-8F4B-8D79FE108D11}" type="presParOf" srcId="{425DAAFC-CB2A-4DC1-9EBB-015371C6F1AF}" destId="{447844AD-FC96-43EA-BD59-6937986F1D3B}" srcOrd="0" destOrd="0" presId="urn:microsoft.com/office/officeart/2005/8/layout/orgChart1"/>
    <dgm:cxn modelId="{F9E18724-5B79-486C-A8BE-9C063AE2F3CA}" type="presParOf" srcId="{447844AD-FC96-43EA-BD59-6937986F1D3B}" destId="{84F61C3E-2169-4F60-93BB-87D5CA1690CF}" srcOrd="0" destOrd="0" presId="urn:microsoft.com/office/officeart/2005/8/layout/orgChart1"/>
    <dgm:cxn modelId="{11F5BF9B-A0C9-4DAE-B880-A0306A0332A1}" type="presParOf" srcId="{447844AD-FC96-43EA-BD59-6937986F1D3B}" destId="{F2061128-CBF8-4189-9237-CB6B5074D25D}" srcOrd="1" destOrd="0" presId="urn:microsoft.com/office/officeart/2005/8/layout/orgChart1"/>
    <dgm:cxn modelId="{A3AD9258-18DF-4576-94DB-8A3204AA1EF9}" type="presParOf" srcId="{425DAAFC-CB2A-4DC1-9EBB-015371C6F1AF}" destId="{CACB4BFE-2753-4E91-B8A7-B99415A08196}" srcOrd="1" destOrd="0" presId="urn:microsoft.com/office/officeart/2005/8/layout/orgChart1"/>
    <dgm:cxn modelId="{5EE454A8-BDEC-48F9-9738-5F4938FE6C8F}" type="presParOf" srcId="{CACB4BFE-2753-4E91-B8A7-B99415A08196}" destId="{3ED2BE71-A89E-4400-B38B-5BBAE90D33FA}" srcOrd="0" destOrd="0" presId="urn:microsoft.com/office/officeart/2005/8/layout/orgChart1"/>
    <dgm:cxn modelId="{B11B02DD-4DDB-4955-B01F-695F67CF4907}" type="presParOf" srcId="{CACB4BFE-2753-4E91-B8A7-B99415A08196}" destId="{E4662DDE-2C99-4D54-BAE1-8FA8A5E7F229}" srcOrd="1" destOrd="0" presId="urn:microsoft.com/office/officeart/2005/8/layout/orgChart1"/>
    <dgm:cxn modelId="{0FE81617-5164-4287-9D3E-3DC96B350ED8}" type="presParOf" srcId="{E4662DDE-2C99-4D54-BAE1-8FA8A5E7F229}" destId="{CB52A458-A3CD-43ED-9BD4-27BD64A3A84C}" srcOrd="0" destOrd="0" presId="urn:microsoft.com/office/officeart/2005/8/layout/orgChart1"/>
    <dgm:cxn modelId="{23DC1E03-4B1E-43B2-84AE-6BEAB53EEF6E}" type="presParOf" srcId="{CB52A458-A3CD-43ED-9BD4-27BD64A3A84C}" destId="{86BAD3AA-02A5-4A75-A6E0-ACD2B5F4263F}" srcOrd="0" destOrd="0" presId="urn:microsoft.com/office/officeart/2005/8/layout/orgChart1"/>
    <dgm:cxn modelId="{3E838E14-12B0-4440-A5BC-6F770DF6DA00}" type="presParOf" srcId="{CB52A458-A3CD-43ED-9BD4-27BD64A3A84C}" destId="{37B6272B-B840-4EFC-A6CF-236AD5C4B1AB}" srcOrd="1" destOrd="0" presId="urn:microsoft.com/office/officeart/2005/8/layout/orgChart1"/>
    <dgm:cxn modelId="{F548279C-D392-410B-BDB4-10B4BE089578}" type="presParOf" srcId="{E4662DDE-2C99-4D54-BAE1-8FA8A5E7F229}" destId="{91F403C0-2596-43A3-A76B-B00BCD2BFFBA}" srcOrd="1" destOrd="0" presId="urn:microsoft.com/office/officeart/2005/8/layout/orgChart1"/>
    <dgm:cxn modelId="{8EEF2F2B-5B9E-43A0-874D-50B9380114F8}" type="presParOf" srcId="{E4662DDE-2C99-4D54-BAE1-8FA8A5E7F229}" destId="{463232C2-9C4C-4354-A749-5347C6561B10}" srcOrd="2" destOrd="0" presId="urn:microsoft.com/office/officeart/2005/8/layout/orgChart1"/>
    <dgm:cxn modelId="{1CAA40D2-A3F8-49E5-9290-2AC470DCB082}" type="presParOf" srcId="{CACB4BFE-2753-4E91-B8A7-B99415A08196}" destId="{934E3B2B-B025-4410-876D-E6B3E97BE172}" srcOrd="2" destOrd="0" presId="urn:microsoft.com/office/officeart/2005/8/layout/orgChart1"/>
    <dgm:cxn modelId="{5CC54A26-66F3-486A-8AA9-C801CB2E7058}" type="presParOf" srcId="{CACB4BFE-2753-4E91-B8A7-B99415A08196}" destId="{E24ABD6A-BC23-4BE2-AD20-7ACFEBFCEC60}" srcOrd="3" destOrd="0" presId="urn:microsoft.com/office/officeart/2005/8/layout/orgChart1"/>
    <dgm:cxn modelId="{10C2D476-5E5E-421C-B1BD-3417D0BDA47F}" type="presParOf" srcId="{E24ABD6A-BC23-4BE2-AD20-7ACFEBFCEC60}" destId="{B81C7F4B-9FEC-4A17-A48E-0217EC5303FC}" srcOrd="0" destOrd="0" presId="urn:microsoft.com/office/officeart/2005/8/layout/orgChart1"/>
    <dgm:cxn modelId="{3D36D068-658F-43F1-B923-CB3C2F7B0055}" type="presParOf" srcId="{B81C7F4B-9FEC-4A17-A48E-0217EC5303FC}" destId="{5E4429E9-49E5-497E-87DF-BE866333C395}" srcOrd="0" destOrd="0" presId="urn:microsoft.com/office/officeart/2005/8/layout/orgChart1"/>
    <dgm:cxn modelId="{009FDE7A-3309-40FE-AA19-0EE06A209EF0}" type="presParOf" srcId="{B81C7F4B-9FEC-4A17-A48E-0217EC5303FC}" destId="{BE039E8A-B11A-48CD-9D15-5BE45E0278A1}" srcOrd="1" destOrd="0" presId="urn:microsoft.com/office/officeart/2005/8/layout/orgChart1"/>
    <dgm:cxn modelId="{60731E0F-CADD-499D-91E2-164E07E6BDA7}" type="presParOf" srcId="{E24ABD6A-BC23-4BE2-AD20-7ACFEBFCEC60}" destId="{AAED3C4F-9203-42B3-B01E-AE4FD25C078C}" srcOrd="1" destOrd="0" presId="urn:microsoft.com/office/officeart/2005/8/layout/orgChart1"/>
    <dgm:cxn modelId="{D329612D-9B7A-4BCF-A190-FA62FC2E7B15}" type="presParOf" srcId="{E24ABD6A-BC23-4BE2-AD20-7ACFEBFCEC60}" destId="{E75F50AC-753D-4CB4-ACE7-FE28043E5DA9}" srcOrd="2" destOrd="0" presId="urn:microsoft.com/office/officeart/2005/8/layout/orgChart1"/>
    <dgm:cxn modelId="{49CB3FAE-88A8-483A-AE15-F588109D4D6B}" type="presParOf" srcId="{CACB4BFE-2753-4E91-B8A7-B99415A08196}" destId="{CA304921-D569-4EE5-B153-C1F4FD3A4ED0}" srcOrd="4" destOrd="0" presId="urn:microsoft.com/office/officeart/2005/8/layout/orgChart1"/>
    <dgm:cxn modelId="{5FD5991B-D726-4208-BE08-F8EAD25BC743}" type="presParOf" srcId="{CACB4BFE-2753-4E91-B8A7-B99415A08196}" destId="{2974BFDB-CEFE-47B1-A26D-3A47E4692A60}" srcOrd="5" destOrd="0" presId="urn:microsoft.com/office/officeart/2005/8/layout/orgChart1"/>
    <dgm:cxn modelId="{72B2D60F-DD25-47DD-9EC9-158F39E72A6A}" type="presParOf" srcId="{2974BFDB-CEFE-47B1-A26D-3A47E4692A60}" destId="{C9D6EB7A-9020-4CF7-B215-0C66BD22426B}" srcOrd="0" destOrd="0" presId="urn:microsoft.com/office/officeart/2005/8/layout/orgChart1"/>
    <dgm:cxn modelId="{7F6BF016-E438-4D1A-A592-78D23BC4A9CA}" type="presParOf" srcId="{C9D6EB7A-9020-4CF7-B215-0C66BD22426B}" destId="{D3034331-417C-407D-A78C-19AB4CF149FF}" srcOrd="0" destOrd="0" presId="urn:microsoft.com/office/officeart/2005/8/layout/orgChart1"/>
    <dgm:cxn modelId="{7ECCF2BA-9173-4E05-A303-5D5A906A3D1E}" type="presParOf" srcId="{C9D6EB7A-9020-4CF7-B215-0C66BD22426B}" destId="{B1398E84-7DC3-429C-942C-3045C7269BBC}" srcOrd="1" destOrd="0" presId="urn:microsoft.com/office/officeart/2005/8/layout/orgChart1"/>
    <dgm:cxn modelId="{8BA3400E-37CA-490B-BEA9-89340A0F54E5}" type="presParOf" srcId="{2974BFDB-CEFE-47B1-A26D-3A47E4692A60}" destId="{D31070E8-642D-4883-8CCF-B6FD6D986A76}" srcOrd="1" destOrd="0" presId="urn:microsoft.com/office/officeart/2005/8/layout/orgChart1"/>
    <dgm:cxn modelId="{29C5F37B-CB09-4163-A512-875B5BC7C4CE}" type="presParOf" srcId="{2974BFDB-CEFE-47B1-A26D-3A47E4692A60}" destId="{03F32EA9-36DE-4FDF-843C-1C6065CA2232}" srcOrd="2" destOrd="0" presId="urn:microsoft.com/office/officeart/2005/8/layout/orgChart1"/>
    <dgm:cxn modelId="{7E14B5DF-8C6A-4603-A4E9-2DBF7B089D15}" type="presParOf" srcId="{CACB4BFE-2753-4E91-B8A7-B99415A08196}" destId="{9344A9CB-F420-4AA9-91D8-25EADBAB9980}" srcOrd="6" destOrd="0" presId="urn:microsoft.com/office/officeart/2005/8/layout/orgChart1"/>
    <dgm:cxn modelId="{D0ADC5E1-DFCE-4252-A7C9-48076B234C06}" type="presParOf" srcId="{CACB4BFE-2753-4E91-B8A7-B99415A08196}" destId="{186175F6-5BFA-4D4C-9833-8A2D0A9D6F10}" srcOrd="7" destOrd="0" presId="urn:microsoft.com/office/officeart/2005/8/layout/orgChart1"/>
    <dgm:cxn modelId="{60655C13-2CDE-4A7F-8737-2A899A2D7BFD}" type="presParOf" srcId="{186175F6-5BFA-4D4C-9833-8A2D0A9D6F10}" destId="{58977DDC-1F8D-4308-A01D-DBCB2245596E}" srcOrd="0" destOrd="0" presId="urn:microsoft.com/office/officeart/2005/8/layout/orgChart1"/>
    <dgm:cxn modelId="{9457709D-EF6D-4659-B810-36073455CB1B}" type="presParOf" srcId="{58977DDC-1F8D-4308-A01D-DBCB2245596E}" destId="{ECFF2907-2CF9-402C-80B4-3F9101A02351}" srcOrd="0" destOrd="0" presId="urn:microsoft.com/office/officeart/2005/8/layout/orgChart1"/>
    <dgm:cxn modelId="{BE2FC6EA-306A-4113-968E-5B51AF8E9CE0}" type="presParOf" srcId="{58977DDC-1F8D-4308-A01D-DBCB2245596E}" destId="{682FF87D-EF2A-407B-A3CF-7116091FA7B7}" srcOrd="1" destOrd="0" presId="urn:microsoft.com/office/officeart/2005/8/layout/orgChart1"/>
    <dgm:cxn modelId="{12BFB91B-90F1-4817-A1E6-ED6EB1FCF177}" type="presParOf" srcId="{186175F6-5BFA-4D4C-9833-8A2D0A9D6F10}" destId="{C99E4C85-BE54-4E55-8F95-5AFF2881E979}" srcOrd="1" destOrd="0" presId="urn:microsoft.com/office/officeart/2005/8/layout/orgChart1"/>
    <dgm:cxn modelId="{F58C3FCA-7A83-42DC-846C-5A62EEECCD49}" type="presParOf" srcId="{186175F6-5BFA-4D4C-9833-8A2D0A9D6F10}" destId="{D26A2DC6-8CA9-43C1-B12C-88810C0D84FC}" srcOrd="2" destOrd="0" presId="urn:microsoft.com/office/officeart/2005/8/layout/orgChart1"/>
    <dgm:cxn modelId="{377E9575-1833-4FB1-9C03-ACD09FBCBD53}" type="presParOf" srcId="{CACB4BFE-2753-4E91-B8A7-B99415A08196}" destId="{6A05C357-2615-4BF5-A4D2-3C68A4F46A42}" srcOrd="8" destOrd="0" presId="urn:microsoft.com/office/officeart/2005/8/layout/orgChart1"/>
    <dgm:cxn modelId="{B49AE0BC-FFD3-42DC-B558-44BBCED29DED}" type="presParOf" srcId="{CACB4BFE-2753-4E91-B8A7-B99415A08196}" destId="{CB494D2F-4C1A-4CE2-AB12-52BA062A2ED9}" srcOrd="9" destOrd="0" presId="urn:microsoft.com/office/officeart/2005/8/layout/orgChart1"/>
    <dgm:cxn modelId="{AAAF3703-7161-434E-8D73-AAE03741171D}" type="presParOf" srcId="{CB494D2F-4C1A-4CE2-AB12-52BA062A2ED9}" destId="{8AF5A7E0-2253-418D-944F-A8351C12EDCB}" srcOrd="0" destOrd="0" presId="urn:microsoft.com/office/officeart/2005/8/layout/orgChart1"/>
    <dgm:cxn modelId="{24A5EA51-0974-4368-A750-FC17C2614610}" type="presParOf" srcId="{8AF5A7E0-2253-418D-944F-A8351C12EDCB}" destId="{149ABC3F-ACEF-4F59-8D54-19A550D1E8B1}" srcOrd="0" destOrd="0" presId="urn:microsoft.com/office/officeart/2005/8/layout/orgChart1"/>
    <dgm:cxn modelId="{C3E6A22C-6B8D-4842-9713-8C173B0D8BB0}" type="presParOf" srcId="{8AF5A7E0-2253-418D-944F-A8351C12EDCB}" destId="{5AB558C7-D386-4976-833F-75DD56F6A4FA}" srcOrd="1" destOrd="0" presId="urn:microsoft.com/office/officeart/2005/8/layout/orgChart1"/>
    <dgm:cxn modelId="{65503241-E38A-4A86-B165-4D4601289C06}" type="presParOf" srcId="{CB494D2F-4C1A-4CE2-AB12-52BA062A2ED9}" destId="{20FC2DC5-6E1A-4B27-BBDC-1AC430FED0F0}" srcOrd="1" destOrd="0" presId="urn:microsoft.com/office/officeart/2005/8/layout/orgChart1"/>
    <dgm:cxn modelId="{34B1174D-55E4-4722-A95C-0065F8B8FE0C}" type="presParOf" srcId="{CB494D2F-4C1A-4CE2-AB12-52BA062A2ED9}" destId="{BA4D8EDC-06C7-4C93-B23C-C1813C49A22E}" srcOrd="2" destOrd="0" presId="urn:microsoft.com/office/officeart/2005/8/layout/orgChart1"/>
    <dgm:cxn modelId="{62E97EBD-2804-4163-9AA4-F44E034F696B}" type="presParOf" srcId="{CACB4BFE-2753-4E91-B8A7-B99415A08196}" destId="{9D2FB7B2-CB60-4FEF-A9D1-730980C2DC81}" srcOrd="10" destOrd="0" presId="urn:microsoft.com/office/officeart/2005/8/layout/orgChart1"/>
    <dgm:cxn modelId="{B234D623-B75E-4632-B9DD-540DD10AB78E}" type="presParOf" srcId="{CACB4BFE-2753-4E91-B8A7-B99415A08196}" destId="{573FF3A5-89A6-4950-A727-4B7712BF6312}" srcOrd="11" destOrd="0" presId="urn:microsoft.com/office/officeart/2005/8/layout/orgChart1"/>
    <dgm:cxn modelId="{62823416-E8E1-498C-997F-7EB24387E56C}" type="presParOf" srcId="{573FF3A5-89A6-4950-A727-4B7712BF6312}" destId="{17C089AC-B7C2-41DE-BBFC-2269E3123EB5}" srcOrd="0" destOrd="0" presId="urn:microsoft.com/office/officeart/2005/8/layout/orgChart1"/>
    <dgm:cxn modelId="{037E79B6-9D83-468C-9D04-084B010DC4F1}" type="presParOf" srcId="{17C089AC-B7C2-41DE-BBFC-2269E3123EB5}" destId="{91C07388-C2FB-4133-923D-87567351F745}" srcOrd="0" destOrd="0" presId="urn:microsoft.com/office/officeart/2005/8/layout/orgChart1"/>
    <dgm:cxn modelId="{FA428B93-0CD4-4A1F-A0A9-4E335E3A32DF}" type="presParOf" srcId="{17C089AC-B7C2-41DE-BBFC-2269E3123EB5}" destId="{BA9CCBFD-B8F3-445C-AC5F-43BBC817EFF8}" srcOrd="1" destOrd="0" presId="urn:microsoft.com/office/officeart/2005/8/layout/orgChart1"/>
    <dgm:cxn modelId="{5B955167-81C3-4810-BAF4-4748421DBD08}" type="presParOf" srcId="{573FF3A5-89A6-4950-A727-4B7712BF6312}" destId="{3038FFE5-1936-4DA0-9675-6BE141DB1012}" srcOrd="1" destOrd="0" presId="urn:microsoft.com/office/officeart/2005/8/layout/orgChart1"/>
    <dgm:cxn modelId="{48C18317-4397-4F33-A615-686C53FC72F0}" type="presParOf" srcId="{573FF3A5-89A6-4950-A727-4B7712BF6312}" destId="{9839DA2B-A64A-41D6-8DC1-6399825A17FB}" srcOrd="2" destOrd="0" presId="urn:microsoft.com/office/officeart/2005/8/layout/orgChart1"/>
    <dgm:cxn modelId="{36D32A93-2722-4FE3-B14C-54A72A470A3B}" type="presParOf" srcId="{425DAAFC-CB2A-4DC1-9EBB-015371C6F1AF}" destId="{97A97948-FA08-46A7-8F98-9DCE324AAEB4}" srcOrd="2" destOrd="0" presId="urn:microsoft.com/office/officeart/2005/8/layout/orgChart1"/>
    <dgm:cxn modelId="{B44117B4-63BD-4F08-8A95-B55763C9993A}" type="presParOf" srcId="{A03F9404-E274-45C7-A864-8F50984D205F}" destId="{E41124BF-CF09-4EB2-8B28-8588EA7AF5F0}" srcOrd="4" destOrd="0" presId="urn:microsoft.com/office/officeart/2005/8/layout/orgChart1"/>
    <dgm:cxn modelId="{9138D377-2984-45FA-8F45-763F7215130B}" type="presParOf" srcId="{A03F9404-E274-45C7-A864-8F50984D205F}" destId="{B96F2E99-DC71-482B-B725-3448E33BC26F}" srcOrd="5" destOrd="0" presId="urn:microsoft.com/office/officeart/2005/8/layout/orgChart1"/>
    <dgm:cxn modelId="{E8E53497-1899-4BFB-A448-EFDDA5A2B5D5}" type="presParOf" srcId="{B96F2E99-DC71-482B-B725-3448E33BC26F}" destId="{146B4861-57A5-4E6C-846D-C15B65FC1C9D}" srcOrd="0" destOrd="0" presId="urn:microsoft.com/office/officeart/2005/8/layout/orgChart1"/>
    <dgm:cxn modelId="{A3FF4C72-9417-43DE-B49B-15A58113D573}" type="presParOf" srcId="{146B4861-57A5-4E6C-846D-C15B65FC1C9D}" destId="{5FDC02B0-21B7-492A-B17C-8F3DB5E3E543}" srcOrd="0" destOrd="0" presId="urn:microsoft.com/office/officeart/2005/8/layout/orgChart1"/>
    <dgm:cxn modelId="{90CB2AC4-3E7F-4298-89EF-056D277326BE}" type="presParOf" srcId="{146B4861-57A5-4E6C-846D-C15B65FC1C9D}" destId="{D9BD7C3B-C7A2-4D55-B1E6-D88E754AA1F5}" srcOrd="1" destOrd="0" presId="urn:microsoft.com/office/officeart/2005/8/layout/orgChart1"/>
    <dgm:cxn modelId="{4EE50506-8029-4058-B384-4FBCD8E2BCF2}" type="presParOf" srcId="{B96F2E99-DC71-482B-B725-3448E33BC26F}" destId="{7F6570C1-2B07-4C52-9E0B-AE23EEBD1764}" srcOrd="1" destOrd="0" presId="urn:microsoft.com/office/officeart/2005/8/layout/orgChart1"/>
    <dgm:cxn modelId="{87F73A05-60BC-4DB4-ABFA-D9CD5BAF54F1}" type="presParOf" srcId="{B96F2E99-DC71-482B-B725-3448E33BC26F}" destId="{7C523C1C-678F-490F-87C4-C54BDD6FA4EB}" srcOrd="2" destOrd="0" presId="urn:microsoft.com/office/officeart/2005/8/layout/orgChart1"/>
    <dgm:cxn modelId="{FABCE6CC-D815-420A-AAC5-290206A8B77E}" type="presParOf" srcId="{D1D13884-6F28-40BF-817E-F0CFBD1DE0A7}" destId="{CA9E075C-9466-4420-9480-C11AB3DFC70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C25F32-AE71-4D22-BDAB-E7ABC9C09BA7}"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fi-FI"/>
        </a:p>
      </dgm:t>
    </dgm:pt>
    <dgm:pt modelId="{DD4D5531-58F4-4620-B697-556627032FF8}">
      <dgm:prSet phldrT="[Teksti]"/>
      <dgm:spPr/>
      <dgm:t>
        <a:bodyPr/>
        <a:lstStyle/>
        <a:p>
          <a:r>
            <a:rPr lang="fi-FI" dirty="0"/>
            <a:t>Päävastuullinen energiaoperaattori</a:t>
          </a:r>
        </a:p>
      </dgm:t>
    </dgm:pt>
    <dgm:pt modelId="{D0843C38-3ECF-4BDA-AC22-869C66217662}" type="parTrans" cxnId="{3F1ADE57-6C33-4671-92DE-FD38AC8061EF}">
      <dgm:prSet/>
      <dgm:spPr/>
      <dgm:t>
        <a:bodyPr/>
        <a:lstStyle/>
        <a:p>
          <a:endParaRPr lang="fi-FI"/>
        </a:p>
      </dgm:t>
    </dgm:pt>
    <dgm:pt modelId="{0D8F5FFD-64AE-4E57-9F98-4B52C87FA2F2}" type="sibTrans" cxnId="{3F1ADE57-6C33-4671-92DE-FD38AC8061EF}">
      <dgm:prSet/>
      <dgm:spPr/>
      <dgm:t>
        <a:bodyPr/>
        <a:lstStyle/>
        <a:p>
          <a:endParaRPr lang="fi-FI"/>
        </a:p>
      </dgm:t>
    </dgm:pt>
    <dgm:pt modelId="{C410CB10-C664-4ADA-857F-85AC8304A249}">
      <dgm:prSet phldrT="[Teksti]"/>
      <dgm:spPr/>
      <dgm:t>
        <a:bodyPr/>
        <a:lstStyle/>
        <a:p>
          <a:r>
            <a:rPr lang="fi-FI" dirty="0"/>
            <a:t>Teknologiavastuut</a:t>
          </a:r>
        </a:p>
      </dgm:t>
    </dgm:pt>
    <dgm:pt modelId="{FA270B5E-9168-4F30-8E79-6469306113ED}" type="parTrans" cxnId="{27F5A9CB-CCC1-4146-ABE6-D4BA5CAF336B}">
      <dgm:prSet/>
      <dgm:spPr/>
      <dgm:t>
        <a:bodyPr/>
        <a:lstStyle/>
        <a:p>
          <a:endParaRPr lang="fi-FI"/>
        </a:p>
      </dgm:t>
    </dgm:pt>
    <dgm:pt modelId="{394F3B27-910D-4A8C-AEE5-4CA8521CD983}" type="sibTrans" cxnId="{27F5A9CB-CCC1-4146-ABE6-D4BA5CAF336B}">
      <dgm:prSet/>
      <dgm:spPr/>
      <dgm:t>
        <a:bodyPr/>
        <a:lstStyle/>
        <a:p>
          <a:endParaRPr lang="fi-FI"/>
        </a:p>
      </dgm:t>
    </dgm:pt>
    <dgm:pt modelId="{E19CC16B-AE0D-40DD-BAB1-30042A564C40}">
      <dgm:prSet phldrT="[Teksti]"/>
      <dgm:spPr/>
      <dgm:t>
        <a:bodyPr/>
        <a:lstStyle/>
        <a:p>
          <a:r>
            <a:rPr lang="fi-FI" dirty="0"/>
            <a:t>Rahoitus</a:t>
          </a:r>
        </a:p>
      </dgm:t>
    </dgm:pt>
    <dgm:pt modelId="{0BFFD1A3-4905-4380-9471-337CB4C2BED0}" type="parTrans" cxnId="{A00D58F8-3C6C-40F0-BFC9-9ED4FE64E445}">
      <dgm:prSet/>
      <dgm:spPr/>
      <dgm:t>
        <a:bodyPr/>
        <a:lstStyle/>
        <a:p>
          <a:endParaRPr lang="fi-FI"/>
        </a:p>
      </dgm:t>
    </dgm:pt>
    <dgm:pt modelId="{AFDD999C-8A9D-4C88-A7BC-592E3759E51C}" type="sibTrans" cxnId="{A00D58F8-3C6C-40F0-BFC9-9ED4FE64E445}">
      <dgm:prSet/>
      <dgm:spPr/>
      <dgm:t>
        <a:bodyPr/>
        <a:lstStyle/>
        <a:p>
          <a:endParaRPr lang="fi-FI"/>
        </a:p>
      </dgm:t>
    </dgm:pt>
    <dgm:pt modelId="{1C2795DF-35AE-472A-9E0D-BD4FDD94AE29}">
      <dgm:prSet phldrT="[Teksti]"/>
      <dgm:spPr/>
      <dgm:t>
        <a:bodyPr/>
        <a:lstStyle/>
        <a:p>
          <a:r>
            <a:rPr lang="fi-FI" dirty="0"/>
            <a:t>Operointivastuut</a:t>
          </a:r>
        </a:p>
      </dgm:t>
    </dgm:pt>
    <dgm:pt modelId="{AF376795-1349-496B-90C9-948AD6B05B9B}" type="sibTrans" cxnId="{CD6B5CB8-2368-48F4-98CB-230389303B88}">
      <dgm:prSet/>
      <dgm:spPr/>
      <dgm:t>
        <a:bodyPr/>
        <a:lstStyle/>
        <a:p>
          <a:endParaRPr lang="fi-FI"/>
        </a:p>
      </dgm:t>
    </dgm:pt>
    <dgm:pt modelId="{539FA51B-D1B1-4DD4-AC7D-7163AAD1D0BB}" type="parTrans" cxnId="{CD6B5CB8-2368-48F4-98CB-230389303B88}">
      <dgm:prSet/>
      <dgm:spPr/>
      <dgm:t>
        <a:bodyPr/>
        <a:lstStyle/>
        <a:p>
          <a:endParaRPr lang="fi-FI"/>
        </a:p>
      </dgm:t>
    </dgm:pt>
    <dgm:pt modelId="{09DBDA05-B01C-4770-9837-540A99537DB5}">
      <dgm:prSet/>
      <dgm:spPr/>
      <dgm:t>
        <a:bodyPr/>
        <a:lstStyle/>
        <a:p>
          <a:r>
            <a:rPr lang="fi-FI" dirty="0"/>
            <a:t>Energian myynti</a:t>
          </a:r>
        </a:p>
      </dgm:t>
    </dgm:pt>
    <dgm:pt modelId="{8FA327D9-8681-47DE-B6D6-3B55E7B4B7A7}" type="parTrans" cxnId="{0D31AE3B-9127-4F84-A374-A3016C97D166}">
      <dgm:prSet/>
      <dgm:spPr/>
      <dgm:t>
        <a:bodyPr/>
        <a:lstStyle/>
        <a:p>
          <a:endParaRPr lang="fi-FI"/>
        </a:p>
      </dgm:t>
    </dgm:pt>
    <dgm:pt modelId="{09CBDCB6-9CBB-4EED-8C42-B24C17D89617}" type="sibTrans" cxnId="{0D31AE3B-9127-4F84-A374-A3016C97D166}">
      <dgm:prSet/>
      <dgm:spPr/>
      <dgm:t>
        <a:bodyPr/>
        <a:lstStyle/>
        <a:p>
          <a:endParaRPr lang="fi-FI"/>
        </a:p>
      </dgm:t>
    </dgm:pt>
    <dgm:pt modelId="{9F763C8C-FAC5-4F12-8092-EE89F70DF0A9}">
      <dgm:prSet/>
      <dgm:spPr/>
      <dgm:t>
        <a:bodyPr/>
        <a:lstStyle/>
        <a:p>
          <a:r>
            <a:rPr lang="fi-FI" dirty="0" err="1"/>
            <a:t>Ene</a:t>
          </a:r>
          <a:r>
            <a:rPr lang="fi-FI" dirty="0"/>
            <a:t>-järjestelmien käyttö- ja kunnossapito</a:t>
          </a:r>
        </a:p>
      </dgm:t>
    </dgm:pt>
    <dgm:pt modelId="{7A66CEDD-F094-4A6C-B7A9-23B6276C40C2}" type="parTrans" cxnId="{EC8CD908-6E23-485C-A15B-F52BE88203AD}">
      <dgm:prSet/>
      <dgm:spPr/>
      <dgm:t>
        <a:bodyPr/>
        <a:lstStyle/>
        <a:p>
          <a:endParaRPr lang="fi-FI"/>
        </a:p>
      </dgm:t>
    </dgm:pt>
    <dgm:pt modelId="{C058739D-2263-44BD-8A1D-10BBE3DC4248}" type="sibTrans" cxnId="{EC8CD908-6E23-485C-A15B-F52BE88203AD}">
      <dgm:prSet/>
      <dgm:spPr/>
      <dgm:t>
        <a:bodyPr/>
        <a:lstStyle/>
        <a:p>
          <a:endParaRPr lang="fi-FI"/>
        </a:p>
      </dgm:t>
    </dgm:pt>
    <dgm:pt modelId="{CD19EA92-EBD7-46ED-BE54-C4D8F12D5829}">
      <dgm:prSet/>
      <dgm:spPr/>
      <dgm:t>
        <a:bodyPr/>
        <a:lstStyle/>
        <a:p>
          <a:r>
            <a:rPr lang="fi-FI" dirty="0" err="1"/>
            <a:t>Ene</a:t>
          </a:r>
          <a:r>
            <a:rPr lang="fi-FI" dirty="0"/>
            <a:t>-tuotannon optimointi</a:t>
          </a:r>
        </a:p>
      </dgm:t>
    </dgm:pt>
    <dgm:pt modelId="{AA3CC14C-3561-4324-B27C-EB5C2A3AC6D5}" type="parTrans" cxnId="{3D6A2FDC-B782-43E0-A759-DD0046B140AB}">
      <dgm:prSet/>
      <dgm:spPr/>
      <dgm:t>
        <a:bodyPr/>
        <a:lstStyle/>
        <a:p>
          <a:endParaRPr lang="fi-FI"/>
        </a:p>
      </dgm:t>
    </dgm:pt>
    <dgm:pt modelId="{27B61190-9574-4246-9ECB-0C373A8B337A}" type="sibTrans" cxnId="{3D6A2FDC-B782-43E0-A759-DD0046B140AB}">
      <dgm:prSet/>
      <dgm:spPr/>
      <dgm:t>
        <a:bodyPr/>
        <a:lstStyle/>
        <a:p>
          <a:endParaRPr lang="fi-FI"/>
        </a:p>
      </dgm:t>
    </dgm:pt>
    <dgm:pt modelId="{BC87842D-E924-4D3C-8B43-27C12A61EA31}">
      <dgm:prSet/>
      <dgm:spPr/>
      <dgm:t>
        <a:bodyPr/>
        <a:lstStyle/>
        <a:p>
          <a:r>
            <a:rPr lang="fi-FI" dirty="0"/>
            <a:t>Lämmön- ja jäähdytyksen tuotanto</a:t>
          </a:r>
        </a:p>
      </dgm:t>
    </dgm:pt>
    <dgm:pt modelId="{C4DAFB3A-E1BD-400A-A342-A3C798646B66}" type="parTrans" cxnId="{B3EE1945-70DB-4F4A-BD30-F80A9D81BD3B}">
      <dgm:prSet/>
      <dgm:spPr/>
      <dgm:t>
        <a:bodyPr/>
        <a:lstStyle/>
        <a:p>
          <a:endParaRPr lang="fi-FI"/>
        </a:p>
      </dgm:t>
    </dgm:pt>
    <dgm:pt modelId="{ACA68BC1-64A7-437C-851F-674AB7A3392F}" type="sibTrans" cxnId="{B3EE1945-70DB-4F4A-BD30-F80A9D81BD3B}">
      <dgm:prSet/>
      <dgm:spPr/>
      <dgm:t>
        <a:bodyPr/>
        <a:lstStyle/>
        <a:p>
          <a:endParaRPr lang="fi-FI"/>
        </a:p>
      </dgm:t>
    </dgm:pt>
    <dgm:pt modelId="{43993E1B-0A46-4418-A2D2-FEC5624F4014}">
      <dgm:prSet/>
      <dgm:spPr/>
      <dgm:t>
        <a:bodyPr/>
        <a:lstStyle/>
        <a:p>
          <a:r>
            <a:rPr lang="fi-FI" dirty="0"/>
            <a:t>Aurinkosähkö ja sähköakku</a:t>
          </a:r>
        </a:p>
      </dgm:t>
    </dgm:pt>
    <dgm:pt modelId="{3E6A554E-623D-4FA7-8A6A-D772439E4F0E}" type="parTrans" cxnId="{39B2084C-8562-4FB7-8720-2DC6B2946E83}">
      <dgm:prSet/>
      <dgm:spPr/>
      <dgm:t>
        <a:bodyPr/>
        <a:lstStyle/>
        <a:p>
          <a:endParaRPr lang="fi-FI"/>
        </a:p>
      </dgm:t>
    </dgm:pt>
    <dgm:pt modelId="{F86E2E09-3645-4C65-87FB-12F7DE5ED18E}" type="sibTrans" cxnId="{39B2084C-8562-4FB7-8720-2DC6B2946E83}">
      <dgm:prSet/>
      <dgm:spPr/>
      <dgm:t>
        <a:bodyPr/>
        <a:lstStyle/>
        <a:p>
          <a:endParaRPr lang="fi-FI"/>
        </a:p>
      </dgm:t>
    </dgm:pt>
    <dgm:pt modelId="{CFDBA953-26B2-432B-9B55-ADC16C8EBDCC}">
      <dgm:prSet/>
      <dgm:spPr/>
      <dgm:t>
        <a:bodyPr/>
        <a:lstStyle/>
        <a:p>
          <a:r>
            <a:rPr lang="fi-FI" dirty="0"/>
            <a:t>Kiinteistön </a:t>
          </a:r>
          <a:r>
            <a:rPr lang="fi-FI" dirty="0" err="1"/>
            <a:t>ene</a:t>
          </a:r>
          <a:r>
            <a:rPr lang="fi-FI" dirty="0"/>
            <a:t>-järjestelmät</a:t>
          </a:r>
        </a:p>
      </dgm:t>
    </dgm:pt>
    <dgm:pt modelId="{8F935C61-F262-4756-9143-B5BC70A59F85}" type="parTrans" cxnId="{FE194AF4-9670-4080-BE47-C18A935CA0B0}">
      <dgm:prSet/>
      <dgm:spPr/>
      <dgm:t>
        <a:bodyPr/>
        <a:lstStyle/>
        <a:p>
          <a:endParaRPr lang="fi-FI"/>
        </a:p>
      </dgm:t>
    </dgm:pt>
    <dgm:pt modelId="{0278B94B-BFFC-4B2F-ABDF-836C62580549}" type="sibTrans" cxnId="{FE194AF4-9670-4080-BE47-C18A935CA0B0}">
      <dgm:prSet/>
      <dgm:spPr/>
      <dgm:t>
        <a:bodyPr/>
        <a:lstStyle/>
        <a:p>
          <a:endParaRPr lang="fi-FI"/>
        </a:p>
      </dgm:t>
    </dgm:pt>
    <dgm:pt modelId="{1CB96149-6999-4A56-8B8A-3DCDE98225A8}">
      <dgm:prSet/>
      <dgm:spPr/>
      <dgm:t>
        <a:bodyPr/>
        <a:lstStyle/>
        <a:p>
          <a:r>
            <a:rPr lang="fi-FI" dirty="0"/>
            <a:t>Kysyntäjousto / tehonhallinta (lämpö ja sähkö)</a:t>
          </a:r>
        </a:p>
      </dgm:t>
    </dgm:pt>
    <dgm:pt modelId="{8760FC53-67AE-43AF-9B65-3E1B52EDE28E}" type="parTrans" cxnId="{7CF2EEAB-6DA1-49B4-A7D8-EDD863EC9192}">
      <dgm:prSet/>
      <dgm:spPr/>
      <dgm:t>
        <a:bodyPr/>
        <a:lstStyle/>
        <a:p>
          <a:endParaRPr lang="fi-FI"/>
        </a:p>
      </dgm:t>
    </dgm:pt>
    <dgm:pt modelId="{F9A3E2A6-7993-485B-BE9B-A49B6409E39B}" type="sibTrans" cxnId="{7CF2EEAB-6DA1-49B4-A7D8-EDD863EC9192}">
      <dgm:prSet/>
      <dgm:spPr/>
      <dgm:t>
        <a:bodyPr/>
        <a:lstStyle/>
        <a:p>
          <a:endParaRPr lang="fi-FI"/>
        </a:p>
      </dgm:t>
    </dgm:pt>
    <dgm:pt modelId="{8F95AAF6-D674-42A7-89A6-3E9E956D06E6}">
      <dgm:prSet/>
      <dgm:spPr/>
      <dgm:t>
        <a:bodyPr/>
        <a:lstStyle/>
        <a:p>
          <a:r>
            <a:rPr lang="fi-FI" dirty="0"/>
            <a:t>Kiinteistöolosuhteiden hallinta</a:t>
          </a:r>
        </a:p>
      </dgm:t>
    </dgm:pt>
    <dgm:pt modelId="{FC8F6777-97DA-4DBD-9A83-9418B6D8C77E}" type="parTrans" cxnId="{445B0207-E8FF-44D8-BB4E-AC9F085E524B}">
      <dgm:prSet/>
      <dgm:spPr/>
      <dgm:t>
        <a:bodyPr/>
        <a:lstStyle/>
        <a:p>
          <a:endParaRPr lang="fi-FI"/>
        </a:p>
      </dgm:t>
    </dgm:pt>
    <dgm:pt modelId="{20F0B316-65B8-4C4C-834A-B683FE3CBAD3}" type="sibTrans" cxnId="{445B0207-E8FF-44D8-BB4E-AC9F085E524B}">
      <dgm:prSet/>
      <dgm:spPr/>
      <dgm:t>
        <a:bodyPr/>
        <a:lstStyle/>
        <a:p>
          <a:endParaRPr lang="fi-FI"/>
        </a:p>
      </dgm:t>
    </dgm:pt>
    <dgm:pt modelId="{A18209FE-DE24-4D81-9329-E1476BE53275}">
      <dgm:prSet/>
      <dgm:spPr/>
      <dgm:t>
        <a:bodyPr/>
        <a:lstStyle/>
        <a:p>
          <a:r>
            <a:rPr lang="fi-FI" dirty="0"/>
            <a:t>Sähkön tasehallinta</a:t>
          </a:r>
        </a:p>
      </dgm:t>
    </dgm:pt>
    <dgm:pt modelId="{93A8F79F-20A0-43DA-B5E2-910C1E45798B}" type="parTrans" cxnId="{1EB23F17-68CD-40E4-B5A6-8DC3F6B4A3F6}">
      <dgm:prSet/>
      <dgm:spPr/>
      <dgm:t>
        <a:bodyPr/>
        <a:lstStyle/>
        <a:p>
          <a:endParaRPr lang="fi-FI"/>
        </a:p>
      </dgm:t>
    </dgm:pt>
    <dgm:pt modelId="{BF688271-78C3-4761-866A-4B533198078D}" type="sibTrans" cxnId="{1EB23F17-68CD-40E4-B5A6-8DC3F6B4A3F6}">
      <dgm:prSet/>
      <dgm:spPr/>
      <dgm:t>
        <a:bodyPr/>
        <a:lstStyle/>
        <a:p>
          <a:endParaRPr lang="fi-FI"/>
        </a:p>
      </dgm:t>
    </dgm:pt>
    <dgm:pt modelId="{31247390-312D-4329-9A67-2D7170734255}">
      <dgm:prSet/>
      <dgm:spPr/>
      <dgm:t>
        <a:bodyPr/>
        <a:lstStyle/>
        <a:p>
          <a:r>
            <a:rPr lang="fi-FI" dirty="0"/>
            <a:t>Kiinteistön alajakokeskukset</a:t>
          </a:r>
        </a:p>
      </dgm:t>
    </dgm:pt>
    <dgm:pt modelId="{2C2D34A3-8EEB-46C4-AD84-4E58AE686D48}" type="parTrans" cxnId="{2E5CAF29-BC46-4264-A768-D11CF7AF749D}">
      <dgm:prSet/>
      <dgm:spPr/>
      <dgm:t>
        <a:bodyPr/>
        <a:lstStyle/>
        <a:p>
          <a:endParaRPr lang="fi-FI"/>
        </a:p>
      </dgm:t>
    </dgm:pt>
    <dgm:pt modelId="{04CB144B-F615-4E65-B6CD-9C3F6F60EF88}" type="sibTrans" cxnId="{2E5CAF29-BC46-4264-A768-D11CF7AF749D}">
      <dgm:prSet/>
      <dgm:spPr/>
      <dgm:t>
        <a:bodyPr/>
        <a:lstStyle/>
        <a:p>
          <a:endParaRPr lang="fi-FI"/>
        </a:p>
      </dgm:t>
    </dgm:pt>
    <dgm:pt modelId="{24E996EA-84E1-41E0-838E-18765578E61B}">
      <dgm:prSet/>
      <dgm:spPr/>
      <dgm:t>
        <a:bodyPr/>
        <a:lstStyle/>
        <a:p>
          <a:r>
            <a:rPr lang="fi-FI" dirty="0"/>
            <a:t>Energiamarkkinat / aggregointi</a:t>
          </a:r>
        </a:p>
      </dgm:t>
    </dgm:pt>
    <dgm:pt modelId="{DEF7D483-B3F2-4432-B6BE-923A60EE5F15}" type="parTrans" cxnId="{52F0EDF5-7D25-4B58-8EC9-1F0D8BA3A3AB}">
      <dgm:prSet/>
      <dgm:spPr/>
      <dgm:t>
        <a:bodyPr/>
        <a:lstStyle/>
        <a:p>
          <a:endParaRPr lang="fi-FI"/>
        </a:p>
      </dgm:t>
    </dgm:pt>
    <dgm:pt modelId="{C39EC833-6919-4953-B091-80A660B8B44E}" type="sibTrans" cxnId="{52F0EDF5-7D25-4B58-8EC9-1F0D8BA3A3AB}">
      <dgm:prSet/>
      <dgm:spPr/>
      <dgm:t>
        <a:bodyPr/>
        <a:lstStyle/>
        <a:p>
          <a:endParaRPr lang="fi-FI"/>
        </a:p>
      </dgm:t>
    </dgm:pt>
    <dgm:pt modelId="{1E5829DE-30D3-47EF-9CE0-9C34F13C3D34}">
      <dgm:prSet/>
      <dgm:spPr/>
      <dgm:t>
        <a:bodyPr/>
        <a:lstStyle/>
        <a:p>
          <a:r>
            <a:rPr lang="fi-FI" dirty="0"/>
            <a:t>Energiaverkot</a:t>
          </a:r>
        </a:p>
      </dgm:t>
    </dgm:pt>
    <dgm:pt modelId="{E49E4756-1264-441F-A1E7-3A287639239A}" type="parTrans" cxnId="{081F664E-396A-4EBA-81A6-E67DBBD9EFE4}">
      <dgm:prSet/>
      <dgm:spPr/>
      <dgm:t>
        <a:bodyPr/>
        <a:lstStyle/>
        <a:p>
          <a:endParaRPr lang="fi-FI"/>
        </a:p>
      </dgm:t>
    </dgm:pt>
    <dgm:pt modelId="{AD014A9A-056C-4FDB-BE15-248AE52F3C7C}" type="sibTrans" cxnId="{081F664E-396A-4EBA-81A6-E67DBBD9EFE4}">
      <dgm:prSet/>
      <dgm:spPr/>
      <dgm:t>
        <a:bodyPr/>
        <a:lstStyle/>
        <a:p>
          <a:endParaRPr lang="fi-FI"/>
        </a:p>
      </dgm:t>
    </dgm:pt>
    <dgm:pt modelId="{1A59749B-1B7B-4586-BDB0-AB177E8F0107}">
      <dgm:prSet/>
      <dgm:spPr/>
      <dgm:t>
        <a:bodyPr/>
        <a:lstStyle/>
        <a:p>
          <a:r>
            <a:rPr lang="fi-FI" dirty="0" err="1"/>
            <a:t>Ene</a:t>
          </a:r>
          <a:r>
            <a:rPr lang="fi-FI" dirty="0"/>
            <a:t>-keskuksen automaatio</a:t>
          </a:r>
        </a:p>
      </dgm:t>
    </dgm:pt>
    <dgm:pt modelId="{28CD2E5A-5856-4957-8B72-BF8B3110CFFA}" type="parTrans" cxnId="{6A0308D2-A796-4987-BB59-540005BC7ED0}">
      <dgm:prSet/>
      <dgm:spPr/>
      <dgm:t>
        <a:bodyPr/>
        <a:lstStyle/>
        <a:p>
          <a:endParaRPr lang="fi-FI"/>
        </a:p>
      </dgm:t>
    </dgm:pt>
    <dgm:pt modelId="{197382A7-6DB1-4AC1-9726-33FA00372A8A}" type="sibTrans" cxnId="{6A0308D2-A796-4987-BB59-540005BC7ED0}">
      <dgm:prSet/>
      <dgm:spPr/>
      <dgm:t>
        <a:bodyPr/>
        <a:lstStyle/>
        <a:p>
          <a:endParaRPr lang="fi-FI"/>
        </a:p>
      </dgm:t>
    </dgm:pt>
    <dgm:pt modelId="{952C4510-0D2F-439B-8512-94FAAA087B4E}" type="pres">
      <dgm:prSet presAssocID="{5DC25F32-AE71-4D22-BDAB-E7ABC9C09BA7}" presName="hierChild1" presStyleCnt="0">
        <dgm:presLayoutVars>
          <dgm:orgChart val="1"/>
          <dgm:chPref val="1"/>
          <dgm:dir/>
          <dgm:animOne val="branch"/>
          <dgm:animLvl val="lvl"/>
          <dgm:resizeHandles/>
        </dgm:presLayoutVars>
      </dgm:prSet>
      <dgm:spPr/>
    </dgm:pt>
    <dgm:pt modelId="{D1D13884-6F28-40BF-817E-F0CFBD1DE0A7}" type="pres">
      <dgm:prSet presAssocID="{DD4D5531-58F4-4620-B697-556627032FF8}" presName="hierRoot1" presStyleCnt="0">
        <dgm:presLayoutVars>
          <dgm:hierBranch val="init"/>
        </dgm:presLayoutVars>
      </dgm:prSet>
      <dgm:spPr/>
    </dgm:pt>
    <dgm:pt modelId="{D8AABC7F-23F5-420D-837F-1203E2F45C78}" type="pres">
      <dgm:prSet presAssocID="{DD4D5531-58F4-4620-B697-556627032FF8}" presName="rootComposite1" presStyleCnt="0"/>
      <dgm:spPr/>
    </dgm:pt>
    <dgm:pt modelId="{63404D4A-8640-4D5B-B52F-C6150A8A9BFE}" type="pres">
      <dgm:prSet presAssocID="{DD4D5531-58F4-4620-B697-556627032FF8}" presName="rootText1" presStyleLbl="node0" presStyleIdx="0" presStyleCnt="1">
        <dgm:presLayoutVars>
          <dgm:chPref val="3"/>
        </dgm:presLayoutVars>
      </dgm:prSet>
      <dgm:spPr/>
    </dgm:pt>
    <dgm:pt modelId="{DF50A9EA-8D13-4714-A463-B9C4AD3FF7E9}" type="pres">
      <dgm:prSet presAssocID="{DD4D5531-58F4-4620-B697-556627032FF8}" presName="rootConnector1" presStyleLbl="node1" presStyleIdx="0" presStyleCnt="0"/>
      <dgm:spPr/>
    </dgm:pt>
    <dgm:pt modelId="{A03F9404-E274-45C7-A864-8F50984D205F}" type="pres">
      <dgm:prSet presAssocID="{DD4D5531-58F4-4620-B697-556627032FF8}" presName="hierChild2" presStyleCnt="0"/>
      <dgm:spPr/>
    </dgm:pt>
    <dgm:pt modelId="{9C33EE9F-193F-41A6-A037-66CB7045DBFD}" type="pres">
      <dgm:prSet presAssocID="{539FA51B-D1B1-4DD4-AC7D-7163AAD1D0BB}" presName="Name37" presStyleLbl="parChTrans1D2" presStyleIdx="0" presStyleCnt="3"/>
      <dgm:spPr/>
    </dgm:pt>
    <dgm:pt modelId="{9194CF5A-1E0E-49B9-BAE5-1218092FEB7B}" type="pres">
      <dgm:prSet presAssocID="{1C2795DF-35AE-472A-9E0D-BD4FDD94AE29}" presName="hierRoot2" presStyleCnt="0">
        <dgm:presLayoutVars>
          <dgm:hierBranch val="init"/>
        </dgm:presLayoutVars>
      </dgm:prSet>
      <dgm:spPr/>
    </dgm:pt>
    <dgm:pt modelId="{8538EE44-3DEC-430A-B200-CFC84D357E68}" type="pres">
      <dgm:prSet presAssocID="{1C2795DF-35AE-472A-9E0D-BD4FDD94AE29}" presName="rootComposite" presStyleCnt="0"/>
      <dgm:spPr/>
    </dgm:pt>
    <dgm:pt modelId="{DE8A6DE6-92E6-4FE8-BD77-0BB7D2BED2C2}" type="pres">
      <dgm:prSet presAssocID="{1C2795DF-35AE-472A-9E0D-BD4FDD94AE29}" presName="rootText" presStyleLbl="node2" presStyleIdx="0" presStyleCnt="3">
        <dgm:presLayoutVars>
          <dgm:chPref val="3"/>
        </dgm:presLayoutVars>
      </dgm:prSet>
      <dgm:spPr/>
    </dgm:pt>
    <dgm:pt modelId="{D8F941BF-39AC-4173-A1C8-3C9307CC3524}" type="pres">
      <dgm:prSet presAssocID="{1C2795DF-35AE-472A-9E0D-BD4FDD94AE29}" presName="rootConnector" presStyleLbl="node2" presStyleIdx="0" presStyleCnt="3"/>
      <dgm:spPr/>
    </dgm:pt>
    <dgm:pt modelId="{C141F85D-DD21-4C26-A3DD-51B6BE521160}" type="pres">
      <dgm:prSet presAssocID="{1C2795DF-35AE-472A-9E0D-BD4FDD94AE29}" presName="hierChild4" presStyleCnt="0"/>
      <dgm:spPr/>
    </dgm:pt>
    <dgm:pt modelId="{507D5146-2D7A-48EC-849E-671428179FD6}" type="pres">
      <dgm:prSet presAssocID="{8FA327D9-8681-47DE-B6D6-3B55E7B4B7A7}" presName="Name37" presStyleLbl="parChTrans1D3" presStyleIdx="0" presStyleCnt="13"/>
      <dgm:spPr/>
    </dgm:pt>
    <dgm:pt modelId="{6B68C380-A7DB-47E8-8421-9B6FA638D845}" type="pres">
      <dgm:prSet presAssocID="{09DBDA05-B01C-4770-9837-540A99537DB5}" presName="hierRoot2" presStyleCnt="0">
        <dgm:presLayoutVars>
          <dgm:hierBranch val="init"/>
        </dgm:presLayoutVars>
      </dgm:prSet>
      <dgm:spPr/>
    </dgm:pt>
    <dgm:pt modelId="{5C474C99-79CC-48D6-9EA6-F93C966C4C87}" type="pres">
      <dgm:prSet presAssocID="{09DBDA05-B01C-4770-9837-540A99537DB5}" presName="rootComposite" presStyleCnt="0"/>
      <dgm:spPr/>
    </dgm:pt>
    <dgm:pt modelId="{384ADAB8-0614-47BF-8AAF-1FE503E1F777}" type="pres">
      <dgm:prSet presAssocID="{09DBDA05-B01C-4770-9837-540A99537DB5}" presName="rootText" presStyleLbl="node3" presStyleIdx="0" presStyleCnt="13">
        <dgm:presLayoutVars>
          <dgm:chPref val="3"/>
        </dgm:presLayoutVars>
      </dgm:prSet>
      <dgm:spPr/>
    </dgm:pt>
    <dgm:pt modelId="{43FA4736-5B40-457B-A19E-7D87BCE76653}" type="pres">
      <dgm:prSet presAssocID="{09DBDA05-B01C-4770-9837-540A99537DB5}" presName="rootConnector" presStyleLbl="node3" presStyleIdx="0" presStyleCnt="13"/>
      <dgm:spPr/>
    </dgm:pt>
    <dgm:pt modelId="{C189CE58-9AFD-4764-B3EC-08410C6C7E91}" type="pres">
      <dgm:prSet presAssocID="{09DBDA05-B01C-4770-9837-540A99537DB5}" presName="hierChild4" presStyleCnt="0"/>
      <dgm:spPr/>
    </dgm:pt>
    <dgm:pt modelId="{7BCD9DAB-744A-4BCA-A2A1-5D6B5E82FC01}" type="pres">
      <dgm:prSet presAssocID="{09DBDA05-B01C-4770-9837-540A99537DB5}" presName="hierChild5" presStyleCnt="0"/>
      <dgm:spPr/>
    </dgm:pt>
    <dgm:pt modelId="{509BAC83-AB96-4D4A-833A-259A3903D588}" type="pres">
      <dgm:prSet presAssocID="{7A66CEDD-F094-4A6C-B7A9-23B6276C40C2}" presName="Name37" presStyleLbl="parChTrans1D3" presStyleIdx="1" presStyleCnt="13"/>
      <dgm:spPr/>
    </dgm:pt>
    <dgm:pt modelId="{23FA70A3-5C8A-4F9C-B948-3CBD108479AF}" type="pres">
      <dgm:prSet presAssocID="{9F763C8C-FAC5-4F12-8092-EE89F70DF0A9}" presName="hierRoot2" presStyleCnt="0">
        <dgm:presLayoutVars>
          <dgm:hierBranch val="init"/>
        </dgm:presLayoutVars>
      </dgm:prSet>
      <dgm:spPr/>
    </dgm:pt>
    <dgm:pt modelId="{1749EDF5-DF9F-4F81-97B8-A40A340C67DF}" type="pres">
      <dgm:prSet presAssocID="{9F763C8C-FAC5-4F12-8092-EE89F70DF0A9}" presName="rootComposite" presStyleCnt="0"/>
      <dgm:spPr/>
    </dgm:pt>
    <dgm:pt modelId="{08576179-E4B6-41AC-8B4F-227C34FB56EF}" type="pres">
      <dgm:prSet presAssocID="{9F763C8C-FAC5-4F12-8092-EE89F70DF0A9}" presName="rootText" presStyleLbl="node3" presStyleIdx="1" presStyleCnt="13">
        <dgm:presLayoutVars>
          <dgm:chPref val="3"/>
        </dgm:presLayoutVars>
      </dgm:prSet>
      <dgm:spPr/>
    </dgm:pt>
    <dgm:pt modelId="{A6C2A789-D1CD-4B40-BA1C-A839F7ADBFD0}" type="pres">
      <dgm:prSet presAssocID="{9F763C8C-FAC5-4F12-8092-EE89F70DF0A9}" presName="rootConnector" presStyleLbl="node3" presStyleIdx="1" presStyleCnt="13"/>
      <dgm:spPr/>
    </dgm:pt>
    <dgm:pt modelId="{FE3F6B6F-68CE-44C2-A510-F13EFFF6E0DB}" type="pres">
      <dgm:prSet presAssocID="{9F763C8C-FAC5-4F12-8092-EE89F70DF0A9}" presName="hierChild4" presStyleCnt="0"/>
      <dgm:spPr/>
    </dgm:pt>
    <dgm:pt modelId="{41C82E92-B4CF-4046-858C-D82BF0C886B8}" type="pres">
      <dgm:prSet presAssocID="{9F763C8C-FAC5-4F12-8092-EE89F70DF0A9}" presName="hierChild5" presStyleCnt="0"/>
      <dgm:spPr/>
    </dgm:pt>
    <dgm:pt modelId="{D765B752-4524-4CE5-B307-D33F50B14D99}" type="pres">
      <dgm:prSet presAssocID="{AA3CC14C-3561-4324-B27C-EB5C2A3AC6D5}" presName="Name37" presStyleLbl="parChTrans1D3" presStyleIdx="2" presStyleCnt="13"/>
      <dgm:spPr/>
    </dgm:pt>
    <dgm:pt modelId="{084CE1DB-41B2-4482-94D9-6ECDC838977F}" type="pres">
      <dgm:prSet presAssocID="{CD19EA92-EBD7-46ED-BE54-C4D8F12D5829}" presName="hierRoot2" presStyleCnt="0">
        <dgm:presLayoutVars>
          <dgm:hierBranch val="init"/>
        </dgm:presLayoutVars>
      </dgm:prSet>
      <dgm:spPr/>
    </dgm:pt>
    <dgm:pt modelId="{CDBB4D0B-141D-40DD-B2AB-60691E2AB56A}" type="pres">
      <dgm:prSet presAssocID="{CD19EA92-EBD7-46ED-BE54-C4D8F12D5829}" presName="rootComposite" presStyleCnt="0"/>
      <dgm:spPr/>
    </dgm:pt>
    <dgm:pt modelId="{8F980031-DF64-4EB9-988E-1CFC59642A2F}" type="pres">
      <dgm:prSet presAssocID="{CD19EA92-EBD7-46ED-BE54-C4D8F12D5829}" presName="rootText" presStyleLbl="node3" presStyleIdx="2" presStyleCnt="13">
        <dgm:presLayoutVars>
          <dgm:chPref val="3"/>
        </dgm:presLayoutVars>
      </dgm:prSet>
      <dgm:spPr/>
    </dgm:pt>
    <dgm:pt modelId="{3A7A12CD-8D6F-45FC-B1D0-1B1568E21096}" type="pres">
      <dgm:prSet presAssocID="{CD19EA92-EBD7-46ED-BE54-C4D8F12D5829}" presName="rootConnector" presStyleLbl="node3" presStyleIdx="2" presStyleCnt="13"/>
      <dgm:spPr/>
    </dgm:pt>
    <dgm:pt modelId="{2B476225-5A7B-4CAB-91A8-7B513D7524EB}" type="pres">
      <dgm:prSet presAssocID="{CD19EA92-EBD7-46ED-BE54-C4D8F12D5829}" presName="hierChild4" presStyleCnt="0"/>
      <dgm:spPr/>
    </dgm:pt>
    <dgm:pt modelId="{14BC3350-3D95-49A1-A02E-736C5F979C8D}" type="pres">
      <dgm:prSet presAssocID="{CD19EA92-EBD7-46ED-BE54-C4D8F12D5829}" presName="hierChild5" presStyleCnt="0"/>
      <dgm:spPr/>
    </dgm:pt>
    <dgm:pt modelId="{C66316F6-337C-4FF9-B047-0722E072FA96}" type="pres">
      <dgm:prSet presAssocID="{8760FC53-67AE-43AF-9B65-3E1B52EDE28E}" presName="Name37" presStyleLbl="parChTrans1D3" presStyleIdx="3" presStyleCnt="13"/>
      <dgm:spPr/>
    </dgm:pt>
    <dgm:pt modelId="{6CD4FFD5-F001-46B6-9478-8222A2D1AE35}" type="pres">
      <dgm:prSet presAssocID="{1CB96149-6999-4A56-8B8A-3DCDE98225A8}" presName="hierRoot2" presStyleCnt="0">
        <dgm:presLayoutVars>
          <dgm:hierBranch val="init"/>
        </dgm:presLayoutVars>
      </dgm:prSet>
      <dgm:spPr/>
    </dgm:pt>
    <dgm:pt modelId="{7F10F90C-4FFF-4F36-B543-5A759BEEC81B}" type="pres">
      <dgm:prSet presAssocID="{1CB96149-6999-4A56-8B8A-3DCDE98225A8}" presName="rootComposite" presStyleCnt="0"/>
      <dgm:spPr/>
    </dgm:pt>
    <dgm:pt modelId="{E2095425-FA71-400F-8F31-7CBA704A76F5}" type="pres">
      <dgm:prSet presAssocID="{1CB96149-6999-4A56-8B8A-3DCDE98225A8}" presName="rootText" presStyleLbl="node3" presStyleIdx="3" presStyleCnt="13">
        <dgm:presLayoutVars>
          <dgm:chPref val="3"/>
        </dgm:presLayoutVars>
      </dgm:prSet>
      <dgm:spPr/>
    </dgm:pt>
    <dgm:pt modelId="{91926901-4278-4CA5-B091-A76D568436B0}" type="pres">
      <dgm:prSet presAssocID="{1CB96149-6999-4A56-8B8A-3DCDE98225A8}" presName="rootConnector" presStyleLbl="node3" presStyleIdx="3" presStyleCnt="13"/>
      <dgm:spPr/>
    </dgm:pt>
    <dgm:pt modelId="{AD4FA40C-C3AB-4701-B58F-D3A8E6C5B1DA}" type="pres">
      <dgm:prSet presAssocID="{1CB96149-6999-4A56-8B8A-3DCDE98225A8}" presName="hierChild4" presStyleCnt="0"/>
      <dgm:spPr/>
    </dgm:pt>
    <dgm:pt modelId="{4BFFB763-76EF-4AF2-8E43-84A503FBB3A9}" type="pres">
      <dgm:prSet presAssocID="{1CB96149-6999-4A56-8B8A-3DCDE98225A8}" presName="hierChild5" presStyleCnt="0"/>
      <dgm:spPr/>
    </dgm:pt>
    <dgm:pt modelId="{91A886BB-FF03-4618-8CFD-D911B7EF6494}" type="pres">
      <dgm:prSet presAssocID="{FC8F6777-97DA-4DBD-9A83-9418B6D8C77E}" presName="Name37" presStyleLbl="parChTrans1D3" presStyleIdx="4" presStyleCnt="13"/>
      <dgm:spPr/>
    </dgm:pt>
    <dgm:pt modelId="{86491B98-2270-4774-8E00-F77BC2153494}" type="pres">
      <dgm:prSet presAssocID="{8F95AAF6-D674-42A7-89A6-3E9E956D06E6}" presName="hierRoot2" presStyleCnt="0">
        <dgm:presLayoutVars>
          <dgm:hierBranch val="init"/>
        </dgm:presLayoutVars>
      </dgm:prSet>
      <dgm:spPr/>
    </dgm:pt>
    <dgm:pt modelId="{63276370-4AAE-49DB-AB66-2066E9FFC12B}" type="pres">
      <dgm:prSet presAssocID="{8F95AAF6-D674-42A7-89A6-3E9E956D06E6}" presName="rootComposite" presStyleCnt="0"/>
      <dgm:spPr/>
    </dgm:pt>
    <dgm:pt modelId="{4A685B3B-C2D1-4236-B9C1-A3E858E3037C}" type="pres">
      <dgm:prSet presAssocID="{8F95AAF6-D674-42A7-89A6-3E9E956D06E6}" presName="rootText" presStyleLbl="node3" presStyleIdx="4" presStyleCnt="13">
        <dgm:presLayoutVars>
          <dgm:chPref val="3"/>
        </dgm:presLayoutVars>
      </dgm:prSet>
      <dgm:spPr/>
    </dgm:pt>
    <dgm:pt modelId="{3B2D3768-1AFE-4D0D-B48A-96C0D9113C88}" type="pres">
      <dgm:prSet presAssocID="{8F95AAF6-D674-42A7-89A6-3E9E956D06E6}" presName="rootConnector" presStyleLbl="node3" presStyleIdx="4" presStyleCnt="13"/>
      <dgm:spPr/>
    </dgm:pt>
    <dgm:pt modelId="{4CFE20FA-D789-4557-9BDB-97D37E469DDC}" type="pres">
      <dgm:prSet presAssocID="{8F95AAF6-D674-42A7-89A6-3E9E956D06E6}" presName="hierChild4" presStyleCnt="0"/>
      <dgm:spPr/>
    </dgm:pt>
    <dgm:pt modelId="{3F78A5A1-2B45-4605-882F-EF3DC3F85DF9}" type="pres">
      <dgm:prSet presAssocID="{8F95AAF6-D674-42A7-89A6-3E9E956D06E6}" presName="hierChild5" presStyleCnt="0"/>
      <dgm:spPr/>
    </dgm:pt>
    <dgm:pt modelId="{CD4CB325-E7DD-4D1F-833A-C116AED62F00}" type="pres">
      <dgm:prSet presAssocID="{93A8F79F-20A0-43DA-B5E2-910C1E45798B}" presName="Name37" presStyleLbl="parChTrans1D3" presStyleIdx="5" presStyleCnt="13"/>
      <dgm:spPr/>
    </dgm:pt>
    <dgm:pt modelId="{3C3A42BF-4D44-477F-A704-CA77A14CD3A1}" type="pres">
      <dgm:prSet presAssocID="{A18209FE-DE24-4D81-9329-E1476BE53275}" presName="hierRoot2" presStyleCnt="0">
        <dgm:presLayoutVars>
          <dgm:hierBranch val="init"/>
        </dgm:presLayoutVars>
      </dgm:prSet>
      <dgm:spPr/>
    </dgm:pt>
    <dgm:pt modelId="{C37666B2-6AFA-4F73-8CF1-80F92712F929}" type="pres">
      <dgm:prSet presAssocID="{A18209FE-DE24-4D81-9329-E1476BE53275}" presName="rootComposite" presStyleCnt="0"/>
      <dgm:spPr/>
    </dgm:pt>
    <dgm:pt modelId="{25950E9A-3679-4853-A393-01785CEAB402}" type="pres">
      <dgm:prSet presAssocID="{A18209FE-DE24-4D81-9329-E1476BE53275}" presName="rootText" presStyleLbl="node3" presStyleIdx="5" presStyleCnt="13">
        <dgm:presLayoutVars>
          <dgm:chPref val="3"/>
        </dgm:presLayoutVars>
      </dgm:prSet>
      <dgm:spPr/>
    </dgm:pt>
    <dgm:pt modelId="{7F83775B-F9EC-4261-812C-AE4F81CDB745}" type="pres">
      <dgm:prSet presAssocID="{A18209FE-DE24-4D81-9329-E1476BE53275}" presName="rootConnector" presStyleLbl="node3" presStyleIdx="5" presStyleCnt="13"/>
      <dgm:spPr/>
    </dgm:pt>
    <dgm:pt modelId="{C85FD014-0B38-4517-A6D6-7E3CA27AD179}" type="pres">
      <dgm:prSet presAssocID="{A18209FE-DE24-4D81-9329-E1476BE53275}" presName="hierChild4" presStyleCnt="0"/>
      <dgm:spPr/>
    </dgm:pt>
    <dgm:pt modelId="{53404018-45B4-4888-BBAD-5CA1270858CA}" type="pres">
      <dgm:prSet presAssocID="{A18209FE-DE24-4D81-9329-E1476BE53275}" presName="hierChild5" presStyleCnt="0"/>
      <dgm:spPr/>
    </dgm:pt>
    <dgm:pt modelId="{228A1396-AB45-4DA0-8167-6AE019A074D6}" type="pres">
      <dgm:prSet presAssocID="{DEF7D483-B3F2-4432-B6BE-923A60EE5F15}" presName="Name37" presStyleLbl="parChTrans1D3" presStyleIdx="6" presStyleCnt="13"/>
      <dgm:spPr/>
    </dgm:pt>
    <dgm:pt modelId="{34239ECF-F5FD-4EB0-83C7-F635C0C58583}" type="pres">
      <dgm:prSet presAssocID="{24E996EA-84E1-41E0-838E-18765578E61B}" presName="hierRoot2" presStyleCnt="0">
        <dgm:presLayoutVars>
          <dgm:hierBranch val="init"/>
        </dgm:presLayoutVars>
      </dgm:prSet>
      <dgm:spPr/>
    </dgm:pt>
    <dgm:pt modelId="{C54F259A-6161-48AF-9B3D-E7982CF55F6B}" type="pres">
      <dgm:prSet presAssocID="{24E996EA-84E1-41E0-838E-18765578E61B}" presName="rootComposite" presStyleCnt="0"/>
      <dgm:spPr/>
    </dgm:pt>
    <dgm:pt modelId="{20325BD9-65DD-4E74-8C86-AA3DDF982F38}" type="pres">
      <dgm:prSet presAssocID="{24E996EA-84E1-41E0-838E-18765578E61B}" presName="rootText" presStyleLbl="node3" presStyleIdx="6" presStyleCnt="13">
        <dgm:presLayoutVars>
          <dgm:chPref val="3"/>
        </dgm:presLayoutVars>
      </dgm:prSet>
      <dgm:spPr/>
    </dgm:pt>
    <dgm:pt modelId="{C96751A2-EBB2-4224-AD12-7DCCE5C23061}" type="pres">
      <dgm:prSet presAssocID="{24E996EA-84E1-41E0-838E-18765578E61B}" presName="rootConnector" presStyleLbl="node3" presStyleIdx="6" presStyleCnt="13"/>
      <dgm:spPr/>
    </dgm:pt>
    <dgm:pt modelId="{77E1C4D8-D153-4E5B-8419-97D0B9D5DBC4}" type="pres">
      <dgm:prSet presAssocID="{24E996EA-84E1-41E0-838E-18765578E61B}" presName="hierChild4" presStyleCnt="0"/>
      <dgm:spPr/>
    </dgm:pt>
    <dgm:pt modelId="{59E3E67F-3505-4AB1-9A6C-3D481E78D82A}" type="pres">
      <dgm:prSet presAssocID="{24E996EA-84E1-41E0-838E-18765578E61B}" presName="hierChild5" presStyleCnt="0"/>
      <dgm:spPr/>
    </dgm:pt>
    <dgm:pt modelId="{3A9D4A50-43B1-4C7D-BD7E-B66B8F92E91D}" type="pres">
      <dgm:prSet presAssocID="{1C2795DF-35AE-472A-9E0D-BD4FDD94AE29}" presName="hierChild5" presStyleCnt="0"/>
      <dgm:spPr/>
    </dgm:pt>
    <dgm:pt modelId="{A7C15D19-DBAD-465A-A33D-0E4DA37AF99B}" type="pres">
      <dgm:prSet presAssocID="{FA270B5E-9168-4F30-8E79-6469306113ED}" presName="Name37" presStyleLbl="parChTrans1D2" presStyleIdx="1" presStyleCnt="3"/>
      <dgm:spPr/>
    </dgm:pt>
    <dgm:pt modelId="{425DAAFC-CB2A-4DC1-9EBB-015371C6F1AF}" type="pres">
      <dgm:prSet presAssocID="{C410CB10-C664-4ADA-857F-85AC8304A249}" presName="hierRoot2" presStyleCnt="0">
        <dgm:presLayoutVars>
          <dgm:hierBranch val="init"/>
        </dgm:presLayoutVars>
      </dgm:prSet>
      <dgm:spPr/>
    </dgm:pt>
    <dgm:pt modelId="{447844AD-FC96-43EA-BD59-6937986F1D3B}" type="pres">
      <dgm:prSet presAssocID="{C410CB10-C664-4ADA-857F-85AC8304A249}" presName="rootComposite" presStyleCnt="0"/>
      <dgm:spPr/>
    </dgm:pt>
    <dgm:pt modelId="{84F61C3E-2169-4F60-93BB-87D5CA1690CF}" type="pres">
      <dgm:prSet presAssocID="{C410CB10-C664-4ADA-857F-85AC8304A249}" presName="rootText" presStyleLbl="node2" presStyleIdx="1" presStyleCnt="3">
        <dgm:presLayoutVars>
          <dgm:chPref val="3"/>
        </dgm:presLayoutVars>
      </dgm:prSet>
      <dgm:spPr/>
    </dgm:pt>
    <dgm:pt modelId="{F2061128-CBF8-4189-9237-CB6B5074D25D}" type="pres">
      <dgm:prSet presAssocID="{C410CB10-C664-4ADA-857F-85AC8304A249}" presName="rootConnector" presStyleLbl="node2" presStyleIdx="1" presStyleCnt="3"/>
      <dgm:spPr/>
    </dgm:pt>
    <dgm:pt modelId="{CACB4BFE-2753-4E91-B8A7-B99415A08196}" type="pres">
      <dgm:prSet presAssocID="{C410CB10-C664-4ADA-857F-85AC8304A249}" presName="hierChild4" presStyleCnt="0"/>
      <dgm:spPr/>
    </dgm:pt>
    <dgm:pt modelId="{3ED2BE71-A89E-4400-B38B-5BBAE90D33FA}" type="pres">
      <dgm:prSet presAssocID="{C4DAFB3A-E1BD-400A-A342-A3C798646B66}" presName="Name37" presStyleLbl="parChTrans1D3" presStyleIdx="7" presStyleCnt="13"/>
      <dgm:spPr/>
    </dgm:pt>
    <dgm:pt modelId="{E4662DDE-2C99-4D54-BAE1-8FA8A5E7F229}" type="pres">
      <dgm:prSet presAssocID="{BC87842D-E924-4D3C-8B43-27C12A61EA31}" presName="hierRoot2" presStyleCnt="0">
        <dgm:presLayoutVars>
          <dgm:hierBranch val="init"/>
        </dgm:presLayoutVars>
      </dgm:prSet>
      <dgm:spPr/>
    </dgm:pt>
    <dgm:pt modelId="{CB52A458-A3CD-43ED-9BD4-27BD64A3A84C}" type="pres">
      <dgm:prSet presAssocID="{BC87842D-E924-4D3C-8B43-27C12A61EA31}" presName="rootComposite" presStyleCnt="0"/>
      <dgm:spPr/>
    </dgm:pt>
    <dgm:pt modelId="{86BAD3AA-02A5-4A75-A6E0-ACD2B5F4263F}" type="pres">
      <dgm:prSet presAssocID="{BC87842D-E924-4D3C-8B43-27C12A61EA31}" presName="rootText" presStyleLbl="node3" presStyleIdx="7" presStyleCnt="13">
        <dgm:presLayoutVars>
          <dgm:chPref val="3"/>
        </dgm:presLayoutVars>
      </dgm:prSet>
      <dgm:spPr/>
    </dgm:pt>
    <dgm:pt modelId="{37B6272B-B840-4EFC-A6CF-236AD5C4B1AB}" type="pres">
      <dgm:prSet presAssocID="{BC87842D-E924-4D3C-8B43-27C12A61EA31}" presName="rootConnector" presStyleLbl="node3" presStyleIdx="7" presStyleCnt="13"/>
      <dgm:spPr/>
    </dgm:pt>
    <dgm:pt modelId="{91F403C0-2596-43A3-A76B-B00BCD2BFFBA}" type="pres">
      <dgm:prSet presAssocID="{BC87842D-E924-4D3C-8B43-27C12A61EA31}" presName="hierChild4" presStyleCnt="0"/>
      <dgm:spPr/>
    </dgm:pt>
    <dgm:pt modelId="{463232C2-9C4C-4354-A749-5347C6561B10}" type="pres">
      <dgm:prSet presAssocID="{BC87842D-E924-4D3C-8B43-27C12A61EA31}" presName="hierChild5" presStyleCnt="0"/>
      <dgm:spPr/>
    </dgm:pt>
    <dgm:pt modelId="{934E3B2B-B025-4410-876D-E6B3E97BE172}" type="pres">
      <dgm:prSet presAssocID="{E49E4756-1264-441F-A1E7-3A287639239A}" presName="Name37" presStyleLbl="parChTrans1D3" presStyleIdx="8" presStyleCnt="13"/>
      <dgm:spPr/>
    </dgm:pt>
    <dgm:pt modelId="{E24ABD6A-BC23-4BE2-AD20-7ACFEBFCEC60}" type="pres">
      <dgm:prSet presAssocID="{1E5829DE-30D3-47EF-9CE0-9C34F13C3D34}" presName="hierRoot2" presStyleCnt="0">
        <dgm:presLayoutVars>
          <dgm:hierBranch val="init"/>
        </dgm:presLayoutVars>
      </dgm:prSet>
      <dgm:spPr/>
    </dgm:pt>
    <dgm:pt modelId="{B81C7F4B-9FEC-4A17-A48E-0217EC5303FC}" type="pres">
      <dgm:prSet presAssocID="{1E5829DE-30D3-47EF-9CE0-9C34F13C3D34}" presName="rootComposite" presStyleCnt="0"/>
      <dgm:spPr/>
    </dgm:pt>
    <dgm:pt modelId="{5E4429E9-49E5-497E-87DF-BE866333C395}" type="pres">
      <dgm:prSet presAssocID="{1E5829DE-30D3-47EF-9CE0-9C34F13C3D34}" presName="rootText" presStyleLbl="node3" presStyleIdx="8" presStyleCnt="13">
        <dgm:presLayoutVars>
          <dgm:chPref val="3"/>
        </dgm:presLayoutVars>
      </dgm:prSet>
      <dgm:spPr/>
    </dgm:pt>
    <dgm:pt modelId="{BE039E8A-B11A-48CD-9D15-5BE45E0278A1}" type="pres">
      <dgm:prSet presAssocID="{1E5829DE-30D3-47EF-9CE0-9C34F13C3D34}" presName="rootConnector" presStyleLbl="node3" presStyleIdx="8" presStyleCnt="13"/>
      <dgm:spPr/>
    </dgm:pt>
    <dgm:pt modelId="{AAED3C4F-9203-42B3-B01E-AE4FD25C078C}" type="pres">
      <dgm:prSet presAssocID="{1E5829DE-30D3-47EF-9CE0-9C34F13C3D34}" presName="hierChild4" presStyleCnt="0"/>
      <dgm:spPr/>
    </dgm:pt>
    <dgm:pt modelId="{E75F50AC-753D-4CB4-ACE7-FE28043E5DA9}" type="pres">
      <dgm:prSet presAssocID="{1E5829DE-30D3-47EF-9CE0-9C34F13C3D34}" presName="hierChild5" presStyleCnt="0"/>
      <dgm:spPr/>
    </dgm:pt>
    <dgm:pt modelId="{CA304921-D569-4EE5-B153-C1F4FD3A4ED0}" type="pres">
      <dgm:prSet presAssocID="{28CD2E5A-5856-4957-8B72-BF8B3110CFFA}" presName="Name37" presStyleLbl="parChTrans1D3" presStyleIdx="9" presStyleCnt="13"/>
      <dgm:spPr/>
    </dgm:pt>
    <dgm:pt modelId="{2974BFDB-CEFE-47B1-A26D-3A47E4692A60}" type="pres">
      <dgm:prSet presAssocID="{1A59749B-1B7B-4586-BDB0-AB177E8F0107}" presName="hierRoot2" presStyleCnt="0">
        <dgm:presLayoutVars>
          <dgm:hierBranch val="init"/>
        </dgm:presLayoutVars>
      </dgm:prSet>
      <dgm:spPr/>
    </dgm:pt>
    <dgm:pt modelId="{C9D6EB7A-9020-4CF7-B215-0C66BD22426B}" type="pres">
      <dgm:prSet presAssocID="{1A59749B-1B7B-4586-BDB0-AB177E8F0107}" presName="rootComposite" presStyleCnt="0"/>
      <dgm:spPr/>
    </dgm:pt>
    <dgm:pt modelId="{D3034331-417C-407D-A78C-19AB4CF149FF}" type="pres">
      <dgm:prSet presAssocID="{1A59749B-1B7B-4586-BDB0-AB177E8F0107}" presName="rootText" presStyleLbl="node3" presStyleIdx="9" presStyleCnt="13">
        <dgm:presLayoutVars>
          <dgm:chPref val="3"/>
        </dgm:presLayoutVars>
      </dgm:prSet>
      <dgm:spPr/>
    </dgm:pt>
    <dgm:pt modelId="{B1398E84-7DC3-429C-942C-3045C7269BBC}" type="pres">
      <dgm:prSet presAssocID="{1A59749B-1B7B-4586-BDB0-AB177E8F0107}" presName="rootConnector" presStyleLbl="node3" presStyleIdx="9" presStyleCnt="13"/>
      <dgm:spPr/>
    </dgm:pt>
    <dgm:pt modelId="{D31070E8-642D-4883-8CCF-B6FD6D986A76}" type="pres">
      <dgm:prSet presAssocID="{1A59749B-1B7B-4586-BDB0-AB177E8F0107}" presName="hierChild4" presStyleCnt="0"/>
      <dgm:spPr/>
    </dgm:pt>
    <dgm:pt modelId="{03F32EA9-36DE-4FDF-843C-1C6065CA2232}" type="pres">
      <dgm:prSet presAssocID="{1A59749B-1B7B-4586-BDB0-AB177E8F0107}" presName="hierChild5" presStyleCnt="0"/>
      <dgm:spPr/>
    </dgm:pt>
    <dgm:pt modelId="{9344A9CB-F420-4AA9-91D8-25EADBAB9980}" type="pres">
      <dgm:prSet presAssocID="{3E6A554E-623D-4FA7-8A6A-D772439E4F0E}" presName="Name37" presStyleLbl="parChTrans1D3" presStyleIdx="10" presStyleCnt="13"/>
      <dgm:spPr/>
    </dgm:pt>
    <dgm:pt modelId="{186175F6-5BFA-4D4C-9833-8A2D0A9D6F10}" type="pres">
      <dgm:prSet presAssocID="{43993E1B-0A46-4418-A2D2-FEC5624F4014}" presName="hierRoot2" presStyleCnt="0">
        <dgm:presLayoutVars>
          <dgm:hierBranch val="init"/>
        </dgm:presLayoutVars>
      </dgm:prSet>
      <dgm:spPr/>
    </dgm:pt>
    <dgm:pt modelId="{58977DDC-1F8D-4308-A01D-DBCB2245596E}" type="pres">
      <dgm:prSet presAssocID="{43993E1B-0A46-4418-A2D2-FEC5624F4014}" presName="rootComposite" presStyleCnt="0"/>
      <dgm:spPr/>
    </dgm:pt>
    <dgm:pt modelId="{ECFF2907-2CF9-402C-80B4-3F9101A02351}" type="pres">
      <dgm:prSet presAssocID="{43993E1B-0A46-4418-A2D2-FEC5624F4014}" presName="rootText" presStyleLbl="node3" presStyleIdx="10" presStyleCnt="13">
        <dgm:presLayoutVars>
          <dgm:chPref val="3"/>
        </dgm:presLayoutVars>
      </dgm:prSet>
      <dgm:spPr/>
    </dgm:pt>
    <dgm:pt modelId="{682FF87D-EF2A-407B-A3CF-7116091FA7B7}" type="pres">
      <dgm:prSet presAssocID="{43993E1B-0A46-4418-A2D2-FEC5624F4014}" presName="rootConnector" presStyleLbl="node3" presStyleIdx="10" presStyleCnt="13"/>
      <dgm:spPr/>
    </dgm:pt>
    <dgm:pt modelId="{C99E4C85-BE54-4E55-8F95-5AFF2881E979}" type="pres">
      <dgm:prSet presAssocID="{43993E1B-0A46-4418-A2D2-FEC5624F4014}" presName="hierChild4" presStyleCnt="0"/>
      <dgm:spPr/>
    </dgm:pt>
    <dgm:pt modelId="{D26A2DC6-8CA9-43C1-B12C-88810C0D84FC}" type="pres">
      <dgm:prSet presAssocID="{43993E1B-0A46-4418-A2D2-FEC5624F4014}" presName="hierChild5" presStyleCnt="0"/>
      <dgm:spPr/>
    </dgm:pt>
    <dgm:pt modelId="{6A05C357-2615-4BF5-A4D2-3C68A4F46A42}" type="pres">
      <dgm:prSet presAssocID="{8F935C61-F262-4756-9143-B5BC70A59F85}" presName="Name37" presStyleLbl="parChTrans1D3" presStyleIdx="11" presStyleCnt="13"/>
      <dgm:spPr/>
    </dgm:pt>
    <dgm:pt modelId="{CB494D2F-4C1A-4CE2-AB12-52BA062A2ED9}" type="pres">
      <dgm:prSet presAssocID="{CFDBA953-26B2-432B-9B55-ADC16C8EBDCC}" presName="hierRoot2" presStyleCnt="0">
        <dgm:presLayoutVars>
          <dgm:hierBranch val="init"/>
        </dgm:presLayoutVars>
      </dgm:prSet>
      <dgm:spPr/>
    </dgm:pt>
    <dgm:pt modelId="{8AF5A7E0-2253-418D-944F-A8351C12EDCB}" type="pres">
      <dgm:prSet presAssocID="{CFDBA953-26B2-432B-9B55-ADC16C8EBDCC}" presName="rootComposite" presStyleCnt="0"/>
      <dgm:spPr/>
    </dgm:pt>
    <dgm:pt modelId="{149ABC3F-ACEF-4F59-8D54-19A550D1E8B1}" type="pres">
      <dgm:prSet presAssocID="{CFDBA953-26B2-432B-9B55-ADC16C8EBDCC}" presName="rootText" presStyleLbl="node3" presStyleIdx="11" presStyleCnt="13">
        <dgm:presLayoutVars>
          <dgm:chPref val="3"/>
        </dgm:presLayoutVars>
      </dgm:prSet>
      <dgm:spPr/>
    </dgm:pt>
    <dgm:pt modelId="{5AB558C7-D386-4976-833F-75DD56F6A4FA}" type="pres">
      <dgm:prSet presAssocID="{CFDBA953-26B2-432B-9B55-ADC16C8EBDCC}" presName="rootConnector" presStyleLbl="node3" presStyleIdx="11" presStyleCnt="13"/>
      <dgm:spPr/>
    </dgm:pt>
    <dgm:pt modelId="{20FC2DC5-6E1A-4B27-BBDC-1AC430FED0F0}" type="pres">
      <dgm:prSet presAssocID="{CFDBA953-26B2-432B-9B55-ADC16C8EBDCC}" presName="hierChild4" presStyleCnt="0"/>
      <dgm:spPr/>
    </dgm:pt>
    <dgm:pt modelId="{BA4D8EDC-06C7-4C93-B23C-C1813C49A22E}" type="pres">
      <dgm:prSet presAssocID="{CFDBA953-26B2-432B-9B55-ADC16C8EBDCC}" presName="hierChild5" presStyleCnt="0"/>
      <dgm:spPr/>
    </dgm:pt>
    <dgm:pt modelId="{9D2FB7B2-CB60-4FEF-A9D1-730980C2DC81}" type="pres">
      <dgm:prSet presAssocID="{2C2D34A3-8EEB-46C4-AD84-4E58AE686D48}" presName="Name37" presStyleLbl="parChTrans1D3" presStyleIdx="12" presStyleCnt="13"/>
      <dgm:spPr/>
    </dgm:pt>
    <dgm:pt modelId="{573FF3A5-89A6-4950-A727-4B7712BF6312}" type="pres">
      <dgm:prSet presAssocID="{31247390-312D-4329-9A67-2D7170734255}" presName="hierRoot2" presStyleCnt="0">
        <dgm:presLayoutVars>
          <dgm:hierBranch val="init"/>
        </dgm:presLayoutVars>
      </dgm:prSet>
      <dgm:spPr/>
    </dgm:pt>
    <dgm:pt modelId="{17C089AC-B7C2-41DE-BBFC-2269E3123EB5}" type="pres">
      <dgm:prSet presAssocID="{31247390-312D-4329-9A67-2D7170734255}" presName="rootComposite" presStyleCnt="0"/>
      <dgm:spPr/>
    </dgm:pt>
    <dgm:pt modelId="{91C07388-C2FB-4133-923D-87567351F745}" type="pres">
      <dgm:prSet presAssocID="{31247390-312D-4329-9A67-2D7170734255}" presName="rootText" presStyleLbl="node3" presStyleIdx="12" presStyleCnt="13">
        <dgm:presLayoutVars>
          <dgm:chPref val="3"/>
        </dgm:presLayoutVars>
      </dgm:prSet>
      <dgm:spPr/>
    </dgm:pt>
    <dgm:pt modelId="{BA9CCBFD-B8F3-445C-AC5F-43BBC817EFF8}" type="pres">
      <dgm:prSet presAssocID="{31247390-312D-4329-9A67-2D7170734255}" presName="rootConnector" presStyleLbl="node3" presStyleIdx="12" presStyleCnt="13"/>
      <dgm:spPr/>
    </dgm:pt>
    <dgm:pt modelId="{3038FFE5-1936-4DA0-9675-6BE141DB1012}" type="pres">
      <dgm:prSet presAssocID="{31247390-312D-4329-9A67-2D7170734255}" presName="hierChild4" presStyleCnt="0"/>
      <dgm:spPr/>
    </dgm:pt>
    <dgm:pt modelId="{9839DA2B-A64A-41D6-8DC1-6399825A17FB}" type="pres">
      <dgm:prSet presAssocID="{31247390-312D-4329-9A67-2D7170734255}" presName="hierChild5" presStyleCnt="0"/>
      <dgm:spPr/>
    </dgm:pt>
    <dgm:pt modelId="{97A97948-FA08-46A7-8F98-9DCE324AAEB4}" type="pres">
      <dgm:prSet presAssocID="{C410CB10-C664-4ADA-857F-85AC8304A249}" presName="hierChild5" presStyleCnt="0"/>
      <dgm:spPr/>
    </dgm:pt>
    <dgm:pt modelId="{E41124BF-CF09-4EB2-8B28-8588EA7AF5F0}" type="pres">
      <dgm:prSet presAssocID="{0BFFD1A3-4905-4380-9471-337CB4C2BED0}" presName="Name37" presStyleLbl="parChTrans1D2" presStyleIdx="2" presStyleCnt="3"/>
      <dgm:spPr/>
    </dgm:pt>
    <dgm:pt modelId="{B96F2E99-DC71-482B-B725-3448E33BC26F}" type="pres">
      <dgm:prSet presAssocID="{E19CC16B-AE0D-40DD-BAB1-30042A564C40}" presName="hierRoot2" presStyleCnt="0">
        <dgm:presLayoutVars>
          <dgm:hierBranch val="init"/>
        </dgm:presLayoutVars>
      </dgm:prSet>
      <dgm:spPr/>
    </dgm:pt>
    <dgm:pt modelId="{146B4861-57A5-4E6C-846D-C15B65FC1C9D}" type="pres">
      <dgm:prSet presAssocID="{E19CC16B-AE0D-40DD-BAB1-30042A564C40}" presName="rootComposite" presStyleCnt="0"/>
      <dgm:spPr/>
    </dgm:pt>
    <dgm:pt modelId="{5FDC02B0-21B7-492A-B17C-8F3DB5E3E543}" type="pres">
      <dgm:prSet presAssocID="{E19CC16B-AE0D-40DD-BAB1-30042A564C40}" presName="rootText" presStyleLbl="node2" presStyleIdx="2" presStyleCnt="3">
        <dgm:presLayoutVars>
          <dgm:chPref val="3"/>
        </dgm:presLayoutVars>
      </dgm:prSet>
      <dgm:spPr/>
    </dgm:pt>
    <dgm:pt modelId="{D9BD7C3B-C7A2-4D55-B1E6-D88E754AA1F5}" type="pres">
      <dgm:prSet presAssocID="{E19CC16B-AE0D-40DD-BAB1-30042A564C40}" presName="rootConnector" presStyleLbl="node2" presStyleIdx="2" presStyleCnt="3"/>
      <dgm:spPr/>
    </dgm:pt>
    <dgm:pt modelId="{7F6570C1-2B07-4C52-9E0B-AE23EEBD1764}" type="pres">
      <dgm:prSet presAssocID="{E19CC16B-AE0D-40DD-BAB1-30042A564C40}" presName="hierChild4" presStyleCnt="0"/>
      <dgm:spPr/>
    </dgm:pt>
    <dgm:pt modelId="{7C523C1C-678F-490F-87C4-C54BDD6FA4EB}" type="pres">
      <dgm:prSet presAssocID="{E19CC16B-AE0D-40DD-BAB1-30042A564C40}" presName="hierChild5" presStyleCnt="0"/>
      <dgm:spPr/>
    </dgm:pt>
    <dgm:pt modelId="{CA9E075C-9466-4420-9480-C11AB3DFC707}" type="pres">
      <dgm:prSet presAssocID="{DD4D5531-58F4-4620-B697-556627032FF8}" presName="hierChild3" presStyleCnt="0"/>
      <dgm:spPr/>
    </dgm:pt>
  </dgm:ptLst>
  <dgm:cxnLst>
    <dgm:cxn modelId="{16BEBE03-29F8-4EB4-A079-F1BCE23456A5}" type="presOf" srcId="{8F95AAF6-D674-42A7-89A6-3E9E956D06E6}" destId="{4A685B3B-C2D1-4236-B9C1-A3E858E3037C}" srcOrd="0" destOrd="0" presId="urn:microsoft.com/office/officeart/2005/8/layout/orgChart1"/>
    <dgm:cxn modelId="{D63CA505-50F6-4A37-9207-481BCBC07989}" type="presOf" srcId="{1A59749B-1B7B-4586-BDB0-AB177E8F0107}" destId="{B1398E84-7DC3-429C-942C-3045C7269BBC}" srcOrd="1" destOrd="0" presId="urn:microsoft.com/office/officeart/2005/8/layout/orgChart1"/>
    <dgm:cxn modelId="{445B0207-E8FF-44D8-BB4E-AC9F085E524B}" srcId="{1C2795DF-35AE-472A-9E0D-BD4FDD94AE29}" destId="{8F95AAF6-D674-42A7-89A6-3E9E956D06E6}" srcOrd="4" destOrd="0" parTransId="{FC8F6777-97DA-4DBD-9A83-9418B6D8C77E}" sibTransId="{20F0B316-65B8-4C4C-834A-B683FE3CBAD3}"/>
    <dgm:cxn modelId="{EC8CD908-6E23-485C-A15B-F52BE88203AD}" srcId="{1C2795DF-35AE-472A-9E0D-BD4FDD94AE29}" destId="{9F763C8C-FAC5-4F12-8092-EE89F70DF0A9}" srcOrd="1" destOrd="0" parTransId="{7A66CEDD-F094-4A6C-B7A9-23B6276C40C2}" sibTransId="{C058739D-2263-44BD-8A1D-10BBE3DC4248}"/>
    <dgm:cxn modelId="{B98F700C-DCE9-4DA6-801E-B389B6EBA75B}" type="presOf" srcId="{FA270B5E-9168-4F30-8E79-6469306113ED}" destId="{A7C15D19-DBAD-465A-A33D-0E4DA37AF99B}" srcOrd="0" destOrd="0" presId="urn:microsoft.com/office/officeart/2005/8/layout/orgChart1"/>
    <dgm:cxn modelId="{EC19C10C-7AB3-4510-B34D-ED1102DAA243}" type="presOf" srcId="{FC8F6777-97DA-4DBD-9A83-9418B6D8C77E}" destId="{91A886BB-FF03-4618-8CFD-D911B7EF6494}" srcOrd="0" destOrd="0" presId="urn:microsoft.com/office/officeart/2005/8/layout/orgChart1"/>
    <dgm:cxn modelId="{B66C500F-C8B2-455D-988D-3EFAF3468227}" type="presOf" srcId="{E49E4756-1264-441F-A1E7-3A287639239A}" destId="{934E3B2B-B025-4410-876D-E6B3E97BE172}" srcOrd="0" destOrd="0" presId="urn:microsoft.com/office/officeart/2005/8/layout/orgChart1"/>
    <dgm:cxn modelId="{BC27AA13-7A79-479D-A98F-CD069B83EDC4}" type="presOf" srcId="{AA3CC14C-3561-4324-B27C-EB5C2A3AC6D5}" destId="{D765B752-4524-4CE5-B307-D33F50B14D99}" srcOrd="0" destOrd="0" presId="urn:microsoft.com/office/officeart/2005/8/layout/orgChart1"/>
    <dgm:cxn modelId="{4C20CC13-242E-4952-BEA7-FEF23A2F800B}" type="presOf" srcId="{24E996EA-84E1-41E0-838E-18765578E61B}" destId="{C96751A2-EBB2-4224-AD12-7DCCE5C23061}" srcOrd="1" destOrd="0" presId="urn:microsoft.com/office/officeart/2005/8/layout/orgChart1"/>
    <dgm:cxn modelId="{F0640515-7FF2-404E-BBE0-EAE54C19164C}" type="presOf" srcId="{1CB96149-6999-4A56-8B8A-3DCDE98225A8}" destId="{E2095425-FA71-400F-8F31-7CBA704A76F5}" srcOrd="0" destOrd="0" presId="urn:microsoft.com/office/officeart/2005/8/layout/orgChart1"/>
    <dgm:cxn modelId="{1EB23F17-68CD-40E4-B5A6-8DC3F6B4A3F6}" srcId="{1C2795DF-35AE-472A-9E0D-BD4FDD94AE29}" destId="{A18209FE-DE24-4D81-9329-E1476BE53275}" srcOrd="5" destOrd="0" parTransId="{93A8F79F-20A0-43DA-B5E2-910C1E45798B}" sibTransId="{BF688271-78C3-4761-866A-4B533198078D}"/>
    <dgm:cxn modelId="{FF505E1B-0CA4-4D14-9246-5110BA5FFBCB}" type="presOf" srcId="{1E5829DE-30D3-47EF-9CE0-9C34F13C3D34}" destId="{5E4429E9-49E5-497E-87DF-BE866333C395}" srcOrd="0" destOrd="0" presId="urn:microsoft.com/office/officeart/2005/8/layout/orgChart1"/>
    <dgm:cxn modelId="{87986521-404E-4CA3-B2D0-A1D1C53872E8}" type="presOf" srcId="{8F95AAF6-D674-42A7-89A6-3E9E956D06E6}" destId="{3B2D3768-1AFE-4D0D-B48A-96C0D9113C88}" srcOrd="1" destOrd="0" presId="urn:microsoft.com/office/officeart/2005/8/layout/orgChart1"/>
    <dgm:cxn modelId="{3A7A1022-0152-4290-A37F-0FE61F495D45}" type="presOf" srcId="{DEF7D483-B3F2-4432-B6BE-923A60EE5F15}" destId="{228A1396-AB45-4DA0-8167-6AE019A074D6}" srcOrd="0" destOrd="0" presId="urn:microsoft.com/office/officeart/2005/8/layout/orgChart1"/>
    <dgm:cxn modelId="{2E5CAF29-BC46-4264-A768-D11CF7AF749D}" srcId="{C410CB10-C664-4ADA-857F-85AC8304A249}" destId="{31247390-312D-4329-9A67-2D7170734255}" srcOrd="5" destOrd="0" parTransId="{2C2D34A3-8EEB-46C4-AD84-4E58AE686D48}" sibTransId="{04CB144B-F615-4E65-B6CD-9C3F6F60EF88}"/>
    <dgm:cxn modelId="{203B2F34-3889-4CAF-BCF6-F6D2D8665ED0}" type="presOf" srcId="{CD19EA92-EBD7-46ED-BE54-C4D8F12D5829}" destId="{8F980031-DF64-4EB9-988E-1CFC59642A2F}" srcOrd="0" destOrd="0" presId="urn:microsoft.com/office/officeart/2005/8/layout/orgChart1"/>
    <dgm:cxn modelId="{DC6C1A36-E6DD-4F26-A098-93C07D1EFAA3}" type="presOf" srcId="{0BFFD1A3-4905-4380-9471-337CB4C2BED0}" destId="{E41124BF-CF09-4EB2-8B28-8588EA7AF5F0}" srcOrd="0" destOrd="0" presId="urn:microsoft.com/office/officeart/2005/8/layout/orgChart1"/>
    <dgm:cxn modelId="{0D31AE3B-9127-4F84-A374-A3016C97D166}" srcId="{1C2795DF-35AE-472A-9E0D-BD4FDD94AE29}" destId="{09DBDA05-B01C-4770-9837-540A99537DB5}" srcOrd="0" destOrd="0" parTransId="{8FA327D9-8681-47DE-B6D6-3B55E7B4B7A7}" sibTransId="{09CBDCB6-9CBB-4EED-8C42-B24C17D89617}"/>
    <dgm:cxn modelId="{1E8F105F-F0AC-4FE0-930F-0BC85BB38454}" type="presOf" srcId="{8F935C61-F262-4756-9143-B5BC70A59F85}" destId="{6A05C357-2615-4BF5-A4D2-3C68A4F46A42}" srcOrd="0" destOrd="0" presId="urn:microsoft.com/office/officeart/2005/8/layout/orgChart1"/>
    <dgm:cxn modelId="{A1B38744-20ED-4D6B-BAAA-53B6F15EDC23}" type="presOf" srcId="{A18209FE-DE24-4D81-9329-E1476BE53275}" destId="{7F83775B-F9EC-4261-812C-AE4F81CDB745}" srcOrd="1" destOrd="0" presId="urn:microsoft.com/office/officeart/2005/8/layout/orgChart1"/>
    <dgm:cxn modelId="{B3EE1945-70DB-4F4A-BD30-F80A9D81BD3B}" srcId="{C410CB10-C664-4ADA-857F-85AC8304A249}" destId="{BC87842D-E924-4D3C-8B43-27C12A61EA31}" srcOrd="0" destOrd="0" parTransId="{C4DAFB3A-E1BD-400A-A342-A3C798646B66}" sibTransId="{ACA68BC1-64A7-437C-851F-674AB7A3392F}"/>
    <dgm:cxn modelId="{C14D5447-989A-4830-A9C6-2DFB118AAD25}" type="presOf" srcId="{A18209FE-DE24-4D81-9329-E1476BE53275}" destId="{25950E9A-3679-4853-A393-01785CEAB402}" srcOrd="0" destOrd="0" presId="urn:microsoft.com/office/officeart/2005/8/layout/orgChart1"/>
    <dgm:cxn modelId="{C536B948-0F20-4C4F-9543-1226446DEFE4}" type="presOf" srcId="{93A8F79F-20A0-43DA-B5E2-910C1E45798B}" destId="{CD4CB325-E7DD-4D1F-833A-C116AED62F00}" srcOrd="0" destOrd="0" presId="urn:microsoft.com/office/officeart/2005/8/layout/orgChart1"/>
    <dgm:cxn modelId="{BF3B6E4B-4D70-46A3-91A3-DA94FCC0973D}" type="presOf" srcId="{BC87842D-E924-4D3C-8B43-27C12A61EA31}" destId="{37B6272B-B840-4EFC-A6CF-236AD5C4B1AB}" srcOrd="1" destOrd="0" presId="urn:microsoft.com/office/officeart/2005/8/layout/orgChart1"/>
    <dgm:cxn modelId="{67CF026C-89A9-408C-BEA6-B437AD1A0CB2}" type="presOf" srcId="{1CB96149-6999-4A56-8B8A-3DCDE98225A8}" destId="{91926901-4278-4CA5-B091-A76D568436B0}" srcOrd="1" destOrd="0" presId="urn:microsoft.com/office/officeart/2005/8/layout/orgChart1"/>
    <dgm:cxn modelId="{39B2084C-8562-4FB7-8720-2DC6B2946E83}" srcId="{C410CB10-C664-4ADA-857F-85AC8304A249}" destId="{43993E1B-0A46-4418-A2D2-FEC5624F4014}" srcOrd="3" destOrd="0" parTransId="{3E6A554E-623D-4FA7-8A6A-D772439E4F0E}" sibTransId="{F86E2E09-3645-4C65-87FB-12F7DE5ED18E}"/>
    <dgm:cxn modelId="{8B4F6D4C-EA5E-41B7-8FBB-14BA099711DE}" type="presOf" srcId="{31247390-312D-4329-9A67-2D7170734255}" destId="{BA9CCBFD-B8F3-445C-AC5F-43BBC817EFF8}" srcOrd="1" destOrd="0" presId="urn:microsoft.com/office/officeart/2005/8/layout/orgChart1"/>
    <dgm:cxn modelId="{081F664E-396A-4EBA-81A6-E67DBBD9EFE4}" srcId="{C410CB10-C664-4ADA-857F-85AC8304A249}" destId="{1E5829DE-30D3-47EF-9CE0-9C34F13C3D34}" srcOrd="1" destOrd="0" parTransId="{E49E4756-1264-441F-A1E7-3A287639239A}" sibTransId="{AD014A9A-056C-4FDB-BE15-248AE52F3C7C}"/>
    <dgm:cxn modelId="{8A280750-AE4E-45F5-B171-89D1ED4A0374}" type="presOf" srcId="{09DBDA05-B01C-4770-9837-540A99537DB5}" destId="{43FA4736-5B40-457B-A19E-7D87BCE76653}" srcOrd="1" destOrd="0" presId="urn:microsoft.com/office/officeart/2005/8/layout/orgChart1"/>
    <dgm:cxn modelId="{AA40BB52-1E3C-45AF-88D0-A613E8C62D82}" type="presOf" srcId="{E19CC16B-AE0D-40DD-BAB1-30042A564C40}" destId="{D9BD7C3B-C7A2-4D55-B1E6-D88E754AA1F5}" srcOrd="1" destOrd="0" presId="urn:microsoft.com/office/officeart/2005/8/layout/orgChart1"/>
    <dgm:cxn modelId="{B14C4A56-1BDB-4250-A842-5CADC0543C33}" type="presOf" srcId="{09DBDA05-B01C-4770-9837-540A99537DB5}" destId="{384ADAB8-0614-47BF-8AAF-1FE503E1F777}" srcOrd="0" destOrd="0" presId="urn:microsoft.com/office/officeart/2005/8/layout/orgChart1"/>
    <dgm:cxn modelId="{6C9C9376-5C1F-4B60-B98C-D54AF9AEAECE}" type="presOf" srcId="{24E996EA-84E1-41E0-838E-18765578E61B}" destId="{20325BD9-65DD-4E74-8C86-AA3DDF982F38}" srcOrd="0" destOrd="0" presId="urn:microsoft.com/office/officeart/2005/8/layout/orgChart1"/>
    <dgm:cxn modelId="{3F1ADE57-6C33-4671-92DE-FD38AC8061EF}" srcId="{5DC25F32-AE71-4D22-BDAB-E7ABC9C09BA7}" destId="{DD4D5531-58F4-4620-B697-556627032FF8}" srcOrd="0" destOrd="0" parTransId="{D0843C38-3ECF-4BDA-AC22-869C66217662}" sibTransId="{0D8F5FFD-64AE-4E57-9F98-4B52C87FA2F2}"/>
    <dgm:cxn modelId="{47837880-40B7-4E7F-A17D-1D1185455351}" type="presOf" srcId="{CFDBA953-26B2-432B-9B55-ADC16C8EBDCC}" destId="{5AB558C7-D386-4976-833F-75DD56F6A4FA}" srcOrd="1" destOrd="0" presId="urn:microsoft.com/office/officeart/2005/8/layout/orgChart1"/>
    <dgm:cxn modelId="{BFE4B185-6344-4126-8E97-B5D8E1720509}" type="presOf" srcId="{1E5829DE-30D3-47EF-9CE0-9C34F13C3D34}" destId="{BE039E8A-B11A-48CD-9D15-5BE45E0278A1}" srcOrd="1" destOrd="0" presId="urn:microsoft.com/office/officeart/2005/8/layout/orgChart1"/>
    <dgm:cxn modelId="{E7B66E89-2D58-4F1B-9718-9C666C34690D}" type="presOf" srcId="{8760FC53-67AE-43AF-9B65-3E1B52EDE28E}" destId="{C66316F6-337C-4FF9-B047-0722E072FA96}" srcOrd="0" destOrd="0" presId="urn:microsoft.com/office/officeart/2005/8/layout/orgChart1"/>
    <dgm:cxn modelId="{8466AC8B-889D-4620-A6B9-100011619143}" type="presOf" srcId="{C4DAFB3A-E1BD-400A-A342-A3C798646B66}" destId="{3ED2BE71-A89E-4400-B38B-5BBAE90D33FA}" srcOrd="0" destOrd="0" presId="urn:microsoft.com/office/officeart/2005/8/layout/orgChart1"/>
    <dgm:cxn modelId="{7976228D-C0D2-404F-8DA6-542C630158E3}" type="presOf" srcId="{3E6A554E-623D-4FA7-8A6A-D772439E4F0E}" destId="{9344A9CB-F420-4AA9-91D8-25EADBAB9980}" srcOrd="0" destOrd="0" presId="urn:microsoft.com/office/officeart/2005/8/layout/orgChart1"/>
    <dgm:cxn modelId="{CB89E18D-2BBE-4FC4-9960-689CFADC378D}" type="presOf" srcId="{C410CB10-C664-4ADA-857F-85AC8304A249}" destId="{84F61C3E-2169-4F60-93BB-87D5CA1690CF}" srcOrd="0" destOrd="0" presId="urn:microsoft.com/office/officeart/2005/8/layout/orgChart1"/>
    <dgm:cxn modelId="{508D1FA3-6086-4EA5-9CA3-CA716ACE7CD1}" type="presOf" srcId="{1C2795DF-35AE-472A-9E0D-BD4FDD94AE29}" destId="{DE8A6DE6-92E6-4FE8-BD77-0BB7D2BED2C2}" srcOrd="0" destOrd="0" presId="urn:microsoft.com/office/officeart/2005/8/layout/orgChart1"/>
    <dgm:cxn modelId="{86BF85A5-0910-4A05-B296-4E5587D1460A}" type="presOf" srcId="{5DC25F32-AE71-4D22-BDAB-E7ABC9C09BA7}" destId="{952C4510-0D2F-439B-8512-94FAAA087B4E}" srcOrd="0" destOrd="0" presId="urn:microsoft.com/office/officeart/2005/8/layout/orgChart1"/>
    <dgm:cxn modelId="{7CF2EEAB-6DA1-49B4-A7D8-EDD863EC9192}" srcId="{1C2795DF-35AE-472A-9E0D-BD4FDD94AE29}" destId="{1CB96149-6999-4A56-8B8A-3DCDE98225A8}" srcOrd="3" destOrd="0" parTransId="{8760FC53-67AE-43AF-9B65-3E1B52EDE28E}" sibTransId="{F9A3E2A6-7993-485B-BE9B-A49B6409E39B}"/>
    <dgm:cxn modelId="{3B017CAE-4E46-4C43-80D8-001F7E7254C8}" type="presOf" srcId="{9F763C8C-FAC5-4F12-8092-EE89F70DF0A9}" destId="{08576179-E4B6-41AC-8B4F-227C34FB56EF}" srcOrd="0" destOrd="0" presId="urn:microsoft.com/office/officeart/2005/8/layout/orgChart1"/>
    <dgm:cxn modelId="{CF70CBAF-67B2-4204-8368-9A2E455495D7}" type="presOf" srcId="{43993E1B-0A46-4418-A2D2-FEC5624F4014}" destId="{ECFF2907-2CF9-402C-80B4-3F9101A02351}" srcOrd="0" destOrd="0" presId="urn:microsoft.com/office/officeart/2005/8/layout/orgChart1"/>
    <dgm:cxn modelId="{56C053B2-2F07-4FC0-8181-6224A37ADACD}" type="presOf" srcId="{1A59749B-1B7B-4586-BDB0-AB177E8F0107}" destId="{D3034331-417C-407D-A78C-19AB4CF149FF}" srcOrd="0" destOrd="0" presId="urn:microsoft.com/office/officeart/2005/8/layout/orgChart1"/>
    <dgm:cxn modelId="{222D12B7-ABA4-4091-9171-0CB56FE01B75}" type="presOf" srcId="{DD4D5531-58F4-4620-B697-556627032FF8}" destId="{DF50A9EA-8D13-4714-A463-B9C4AD3FF7E9}" srcOrd="1" destOrd="0" presId="urn:microsoft.com/office/officeart/2005/8/layout/orgChart1"/>
    <dgm:cxn modelId="{CD6B5CB8-2368-48F4-98CB-230389303B88}" srcId="{DD4D5531-58F4-4620-B697-556627032FF8}" destId="{1C2795DF-35AE-472A-9E0D-BD4FDD94AE29}" srcOrd="0" destOrd="0" parTransId="{539FA51B-D1B1-4DD4-AC7D-7163AAD1D0BB}" sibTransId="{AF376795-1349-496B-90C9-948AD6B05B9B}"/>
    <dgm:cxn modelId="{24A853BE-5587-47DA-A58D-C08FBBBE2045}" type="presOf" srcId="{43993E1B-0A46-4418-A2D2-FEC5624F4014}" destId="{682FF87D-EF2A-407B-A3CF-7116091FA7B7}" srcOrd="1" destOrd="0" presId="urn:microsoft.com/office/officeart/2005/8/layout/orgChart1"/>
    <dgm:cxn modelId="{725623C0-BB2F-4F34-ABCC-5BD5FBD95ACC}" type="presOf" srcId="{CD19EA92-EBD7-46ED-BE54-C4D8F12D5829}" destId="{3A7A12CD-8D6F-45FC-B1D0-1B1568E21096}" srcOrd="1" destOrd="0" presId="urn:microsoft.com/office/officeart/2005/8/layout/orgChart1"/>
    <dgm:cxn modelId="{47E8BBC2-12A0-4651-8A72-4DB57CD1802B}" type="presOf" srcId="{E19CC16B-AE0D-40DD-BAB1-30042A564C40}" destId="{5FDC02B0-21B7-492A-B17C-8F3DB5E3E543}" srcOrd="0" destOrd="0" presId="urn:microsoft.com/office/officeart/2005/8/layout/orgChart1"/>
    <dgm:cxn modelId="{CB5C11C4-8EA3-4670-A0BD-C1FD1762BAF4}" type="presOf" srcId="{CFDBA953-26B2-432B-9B55-ADC16C8EBDCC}" destId="{149ABC3F-ACEF-4F59-8D54-19A550D1E8B1}" srcOrd="0" destOrd="0" presId="urn:microsoft.com/office/officeart/2005/8/layout/orgChart1"/>
    <dgm:cxn modelId="{B6CB13C9-8243-48C3-B048-50EADCFA79F4}" type="presOf" srcId="{1C2795DF-35AE-472A-9E0D-BD4FDD94AE29}" destId="{D8F941BF-39AC-4173-A1C8-3C9307CC3524}" srcOrd="1" destOrd="0" presId="urn:microsoft.com/office/officeart/2005/8/layout/orgChart1"/>
    <dgm:cxn modelId="{27F5A9CB-CCC1-4146-ABE6-D4BA5CAF336B}" srcId="{DD4D5531-58F4-4620-B697-556627032FF8}" destId="{C410CB10-C664-4ADA-857F-85AC8304A249}" srcOrd="1" destOrd="0" parTransId="{FA270B5E-9168-4F30-8E79-6469306113ED}" sibTransId="{394F3B27-910D-4A8C-AEE5-4CA8521CD983}"/>
    <dgm:cxn modelId="{6A0308D2-A796-4987-BB59-540005BC7ED0}" srcId="{C410CB10-C664-4ADA-857F-85AC8304A249}" destId="{1A59749B-1B7B-4586-BDB0-AB177E8F0107}" srcOrd="2" destOrd="0" parTransId="{28CD2E5A-5856-4957-8B72-BF8B3110CFFA}" sibTransId="{197382A7-6DB1-4AC1-9726-33FA00372A8A}"/>
    <dgm:cxn modelId="{74B75BD2-25F8-4FB7-BD7A-870BF0A9C2EC}" type="presOf" srcId="{9F763C8C-FAC5-4F12-8092-EE89F70DF0A9}" destId="{A6C2A789-D1CD-4B40-BA1C-A839F7ADBFD0}" srcOrd="1" destOrd="0" presId="urn:microsoft.com/office/officeart/2005/8/layout/orgChart1"/>
    <dgm:cxn modelId="{22EF71DA-A675-4529-94B7-225EC7A29DB2}" type="presOf" srcId="{DD4D5531-58F4-4620-B697-556627032FF8}" destId="{63404D4A-8640-4D5B-B52F-C6150A8A9BFE}" srcOrd="0" destOrd="0" presId="urn:microsoft.com/office/officeart/2005/8/layout/orgChart1"/>
    <dgm:cxn modelId="{3D6A2FDC-B782-43E0-A759-DD0046B140AB}" srcId="{1C2795DF-35AE-472A-9E0D-BD4FDD94AE29}" destId="{CD19EA92-EBD7-46ED-BE54-C4D8F12D5829}" srcOrd="2" destOrd="0" parTransId="{AA3CC14C-3561-4324-B27C-EB5C2A3AC6D5}" sibTransId="{27B61190-9574-4246-9ECB-0C373A8B337A}"/>
    <dgm:cxn modelId="{126BF0DE-5581-443D-B4D9-598C1B62F911}" type="presOf" srcId="{539FA51B-D1B1-4DD4-AC7D-7163AAD1D0BB}" destId="{9C33EE9F-193F-41A6-A037-66CB7045DBFD}" srcOrd="0" destOrd="0" presId="urn:microsoft.com/office/officeart/2005/8/layout/orgChart1"/>
    <dgm:cxn modelId="{F1DEF3E4-B04E-4FA3-BF22-028878D7A65C}" type="presOf" srcId="{31247390-312D-4329-9A67-2D7170734255}" destId="{91C07388-C2FB-4133-923D-87567351F745}" srcOrd="0" destOrd="0" presId="urn:microsoft.com/office/officeart/2005/8/layout/orgChart1"/>
    <dgm:cxn modelId="{C6AAB7EA-3CB2-4D7E-9780-D8666AA0F4D4}" type="presOf" srcId="{2C2D34A3-8EEB-46C4-AD84-4E58AE686D48}" destId="{9D2FB7B2-CB60-4FEF-A9D1-730980C2DC81}" srcOrd="0" destOrd="0" presId="urn:microsoft.com/office/officeart/2005/8/layout/orgChart1"/>
    <dgm:cxn modelId="{B9F1FCEA-FCE8-4A24-BF3B-36BC867AD29E}" type="presOf" srcId="{BC87842D-E924-4D3C-8B43-27C12A61EA31}" destId="{86BAD3AA-02A5-4A75-A6E0-ACD2B5F4263F}" srcOrd="0" destOrd="0" presId="urn:microsoft.com/office/officeart/2005/8/layout/orgChart1"/>
    <dgm:cxn modelId="{BF2AC7F0-E86E-4688-8E19-49DF1FEDAE1D}" type="presOf" srcId="{7A66CEDD-F094-4A6C-B7A9-23B6276C40C2}" destId="{509BAC83-AB96-4D4A-833A-259A3903D588}" srcOrd="0" destOrd="0" presId="urn:microsoft.com/office/officeart/2005/8/layout/orgChart1"/>
    <dgm:cxn modelId="{983326F1-E40F-4752-8162-FFC876FBCDA4}" type="presOf" srcId="{28CD2E5A-5856-4957-8B72-BF8B3110CFFA}" destId="{CA304921-D569-4EE5-B153-C1F4FD3A4ED0}" srcOrd="0" destOrd="0" presId="urn:microsoft.com/office/officeart/2005/8/layout/orgChart1"/>
    <dgm:cxn modelId="{FE194AF4-9670-4080-BE47-C18A935CA0B0}" srcId="{C410CB10-C664-4ADA-857F-85AC8304A249}" destId="{CFDBA953-26B2-432B-9B55-ADC16C8EBDCC}" srcOrd="4" destOrd="0" parTransId="{8F935C61-F262-4756-9143-B5BC70A59F85}" sibTransId="{0278B94B-BFFC-4B2F-ABDF-836C62580549}"/>
    <dgm:cxn modelId="{2E1973F4-1C2C-4611-84B2-4317EA85B0C0}" type="presOf" srcId="{8FA327D9-8681-47DE-B6D6-3B55E7B4B7A7}" destId="{507D5146-2D7A-48EC-849E-671428179FD6}" srcOrd="0" destOrd="0" presId="urn:microsoft.com/office/officeart/2005/8/layout/orgChart1"/>
    <dgm:cxn modelId="{52F0EDF5-7D25-4B58-8EC9-1F0D8BA3A3AB}" srcId="{1C2795DF-35AE-472A-9E0D-BD4FDD94AE29}" destId="{24E996EA-84E1-41E0-838E-18765578E61B}" srcOrd="6" destOrd="0" parTransId="{DEF7D483-B3F2-4432-B6BE-923A60EE5F15}" sibTransId="{C39EC833-6919-4953-B091-80A660B8B44E}"/>
    <dgm:cxn modelId="{A00D58F8-3C6C-40F0-BFC9-9ED4FE64E445}" srcId="{DD4D5531-58F4-4620-B697-556627032FF8}" destId="{E19CC16B-AE0D-40DD-BAB1-30042A564C40}" srcOrd="2" destOrd="0" parTransId="{0BFFD1A3-4905-4380-9471-337CB4C2BED0}" sibTransId="{AFDD999C-8A9D-4C88-A7BC-592E3759E51C}"/>
    <dgm:cxn modelId="{7D0EACFF-35E7-4C7A-B491-28CF89B93554}" type="presOf" srcId="{C410CB10-C664-4ADA-857F-85AC8304A249}" destId="{F2061128-CBF8-4189-9237-CB6B5074D25D}" srcOrd="1" destOrd="0" presId="urn:microsoft.com/office/officeart/2005/8/layout/orgChart1"/>
    <dgm:cxn modelId="{7074AF49-E848-4223-B4E7-B4759326A942}" type="presParOf" srcId="{952C4510-0D2F-439B-8512-94FAAA087B4E}" destId="{D1D13884-6F28-40BF-817E-F0CFBD1DE0A7}" srcOrd="0" destOrd="0" presId="urn:microsoft.com/office/officeart/2005/8/layout/orgChart1"/>
    <dgm:cxn modelId="{52CADF92-4DAF-4830-AE05-F5CD21BF6175}" type="presParOf" srcId="{D1D13884-6F28-40BF-817E-F0CFBD1DE0A7}" destId="{D8AABC7F-23F5-420D-837F-1203E2F45C78}" srcOrd="0" destOrd="0" presId="urn:microsoft.com/office/officeart/2005/8/layout/orgChart1"/>
    <dgm:cxn modelId="{29D40A14-8EB6-44CF-AB01-0A6CF2E93BBC}" type="presParOf" srcId="{D8AABC7F-23F5-420D-837F-1203E2F45C78}" destId="{63404D4A-8640-4D5B-B52F-C6150A8A9BFE}" srcOrd="0" destOrd="0" presId="urn:microsoft.com/office/officeart/2005/8/layout/orgChart1"/>
    <dgm:cxn modelId="{E9CCE74E-A34D-4FA4-91B8-9DED487595EA}" type="presParOf" srcId="{D8AABC7F-23F5-420D-837F-1203E2F45C78}" destId="{DF50A9EA-8D13-4714-A463-B9C4AD3FF7E9}" srcOrd="1" destOrd="0" presId="urn:microsoft.com/office/officeart/2005/8/layout/orgChart1"/>
    <dgm:cxn modelId="{B5BA17FF-3892-446F-9635-7479C564718F}" type="presParOf" srcId="{D1D13884-6F28-40BF-817E-F0CFBD1DE0A7}" destId="{A03F9404-E274-45C7-A864-8F50984D205F}" srcOrd="1" destOrd="0" presId="urn:microsoft.com/office/officeart/2005/8/layout/orgChart1"/>
    <dgm:cxn modelId="{0A7EF0C9-2F82-44CE-BF33-5256465E5CA5}" type="presParOf" srcId="{A03F9404-E274-45C7-A864-8F50984D205F}" destId="{9C33EE9F-193F-41A6-A037-66CB7045DBFD}" srcOrd="0" destOrd="0" presId="urn:microsoft.com/office/officeart/2005/8/layout/orgChart1"/>
    <dgm:cxn modelId="{A976BA88-26A0-46FD-A72E-FE9C52D03F9C}" type="presParOf" srcId="{A03F9404-E274-45C7-A864-8F50984D205F}" destId="{9194CF5A-1E0E-49B9-BAE5-1218092FEB7B}" srcOrd="1" destOrd="0" presId="urn:microsoft.com/office/officeart/2005/8/layout/orgChart1"/>
    <dgm:cxn modelId="{4D1DC7EC-5648-4FF9-8EE9-DDC0714C13BF}" type="presParOf" srcId="{9194CF5A-1E0E-49B9-BAE5-1218092FEB7B}" destId="{8538EE44-3DEC-430A-B200-CFC84D357E68}" srcOrd="0" destOrd="0" presId="urn:microsoft.com/office/officeart/2005/8/layout/orgChart1"/>
    <dgm:cxn modelId="{6216194C-E0AF-421F-91EC-6F4F6C46ECC7}" type="presParOf" srcId="{8538EE44-3DEC-430A-B200-CFC84D357E68}" destId="{DE8A6DE6-92E6-4FE8-BD77-0BB7D2BED2C2}" srcOrd="0" destOrd="0" presId="urn:microsoft.com/office/officeart/2005/8/layout/orgChart1"/>
    <dgm:cxn modelId="{C8EABD1F-4E89-4132-B617-4B25AE18359E}" type="presParOf" srcId="{8538EE44-3DEC-430A-B200-CFC84D357E68}" destId="{D8F941BF-39AC-4173-A1C8-3C9307CC3524}" srcOrd="1" destOrd="0" presId="urn:microsoft.com/office/officeart/2005/8/layout/orgChart1"/>
    <dgm:cxn modelId="{3DBD00B8-4854-4563-A436-87F6680771A2}" type="presParOf" srcId="{9194CF5A-1E0E-49B9-BAE5-1218092FEB7B}" destId="{C141F85D-DD21-4C26-A3DD-51B6BE521160}" srcOrd="1" destOrd="0" presId="urn:microsoft.com/office/officeart/2005/8/layout/orgChart1"/>
    <dgm:cxn modelId="{1048BAEA-2D5B-478A-9784-3731F23030A6}" type="presParOf" srcId="{C141F85D-DD21-4C26-A3DD-51B6BE521160}" destId="{507D5146-2D7A-48EC-849E-671428179FD6}" srcOrd="0" destOrd="0" presId="urn:microsoft.com/office/officeart/2005/8/layout/orgChart1"/>
    <dgm:cxn modelId="{81DF65B3-13B8-4911-857E-C4A3B38C0727}" type="presParOf" srcId="{C141F85D-DD21-4C26-A3DD-51B6BE521160}" destId="{6B68C380-A7DB-47E8-8421-9B6FA638D845}" srcOrd="1" destOrd="0" presId="urn:microsoft.com/office/officeart/2005/8/layout/orgChart1"/>
    <dgm:cxn modelId="{D6F68963-BC94-48DC-8433-7627141806C0}" type="presParOf" srcId="{6B68C380-A7DB-47E8-8421-9B6FA638D845}" destId="{5C474C99-79CC-48D6-9EA6-F93C966C4C87}" srcOrd="0" destOrd="0" presId="urn:microsoft.com/office/officeart/2005/8/layout/orgChart1"/>
    <dgm:cxn modelId="{E0DEE4EC-F22D-418D-BD2F-ED43769D5654}" type="presParOf" srcId="{5C474C99-79CC-48D6-9EA6-F93C966C4C87}" destId="{384ADAB8-0614-47BF-8AAF-1FE503E1F777}" srcOrd="0" destOrd="0" presId="urn:microsoft.com/office/officeart/2005/8/layout/orgChart1"/>
    <dgm:cxn modelId="{4D663B91-1D85-4066-B654-7777BA80DD2E}" type="presParOf" srcId="{5C474C99-79CC-48D6-9EA6-F93C966C4C87}" destId="{43FA4736-5B40-457B-A19E-7D87BCE76653}" srcOrd="1" destOrd="0" presId="urn:microsoft.com/office/officeart/2005/8/layout/orgChart1"/>
    <dgm:cxn modelId="{FBDBBBD6-8BC6-42A3-AC7E-51A2C0E9B2F4}" type="presParOf" srcId="{6B68C380-A7DB-47E8-8421-9B6FA638D845}" destId="{C189CE58-9AFD-4764-B3EC-08410C6C7E91}" srcOrd="1" destOrd="0" presId="urn:microsoft.com/office/officeart/2005/8/layout/orgChart1"/>
    <dgm:cxn modelId="{36BCEF95-DE3F-41FA-9D30-0691BACF4B15}" type="presParOf" srcId="{6B68C380-A7DB-47E8-8421-9B6FA638D845}" destId="{7BCD9DAB-744A-4BCA-A2A1-5D6B5E82FC01}" srcOrd="2" destOrd="0" presId="urn:microsoft.com/office/officeart/2005/8/layout/orgChart1"/>
    <dgm:cxn modelId="{0F1615D6-D212-42C3-BF37-BEFD6686EFF9}" type="presParOf" srcId="{C141F85D-DD21-4C26-A3DD-51B6BE521160}" destId="{509BAC83-AB96-4D4A-833A-259A3903D588}" srcOrd="2" destOrd="0" presId="urn:microsoft.com/office/officeart/2005/8/layout/orgChart1"/>
    <dgm:cxn modelId="{8D30408C-3FCA-4CC2-867D-3B7A922CC08C}" type="presParOf" srcId="{C141F85D-DD21-4C26-A3DD-51B6BE521160}" destId="{23FA70A3-5C8A-4F9C-B948-3CBD108479AF}" srcOrd="3" destOrd="0" presId="urn:microsoft.com/office/officeart/2005/8/layout/orgChart1"/>
    <dgm:cxn modelId="{65ACF1D4-9A5D-4D22-82F9-0CDF4B8FFFFD}" type="presParOf" srcId="{23FA70A3-5C8A-4F9C-B948-3CBD108479AF}" destId="{1749EDF5-DF9F-4F81-97B8-A40A340C67DF}" srcOrd="0" destOrd="0" presId="urn:microsoft.com/office/officeart/2005/8/layout/orgChart1"/>
    <dgm:cxn modelId="{6B6C9844-DF3D-44A6-8784-F60EF403B1E7}" type="presParOf" srcId="{1749EDF5-DF9F-4F81-97B8-A40A340C67DF}" destId="{08576179-E4B6-41AC-8B4F-227C34FB56EF}" srcOrd="0" destOrd="0" presId="urn:microsoft.com/office/officeart/2005/8/layout/orgChart1"/>
    <dgm:cxn modelId="{94A32119-5FF8-4BBA-808F-AE2766A980AC}" type="presParOf" srcId="{1749EDF5-DF9F-4F81-97B8-A40A340C67DF}" destId="{A6C2A789-D1CD-4B40-BA1C-A839F7ADBFD0}" srcOrd="1" destOrd="0" presId="urn:microsoft.com/office/officeart/2005/8/layout/orgChart1"/>
    <dgm:cxn modelId="{B9F2A08A-C204-452C-B3BB-BA8D6F0B1F2B}" type="presParOf" srcId="{23FA70A3-5C8A-4F9C-B948-3CBD108479AF}" destId="{FE3F6B6F-68CE-44C2-A510-F13EFFF6E0DB}" srcOrd="1" destOrd="0" presId="urn:microsoft.com/office/officeart/2005/8/layout/orgChart1"/>
    <dgm:cxn modelId="{1DCA2B1D-D731-4F95-960E-C0816CED98DC}" type="presParOf" srcId="{23FA70A3-5C8A-4F9C-B948-3CBD108479AF}" destId="{41C82E92-B4CF-4046-858C-D82BF0C886B8}" srcOrd="2" destOrd="0" presId="urn:microsoft.com/office/officeart/2005/8/layout/orgChart1"/>
    <dgm:cxn modelId="{EDD30D18-D6A0-44E3-AFAC-1AFB6720A208}" type="presParOf" srcId="{C141F85D-DD21-4C26-A3DD-51B6BE521160}" destId="{D765B752-4524-4CE5-B307-D33F50B14D99}" srcOrd="4" destOrd="0" presId="urn:microsoft.com/office/officeart/2005/8/layout/orgChart1"/>
    <dgm:cxn modelId="{209D7EBE-96F6-4531-9BE1-727C5B740647}" type="presParOf" srcId="{C141F85D-DD21-4C26-A3DD-51B6BE521160}" destId="{084CE1DB-41B2-4482-94D9-6ECDC838977F}" srcOrd="5" destOrd="0" presId="urn:microsoft.com/office/officeart/2005/8/layout/orgChart1"/>
    <dgm:cxn modelId="{389CDAF0-B09A-45EC-9E29-0796C9AA8A31}" type="presParOf" srcId="{084CE1DB-41B2-4482-94D9-6ECDC838977F}" destId="{CDBB4D0B-141D-40DD-B2AB-60691E2AB56A}" srcOrd="0" destOrd="0" presId="urn:microsoft.com/office/officeart/2005/8/layout/orgChart1"/>
    <dgm:cxn modelId="{900E44F2-46C3-44E5-8A6C-1A35B558DA25}" type="presParOf" srcId="{CDBB4D0B-141D-40DD-B2AB-60691E2AB56A}" destId="{8F980031-DF64-4EB9-988E-1CFC59642A2F}" srcOrd="0" destOrd="0" presId="urn:microsoft.com/office/officeart/2005/8/layout/orgChart1"/>
    <dgm:cxn modelId="{2C846D72-3615-4611-8083-4A6F14FA83FC}" type="presParOf" srcId="{CDBB4D0B-141D-40DD-B2AB-60691E2AB56A}" destId="{3A7A12CD-8D6F-45FC-B1D0-1B1568E21096}" srcOrd="1" destOrd="0" presId="urn:microsoft.com/office/officeart/2005/8/layout/orgChart1"/>
    <dgm:cxn modelId="{E64E9C87-F3D8-43E1-9E86-9636CC233496}" type="presParOf" srcId="{084CE1DB-41B2-4482-94D9-6ECDC838977F}" destId="{2B476225-5A7B-4CAB-91A8-7B513D7524EB}" srcOrd="1" destOrd="0" presId="urn:microsoft.com/office/officeart/2005/8/layout/orgChart1"/>
    <dgm:cxn modelId="{14D9CB48-3F16-4FFD-8BBA-B7BC5AA0675C}" type="presParOf" srcId="{084CE1DB-41B2-4482-94D9-6ECDC838977F}" destId="{14BC3350-3D95-49A1-A02E-736C5F979C8D}" srcOrd="2" destOrd="0" presId="urn:microsoft.com/office/officeart/2005/8/layout/orgChart1"/>
    <dgm:cxn modelId="{675A377B-AB7B-494B-8AE9-7521284336BE}" type="presParOf" srcId="{C141F85D-DD21-4C26-A3DD-51B6BE521160}" destId="{C66316F6-337C-4FF9-B047-0722E072FA96}" srcOrd="6" destOrd="0" presId="urn:microsoft.com/office/officeart/2005/8/layout/orgChart1"/>
    <dgm:cxn modelId="{33A958AF-D6C4-48F6-8174-971342AAEAA9}" type="presParOf" srcId="{C141F85D-DD21-4C26-A3DD-51B6BE521160}" destId="{6CD4FFD5-F001-46B6-9478-8222A2D1AE35}" srcOrd="7" destOrd="0" presId="urn:microsoft.com/office/officeart/2005/8/layout/orgChart1"/>
    <dgm:cxn modelId="{CB0893C8-9C13-429E-BB8F-C1B7B75C83AA}" type="presParOf" srcId="{6CD4FFD5-F001-46B6-9478-8222A2D1AE35}" destId="{7F10F90C-4FFF-4F36-B543-5A759BEEC81B}" srcOrd="0" destOrd="0" presId="urn:microsoft.com/office/officeart/2005/8/layout/orgChart1"/>
    <dgm:cxn modelId="{5487D65F-8B43-4727-8D37-57E579644333}" type="presParOf" srcId="{7F10F90C-4FFF-4F36-B543-5A759BEEC81B}" destId="{E2095425-FA71-400F-8F31-7CBA704A76F5}" srcOrd="0" destOrd="0" presId="urn:microsoft.com/office/officeart/2005/8/layout/orgChart1"/>
    <dgm:cxn modelId="{1DCC0193-1500-4D8E-AAF1-E8C7C48BD2D8}" type="presParOf" srcId="{7F10F90C-4FFF-4F36-B543-5A759BEEC81B}" destId="{91926901-4278-4CA5-B091-A76D568436B0}" srcOrd="1" destOrd="0" presId="urn:microsoft.com/office/officeart/2005/8/layout/orgChart1"/>
    <dgm:cxn modelId="{80067D29-86F3-4836-AF7D-6043A0B2D8CB}" type="presParOf" srcId="{6CD4FFD5-F001-46B6-9478-8222A2D1AE35}" destId="{AD4FA40C-C3AB-4701-B58F-D3A8E6C5B1DA}" srcOrd="1" destOrd="0" presId="urn:microsoft.com/office/officeart/2005/8/layout/orgChart1"/>
    <dgm:cxn modelId="{6573B796-1795-4651-8EB1-27AEB8EB3AF2}" type="presParOf" srcId="{6CD4FFD5-F001-46B6-9478-8222A2D1AE35}" destId="{4BFFB763-76EF-4AF2-8E43-84A503FBB3A9}" srcOrd="2" destOrd="0" presId="urn:microsoft.com/office/officeart/2005/8/layout/orgChart1"/>
    <dgm:cxn modelId="{6D1D7CF1-4753-410F-9788-A68C4823E1E0}" type="presParOf" srcId="{C141F85D-DD21-4C26-A3DD-51B6BE521160}" destId="{91A886BB-FF03-4618-8CFD-D911B7EF6494}" srcOrd="8" destOrd="0" presId="urn:microsoft.com/office/officeart/2005/8/layout/orgChart1"/>
    <dgm:cxn modelId="{9A328BD6-3361-4AE7-9230-2588EFCF10F6}" type="presParOf" srcId="{C141F85D-DD21-4C26-A3DD-51B6BE521160}" destId="{86491B98-2270-4774-8E00-F77BC2153494}" srcOrd="9" destOrd="0" presId="urn:microsoft.com/office/officeart/2005/8/layout/orgChart1"/>
    <dgm:cxn modelId="{84F4D804-0CA6-4AB8-A08D-CFE1BF82EA17}" type="presParOf" srcId="{86491B98-2270-4774-8E00-F77BC2153494}" destId="{63276370-4AAE-49DB-AB66-2066E9FFC12B}" srcOrd="0" destOrd="0" presId="urn:microsoft.com/office/officeart/2005/8/layout/orgChart1"/>
    <dgm:cxn modelId="{F7AC3A37-8B6A-407C-A013-B2F45C3EA944}" type="presParOf" srcId="{63276370-4AAE-49DB-AB66-2066E9FFC12B}" destId="{4A685B3B-C2D1-4236-B9C1-A3E858E3037C}" srcOrd="0" destOrd="0" presId="urn:microsoft.com/office/officeart/2005/8/layout/orgChart1"/>
    <dgm:cxn modelId="{755443FD-D237-4D1F-808B-2DFC025EB1AF}" type="presParOf" srcId="{63276370-4AAE-49DB-AB66-2066E9FFC12B}" destId="{3B2D3768-1AFE-4D0D-B48A-96C0D9113C88}" srcOrd="1" destOrd="0" presId="urn:microsoft.com/office/officeart/2005/8/layout/orgChart1"/>
    <dgm:cxn modelId="{25D2E242-A6B7-4D68-B142-C99332ED574A}" type="presParOf" srcId="{86491B98-2270-4774-8E00-F77BC2153494}" destId="{4CFE20FA-D789-4557-9BDB-97D37E469DDC}" srcOrd="1" destOrd="0" presId="urn:microsoft.com/office/officeart/2005/8/layout/orgChart1"/>
    <dgm:cxn modelId="{AA96030F-8E66-47E8-8073-71B707130936}" type="presParOf" srcId="{86491B98-2270-4774-8E00-F77BC2153494}" destId="{3F78A5A1-2B45-4605-882F-EF3DC3F85DF9}" srcOrd="2" destOrd="0" presId="urn:microsoft.com/office/officeart/2005/8/layout/orgChart1"/>
    <dgm:cxn modelId="{1628A675-8D9A-4E0A-A16E-D19E1085F845}" type="presParOf" srcId="{C141F85D-DD21-4C26-A3DD-51B6BE521160}" destId="{CD4CB325-E7DD-4D1F-833A-C116AED62F00}" srcOrd="10" destOrd="0" presId="urn:microsoft.com/office/officeart/2005/8/layout/orgChart1"/>
    <dgm:cxn modelId="{B22A5FD3-1369-40C8-8A23-D9AEE552DDE1}" type="presParOf" srcId="{C141F85D-DD21-4C26-A3DD-51B6BE521160}" destId="{3C3A42BF-4D44-477F-A704-CA77A14CD3A1}" srcOrd="11" destOrd="0" presId="urn:microsoft.com/office/officeart/2005/8/layout/orgChart1"/>
    <dgm:cxn modelId="{EDAE9E00-5682-4936-9527-9A7B07FD46A7}" type="presParOf" srcId="{3C3A42BF-4D44-477F-A704-CA77A14CD3A1}" destId="{C37666B2-6AFA-4F73-8CF1-80F92712F929}" srcOrd="0" destOrd="0" presId="urn:microsoft.com/office/officeart/2005/8/layout/orgChart1"/>
    <dgm:cxn modelId="{32717C42-1951-4BF6-A24A-6077A4A11F4A}" type="presParOf" srcId="{C37666B2-6AFA-4F73-8CF1-80F92712F929}" destId="{25950E9A-3679-4853-A393-01785CEAB402}" srcOrd="0" destOrd="0" presId="urn:microsoft.com/office/officeart/2005/8/layout/orgChart1"/>
    <dgm:cxn modelId="{6C7B44CB-3B79-46EA-83B7-975451FF45C8}" type="presParOf" srcId="{C37666B2-6AFA-4F73-8CF1-80F92712F929}" destId="{7F83775B-F9EC-4261-812C-AE4F81CDB745}" srcOrd="1" destOrd="0" presId="urn:microsoft.com/office/officeart/2005/8/layout/orgChart1"/>
    <dgm:cxn modelId="{1C664F37-F16D-4290-86AE-A25635A8FAEA}" type="presParOf" srcId="{3C3A42BF-4D44-477F-A704-CA77A14CD3A1}" destId="{C85FD014-0B38-4517-A6D6-7E3CA27AD179}" srcOrd="1" destOrd="0" presId="urn:microsoft.com/office/officeart/2005/8/layout/orgChart1"/>
    <dgm:cxn modelId="{90DA66EF-14E7-49AD-A030-4777BBAE3C90}" type="presParOf" srcId="{3C3A42BF-4D44-477F-A704-CA77A14CD3A1}" destId="{53404018-45B4-4888-BBAD-5CA1270858CA}" srcOrd="2" destOrd="0" presId="urn:microsoft.com/office/officeart/2005/8/layout/orgChart1"/>
    <dgm:cxn modelId="{01776788-BB51-49A6-AA5F-C4D2A27D7AA7}" type="presParOf" srcId="{C141F85D-DD21-4C26-A3DD-51B6BE521160}" destId="{228A1396-AB45-4DA0-8167-6AE019A074D6}" srcOrd="12" destOrd="0" presId="urn:microsoft.com/office/officeart/2005/8/layout/orgChart1"/>
    <dgm:cxn modelId="{1D42FF3C-0CBA-4CE9-A267-0A4370114A29}" type="presParOf" srcId="{C141F85D-DD21-4C26-A3DD-51B6BE521160}" destId="{34239ECF-F5FD-4EB0-83C7-F635C0C58583}" srcOrd="13" destOrd="0" presId="urn:microsoft.com/office/officeart/2005/8/layout/orgChart1"/>
    <dgm:cxn modelId="{37811654-EA36-4940-92E8-84042EC4EF54}" type="presParOf" srcId="{34239ECF-F5FD-4EB0-83C7-F635C0C58583}" destId="{C54F259A-6161-48AF-9B3D-E7982CF55F6B}" srcOrd="0" destOrd="0" presId="urn:microsoft.com/office/officeart/2005/8/layout/orgChart1"/>
    <dgm:cxn modelId="{1897075F-3C9A-4A2A-A211-7E8C1F89D344}" type="presParOf" srcId="{C54F259A-6161-48AF-9B3D-E7982CF55F6B}" destId="{20325BD9-65DD-4E74-8C86-AA3DDF982F38}" srcOrd="0" destOrd="0" presId="urn:microsoft.com/office/officeart/2005/8/layout/orgChart1"/>
    <dgm:cxn modelId="{95353125-582F-454D-A0D1-5A545C1EF169}" type="presParOf" srcId="{C54F259A-6161-48AF-9B3D-E7982CF55F6B}" destId="{C96751A2-EBB2-4224-AD12-7DCCE5C23061}" srcOrd="1" destOrd="0" presId="urn:microsoft.com/office/officeart/2005/8/layout/orgChart1"/>
    <dgm:cxn modelId="{2AE33470-7F81-4AC9-983F-19912D81B885}" type="presParOf" srcId="{34239ECF-F5FD-4EB0-83C7-F635C0C58583}" destId="{77E1C4D8-D153-4E5B-8419-97D0B9D5DBC4}" srcOrd="1" destOrd="0" presId="urn:microsoft.com/office/officeart/2005/8/layout/orgChart1"/>
    <dgm:cxn modelId="{833DC4D2-9738-49FF-B0C4-829FA7FEC563}" type="presParOf" srcId="{34239ECF-F5FD-4EB0-83C7-F635C0C58583}" destId="{59E3E67F-3505-4AB1-9A6C-3D481E78D82A}" srcOrd="2" destOrd="0" presId="urn:microsoft.com/office/officeart/2005/8/layout/orgChart1"/>
    <dgm:cxn modelId="{C4352A58-BDC0-4C81-AB1E-7F12D6C47920}" type="presParOf" srcId="{9194CF5A-1E0E-49B9-BAE5-1218092FEB7B}" destId="{3A9D4A50-43B1-4C7D-BD7E-B66B8F92E91D}" srcOrd="2" destOrd="0" presId="urn:microsoft.com/office/officeart/2005/8/layout/orgChart1"/>
    <dgm:cxn modelId="{D0F7F0FE-A58E-4879-8F93-67705AC30068}" type="presParOf" srcId="{A03F9404-E274-45C7-A864-8F50984D205F}" destId="{A7C15D19-DBAD-465A-A33D-0E4DA37AF99B}" srcOrd="2" destOrd="0" presId="urn:microsoft.com/office/officeart/2005/8/layout/orgChart1"/>
    <dgm:cxn modelId="{1BE46A7E-AB5C-4E9E-901B-648CF9AB1DC8}" type="presParOf" srcId="{A03F9404-E274-45C7-A864-8F50984D205F}" destId="{425DAAFC-CB2A-4DC1-9EBB-015371C6F1AF}" srcOrd="3" destOrd="0" presId="urn:microsoft.com/office/officeart/2005/8/layout/orgChart1"/>
    <dgm:cxn modelId="{89ECB2E7-E7D1-4569-8F4B-8D79FE108D11}" type="presParOf" srcId="{425DAAFC-CB2A-4DC1-9EBB-015371C6F1AF}" destId="{447844AD-FC96-43EA-BD59-6937986F1D3B}" srcOrd="0" destOrd="0" presId="urn:microsoft.com/office/officeart/2005/8/layout/orgChart1"/>
    <dgm:cxn modelId="{F9E18724-5B79-486C-A8BE-9C063AE2F3CA}" type="presParOf" srcId="{447844AD-FC96-43EA-BD59-6937986F1D3B}" destId="{84F61C3E-2169-4F60-93BB-87D5CA1690CF}" srcOrd="0" destOrd="0" presId="urn:microsoft.com/office/officeart/2005/8/layout/orgChart1"/>
    <dgm:cxn modelId="{11F5BF9B-A0C9-4DAE-B880-A0306A0332A1}" type="presParOf" srcId="{447844AD-FC96-43EA-BD59-6937986F1D3B}" destId="{F2061128-CBF8-4189-9237-CB6B5074D25D}" srcOrd="1" destOrd="0" presId="urn:microsoft.com/office/officeart/2005/8/layout/orgChart1"/>
    <dgm:cxn modelId="{A3AD9258-18DF-4576-94DB-8A3204AA1EF9}" type="presParOf" srcId="{425DAAFC-CB2A-4DC1-9EBB-015371C6F1AF}" destId="{CACB4BFE-2753-4E91-B8A7-B99415A08196}" srcOrd="1" destOrd="0" presId="urn:microsoft.com/office/officeart/2005/8/layout/orgChart1"/>
    <dgm:cxn modelId="{5EE454A8-BDEC-48F9-9738-5F4938FE6C8F}" type="presParOf" srcId="{CACB4BFE-2753-4E91-B8A7-B99415A08196}" destId="{3ED2BE71-A89E-4400-B38B-5BBAE90D33FA}" srcOrd="0" destOrd="0" presId="urn:microsoft.com/office/officeart/2005/8/layout/orgChart1"/>
    <dgm:cxn modelId="{B11B02DD-4DDB-4955-B01F-695F67CF4907}" type="presParOf" srcId="{CACB4BFE-2753-4E91-B8A7-B99415A08196}" destId="{E4662DDE-2C99-4D54-BAE1-8FA8A5E7F229}" srcOrd="1" destOrd="0" presId="urn:microsoft.com/office/officeart/2005/8/layout/orgChart1"/>
    <dgm:cxn modelId="{0FE81617-5164-4287-9D3E-3DC96B350ED8}" type="presParOf" srcId="{E4662DDE-2C99-4D54-BAE1-8FA8A5E7F229}" destId="{CB52A458-A3CD-43ED-9BD4-27BD64A3A84C}" srcOrd="0" destOrd="0" presId="urn:microsoft.com/office/officeart/2005/8/layout/orgChart1"/>
    <dgm:cxn modelId="{23DC1E03-4B1E-43B2-84AE-6BEAB53EEF6E}" type="presParOf" srcId="{CB52A458-A3CD-43ED-9BD4-27BD64A3A84C}" destId="{86BAD3AA-02A5-4A75-A6E0-ACD2B5F4263F}" srcOrd="0" destOrd="0" presId="urn:microsoft.com/office/officeart/2005/8/layout/orgChart1"/>
    <dgm:cxn modelId="{3E838E14-12B0-4440-A5BC-6F770DF6DA00}" type="presParOf" srcId="{CB52A458-A3CD-43ED-9BD4-27BD64A3A84C}" destId="{37B6272B-B840-4EFC-A6CF-236AD5C4B1AB}" srcOrd="1" destOrd="0" presId="urn:microsoft.com/office/officeart/2005/8/layout/orgChart1"/>
    <dgm:cxn modelId="{F548279C-D392-410B-BDB4-10B4BE089578}" type="presParOf" srcId="{E4662DDE-2C99-4D54-BAE1-8FA8A5E7F229}" destId="{91F403C0-2596-43A3-A76B-B00BCD2BFFBA}" srcOrd="1" destOrd="0" presId="urn:microsoft.com/office/officeart/2005/8/layout/orgChart1"/>
    <dgm:cxn modelId="{8EEF2F2B-5B9E-43A0-874D-50B9380114F8}" type="presParOf" srcId="{E4662DDE-2C99-4D54-BAE1-8FA8A5E7F229}" destId="{463232C2-9C4C-4354-A749-5347C6561B10}" srcOrd="2" destOrd="0" presId="urn:microsoft.com/office/officeart/2005/8/layout/orgChart1"/>
    <dgm:cxn modelId="{1CAA40D2-A3F8-49E5-9290-2AC470DCB082}" type="presParOf" srcId="{CACB4BFE-2753-4E91-B8A7-B99415A08196}" destId="{934E3B2B-B025-4410-876D-E6B3E97BE172}" srcOrd="2" destOrd="0" presId="urn:microsoft.com/office/officeart/2005/8/layout/orgChart1"/>
    <dgm:cxn modelId="{5CC54A26-66F3-486A-8AA9-C801CB2E7058}" type="presParOf" srcId="{CACB4BFE-2753-4E91-B8A7-B99415A08196}" destId="{E24ABD6A-BC23-4BE2-AD20-7ACFEBFCEC60}" srcOrd="3" destOrd="0" presId="urn:microsoft.com/office/officeart/2005/8/layout/orgChart1"/>
    <dgm:cxn modelId="{10C2D476-5E5E-421C-B1BD-3417D0BDA47F}" type="presParOf" srcId="{E24ABD6A-BC23-4BE2-AD20-7ACFEBFCEC60}" destId="{B81C7F4B-9FEC-4A17-A48E-0217EC5303FC}" srcOrd="0" destOrd="0" presId="urn:microsoft.com/office/officeart/2005/8/layout/orgChart1"/>
    <dgm:cxn modelId="{3D36D068-658F-43F1-B923-CB3C2F7B0055}" type="presParOf" srcId="{B81C7F4B-9FEC-4A17-A48E-0217EC5303FC}" destId="{5E4429E9-49E5-497E-87DF-BE866333C395}" srcOrd="0" destOrd="0" presId="urn:microsoft.com/office/officeart/2005/8/layout/orgChart1"/>
    <dgm:cxn modelId="{009FDE7A-3309-40FE-AA19-0EE06A209EF0}" type="presParOf" srcId="{B81C7F4B-9FEC-4A17-A48E-0217EC5303FC}" destId="{BE039E8A-B11A-48CD-9D15-5BE45E0278A1}" srcOrd="1" destOrd="0" presId="urn:microsoft.com/office/officeart/2005/8/layout/orgChart1"/>
    <dgm:cxn modelId="{60731E0F-CADD-499D-91E2-164E07E6BDA7}" type="presParOf" srcId="{E24ABD6A-BC23-4BE2-AD20-7ACFEBFCEC60}" destId="{AAED3C4F-9203-42B3-B01E-AE4FD25C078C}" srcOrd="1" destOrd="0" presId="urn:microsoft.com/office/officeart/2005/8/layout/orgChart1"/>
    <dgm:cxn modelId="{D329612D-9B7A-4BCF-A190-FA62FC2E7B15}" type="presParOf" srcId="{E24ABD6A-BC23-4BE2-AD20-7ACFEBFCEC60}" destId="{E75F50AC-753D-4CB4-ACE7-FE28043E5DA9}" srcOrd="2" destOrd="0" presId="urn:microsoft.com/office/officeart/2005/8/layout/orgChart1"/>
    <dgm:cxn modelId="{49CB3FAE-88A8-483A-AE15-F588109D4D6B}" type="presParOf" srcId="{CACB4BFE-2753-4E91-B8A7-B99415A08196}" destId="{CA304921-D569-4EE5-B153-C1F4FD3A4ED0}" srcOrd="4" destOrd="0" presId="urn:microsoft.com/office/officeart/2005/8/layout/orgChart1"/>
    <dgm:cxn modelId="{5FD5991B-D726-4208-BE08-F8EAD25BC743}" type="presParOf" srcId="{CACB4BFE-2753-4E91-B8A7-B99415A08196}" destId="{2974BFDB-CEFE-47B1-A26D-3A47E4692A60}" srcOrd="5" destOrd="0" presId="urn:microsoft.com/office/officeart/2005/8/layout/orgChart1"/>
    <dgm:cxn modelId="{72B2D60F-DD25-47DD-9EC9-158F39E72A6A}" type="presParOf" srcId="{2974BFDB-CEFE-47B1-A26D-3A47E4692A60}" destId="{C9D6EB7A-9020-4CF7-B215-0C66BD22426B}" srcOrd="0" destOrd="0" presId="urn:microsoft.com/office/officeart/2005/8/layout/orgChart1"/>
    <dgm:cxn modelId="{7F6BF016-E438-4D1A-A592-78D23BC4A9CA}" type="presParOf" srcId="{C9D6EB7A-9020-4CF7-B215-0C66BD22426B}" destId="{D3034331-417C-407D-A78C-19AB4CF149FF}" srcOrd="0" destOrd="0" presId="urn:microsoft.com/office/officeart/2005/8/layout/orgChart1"/>
    <dgm:cxn modelId="{7ECCF2BA-9173-4E05-A303-5D5A906A3D1E}" type="presParOf" srcId="{C9D6EB7A-9020-4CF7-B215-0C66BD22426B}" destId="{B1398E84-7DC3-429C-942C-3045C7269BBC}" srcOrd="1" destOrd="0" presId="urn:microsoft.com/office/officeart/2005/8/layout/orgChart1"/>
    <dgm:cxn modelId="{8BA3400E-37CA-490B-BEA9-89340A0F54E5}" type="presParOf" srcId="{2974BFDB-CEFE-47B1-A26D-3A47E4692A60}" destId="{D31070E8-642D-4883-8CCF-B6FD6D986A76}" srcOrd="1" destOrd="0" presId="urn:microsoft.com/office/officeart/2005/8/layout/orgChart1"/>
    <dgm:cxn modelId="{29C5F37B-CB09-4163-A512-875B5BC7C4CE}" type="presParOf" srcId="{2974BFDB-CEFE-47B1-A26D-3A47E4692A60}" destId="{03F32EA9-36DE-4FDF-843C-1C6065CA2232}" srcOrd="2" destOrd="0" presId="urn:microsoft.com/office/officeart/2005/8/layout/orgChart1"/>
    <dgm:cxn modelId="{7E14B5DF-8C6A-4603-A4E9-2DBF7B089D15}" type="presParOf" srcId="{CACB4BFE-2753-4E91-B8A7-B99415A08196}" destId="{9344A9CB-F420-4AA9-91D8-25EADBAB9980}" srcOrd="6" destOrd="0" presId="urn:microsoft.com/office/officeart/2005/8/layout/orgChart1"/>
    <dgm:cxn modelId="{D0ADC5E1-DFCE-4252-A7C9-48076B234C06}" type="presParOf" srcId="{CACB4BFE-2753-4E91-B8A7-B99415A08196}" destId="{186175F6-5BFA-4D4C-9833-8A2D0A9D6F10}" srcOrd="7" destOrd="0" presId="urn:microsoft.com/office/officeart/2005/8/layout/orgChart1"/>
    <dgm:cxn modelId="{60655C13-2CDE-4A7F-8737-2A899A2D7BFD}" type="presParOf" srcId="{186175F6-5BFA-4D4C-9833-8A2D0A9D6F10}" destId="{58977DDC-1F8D-4308-A01D-DBCB2245596E}" srcOrd="0" destOrd="0" presId="urn:microsoft.com/office/officeart/2005/8/layout/orgChart1"/>
    <dgm:cxn modelId="{9457709D-EF6D-4659-B810-36073455CB1B}" type="presParOf" srcId="{58977DDC-1F8D-4308-A01D-DBCB2245596E}" destId="{ECFF2907-2CF9-402C-80B4-3F9101A02351}" srcOrd="0" destOrd="0" presId="urn:microsoft.com/office/officeart/2005/8/layout/orgChart1"/>
    <dgm:cxn modelId="{BE2FC6EA-306A-4113-968E-5B51AF8E9CE0}" type="presParOf" srcId="{58977DDC-1F8D-4308-A01D-DBCB2245596E}" destId="{682FF87D-EF2A-407B-A3CF-7116091FA7B7}" srcOrd="1" destOrd="0" presId="urn:microsoft.com/office/officeart/2005/8/layout/orgChart1"/>
    <dgm:cxn modelId="{12BFB91B-90F1-4817-A1E6-ED6EB1FCF177}" type="presParOf" srcId="{186175F6-5BFA-4D4C-9833-8A2D0A9D6F10}" destId="{C99E4C85-BE54-4E55-8F95-5AFF2881E979}" srcOrd="1" destOrd="0" presId="urn:microsoft.com/office/officeart/2005/8/layout/orgChart1"/>
    <dgm:cxn modelId="{F58C3FCA-7A83-42DC-846C-5A62EEECCD49}" type="presParOf" srcId="{186175F6-5BFA-4D4C-9833-8A2D0A9D6F10}" destId="{D26A2DC6-8CA9-43C1-B12C-88810C0D84FC}" srcOrd="2" destOrd="0" presId="urn:microsoft.com/office/officeart/2005/8/layout/orgChart1"/>
    <dgm:cxn modelId="{377E9575-1833-4FB1-9C03-ACD09FBCBD53}" type="presParOf" srcId="{CACB4BFE-2753-4E91-B8A7-B99415A08196}" destId="{6A05C357-2615-4BF5-A4D2-3C68A4F46A42}" srcOrd="8" destOrd="0" presId="urn:microsoft.com/office/officeart/2005/8/layout/orgChart1"/>
    <dgm:cxn modelId="{B49AE0BC-FFD3-42DC-B558-44BBCED29DED}" type="presParOf" srcId="{CACB4BFE-2753-4E91-B8A7-B99415A08196}" destId="{CB494D2F-4C1A-4CE2-AB12-52BA062A2ED9}" srcOrd="9" destOrd="0" presId="urn:microsoft.com/office/officeart/2005/8/layout/orgChart1"/>
    <dgm:cxn modelId="{AAAF3703-7161-434E-8D73-AAE03741171D}" type="presParOf" srcId="{CB494D2F-4C1A-4CE2-AB12-52BA062A2ED9}" destId="{8AF5A7E0-2253-418D-944F-A8351C12EDCB}" srcOrd="0" destOrd="0" presId="urn:microsoft.com/office/officeart/2005/8/layout/orgChart1"/>
    <dgm:cxn modelId="{24A5EA51-0974-4368-A750-FC17C2614610}" type="presParOf" srcId="{8AF5A7E0-2253-418D-944F-A8351C12EDCB}" destId="{149ABC3F-ACEF-4F59-8D54-19A550D1E8B1}" srcOrd="0" destOrd="0" presId="urn:microsoft.com/office/officeart/2005/8/layout/orgChart1"/>
    <dgm:cxn modelId="{C3E6A22C-6B8D-4842-9713-8C173B0D8BB0}" type="presParOf" srcId="{8AF5A7E0-2253-418D-944F-A8351C12EDCB}" destId="{5AB558C7-D386-4976-833F-75DD56F6A4FA}" srcOrd="1" destOrd="0" presId="urn:microsoft.com/office/officeart/2005/8/layout/orgChart1"/>
    <dgm:cxn modelId="{65503241-E38A-4A86-B165-4D4601289C06}" type="presParOf" srcId="{CB494D2F-4C1A-4CE2-AB12-52BA062A2ED9}" destId="{20FC2DC5-6E1A-4B27-BBDC-1AC430FED0F0}" srcOrd="1" destOrd="0" presId="urn:microsoft.com/office/officeart/2005/8/layout/orgChart1"/>
    <dgm:cxn modelId="{34B1174D-55E4-4722-A95C-0065F8B8FE0C}" type="presParOf" srcId="{CB494D2F-4C1A-4CE2-AB12-52BA062A2ED9}" destId="{BA4D8EDC-06C7-4C93-B23C-C1813C49A22E}" srcOrd="2" destOrd="0" presId="urn:microsoft.com/office/officeart/2005/8/layout/orgChart1"/>
    <dgm:cxn modelId="{62E97EBD-2804-4163-9AA4-F44E034F696B}" type="presParOf" srcId="{CACB4BFE-2753-4E91-B8A7-B99415A08196}" destId="{9D2FB7B2-CB60-4FEF-A9D1-730980C2DC81}" srcOrd="10" destOrd="0" presId="urn:microsoft.com/office/officeart/2005/8/layout/orgChart1"/>
    <dgm:cxn modelId="{B234D623-B75E-4632-B9DD-540DD10AB78E}" type="presParOf" srcId="{CACB4BFE-2753-4E91-B8A7-B99415A08196}" destId="{573FF3A5-89A6-4950-A727-4B7712BF6312}" srcOrd="11" destOrd="0" presId="urn:microsoft.com/office/officeart/2005/8/layout/orgChart1"/>
    <dgm:cxn modelId="{62823416-E8E1-498C-997F-7EB24387E56C}" type="presParOf" srcId="{573FF3A5-89A6-4950-A727-4B7712BF6312}" destId="{17C089AC-B7C2-41DE-BBFC-2269E3123EB5}" srcOrd="0" destOrd="0" presId="urn:microsoft.com/office/officeart/2005/8/layout/orgChart1"/>
    <dgm:cxn modelId="{037E79B6-9D83-468C-9D04-084B010DC4F1}" type="presParOf" srcId="{17C089AC-B7C2-41DE-BBFC-2269E3123EB5}" destId="{91C07388-C2FB-4133-923D-87567351F745}" srcOrd="0" destOrd="0" presId="urn:microsoft.com/office/officeart/2005/8/layout/orgChart1"/>
    <dgm:cxn modelId="{FA428B93-0CD4-4A1F-A0A9-4E335E3A32DF}" type="presParOf" srcId="{17C089AC-B7C2-41DE-BBFC-2269E3123EB5}" destId="{BA9CCBFD-B8F3-445C-AC5F-43BBC817EFF8}" srcOrd="1" destOrd="0" presId="urn:microsoft.com/office/officeart/2005/8/layout/orgChart1"/>
    <dgm:cxn modelId="{5B955167-81C3-4810-BAF4-4748421DBD08}" type="presParOf" srcId="{573FF3A5-89A6-4950-A727-4B7712BF6312}" destId="{3038FFE5-1936-4DA0-9675-6BE141DB1012}" srcOrd="1" destOrd="0" presId="urn:microsoft.com/office/officeart/2005/8/layout/orgChart1"/>
    <dgm:cxn modelId="{48C18317-4397-4F33-A615-686C53FC72F0}" type="presParOf" srcId="{573FF3A5-89A6-4950-A727-4B7712BF6312}" destId="{9839DA2B-A64A-41D6-8DC1-6399825A17FB}" srcOrd="2" destOrd="0" presId="urn:microsoft.com/office/officeart/2005/8/layout/orgChart1"/>
    <dgm:cxn modelId="{36D32A93-2722-4FE3-B14C-54A72A470A3B}" type="presParOf" srcId="{425DAAFC-CB2A-4DC1-9EBB-015371C6F1AF}" destId="{97A97948-FA08-46A7-8F98-9DCE324AAEB4}" srcOrd="2" destOrd="0" presId="urn:microsoft.com/office/officeart/2005/8/layout/orgChart1"/>
    <dgm:cxn modelId="{B44117B4-63BD-4F08-8A95-B55763C9993A}" type="presParOf" srcId="{A03F9404-E274-45C7-A864-8F50984D205F}" destId="{E41124BF-CF09-4EB2-8B28-8588EA7AF5F0}" srcOrd="4" destOrd="0" presId="urn:microsoft.com/office/officeart/2005/8/layout/orgChart1"/>
    <dgm:cxn modelId="{9138D377-2984-45FA-8F45-763F7215130B}" type="presParOf" srcId="{A03F9404-E274-45C7-A864-8F50984D205F}" destId="{B96F2E99-DC71-482B-B725-3448E33BC26F}" srcOrd="5" destOrd="0" presId="urn:microsoft.com/office/officeart/2005/8/layout/orgChart1"/>
    <dgm:cxn modelId="{E8E53497-1899-4BFB-A448-EFDDA5A2B5D5}" type="presParOf" srcId="{B96F2E99-DC71-482B-B725-3448E33BC26F}" destId="{146B4861-57A5-4E6C-846D-C15B65FC1C9D}" srcOrd="0" destOrd="0" presId="urn:microsoft.com/office/officeart/2005/8/layout/orgChart1"/>
    <dgm:cxn modelId="{A3FF4C72-9417-43DE-B49B-15A58113D573}" type="presParOf" srcId="{146B4861-57A5-4E6C-846D-C15B65FC1C9D}" destId="{5FDC02B0-21B7-492A-B17C-8F3DB5E3E543}" srcOrd="0" destOrd="0" presId="urn:microsoft.com/office/officeart/2005/8/layout/orgChart1"/>
    <dgm:cxn modelId="{90CB2AC4-3E7F-4298-89EF-056D277326BE}" type="presParOf" srcId="{146B4861-57A5-4E6C-846D-C15B65FC1C9D}" destId="{D9BD7C3B-C7A2-4D55-B1E6-D88E754AA1F5}" srcOrd="1" destOrd="0" presId="urn:microsoft.com/office/officeart/2005/8/layout/orgChart1"/>
    <dgm:cxn modelId="{4EE50506-8029-4058-B384-4FBCD8E2BCF2}" type="presParOf" srcId="{B96F2E99-DC71-482B-B725-3448E33BC26F}" destId="{7F6570C1-2B07-4C52-9E0B-AE23EEBD1764}" srcOrd="1" destOrd="0" presId="urn:microsoft.com/office/officeart/2005/8/layout/orgChart1"/>
    <dgm:cxn modelId="{87F73A05-60BC-4DB4-ABFA-D9CD5BAF54F1}" type="presParOf" srcId="{B96F2E99-DC71-482B-B725-3448E33BC26F}" destId="{7C523C1C-678F-490F-87C4-C54BDD6FA4EB}" srcOrd="2" destOrd="0" presId="urn:microsoft.com/office/officeart/2005/8/layout/orgChart1"/>
    <dgm:cxn modelId="{FABCE6CC-D815-420A-AAC5-290206A8B77E}" type="presParOf" srcId="{D1D13884-6F28-40BF-817E-F0CFBD1DE0A7}" destId="{CA9E075C-9466-4420-9480-C11AB3DFC70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F91E14-7C43-410C-B919-55A078E3D8F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i-FI"/>
        </a:p>
      </dgm:t>
    </dgm:pt>
    <dgm:pt modelId="{DAAC646E-702D-4D6D-A0B8-FE5A7E8B1CD0}">
      <dgm:prSet phldrT="[Teksti]"/>
      <dgm:spPr/>
      <dgm:t>
        <a:bodyPr/>
        <a:lstStyle/>
        <a:p>
          <a:r>
            <a:rPr lang="fi-FI" dirty="0"/>
            <a:t>Varmistaa kestävän rakentamisen periaatteiden huomioimisen suunnittelussa ja rakentamisessa</a:t>
          </a:r>
        </a:p>
      </dgm:t>
    </dgm:pt>
    <dgm:pt modelId="{2C564797-75F9-432F-AF18-BB0F1272147C}" type="parTrans" cxnId="{57878317-3ACA-4AFF-A083-C2A720EC8490}">
      <dgm:prSet/>
      <dgm:spPr/>
      <dgm:t>
        <a:bodyPr/>
        <a:lstStyle/>
        <a:p>
          <a:endParaRPr lang="fi-FI"/>
        </a:p>
      </dgm:t>
    </dgm:pt>
    <dgm:pt modelId="{27F53E12-1A1C-4CBD-A6AC-DA6D6ED7D338}" type="sibTrans" cxnId="{57878317-3ACA-4AFF-A083-C2A720EC8490}">
      <dgm:prSet/>
      <dgm:spPr/>
      <dgm:t>
        <a:bodyPr/>
        <a:lstStyle/>
        <a:p>
          <a:endParaRPr lang="fi-FI"/>
        </a:p>
      </dgm:t>
    </dgm:pt>
    <dgm:pt modelId="{6F80EA24-72C9-42A0-990B-B482F5307269}">
      <dgm:prSet phldrT="[Teksti]"/>
      <dgm:spPr/>
      <dgm:t>
        <a:bodyPr/>
        <a:lstStyle/>
        <a:p>
          <a:r>
            <a:rPr lang="fi-FI" dirty="0"/>
            <a:t>Kriteeristöt päivittyvät ja edustavat alan kehityksen kärkeä</a:t>
          </a:r>
        </a:p>
      </dgm:t>
    </dgm:pt>
    <dgm:pt modelId="{A61AF19A-25B6-4047-A5F8-93CD869C2EB1}" type="parTrans" cxnId="{D54EE5A6-DB0C-48EB-8411-608B0495AF15}">
      <dgm:prSet/>
      <dgm:spPr/>
      <dgm:t>
        <a:bodyPr/>
        <a:lstStyle/>
        <a:p>
          <a:endParaRPr lang="fi-FI"/>
        </a:p>
      </dgm:t>
    </dgm:pt>
    <dgm:pt modelId="{6FF58050-5974-4934-8DC8-59AB27E3A749}" type="sibTrans" cxnId="{D54EE5A6-DB0C-48EB-8411-608B0495AF15}">
      <dgm:prSet/>
      <dgm:spPr/>
      <dgm:t>
        <a:bodyPr/>
        <a:lstStyle/>
        <a:p>
          <a:endParaRPr lang="fi-FI"/>
        </a:p>
      </dgm:t>
    </dgm:pt>
    <dgm:pt modelId="{35071B77-6059-44BA-A60D-209D760C8255}">
      <dgm:prSet phldrT="[Teksti]"/>
      <dgm:spPr/>
      <dgm:t>
        <a:bodyPr/>
        <a:lstStyle/>
        <a:p>
          <a:r>
            <a:rPr lang="fi-FI" dirty="0"/>
            <a:t>Saavutettu taso kolmannen osapuolen varmistama</a:t>
          </a:r>
        </a:p>
      </dgm:t>
    </dgm:pt>
    <dgm:pt modelId="{9C40F2FF-FC42-4D1E-8171-2D341868D07E}" type="parTrans" cxnId="{27B66B7E-4D44-4A24-AEE9-974F2090BFD6}">
      <dgm:prSet/>
      <dgm:spPr/>
      <dgm:t>
        <a:bodyPr/>
        <a:lstStyle/>
        <a:p>
          <a:endParaRPr lang="fi-FI"/>
        </a:p>
      </dgm:t>
    </dgm:pt>
    <dgm:pt modelId="{8CE239EA-8ADE-4D29-8B34-90283470EEE8}" type="sibTrans" cxnId="{27B66B7E-4D44-4A24-AEE9-974F2090BFD6}">
      <dgm:prSet/>
      <dgm:spPr/>
      <dgm:t>
        <a:bodyPr/>
        <a:lstStyle/>
        <a:p>
          <a:endParaRPr lang="fi-FI"/>
        </a:p>
      </dgm:t>
    </dgm:pt>
    <dgm:pt modelId="{721DC512-BCE6-4398-A683-A681AC61C287}">
      <dgm:prSet phldrT="[Teksti]"/>
      <dgm:spPr>
        <a:solidFill>
          <a:schemeClr val="accent2"/>
        </a:solidFill>
      </dgm:spPr>
      <dgm:t>
        <a:bodyPr/>
        <a:lstStyle/>
        <a:p>
          <a:r>
            <a:rPr lang="fi-FI" dirty="0"/>
            <a:t>Vahva keino sitouttaa projektiorganisaatio toteuttamaan hanke vastuullisesti</a:t>
          </a:r>
        </a:p>
      </dgm:t>
    </dgm:pt>
    <dgm:pt modelId="{83A25008-0D10-45CF-BC99-8B8922D9E6BC}" type="parTrans" cxnId="{96F66244-1429-490D-AAE4-723E5529EC74}">
      <dgm:prSet/>
      <dgm:spPr/>
      <dgm:t>
        <a:bodyPr/>
        <a:lstStyle/>
        <a:p>
          <a:endParaRPr lang="fi-FI"/>
        </a:p>
      </dgm:t>
    </dgm:pt>
    <dgm:pt modelId="{48102C17-1468-45DF-86BC-D5D34A0568CA}" type="sibTrans" cxnId="{96F66244-1429-490D-AAE4-723E5529EC74}">
      <dgm:prSet/>
      <dgm:spPr/>
      <dgm:t>
        <a:bodyPr/>
        <a:lstStyle/>
        <a:p>
          <a:endParaRPr lang="fi-FI"/>
        </a:p>
      </dgm:t>
    </dgm:pt>
    <dgm:pt modelId="{AF6C4BFB-DD07-4927-8FCD-A808D7060478}">
      <dgm:prSet phldrT="[Teksti]"/>
      <dgm:spPr/>
      <dgm:t>
        <a:bodyPr/>
        <a:lstStyle/>
        <a:p>
          <a:r>
            <a:rPr lang="fi-FI" noProof="0" dirty="0"/>
            <a:t>Sama kriteeristö mahdollistaa eri rakennusten vertailun ympäristötehokkuuden näkökulmasta</a:t>
          </a:r>
        </a:p>
      </dgm:t>
    </dgm:pt>
    <dgm:pt modelId="{62FF5FAA-A7F6-42AB-B0B5-3A3015BF59BE}" type="parTrans" cxnId="{43EFC103-0274-4E6F-BCF9-070791461B05}">
      <dgm:prSet/>
      <dgm:spPr/>
      <dgm:t>
        <a:bodyPr/>
        <a:lstStyle/>
        <a:p>
          <a:endParaRPr lang="fi-FI"/>
        </a:p>
      </dgm:t>
    </dgm:pt>
    <dgm:pt modelId="{4EF66755-5EEF-4B36-9C2D-3ECBC24AB410}" type="sibTrans" cxnId="{43EFC103-0274-4E6F-BCF9-070791461B05}">
      <dgm:prSet/>
      <dgm:spPr/>
      <dgm:t>
        <a:bodyPr/>
        <a:lstStyle/>
        <a:p>
          <a:endParaRPr lang="fi-FI"/>
        </a:p>
      </dgm:t>
    </dgm:pt>
    <dgm:pt modelId="{9EEE5831-BB37-48C8-99F5-3C77FF2EEFE1}" type="pres">
      <dgm:prSet presAssocID="{5CF91E14-7C43-410C-B919-55A078E3D8FE}" presName="Name0" presStyleCnt="0">
        <dgm:presLayoutVars>
          <dgm:chMax val="7"/>
          <dgm:chPref val="7"/>
          <dgm:dir/>
        </dgm:presLayoutVars>
      </dgm:prSet>
      <dgm:spPr/>
    </dgm:pt>
    <dgm:pt modelId="{0F395754-8620-431A-B057-464C636D8424}" type="pres">
      <dgm:prSet presAssocID="{5CF91E14-7C43-410C-B919-55A078E3D8FE}" presName="Name1" presStyleCnt="0"/>
      <dgm:spPr/>
    </dgm:pt>
    <dgm:pt modelId="{5C91DF1A-C2A2-4857-8424-8FDD4D2CE739}" type="pres">
      <dgm:prSet presAssocID="{5CF91E14-7C43-410C-B919-55A078E3D8FE}" presName="cycle" presStyleCnt="0"/>
      <dgm:spPr/>
    </dgm:pt>
    <dgm:pt modelId="{3696CD0F-3B85-4566-8CC4-F3012F65E877}" type="pres">
      <dgm:prSet presAssocID="{5CF91E14-7C43-410C-B919-55A078E3D8FE}" presName="srcNode" presStyleLbl="node1" presStyleIdx="0" presStyleCnt="5"/>
      <dgm:spPr/>
    </dgm:pt>
    <dgm:pt modelId="{17FE0DD5-29A7-4C3A-AD95-5015E3C1BDB5}" type="pres">
      <dgm:prSet presAssocID="{5CF91E14-7C43-410C-B919-55A078E3D8FE}" presName="conn" presStyleLbl="parChTrans1D2" presStyleIdx="0" presStyleCnt="1"/>
      <dgm:spPr/>
    </dgm:pt>
    <dgm:pt modelId="{A57D2C52-2754-4DDE-967C-764FF788FC57}" type="pres">
      <dgm:prSet presAssocID="{5CF91E14-7C43-410C-B919-55A078E3D8FE}" presName="extraNode" presStyleLbl="node1" presStyleIdx="0" presStyleCnt="5"/>
      <dgm:spPr/>
    </dgm:pt>
    <dgm:pt modelId="{E3EEACB7-796A-4317-81E8-1D5C48DB33FC}" type="pres">
      <dgm:prSet presAssocID="{5CF91E14-7C43-410C-B919-55A078E3D8FE}" presName="dstNode" presStyleLbl="node1" presStyleIdx="0" presStyleCnt="5"/>
      <dgm:spPr/>
    </dgm:pt>
    <dgm:pt modelId="{C4A252D1-39DF-489C-8689-227EFA61D995}" type="pres">
      <dgm:prSet presAssocID="{DAAC646E-702D-4D6D-A0B8-FE5A7E8B1CD0}" presName="text_1" presStyleLbl="node1" presStyleIdx="0" presStyleCnt="5">
        <dgm:presLayoutVars>
          <dgm:bulletEnabled val="1"/>
        </dgm:presLayoutVars>
      </dgm:prSet>
      <dgm:spPr/>
    </dgm:pt>
    <dgm:pt modelId="{366E00F4-DF92-4F56-92C6-EE09E8A70ED7}" type="pres">
      <dgm:prSet presAssocID="{DAAC646E-702D-4D6D-A0B8-FE5A7E8B1CD0}" presName="accent_1" presStyleCnt="0"/>
      <dgm:spPr/>
    </dgm:pt>
    <dgm:pt modelId="{633215B3-B75B-407B-BDD6-D04E10AC91CC}" type="pres">
      <dgm:prSet presAssocID="{DAAC646E-702D-4D6D-A0B8-FE5A7E8B1CD0}" presName="accentRepeatNode" presStyleLbl="solidFgAcc1" presStyleIdx="0" presStyleCnt="5"/>
      <dgm:spPr/>
    </dgm:pt>
    <dgm:pt modelId="{94A85895-8558-40CB-821D-FCB4C0156466}" type="pres">
      <dgm:prSet presAssocID="{6F80EA24-72C9-42A0-990B-B482F5307269}" presName="text_2" presStyleLbl="node1" presStyleIdx="1" presStyleCnt="5">
        <dgm:presLayoutVars>
          <dgm:bulletEnabled val="1"/>
        </dgm:presLayoutVars>
      </dgm:prSet>
      <dgm:spPr/>
    </dgm:pt>
    <dgm:pt modelId="{D1EF62D4-BCA5-4C68-9E27-03DBB37CA64F}" type="pres">
      <dgm:prSet presAssocID="{6F80EA24-72C9-42A0-990B-B482F5307269}" presName="accent_2" presStyleCnt="0"/>
      <dgm:spPr/>
    </dgm:pt>
    <dgm:pt modelId="{745AE114-4BE3-4122-B2BE-D8D568E654CA}" type="pres">
      <dgm:prSet presAssocID="{6F80EA24-72C9-42A0-990B-B482F5307269}" presName="accentRepeatNode" presStyleLbl="solidFgAcc1" presStyleIdx="1" presStyleCnt="5"/>
      <dgm:spPr/>
    </dgm:pt>
    <dgm:pt modelId="{BB3A51D3-FD40-4489-8C8C-C75BB5F1FCE4}" type="pres">
      <dgm:prSet presAssocID="{AF6C4BFB-DD07-4927-8FCD-A808D7060478}" presName="text_3" presStyleLbl="node1" presStyleIdx="2" presStyleCnt="5">
        <dgm:presLayoutVars>
          <dgm:bulletEnabled val="1"/>
        </dgm:presLayoutVars>
      </dgm:prSet>
      <dgm:spPr/>
    </dgm:pt>
    <dgm:pt modelId="{18F62C1B-A3EA-4C57-B4A3-4DF2EB88251B}" type="pres">
      <dgm:prSet presAssocID="{AF6C4BFB-DD07-4927-8FCD-A808D7060478}" presName="accent_3" presStyleCnt="0"/>
      <dgm:spPr/>
    </dgm:pt>
    <dgm:pt modelId="{8BA5CD81-DC8D-494F-A0B8-667A87915E76}" type="pres">
      <dgm:prSet presAssocID="{AF6C4BFB-DD07-4927-8FCD-A808D7060478}" presName="accentRepeatNode" presStyleLbl="solidFgAcc1" presStyleIdx="2" presStyleCnt="5"/>
      <dgm:spPr/>
    </dgm:pt>
    <dgm:pt modelId="{8B2217A3-EB6B-49C4-955F-8E9B28E82632}" type="pres">
      <dgm:prSet presAssocID="{35071B77-6059-44BA-A60D-209D760C8255}" presName="text_4" presStyleLbl="node1" presStyleIdx="3" presStyleCnt="5">
        <dgm:presLayoutVars>
          <dgm:bulletEnabled val="1"/>
        </dgm:presLayoutVars>
      </dgm:prSet>
      <dgm:spPr/>
    </dgm:pt>
    <dgm:pt modelId="{A6AD846C-21E3-4928-8802-55DF48515784}" type="pres">
      <dgm:prSet presAssocID="{35071B77-6059-44BA-A60D-209D760C8255}" presName="accent_4" presStyleCnt="0"/>
      <dgm:spPr/>
    </dgm:pt>
    <dgm:pt modelId="{395E7523-F0FB-451E-AD92-0EA4804EEE4A}" type="pres">
      <dgm:prSet presAssocID="{35071B77-6059-44BA-A60D-209D760C8255}" presName="accentRepeatNode" presStyleLbl="solidFgAcc1" presStyleIdx="3" presStyleCnt="5"/>
      <dgm:spPr/>
    </dgm:pt>
    <dgm:pt modelId="{A0E813AF-5457-4E08-9312-B84387954523}" type="pres">
      <dgm:prSet presAssocID="{721DC512-BCE6-4398-A683-A681AC61C287}" presName="text_5" presStyleLbl="node1" presStyleIdx="4" presStyleCnt="5">
        <dgm:presLayoutVars>
          <dgm:bulletEnabled val="1"/>
        </dgm:presLayoutVars>
      </dgm:prSet>
      <dgm:spPr/>
    </dgm:pt>
    <dgm:pt modelId="{0552B02C-CEA4-4842-910D-C9EB6D8EC649}" type="pres">
      <dgm:prSet presAssocID="{721DC512-BCE6-4398-A683-A681AC61C287}" presName="accent_5" presStyleCnt="0"/>
      <dgm:spPr/>
    </dgm:pt>
    <dgm:pt modelId="{A36D8C05-EB21-4CB1-8D10-7FD8A4A5510C}" type="pres">
      <dgm:prSet presAssocID="{721DC512-BCE6-4398-A683-A681AC61C287}" presName="accentRepeatNode" presStyleLbl="solidFgAcc1" presStyleIdx="4" presStyleCnt="5"/>
      <dgm:spPr>
        <a:ln>
          <a:solidFill>
            <a:schemeClr val="accent2"/>
          </a:solidFill>
        </a:ln>
      </dgm:spPr>
    </dgm:pt>
  </dgm:ptLst>
  <dgm:cxnLst>
    <dgm:cxn modelId="{43EFC103-0274-4E6F-BCF9-070791461B05}" srcId="{5CF91E14-7C43-410C-B919-55A078E3D8FE}" destId="{AF6C4BFB-DD07-4927-8FCD-A808D7060478}" srcOrd="2" destOrd="0" parTransId="{62FF5FAA-A7F6-42AB-B0B5-3A3015BF59BE}" sibTransId="{4EF66755-5EEF-4B36-9C2D-3ECBC24AB410}"/>
    <dgm:cxn modelId="{57878317-3ACA-4AFF-A083-C2A720EC8490}" srcId="{5CF91E14-7C43-410C-B919-55A078E3D8FE}" destId="{DAAC646E-702D-4D6D-A0B8-FE5A7E8B1CD0}" srcOrd="0" destOrd="0" parTransId="{2C564797-75F9-432F-AF18-BB0F1272147C}" sibTransId="{27F53E12-1A1C-4CBD-A6AC-DA6D6ED7D338}"/>
    <dgm:cxn modelId="{96F66244-1429-490D-AAE4-723E5529EC74}" srcId="{5CF91E14-7C43-410C-B919-55A078E3D8FE}" destId="{721DC512-BCE6-4398-A683-A681AC61C287}" srcOrd="4" destOrd="0" parTransId="{83A25008-0D10-45CF-BC99-8B8922D9E6BC}" sibTransId="{48102C17-1468-45DF-86BC-D5D34A0568CA}"/>
    <dgm:cxn modelId="{27B66B7E-4D44-4A24-AEE9-974F2090BFD6}" srcId="{5CF91E14-7C43-410C-B919-55A078E3D8FE}" destId="{35071B77-6059-44BA-A60D-209D760C8255}" srcOrd="3" destOrd="0" parTransId="{9C40F2FF-FC42-4D1E-8171-2D341868D07E}" sibTransId="{8CE239EA-8ADE-4D29-8B34-90283470EEE8}"/>
    <dgm:cxn modelId="{43AD309B-3E50-4199-94AC-5FA38FD7C13E}" type="presOf" srcId="{6F80EA24-72C9-42A0-990B-B482F5307269}" destId="{94A85895-8558-40CB-821D-FCB4C0156466}" srcOrd="0" destOrd="0" presId="urn:microsoft.com/office/officeart/2008/layout/VerticalCurvedList"/>
    <dgm:cxn modelId="{D54EE5A6-DB0C-48EB-8411-608B0495AF15}" srcId="{5CF91E14-7C43-410C-B919-55A078E3D8FE}" destId="{6F80EA24-72C9-42A0-990B-B482F5307269}" srcOrd="1" destOrd="0" parTransId="{A61AF19A-25B6-4047-A5F8-93CD869C2EB1}" sibTransId="{6FF58050-5974-4934-8DC8-59AB27E3A749}"/>
    <dgm:cxn modelId="{D1312AC6-5C96-409E-90DD-42493A52D641}" type="presOf" srcId="{DAAC646E-702D-4D6D-A0B8-FE5A7E8B1CD0}" destId="{C4A252D1-39DF-489C-8689-227EFA61D995}" srcOrd="0" destOrd="0" presId="urn:microsoft.com/office/officeart/2008/layout/VerticalCurvedList"/>
    <dgm:cxn modelId="{67154CCE-C13C-4DA0-9D5D-141D7DBC295E}" type="presOf" srcId="{35071B77-6059-44BA-A60D-209D760C8255}" destId="{8B2217A3-EB6B-49C4-955F-8E9B28E82632}" srcOrd="0" destOrd="0" presId="urn:microsoft.com/office/officeart/2008/layout/VerticalCurvedList"/>
    <dgm:cxn modelId="{E17E5DE0-591C-47F6-951C-6058C87F783C}" type="presOf" srcId="{721DC512-BCE6-4398-A683-A681AC61C287}" destId="{A0E813AF-5457-4E08-9312-B84387954523}" srcOrd="0" destOrd="0" presId="urn:microsoft.com/office/officeart/2008/layout/VerticalCurvedList"/>
    <dgm:cxn modelId="{5F86DCE6-5C72-4921-9AF8-AA5658AD2125}" type="presOf" srcId="{27F53E12-1A1C-4CBD-A6AC-DA6D6ED7D338}" destId="{17FE0DD5-29A7-4C3A-AD95-5015E3C1BDB5}" srcOrd="0" destOrd="0" presId="urn:microsoft.com/office/officeart/2008/layout/VerticalCurvedList"/>
    <dgm:cxn modelId="{F51075F2-836D-485F-939E-6437DA3FB619}" type="presOf" srcId="{5CF91E14-7C43-410C-B919-55A078E3D8FE}" destId="{9EEE5831-BB37-48C8-99F5-3C77FF2EEFE1}" srcOrd="0" destOrd="0" presId="urn:microsoft.com/office/officeart/2008/layout/VerticalCurvedList"/>
    <dgm:cxn modelId="{F4E5B8F2-6FE1-449F-93BA-D24E896271B0}" type="presOf" srcId="{AF6C4BFB-DD07-4927-8FCD-A808D7060478}" destId="{BB3A51D3-FD40-4489-8C8C-C75BB5F1FCE4}" srcOrd="0" destOrd="0" presId="urn:microsoft.com/office/officeart/2008/layout/VerticalCurvedList"/>
    <dgm:cxn modelId="{44523AB7-ABC3-445A-A01E-F4F60EAB74C2}" type="presParOf" srcId="{9EEE5831-BB37-48C8-99F5-3C77FF2EEFE1}" destId="{0F395754-8620-431A-B057-464C636D8424}" srcOrd="0" destOrd="0" presId="urn:microsoft.com/office/officeart/2008/layout/VerticalCurvedList"/>
    <dgm:cxn modelId="{C78C3027-A1D6-4547-9899-E5131F0245BF}" type="presParOf" srcId="{0F395754-8620-431A-B057-464C636D8424}" destId="{5C91DF1A-C2A2-4857-8424-8FDD4D2CE739}" srcOrd="0" destOrd="0" presId="urn:microsoft.com/office/officeart/2008/layout/VerticalCurvedList"/>
    <dgm:cxn modelId="{5155CBA0-D090-40F4-AA34-1B69BAA06739}" type="presParOf" srcId="{5C91DF1A-C2A2-4857-8424-8FDD4D2CE739}" destId="{3696CD0F-3B85-4566-8CC4-F3012F65E877}" srcOrd="0" destOrd="0" presId="urn:microsoft.com/office/officeart/2008/layout/VerticalCurvedList"/>
    <dgm:cxn modelId="{631C1874-2713-4AF6-9B89-99D3711D498E}" type="presParOf" srcId="{5C91DF1A-C2A2-4857-8424-8FDD4D2CE739}" destId="{17FE0DD5-29A7-4C3A-AD95-5015E3C1BDB5}" srcOrd="1" destOrd="0" presId="urn:microsoft.com/office/officeart/2008/layout/VerticalCurvedList"/>
    <dgm:cxn modelId="{13841820-4EE4-4DC4-8A22-1D6D3283B6A4}" type="presParOf" srcId="{5C91DF1A-C2A2-4857-8424-8FDD4D2CE739}" destId="{A57D2C52-2754-4DDE-967C-764FF788FC57}" srcOrd="2" destOrd="0" presId="urn:microsoft.com/office/officeart/2008/layout/VerticalCurvedList"/>
    <dgm:cxn modelId="{34B8860A-5FAB-44E0-975D-D479A534268E}" type="presParOf" srcId="{5C91DF1A-C2A2-4857-8424-8FDD4D2CE739}" destId="{E3EEACB7-796A-4317-81E8-1D5C48DB33FC}" srcOrd="3" destOrd="0" presId="urn:microsoft.com/office/officeart/2008/layout/VerticalCurvedList"/>
    <dgm:cxn modelId="{E7B8CE82-9A7A-410D-AB2A-3E4C0CCBE530}" type="presParOf" srcId="{0F395754-8620-431A-B057-464C636D8424}" destId="{C4A252D1-39DF-489C-8689-227EFA61D995}" srcOrd="1" destOrd="0" presId="urn:microsoft.com/office/officeart/2008/layout/VerticalCurvedList"/>
    <dgm:cxn modelId="{354B33C3-A7D4-4680-9890-68F575EA72D0}" type="presParOf" srcId="{0F395754-8620-431A-B057-464C636D8424}" destId="{366E00F4-DF92-4F56-92C6-EE09E8A70ED7}" srcOrd="2" destOrd="0" presId="urn:microsoft.com/office/officeart/2008/layout/VerticalCurvedList"/>
    <dgm:cxn modelId="{E0C3D8B7-2A94-4E26-BEE2-E951DCCA4CAF}" type="presParOf" srcId="{366E00F4-DF92-4F56-92C6-EE09E8A70ED7}" destId="{633215B3-B75B-407B-BDD6-D04E10AC91CC}" srcOrd="0" destOrd="0" presId="urn:microsoft.com/office/officeart/2008/layout/VerticalCurvedList"/>
    <dgm:cxn modelId="{280A43E3-CCC2-444B-A179-398A59556F3D}" type="presParOf" srcId="{0F395754-8620-431A-B057-464C636D8424}" destId="{94A85895-8558-40CB-821D-FCB4C0156466}" srcOrd="3" destOrd="0" presId="urn:microsoft.com/office/officeart/2008/layout/VerticalCurvedList"/>
    <dgm:cxn modelId="{F28D904D-09BC-4C7F-B794-AE868AA142D6}" type="presParOf" srcId="{0F395754-8620-431A-B057-464C636D8424}" destId="{D1EF62D4-BCA5-4C68-9E27-03DBB37CA64F}" srcOrd="4" destOrd="0" presId="urn:microsoft.com/office/officeart/2008/layout/VerticalCurvedList"/>
    <dgm:cxn modelId="{1FD05EE0-1221-4DB6-9F98-4873C8924738}" type="presParOf" srcId="{D1EF62D4-BCA5-4C68-9E27-03DBB37CA64F}" destId="{745AE114-4BE3-4122-B2BE-D8D568E654CA}" srcOrd="0" destOrd="0" presId="urn:microsoft.com/office/officeart/2008/layout/VerticalCurvedList"/>
    <dgm:cxn modelId="{7BA552B4-76A9-44E1-9EE7-87AEF1164071}" type="presParOf" srcId="{0F395754-8620-431A-B057-464C636D8424}" destId="{BB3A51D3-FD40-4489-8C8C-C75BB5F1FCE4}" srcOrd="5" destOrd="0" presId="urn:microsoft.com/office/officeart/2008/layout/VerticalCurvedList"/>
    <dgm:cxn modelId="{32D90C71-5B60-494C-A349-CC3DF4946EDD}" type="presParOf" srcId="{0F395754-8620-431A-B057-464C636D8424}" destId="{18F62C1B-A3EA-4C57-B4A3-4DF2EB88251B}" srcOrd="6" destOrd="0" presId="urn:microsoft.com/office/officeart/2008/layout/VerticalCurvedList"/>
    <dgm:cxn modelId="{2B3BDCC9-A477-4675-9057-433B169B0714}" type="presParOf" srcId="{18F62C1B-A3EA-4C57-B4A3-4DF2EB88251B}" destId="{8BA5CD81-DC8D-494F-A0B8-667A87915E76}" srcOrd="0" destOrd="0" presId="urn:microsoft.com/office/officeart/2008/layout/VerticalCurvedList"/>
    <dgm:cxn modelId="{133BD1A2-E5F9-40E4-B3DD-59B9AB9911DD}" type="presParOf" srcId="{0F395754-8620-431A-B057-464C636D8424}" destId="{8B2217A3-EB6B-49C4-955F-8E9B28E82632}" srcOrd="7" destOrd="0" presId="urn:microsoft.com/office/officeart/2008/layout/VerticalCurvedList"/>
    <dgm:cxn modelId="{07881B82-315D-4268-9A88-944F242C6DDA}" type="presParOf" srcId="{0F395754-8620-431A-B057-464C636D8424}" destId="{A6AD846C-21E3-4928-8802-55DF48515784}" srcOrd="8" destOrd="0" presId="urn:microsoft.com/office/officeart/2008/layout/VerticalCurvedList"/>
    <dgm:cxn modelId="{8F11D2A5-B548-4D6A-8EBB-950E96AE1819}" type="presParOf" srcId="{A6AD846C-21E3-4928-8802-55DF48515784}" destId="{395E7523-F0FB-451E-AD92-0EA4804EEE4A}" srcOrd="0" destOrd="0" presId="urn:microsoft.com/office/officeart/2008/layout/VerticalCurvedList"/>
    <dgm:cxn modelId="{3137EEEB-45D1-42C6-A672-8ABE4C52BFC3}" type="presParOf" srcId="{0F395754-8620-431A-B057-464C636D8424}" destId="{A0E813AF-5457-4E08-9312-B84387954523}" srcOrd="9" destOrd="0" presId="urn:microsoft.com/office/officeart/2008/layout/VerticalCurvedList"/>
    <dgm:cxn modelId="{92A3D624-ECF0-46B2-8CA9-E6B894C4905C}" type="presParOf" srcId="{0F395754-8620-431A-B057-464C636D8424}" destId="{0552B02C-CEA4-4842-910D-C9EB6D8EC649}" srcOrd="10" destOrd="0" presId="urn:microsoft.com/office/officeart/2008/layout/VerticalCurvedList"/>
    <dgm:cxn modelId="{FB97F8AE-E329-4B33-B47D-31148190CB79}" type="presParOf" srcId="{0552B02C-CEA4-4842-910D-C9EB6D8EC649}" destId="{A36D8C05-EB21-4CB1-8D10-7FD8A4A5510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124BF-CF09-4EB2-8B28-8588EA7AF5F0}">
      <dsp:nvSpPr>
        <dsp:cNvPr id="0" name=""/>
        <dsp:cNvSpPr/>
      </dsp:nvSpPr>
      <dsp:spPr>
        <a:xfrm>
          <a:off x="1919536" y="484046"/>
          <a:ext cx="1163871" cy="201994"/>
        </a:xfrm>
        <a:custGeom>
          <a:avLst/>
          <a:gdLst/>
          <a:ahLst/>
          <a:cxnLst/>
          <a:rect l="0" t="0" r="0" b="0"/>
          <a:pathLst>
            <a:path>
              <a:moveTo>
                <a:pt x="0" y="0"/>
              </a:moveTo>
              <a:lnTo>
                <a:pt x="0" y="100997"/>
              </a:lnTo>
              <a:lnTo>
                <a:pt x="1163871" y="100997"/>
              </a:lnTo>
              <a:lnTo>
                <a:pt x="1163871" y="2019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2FB7B2-CB60-4FEF-A9D1-730980C2DC81}">
      <dsp:nvSpPr>
        <dsp:cNvPr id="0" name=""/>
        <dsp:cNvSpPr/>
      </dsp:nvSpPr>
      <dsp:spPr>
        <a:xfrm>
          <a:off x="1534785" y="1166978"/>
          <a:ext cx="144281" cy="3857126"/>
        </a:xfrm>
        <a:custGeom>
          <a:avLst/>
          <a:gdLst/>
          <a:ahLst/>
          <a:cxnLst/>
          <a:rect l="0" t="0" r="0" b="0"/>
          <a:pathLst>
            <a:path>
              <a:moveTo>
                <a:pt x="0" y="0"/>
              </a:moveTo>
              <a:lnTo>
                <a:pt x="0" y="3857126"/>
              </a:lnTo>
              <a:lnTo>
                <a:pt x="144281" y="385712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05C357-2615-4BF5-A4D2-3C68A4F46A42}">
      <dsp:nvSpPr>
        <dsp:cNvPr id="0" name=""/>
        <dsp:cNvSpPr/>
      </dsp:nvSpPr>
      <dsp:spPr>
        <a:xfrm>
          <a:off x="1534785" y="1166978"/>
          <a:ext cx="144281" cy="3174193"/>
        </a:xfrm>
        <a:custGeom>
          <a:avLst/>
          <a:gdLst/>
          <a:ahLst/>
          <a:cxnLst/>
          <a:rect l="0" t="0" r="0" b="0"/>
          <a:pathLst>
            <a:path>
              <a:moveTo>
                <a:pt x="0" y="0"/>
              </a:moveTo>
              <a:lnTo>
                <a:pt x="0" y="3174193"/>
              </a:lnTo>
              <a:lnTo>
                <a:pt x="144281" y="317419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44A9CB-F420-4AA9-91D8-25EADBAB9980}">
      <dsp:nvSpPr>
        <dsp:cNvPr id="0" name=""/>
        <dsp:cNvSpPr/>
      </dsp:nvSpPr>
      <dsp:spPr>
        <a:xfrm>
          <a:off x="1534785" y="1166978"/>
          <a:ext cx="144281" cy="2491261"/>
        </a:xfrm>
        <a:custGeom>
          <a:avLst/>
          <a:gdLst/>
          <a:ahLst/>
          <a:cxnLst/>
          <a:rect l="0" t="0" r="0" b="0"/>
          <a:pathLst>
            <a:path>
              <a:moveTo>
                <a:pt x="0" y="0"/>
              </a:moveTo>
              <a:lnTo>
                <a:pt x="0" y="2491261"/>
              </a:lnTo>
              <a:lnTo>
                <a:pt x="144281" y="249126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304921-D569-4EE5-B153-C1F4FD3A4ED0}">
      <dsp:nvSpPr>
        <dsp:cNvPr id="0" name=""/>
        <dsp:cNvSpPr/>
      </dsp:nvSpPr>
      <dsp:spPr>
        <a:xfrm>
          <a:off x="1534785" y="1166978"/>
          <a:ext cx="144281" cy="1808328"/>
        </a:xfrm>
        <a:custGeom>
          <a:avLst/>
          <a:gdLst/>
          <a:ahLst/>
          <a:cxnLst/>
          <a:rect l="0" t="0" r="0" b="0"/>
          <a:pathLst>
            <a:path>
              <a:moveTo>
                <a:pt x="0" y="0"/>
              </a:moveTo>
              <a:lnTo>
                <a:pt x="0" y="1808328"/>
              </a:lnTo>
              <a:lnTo>
                <a:pt x="144281" y="180832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4E3B2B-B025-4410-876D-E6B3E97BE172}">
      <dsp:nvSpPr>
        <dsp:cNvPr id="0" name=""/>
        <dsp:cNvSpPr/>
      </dsp:nvSpPr>
      <dsp:spPr>
        <a:xfrm>
          <a:off x="1534785" y="1166978"/>
          <a:ext cx="144281" cy="1125395"/>
        </a:xfrm>
        <a:custGeom>
          <a:avLst/>
          <a:gdLst/>
          <a:ahLst/>
          <a:cxnLst/>
          <a:rect l="0" t="0" r="0" b="0"/>
          <a:pathLst>
            <a:path>
              <a:moveTo>
                <a:pt x="0" y="0"/>
              </a:moveTo>
              <a:lnTo>
                <a:pt x="0" y="1125395"/>
              </a:lnTo>
              <a:lnTo>
                <a:pt x="144281" y="112539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D2BE71-A89E-4400-B38B-5BBAE90D33FA}">
      <dsp:nvSpPr>
        <dsp:cNvPr id="0" name=""/>
        <dsp:cNvSpPr/>
      </dsp:nvSpPr>
      <dsp:spPr>
        <a:xfrm>
          <a:off x="1534785" y="1166978"/>
          <a:ext cx="144281" cy="442463"/>
        </a:xfrm>
        <a:custGeom>
          <a:avLst/>
          <a:gdLst/>
          <a:ahLst/>
          <a:cxnLst/>
          <a:rect l="0" t="0" r="0" b="0"/>
          <a:pathLst>
            <a:path>
              <a:moveTo>
                <a:pt x="0" y="0"/>
              </a:moveTo>
              <a:lnTo>
                <a:pt x="0" y="442463"/>
              </a:lnTo>
              <a:lnTo>
                <a:pt x="144281" y="44246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C15D19-DBAD-465A-A33D-0E4DA37AF99B}">
      <dsp:nvSpPr>
        <dsp:cNvPr id="0" name=""/>
        <dsp:cNvSpPr/>
      </dsp:nvSpPr>
      <dsp:spPr>
        <a:xfrm>
          <a:off x="1873816" y="484046"/>
          <a:ext cx="91440" cy="201994"/>
        </a:xfrm>
        <a:custGeom>
          <a:avLst/>
          <a:gdLst/>
          <a:ahLst/>
          <a:cxnLst/>
          <a:rect l="0" t="0" r="0" b="0"/>
          <a:pathLst>
            <a:path>
              <a:moveTo>
                <a:pt x="45720" y="0"/>
              </a:moveTo>
              <a:lnTo>
                <a:pt x="45720" y="2019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8A1396-AB45-4DA0-8167-6AE019A074D6}">
      <dsp:nvSpPr>
        <dsp:cNvPr id="0" name=""/>
        <dsp:cNvSpPr/>
      </dsp:nvSpPr>
      <dsp:spPr>
        <a:xfrm>
          <a:off x="370914" y="1166978"/>
          <a:ext cx="144281" cy="4540058"/>
        </a:xfrm>
        <a:custGeom>
          <a:avLst/>
          <a:gdLst/>
          <a:ahLst/>
          <a:cxnLst/>
          <a:rect l="0" t="0" r="0" b="0"/>
          <a:pathLst>
            <a:path>
              <a:moveTo>
                <a:pt x="0" y="0"/>
              </a:moveTo>
              <a:lnTo>
                <a:pt x="0" y="4540058"/>
              </a:lnTo>
              <a:lnTo>
                <a:pt x="144281" y="45400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4CB325-E7DD-4D1F-833A-C116AED62F00}">
      <dsp:nvSpPr>
        <dsp:cNvPr id="0" name=""/>
        <dsp:cNvSpPr/>
      </dsp:nvSpPr>
      <dsp:spPr>
        <a:xfrm>
          <a:off x="370914" y="1166978"/>
          <a:ext cx="144281" cy="3857126"/>
        </a:xfrm>
        <a:custGeom>
          <a:avLst/>
          <a:gdLst/>
          <a:ahLst/>
          <a:cxnLst/>
          <a:rect l="0" t="0" r="0" b="0"/>
          <a:pathLst>
            <a:path>
              <a:moveTo>
                <a:pt x="0" y="0"/>
              </a:moveTo>
              <a:lnTo>
                <a:pt x="0" y="3857126"/>
              </a:lnTo>
              <a:lnTo>
                <a:pt x="144281" y="385712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A886BB-FF03-4618-8CFD-D911B7EF6494}">
      <dsp:nvSpPr>
        <dsp:cNvPr id="0" name=""/>
        <dsp:cNvSpPr/>
      </dsp:nvSpPr>
      <dsp:spPr>
        <a:xfrm>
          <a:off x="370914" y="1166978"/>
          <a:ext cx="144281" cy="3174193"/>
        </a:xfrm>
        <a:custGeom>
          <a:avLst/>
          <a:gdLst/>
          <a:ahLst/>
          <a:cxnLst/>
          <a:rect l="0" t="0" r="0" b="0"/>
          <a:pathLst>
            <a:path>
              <a:moveTo>
                <a:pt x="0" y="0"/>
              </a:moveTo>
              <a:lnTo>
                <a:pt x="0" y="3174193"/>
              </a:lnTo>
              <a:lnTo>
                <a:pt x="144281" y="317419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6316F6-337C-4FF9-B047-0722E072FA96}">
      <dsp:nvSpPr>
        <dsp:cNvPr id="0" name=""/>
        <dsp:cNvSpPr/>
      </dsp:nvSpPr>
      <dsp:spPr>
        <a:xfrm>
          <a:off x="370914" y="1166978"/>
          <a:ext cx="144281" cy="2491261"/>
        </a:xfrm>
        <a:custGeom>
          <a:avLst/>
          <a:gdLst/>
          <a:ahLst/>
          <a:cxnLst/>
          <a:rect l="0" t="0" r="0" b="0"/>
          <a:pathLst>
            <a:path>
              <a:moveTo>
                <a:pt x="0" y="0"/>
              </a:moveTo>
              <a:lnTo>
                <a:pt x="0" y="2491261"/>
              </a:lnTo>
              <a:lnTo>
                <a:pt x="144281" y="249126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65B752-4524-4CE5-B307-D33F50B14D99}">
      <dsp:nvSpPr>
        <dsp:cNvPr id="0" name=""/>
        <dsp:cNvSpPr/>
      </dsp:nvSpPr>
      <dsp:spPr>
        <a:xfrm>
          <a:off x="370914" y="1166978"/>
          <a:ext cx="144281" cy="1808328"/>
        </a:xfrm>
        <a:custGeom>
          <a:avLst/>
          <a:gdLst/>
          <a:ahLst/>
          <a:cxnLst/>
          <a:rect l="0" t="0" r="0" b="0"/>
          <a:pathLst>
            <a:path>
              <a:moveTo>
                <a:pt x="0" y="0"/>
              </a:moveTo>
              <a:lnTo>
                <a:pt x="0" y="1808328"/>
              </a:lnTo>
              <a:lnTo>
                <a:pt x="144281" y="180832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9BAC83-AB96-4D4A-833A-259A3903D588}">
      <dsp:nvSpPr>
        <dsp:cNvPr id="0" name=""/>
        <dsp:cNvSpPr/>
      </dsp:nvSpPr>
      <dsp:spPr>
        <a:xfrm>
          <a:off x="370914" y="1166978"/>
          <a:ext cx="144281" cy="1125395"/>
        </a:xfrm>
        <a:custGeom>
          <a:avLst/>
          <a:gdLst/>
          <a:ahLst/>
          <a:cxnLst/>
          <a:rect l="0" t="0" r="0" b="0"/>
          <a:pathLst>
            <a:path>
              <a:moveTo>
                <a:pt x="0" y="0"/>
              </a:moveTo>
              <a:lnTo>
                <a:pt x="0" y="1125395"/>
              </a:lnTo>
              <a:lnTo>
                <a:pt x="144281" y="112539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7D5146-2D7A-48EC-849E-671428179FD6}">
      <dsp:nvSpPr>
        <dsp:cNvPr id="0" name=""/>
        <dsp:cNvSpPr/>
      </dsp:nvSpPr>
      <dsp:spPr>
        <a:xfrm>
          <a:off x="370914" y="1166978"/>
          <a:ext cx="144281" cy="442463"/>
        </a:xfrm>
        <a:custGeom>
          <a:avLst/>
          <a:gdLst/>
          <a:ahLst/>
          <a:cxnLst/>
          <a:rect l="0" t="0" r="0" b="0"/>
          <a:pathLst>
            <a:path>
              <a:moveTo>
                <a:pt x="0" y="0"/>
              </a:moveTo>
              <a:lnTo>
                <a:pt x="0" y="442463"/>
              </a:lnTo>
              <a:lnTo>
                <a:pt x="144281" y="44246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33EE9F-193F-41A6-A037-66CB7045DBFD}">
      <dsp:nvSpPr>
        <dsp:cNvPr id="0" name=""/>
        <dsp:cNvSpPr/>
      </dsp:nvSpPr>
      <dsp:spPr>
        <a:xfrm>
          <a:off x="755664" y="484046"/>
          <a:ext cx="1163871" cy="201994"/>
        </a:xfrm>
        <a:custGeom>
          <a:avLst/>
          <a:gdLst/>
          <a:ahLst/>
          <a:cxnLst/>
          <a:rect l="0" t="0" r="0" b="0"/>
          <a:pathLst>
            <a:path>
              <a:moveTo>
                <a:pt x="1163871" y="0"/>
              </a:moveTo>
              <a:lnTo>
                <a:pt x="1163871" y="100997"/>
              </a:lnTo>
              <a:lnTo>
                <a:pt x="0" y="100997"/>
              </a:lnTo>
              <a:lnTo>
                <a:pt x="0" y="2019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404D4A-8640-4D5B-B52F-C6150A8A9BFE}">
      <dsp:nvSpPr>
        <dsp:cNvPr id="0" name=""/>
        <dsp:cNvSpPr/>
      </dsp:nvSpPr>
      <dsp:spPr>
        <a:xfrm>
          <a:off x="1438597" y="3107"/>
          <a:ext cx="961876" cy="4809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Päävastuullinen energiaoperaattori</a:t>
          </a:r>
        </a:p>
      </dsp:txBody>
      <dsp:txXfrm>
        <a:off x="1438597" y="3107"/>
        <a:ext cx="961876" cy="480938"/>
      </dsp:txXfrm>
    </dsp:sp>
    <dsp:sp modelId="{DE8A6DE6-92E6-4FE8-BD77-0BB7D2BED2C2}">
      <dsp:nvSpPr>
        <dsp:cNvPr id="0" name=""/>
        <dsp:cNvSpPr/>
      </dsp:nvSpPr>
      <dsp:spPr>
        <a:xfrm>
          <a:off x="274726" y="686040"/>
          <a:ext cx="961876" cy="4809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Operointivastuut</a:t>
          </a:r>
        </a:p>
      </dsp:txBody>
      <dsp:txXfrm>
        <a:off x="274726" y="686040"/>
        <a:ext cx="961876" cy="480938"/>
      </dsp:txXfrm>
    </dsp:sp>
    <dsp:sp modelId="{384ADAB8-0614-47BF-8AAF-1FE503E1F777}">
      <dsp:nvSpPr>
        <dsp:cNvPr id="0" name=""/>
        <dsp:cNvSpPr/>
      </dsp:nvSpPr>
      <dsp:spPr>
        <a:xfrm>
          <a:off x="515195" y="1368973"/>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Energian myynti</a:t>
          </a:r>
        </a:p>
      </dsp:txBody>
      <dsp:txXfrm>
        <a:off x="515195" y="1368973"/>
        <a:ext cx="961876" cy="480938"/>
      </dsp:txXfrm>
    </dsp:sp>
    <dsp:sp modelId="{08576179-E4B6-41AC-8B4F-227C34FB56EF}">
      <dsp:nvSpPr>
        <dsp:cNvPr id="0" name=""/>
        <dsp:cNvSpPr/>
      </dsp:nvSpPr>
      <dsp:spPr>
        <a:xfrm>
          <a:off x="515195" y="2051905"/>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err="1"/>
            <a:t>Ene</a:t>
          </a:r>
          <a:r>
            <a:rPr lang="fi-FI" sz="800" kern="1200" dirty="0"/>
            <a:t>-järjestelmien käyttö- ja kunnossapito</a:t>
          </a:r>
        </a:p>
      </dsp:txBody>
      <dsp:txXfrm>
        <a:off x="515195" y="2051905"/>
        <a:ext cx="961876" cy="480938"/>
      </dsp:txXfrm>
    </dsp:sp>
    <dsp:sp modelId="{8F980031-DF64-4EB9-988E-1CFC59642A2F}">
      <dsp:nvSpPr>
        <dsp:cNvPr id="0" name=""/>
        <dsp:cNvSpPr/>
      </dsp:nvSpPr>
      <dsp:spPr>
        <a:xfrm>
          <a:off x="515195" y="2734838"/>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err="1"/>
            <a:t>Ene</a:t>
          </a:r>
          <a:r>
            <a:rPr lang="fi-FI" sz="800" kern="1200" dirty="0"/>
            <a:t>-tuotannon optimointi</a:t>
          </a:r>
        </a:p>
      </dsp:txBody>
      <dsp:txXfrm>
        <a:off x="515195" y="2734838"/>
        <a:ext cx="961876" cy="480938"/>
      </dsp:txXfrm>
    </dsp:sp>
    <dsp:sp modelId="{E2095425-FA71-400F-8F31-7CBA704A76F5}">
      <dsp:nvSpPr>
        <dsp:cNvPr id="0" name=""/>
        <dsp:cNvSpPr/>
      </dsp:nvSpPr>
      <dsp:spPr>
        <a:xfrm>
          <a:off x="515195" y="3417770"/>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Kysyntäjousto / tehonhallinta (lämpö ja sähkö)</a:t>
          </a:r>
        </a:p>
      </dsp:txBody>
      <dsp:txXfrm>
        <a:off x="515195" y="3417770"/>
        <a:ext cx="961876" cy="480938"/>
      </dsp:txXfrm>
    </dsp:sp>
    <dsp:sp modelId="{4A685B3B-C2D1-4236-B9C1-A3E858E3037C}">
      <dsp:nvSpPr>
        <dsp:cNvPr id="0" name=""/>
        <dsp:cNvSpPr/>
      </dsp:nvSpPr>
      <dsp:spPr>
        <a:xfrm>
          <a:off x="515195" y="4100703"/>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Kiinteistöolosuhteiden hallinta</a:t>
          </a:r>
        </a:p>
      </dsp:txBody>
      <dsp:txXfrm>
        <a:off x="515195" y="4100703"/>
        <a:ext cx="961876" cy="480938"/>
      </dsp:txXfrm>
    </dsp:sp>
    <dsp:sp modelId="{25950E9A-3679-4853-A393-01785CEAB402}">
      <dsp:nvSpPr>
        <dsp:cNvPr id="0" name=""/>
        <dsp:cNvSpPr/>
      </dsp:nvSpPr>
      <dsp:spPr>
        <a:xfrm>
          <a:off x="515195" y="4783636"/>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Sähkön tasehallinta</a:t>
          </a:r>
        </a:p>
      </dsp:txBody>
      <dsp:txXfrm>
        <a:off x="515195" y="4783636"/>
        <a:ext cx="961876" cy="480938"/>
      </dsp:txXfrm>
    </dsp:sp>
    <dsp:sp modelId="{20325BD9-65DD-4E74-8C86-AA3DDF982F38}">
      <dsp:nvSpPr>
        <dsp:cNvPr id="0" name=""/>
        <dsp:cNvSpPr/>
      </dsp:nvSpPr>
      <dsp:spPr>
        <a:xfrm>
          <a:off x="515195" y="5466568"/>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Energiamarkkinat / aggregointi</a:t>
          </a:r>
        </a:p>
      </dsp:txBody>
      <dsp:txXfrm>
        <a:off x="515195" y="5466568"/>
        <a:ext cx="961876" cy="480938"/>
      </dsp:txXfrm>
    </dsp:sp>
    <dsp:sp modelId="{84F61C3E-2169-4F60-93BB-87D5CA1690CF}">
      <dsp:nvSpPr>
        <dsp:cNvPr id="0" name=""/>
        <dsp:cNvSpPr/>
      </dsp:nvSpPr>
      <dsp:spPr>
        <a:xfrm>
          <a:off x="1438597" y="686040"/>
          <a:ext cx="961876" cy="4809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Teknologiavastuut</a:t>
          </a:r>
        </a:p>
      </dsp:txBody>
      <dsp:txXfrm>
        <a:off x="1438597" y="686040"/>
        <a:ext cx="961876" cy="480938"/>
      </dsp:txXfrm>
    </dsp:sp>
    <dsp:sp modelId="{86BAD3AA-02A5-4A75-A6E0-ACD2B5F4263F}">
      <dsp:nvSpPr>
        <dsp:cNvPr id="0" name=""/>
        <dsp:cNvSpPr/>
      </dsp:nvSpPr>
      <dsp:spPr>
        <a:xfrm>
          <a:off x="1679066" y="1368973"/>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Lämmön- ja jäähdytyksen tuotanto</a:t>
          </a:r>
        </a:p>
      </dsp:txBody>
      <dsp:txXfrm>
        <a:off x="1679066" y="1368973"/>
        <a:ext cx="961876" cy="480938"/>
      </dsp:txXfrm>
    </dsp:sp>
    <dsp:sp modelId="{5E4429E9-49E5-497E-87DF-BE866333C395}">
      <dsp:nvSpPr>
        <dsp:cNvPr id="0" name=""/>
        <dsp:cNvSpPr/>
      </dsp:nvSpPr>
      <dsp:spPr>
        <a:xfrm>
          <a:off x="1679066" y="2051905"/>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Energiaverkot</a:t>
          </a:r>
        </a:p>
      </dsp:txBody>
      <dsp:txXfrm>
        <a:off x="1679066" y="2051905"/>
        <a:ext cx="961876" cy="480938"/>
      </dsp:txXfrm>
    </dsp:sp>
    <dsp:sp modelId="{D3034331-417C-407D-A78C-19AB4CF149FF}">
      <dsp:nvSpPr>
        <dsp:cNvPr id="0" name=""/>
        <dsp:cNvSpPr/>
      </dsp:nvSpPr>
      <dsp:spPr>
        <a:xfrm>
          <a:off x="1679066" y="2734838"/>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err="1"/>
            <a:t>Ene</a:t>
          </a:r>
          <a:r>
            <a:rPr lang="fi-FI" sz="800" kern="1200" dirty="0"/>
            <a:t>-keskuksen automaatio</a:t>
          </a:r>
        </a:p>
      </dsp:txBody>
      <dsp:txXfrm>
        <a:off x="1679066" y="2734838"/>
        <a:ext cx="961876" cy="480938"/>
      </dsp:txXfrm>
    </dsp:sp>
    <dsp:sp modelId="{ECFF2907-2CF9-402C-80B4-3F9101A02351}">
      <dsp:nvSpPr>
        <dsp:cNvPr id="0" name=""/>
        <dsp:cNvSpPr/>
      </dsp:nvSpPr>
      <dsp:spPr>
        <a:xfrm>
          <a:off x="1679066" y="3417770"/>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Aurinkosähkö ja sähköakku</a:t>
          </a:r>
        </a:p>
      </dsp:txBody>
      <dsp:txXfrm>
        <a:off x="1679066" y="3417770"/>
        <a:ext cx="961876" cy="480938"/>
      </dsp:txXfrm>
    </dsp:sp>
    <dsp:sp modelId="{149ABC3F-ACEF-4F59-8D54-19A550D1E8B1}">
      <dsp:nvSpPr>
        <dsp:cNvPr id="0" name=""/>
        <dsp:cNvSpPr/>
      </dsp:nvSpPr>
      <dsp:spPr>
        <a:xfrm>
          <a:off x="1679066" y="4100703"/>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Kiinteistön </a:t>
          </a:r>
          <a:r>
            <a:rPr lang="fi-FI" sz="800" kern="1200" dirty="0" err="1"/>
            <a:t>ene</a:t>
          </a:r>
          <a:r>
            <a:rPr lang="fi-FI" sz="800" kern="1200" dirty="0"/>
            <a:t>-järjestelmät</a:t>
          </a:r>
        </a:p>
      </dsp:txBody>
      <dsp:txXfrm>
        <a:off x="1679066" y="4100703"/>
        <a:ext cx="961876" cy="480938"/>
      </dsp:txXfrm>
    </dsp:sp>
    <dsp:sp modelId="{91C07388-C2FB-4133-923D-87567351F745}">
      <dsp:nvSpPr>
        <dsp:cNvPr id="0" name=""/>
        <dsp:cNvSpPr/>
      </dsp:nvSpPr>
      <dsp:spPr>
        <a:xfrm>
          <a:off x="1679066" y="4783636"/>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Kiinteistön alajakokeskukset</a:t>
          </a:r>
        </a:p>
      </dsp:txBody>
      <dsp:txXfrm>
        <a:off x="1679066" y="4783636"/>
        <a:ext cx="961876" cy="480938"/>
      </dsp:txXfrm>
    </dsp:sp>
    <dsp:sp modelId="{5FDC02B0-21B7-492A-B17C-8F3DB5E3E543}">
      <dsp:nvSpPr>
        <dsp:cNvPr id="0" name=""/>
        <dsp:cNvSpPr/>
      </dsp:nvSpPr>
      <dsp:spPr>
        <a:xfrm>
          <a:off x="2602468" y="686040"/>
          <a:ext cx="961876" cy="4809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Rahoitus</a:t>
          </a:r>
        </a:p>
      </dsp:txBody>
      <dsp:txXfrm>
        <a:off x="2602468" y="686040"/>
        <a:ext cx="961876" cy="480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124BF-CF09-4EB2-8B28-8588EA7AF5F0}">
      <dsp:nvSpPr>
        <dsp:cNvPr id="0" name=""/>
        <dsp:cNvSpPr/>
      </dsp:nvSpPr>
      <dsp:spPr>
        <a:xfrm>
          <a:off x="1919536" y="484046"/>
          <a:ext cx="1163871" cy="201994"/>
        </a:xfrm>
        <a:custGeom>
          <a:avLst/>
          <a:gdLst/>
          <a:ahLst/>
          <a:cxnLst/>
          <a:rect l="0" t="0" r="0" b="0"/>
          <a:pathLst>
            <a:path>
              <a:moveTo>
                <a:pt x="0" y="0"/>
              </a:moveTo>
              <a:lnTo>
                <a:pt x="0" y="100997"/>
              </a:lnTo>
              <a:lnTo>
                <a:pt x="1163871" y="100997"/>
              </a:lnTo>
              <a:lnTo>
                <a:pt x="1163871" y="2019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2FB7B2-CB60-4FEF-A9D1-730980C2DC81}">
      <dsp:nvSpPr>
        <dsp:cNvPr id="0" name=""/>
        <dsp:cNvSpPr/>
      </dsp:nvSpPr>
      <dsp:spPr>
        <a:xfrm>
          <a:off x="1534785" y="1166978"/>
          <a:ext cx="144281" cy="3857126"/>
        </a:xfrm>
        <a:custGeom>
          <a:avLst/>
          <a:gdLst/>
          <a:ahLst/>
          <a:cxnLst/>
          <a:rect l="0" t="0" r="0" b="0"/>
          <a:pathLst>
            <a:path>
              <a:moveTo>
                <a:pt x="0" y="0"/>
              </a:moveTo>
              <a:lnTo>
                <a:pt x="0" y="3857126"/>
              </a:lnTo>
              <a:lnTo>
                <a:pt x="144281" y="385712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05C357-2615-4BF5-A4D2-3C68A4F46A42}">
      <dsp:nvSpPr>
        <dsp:cNvPr id="0" name=""/>
        <dsp:cNvSpPr/>
      </dsp:nvSpPr>
      <dsp:spPr>
        <a:xfrm>
          <a:off x="1534785" y="1166978"/>
          <a:ext cx="144281" cy="3174193"/>
        </a:xfrm>
        <a:custGeom>
          <a:avLst/>
          <a:gdLst/>
          <a:ahLst/>
          <a:cxnLst/>
          <a:rect l="0" t="0" r="0" b="0"/>
          <a:pathLst>
            <a:path>
              <a:moveTo>
                <a:pt x="0" y="0"/>
              </a:moveTo>
              <a:lnTo>
                <a:pt x="0" y="3174193"/>
              </a:lnTo>
              <a:lnTo>
                <a:pt x="144281" y="317419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44A9CB-F420-4AA9-91D8-25EADBAB9980}">
      <dsp:nvSpPr>
        <dsp:cNvPr id="0" name=""/>
        <dsp:cNvSpPr/>
      </dsp:nvSpPr>
      <dsp:spPr>
        <a:xfrm>
          <a:off x="1534785" y="1166978"/>
          <a:ext cx="144281" cy="2491261"/>
        </a:xfrm>
        <a:custGeom>
          <a:avLst/>
          <a:gdLst/>
          <a:ahLst/>
          <a:cxnLst/>
          <a:rect l="0" t="0" r="0" b="0"/>
          <a:pathLst>
            <a:path>
              <a:moveTo>
                <a:pt x="0" y="0"/>
              </a:moveTo>
              <a:lnTo>
                <a:pt x="0" y="2491261"/>
              </a:lnTo>
              <a:lnTo>
                <a:pt x="144281" y="249126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304921-D569-4EE5-B153-C1F4FD3A4ED0}">
      <dsp:nvSpPr>
        <dsp:cNvPr id="0" name=""/>
        <dsp:cNvSpPr/>
      </dsp:nvSpPr>
      <dsp:spPr>
        <a:xfrm>
          <a:off x="1534785" y="1166978"/>
          <a:ext cx="144281" cy="1808328"/>
        </a:xfrm>
        <a:custGeom>
          <a:avLst/>
          <a:gdLst/>
          <a:ahLst/>
          <a:cxnLst/>
          <a:rect l="0" t="0" r="0" b="0"/>
          <a:pathLst>
            <a:path>
              <a:moveTo>
                <a:pt x="0" y="0"/>
              </a:moveTo>
              <a:lnTo>
                <a:pt x="0" y="1808328"/>
              </a:lnTo>
              <a:lnTo>
                <a:pt x="144281" y="180832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4E3B2B-B025-4410-876D-E6B3E97BE172}">
      <dsp:nvSpPr>
        <dsp:cNvPr id="0" name=""/>
        <dsp:cNvSpPr/>
      </dsp:nvSpPr>
      <dsp:spPr>
        <a:xfrm>
          <a:off x="1534785" y="1166978"/>
          <a:ext cx="144281" cy="1125395"/>
        </a:xfrm>
        <a:custGeom>
          <a:avLst/>
          <a:gdLst/>
          <a:ahLst/>
          <a:cxnLst/>
          <a:rect l="0" t="0" r="0" b="0"/>
          <a:pathLst>
            <a:path>
              <a:moveTo>
                <a:pt x="0" y="0"/>
              </a:moveTo>
              <a:lnTo>
                <a:pt x="0" y="1125395"/>
              </a:lnTo>
              <a:lnTo>
                <a:pt x="144281" y="112539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D2BE71-A89E-4400-B38B-5BBAE90D33FA}">
      <dsp:nvSpPr>
        <dsp:cNvPr id="0" name=""/>
        <dsp:cNvSpPr/>
      </dsp:nvSpPr>
      <dsp:spPr>
        <a:xfrm>
          <a:off x="1534785" y="1166978"/>
          <a:ext cx="144281" cy="442463"/>
        </a:xfrm>
        <a:custGeom>
          <a:avLst/>
          <a:gdLst/>
          <a:ahLst/>
          <a:cxnLst/>
          <a:rect l="0" t="0" r="0" b="0"/>
          <a:pathLst>
            <a:path>
              <a:moveTo>
                <a:pt x="0" y="0"/>
              </a:moveTo>
              <a:lnTo>
                <a:pt x="0" y="442463"/>
              </a:lnTo>
              <a:lnTo>
                <a:pt x="144281" y="44246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C15D19-DBAD-465A-A33D-0E4DA37AF99B}">
      <dsp:nvSpPr>
        <dsp:cNvPr id="0" name=""/>
        <dsp:cNvSpPr/>
      </dsp:nvSpPr>
      <dsp:spPr>
        <a:xfrm>
          <a:off x="1873816" y="484046"/>
          <a:ext cx="91440" cy="201994"/>
        </a:xfrm>
        <a:custGeom>
          <a:avLst/>
          <a:gdLst/>
          <a:ahLst/>
          <a:cxnLst/>
          <a:rect l="0" t="0" r="0" b="0"/>
          <a:pathLst>
            <a:path>
              <a:moveTo>
                <a:pt x="45720" y="0"/>
              </a:moveTo>
              <a:lnTo>
                <a:pt x="45720" y="2019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8A1396-AB45-4DA0-8167-6AE019A074D6}">
      <dsp:nvSpPr>
        <dsp:cNvPr id="0" name=""/>
        <dsp:cNvSpPr/>
      </dsp:nvSpPr>
      <dsp:spPr>
        <a:xfrm>
          <a:off x="370914" y="1166978"/>
          <a:ext cx="144281" cy="4540058"/>
        </a:xfrm>
        <a:custGeom>
          <a:avLst/>
          <a:gdLst/>
          <a:ahLst/>
          <a:cxnLst/>
          <a:rect l="0" t="0" r="0" b="0"/>
          <a:pathLst>
            <a:path>
              <a:moveTo>
                <a:pt x="0" y="0"/>
              </a:moveTo>
              <a:lnTo>
                <a:pt x="0" y="4540058"/>
              </a:lnTo>
              <a:lnTo>
                <a:pt x="144281" y="45400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4CB325-E7DD-4D1F-833A-C116AED62F00}">
      <dsp:nvSpPr>
        <dsp:cNvPr id="0" name=""/>
        <dsp:cNvSpPr/>
      </dsp:nvSpPr>
      <dsp:spPr>
        <a:xfrm>
          <a:off x="370914" y="1166978"/>
          <a:ext cx="144281" cy="3857126"/>
        </a:xfrm>
        <a:custGeom>
          <a:avLst/>
          <a:gdLst/>
          <a:ahLst/>
          <a:cxnLst/>
          <a:rect l="0" t="0" r="0" b="0"/>
          <a:pathLst>
            <a:path>
              <a:moveTo>
                <a:pt x="0" y="0"/>
              </a:moveTo>
              <a:lnTo>
                <a:pt x="0" y="3857126"/>
              </a:lnTo>
              <a:lnTo>
                <a:pt x="144281" y="385712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A886BB-FF03-4618-8CFD-D911B7EF6494}">
      <dsp:nvSpPr>
        <dsp:cNvPr id="0" name=""/>
        <dsp:cNvSpPr/>
      </dsp:nvSpPr>
      <dsp:spPr>
        <a:xfrm>
          <a:off x="370914" y="1166978"/>
          <a:ext cx="144281" cy="3174193"/>
        </a:xfrm>
        <a:custGeom>
          <a:avLst/>
          <a:gdLst/>
          <a:ahLst/>
          <a:cxnLst/>
          <a:rect l="0" t="0" r="0" b="0"/>
          <a:pathLst>
            <a:path>
              <a:moveTo>
                <a:pt x="0" y="0"/>
              </a:moveTo>
              <a:lnTo>
                <a:pt x="0" y="3174193"/>
              </a:lnTo>
              <a:lnTo>
                <a:pt x="144281" y="317419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6316F6-337C-4FF9-B047-0722E072FA96}">
      <dsp:nvSpPr>
        <dsp:cNvPr id="0" name=""/>
        <dsp:cNvSpPr/>
      </dsp:nvSpPr>
      <dsp:spPr>
        <a:xfrm>
          <a:off x="370914" y="1166978"/>
          <a:ext cx="144281" cy="2491261"/>
        </a:xfrm>
        <a:custGeom>
          <a:avLst/>
          <a:gdLst/>
          <a:ahLst/>
          <a:cxnLst/>
          <a:rect l="0" t="0" r="0" b="0"/>
          <a:pathLst>
            <a:path>
              <a:moveTo>
                <a:pt x="0" y="0"/>
              </a:moveTo>
              <a:lnTo>
                <a:pt x="0" y="2491261"/>
              </a:lnTo>
              <a:lnTo>
                <a:pt x="144281" y="249126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65B752-4524-4CE5-B307-D33F50B14D99}">
      <dsp:nvSpPr>
        <dsp:cNvPr id="0" name=""/>
        <dsp:cNvSpPr/>
      </dsp:nvSpPr>
      <dsp:spPr>
        <a:xfrm>
          <a:off x="370914" y="1166978"/>
          <a:ext cx="144281" cy="1808328"/>
        </a:xfrm>
        <a:custGeom>
          <a:avLst/>
          <a:gdLst/>
          <a:ahLst/>
          <a:cxnLst/>
          <a:rect l="0" t="0" r="0" b="0"/>
          <a:pathLst>
            <a:path>
              <a:moveTo>
                <a:pt x="0" y="0"/>
              </a:moveTo>
              <a:lnTo>
                <a:pt x="0" y="1808328"/>
              </a:lnTo>
              <a:lnTo>
                <a:pt x="144281" y="180832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9BAC83-AB96-4D4A-833A-259A3903D588}">
      <dsp:nvSpPr>
        <dsp:cNvPr id="0" name=""/>
        <dsp:cNvSpPr/>
      </dsp:nvSpPr>
      <dsp:spPr>
        <a:xfrm>
          <a:off x="370914" y="1166978"/>
          <a:ext cx="144281" cy="1125395"/>
        </a:xfrm>
        <a:custGeom>
          <a:avLst/>
          <a:gdLst/>
          <a:ahLst/>
          <a:cxnLst/>
          <a:rect l="0" t="0" r="0" b="0"/>
          <a:pathLst>
            <a:path>
              <a:moveTo>
                <a:pt x="0" y="0"/>
              </a:moveTo>
              <a:lnTo>
                <a:pt x="0" y="1125395"/>
              </a:lnTo>
              <a:lnTo>
                <a:pt x="144281" y="112539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7D5146-2D7A-48EC-849E-671428179FD6}">
      <dsp:nvSpPr>
        <dsp:cNvPr id="0" name=""/>
        <dsp:cNvSpPr/>
      </dsp:nvSpPr>
      <dsp:spPr>
        <a:xfrm>
          <a:off x="370914" y="1166978"/>
          <a:ext cx="144281" cy="442463"/>
        </a:xfrm>
        <a:custGeom>
          <a:avLst/>
          <a:gdLst/>
          <a:ahLst/>
          <a:cxnLst/>
          <a:rect l="0" t="0" r="0" b="0"/>
          <a:pathLst>
            <a:path>
              <a:moveTo>
                <a:pt x="0" y="0"/>
              </a:moveTo>
              <a:lnTo>
                <a:pt x="0" y="442463"/>
              </a:lnTo>
              <a:lnTo>
                <a:pt x="144281" y="44246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33EE9F-193F-41A6-A037-66CB7045DBFD}">
      <dsp:nvSpPr>
        <dsp:cNvPr id="0" name=""/>
        <dsp:cNvSpPr/>
      </dsp:nvSpPr>
      <dsp:spPr>
        <a:xfrm>
          <a:off x="755664" y="484046"/>
          <a:ext cx="1163871" cy="201994"/>
        </a:xfrm>
        <a:custGeom>
          <a:avLst/>
          <a:gdLst/>
          <a:ahLst/>
          <a:cxnLst/>
          <a:rect l="0" t="0" r="0" b="0"/>
          <a:pathLst>
            <a:path>
              <a:moveTo>
                <a:pt x="1163871" y="0"/>
              </a:moveTo>
              <a:lnTo>
                <a:pt x="1163871" y="100997"/>
              </a:lnTo>
              <a:lnTo>
                <a:pt x="0" y="100997"/>
              </a:lnTo>
              <a:lnTo>
                <a:pt x="0" y="2019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404D4A-8640-4D5B-B52F-C6150A8A9BFE}">
      <dsp:nvSpPr>
        <dsp:cNvPr id="0" name=""/>
        <dsp:cNvSpPr/>
      </dsp:nvSpPr>
      <dsp:spPr>
        <a:xfrm>
          <a:off x="1438597" y="3107"/>
          <a:ext cx="961876" cy="4809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Päävastuullinen energiaoperaattori</a:t>
          </a:r>
        </a:p>
      </dsp:txBody>
      <dsp:txXfrm>
        <a:off x="1438597" y="3107"/>
        <a:ext cx="961876" cy="480938"/>
      </dsp:txXfrm>
    </dsp:sp>
    <dsp:sp modelId="{DE8A6DE6-92E6-4FE8-BD77-0BB7D2BED2C2}">
      <dsp:nvSpPr>
        <dsp:cNvPr id="0" name=""/>
        <dsp:cNvSpPr/>
      </dsp:nvSpPr>
      <dsp:spPr>
        <a:xfrm>
          <a:off x="274726" y="686040"/>
          <a:ext cx="961876" cy="4809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Operointivastuut</a:t>
          </a:r>
        </a:p>
      </dsp:txBody>
      <dsp:txXfrm>
        <a:off x="274726" y="686040"/>
        <a:ext cx="961876" cy="480938"/>
      </dsp:txXfrm>
    </dsp:sp>
    <dsp:sp modelId="{384ADAB8-0614-47BF-8AAF-1FE503E1F777}">
      <dsp:nvSpPr>
        <dsp:cNvPr id="0" name=""/>
        <dsp:cNvSpPr/>
      </dsp:nvSpPr>
      <dsp:spPr>
        <a:xfrm>
          <a:off x="515195" y="1368973"/>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Energian myynti</a:t>
          </a:r>
        </a:p>
      </dsp:txBody>
      <dsp:txXfrm>
        <a:off x="515195" y="1368973"/>
        <a:ext cx="961876" cy="480938"/>
      </dsp:txXfrm>
    </dsp:sp>
    <dsp:sp modelId="{08576179-E4B6-41AC-8B4F-227C34FB56EF}">
      <dsp:nvSpPr>
        <dsp:cNvPr id="0" name=""/>
        <dsp:cNvSpPr/>
      </dsp:nvSpPr>
      <dsp:spPr>
        <a:xfrm>
          <a:off x="515195" y="2051905"/>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err="1"/>
            <a:t>Ene</a:t>
          </a:r>
          <a:r>
            <a:rPr lang="fi-FI" sz="800" kern="1200" dirty="0"/>
            <a:t>-järjestelmien käyttö- ja kunnossapito</a:t>
          </a:r>
        </a:p>
      </dsp:txBody>
      <dsp:txXfrm>
        <a:off x="515195" y="2051905"/>
        <a:ext cx="961876" cy="480938"/>
      </dsp:txXfrm>
    </dsp:sp>
    <dsp:sp modelId="{8F980031-DF64-4EB9-988E-1CFC59642A2F}">
      <dsp:nvSpPr>
        <dsp:cNvPr id="0" name=""/>
        <dsp:cNvSpPr/>
      </dsp:nvSpPr>
      <dsp:spPr>
        <a:xfrm>
          <a:off x="515195" y="2734838"/>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err="1"/>
            <a:t>Ene</a:t>
          </a:r>
          <a:r>
            <a:rPr lang="fi-FI" sz="800" kern="1200" dirty="0"/>
            <a:t>-tuotannon optimointi</a:t>
          </a:r>
        </a:p>
      </dsp:txBody>
      <dsp:txXfrm>
        <a:off x="515195" y="2734838"/>
        <a:ext cx="961876" cy="480938"/>
      </dsp:txXfrm>
    </dsp:sp>
    <dsp:sp modelId="{E2095425-FA71-400F-8F31-7CBA704A76F5}">
      <dsp:nvSpPr>
        <dsp:cNvPr id="0" name=""/>
        <dsp:cNvSpPr/>
      </dsp:nvSpPr>
      <dsp:spPr>
        <a:xfrm>
          <a:off x="515195" y="3417770"/>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Kysyntäjousto / tehonhallinta (lämpö ja sähkö)</a:t>
          </a:r>
        </a:p>
      </dsp:txBody>
      <dsp:txXfrm>
        <a:off x="515195" y="3417770"/>
        <a:ext cx="961876" cy="480938"/>
      </dsp:txXfrm>
    </dsp:sp>
    <dsp:sp modelId="{4A685B3B-C2D1-4236-B9C1-A3E858E3037C}">
      <dsp:nvSpPr>
        <dsp:cNvPr id="0" name=""/>
        <dsp:cNvSpPr/>
      </dsp:nvSpPr>
      <dsp:spPr>
        <a:xfrm>
          <a:off x="515195" y="4100703"/>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Kiinteistöolosuhteiden hallinta</a:t>
          </a:r>
        </a:p>
      </dsp:txBody>
      <dsp:txXfrm>
        <a:off x="515195" y="4100703"/>
        <a:ext cx="961876" cy="480938"/>
      </dsp:txXfrm>
    </dsp:sp>
    <dsp:sp modelId="{25950E9A-3679-4853-A393-01785CEAB402}">
      <dsp:nvSpPr>
        <dsp:cNvPr id="0" name=""/>
        <dsp:cNvSpPr/>
      </dsp:nvSpPr>
      <dsp:spPr>
        <a:xfrm>
          <a:off x="515195" y="4783636"/>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Sähkön tasehallinta</a:t>
          </a:r>
        </a:p>
      </dsp:txBody>
      <dsp:txXfrm>
        <a:off x="515195" y="4783636"/>
        <a:ext cx="961876" cy="480938"/>
      </dsp:txXfrm>
    </dsp:sp>
    <dsp:sp modelId="{20325BD9-65DD-4E74-8C86-AA3DDF982F38}">
      <dsp:nvSpPr>
        <dsp:cNvPr id="0" name=""/>
        <dsp:cNvSpPr/>
      </dsp:nvSpPr>
      <dsp:spPr>
        <a:xfrm>
          <a:off x="515195" y="5466568"/>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Energiamarkkinat / aggregointi</a:t>
          </a:r>
        </a:p>
      </dsp:txBody>
      <dsp:txXfrm>
        <a:off x="515195" y="5466568"/>
        <a:ext cx="961876" cy="480938"/>
      </dsp:txXfrm>
    </dsp:sp>
    <dsp:sp modelId="{84F61C3E-2169-4F60-93BB-87D5CA1690CF}">
      <dsp:nvSpPr>
        <dsp:cNvPr id="0" name=""/>
        <dsp:cNvSpPr/>
      </dsp:nvSpPr>
      <dsp:spPr>
        <a:xfrm>
          <a:off x="1438597" y="686040"/>
          <a:ext cx="961876" cy="4809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Teknologiavastuut</a:t>
          </a:r>
        </a:p>
      </dsp:txBody>
      <dsp:txXfrm>
        <a:off x="1438597" y="686040"/>
        <a:ext cx="961876" cy="480938"/>
      </dsp:txXfrm>
    </dsp:sp>
    <dsp:sp modelId="{86BAD3AA-02A5-4A75-A6E0-ACD2B5F4263F}">
      <dsp:nvSpPr>
        <dsp:cNvPr id="0" name=""/>
        <dsp:cNvSpPr/>
      </dsp:nvSpPr>
      <dsp:spPr>
        <a:xfrm>
          <a:off x="1679066" y="1368973"/>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Lämmön- ja jäähdytyksen tuotanto</a:t>
          </a:r>
        </a:p>
      </dsp:txBody>
      <dsp:txXfrm>
        <a:off x="1679066" y="1368973"/>
        <a:ext cx="961876" cy="480938"/>
      </dsp:txXfrm>
    </dsp:sp>
    <dsp:sp modelId="{5E4429E9-49E5-497E-87DF-BE866333C395}">
      <dsp:nvSpPr>
        <dsp:cNvPr id="0" name=""/>
        <dsp:cNvSpPr/>
      </dsp:nvSpPr>
      <dsp:spPr>
        <a:xfrm>
          <a:off x="1679066" y="2051905"/>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Energiaverkot</a:t>
          </a:r>
        </a:p>
      </dsp:txBody>
      <dsp:txXfrm>
        <a:off x="1679066" y="2051905"/>
        <a:ext cx="961876" cy="480938"/>
      </dsp:txXfrm>
    </dsp:sp>
    <dsp:sp modelId="{D3034331-417C-407D-A78C-19AB4CF149FF}">
      <dsp:nvSpPr>
        <dsp:cNvPr id="0" name=""/>
        <dsp:cNvSpPr/>
      </dsp:nvSpPr>
      <dsp:spPr>
        <a:xfrm>
          <a:off x="1679066" y="2734838"/>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err="1"/>
            <a:t>Ene</a:t>
          </a:r>
          <a:r>
            <a:rPr lang="fi-FI" sz="800" kern="1200" dirty="0"/>
            <a:t>-keskuksen automaatio</a:t>
          </a:r>
        </a:p>
      </dsp:txBody>
      <dsp:txXfrm>
        <a:off x="1679066" y="2734838"/>
        <a:ext cx="961876" cy="480938"/>
      </dsp:txXfrm>
    </dsp:sp>
    <dsp:sp modelId="{ECFF2907-2CF9-402C-80B4-3F9101A02351}">
      <dsp:nvSpPr>
        <dsp:cNvPr id="0" name=""/>
        <dsp:cNvSpPr/>
      </dsp:nvSpPr>
      <dsp:spPr>
        <a:xfrm>
          <a:off x="1679066" y="3417770"/>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Aurinkosähkö ja sähköakku</a:t>
          </a:r>
        </a:p>
      </dsp:txBody>
      <dsp:txXfrm>
        <a:off x="1679066" y="3417770"/>
        <a:ext cx="961876" cy="480938"/>
      </dsp:txXfrm>
    </dsp:sp>
    <dsp:sp modelId="{149ABC3F-ACEF-4F59-8D54-19A550D1E8B1}">
      <dsp:nvSpPr>
        <dsp:cNvPr id="0" name=""/>
        <dsp:cNvSpPr/>
      </dsp:nvSpPr>
      <dsp:spPr>
        <a:xfrm>
          <a:off x="1679066" y="4100703"/>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Kiinteistön </a:t>
          </a:r>
          <a:r>
            <a:rPr lang="fi-FI" sz="800" kern="1200" dirty="0" err="1"/>
            <a:t>ene</a:t>
          </a:r>
          <a:r>
            <a:rPr lang="fi-FI" sz="800" kern="1200" dirty="0"/>
            <a:t>-järjestelmät</a:t>
          </a:r>
        </a:p>
      </dsp:txBody>
      <dsp:txXfrm>
        <a:off x="1679066" y="4100703"/>
        <a:ext cx="961876" cy="480938"/>
      </dsp:txXfrm>
    </dsp:sp>
    <dsp:sp modelId="{91C07388-C2FB-4133-923D-87567351F745}">
      <dsp:nvSpPr>
        <dsp:cNvPr id="0" name=""/>
        <dsp:cNvSpPr/>
      </dsp:nvSpPr>
      <dsp:spPr>
        <a:xfrm>
          <a:off x="1679066" y="4783636"/>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Kiinteistön alajakokeskukset</a:t>
          </a:r>
        </a:p>
      </dsp:txBody>
      <dsp:txXfrm>
        <a:off x="1679066" y="4783636"/>
        <a:ext cx="961876" cy="480938"/>
      </dsp:txXfrm>
    </dsp:sp>
    <dsp:sp modelId="{5FDC02B0-21B7-492A-B17C-8F3DB5E3E543}">
      <dsp:nvSpPr>
        <dsp:cNvPr id="0" name=""/>
        <dsp:cNvSpPr/>
      </dsp:nvSpPr>
      <dsp:spPr>
        <a:xfrm>
          <a:off x="2602468" y="686040"/>
          <a:ext cx="961876" cy="4809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Rahoitus</a:t>
          </a:r>
        </a:p>
      </dsp:txBody>
      <dsp:txXfrm>
        <a:off x="2602468" y="686040"/>
        <a:ext cx="961876" cy="4809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124BF-CF09-4EB2-8B28-8588EA7AF5F0}">
      <dsp:nvSpPr>
        <dsp:cNvPr id="0" name=""/>
        <dsp:cNvSpPr/>
      </dsp:nvSpPr>
      <dsp:spPr>
        <a:xfrm>
          <a:off x="1919536" y="484046"/>
          <a:ext cx="1163871" cy="201994"/>
        </a:xfrm>
        <a:custGeom>
          <a:avLst/>
          <a:gdLst/>
          <a:ahLst/>
          <a:cxnLst/>
          <a:rect l="0" t="0" r="0" b="0"/>
          <a:pathLst>
            <a:path>
              <a:moveTo>
                <a:pt x="0" y="0"/>
              </a:moveTo>
              <a:lnTo>
                <a:pt x="0" y="100997"/>
              </a:lnTo>
              <a:lnTo>
                <a:pt x="1163871" y="100997"/>
              </a:lnTo>
              <a:lnTo>
                <a:pt x="1163871" y="2019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2FB7B2-CB60-4FEF-A9D1-730980C2DC81}">
      <dsp:nvSpPr>
        <dsp:cNvPr id="0" name=""/>
        <dsp:cNvSpPr/>
      </dsp:nvSpPr>
      <dsp:spPr>
        <a:xfrm>
          <a:off x="1534785" y="1166978"/>
          <a:ext cx="144281" cy="3857126"/>
        </a:xfrm>
        <a:custGeom>
          <a:avLst/>
          <a:gdLst/>
          <a:ahLst/>
          <a:cxnLst/>
          <a:rect l="0" t="0" r="0" b="0"/>
          <a:pathLst>
            <a:path>
              <a:moveTo>
                <a:pt x="0" y="0"/>
              </a:moveTo>
              <a:lnTo>
                <a:pt x="0" y="3857126"/>
              </a:lnTo>
              <a:lnTo>
                <a:pt x="144281" y="385712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05C357-2615-4BF5-A4D2-3C68A4F46A42}">
      <dsp:nvSpPr>
        <dsp:cNvPr id="0" name=""/>
        <dsp:cNvSpPr/>
      </dsp:nvSpPr>
      <dsp:spPr>
        <a:xfrm>
          <a:off x="1534785" y="1166978"/>
          <a:ext cx="144281" cy="3174193"/>
        </a:xfrm>
        <a:custGeom>
          <a:avLst/>
          <a:gdLst/>
          <a:ahLst/>
          <a:cxnLst/>
          <a:rect l="0" t="0" r="0" b="0"/>
          <a:pathLst>
            <a:path>
              <a:moveTo>
                <a:pt x="0" y="0"/>
              </a:moveTo>
              <a:lnTo>
                <a:pt x="0" y="3174193"/>
              </a:lnTo>
              <a:lnTo>
                <a:pt x="144281" y="317419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44A9CB-F420-4AA9-91D8-25EADBAB9980}">
      <dsp:nvSpPr>
        <dsp:cNvPr id="0" name=""/>
        <dsp:cNvSpPr/>
      </dsp:nvSpPr>
      <dsp:spPr>
        <a:xfrm>
          <a:off x="1534785" y="1166978"/>
          <a:ext cx="144281" cy="2491261"/>
        </a:xfrm>
        <a:custGeom>
          <a:avLst/>
          <a:gdLst/>
          <a:ahLst/>
          <a:cxnLst/>
          <a:rect l="0" t="0" r="0" b="0"/>
          <a:pathLst>
            <a:path>
              <a:moveTo>
                <a:pt x="0" y="0"/>
              </a:moveTo>
              <a:lnTo>
                <a:pt x="0" y="2491261"/>
              </a:lnTo>
              <a:lnTo>
                <a:pt x="144281" y="249126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304921-D569-4EE5-B153-C1F4FD3A4ED0}">
      <dsp:nvSpPr>
        <dsp:cNvPr id="0" name=""/>
        <dsp:cNvSpPr/>
      </dsp:nvSpPr>
      <dsp:spPr>
        <a:xfrm>
          <a:off x="1534785" y="1166978"/>
          <a:ext cx="144281" cy="1808328"/>
        </a:xfrm>
        <a:custGeom>
          <a:avLst/>
          <a:gdLst/>
          <a:ahLst/>
          <a:cxnLst/>
          <a:rect l="0" t="0" r="0" b="0"/>
          <a:pathLst>
            <a:path>
              <a:moveTo>
                <a:pt x="0" y="0"/>
              </a:moveTo>
              <a:lnTo>
                <a:pt x="0" y="1808328"/>
              </a:lnTo>
              <a:lnTo>
                <a:pt x="144281" y="180832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4E3B2B-B025-4410-876D-E6B3E97BE172}">
      <dsp:nvSpPr>
        <dsp:cNvPr id="0" name=""/>
        <dsp:cNvSpPr/>
      </dsp:nvSpPr>
      <dsp:spPr>
        <a:xfrm>
          <a:off x="1534785" y="1166978"/>
          <a:ext cx="144281" cy="1125395"/>
        </a:xfrm>
        <a:custGeom>
          <a:avLst/>
          <a:gdLst/>
          <a:ahLst/>
          <a:cxnLst/>
          <a:rect l="0" t="0" r="0" b="0"/>
          <a:pathLst>
            <a:path>
              <a:moveTo>
                <a:pt x="0" y="0"/>
              </a:moveTo>
              <a:lnTo>
                <a:pt x="0" y="1125395"/>
              </a:lnTo>
              <a:lnTo>
                <a:pt x="144281" y="112539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D2BE71-A89E-4400-B38B-5BBAE90D33FA}">
      <dsp:nvSpPr>
        <dsp:cNvPr id="0" name=""/>
        <dsp:cNvSpPr/>
      </dsp:nvSpPr>
      <dsp:spPr>
        <a:xfrm>
          <a:off x="1534785" y="1166978"/>
          <a:ext cx="144281" cy="442463"/>
        </a:xfrm>
        <a:custGeom>
          <a:avLst/>
          <a:gdLst/>
          <a:ahLst/>
          <a:cxnLst/>
          <a:rect l="0" t="0" r="0" b="0"/>
          <a:pathLst>
            <a:path>
              <a:moveTo>
                <a:pt x="0" y="0"/>
              </a:moveTo>
              <a:lnTo>
                <a:pt x="0" y="442463"/>
              </a:lnTo>
              <a:lnTo>
                <a:pt x="144281" y="44246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C15D19-DBAD-465A-A33D-0E4DA37AF99B}">
      <dsp:nvSpPr>
        <dsp:cNvPr id="0" name=""/>
        <dsp:cNvSpPr/>
      </dsp:nvSpPr>
      <dsp:spPr>
        <a:xfrm>
          <a:off x="1873816" y="484046"/>
          <a:ext cx="91440" cy="201994"/>
        </a:xfrm>
        <a:custGeom>
          <a:avLst/>
          <a:gdLst/>
          <a:ahLst/>
          <a:cxnLst/>
          <a:rect l="0" t="0" r="0" b="0"/>
          <a:pathLst>
            <a:path>
              <a:moveTo>
                <a:pt x="45720" y="0"/>
              </a:moveTo>
              <a:lnTo>
                <a:pt x="45720" y="2019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8A1396-AB45-4DA0-8167-6AE019A074D6}">
      <dsp:nvSpPr>
        <dsp:cNvPr id="0" name=""/>
        <dsp:cNvSpPr/>
      </dsp:nvSpPr>
      <dsp:spPr>
        <a:xfrm>
          <a:off x="370914" y="1166978"/>
          <a:ext cx="144281" cy="4540058"/>
        </a:xfrm>
        <a:custGeom>
          <a:avLst/>
          <a:gdLst/>
          <a:ahLst/>
          <a:cxnLst/>
          <a:rect l="0" t="0" r="0" b="0"/>
          <a:pathLst>
            <a:path>
              <a:moveTo>
                <a:pt x="0" y="0"/>
              </a:moveTo>
              <a:lnTo>
                <a:pt x="0" y="4540058"/>
              </a:lnTo>
              <a:lnTo>
                <a:pt x="144281" y="45400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4CB325-E7DD-4D1F-833A-C116AED62F00}">
      <dsp:nvSpPr>
        <dsp:cNvPr id="0" name=""/>
        <dsp:cNvSpPr/>
      </dsp:nvSpPr>
      <dsp:spPr>
        <a:xfrm>
          <a:off x="370914" y="1166978"/>
          <a:ext cx="144281" cy="3857126"/>
        </a:xfrm>
        <a:custGeom>
          <a:avLst/>
          <a:gdLst/>
          <a:ahLst/>
          <a:cxnLst/>
          <a:rect l="0" t="0" r="0" b="0"/>
          <a:pathLst>
            <a:path>
              <a:moveTo>
                <a:pt x="0" y="0"/>
              </a:moveTo>
              <a:lnTo>
                <a:pt x="0" y="3857126"/>
              </a:lnTo>
              <a:lnTo>
                <a:pt x="144281" y="385712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A886BB-FF03-4618-8CFD-D911B7EF6494}">
      <dsp:nvSpPr>
        <dsp:cNvPr id="0" name=""/>
        <dsp:cNvSpPr/>
      </dsp:nvSpPr>
      <dsp:spPr>
        <a:xfrm>
          <a:off x="370914" y="1166978"/>
          <a:ext cx="144281" cy="3174193"/>
        </a:xfrm>
        <a:custGeom>
          <a:avLst/>
          <a:gdLst/>
          <a:ahLst/>
          <a:cxnLst/>
          <a:rect l="0" t="0" r="0" b="0"/>
          <a:pathLst>
            <a:path>
              <a:moveTo>
                <a:pt x="0" y="0"/>
              </a:moveTo>
              <a:lnTo>
                <a:pt x="0" y="3174193"/>
              </a:lnTo>
              <a:lnTo>
                <a:pt x="144281" y="317419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6316F6-337C-4FF9-B047-0722E072FA96}">
      <dsp:nvSpPr>
        <dsp:cNvPr id="0" name=""/>
        <dsp:cNvSpPr/>
      </dsp:nvSpPr>
      <dsp:spPr>
        <a:xfrm>
          <a:off x="370914" y="1166978"/>
          <a:ext cx="144281" cy="2491261"/>
        </a:xfrm>
        <a:custGeom>
          <a:avLst/>
          <a:gdLst/>
          <a:ahLst/>
          <a:cxnLst/>
          <a:rect l="0" t="0" r="0" b="0"/>
          <a:pathLst>
            <a:path>
              <a:moveTo>
                <a:pt x="0" y="0"/>
              </a:moveTo>
              <a:lnTo>
                <a:pt x="0" y="2491261"/>
              </a:lnTo>
              <a:lnTo>
                <a:pt x="144281" y="249126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65B752-4524-4CE5-B307-D33F50B14D99}">
      <dsp:nvSpPr>
        <dsp:cNvPr id="0" name=""/>
        <dsp:cNvSpPr/>
      </dsp:nvSpPr>
      <dsp:spPr>
        <a:xfrm>
          <a:off x="370914" y="1166978"/>
          <a:ext cx="144281" cy="1808328"/>
        </a:xfrm>
        <a:custGeom>
          <a:avLst/>
          <a:gdLst/>
          <a:ahLst/>
          <a:cxnLst/>
          <a:rect l="0" t="0" r="0" b="0"/>
          <a:pathLst>
            <a:path>
              <a:moveTo>
                <a:pt x="0" y="0"/>
              </a:moveTo>
              <a:lnTo>
                <a:pt x="0" y="1808328"/>
              </a:lnTo>
              <a:lnTo>
                <a:pt x="144281" y="180832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9BAC83-AB96-4D4A-833A-259A3903D588}">
      <dsp:nvSpPr>
        <dsp:cNvPr id="0" name=""/>
        <dsp:cNvSpPr/>
      </dsp:nvSpPr>
      <dsp:spPr>
        <a:xfrm>
          <a:off x="370914" y="1166978"/>
          <a:ext cx="144281" cy="1125395"/>
        </a:xfrm>
        <a:custGeom>
          <a:avLst/>
          <a:gdLst/>
          <a:ahLst/>
          <a:cxnLst/>
          <a:rect l="0" t="0" r="0" b="0"/>
          <a:pathLst>
            <a:path>
              <a:moveTo>
                <a:pt x="0" y="0"/>
              </a:moveTo>
              <a:lnTo>
                <a:pt x="0" y="1125395"/>
              </a:lnTo>
              <a:lnTo>
                <a:pt x="144281" y="112539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7D5146-2D7A-48EC-849E-671428179FD6}">
      <dsp:nvSpPr>
        <dsp:cNvPr id="0" name=""/>
        <dsp:cNvSpPr/>
      </dsp:nvSpPr>
      <dsp:spPr>
        <a:xfrm>
          <a:off x="370914" y="1166978"/>
          <a:ext cx="144281" cy="442463"/>
        </a:xfrm>
        <a:custGeom>
          <a:avLst/>
          <a:gdLst/>
          <a:ahLst/>
          <a:cxnLst/>
          <a:rect l="0" t="0" r="0" b="0"/>
          <a:pathLst>
            <a:path>
              <a:moveTo>
                <a:pt x="0" y="0"/>
              </a:moveTo>
              <a:lnTo>
                <a:pt x="0" y="442463"/>
              </a:lnTo>
              <a:lnTo>
                <a:pt x="144281" y="44246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33EE9F-193F-41A6-A037-66CB7045DBFD}">
      <dsp:nvSpPr>
        <dsp:cNvPr id="0" name=""/>
        <dsp:cNvSpPr/>
      </dsp:nvSpPr>
      <dsp:spPr>
        <a:xfrm>
          <a:off x="755664" y="484046"/>
          <a:ext cx="1163871" cy="201994"/>
        </a:xfrm>
        <a:custGeom>
          <a:avLst/>
          <a:gdLst/>
          <a:ahLst/>
          <a:cxnLst/>
          <a:rect l="0" t="0" r="0" b="0"/>
          <a:pathLst>
            <a:path>
              <a:moveTo>
                <a:pt x="1163871" y="0"/>
              </a:moveTo>
              <a:lnTo>
                <a:pt x="1163871" y="100997"/>
              </a:lnTo>
              <a:lnTo>
                <a:pt x="0" y="100997"/>
              </a:lnTo>
              <a:lnTo>
                <a:pt x="0" y="2019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404D4A-8640-4D5B-B52F-C6150A8A9BFE}">
      <dsp:nvSpPr>
        <dsp:cNvPr id="0" name=""/>
        <dsp:cNvSpPr/>
      </dsp:nvSpPr>
      <dsp:spPr>
        <a:xfrm>
          <a:off x="1438597" y="3107"/>
          <a:ext cx="961876" cy="4809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Päävastuullinen energiaoperaattori</a:t>
          </a:r>
        </a:p>
      </dsp:txBody>
      <dsp:txXfrm>
        <a:off x="1438597" y="3107"/>
        <a:ext cx="961876" cy="480938"/>
      </dsp:txXfrm>
    </dsp:sp>
    <dsp:sp modelId="{DE8A6DE6-92E6-4FE8-BD77-0BB7D2BED2C2}">
      <dsp:nvSpPr>
        <dsp:cNvPr id="0" name=""/>
        <dsp:cNvSpPr/>
      </dsp:nvSpPr>
      <dsp:spPr>
        <a:xfrm>
          <a:off x="274726" y="686040"/>
          <a:ext cx="961876" cy="4809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Operointivastuut</a:t>
          </a:r>
        </a:p>
      </dsp:txBody>
      <dsp:txXfrm>
        <a:off x="274726" y="686040"/>
        <a:ext cx="961876" cy="480938"/>
      </dsp:txXfrm>
    </dsp:sp>
    <dsp:sp modelId="{384ADAB8-0614-47BF-8AAF-1FE503E1F777}">
      <dsp:nvSpPr>
        <dsp:cNvPr id="0" name=""/>
        <dsp:cNvSpPr/>
      </dsp:nvSpPr>
      <dsp:spPr>
        <a:xfrm>
          <a:off x="515195" y="1368973"/>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Energian myynti</a:t>
          </a:r>
        </a:p>
      </dsp:txBody>
      <dsp:txXfrm>
        <a:off x="515195" y="1368973"/>
        <a:ext cx="961876" cy="480938"/>
      </dsp:txXfrm>
    </dsp:sp>
    <dsp:sp modelId="{08576179-E4B6-41AC-8B4F-227C34FB56EF}">
      <dsp:nvSpPr>
        <dsp:cNvPr id="0" name=""/>
        <dsp:cNvSpPr/>
      </dsp:nvSpPr>
      <dsp:spPr>
        <a:xfrm>
          <a:off x="515195" y="2051905"/>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err="1"/>
            <a:t>Ene</a:t>
          </a:r>
          <a:r>
            <a:rPr lang="fi-FI" sz="800" kern="1200" dirty="0"/>
            <a:t>-järjestelmien käyttö- ja kunnossapito</a:t>
          </a:r>
        </a:p>
      </dsp:txBody>
      <dsp:txXfrm>
        <a:off x="515195" y="2051905"/>
        <a:ext cx="961876" cy="480938"/>
      </dsp:txXfrm>
    </dsp:sp>
    <dsp:sp modelId="{8F980031-DF64-4EB9-988E-1CFC59642A2F}">
      <dsp:nvSpPr>
        <dsp:cNvPr id="0" name=""/>
        <dsp:cNvSpPr/>
      </dsp:nvSpPr>
      <dsp:spPr>
        <a:xfrm>
          <a:off x="515195" y="2734838"/>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err="1"/>
            <a:t>Ene</a:t>
          </a:r>
          <a:r>
            <a:rPr lang="fi-FI" sz="800" kern="1200" dirty="0"/>
            <a:t>-tuotannon optimointi</a:t>
          </a:r>
        </a:p>
      </dsp:txBody>
      <dsp:txXfrm>
        <a:off x="515195" y="2734838"/>
        <a:ext cx="961876" cy="480938"/>
      </dsp:txXfrm>
    </dsp:sp>
    <dsp:sp modelId="{E2095425-FA71-400F-8F31-7CBA704A76F5}">
      <dsp:nvSpPr>
        <dsp:cNvPr id="0" name=""/>
        <dsp:cNvSpPr/>
      </dsp:nvSpPr>
      <dsp:spPr>
        <a:xfrm>
          <a:off x="515195" y="3417770"/>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Kysyntäjousto / tehonhallinta (lämpö ja sähkö)</a:t>
          </a:r>
        </a:p>
      </dsp:txBody>
      <dsp:txXfrm>
        <a:off x="515195" y="3417770"/>
        <a:ext cx="961876" cy="480938"/>
      </dsp:txXfrm>
    </dsp:sp>
    <dsp:sp modelId="{4A685B3B-C2D1-4236-B9C1-A3E858E3037C}">
      <dsp:nvSpPr>
        <dsp:cNvPr id="0" name=""/>
        <dsp:cNvSpPr/>
      </dsp:nvSpPr>
      <dsp:spPr>
        <a:xfrm>
          <a:off x="515195" y="4100703"/>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Kiinteistöolosuhteiden hallinta</a:t>
          </a:r>
        </a:p>
      </dsp:txBody>
      <dsp:txXfrm>
        <a:off x="515195" y="4100703"/>
        <a:ext cx="961876" cy="480938"/>
      </dsp:txXfrm>
    </dsp:sp>
    <dsp:sp modelId="{25950E9A-3679-4853-A393-01785CEAB402}">
      <dsp:nvSpPr>
        <dsp:cNvPr id="0" name=""/>
        <dsp:cNvSpPr/>
      </dsp:nvSpPr>
      <dsp:spPr>
        <a:xfrm>
          <a:off x="515195" y="4783636"/>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Sähkön tasehallinta</a:t>
          </a:r>
        </a:p>
      </dsp:txBody>
      <dsp:txXfrm>
        <a:off x="515195" y="4783636"/>
        <a:ext cx="961876" cy="480938"/>
      </dsp:txXfrm>
    </dsp:sp>
    <dsp:sp modelId="{20325BD9-65DD-4E74-8C86-AA3DDF982F38}">
      <dsp:nvSpPr>
        <dsp:cNvPr id="0" name=""/>
        <dsp:cNvSpPr/>
      </dsp:nvSpPr>
      <dsp:spPr>
        <a:xfrm>
          <a:off x="515195" y="5466568"/>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Energiamarkkinat / aggregointi</a:t>
          </a:r>
        </a:p>
      </dsp:txBody>
      <dsp:txXfrm>
        <a:off x="515195" y="5466568"/>
        <a:ext cx="961876" cy="480938"/>
      </dsp:txXfrm>
    </dsp:sp>
    <dsp:sp modelId="{84F61C3E-2169-4F60-93BB-87D5CA1690CF}">
      <dsp:nvSpPr>
        <dsp:cNvPr id="0" name=""/>
        <dsp:cNvSpPr/>
      </dsp:nvSpPr>
      <dsp:spPr>
        <a:xfrm>
          <a:off x="1438597" y="686040"/>
          <a:ext cx="961876" cy="4809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Teknologiavastuut</a:t>
          </a:r>
        </a:p>
      </dsp:txBody>
      <dsp:txXfrm>
        <a:off x="1438597" y="686040"/>
        <a:ext cx="961876" cy="480938"/>
      </dsp:txXfrm>
    </dsp:sp>
    <dsp:sp modelId="{86BAD3AA-02A5-4A75-A6E0-ACD2B5F4263F}">
      <dsp:nvSpPr>
        <dsp:cNvPr id="0" name=""/>
        <dsp:cNvSpPr/>
      </dsp:nvSpPr>
      <dsp:spPr>
        <a:xfrm>
          <a:off x="1679066" y="1368973"/>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Lämmön- ja jäähdytyksen tuotanto</a:t>
          </a:r>
        </a:p>
      </dsp:txBody>
      <dsp:txXfrm>
        <a:off x="1679066" y="1368973"/>
        <a:ext cx="961876" cy="480938"/>
      </dsp:txXfrm>
    </dsp:sp>
    <dsp:sp modelId="{5E4429E9-49E5-497E-87DF-BE866333C395}">
      <dsp:nvSpPr>
        <dsp:cNvPr id="0" name=""/>
        <dsp:cNvSpPr/>
      </dsp:nvSpPr>
      <dsp:spPr>
        <a:xfrm>
          <a:off x="1679066" y="2051905"/>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Energiaverkot</a:t>
          </a:r>
        </a:p>
      </dsp:txBody>
      <dsp:txXfrm>
        <a:off x="1679066" y="2051905"/>
        <a:ext cx="961876" cy="480938"/>
      </dsp:txXfrm>
    </dsp:sp>
    <dsp:sp modelId="{D3034331-417C-407D-A78C-19AB4CF149FF}">
      <dsp:nvSpPr>
        <dsp:cNvPr id="0" name=""/>
        <dsp:cNvSpPr/>
      </dsp:nvSpPr>
      <dsp:spPr>
        <a:xfrm>
          <a:off x="1679066" y="2734838"/>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err="1"/>
            <a:t>Ene</a:t>
          </a:r>
          <a:r>
            <a:rPr lang="fi-FI" sz="800" kern="1200" dirty="0"/>
            <a:t>-keskuksen automaatio</a:t>
          </a:r>
        </a:p>
      </dsp:txBody>
      <dsp:txXfrm>
        <a:off x="1679066" y="2734838"/>
        <a:ext cx="961876" cy="480938"/>
      </dsp:txXfrm>
    </dsp:sp>
    <dsp:sp modelId="{ECFF2907-2CF9-402C-80B4-3F9101A02351}">
      <dsp:nvSpPr>
        <dsp:cNvPr id="0" name=""/>
        <dsp:cNvSpPr/>
      </dsp:nvSpPr>
      <dsp:spPr>
        <a:xfrm>
          <a:off x="1679066" y="3417770"/>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Aurinkosähkö ja sähköakku</a:t>
          </a:r>
        </a:p>
      </dsp:txBody>
      <dsp:txXfrm>
        <a:off x="1679066" y="3417770"/>
        <a:ext cx="961876" cy="480938"/>
      </dsp:txXfrm>
    </dsp:sp>
    <dsp:sp modelId="{149ABC3F-ACEF-4F59-8D54-19A550D1E8B1}">
      <dsp:nvSpPr>
        <dsp:cNvPr id="0" name=""/>
        <dsp:cNvSpPr/>
      </dsp:nvSpPr>
      <dsp:spPr>
        <a:xfrm>
          <a:off x="1679066" y="4100703"/>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Kiinteistön </a:t>
          </a:r>
          <a:r>
            <a:rPr lang="fi-FI" sz="800" kern="1200" dirty="0" err="1"/>
            <a:t>ene</a:t>
          </a:r>
          <a:r>
            <a:rPr lang="fi-FI" sz="800" kern="1200" dirty="0"/>
            <a:t>-järjestelmät</a:t>
          </a:r>
        </a:p>
      </dsp:txBody>
      <dsp:txXfrm>
        <a:off x="1679066" y="4100703"/>
        <a:ext cx="961876" cy="480938"/>
      </dsp:txXfrm>
    </dsp:sp>
    <dsp:sp modelId="{91C07388-C2FB-4133-923D-87567351F745}">
      <dsp:nvSpPr>
        <dsp:cNvPr id="0" name=""/>
        <dsp:cNvSpPr/>
      </dsp:nvSpPr>
      <dsp:spPr>
        <a:xfrm>
          <a:off x="1679066" y="4783636"/>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Kiinteistön alajakokeskukset</a:t>
          </a:r>
        </a:p>
      </dsp:txBody>
      <dsp:txXfrm>
        <a:off x="1679066" y="4783636"/>
        <a:ext cx="961876" cy="480938"/>
      </dsp:txXfrm>
    </dsp:sp>
    <dsp:sp modelId="{5FDC02B0-21B7-492A-B17C-8F3DB5E3E543}">
      <dsp:nvSpPr>
        <dsp:cNvPr id="0" name=""/>
        <dsp:cNvSpPr/>
      </dsp:nvSpPr>
      <dsp:spPr>
        <a:xfrm>
          <a:off x="2602468" y="686040"/>
          <a:ext cx="961876" cy="4809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Rahoitus</a:t>
          </a:r>
        </a:p>
      </dsp:txBody>
      <dsp:txXfrm>
        <a:off x="2602468" y="686040"/>
        <a:ext cx="961876" cy="4809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124BF-CF09-4EB2-8B28-8588EA7AF5F0}">
      <dsp:nvSpPr>
        <dsp:cNvPr id="0" name=""/>
        <dsp:cNvSpPr/>
      </dsp:nvSpPr>
      <dsp:spPr>
        <a:xfrm>
          <a:off x="1919536" y="484046"/>
          <a:ext cx="1163871" cy="201994"/>
        </a:xfrm>
        <a:custGeom>
          <a:avLst/>
          <a:gdLst/>
          <a:ahLst/>
          <a:cxnLst/>
          <a:rect l="0" t="0" r="0" b="0"/>
          <a:pathLst>
            <a:path>
              <a:moveTo>
                <a:pt x="0" y="0"/>
              </a:moveTo>
              <a:lnTo>
                <a:pt x="0" y="100997"/>
              </a:lnTo>
              <a:lnTo>
                <a:pt x="1163871" y="100997"/>
              </a:lnTo>
              <a:lnTo>
                <a:pt x="1163871" y="2019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2FB7B2-CB60-4FEF-A9D1-730980C2DC81}">
      <dsp:nvSpPr>
        <dsp:cNvPr id="0" name=""/>
        <dsp:cNvSpPr/>
      </dsp:nvSpPr>
      <dsp:spPr>
        <a:xfrm>
          <a:off x="1534785" y="1166978"/>
          <a:ext cx="144281" cy="3857126"/>
        </a:xfrm>
        <a:custGeom>
          <a:avLst/>
          <a:gdLst/>
          <a:ahLst/>
          <a:cxnLst/>
          <a:rect l="0" t="0" r="0" b="0"/>
          <a:pathLst>
            <a:path>
              <a:moveTo>
                <a:pt x="0" y="0"/>
              </a:moveTo>
              <a:lnTo>
                <a:pt x="0" y="3857126"/>
              </a:lnTo>
              <a:lnTo>
                <a:pt x="144281" y="385712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05C357-2615-4BF5-A4D2-3C68A4F46A42}">
      <dsp:nvSpPr>
        <dsp:cNvPr id="0" name=""/>
        <dsp:cNvSpPr/>
      </dsp:nvSpPr>
      <dsp:spPr>
        <a:xfrm>
          <a:off x="1534785" y="1166978"/>
          <a:ext cx="144281" cy="3174193"/>
        </a:xfrm>
        <a:custGeom>
          <a:avLst/>
          <a:gdLst/>
          <a:ahLst/>
          <a:cxnLst/>
          <a:rect l="0" t="0" r="0" b="0"/>
          <a:pathLst>
            <a:path>
              <a:moveTo>
                <a:pt x="0" y="0"/>
              </a:moveTo>
              <a:lnTo>
                <a:pt x="0" y="3174193"/>
              </a:lnTo>
              <a:lnTo>
                <a:pt x="144281" y="317419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44A9CB-F420-4AA9-91D8-25EADBAB9980}">
      <dsp:nvSpPr>
        <dsp:cNvPr id="0" name=""/>
        <dsp:cNvSpPr/>
      </dsp:nvSpPr>
      <dsp:spPr>
        <a:xfrm>
          <a:off x="1534785" y="1166978"/>
          <a:ext cx="144281" cy="2491261"/>
        </a:xfrm>
        <a:custGeom>
          <a:avLst/>
          <a:gdLst/>
          <a:ahLst/>
          <a:cxnLst/>
          <a:rect l="0" t="0" r="0" b="0"/>
          <a:pathLst>
            <a:path>
              <a:moveTo>
                <a:pt x="0" y="0"/>
              </a:moveTo>
              <a:lnTo>
                <a:pt x="0" y="2491261"/>
              </a:lnTo>
              <a:lnTo>
                <a:pt x="144281" y="249126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304921-D569-4EE5-B153-C1F4FD3A4ED0}">
      <dsp:nvSpPr>
        <dsp:cNvPr id="0" name=""/>
        <dsp:cNvSpPr/>
      </dsp:nvSpPr>
      <dsp:spPr>
        <a:xfrm>
          <a:off x="1534785" y="1166978"/>
          <a:ext cx="144281" cy="1808328"/>
        </a:xfrm>
        <a:custGeom>
          <a:avLst/>
          <a:gdLst/>
          <a:ahLst/>
          <a:cxnLst/>
          <a:rect l="0" t="0" r="0" b="0"/>
          <a:pathLst>
            <a:path>
              <a:moveTo>
                <a:pt x="0" y="0"/>
              </a:moveTo>
              <a:lnTo>
                <a:pt x="0" y="1808328"/>
              </a:lnTo>
              <a:lnTo>
                <a:pt x="144281" y="180832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4E3B2B-B025-4410-876D-E6B3E97BE172}">
      <dsp:nvSpPr>
        <dsp:cNvPr id="0" name=""/>
        <dsp:cNvSpPr/>
      </dsp:nvSpPr>
      <dsp:spPr>
        <a:xfrm>
          <a:off x="1534785" y="1166978"/>
          <a:ext cx="144281" cy="1125395"/>
        </a:xfrm>
        <a:custGeom>
          <a:avLst/>
          <a:gdLst/>
          <a:ahLst/>
          <a:cxnLst/>
          <a:rect l="0" t="0" r="0" b="0"/>
          <a:pathLst>
            <a:path>
              <a:moveTo>
                <a:pt x="0" y="0"/>
              </a:moveTo>
              <a:lnTo>
                <a:pt x="0" y="1125395"/>
              </a:lnTo>
              <a:lnTo>
                <a:pt x="144281" y="112539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D2BE71-A89E-4400-B38B-5BBAE90D33FA}">
      <dsp:nvSpPr>
        <dsp:cNvPr id="0" name=""/>
        <dsp:cNvSpPr/>
      </dsp:nvSpPr>
      <dsp:spPr>
        <a:xfrm>
          <a:off x="1534785" y="1166978"/>
          <a:ext cx="144281" cy="442463"/>
        </a:xfrm>
        <a:custGeom>
          <a:avLst/>
          <a:gdLst/>
          <a:ahLst/>
          <a:cxnLst/>
          <a:rect l="0" t="0" r="0" b="0"/>
          <a:pathLst>
            <a:path>
              <a:moveTo>
                <a:pt x="0" y="0"/>
              </a:moveTo>
              <a:lnTo>
                <a:pt x="0" y="442463"/>
              </a:lnTo>
              <a:lnTo>
                <a:pt x="144281" y="44246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C15D19-DBAD-465A-A33D-0E4DA37AF99B}">
      <dsp:nvSpPr>
        <dsp:cNvPr id="0" name=""/>
        <dsp:cNvSpPr/>
      </dsp:nvSpPr>
      <dsp:spPr>
        <a:xfrm>
          <a:off x="1873816" y="484046"/>
          <a:ext cx="91440" cy="201994"/>
        </a:xfrm>
        <a:custGeom>
          <a:avLst/>
          <a:gdLst/>
          <a:ahLst/>
          <a:cxnLst/>
          <a:rect l="0" t="0" r="0" b="0"/>
          <a:pathLst>
            <a:path>
              <a:moveTo>
                <a:pt x="45720" y="0"/>
              </a:moveTo>
              <a:lnTo>
                <a:pt x="45720" y="2019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8A1396-AB45-4DA0-8167-6AE019A074D6}">
      <dsp:nvSpPr>
        <dsp:cNvPr id="0" name=""/>
        <dsp:cNvSpPr/>
      </dsp:nvSpPr>
      <dsp:spPr>
        <a:xfrm>
          <a:off x="370914" y="1166978"/>
          <a:ext cx="144281" cy="4540058"/>
        </a:xfrm>
        <a:custGeom>
          <a:avLst/>
          <a:gdLst/>
          <a:ahLst/>
          <a:cxnLst/>
          <a:rect l="0" t="0" r="0" b="0"/>
          <a:pathLst>
            <a:path>
              <a:moveTo>
                <a:pt x="0" y="0"/>
              </a:moveTo>
              <a:lnTo>
                <a:pt x="0" y="4540058"/>
              </a:lnTo>
              <a:lnTo>
                <a:pt x="144281" y="45400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4CB325-E7DD-4D1F-833A-C116AED62F00}">
      <dsp:nvSpPr>
        <dsp:cNvPr id="0" name=""/>
        <dsp:cNvSpPr/>
      </dsp:nvSpPr>
      <dsp:spPr>
        <a:xfrm>
          <a:off x="370914" y="1166978"/>
          <a:ext cx="144281" cy="3857126"/>
        </a:xfrm>
        <a:custGeom>
          <a:avLst/>
          <a:gdLst/>
          <a:ahLst/>
          <a:cxnLst/>
          <a:rect l="0" t="0" r="0" b="0"/>
          <a:pathLst>
            <a:path>
              <a:moveTo>
                <a:pt x="0" y="0"/>
              </a:moveTo>
              <a:lnTo>
                <a:pt x="0" y="3857126"/>
              </a:lnTo>
              <a:lnTo>
                <a:pt x="144281" y="385712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A886BB-FF03-4618-8CFD-D911B7EF6494}">
      <dsp:nvSpPr>
        <dsp:cNvPr id="0" name=""/>
        <dsp:cNvSpPr/>
      </dsp:nvSpPr>
      <dsp:spPr>
        <a:xfrm>
          <a:off x="370914" y="1166978"/>
          <a:ext cx="144281" cy="3174193"/>
        </a:xfrm>
        <a:custGeom>
          <a:avLst/>
          <a:gdLst/>
          <a:ahLst/>
          <a:cxnLst/>
          <a:rect l="0" t="0" r="0" b="0"/>
          <a:pathLst>
            <a:path>
              <a:moveTo>
                <a:pt x="0" y="0"/>
              </a:moveTo>
              <a:lnTo>
                <a:pt x="0" y="3174193"/>
              </a:lnTo>
              <a:lnTo>
                <a:pt x="144281" y="317419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6316F6-337C-4FF9-B047-0722E072FA96}">
      <dsp:nvSpPr>
        <dsp:cNvPr id="0" name=""/>
        <dsp:cNvSpPr/>
      </dsp:nvSpPr>
      <dsp:spPr>
        <a:xfrm>
          <a:off x="370914" y="1166978"/>
          <a:ext cx="144281" cy="2491261"/>
        </a:xfrm>
        <a:custGeom>
          <a:avLst/>
          <a:gdLst/>
          <a:ahLst/>
          <a:cxnLst/>
          <a:rect l="0" t="0" r="0" b="0"/>
          <a:pathLst>
            <a:path>
              <a:moveTo>
                <a:pt x="0" y="0"/>
              </a:moveTo>
              <a:lnTo>
                <a:pt x="0" y="2491261"/>
              </a:lnTo>
              <a:lnTo>
                <a:pt x="144281" y="249126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65B752-4524-4CE5-B307-D33F50B14D99}">
      <dsp:nvSpPr>
        <dsp:cNvPr id="0" name=""/>
        <dsp:cNvSpPr/>
      </dsp:nvSpPr>
      <dsp:spPr>
        <a:xfrm>
          <a:off x="370914" y="1166978"/>
          <a:ext cx="144281" cy="1808328"/>
        </a:xfrm>
        <a:custGeom>
          <a:avLst/>
          <a:gdLst/>
          <a:ahLst/>
          <a:cxnLst/>
          <a:rect l="0" t="0" r="0" b="0"/>
          <a:pathLst>
            <a:path>
              <a:moveTo>
                <a:pt x="0" y="0"/>
              </a:moveTo>
              <a:lnTo>
                <a:pt x="0" y="1808328"/>
              </a:lnTo>
              <a:lnTo>
                <a:pt x="144281" y="180832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9BAC83-AB96-4D4A-833A-259A3903D588}">
      <dsp:nvSpPr>
        <dsp:cNvPr id="0" name=""/>
        <dsp:cNvSpPr/>
      </dsp:nvSpPr>
      <dsp:spPr>
        <a:xfrm>
          <a:off x="370914" y="1166978"/>
          <a:ext cx="144281" cy="1125395"/>
        </a:xfrm>
        <a:custGeom>
          <a:avLst/>
          <a:gdLst/>
          <a:ahLst/>
          <a:cxnLst/>
          <a:rect l="0" t="0" r="0" b="0"/>
          <a:pathLst>
            <a:path>
              <a:moveTo>
                <a:pt x="0" y="0"/>
              </a:moveTo>
              <a:lnTo>
                <a:pt x="0" y="1125395"/>
              </a:lnTo>
              <a:lnTo>
                <a:pt x="144281" y="112539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7D5146-2D7A-48EC-849E-671428179FD6}">
      <dsp:nvSpPr>
        <dsp:cNvPr id="0" name=""/>
        <dsp:cNvSpPr/>
      </dsp:nvSpPr>
      <dsp:spPr>
        <a:xfrm>
          <a:off x="370914" y="1166978"/>
          <a:ext cx="144281" cy="442463"/>
        </a:xfrm>
        <a:custGeom>
          <a:avLst/>
          <a:gdLst/>
          <a:ahLst/>
          <a:cxnLst/>
          <a:rect l="0" t="0" r="0" b="0"/>
          <a:pathLst>
            <a:path>
              <a:moveTo>
                <a:pt x="0" y="0"/>
              </a:moveTo>
              <a:lnTo>
                <a:pt x="0" y="442463"/>
              </a:lnTo>
              <a:lnTo>
                <a:pt x="144281" y="44246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33EE9F-193F-41A6-A037-66CB7045DBFD}">
      <dsp:nvSpPr>
        <dsp:cNvPr id="0" name=""/>
        <dsp:cNvSpPr/>
      </dsp:nvSpPr>
      <dsp:spPr>
        <a:xfrm>
          <a:off x="755664" y="484046"/>
          <a:ext cx="1163871" cy="201994"/>
        </a:xfrm>
        <a:custGeom>
          <a:avLst/>
          <a:gdLst/>
          <a:ahLst/>
          <a:cxnLst/>
          <a:rect l="0" t="0" r="0" b="0"/>
          <a:pathLst>
            <a:path>
              <a:moveTo>
                <a:pt x="1163871" y="0"/>
              </a:moveTo>
              <a:lnTo>
                <a:pt x="1163871" y="100997"/>
              </a:lnTo>
              <a:lnTo>
                <a:pt x="0" y="100997"/>
              </a:lnTo>
              <a:lnTo>
                <a:pt x="0" y="2019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404D4A-8640-4D5B-B52F-C6150A8A9BFE}">
      <dsp:nvSpPr>
        <dsp:cNvPr id="0" name=""/>
        <dsp:cNvSpPr/>
      </dsp:nvSpPr>
      <dsp:spPr>
        <a:xfrm>
          <a:off x="1438597" y="3107"/>
          <a:ext cx="961876" cy="4809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Päävastuullinen energiaoperaattori</a:t>
          </a:r>
        </a:p>
      </dsp:txBody>
      <dsp:txXfrm>
        <a:off x="1438597" y="3107"/>
        <a:ext cx="961876" cy="480938"/>
      </dsp:txXfrm>
    </dsp:sp>
    <dsp:sp modelId="{DE8A6DE6-92E6-4FE8-BD77-0BB7D2BED2C2}">
      <dsp:nvSpPr>
        <dsp:cNvPr id="0" name=""/>
        <dsp:cNvSpPr/>
      </dsp:nvSpPr>
      <dsp:spPr>
        <a:xfrm>
          <a:off x="274726" y="686040"/>
          <a:ext cx="961876" cy="4809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Operointivastuut</a:t>
          </a:r>
        </a:p>
      </dsp:txBody>
      <dsp:txXfrm>
        <a:off x="274726" y="686040"/>
        <a:ext cx="961876" cy="480938"/>
      </dsp:txXfrm>
    </dsp:sp>
    <dsp:sp modelId="{384ADAB8-0614-47BF-8AAF-1FE503E1F777}">
      <dsp:nvSpPr>
        <dsp:cNvPr id="0" name=""/>
        <dsp:cNvSpPr/>
      </dsp:nvSpPr>
      <dsp:spPr>
        <a:xfrm>
          <a:off x="515195" y="1368973"/>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Energian myynti</a:t>
          </a:r>
        </a:p>
      </dsp:txBody>
      <dsp:txXfrm>
        <a:off x="515195" y="1368973"/>
        <a:ext cx="961876" cy="480938"/>
      </dsp:txXfrm>
    </dsp:sp>
    <dsp:sp modelId="{08576179-E4B6-41AC-8B4F-227C34FB56EF}">
      <dsp:nvSpPr>
        <dsp:cNvPr id="0" name=""/>
        <dsp:cNvSpPr/>
      </dsp:nvSpPr>
      <dsp:spPr>
        <a:xfrm>
          <a:off x="515195" y="2051905"/>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err="1"/>
            <a:t>Ene</a:t>
          </a:r>
          <a:r>
            <a:rPr lang="fi-FI" sz="800" kern="1200" dirty="0"/>
            <a:t>-järjestelmien käyttö- ja kunnossapito</a:t>
          </a:r>
        </a:p>
      </dsp:txBody>
      <dsp:txXfrm>
        <a:off x="515195" y="2051905"/>
        <a:ext cx="961876" cy="480938"/>
      </dsp:txXfrm>
    </dsp:sp>
    <dsp:sp modelId="{8F980031-DF64-4EB9-988E-1CFC59642A2F}">
      <dsp:nvSpPr>
        <dsp:cNvPr id="0" name=""/>
        <dsp:cNvSpPr/>
      </dsp:nvSpPr>
      <dsp:spPr>
        <a:xfrm>
          <a:off x="515195" y="2734838"/>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err="1"/>
            <a:t>Ene</a:t>
          </a:r>
          <a:r>
            <a:rPr lang="fi-FI" sz="800" kern="1200" dirty="0"/>
            <a:t>-tuotannon optimointi</a:t>
          </a:r>
        </a:p>
      </dsp:txBody>
      <dsp:txXfrm>
        <a:off x="515195" y="2734838"/>
        <a:ext cx="961876" cy="480938"/>
      </dsp:txXfrm>
    </dsp:sp>
    <dsp:sp modelId="{E2095425-FA71-400F-8F31-7CBA704A76F5}">
      <dsp:nvSpPr>
        <dsp:cNvPr id="0" name=""/>
        <dsp:cNvSpPr/>
      </dsp:nvSpPr>
      <dsp:spPr>
        <a:xfrm>
          <a:off x="515195" y="3417770"/>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Kysyntäjousto / tehonhallinta (lämpö ja sähkö)</a:t>
          </a:r>
        </a:p>
      </dsp:txBody>
      <dsp:txXfrm>
        <a:off x="515195" y="3417770"/>
        <a:ext cx="961876" cy="480938"/>
      </dsp:txXfrm>
    </dsp:sp>
    <dsp:sp modelId="{4A685B3B-C2D1-4236-B9C1-A3E858E3037C}">
      <dsp:nvSpPr>
        <dsp:cNvPr id="0" name=""/>
        <dsp:cNvSpPr/>
      </dsp:nvSpPr>
      <dsp:spPr>
        <a:xfrm>
          <a:off x="515195" y="4100703"/>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Kiinteistöolosuhteiden hallinta</a:t>
          </a:r>
        </a:p>
      </dsp:txBody>
      <dsp:txXfrm>
        <a:off x="515195" y="4100703"/>
        <a:ext cx="961876" cy="480938"/>
      </dsp:txXfrm>
    </dsp:sp>
    <dsp:sp modelId="{25950E9A-3679-4853-A393-01785CEAB402}">
      <dsp:nvSpPr>
        <dsp:cNvPr id="0" name=""/>
        <dsp:cNvSpPr/>
      </dsp:nvSpPr>
      <dsp:spPr>
        <a:xfrm>
          <a:off x="515195" y="4783636"/>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Sähkön tasehallinta</a:t>
          </a:r>
        </a:p>
      </dsp:txBody>
      <dsp:txXfrm>
        <a:off x="515195" y="4783636"/>
        <a:ext cx="961876" cy="480938"/>
      </dsp:txXfrm>
    </dsp:sp>
    <dsp:sp modelId="{20325BD9-65DD-4E74-8C86-AA3DDF982F38}">
      <dsp:nvSpPr>
        <dsp:cNvPr id="0" name=""/>
        <dsp:cNvSpPr/>
      </dsp:nvSpPr>
      <dsp:spPr>
        <a:xfrm>
          <a:off x="515195" y="5466568"/>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Energiamarkkinat / aggregointi</a:t>
          </a:r>
        </a:p>
      </dsp:txBody>
      <dsp:txXfrm>
        <a:off x="515195" y="5466568"/>
        <a:ext cx="961876" cy="480938"/>
      </dsp:txXfrm>
    </dsp:sp>
    <dsp:sp modelId="{84F61C3E-2169-4F60-93BB-87D5CA1690CF}">
      <dsp:nvSpPr>
        <dsp:cNvPr id="0" name=""/>
        <dsp:cNvSpPr/>
      </dsp:nvSpPr>
      <dsp:spPr>
        <a:xfrm>
          <a:off x="1438597" y="686040"/>
          <a:ext cx="961876" cy="4809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Teknologiavastuut</a:t>
          </a:r>
        </a:p>
      </dsp:txBody>
      <dsp:txXfrm>
        <a:off x="1438597" y="686040"/>
        <a:ext cx="961876" cy="480938"/>
      </dsp:txXfrm>
    </dsp:sp>
    <dsp:sp modelId="{86BAD3AA-02A5-4A75-A6E0-ACD2B5F4263F}">
      <dsp:nvSpPr>
        <dsp:cNvPr id="0" name=""/>
        <dsp:cNvSpPr/>
      </dsp:nvSpPr>
      <dsp:spPr>
        <a:xfrm>
          <a:off x="1679066" y="1368973"/>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Lämmön- ja jäähdytyksen tuotanto</a:t>
          </a:r>
        </a:p>
      </dsp:txBody>
      <dsp:txXfrm>
        <a:off x="1679066" y="1368973"/>
        <a:ext cx="961876" cy="480938"/>
      </dsp:txXfrm>
    </dsp:sp>
    <dsp:sp modelId="{5E4429E9-49E5-497E-87DF-BE866333C395}">
      <dsp:nvSpPr>
        <dsp:cNvPr id="0" name=""/>
        <dsp:cNvSpPr/>
      </dsp:nvSpPr>
      <dsp:spPr>
        <a:xfrm>
          <a:off x="1679066" y="2051905"/>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Energiaverkot</a:t>
          </a:r>
        </a:p>
      </dsp:txBody>
      <dsp:txXfrm>
        <a:off x="1679066" y="2051905"/>
        <a:ext cx="961876" cy="480938"/>
      </dsp:txXfrm>
    </dsp:sp>
    <dsp:sp modelId="{D3034331-417C-407D-A78C-19AB4CF149FF}">
      <dsp:nvSpPr>
        <dsp:cNvPr id="0" name=""/>
        <dsp:cNvSpPr/>
      </dsp:nvSpPr>
      <dsp:spPr>
        <a:xfrm>
          <a:off x="1679066" y="2734838"/>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err="1"/>
            <a:t>Ene</a:t>
          </a:r>
          <a:r>
            <a:rPr lang="fi-FI" sz="800" kern="1200" dirty="0"/>
            <a:t>-keskuksen automaatio</a:t>
          </a:r>
        </a:p>
      </dsp:txBody>
      <dsp:txXfrm>
        <a:off x="1679066" y="2734838"/>
        <a:ext cx="961876" cy="480938"/>
      </dsp:txXfrm>
    </dsp:sp>
    <dsp:sp modelId="{ECFF2907-2CF9-402C-80B4-3F9101A02351}">
      <dsp:nvSpPr>
        <dsp:cNvPr id="0" name=""/>
        <dsp:cNvSpPr/>
      </dsp:nvSpPr>
      <dsp:spPr>
        <a:xfrm>
          <a:off x="1679066" y="3417770"/>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Aurinkosähkö ja sähköakku</a:t>
          </a:r>
        </a:p>
      </dsp:txBody>
      <dsp:txXfrm>
        <a:off x="1679066" y="3417770"/>
        <a:ext cx="961876" cy="480938"/>
      </dsp:txXfrm>
    </dsp:sp>
    <dsp:sp modelId="{149ABC3F-ACEF-4F59-8D54-19A550D1E8B1}">
      <dsp:nvSpPr>
        <dsp:cNvPr id="0" name=""/>
        <dsp:cNvSpPr/>
      </dsp:nvSpPr>
      <dsp:spPr>
        <a:xfrm>
          <a:off x="1679066" y="4100703"/>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Kiinteistön </a:t>
          </a:r>
          <a:r>
            <a:rPr lang="fi-FI" sz="800" kern="1200" dirty="0" err="1"/>
            <a:t>ene</a:t>
          </a:r>
          <a:r>
            <a:rPr lang="fi-FI" sz="800" kern="1200" dirty="0"/>
            <a:t>-järjestelmät</a:t>
          </a:r>
        </a:p>
      </dsp:txBody>
      <dsp:txXfrm>
        <a:off x="1679066" y="4100703"/>
        <a:ext cx="961876" cy="480938"/>
      </dsp:txXfrm>
    </dsp:sp>
    <dsp:sp modelId="{91C07388-C2FB-4133-923D-87567351F745}">
      <dsp:nvSpPr>
        <dsp:cNvPr id="0" name=""/>
        <dsp:cNvSpPr/>
      </dsp:nvSpPr>
      <dsp:spPr>
        <a:xfrm>
          <a:off x="1679066" y="4783636"/>
          <a:ext cx="961876" cy="4809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Kiinteistön alajakokeskukset</a:t>
          </a:r>
        </a:p>
      </dsp:txBody>
      <dsp:txXfrm>
        <a:off x="1679066" y="4783636"/>
        <a:ext cx="961876" cy="480938"/>
      </dsp:txXfrm>
    </dsp:sp>
    <dsp:sp modelId="{5FDC02B0-21B7-492A-B17C-8F3DB5E3E543}">
      <dsp:nvSpPr>
        <dsp:cNvPr id="0" name=""/>
        <dsp:cNvSpPr/>
      </dsp:nvSpPr>
      <dsp:spPr>
        <a:xfrm>
          <a:off x="2602468" y="686040"/>
          <a:ext cx="961876" cy="4809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i-FI" sz="800" kern="1200" dirty="0"/>
            <a:t>Rahoitus</a:t>
          </a:r>
        </a:p>
      </dsp:txBody>
      <dsp:txXfrm>
        <a:off x="2602468" y="686040"/>
        <a:ext cx="961876" cy="4809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E0DD5-29A7-4C3A-AD95-5015E3C1BDB5}">
      <dsp:nvSpPr>
        <dsp:cNvPr id="0" name=""/>
        <dsp:cNvSpPr/>
      </dsp:nvSpPr>
      <dsp:spPr>
        <a:xfrm>
          <a:off x="-5033381" y="-771154"/>
          <a:ext cx="5994371" cy="5994371"/>
        </a:xfrm>
        <a:prstGeom prst="blockArc">
          <a:avLst>
            <a:gd name="adj1" fmla="val 18900000"/>
            <a:gd name="adj2" fmla="val 2700000"/>
            <a:gd name="adj3" fmla="val 36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A252D1-39DF-489C-8689-227EFA61D995}">
      <dsp:nvSpPr>
        <dsp:cNvPr id="0" name=""/>
        <dsp:cNvSpPr/>
      </dsp:nvSpPr>
      <dsp:spPr>
        <a:xfrm>
          <a:off x="420397" y="278164"/>
          <a:ext cx="6214834" cy="5566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1869" tIns="40640" rIns="40640" bIns="40640" numCol="1" spcCol="1270" anchor="ctr" anchorCtr="0">
          <a:noAutofit/>
        </a:bodyPr>
        <a:lstStyle/>
        <a:p>
          <a:pPr marL="0" lvl="0" indent="0" algn="l" defTabSz="711200">
            <a:lnSpc>
              <a:spcPct val="90000"/>
            </a:lnSpc>
            <a:spcBef>
              <a:spcPct val="0"/>
            </a:spcBef>
            <a:spcAft>
              <a:spcPct val="35000"/>
            </a:spcAft>
            <a:buNone/>
          </a:pPr>
          <a:r>
            <a:rPr lang="fi-FI" sz="1600" kern="1200" dirty="0"/>
            <a:t>Varmistaa kestävän rakentamisen periaatteiden huomioimisen suunnittelussa ja rakentamisessa</a:t>
          </a:r>
        </a:p>
      </dsp:txBody>
      <dsp:txXfrm>
        <a:off x="420397" y="278164"/>
        <a:ext cx="6214834" cy="556685"/>
      </dsp:txXfrm>
    </dsp:sp>
    <dsp:sp modelId="{633215B3-B75B-407B-BDD6-D04E10AC91CC}">
      <dsp:nvSpPr>
        <dsp:cNvPr id="0" name=""/>
        <dsp:cNvSpPr/>
      </dsp:nvSpPr>
      <dsp:spPr>
        <a:xfrm>
          <a:off x="72468" y="208579"/>
          <a:ext cx="695857" cy="69585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A85895-8558-40CB-821D-FCB4C0156466}">
      <dsp:nvSpPr>
        <dsp:cNvPr id="0" name=""/>
        <dsp:cNvSpPr/>
      </dsp:nvSpPr>
      <dsp:spPr>
        <a:xfrm>
          <a:off x="819302" y="1112926"/>
          <a:ext cx="5815930" cy="5566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1869" tIns="40640" rIns="40640" bIns="40640" numCol="1" spcCol="1270" anchor="ctr" anchorCtr="0">
          <a:noAutofit/>
        </a:bodyPr>
        <a:lstStyle/>
        <a:p>
          <a:pPr marL="0" lvl="0" indent="0" algn="l" defTabSz="711200">
            <a:lnSpc>
              <a:spcPct val="90000"/>
            </a:lnSpc>
            <a:spcBef>
              <a:spcPct val="0"/>
            </a:spcBef>
            <a:spcAft>
              <a:spcPct val="35000"/>
            </a:spcAft>
            <a:buNone/>
          </a:pPr>
          <a:r>
            <a:rPr lang="fi-FI" sz="1600" kern="1200" dirty="0"/>
            <a:t>Kriteeristöt päivittyvät ja edustavat alan kehityksen kärkeä</a:t>
          </a:r>
        </a:p>
      </dsp:txBody>
      <dsp:txXfrm>
        <a:off x="819302" y="1112926"/>
        <a:ext cx="5815930" cy="556685"/>
      </dsp:txXfrm>
    </dsp:sp>
    <dsp:sp modelId="{745AE114-4BE3-4122-B2BE-D8D568E654CA}">
      <dsp:nvSpPr>
        <dsp:cNvPr id="0" name=""/>
        <dsp:cNvSpPr/>
      </dsp:nvSpPr>
      <dsp:spPr>
        <a:xfrm>
          <a:off x="471373" y="1043340"/>
          <a:ext cx="695857" cy="69585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3A51D3-FD40-4489-8C8C-C75BB5F1FCE4}">
      <dsp:nvSpPr>
        <dsp:cNvPr id="0" name=""/>
        <dsp:cNvSpPr/>
      </dsp:nvSpPr>
      <dsp:spPr>
        <a:xfrm>
          <a:off x="941733" y="1947688"/>
          <a:ext cx="5693498" cy="5566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1869" tIns="40640" rIns="40640" bIns="40640" numCol="1" spcCol="1270" anchor="ctr" anchorCtr="0">
          <a:noAutofit/>
        </a:bodyPr>
        <a:lstStyle/>
        <a:p>
          <a:pPr marL="0" lvl="0" indent="0" algn="l" defTabSz="711200">
            <a:lnSpc>
              <a:spcPct val="90000"/>
            </a:lnSpc>
            <a:spcBef>
              <a:spcPct val="0"/>
            </a:spcBef>
            <a:spcAft>
              <a:spcPct val="35000"/>
            </a:spcAft>
            <a:buNone/>
          </a:pPr>
          <a:r>
            <a:rPr lang="fi-FI" sz="1600" kern="1200" noProof="0" dirty="0"/>
            <a:t>Sama kriteeristö mahdollistaa eri rakennusten vertailun ympäristötehokkuuden näkökulmasta</a:t>
          </a:r>
        </a:p>
      </dsp:txBody>
      <dsp:txXfrm>
        <a:off x="941733" y="1947688"/>
        <a:ext cx="5693498" cy="556685"/>
      </dsp:txXfrm>
    </dsp:sp>
    <dsp:sp modelId="{8BA5CD81-DC8D-494F-A0B8-667A87915E76}">
      <dsp:nvSpPr>
        <dsp:cNvPr id="0" name=""/>
        <dsp:cNvSpPr/>
      </dsp:nvSpPr>
      <dsp:spPr>
        <a:xfrm>
          <a:off x="593805" y="1878102"/>
          <a:ext cx="695857" cy="69585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2217A3-EB6B-49C4-955F-8E9B28E82632}">
      <dsp:nvSpPr>
        <dsp:cNvPr id="0" name=""/>
        <dsp:cNvSpPr/>
      </dsp:nvSpPr>
      <dsp:spPr>
        <a:xfrm>
          <a:off x="819302" y="2782449"/>
          <a:ext cx="5815930" cy="5566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1869" tIns="40640" rIns="40640" bIns="40640" numCol="1" spcCol="1270" anchor="ctr" anchorCtr="0">
          <a:noAutofit/>
        </a:bodyPr>
        <a:lstStyle/>
        <a:p>
          <a:pPr marL="0" lvl="0" indent="0" algn="l" defTabSz="711200">
            <a:lnSpc>
              <a:spcPct val="90000"/>
            </a:lnSpc>
            <a:spcBef>
              <a:spcPct val="0"/>
            </a:spcBef>
            <a:spcAft>
              <a:spcPct val="35000"/>
            </a:spcAft>
            <a:buNone/>
          </a:pPr>
          <a:r>
            <a:rPr lang="fi-FI" sz="1600" kern="1200" dirty="0"/>
            <a:t>Saavutettu taso kolmannen osapuolen varmistama</a:t>
          </a:r>
        </a:p>
      </dsp:txBody>
      <dsp:txXfrm>
        <a:off x="819302" y="2782449"/>
        <a:ext cx="5815930" cy="556685"/>
      </dsp:txXfrm>
    </dsp:sp>
    <dsp:sp modelId="{395E7523-F0FB-451E-AD92-0EA4804EEE4A}">
      <dsp:nvSpPr>
        <dsp:cNvPr id="0" name=""/>
        <dsp:cNvSpPr/>
      </dsp:nvSpPr>
      <dsp:spPr>
        <a:xfrm>
          <a:off x="471373" y="2712863"/>
          <a:ext cx="695857" cy="69585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E813AF-5457-4E08-9312-B84387954523}">
      <dsp:nvSpPr>
        <dsp:cNvPr id="0" name=""/>
        <dsp:cNvSpPr/>
      </dsp:nvSpPr>
      <dsp:spPr>
        <a:xfrm>
          <a:off x="420397" y="3617211"/>
          <a:ext cx="6214834" cy="556685"/>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1869" tIns="40640" rIns="40640" bIns="40640" numCol="1" spcCol="1270" anchor="ctr" anchorCtr="0">
          <a:noAutofit/>
        </a:bodyPr>
        <a:lstStyle/>
        <a:p>
          <a:pPr marL="0" lvl="0" indent="0" algn="l" defTabSz="711200">
            <a:lnSpc>
              <a:spcPct val="90000"/>
            </a:lnSpc>
            <a:spcBef>
              <a:spcPct val="0"/>
            </a:spcBef>
            <a:spcAft>
              <a:spcPct val="35000"/>
            </a:spcAft>
            <a:buNone/>
          </a:pPr>
          <a:r>
            <a:rPr lang="fi-FI" sz="1600" kern="1200" dirty="0"/>
            <a:t>Vahva keino sitouttaa projektiorganisaatio toteuttamaan hanke vastuullisesti</a:t>
          </a:r>
        </a:p>
      </dsp:txBody>
      <dsp:txXfrm>
        <a:off x="420397" y="3617211"/>
        <a:ext cx="6214834" cy="556685"/>
      </dsp:txXfrm>
    </dsp:sp>
    <dsp:sp modelId="{A36D8C05-EB21-4CB1-8D10-7FD8A4A5510C}">
      <dsp:nvSpPr>
        <dsp:cNvPr id="0" name=""/>
        <dsp:cNvSpPr/>
      </dsp:nvSpPr>
      <dsp:spPr>
        <a:xfrm>
          <a:off x="72468" y="3547625"/>
          <a:ext cx="695857" cy="695857"/>
        </a:xfrm>
        <a:prstGeom prst="ellipse">
          <a:avLst/>
        </a:prstGeom>
        <a:solidFill>
          <a:schemeClr val="lt1">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93738-D049-4140-AB44-2C3ADABCD9BE}" type="datetimeFigureOut">
              <a:rPr lang="fi-FI" smtClean="0"/>
              <a:t>17.12.2021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12751-0814-4448-A9ED-C024781E5A2A}" type="slidenum">
              <a:rPr lang="fi-FI" smtClean="0"/>
              <a:t>‹#›</a:t>
            </a:fld>
            <a:endParaRPr lang="fi-FI"/>
          </a:p>
        </p:txBody>
      </p:sp>
    </p:spTree>
    <p:extLst>
      <p:ext uri="{BB962C8B-B14F-4D97-AF65-F5344CB8AC3E}">
        <p14:creationId xmlns:p14="http://schemas.microsoft.com/office/powerpoint/2010/main" val="2917600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a:t>Kuva </a:t>
            </a:r>
            <a:r>
              <a:rPr lang="en-US" dirty="0" err="1"/>
              <a:t>ei</a:t>
            </a:r>
            <a:r>
              <a:rPr lang="en-US" dirty="0"/>
              <a:t> ole benchmark-</a:t>
            </a:r>
            <a:r>
              <a:rPr lang="en-US" dirty="0" err="1"/>
              <a:t>mallina</a:t>
            </a:r>
            <a:r>
              <a:rPr lang="en-US" dirty="0"/>
              <a:t> </a:t>
            </a:r>
            <a:r>
              <a:rPr lang="en-US" dirty="0" err="1"/>
              <a:t>käytetystä</a:t>
            </a:r>
            <a:r>
              <a:rPr lang="en-US" dirty="0"/>
              <a:t> </a:t>
            </a:r>
            <a:r>
              <a:rPr lang="en-US" dirty="0" err="1"/>
              <a:t>rakennuksesta</a:t>
            </a:r>
            <a:r>
              <a:rPr lang="en-US" dirty="0"/>
              <a:t> </a:t>
            </a:r>
            <a:r>
              <a:rPr lang="en-US" dirty="0" err="1"/>
              <a:t>koska</a:t>
            </a:r>
            <a:r>
              <a:rPr lang="en-US" dirty="0"/>
              <a:t> se on </a:t>
            </a:r>
            <a:r>
              <a:rPr lang="en-US" dirty="0" err="1"/>
              <a:t>Siuntion</a:t>
            </a:r>
            <a:r>
              <a:rPr lang="en-US" dirty="0"/>
              <a:t> </a:t>
            </a:r>
            <a:r>
              <a:rPr lang="en-US" dirty="0" err="1"/>
              <a:t>kohteita</a:t>
            </a:r>
            <a:r>
              <a:rPr lang="en-US" dirty="0"/>
              <a:t> </a:t>
            </a:r>
            <a:r>
              <a:rPr lang="en-US" dirty="0" err="1"/>
              <a:t>vähän</a:t>
            </a:r>
            <a:r>
              <a:rPr lang="en-US" dirty="0"/>
              <a:t> </a:t>
            </a:r>
            <a:r>
              <a:rPr lang="en-US" dirty="0" err="1"/>
              <a:t>isompi</a:t>
            </a:r>
            <a:r>
              <a:rPr lang="en-US" dirty="0"/>
              <a:t>. </a:t>
            </a:r>
            <a:r>
              <a:rPr lang="en-US" dirty="0" err="1"/>
              <a:t>Kuvituskuva</a:t>
            </a:r>
            <a:r>
              <a:rPr lang="en-US" dirty="0"/>
              <a:t> </a:t>
            </a:r>
            <a:r>
              <a:rPr lang="en-US" dirty="0" err="1"/>
              <a:t>toisesta</a:t>
            </a:r>
            <a:r>
              <a:rPr lang="en-US" dirty="0"/>
              <a:t> </a:t>
            </a:r>
            <a:r>
              <a:rPr lang="en-US" dirty="0" err="1"/>
              <a:t>projektista</a:t>
            </a:r>
            <a:endParaRPr lang="en-US" dirty="0"/>
          </a:p>
        </p:txBody>
      </p:sp>
      <p:sp>
        <p:nvSpPr>
          <p:cNvPr id="4" name="Dian numeron paikkamerkki 3"/>
          <p:cNvSpPr>
            <a:spLocks noGrp="1"/>
          </p:cNvSpPr>
          <p:nvPr>
            <p:ph type="sldNum" sz="quarter" idx="5"/>
          </p:nvPr>
        </p:nvSpPr>
        <p:spPr/>
        <p:txBody>
          <a:bodyPr/>
          <a:lstStyle/>
          <a:p>
            <a:fld id="{45312751-0814-4448-A9ED-C024781E5A2A}" type="slidenum">
              <a:rPr lang="fi-FI" smtClean="0"/>
              <a:t>8</a:t>
            </a:fld>
            <a:endParaRPr lang="fi-FI"/>
          </a:p>
        </p:txBody>
      </p:sp>
    </p:spTree>
    <p:extLst>
      <p:ext uri="{BB962C8B-B14F-4D97-AF65-F5344CB8AC3E}">
        <p14:creationId xmlns:p14="http://schemas.microsoft.com/office/powerpoint/2010/main" val="4080403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Mikä ajaa tekemään omia ratkaisuja:</a:t>
            </a:r>
          </a:p>
          <a:p>
            <a:pPr marL="171450" indent="-171450">
              <a:buFont typeface="Arial" panose="020B0604020202020204" pitchFamily="34" charset="0"/>
              <a:buChar char="•"/>
            </a:pPr>
            <a:r>
              <a:rPr lang="fi-FI" dirty="0"/>
              <a:t>Energiayhtiöiden hitaus ja vanhanaikaisuus</a:t>
            </a:r>
          </a:p>
          <a:p>
            <a:pPr marL="171450" indent="-171450">
              <a:buFont typeface="Arial" panose="020B0604020202020204" pitchFamily="34" charset="0"/>
              <a:buChar char="•"/>
            </a:pPr>
            <a:r>
              <a:rPr lang="fi-FI" dirty="0"/>
              <a:t>Paine vihreisiin ratkaisuihin, jotain konkreettista</a:t>
            </a:r>
          </a:p>
          <a:p>
            <a:pPr marL="171450" indent="-171450">
              <a:buFont typeface="Arial" panose="020B0604020202020204" pitchFamily="34" charset="0"/>
              <a:buChar char="•"/>
            </a:pPr>
            <a:r>
              <a:rPr lang="fi-FI" dirty="0"/>
              <a:t>Medianäkyvyys</a:t>
            </a:r>
          </a:p>
          <a:p>
            <a:pPr marL="171450" indent="-171450">
              <a:buFont typeface="Arial" panose="020B0604020202020204" pitchFamily="34" charset="0"/>
              <a:buChar char="•"/>
            </a:pPr>
            <a:r>
              <a:rPr lang="fi-FI" dirty="0"/>
              <a:t>Kustannukset</a:t>
            </a:r>
          </a:p>
          <a:p>
            <a:pPr marL="171450" indent="-171450">
              <a:buFont typeface="Arial" panose="020B0604020202020204" pitchFamily="34" charset="0"/>
              <a:buChar char="•"/>
            </a:pPr>
            <a:endParaRPr lang="fi-FI" dirty="0"/>
          </a:p>
          <a:p>
            <a:pPr marL="0" indent="0">
              <a:buFont typeface="Arial" panose="020B0604020202020204" pitchFamily="34" charset="0"/>
              <a:buNone/>
            </a:pPr>
            <a:r>
              <a:rPr lang="fi-FI" dirty="0"/>
              <a:t>Seuraavissa kalvoissa:</a:t>
            </a:r>
          </a:p>
          <a:p>
            <a:pPr marL="171450" indent="-171450">
              <a:buFont typeface="Arial" panose="020B0604020202020204" pitchFamily="34" charset="0"/>
              <a:buChar char="•"/>
            </a:pPr>
            <a:r>
              <a:rPr lang="fi-FI" dirty="0"/>
              <a:t>Kiinteistöjen mahdollisuudet</a:t>
            </a:r>
          </a:p>
          <a:p>
            <a:pPr marL="171450" indent="-171450">
              <a:buFont typeface="Arial" panose="020B0604020202020204" pitchFamily="34" charset="0"/>
              <a:buChar char="•"/>
            </a:pPr>
            <a:r>
              <a:rPr lang="fi-FI" dirty="0"/>
              <a:t>Alueelliset mahdollisuudet</a:t>
            </a:r>
          </a:p>
          <a:p>
            <a:pPr marL="171450" indent="-171450">
              <a:buFont typeface="Arial" panose="020B0604020202020204" pitchFamily="34" charset="0"/>
              <a:buChar char="•"/>
            </a:pPr>
            <a:r>
              <a:rPr lang="fi-FI" dirty="0"/>
              <a:t>Valtakunnallinen </a:t>
            </a:r>
            <a:r>
              <a:rPr lang="fi-FI" dirty="0" err="1"/>
              <a:t>mahdolliuus</a:t>
            </a:r>
            <a:r>
              <a:rPr lang="fi-FI" dirty="0"/>
              <a:t>, monistettavuus</a:t>
            </a:r>
          </a:p>
        </p:txBody>
      </p:sp>
      <p:sp>
        <p:nvSpPr>
          <p:cNvPr id="4" name="Dian numeron paikkamerkki 3"/>
          <p:cNvSpPr>
            <a:spLocks noGrp="1"/>
          </p:cNvSpPr>
          <p:nvPr>
            <p:ph type="sldNum" sz="quarter" idx="5"/>
          </p:nvPr>
        </p:nvSpPr>
        <p:spPr/>
        <p:txBody>
          <a:bodyPr/>
          <a:lstStyle/>
          <a:p>
            <a:fld id="{45312751-0814-4448-A9ED-C024781E5A2A}" type="slidenum">
              <a:rPr lang="fi-FI" smtClean="0"/>
              <a:t>64</a:t>
            </a:fld>
            <a:endParaRPr lang="fi-FI"/>
          </a:p>
        </p:txBody>
      </p:sp>
    </p:spTree>
    <p:extLst>
      <p:ext uri="{BB962C8B-B14F-4D97-AF65-F5344CB8AC3E}">
        <p14:creationId xmlns:p14="http://schemas.microsoft.com/office/powerpoint/2010/main" val="3031836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45312751-0814-4448-A9ED-C024781E5A2A}" type="slidenum">
              <a:rPr lang="fi-FI" smtClean="0"/>
              <a:t>65</a:t>
            </a:fld>
            <a:endParaRPr lang="fi-FI"/>
          </a:p>
        </p:txBody>
      </p:sp>
    </p:spTree>
    <p:extLst>
      <p:ext uri="{BB962C8B-B14F-4D97-AF65-F5344CB8AC3E}">
        <p14:creationId xmlns:p14="http://schemas.microsoft.com/office/powerpoint/2010/main" val="3658645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45312751-0814-4448-A9ED-C024781E5A2A}" type="slidenum">
              <a:rPr lang="fi-FI" smtClean="0"/>
              <a:t>86</a:t>
            </a:fld>
            <a:endParaRPr lang="fi-FI"/>
          </a:p>
        </p:txBody>
      </p:sp>
    </p:spTree>
    <p:extLst>
      <p:ext uri="{BB962C8B-B14F-4D97-AF65-F5344CB8AC3E}">
        <p14:creationId xmlns:p14="http://schemas.microsoft.com/office/powerpoint/2010/main" val="3150547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45312751-0814-4448-A9ED-C024781E5A2A}" type="slidenum">
              <a:rPr lang="fi-FI" smtClean="0"/>
              <a:t>90</a:t>
            </a:fld>
            <a:endParaRPr lang="fi-FI"/>
          </a:p>
        </p:txBody>
      </p:sp>
    </p:spTree>
    <p:extLst>
      <p:ext uri="{BB962C8B-B14F-4D97-AF65-F5344CB8AC3E}">
        <p14:creationId xmlns:p14="http://schemas.microsoft.com/office/powerpoint/2010/main" val="4189598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45312751-0814-4448-A9ED-C024781E5A2A}" type="slidenum">
              <a:rPr lang="fi-FI" smtClean="0"/>
              <a:t>91</a:t>
            </a:fld>
            <a:endParaRPr lang="fi-FI"/>
          </a:p>
        </p:txBody>
      </p:sp>
    </p:spTree>
    <p:extLst>
      <p:ext uri="{BB962C8B-B14F-4D97-AF65-F5344CB8AC3E}">
        <p14:creationId xmlns:p14="http://schemas.microsoft.com/office/powerpoint/2010/main" val="713541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45312751-0814-4448-A9ED-C024781E5A2A}" type="slidenum">
              <a:rPr lang="fi-FI" smtClean="0"/>
              <a:t>92</a:t>
            </a:fld>
            <a:endParaRPr lang="fi-FI"/>
          </a:p>
        </p:txBody>
      </p:sp>
    </p:spTree>
    <p:extLst>
      <p:ext uri="{BB962C8B-B14F-4D97-AF65-F5344CB8AC3E}">
        <p14:creationId xmlns:p14="http://schemas.microsoft.com/office/powerpoint/2010/main" val="1378848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5312751-0814-4448-A9ED-C024781E5A2A}" type="slidenum">
              <a:rPr lang="fi-FI" smtClean="0"/>
              <a:t>13</a:t>
            </a:fld>
            <a:endParaRPr lang="fi-FI"/>
          </a:p>
        </p:txBody>
      </p:sp>
    </p:spTree>
    <p:extLst>
      <p:ext uri="{BB962C8B-B14F-4D97-AF65-F5344CB8AC3E}">
        <p14:creationId xmlns:p14="http://schemas.microsoft.com/office/powerpoint/2010/main" val="222746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Teräsputkilla ML 404,6k€, Jäähdytys 414,9k€</a:t>
            </a:r>
          </a:p>
        </p:txBody>
      </p:sp>
      <p:sp>
        <p:nvSpPr>
          <p:cNvPr id="4" name="Dian numeron paikkamerkki 3"/>
          <p:cNvSpPr>
            <a:spLocks noGrp="1"/>
          </p:cNvSpPr>
          <p:nvPr>
            <p:ph type="sldNum" sz="quarter" idx="5"/>
          </p:nvPr>
        </p:nvSpPr>
        <p:spPr/>
        <p:txBody>
          <a:bodyPr/>
          <a:lstStyle/>
          <a:p>
            <a:fld id="{45312751-0814-4448-A9ED-C024781E5A2A}" type="slidenum">
              <a:rPr lang="fi-FI" smtClean="0"/>
              <a:t>33</a:t>
            </a:fld>
            <a:endParaRPr lang="fi-FI"/>
          </a:p>
        </p:txBody>
      </p:sp>
    </p:spTree>
    <p:extLst>
      <p:ext uri="{BB962C8B-B14F-4D97-AF65-F5344CB8AC3E}">
        <p14:creationId xmlns:p14="http://schemas.microsoft.com/office/powerpoint/2010/main" val="884449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45312751-0814-4448-A9ED-C024781E5A2A}" type="slidenum">
              <a:rPr lang="fi-FI" smtClean="0"/>
              <a:t>44</a:t>
            </a:fld>
            <a:endParaRPr lang="fi-FI"/>
          </a:p>
        </p:txBody>
      </p:sp>
    </p:spTree>
    <p:extLst>
      <p:ext uri="{BB962C8B-B14F-4D97-AF65-F5344CB8AC3E}">
        <p14:creationId xmlns:p14="http://schemas.microsoft.com/office/powerpoint/2010/main" val="4175103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Kuvataan roolit ja pelikenttä</a:t>
            </a:r>
          </a:p>
          <a:p>
            <a:r>
              <a:rPr lang="fi-FI" dirty="0"/>
              <a:t>Mistä voidaan kenties luopua ja ulkoistaa?</a:t>
            </a:r>
          </a:p>
          <a:p>
            <a:r>
              <a:rPr lang="fi-FI" dirty="0"/>
              <a:t>Operointi vaatii kokonaisvaltaista optimointia</a:t>
            </a:r>
          </a:p>
          <a:p>
            <a:r>
              <a:rPr lang="fi-FI" dirty="0">
                <a:sym typeface="Wingdings" panose="05000000000000000000" pitchFamily="2" charset="2"/>
              </a:rPr>
              <a:t> Loppuasiakkaan tulee hyötyä tästä</a:t>
            </a:r>
            <a:endParaRPr lang="fi-FI" dirty="0"/>
          </a:p>
        </p:txBody>
      </p:sp>
      <p:sp>
        <p:nvSpPr>
          <p:cNvPr id="4" name="Dian numeron paikkamerkki 3"/>
          <p:cNvSpPr>
            <a:spLocks noGrp="1"/>
          </p:cNvSpPr>
          <p:nvPr>
            <p:ph type="sldNum" sz="quarter" idx="5"/>
          </p:nvPr>
        </p:nvSpPr>
        <p:spPr/>
        <p:txBody>
          <a:bodyPr/>
          <a:lstStyle/>
          <a:p>
            <a:fld id="{45312751-0814-4448-A9ED-C024781E5A2A}" type="slidenum">
              <a:rPr lang="fi-FI" smtClean="0"/>
              <a:t>57</a:t>
            </a:fld>
            <a:endParaRPr lang="fi-FI"/>
          </a:p>
        </p:txBody>
      </p:sp>
    </p:spTree>
    <p:extLst>
      <p:ext uri="{BB962C8B-B14F-4D97-AF65-F5344CB8AC3E}">
        <p14:creationId xmlns:p14="http://schemas.microsoft.com/office/powerpoint/2010/main" val="785954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Laajuutta tuotaisiin alajakokeskuksiin, jolloin kulutusjousto on ainakin helpompaa</a:t>
            </a:r>
          </a:p>
          <a:p>
            <a:endParaRPr lang="fi-FI" dirty="0"/>
          </a:p>
          <a:p>
            <a:r>
              <a:rPr lang="fi-FI" dirty="0"/>
              <a:t>Mikä on sähkön operoinnin ja virtuaalivoimalaitospalveluiden osuus, miten lainsäädäntö taipuu tähän? Jne.</a:t>
            </a:r>
          </a:p>
        </p:txBody>
      </p:sp>
      <p:sp>
        <p:nvSpPr>
          <p:cNvPr id="4" name="Dian numeron paikkamerkki 3"/>
          <p:cNvSpPr>
            <a:spLocks noGrp="1"/>
          </p:cNvSpPr>
          <p:nvPr>
            <p:ph type="sldNum" sz="quarter" idx="5"/>
          </p:nvPr>
        </p:nvSpPr>
        <p:spPr/>
        <p:txBody>
          <a:bodyPr/>
          <a:lstStyle/>
          <a:p>
            <a:fld id="{45312751-0814-4448-A9ED-C024781E5A2A}" type="slidenum">
              <a:rPr lang="fi-FI" smtClean="0"/>
              <a:t>60</a:t>
            </a:fld>
            <a:endParaRPr lang="fi-FI"/>
          </a:p>
        </p:txBody>
      </p:sp>
    </p:spTree>
    <p:extLst>
      <p:ext uri="{BB962C8B-B14F-4D97-AF65-F5344CB8AC3E}">
        <p14:creationId xmlns:p14="http://schemas.microsoft.com/office/powerpoint/2010/main" val="693894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Laajuutta tuotaisiin alajakokeskuksiin, jolloin kulutusjousto on ainakin helpompaa</a:t>
            </a:r>
          </a:p>
          <a:p>
            <a:endParaRPr lang="fi-FI" dirty="0"/>
          </a:p>
          <a:p>
            <a:r>
              <a:rPr lang="fi-FI" dirty="0"/>
              <a:t>Mikä on sähkön operoinnin ja virtuaalivoimalaitospalveluiden osuus, miten lainsäädäntö taipuu tähän? Jne.</a:t>
            </a:r>
          </a:p>
        </p:txBody>
      </p:sp>
      <p:sp>
        <p:nvSpPr>
          <p:cNvPr id="4" name="Dian numeron paikkamerkki 3"/>
          <p:cNvSpPr>
            <a:spLocks noGrp="1"/>
          </p:cNvSpPr>
          <p:nvPr>
            <p:ph type="sldNum" sz="quarter" idx="5"/>
          </p:nvPr>
        </p:nvSpPr>
        <p:spPr/>
        <p:txBody>
          <a:bodyPr/>
          <a:lstStyle/>
          <a:p>
            <a:fld id="{45312751-0814-4448-A9ED-C024781E5A2A}" type="slidenum">
              <a:rPr lang="fi-FI" smtClean="0"/>
              <a:t>61</a:t>
            </a:fld>
            <a:endParaRPr lang="fi-FI"/>
          </a:p>
        </p:txBody>
      </p:sp>
    </p:spTree>
    <p:extLst>
      <p:ext uri="{BB962C8B-B14F-4D97-AF65-F5344CB8AC3E}">
        <p14:creationId xmlns:p14="http://schemas.microsoft.com/office/powerpoint/2010/main" val="4127409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Laajuutta tuotaisiin alajakokeskuksiin, jolloin kulutusjousto on ainakin helpompaa</a:t>
            </a:r>
          </a:p>
          <a:p>
            <a:endParaRPr lang="fi-FI" dirty="0"/>
          </a:p>
          <a:p>
            <a:r>
              <a:rPr lang="fi-FI" dirty="0"/>
              <a:t>Mikä on sähkön operoinnin ja virtuaalivoimalaitospalveluiden osuus, miten lainsäädäntö taipuu tähän? Jne.</a:t>
            </a:r>
          </a:p>
        </p:txBody>
      </p:sp>
      <p:sp>
        <p:nvSpPr>
          <p:cNvPr id="4" name="Dian numeron paikkamerkki 3"/>
          <p:cNvSpPr>
            <a:spLocks noGrp="1"/>
          </p:cNvSpPr>
          <p:nvPr>
            <p:ph type="sldNum" sz="quarter" idx="5"/>
          </p:nvPr>
        </p:nvSpPr>
        <p:spPr/>
        <p:txBody>
          <a:bodyPr/>
          <a:lstStyle/>
          <a:p>
            <a:fld id="{45312751-0814-4448-A9ED-C024781E5A2A}" type="slidenum">
              <a:rPr lang="fi-FI" smtClean="0"/>
              <a:t>62</a:t>
            </a:fld>
            <a:endParaRPr lang="fi-FI"/>
          </a:p>
        </p:txBody>
      </p:sp>
    </p:spTree>
    <p:extLst>
      <p:ext uri="{BB962C8B-B14F-4D97-AF65-F5344CB8AC3E}">
        <p14:creationId xmlns:p14="http://schemas.microsoft.com/office/powerpoint/2010/main" val="3791446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Kyvykkyys, ja erityisesti mitä lisäarvoa tietty/tietyt omistajat tuovat ”Business as </a:t>
            </a:r>
            <a:r>
              <a:rPr lang="fi-FI" dirty="0" err="1"/>
              <a:t>Usual</a:t>
            </a:r>
            <a:r>
              <a:rPr lang="fi-FI" dirty="0"/>
              <a:t>” -ratkaisuun (perinteinen kaukolämpö) nähden</a:t>
            </a:r>
          </a:p>
          <a:p>
            <a:r>
              <a:rPr lang="fi-FI" dirty="0"/>
              <a:t>erityyppisten omistajien tuottovaatimukset, erityyppisten omistajien verokohtelu ja lainsäädäntö jne.</a:t>
            </a:r>
          </a:p>
        </p:txBody>
      </p:sp>
      <p:sp>
        <p:nvSpPr>
          <p:cNvPr id="4" name="Dian numeron paikkamerkki 3"/>
          <p:cNvSpPr>
            <a:spLocks noGrp="1"/>
          </p:cNvSpPr>
          <p:nvPr>
            <p:ph type="sldNum" sz="quarter" idx="5"/>
          </p:nvPr>
        </p:nvSpPr>
        <p:spPr/>
        <p:txBody>
          <a:bodyPr/>
          <a:lstStyle/>
          <a:p>
            <a:fld id="{45312751-0814-4448-A9ED-C024781E5A2A}" type="slidenum">
              <a:rPr lang="fi-FI" smtClean="0"/>
              <a:t>63</a:t>
            </a:fld>
            <a:endParaRPr lang="fi-FI"/>
          </a:p>
        </p:txBody>
      </p:sp>
    </p:spTree>
    <p:extLst>
      <p:ext uri="{BB962C8B-B14F-4D97-AF65-F5344CB8AC3E}">
        <p14:creationId xmlns:p14="http://schemas.microsoft.com/office/powerpoint/2010/main" val="3445623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oranssi">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4A7E9A-404F-A542-AB0F-ED620454839A}"/>
              </a:ext>
            </a:extLst>
          </p:cNvPr>
          <p:cNvSpPr/>
          <p:nvPr/>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 name="Title 1"/>
          <p:cNvSpPr>
            <a:spLocks noGrp="1"/>
          </p:cNvSpPr>
          <p:nvPr>
            <p:ph type="ctrTitle"/>
          </p:nvPr>
        </p:nvSpPr>
        <p:spPr>
          <a:xfrm>
            <a:off x="3070083" y="2087285"/>
            <a:ext cx="7931044" cy="1470025"/>
          </a:xfrm>
        </p:spPr>
        <p:txBody>
          <a:bodyPr anchor="b"/>
          <a:lstStyle>
            <a:lvl1pPr>
              <a:lnSpc>
                <a:spcPct val="90000"/>
              </a:lnSpc>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070083" y="3709067"/>
            <a:ext cx="7931044" cy="718283"/>
          </a:xfrm>
        </p:spPr>
        <p:txBody>
          <a:bodyPr/>
          <a:lstStyle>
            <a:lvl1pPr marL="0" indent="0" algn="l">
              <a:buNone/>
              <a:defRPr sz="2200" b="1" i="0">
                <a:solidFill>
                  <a:srgbClr val="FFFFFF"/>
                </a:solidFill>
                <a:latin typeface="Calibri"/>
                <a:cs typeface="Calibri"/>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16" name="Picture 15">
            <a:extLst>
              <a:ext uri="{FF2B5EF4-FFF2-40B4-BE49-F238E27FC236}">
                <a16:creationId xmlns:a16="http://schemas.microsoft.com/office/drawing/2014/main" id="{0B25C6E6-9C8A-9141-A26D-1915559DD7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56595"/>
          <a:stretch/>
        </p:blipFill>
        <p:spPr>
          <a:xfrm>
            <a:off x="0" y="0"/>
            <a:ext cx="5292000" cy="6858000"/>
          </a:xfrm>
          <a:prstGeom prst="rect">
            <a:avLst/>
          </a:prstGeom>
        </p:spPr>
      </p:pic>
      <p:sp>
        <p:nvSpPr>
          <p:cNvPr id="4" name="Päivämäärän paikkamerkki 3">
            <a:extLst>
              <a:ext uri="{FF2B5EF4-FFF2-40B4-BE49-F238E27FC236}">
                <a16:creationId xmlns:a16="http://schemas.microsoft.com/office/drawing/2014/main" id="{9144116D-2CDC-0D46-8A63-45ED8C13B9E1}"/>
              </a:ext>
            </a:extLst>
          </p:cNvPr>
          <p:cNvSpPr>
            <a:spLocks noGrp="1"/>
          </p:cNvSpPr>
          <p:nvPr>
            <p:ph type="dt" sz="half" idx="10"/>
          </p:nvPr>
        </p:nvSpPr>
        <p:spPr/>
        <p:txBody>
          <a:bodyPr/>
          <a:lstStyle>
            <a:lvl1pPr>
              <a:defRPr>
                <a:solidFill>
                  <a:schemeClr val="bg1"/>
                </a:solidFill>
              </a:defRPr>
            </a:lvl1pPr>
          </a:lstStyle>
          <a:p>
            <a:fld id="{67A1EBF0-0B33-40F2-BED0-2278D366670F}" type="datetime1">
              <a:rPr lang="fi-FI" smtClean="0"/>
              <a:t>17.12.2021</a:t>
            </a:fld>
            <a:endParaRPr lang="fi-FI"/>
          </a:p>
        </p:txBody>
      </p:sp>
      <p:sp>
        <p:nvSpPr>
          <p:cNvPr id="5" name="Alatunnisteen paikkamerkki 4">
            <a:extLst>
              <a:ext uri="{FF2B5EF4-FFF2-40B4-BE49-F238E27FC236}">
                <a16:creationId xmlns:a16="http://schemas.microsoft.com/office/drawing/2014/main" id="{D00BC409-0B85-43FA-A9AE-3FEF32904191}"/>
              </a:ext>
            </a:extLst>
          </p:cNvPr>
          <p:cNvSpPr>
            <a:spLocks noGrp="1"/>
          </p:cNvSpPr>
          <p:nvPr>
            <p:ph type="ftr" sz="quarter" idx="11"/>
          </p:nvPr>
        </p:nvSpPr>
        <p:spPr/>
        <p:txBody>
          <a:bodyPr/>
          <a:lstStyle>
            <a:lvl1pPr>
              <a:defRPr>
                <a:solidFill>
                  <a:schemeClr val="bg1"/>
                </a:solidFill>
              </a:defRPr>
            </a:lvl1pPr>
          </a:lstStyle>
          <a:p>
            <a:endParaRPr lang="fi-FI"/>
          </a:p>
        </p:txBody>
      </p:sp>
      <p:pic>
        <p:nvPicPr>
          <p:cNvPr id="124" name="Kuva 123">
            <a:extLst>
              <a:ext uri="{FF2B5EF4-FFF2-40B4-BE49-F238E27FC236}">
                <a16:creationId xmlns:a16="http://schemas.microsoft.com/office/drawing/2014/main" id="{D2ACF33B-2E44-442D-8141-E32B9F9E99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5576" y="5759373"/>
            <a:ext cx="669600" cy="835102"/>
          </a:xfrm>
          <a:prstGeom prst="rect">
            <a:avLst/>
          </a:prstGeom>
        </p:spPr>
      </p:pic>
    </p:spTree>
    <p:extLst>
      <p:ext uri="{BB962C8B-B14F-4D97-AF65-F5344CB8AC3E}">
        <p14:creationId xmlns:p14="http://schemas.microsoft.com/office/powerpoint/2010/main" val="119776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ksi sisältökohdetta 1">
    <p:spTree>
      <p:nvGrpSpPr>
        <p:cNvPr id="1" name=""/>
        <p:cNvGrpSpPr/>
        <p:nvPr/>
      </p:nvGrpSpPr>
      <p:grpSpPr>
        <a:xfrm>
          <a:off x="0" y="0"/>
          <a:ext cx="0" cy="0"/>
          <a:chOff x="0" y="0"/>
          <a:chExt cx="0" cy="0"/>
        </a:xfrm>
      </p:grpSpPr>
      <p:sp>
        <p:nvSpPr>
          <p:cNvPr id="2" name="Title 1"/>
          <p:cNvSpPr>
            <a:spLocks noGrp="1"/>
          </p:cNvSpPr>
          <p:nvPr>
            <p:ph type="title"/>
          </p:nvPr>
        </p:nvSpPr>
        <p:spPr>
          <a:xfrm>
            <a:off x="706609" y="542622"/>
            <a:ext cx="10830560" cy="748580"/>
          </a:xfrm>
        </p:spPr>
        <p:txBody>
          <a:bodyPr/>
          <a:lstStyle>
            <a:lvl1pPr>
              <a:defRPr sz="4000">
                <a:solidFill>
                  <a:srgbClr val="5A5A5A"/>
                </a:solidFill>
              </a:defRPr>
            </a:lvl1pPr>
          </a:lstStyle>
          <a:p>
            <a:r>
              <a:rPr lang="en-US"/>
              <a:t>Click to edit Master title style</a:t>
            </a:r>
            <a:endParaRPr lang="en-US" dirty="0"/>
          </a:p>
        </p:txBody>
      </p:sp>
      <p:sp>
        <p:nvSpPr>
          <p:cNvPr id="8" name="Tekstin paikkamerkki 7">
            <a:extLst>
              <a:ext uri="{FF2B5EF4-FFF2-40B4-BE49-F238E27FC236}">
                <a16:creationId xmlns:a16="http://schemas.microsoft.com/office/drawing/2014/main" id="{8967A303-8057-4061-9F6A-18FC524903BF}"/>
              </a:ext>
            </a:extLst>
          </p:cNvPr>
          <p:cNvSpPr>
            <a:spLocks noGrp="1"/>
          </p:cNvSpPr>
          <p:nvPr>
            <p:ph type="body" sz="quarter" idx="15"/>
          </p:nvPr>
        </p:nvSpPr>
        <p:spPr>
          <a:xfrm>
            <a:off x="706438" y="1389063"/>
            <a:ext cx="10830560" cy="514350"/>
          </a:xfrm>
        </p:spPr>
        <p:txBody>
          <a:bodyPr/>
          <a:lstStyle>
            <a:lvl1pPr marL="0" indent="0">
              <a:buNone/>
              <a:defRPr i="1">
                <a:solidFill>
                  <a:schemeClr val="accent6"/>
                </a:solidFill>
              </a:defRPr>
            </a:lvl1pPr>
            <a:lvl2pPr marL="609585" indent="0">
              <a:buNone/>
              <a:defRPr i="1">
                <a:solidFill>
                  <a:schemeClr val="accent6"/>
                </a:solidFill>
              </a:defRPr>
            </a:lvl2pPr>
            <a:lvl3pPr marL="1219170" indent="0">
              <a:buNone/>
              <a:defRPr i="1">
                <a:solidFill>
                  <a:schemeClr val="accent6"/>
                </a:solidFill>
              </a:defRPr>
            </a:lvl3pPr>
            <a:lvl4pPr marL="1828755" indent="0">
              <a:buNone/>
              <a:defRPr i="1">
                <a:solidFill>
                  <a:schemeClr val="accent6"/>
                </a:solidFill>
              </a:defRPr>
            </a:lvl4pPr>
            <a:lvl5pPr marL="2438339" indent="0">
              <a:buNone/>
              <a:defRPr i="1">
                <a:solidFill>
                  <a:schemeClr val="accent6"/>
                </a:solidFill>
              </a:defRPr>
            </a:lvl5pPr>
          </a:lstStyle>
          <a:p>
            <a:pPr lvl="0"/>
            <a:r>
              <a:rPr lang="en-US"/>
              <a:t>Click to edit Master text styles</a:t>
            </a:r>
          </a:p>
        </p:txBody>
      </p:sp>
      <p:sp>
        <p:nvSpPr>
          <p:cNvPr id="3" name="Content Placeholder 2"/>
          <p:cNvSpPr>
            <a:spLocks noGrp="1"/>
          </p:cNvSpPr>
          <p:nvPr>
            <p:ph idx="1"/>
          </p:nvPr>
        </p:nvSpPr>
        <p:spPr>
          <a:xfrm>
            <a:off x="706608" y="2131704"/>
            <a:ext cx="4763499" cy="3788345"/>
          </a:xfrm>
        </p:spPr>
        <p:txBody>
          <a:bodyPr/>
          <a:lstStyle>
            <a:lvl1pPr marL="228594" indent="-228594">
              <a:lnSpc>
                <a:spcPct val="100000"/>
              </a:lnSpc>
              <a:spcAft>
                <a:spcPts val="0"/>
              </a:spcAft>
              <a:buFont typeface="Arial" panose="020B0604020202020204" pitchFamily="34" charset="0"/>
              <a:buChar char="•"/>
              <a:defRPr sz="2400"/>
            </a:lvl1pPr>
            <a:lvl2pPr marL="838179" indent="-228594">
              <a:lnSpc>
                <a:spcPct val="100000"/>
              </a:lnSpc>
              <a:spcAft>
                <a:spcPts val="0"/>
              </a:spcAft>
              <a:buFont typeface="Arial" panose="020B0604020202020204" pitchFamily="34" charset="0"/>
              <a:buChar char="•"/>
              <a:defRPr sz="2200"/>
            </a:lvl2pPr>
            <a:lvl3pPr marL="1447764" indent="-228594">
              <a:lnSpc>
                <a:spcPct val="100000"/>
              </a:lnSpc>
              <a:spcAft>
                <a:spcPts val="0"/>
              </a:spcAft>
              <a:buFont typeface="Arial" panose="020B0604020202020204" pitchFamily="34" charset="0"/>
              <a:buChar char="•"/>
              <a:defRPr sz="2000"/>
            </a:lvl3pPr>
            <a:lvl4pPr marL="2057349" indent="-228594">
              <a:lnSpc>
                <a:spcPct val="100000"/>
              </a:lnSpc>
              <a:spcAft>
                <a:spcPts val="0"/>
              </a:spcAft>
              <a:buFont typeface="Arial" panose="020B0604020202020204" pitchFamily="34" charset="0"/>
              <a:buChar char="•"/>
              <a:defRPr sz="1800"/>
            </a:lvl4pPr>
            <a:lvl5pPr marL="2666933" indent="-228594">
              <a:lnSpc>
                <a:spcPct val="100000"/>
              </a:lnSpc>
              <a:spcAft>
                <a:spcPts val="0"/>
              </a:spcAft>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2"/>
          </p:nvPr>
        </p:nvSpPr>
        <p:spPr>
          <a:xfrm>
            <a:off x="6091766" y="2131704"/>
            <a:ext cx="5445404" cy="3788345"/>
          </a:xfrm>
        </p:spPr>
        <p:txBody>
          <a:bodyPr/>
          <a:lstStyle>
            <a:lvl1pPr marL="228594" indent="-228594">
              <a:lnSpc>
                <a:spcPct val="100000"/>
              </a:lnSpc>
              <a:spcAft>
                <a:spcPts val="0"/>
              </a:spcAft>
              <a:buFont typeface="Arial" panose="020B0604020202020204" pitchFamily="34" charset="0"/>
              <a:buChar char="•"/>
              <a:defRPr sz="2400"/>
            </a:lvl1pPr>
            <a:lvl2pPr marL="838179" indent="-228594">
              <a:lnSpc>
                <a:spcPct val="100000"/>
              </a:lnSpc>
              <a:spcAft>
                <a:spcPts val="0"/>
              </a:spcAft>
              <a:buFont typeface="Arial" panose="020B0604020202020204" pitchFamily="34" charset="0"/>
              <a:buChar char="•"/>
              <a:defRPr sz="2200"/>
            </a:lvl2pPr>
            <a:lvl3pPr marL="1447764" indent="-228594">
              <a:lnSpc>
                <a:spcPct val="100000"/>
              </a:lnSpc>
              <a:spcAft>
                <a:spcPts val="0"/>
              </a:spcAft>
              <a:buFont typeface="Arial" panose="020B0604020202020204" pitchFamily="34" charset="0"/>
              <a:buChar char="•"/>
              <a:defRPr sz="2000"/>
            </a:lvl3pPr>
            <a:lvl4pPr marL="2057349" indent="-228594">
              <a:lnSpc>
                <a:spcPct val="100000"/>
              </a:lnSpc>
              <a:spcAft>
                <a:spcPts val="0"/>
              </a:spcAft>
              <a:buFont typeface="Arial" panose="020B0604020202020204" pitchFamily="34" charset="0"/>
              <a:buChar char="•"/>
              <a:defRPr sz="1800"/>
            </a:lvl4pPr>
            <a:lvl5pPr marL="2666933" indent="-228594">
              <a:lnSpc>
                <a:spcPct val="100000"/>
              </a:lnSpc>
              <a:spcAft>
                <a:spcPts val="0"/>
              </a:spcAft>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äivämäärän paikkamerkki 3">
            <a:extLst>
              <a:ext uri="{FF2B5EF4-FFF2-40B4-BE49-F238E27FC236}">
                <a16:creationId xmlns:a16="http://schemas.microsoft.com/office/drawing/2014/main" id="{BE499DAB-4B93-A146-8A11-152742CB6523}"/>
              </a:ext>
            </a:extLst>
          </p:cNvPr>
          <p:cNvSpPr>
            <a:spLocks noGrp="1"/>
          </p:cNvSpPr>
          <p:nvPr>
            <p:ph type="dt" sz="half" idx="13"/>
          </p:nvPr>
        </p:nvSpPr>
        <p:spPr/>
        <p:txBody>
          <a:bodyPr/>
          <a:lstStyle/>
          <a:p>
            <a:fld id="{3CCCA4CD-6F14-41D3-88DB-F496CB99EC98}" type="datetime1">
              <a:rPr lang="fi-FI" smtClean="0"/>
              <a:t>17.12.2021</a:t>
            </a:fld>
            <a:endParaRPr lang="fi-FI"/>
          </a:p>
        </p:txBody>
      </p:sp>
      <p:sp>
        <p:nvSpPr>
          <p:cNvPr id="5" name="Alatunnisteen paikkamerkki 4">
            <a:extLst>
              <a:ext uri="{FF2B5EF4-FFF2-40B4-BE49-F238E27FC236}">
                <a16:creationId xmlns:a16="http://schemas.microsoft.com/office/drawing/2014/main" id="{244A27A7-6DBE-4F15-905B-D226507E4A81}"/>
              </a:ext>
            </a:extLst>
          </p:cNvPr>
          <p:cNvSpPr>
            <a:spLocks noGrp="1"/>
          </p:cNvSpPr>
          <p:nvPr>
            <p:ph type="ftr" sz="quarter" idx="14"/>
          </p:nvPr>
        </p:nvSpPr>
        <p:spPr/>
        <p:txBody>
          <a:bodyPr/>
          <a:lstStyle/>
          <a:p>
            <a:endParaRPr lang="fi-FI"/>
          </a:p>
        </p:txBody>
      </p:sp>
    </p:spTree>
    <p:extLst>
      <p:ext uri="{BB962C8B-B14F-4D97-AF65-F5344CB8AC3E}">
        <p14:creationId xmlns:p14="http://schemas.microsoft.com/office/powerpoint/2010/main" val="348570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sältö ja kuva 1">
    <p:spTree>
      <p:nvGrpSpPr>
        <p:cNvPr id="1" name=""/>
        <p:cNvGrpSpPr/>
        <p:nvPr/>
      </p:nvGrpSpPr>
      <p:grpSpPr>
        <a:xfrm>
          <a:off x="0" y="0"/>
          <a:ext cx="0" cy="0"/>
          <a:chOff x="0" y="0"/>
          <a:chExt cx="0" cy="0"/>
        </a:xfrm>
      </p:grpSpPr>
      <p:sp>
        <p:nvSpPr>
          <p:cNvPr id="2" name="Title 1"/>
          <p:cNvSpPr>
            <a:spLocks noGrp="1"/>
          </p:cNvSpPr>
          <p:nvPr>
            <p:ph type="title"/>
          </p:nvPr>
        </p:nvSpPr>
        <p:spPr>
          <a:xfrm>
            <a:off x="706609" y="530441"/>
            <a:ext cx="6201073" cy="748580"/>
          </a:xfrm>
        </p:spPr>
        <p:txBody>
          <a:bodyPr/>
          <a:lstStyle>
            <a:lvl1pPr>
              <a:defRPr sz="4000">
                <a:solidFill>
                  <a:srgbClr val="5A5A5A"/>
                </a:solidFill>
              </a:defRPr>
            </a:lvl1pPr>
          </a:lstStyle>
          <a:p>
            <a:r>
              <a:rPr lang="en-US"/>
              <a:t>Click to edit Master title style</a:t>
            </a:r>
            <a:endParaRPr lang="en-US" dirty="0"/>
          </a:p>
        </p:txBody>
      </p:sp>
      <p:sp>
        <p:nvSpPr>
          <p:cNvPr id="3" name="Content Placeholder 2"/>
          <p:cNvSpPr>
            <a:spLocks noGrp="1"/>
          </p:cNvSpPr>
          <p:nvPr>
            <p:ph idx="1"/>
          </p:nvPr>
        </p:nvSpPr>
        <p:spPr>
          <a:xfrm>
            <a:off x="706608" y="2119523"/>
            <a:ext cx="6201075" cy="3991072"/>
          </a:xfrm>
        </p:spPr>
        <p:txBody>
          <a:bodyPr/>
          <a:lstStyle>
            <a:lvl1pPr marL="228594" indent="-228594">
              <a:lnSpc>
                <a:spcPct val="100000"/>
              </a:lnSpc>
              <a:spcAft>
                <a:spcPts val="0"/>
              </a:spcAft>
              <a:buFont typeface="Arial" panose="020B0604020202020204" pitchFamily="34" charset="0"/>
              <a:buChar char="•"/>
              <a:defRPr sz="2400"/>
            </a:lvl1pPr>
            <a:lvl2pPr marL="838179" indent="-228594">
              <a:lnSpc>
                <a:spcPct val="100000"/>
              </a:lnSpc>
              <a:spcAft>
                <a:spcPts val="0"/>
              </a:spcAft>
              <a:buFont typeface="Arial" panose="020B0604020202020204" pitchFamily="34" charset="0"/>
              <a:buChar char="•"/>
              <a:defRPr sz="2200"/>
            </a:lvl2pPr>
            <a:lvl3pPr marL="1447764" indent="-228594">
              <a:lnSpc>
                <a:spcPct val="100000"/>
              </a:lnSpc>
              <a:spcAft>
                <a:spcPts val="0"/>
              </a:spcAft>
              <a:buFont typeface="Arial" panose="020B0604020202020204" pitchFamily="34" charset="0"/>
              <a:buChar char="•"/>
              <a:defRPr sz="2000"/>
            </a:lvl3pPr>
            <a:lvl4pPr marL="2057349" indent="-228594">
              <a:lnSpc>
                <a:spcPct val="100000"/>
              </a:lnSpc>
              <a:spcAft>
                <a:spcPts val="0"/>
              </a:spcAft>
              <a:buFont typeface="Arial" panose="020B0604020202020204" pitchFamily="34" charset="0"/>
              <a:buChar char="•"/>
              <a:defRPr sz="1800"/>
            </a:lvl4pPr>
            <a:lvl5pPr marL="2666933" indent="-228594">
              <a:lnSpc>
                <a:spcPct val="100000"/>
              </a:lnSpc>
              <a:spcAft>
                <a:spcPts val="0"/>
              </a:spcAft>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0"/>
          </p:nvPr>
        </p:nvSpPr>
        <p:spPr>
          <a:xfrm>
            <a:off x="7513781" y="0"/>
            <a:ext cx="4678220" cy="6858000"/>
          </a:xfrm>
        </p:spPr>
        <p:txBody>
          <a:bodyPr/>
          <a:lstStyle/>
          <a:p>
            <a:r>
              <a:rPr lang="en-US"/>
              <a:t>Click icon to add picture</a:t>
            </a:r>
          </a:p>
        </p:txBody>
      </p:sp>
      <p:sp>
        <p:nvSpPr>
          <p:cNvPr id="4" name="Päivämäärän paikkamerkki 3">
            <a:extLst>
              <a:ext uri="{FF2B5EF4-FFF2-40B4-BE49-F238E27FC236}">
                <a16:creationId xmlns:a16="http://schemas.microsoft.com/office/drawing/2014/main" id="{831291EC-8538-9A49-8625-2FAA687AEB29}"/>
              </a:ext>
            </a:extLst>
          </p:cNvPr>
          <p:cNvSpPr>
            <a:spLocks noGrp="1"/>
          </p:cNvSpPr>
          <p:nvPr>
            <p:ph type="dt" sz="half" idx="12"/>
          </p:nvPr>
        </p:nvSpPr>
        <p:spPr/>
        <p:txBody>
          <a:bodyPr/>
          <a:lstStyle/>
          <a:p>
            <a:fld id="{DB915CE1-3223-4A02-B664-DD1B55AF2653}" type="datetime1">
              <a:rPr lang="fi-FI" smtClean="0"/>
              <a:t>17.12.2021</a:t>
            </a:fld>
            <a:endParaRPr lang="fi-FI"/>
          </a:p>
        </p:txBody>
      </p:sp>
      <p:sp>
        <p:nvSpPr>
          <p:cNvPr id="5" name="Alatunnisteen paikkamerkki 4">
            <a:extLst>
              <a:ext uri="{FF2B5EF4-FFF2-40B4-BE49-F238E27FC236}">
                <a16:creationId xmlns:a16="http://schemas.microsoft.com/office/drawing/2014/main" id="{A9F7D4D8-05B7-437D-8EA5-1F0E55302C9E}"/>
              </a:ext>
            </a:extLst>
          </p:cNvPr>
          <p:cNvSpPr>
            <a:spLocks noGrp="1"/>
          </p:cNvSpPr>
          <p:nvPr>
            <p:ph type="ftr" sz="quarter" idx="13"/>
          </p:nvPr>
        </p:nvSpPr>
        <p:spPr/>
        <p:txBody>
          <a:bodyPr/>
          <a:lstStyle/>
          <a:p>
            <a:endParaRPr lang="fi-FI"/>
          </a:p>
        </p:txBody>
      </p:sp>
      <p:sp>
        <p:nvSpPr>
          <p:cNvPr id="8" name="Tekstin paikkamerkki 7">
            <a:extLst>
              <a:ext uri="{FF2B5EF4-FFF2-40B4-BE49-F238E27FC236}">
                <a16:creationId xmlns:a16="http://schemas.microsoft.com/office/drawing/2014/main" id="{CD81CF61-FDCD-4887-8E47-9D1A4E8FF269}"/>
              </a:ext>
            </a:extLst>
          </p:cNvPr>
          <p:cNvSpPr>
            <a:spLocks noGrp="1"/>
          </p:cNvSpPr>
          <p:nvPr>
            <p:ph type="body" sz="quarter" idx="14"/>
          </p:nvPr>
        </p:nvSpPr>
        <p:spPr>
          <a:xfrm>
            <a:off x="706438" y="1389063"/>
            <a:ext cx="6201073" cy="514350"/>
          </a:xfrm>
        </p:spPr>
        <p:txBody>
          <a:bodyPr/>
          <a:lstStyle>
            <a:lvl1pPr marL="0" indent="0">
              <a:buNone/>
              <a:defRPr i="1">
                <a:solidFill>
                  <a:schemeClr val="accent6"/>
                </a:solidFill>
              </a:defRPr>
            </a:lvl1pPr>
            <a:lvl2pPr marL="609585" indent="0">
              <a:buNone/>
              <a:defRPr i="1">
                <a:solidFill>
                  <a:schemeClr val="accent6"/>
                </a:solidFill>
              </a:defRPr>
            </a:lvl2pPr>
            <a:lvl3pPr marL="1219170" indent="0">
              <a:buNone/>
              <a:defRPr i="1">
                <a:solidFill>
                  <a:schemeClr val="accent6"/>
                </a:solidFill>
              </a:defRPr>
            </a:lvl3pPr>
            <a:lvl4pPr marL="1828755" indent="0">
              <a:buNone/>
              <a:defRPr i="1">
                <a:solidFill>
                  <a:schemeClr val="accent6"/>
                </a:solidFill>
              </a:defRPr>
            </a:lvl4pPr>
            <a:lvl5pPr marL="2438339" indent="0">
              <a:buNone/>
              <a:defRPr i="1">
                <a:solidFill>
                  <a:schemeClr val="accent6"/>
                </a:solidFill>
              </a:defRPr>
            </a:lvl5pPr>
          </a:lstStyle>
          <a:p>
            <a:pPr lvl="0"/>
            <a:r>
              <a:rPr lang="en-US"/>
              <a:t>Click to edit Master text styles</a:t>
            </a:r>
          </a:p>
        </p:txBody>
      </p:sp>
    </p:spTree>
    <p:extLst>
      <p:ext uri="{BB962C8B-B14F-4D97-AF65-F5344CB8AC3E}">
        <p14:creationId xmlns:p14="http://schemas.microsoft.com/office/powerpoint/2010/main" val="137280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sältö ja kuva 2">
    <p:spTree>
      <p:nvGrpSpPr>
        <p:cNvPr id="1" name=""/>
        <p:cNvGrpSpPr/>
        <p:nvPr/>
      </p:nvGrpSpPr>
      <p:grpSpPr>
        <a:xfrm>
          <a:off x="0" y="0"/>
          <a:ext cx="0" cy="0"/>
          <a:chOff x="0" y="0"/>
          <a:chExt cx="0" cy="0"/>
        </a:xfrm>
      </p:grpSpPr>
      <p:sp>
        <p:nvSpPr>
          <p:cNvPr id="2" name="Title 1"/>
          <p:cNvSpPr>
            <a:spLocks noGrp="1"/>
          </p:cNvSpPr>
          <p:nvPr>
            <p:ph type="title"/>
          </p:nvPr>
        </p:nvSpPr>
        <p:spPr>
          <a:xfrm>
            <a:off x="706610" y="530440"/>
            <a:ext cx="4763497" cy="791907"/>
          </a:xfrm>
        </p:spPr>
        <p:txBody>
          <a:bodyPr/>
          <a:lstStyle>
            <a:lvl1pPr>
              <a:defRPr sz="4000">
                <a:solidFill>
                  <a:srgbClr val="5A5A5A"/>
                </a:solidFill>
              </a:defRPr>
            </a:lvl1pPr>
          </a:lstStyle>
          <a:p>
            <a:r>
              <a:rPr lang="en-US"/>
              <a:t>Click to edit Master title style</a:t>
            </a:r>
            <a:endParaRPr lang="en-US" dirty="0"/>
          </a:p>
        </p:txBody>
      </p:sp>
      <p:sp>
        <p:nvSpPr>
          <p:cNvPr id="8" name="Tekstin paikkamerkki 7">
            <a:extLst>
              <a:ext uri="{FF2B5EF4-FFF2-40B4-BE49-F238E27FC236}">
                <a16:creationId xmlns:a16="http://schemas.microsoft.com/office/drawing/2014/main" id="{B05F3BF9-AE10-4716-9C2C-18C8107A806E}"/>
              </a:ext>
            </a:extLst>
          </p:cNvPr>
          <p:cNvSpPr>
            <a:spLocks noGrp="1"/>
          </p:cNvSpPr>
          <p:nvPr>
            <p:ph type="body" sz="quarter" idx="14"/>
          </p:nvPr>
        </p:nvSpPr>
        <p:spPr>
          <a:xfrm>
            <a:off x="706438" y="1389063"/>
            <a:ext cx="4764087" cy="514350"/>
          </a:xfrm>
        </p:spPr>
        <p:txBody>
          <a:bodyPr/>
          <a:lstStyle>
            <a:lvl1pPr marL="0" indent="0">
              <a:buNone/>
              <a:defRPr i="1">
                <a:solidFill>
                  <a:schemeClr val="accent6"/>
                </a:solidFill>
              </a:defRPr>
            </a:lvl1pPr>
            <a:lvl2pPr marL="609585" indent="0">
              <a:buNone/>
              <a:defRPr i="1">
                <a:solidFill>
                  <a:schemeClr val="accent6"/>
                </a:solidFill>
              </a:defRPr>
            </a:lvl2pPr>
            <a:lvl3pPr marL="1219170" indent="0">
              <a:buNone/>
              <a:defRPr i="1">
                <a:solidFill>
                  <a:schemeClr val="accent6"/>
                </a:solidFill>
              </a:defRPr>
            </a:lvl3pPr>
            <a:lvl4pPr marL="1828755" indent="0">
              <a:buNone/>
              <a:defRPr i="1">
                <a:solidFill>
                  <a:schemeClr val="accent6"/>
                </a:solidFill>
              </a:defRPr>
            </a:lvl4pPr>
            <a:lvl5pPr marL="2438339" indent="0">
              <a:buNone/>
              <a:defRPr i="1">
                <a:solidFill>
                  <a:schemeClr val="accent6"/>
                </a:solidFill>
              </a:defRPr>
            </a:lvl5pPr>
          </a:lstStyle>
          <a:p>
            <a:pPr lvl="0"/>
            <a:r>
              <a:rPr lang="en-US"/>
              <a:t>Click to edit Master text styles</a:t>
            </a:r>
          </a:p>
        </p:txBody>
      </p:sp>
      <p:sp>
        <p:nvSpPr>
          <p:cNvPr id="3" name="Content Placeholder 2"/>
          <p:cNvSpPr>
            <a:spLocks noGrp="1"/>
          </p:cNvSpPr>
          <p:nvPr>
            <p:ph idx="1"/>
          </p:nvPr>
        </p:nvSpPr>
        <p:spPr>
          <a:xfrm>
            <a:off x="706608" y="2119521"/>
            <a:ext cx="4763499" cy="3991073"/>
          </a:xfrm>
        </p:spPr>
        <p:txBody>
          <a:bodyPr/>
          <a:lstStyle>
            <a:lvl1pPr marL="228594" indent="-228594">
              <a:lnSpc>
                <a:spcPct val="100000"/>
              </a:lnSpc>
              <a:spcAft>
                <a:spcPts val="0"/>
              </a:spcAft>
              <a:buFont typeface="Arial" panose="020B0604020202020204" pitchFamily="34" charset="0"/>
              <a:buChar char="•"/>
              <a:defRPr sz="2400" baseline="0"/>
            </a:lvl1pPr>
            <a:lvl2pPr marL="838179" indent="-228594">
              <a:lnSpc>
                <a:spcPct val="100000"/>
              </a:lnSpc>
              <a:spcAft>
                <a:spcPts val="0"/>
              </a:spcAft>
              <a:buFont typeface="Arial" panose="020B0604020202020204" pitchFamily="34" charset="0"/>
              <a:buChar char="•"/>
              <a:defRPr sz="2200" baseline="0"/>
            </a:lvl2pPr>
            <a:lvl3pPr marL="1447764" indent="-228594">
              <a:lnSpc>
                <a:spcPct val="100000"/>
              </a:lnSpc>
              <a:spcAft>
                <a:spcPts val="0"/>
              </a:spcAft>
              <a:buFont typeface="Arial" panose="020B0604020202020204" pitchFamily="34" charset="0"/>
              <a:buChar char="•"/>
              <a:defRPr sz="2000" baseline="0"/>
            </a:lvl3pPr>
            <a:lvl4pPr marL="2057349" indent="-228594">
              <a:lnSpc>
                <a:spcPct val="100000"/>
              </a:lnSpc>
              <a:spcAft>
                <a:spcPts val="0"/>
              </a:spcAft>
              <a:buFont typeface="Arial" panose="020B0604020202020204" pitchFamily="34" charset="0"/>
              <a:buChar char="•"/>
              <a:defRPr sz="1800" baseline="0"/>
            </a:lvl4pPr>
            <a:lvl5pPr marL="2666933" indent="-228594">
              <a:lnSpc>
                <a:spcPct val="100000"/>
              </a:lnSpc>
              <a:spcAft>
                <a:spcPts val="0"/>
              </a:spcAft>
              <a:buFont typeface="Arial" panose="020B0604020202020204" pitchFamily="34" charset="0"/>
              <a:buChar char="•"/>
              <a:defRPr sz="18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9"/>
          <p:cNvSpPr>
            <a:spLocks noGrp="1"/>
          </p:cNvSpPr>
          <p:nvPr>
            <p:ph type="pic" sz="quarter" idx="10"/>
          </p:nvPr>
        </p:nvSpPr>
        <p:spPr>
          <a:xfrm>
            <a:off x="6091434" y="0"/>
            <a:ext cx="6100567" cy="6858000"/>
          </a:xfrm>
        </p:spPr>
        <p:txBody>
          <a:bodyPr/>
          <a:lstStyle/>
          <a:p>
            <a:r>
              <a:rPr lang="en-US"/>
              <a:t>Click icon to add picture</a:t>
            </a:r>
          </a:p>
        </p:txBody>
      </p:sp>
      <p:sp>
        <p:nvSpPr>
          <p:cNvPr id="4" name="Päivämäärän paikkamerkki 3">
            <a:extLst>
              <a:ext uri="{FF2B5EF4-FFF2-40B4-BE49-F238E27FC236}">
                <a16:creationId xmlns:a16="http://schemas.microsoft.com/office/drawing/2014/main" id="{F06633DB-5C09-5344-86D2-8601BB4F08E1}"/>
              </a:ext>
            </a:extLst>
          </p:cNvPr>
          <p:cNvSpPr>
            <a:spLocks noGrp="1"/>
          </p:cNvSpPr>
          <p:nvPr>
            <p:ph type="dt" sz="half" idx="12"/>
          </p:nvPr>
        </p:nvSpPr>
        <p:spPr/>
        <p:txBody>
          <a:bodyPr/>
          <a:lstStyle/>
          <a:p>
            <a:fld id="{5620FE68-86EA-4C49-A040-545AD8ABDD68}" type="datetime1">
              <a:rPr lang="fi-FI" smtClean="0"/>
              <a:t>17.12.2021</a:t>
            </a:fld>
            <a:endParaRPr lang="fi-FI"/>
          </a:p>
        </p:txBody>
      </p:sp>
      <p:sp>
        <p:nvSpPr>
          <p:cNvPr id="5" name="Alatunnisteen paikkamerkki 4">
            <a:extLst>
              <a:ext uri="{FF2B5EF4-FFF2-40B4-BE49-F238E27FC236}">
                <a16:creationId xmlns:a16="http://schemas.microsoft.com/office/drawing/2014/main" id="{03379BC0-E52B-4819-8212-7B9F1956074D}"/>
              </a:ext>
            </a:extLst>
          </p:cNvPr>
          <p:cNvSpPr>
            <a:spLocks noGrp="1"/>
          </p:cNvSpPr>
          <p:nvPr>
            <p:ph type="ftr" sz="quarter" idx="13"/>
          </p:nvPr>
        </p:nvSpPr>
        <p:spPr/>
        <p:txBody>
          <a:bodyPr/>
          <a:lstStyle/>
          <a:p>
            <a:endParaRPr lang="fi-FI"/>
          </a:p>
        </p:txBody>
      </p:sp>
    </p:spTree>
    <p:extLst>
      <p:ext uri="{BB962C8B-B14F-4D97-AF65-F5344CB8AC3E}">
        <p14:creationId xmlns:p14="http://schemas.microsoft.com/office/powerpoint/2010/main" val="91256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isältö ja sitaatti 1">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69E1861C-015B-4C77-A3CB-0F5C9FDFA310}"/>
              </a:ext>
            </a:extLst>
          </p:cNvPr>
          <p:cNvSpPr>
            <a:spLocks noGrp="1"/>
          </p:cNvSpPr>
          <p:nvPr>
            <p:ph type="title"/>
          </p:nvPr>
        </p:nvSpPr>
        <p:spPr>
          <a:xfrm>
            <a:off x="706610" y="274639"/>
            <a:ext cx="4763497" cy="1143000"/>
          </a:xfrm>
        </p:spPr>
        <p:txBody>
          <a:bodyPr/>
          <a:lstStyle/>
          <a:p>
            <a:r>
              <a:rPr lang="en-US"/>
              <a:t>Click to edit Master title style</a:t>
            </a:r>
            <a:endParaRPr lang="fi-FI"/>
          </a:p>
        </p:txBody>
      </p:sp>
      <p:sp>
        <p:nvSpPr>
          <p:cNvPr id="14" name="Tekstin paikkamerkki 7">
            <a:extLst>
              <a:ext uri="{FF2B5EF4-FFF2-40B4-BE49-F238E27FC236}">
                <a16:creationId xmlns:a16="http://schemas.microsoft.com/office/drawing/2014/main" id="{06DF386E-A1E5-430A-9F3D-202CD0204FFE}"/>
              </a:ext>
            </a:extLst>
          </p:cNvPr>
          <p:cNvSpPr>
            <a:spLocks noGrp="1"/>
          </p:cNvSpPr>
          <p:nvPr>
            <p:ph type="body" sz="quarter" idx="15"/>
          </p:nvPr>
        </p:nvSpPr>
        <p:spPr>
          <a:xfrm>
            <a:off x="706438" y="1389063"/>
            <a:ext cx="4764087" cy="514350"/>
          </a:xfrm>
        </p:spPr>
        <p:txBody>
          <a:bodyPr/>
          <a:lstStyle>
            <a:lvl1pPr marL="0" indent="0">
              <a:buNone/>
              <a:defRPr i="1">
                <a:solidFill>
                  <a:schemeClr val="accent6"/>
                </a:solidFill>
              </a:defRPr>
            </a:lvl1pPr>
            <a:lvl2pPr marL="609585" indent="0">
              <a:buNone/>
              <a:defRPr i="1">
                <a:solidFill>
                  <a:schemeClr val="accent6"/>
                </a:solidFill>
              </a:defRPr>
            </a:lvl2pPr>
            <a:lvl3pPr marL="1219170" indent="0">
              <a:buNone/>
              <a:defRPr i="1">
                <a:solidFill>
                  <a:schemeClr val="accent6"/>
                </a:solidFill>
              </a:defRPr>
            </a:lvl3pPr>
            <a:lvl4pPr marL="1828755" indent="0">
              <a:buNone/>
              <a:defRPr i="1">
                <a:solidFill>
                  <a:schemeClr val="accent6"/>
                </a:solidFill>
              </a:defRPr>
            </a:lvl4pPr>
            <a:lvl5pPr marL="2438339" indent="0">
              <a:buNone/>
              <a:defRPr i="1">
                <a:solidFill>
                  <a:schemeClr val="accent6"/>
                </a:solidFill>
              </a:defRPr>
            </a:lvl5pPr>
          </a:lstStyle>
          <a:p>
            <a:pPr lvl="0"/>
            <a:r>
              <a:rPr lang="en-US"/>
              <a:t>Click to edit Master text styles</a:t>
            </a:r>
          </a:p>
        </p:txBody>
      </p:sp>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b="1870"/>
          <a:stretch/>
        </p:blipFill>
        <p:spPr>
          <a:xfrm>
            <a:off x="10310546" y="4739805"/>
            <a:ext cx="1881455" cy="2118195"/>
          </a:xfrm>
          <a:prstGeom prst="rect">
            <a:avLst/>
          </a:prstGeom>
        </p:spPr>
      </p:pic>
      <p:sp>
        <p:nvSpPr>
          <p:cNvPr id="15" name="Rectangle 14"/>
          <p:cNvSpPr/>
          <p:nvPr/>
        </p:nvSpPr>
        <p:spPr>
          <a:xfrm>
            <a:off x="6091432" y="0"/>
            <a:ext cx="6100568"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7" name="Text Placeholder 6"/>
          <p:cNvSpPr>
            <a:spLocks noGrp="1"/>
          </p:cNvSpPr>
          <p:nvPr>
            <p:ph type="body" sz="quarter" idx="12"/>
          </p:nvPr>
        </p:nvSpPr>
        <p:spPr>
          <a:xfrm>
            <a:off x="7056967" y="2168942"/>
            <a:ext cx="4419600" cy="3020484"/>
          </a:xfrm>
        </p:spPr>
        <p:txBody>
          <a:bodyPr/>
          <a:lstStyle>
            <a:lvl1pPr marL="0" indent="0">
              <a:lnSpc>
                <a:spcPct val="100000"/>
              </a:lnSpc>
              <a:buFont typeface="+mj-lt"/>
              <a:buNone/>
              <a:defRPr sz="5200" b="1" i="0">
                <a:solidFill>
                  <a:schemeClr val="bg1"/>
                </a:solidFill>
                <a:latin typeface="Calibri"/>
                <a:cs typeface="Calibri"/>
              </a:defRPr>
            </a:lvl1pPr>
            <a:lvl2pPr marL="609585" indent="0">
              <a:buFont typeface="+mj-lt"/>
              <a:buNone/>
              <a:defRPr>
                <a:latin typeface="Avenir Black"/>
                <a:cs typeface="Avenir Black"/>
              </a:defRPr>
            </a:lvl2pPr>
            <a:lvl3pPr marL="1219170" indent="0">
              <a:buFont typeface="+mj-lt"/>
              <a:buNone/>
              <a:defRPr>
                <a:latin typeface="Avenir Black"/>
                <a:cs typeface="Avenir Black"/>
              </a:defRPr>
            </a:lvl3pPr>
            <a:lvl4pPr marL="1828754" indent="0">
              <a:buFont typeface="+mj-lt"/>
              <a:buNone/>
              <a:defRPr>
                <a:latin typeface="Avenir Black"/>
                <a:cs typeface="Avenir Black"/>
              </a:defRPr>
            </a:lvl4pPr>
            <a:lvl5pPr marL="2438339" indent="0">
              <a:buFont typeface="+mj-lt"/>
              <a:buNone/>
              <a:defRPr>
                <a:latin typeface="Avenir Black"/>
                <a:cs typeface="Avenir Black"/>
              </a:defRPr>
            </a:lvl5pPr>
          </a:lstStyle>
          <a:p>
            <a:pPr lvl="0"/>
            <a:r>
              <a:rPr lang="en-US"/>
              <a:t>Click to edit Master text styles</a:t>
            </a:r>
          </a:p>
        </p:txBody>
      </p:sp>
      <p:sp>
        <p:nvSpPr>
          <p:cNvPr id="6" name="Päivämäärän paikkamerkki 5">
            <a:extLst>
              <a:ext uri="{FF2B5EF4-FFF2-40B4-BE49-F238E27FC236}">
                <a16:creationId xmlns:a16="http://schemas.microsoft.com/office/drawing/2014/main" id="{1ABF43EB-7301-6146-B226-DC9CF9AB681B}"/>
              </a:ext>
            </a:extLst>
          </p:cNvPr>
          <p:cNvSpPr>
            <a:spLocks noGrp="1"/>
          </p:cNvSpPr>
          <p:nvPr>
            <p:ph type="dt" sz="half" idx="13"/>
          </p:nvPr>
        </p:nvSpPr>
        <p:spPr/>
        <p:txBody>
          <a:bodyPr/>
          <a:lstStyle/>
          <a:p>
            <a:fld id="{D7B7BC34-56CC-42B4-A8B0-EC9E11036937}" type="datetime1">
              <a:rPr lang="fi-FI" smtClean="0"/>
              <a:t>17.12.2021</a:t>
            </a:fld>
            <a:endParaRPr lang="fi-FI"/>
          </a:p>
        </p:txBody>
      </p:sp>
      <p:sp>
        <p:nvSpPr>
          <p:cNvPr id="4" name="Alatunnisteen paikkamerkki 3">
            <a:extLst>
              <a:ext uri="{FF2B5EF4-FFF2-40B4-BE49-F238E27FC236}">
                <a16:creationId xmlns:a16="http://schemas.microsoft.com/office/drawing/2014/main" id="{72D223E2-7031-4BCD-90BF-3EE5FC910509}"/>
              </a:ext>
            </a:extLst>
          </p:cNvPr>
          <p:cNvSpPr>
            <a:spLocks noGrp="1"/>
          </p:cNvSpPr>
          <p:nvPr>
            <p:ph type="ftr" sz="quarter" idx="14"/>
          </p:nvPr>
        </p:nvSpPr>
        <p:spPr/>
        <p:txBody>
          <a:bodyPr/>
          <a:lstStyle/>
          <a:p>
            <a:endParaRPr lang="fi-FI"/>
          </a:p>
        </p:txBody>
      </p:sp>
      <p:sp>
        <p:nvSpPr>
          <p:cNvPr id="16" name="Content Placeholder 2">
            <a:extLst>
              <a:ext uri="{FF2B5EF4-FFF2-40B4-BE49-F238E27FC236}">
                <a16:creationId xmlns:a16="http://schemas.microsoft.com/office/drawing/2014/main" id="{14C705E3-E78A-4518-802C-EF494CB26ABD}"/>
              </a:ext>
            </a:extLst>
          </p:cNvPr>
          <p:cNvSpPr>
            <a:spLocks noGrp="1"/>
          </p:cNvSpPr>
          <p:nvPr>
            <p:ph idx="1"/>
          </p:nvPr>
        </p:nvSpPr>
        <p:spPr>
          <a:xfrm>
            <a:off x="706608" y="2119521"/>
            <a:ext cx="4763499" cy="3991073"/>
          </a:xfrm>
        </p:spPr>
        <p:txBody>
          <a:bodyPr/>
          <a:lstStyle>
            <a:lvl1pPr marL="228594" indent="-228594">
              <a:lnSpc>
                <a:spcPct val="100000"/>
              </a:lnSpc>
              <a:spcAft>
                <a:spcPts val="0"/>
              </a:spcAft>
              <a:buFont typeface="Arial" panose="020B0604020202020204" pitchFamily="34" charset="0"/>
              <a:buChar char="•"/>
              <a:defRPr sz="2400" baseline="0"/>
            </a:lvl1pPr>
            <a:lvl2pPr marL="838179" indent="-228594">
              <a:lnSpc>
                <a:spcPct val="100000"/>
              </a:lnSpc>
              <a:spcAft>
                <a:spcPts val="0"/>
              </a:spcAft>
              <a:buFont typeface="Arial" panose="020B0604020202020204" pitchFamily="34" charset="0"/>
              <a:buChar char="•"/>
              <a:defRPr sz="2200" baseline="0"/>
            </a:lvl2pPr>
            <a:lvl3pPr marL="1447764" indent="-228594">
              <a:lnSpc>
                <a:spcPct val="100000"/>
              </a:lnSpc>
              <a:spcAft>
                <a:spcPts val="0"/>
              </a:spcAft>
              <a:buFont typeface="Arial" panose="020B0604020202020204" pitchFamily="34" charset="0"/>
              <a:buChar char="•"/>
              <a:defRPr sz="2000" baseline="0"/>
            </a:lvl3pPr>
            <a:lvl4pPr marL="2057349" indent="-228594">
              <a:lnSpc>
                <a:spcPct val="100000"/>
              </a:lnSpc>
              <a:spcAft>
                <a:spcPts val="0"/>
              </a:spcAft>
              <a:buFont typeface="Arial" panose="020B0604020202020204" pitchFamily="34" charset="0"/>
              <a:buChar char="•"/>
              <a:defRPr sz="1800" baseline="0"/>
            </a:lvl4pPr>
            <a:lvl5pPr marL="2666933" indent="-228594">
              <a:lnSpc>
                <a:spcPct val="100000"/>
              </a:lnSpc>
              <a:spcAft>
                <a:spcPts val="0"/>
              </a:spcAft>
              <a:buFont typeface="Arial" panose="020B0604020202020204" pitchFamily="34" charset="0"/>
              <a:buChar char="•"/>
              <a:defRPr sz="18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reeform 5">
            <a:extLst>
              <a:ext uri="{FF2B5EF4-FFF2-40B4-BE49-F238E27FC236}">
                <a16:creationId xmlns:a16="http://schemas.microsoft.com/office/drawing/2014/main" id="{D5C95216-7DCE-4C58-A388-F169E5175801}"/>
              </a:ext>
            </a:extLst>
          </p:cNvPr>
          <p:cNvSpPr>
            <a:spLocks noEditPoints="1"/>
          </p:cNvSpPr>
          <p:nvPr/>
        </p:nvSpPr>
        <p:spPr bwMode="auto">
          <a:xfrm>
            <a:off x="7058025" y="1090613"/>
            <a:ext cx="1049338" cy="727075"/>
          </a:xfrm>
          <a:custGeom>
            <a:avLst/>
            <a:gdLst>
              <a:gd name="T0" fmla="*/ 1277 w 2196"/>
              <a:gd name="T1" fmla="*/ 1520 h 1520"/>
              <a:gd name="T2" fmla="*/ 1277 w 2196"/>
              <a:gd name="T3" fmla="*/ 1520 h 1520"/>
              <a:gd name="T4" fmla="*/ 2196 w 2196"/>
              <a:gd name="T5" fmla="*/ 667 h 1520"/>
              <a:gd name="T6" fmla="*/ 2196 w 2196"/>
              <a:gd name="T7" fmla="*/ 0 h 1520"/>
              <a:gd name="T8" fmla="*/ 1314 w 2196"/>
              <a:gd name="T9" fmla="*/ 0 h 1520"/>
              <a:gd name="T10" fmla="*/ 1314 w 2196"/>
              <a:gd name="T11" fmla="*/ 818 h 1520"/>
              <a:gd name="T12" fmla="*/ 1650 w 2196"/>
              <a:gd name="T13" fmla="*/ 818 h 1520"/>
              <a:gd name="T14" fmla="*/ 1204 w 2196"/>
              <a:gd name="T15" fmla="*/ 1213 h 1520"/>
              <a:gd name="T16" fmla="*/ 1277 w 2196"/>
              <a:gd name="T17" fmla="*/ 1520 h 1520"/>
              <a:gd name="T18" fmla="*/ 68 w 2196"/>
              <a:gd name="T19" fmla="*/ 1520 h 1520"/>
              <a:gd name="T20" fmla="*/ 68 w 2196"/>
              <a:gd name="T21" fmla="*/ 1520 h 1520"/>
              <a:gd name="T22" fmla="*/ 991 w 2196"/>
              <a:gd name="T23" fmla="*/ 667 h 1520"/>
              <a:gd name="T24" fmla="*/ 991 w 2196"/>
              <a:gd name="T25" fmla="*/ 0 h 1520"/>
              <a:gd name="T26" fmla="*/ 104 w 2196"/>
              <a:gd name="T27" fmla="*/ 0 h 1520"/>
              <a:gd name="T28" fmla="*/ 104 w 2196"/>
              <a:gd name="T29" fmla="*/ 818 h 1520"/>
              <a:gd name="T30" fmla="*/ 441 w 2196"/>
              <a:gd name="T31" fmla="*/ 818 h 1520"/>
              <a:gd name="T32" fmla="*/ 0 w 2196"/>
              <a:gd name="T33" fmla="*/ 1213 h 1520"/>
              <a:gd name="T34" fmla="*/ 68 w 2196"/>
              <a:gd name="T35" fmla="*/ 152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6" h="1520">
                <a:moveTo>
                  <a:pt x="1277" y="1520"/>
                </a:moveTo>
                <a:lnTo>
                  <a:pt x="1277" y="1520"/>
                </a:lnTo>
                <a:cubicBezTo>
                  <a:pt x="1841" y="1503"/>
                  <a:pt x="2196" y="1276"/>
                  <a:pt x="2196" y="667"/>
                </a:cubicBezTo>
                <a:lnTo>
                  <a:pt x="2196" y="0"/>
                </a:lnTo>
                <a:lnTo>
                  <a:pt x="1314" y="0"/>
                </a:lnTo>
                <a:lnTo>
                  <a:pt x="1314" y="818"/>
                </a:lnTo>
                <a:lnTo>
                  <a:pt x="1650" y="818"/>
                </a:lnTo>
                <a:cubicBezTo>
                  <a:pt x="1659" y="1045"/>
                  <a:pt x="1509" y="1179"/>
                  <a:pt x="1204" y="1213"/>
                </a:cubicBezTo>
                <a:lnTo>
                  <a:pt x="1277" y="1520"/>
                </a:lnTo>
                <a:close/>
                <a:moveTo>
                  <a:pt x="68" y="1520"/>
                </a:moveTo>
                <a:lnTo>
                  <a:pt x="68" y="1520"/>
                </a:lnTo>
                <a:cubicBezTo>
                  <a:pt x="636" y="1503"/>
                  <a:pt x="991" y="1276"/>
                  <a:pt x="991" y="667"/>
                </a:cubicBezTo>
                <a:lnTo>
                  <a:pt x="991" y="0"/>
                </a:lnTo>
                <a:lnTo>
                  <a:pt x="104" y="0"/>
                </a:lnTo>
                <a:lnTo>
                  <a:pt x="104" y="818"/>
                </a:lnTo>
                <a:lnTo>
                  <a:pt x="441" y="818"/>
                </a:lnTo>
                <a:cubicBezTo>
                  <a:pt x="454" y="1045"/>
                  <a:pt x="304" y="1179"/>
                  <a:pt x="0" y="1213"/>
                </a:cubicBezTo>
                <a:lnTo>
                  <a:pt x="68" y="152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pic>
        <p:nvPicPr>
          <p:cNvPr id="17" name="Kuva 16">
            <a:extLst>
              <a:ext uri="{FF2B5EF4-FFF2-40B4-BE49-F238E27FC236}">
                <a16:creationId xmlns:a16="http://schemas.microsoft.com/office/drawing/2014/main" id="{1097EB19-2A2C-4519-8101-B6C74575E6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5576" y="5759373"/>
            <a:ext cx="669600" cy="835102"/>
          </a:xfrm>
          <a:prstGeom prst="rect">
            <a:avLst/>
          </a:prstGeom>
        </p:spPr>
      </p:pic>
    </p:spTree>
    <p:extLst>
      <p:ext uri="{BB962C8B-B14F-4D97-AF65-F5344CB8AC3E}">
        <p14:creationId xmlns:p14="http://schemas.microsoft.com/office/powerpoint/2010/main" val="284878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isältö ja sitaatti 2">
    <p:spTree>
      <p:nvGrpSpPr>
        <p:cNvPr id="1" name=""/>
        <p:cNvGrpSpPr/>
        <p:nvPr/>
      </p:nvGrpSpPr>
      <p:grpSpPr>
        <a:xfrm>
          <a:off x="0" y="0"/>
          <a:ext cx="0" cy="0"/>
          <a:chOff x="0" y="0"/>
          <a:chExt cx="0" cy="0"/>
        </a:xfrm>
      </p:grpSpPr>
      <p:sp>
        <p:nvSpPr>
          <p:cNvPr id="2" name="Title 1"/>
          <p:cNvSpPr>
            <a:spLocks noGrp="1"/>
          </p:cNvSpPr>
          <p:nvPr>
            <p:ph type="title"/>
          </p:nvPr>
        </p:nvSpPr>
        <p:spPr>
          <a:xfrm>
            <a:off x="6639861" y="530440"/>
            <a:ext cx="4763497" cy="777464"/>
          </a:xfrm>
        </p:spPr>
        <p:txBody>
          <a:bodyPr/>
          <a:lstStyle>
            <a:lvl1pPr>
              <a:defRPr sz="4000"/>
            </a:lvl1pPr>
          </a:lstStyle>
          <a:p>
            <a:r>
              <a:rPr lang="en-US"/>
              <a:t>Click to edit Master title style</a:t>
            </a:r>
            <a:endParaRPr lang="en-US" dirty="0"/>
          </a:p>
        </p:txBody>
      </p:sp>
      <p:sp>
        <p:nvSpPr>
          <p:cNvPr id="15" name="Rectangle 14"/>
          <p:cNvSpPr/>
          <p:nvPr/>
        </p:nvSpPr>
        <p:spPr>
          <a:xfrm>
            <a:off x="0" y="0"/>
            <a:ext cx="6100568"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4" name="Tekstin paikkamerkki 7">
            <a:extLst>
              <a:ext uri="{FF2B5EF4-FFF2-40B4-BE49-F238E27FC236}">
                <a16:creationId xmlns:a16="http://schemas.microsoft.com/office/drawing/2014/main" id="{EBC62AAA-5C47-4203-A643-21BF3914E516}"/>
              </a:ext>
            </a:extLst>
          </p:cNvPr>
          <p:cNvSpPr>
            <a:spLocks noGrp="1"/>
          </p:cNvSpPr>
          <p:nvPr>
            <p:ph type="body" sz="quarter" idx="16"/>
          </p:nvPr>
        </p:nvSpPr>
        <p:spPr>
          <a:xfrm>
            <a:off x="6650038" y="1389063"/>
            <a:ext cx="4764087" cy="514350"/>
          </a:xfrm>
        </p:spPr>
        <p:txBody>
          <a:bodyPr/>
          <a:lstStyle>
            <a:lvl1pPr marL="0" indent="0">
              <a:buNone/>
              <a:defRPr i="1">
                <a:solidFill>
                  <a:schemeClr val="accent6"/>
                </a:solidFill>
              </a:defRPr>
            </a:lvl1pPr>
            <a:lvl2pPr marL="609585" indent="0">
              <a:buNone/>
              <a:defRPr i="1">
                <a:solidFill>
                  <a:schemeClr val="accent6"/>
                </a:solidFill>
              </a:defRPr>
            </a:lvl2pPr>
            <a:lvl3pPr marL="1219170" indent="0">
              <a:buNone/>
              <a:defRPr i="1">
                <a:solidFill>
                  <a:schemeClr val="accent6"/>
                </a:solidFill>
              </a:defRPr>
            </a:lvl3pPr>
            <a:lvl4pPr marL="1828755" indent="0">
              <a:buNone/>
              <a:defRPr i="1">
                <a:solidFill>
                  <a:schemeClr val="accent6"/>
                </a:solidFill>
              </a:defRPr>
            </a:lvl4pPr>
            <a:lvl5pPr marL="2438339" indent="0">
              <a:buNone/>
              <a:defRPr i="1">
                <a:solidFill>
                  <a:schemeClr val="accent6"/>
                </a:solidFill>
              </a:defRPr>
            </a:lvl5pPr>
          </a:lstStyle>
          <a:p>
            <a:pPr lvl="0"/>
            <a:r>
              <a:rPr lang="en-US"/>
              <a:t>Click to edit Master text styles</a:t>
            </a:r>
          </a:p>
        </p:txBody>
      </p:sp>
      <p:sp>
        <p:nvSpPr>
          <p:cNvPr id="7" name="Text Placeholder 6"/>
          <p:cNvSpPr>
            <a:spLocks noGrp="1"/>
          </p:cNvSpPr>
          <p:nvPr>
            <p:ph type="body" sz="quarter" idx="12"/>
          </p:nvPr>
        </p:nvSpPr>
        <p:spPr>
          <a:xfrm>
            <a:off x="965535" y="2168942"/>
            <a:ext cx="4419600" cy="3020484"/>
          </a:xfrm>
        </p:spPr>
        <p:txBody>
          <a:bodyPr/>
          <a:lstStyle>
            <a:lvl1pPr marL="0" indent="0">
              <a:lnSpc>
                <a:spcPct val="100000"/>
              </a:lnSpc>
              <a:buFont typeface="+mj-lt"/>
              <a:buNone/>
              <a:defRPr sz="5200" b="1" i="0">
                <a:solidFill>
                  <a:schemeClr val="bg1"/>
                </a:solidFill>
                <a:latin typeface="Calibri"/>
                <a:cs typeface="Calibri"/>
              </a:defRPr>
            </a:lvl1pPr>
            <a:lvl2pPr marL="609585" indent="0">
              <a:buFont typeface="+mj-lt"/>
              <a:buNone/>
              <a:defRPr>
                <a:latin typeface="Avenir Black"/>
                <a:cs typeface="Avenir Black"/>
              </a:defRPr>
            </a:lvl2pPr>
            <a:lvl3pPr marL="1219170" indent="0">
              <a:buFont typeface="+mj-lt"/>
              <a:buNone/>
              <a:defRPr>
                <a:latin typeface="Avenir Black"/>
                <a:cs typeface="Avenir Black"/>
              </a:defRPr>
            </a:lvl3pPr>
            <a:lvl4pPr marL="1828754" indent="0">
              <a:buFont typeface="+mj-lt"/>
              <a:buNone/>
              <a:defRPr>
                <a:latin typeface="Avenir Black"/>
                <a:cs typeface="Avenir Black"/>
              </a:defRPr>
            </a:lvl4pPr>
            <a:lvl5pPr marL="2438339" indent="0">
              <a:buFont typeface="+mj-lt"/>
              <a:buNone/>
              <a:defRPr>
                <a:latin typeface="Avenir Black"/>
                <a:cs typeface="Avenir Black"/>
              </a:defRPr>
            </a:lvl5pPr>
          </a:lstStyle>
          <a:p>
            <a:pPr lvl="0"/>
            <a:r>
              <a:rPr lang="en-US"/>
              <a:t>Click to edit Master text styles</a:t>
            </a:r>
          </a:p>
        </p:txBody>
      </p:sp>
      <p:sp>
        <p:nvSpPr>
          <p:cNvPr id="6" name="Päivämäärän paikkamerkki 5">
            <a:extLst>
              <a:ext uri="{FF2B5EF4-FFF2-40B4-BE49-F238E27FC236}">
                <a16:creationId xmlns:a16="http://schemas.microsoft.com/office/drawing/2014/main" id="{1ABF43EB-7301-6146-B226-DC9CF9AB681B}"/>
              </a:ext>
            </a:extLst>
          </p:cNvPr>
          <p:cNvSpPr>
            <a:spLocks noGrp="1"/>
          </p:cNvSpPr>
          <p:nvPr>
            <p:ph type="dt" sz="half" idx="13"/>
          </p:nvPr>
        </p:nvSpPr>
        <p:spPr/>
        <p:txBody>
          <a:bodyPr/>
          <a:lstStyle>
            <a:lvl1pPr>
              <a:defRPr>
                <a:solidFill>
                  <a:schemeClr val="bg1"/>
                </a:solidFill>
              </a:defRPr>
            </a:lvl1pPr>
          </a:lstStyle>
          <a:p>
            <a:fld id="{CD3237EB-FC40-4E28-B9F9-C0A9D48846CA}" type="datetime1">
              <a:rPr lang="fi-FI" smtClean="0"/>
              <a:t>17.12.2021</a:t>
            </a:fld>
            <a:endParaRPr lang="fi-FI"/>
          </a:p>
        </p:txBody>
      </p:sp>
      <p:sp>
        <p:nvSpPr>
          <p:cNvPr id="4" name="Alatunnisteen paikkamerkki 3">
            <a:extLst>
              <a:ext uri="{FF2B5EF4-FFF2-40B4-BE49-F238E27FC236}">
                <a16:creationId xmlns:a16="http://schemas.microsoft.com/office/drawing/2014/main" id="{78613AC8-20FC-4EFA-B0B9-67A8CE8AE951}"/>
              </a:ext>
            </a:extLst>
          </p:cNvPr>
          <p:cNvSpPr>
            <a:spLocks noGrp="1"/>
          </p:cNvSpPr>
          <p:nvPr>
            <p:ph type="ftr" sz="quarter" idx="14"/>
          </p:nvPr>
        </p:nvSpPr>
        <p:spPr/>
        <p:txBody>
          <a:bodyPr/>
          <a:lstStyle>
            <a:lvl1pPr>
              <a:defRPr>
                <a:solidFill>
                  <a:schemeClr val="bg1"/>
                </a:solidFill>
              </a:defRPr>
            </a:lvl1pPr>
          </a:lstStyle>
          <a:p>
            <a:endParaRPr lang="fi-FI"/>
          </a:p>
        </p:txBody>
      </p:sp>
      <p:sp>
        <p:nvSpPr>
          <p:cNvPr id="13" name="Content Placeholder 2">
            <a:extLst>
              <a:ext uri="{FF2B5EF4-FFF2-40B4-BE49-F238E27FC236}">
                <a16:creationId xmlns:a16="http://schemas.microsoft.com/office/drawing/2014/main" id="{2ED93BDA-D989-4E59-ACB5-BC93756D77B6}"/>
              </a:ext>
            </a:extLst>
          </p:cNvPr>
          <p:cNvSpPr>
            <a:spLocks noGrp="1"/>
          </p:cNvSpPr>
          <p:nvPr>
            <p:ph idx="15"/>
          </p:nvPr>
        </p:nvSpPr>
        <p:spPr>
          <a:xfrm>
            <a:off x="6650208" y="2119521"/>
            <a:ext cx="4763499" cy="3991073"/>
          </a:xfrm>
        </p:spPr>
        <p:txBody>
          <a:bodyPr/>
          <a:lstStyle>
            <a:lvl1pPr marL="228594" indent="-228594">
              <a:lnSpc>
                <a:spcPct val="100000"/>
              </a:lnSpc>
              <a:spcAft>
                <a:spcPts val="0"/>
              </a:spcAft>
              <a:buFont typeface="Arial" panose="020B0604020202020204" pitchFamily="34" charset="0"/>
              <a:buChar char="•"/>
              <a:defRPr sz="2400" baseline="0"/>
            </a:lvl1pPr>
            <a:lvl2pPr marL="838179" indent="-228594">
              <a:lnSpc>
                <a:spcPct val="100000"/>
              </a:lnSpc>
              <a:spcAft>
                <a:spcPts val="0"/>
              </a:spcAft>
              <a:buFont typeface="Arial" panose="020B0604020202020204" pitchFamily="34" charset="0"/>
              <a:buChar char="•"/>
              <a:defRPr sz="2200" baseline="0"/>
            </a:lvl2pPr>
            <a:lvl3pPr marL="1447764" indent="-228594">
              <a:lnSpc>
                <a:spcPct val="100000"/>
              </a:lnSpc>
              <a:spcAft>
                <a:spcPts val="0"/>
              </a:spcAft>
              <a:buFont typeface="Arial" panose="020B0604020202020204" pitchFamily="34" charset="0"/>
              <a:buChar char="•"/>
              <a:defRPr sz="2000" baseline="0"/>
            </a:lvl3pPr>
            <a:lvl4pPr marL="2057349" indent="-228594">
              <a:lnSpc>
                <a:spcPct val="100000"/>
              </a:lnSpc>
              <a:spcAft>
                <a:spcPts val="0"/>
              </a:spcAft>
              <a:buFont typeface="Arial" panose="020B0604020202020204" pitchFamily="34" charset="0"/>
              <a:buChar char="•"/>
              <a:defRPr sz="1800" baseline="0"/>
            </a:lvl4pPr>
            <a:lvl5pPr marL="2666933" indent="-228594">
              <a:lnSpc>
                <a:spcPct val="100000"/>
              </a:lnSpc>
              <a:spcAft>
                <a:spcPts val="0"/>
              </a:spcAft>
              <a:buFont typeface="Arial" panose="020B0604020202020204" pitchFamily="34" charset="0"/>
              <a:buChar char="•"/>
              <a:defRPr sz="18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reeform 5">
            <a:extLst>
              <a:ext uri="{FF2B5EF4-FFF2-40B4-BE49-F238E27FC236}">
                <a16:creationId xmlns:a16="http://schemas.microsoft.com/office/drawing/2014/main" id="{4BB0EC45-4E2D-4293-9673-872F0E31B965}"/>
              </a:ext>
            </a:extLst>
          </p:cNvPr>
          <p:cNvSpPr>
            <a:spLocks noEditPoints="1"/>
          </p:cNvSpPr>
          <p:nvPr/>
        </p:nvSpPr>
        <p:spPr bwMode="auto">
          <a:xfrm>
            <a:off x="966788" y="1090613"/>
            <a:ext cx="1049338" cy="727075"/>
          </a:xfrm>
          <a:custGeom>
            <a:avLst/>
            <a:gdLst>
              <a:gd name="T0" fmla="*/ 1277 w 2196"/>
              <a:gd name="T1" fmla="*/ 1520 h 1520"/>
              <a:gd name="T2" fmla="*/ 1277 w 2196"/>
              <a:gd name="T3" fmla="*/ 1520 h 1520"/>
              <a:gd name="T4" fmla="*/ 2196 w 2196"/>
              <a:gd name="T5" fmla="*/ 667 h 1520"/>
              <a:gd name="T6" fmla="*/ 2196 w 2196"/>
              <a:gd name="T7" fmla="*/ 0 h 1520"/>
              <a:gd name="T8" fmla="*/ 1314 w 2196"/>
              <a:gd name="T9" fmla="*/ 0 h 1520"/>
              <a:gd name="T10" fmla="*/ 1314 w 2196"/>
              <a:gd name="T11" fmla="*/ 818 h 1520"/>
              <a:gd name="T12" fmla="*/ 1650 w 2196"/>
              <a:gd name="T13" fmla="*/ 818 h 1520"/>
              <a:gd name="T14" fmla="*/ 1204 w 2196"/>
              <a:gd name="T15" fmla="*/ 1213 h 1520"/>
              <a:gd name="T16" fmla="*/ 1277 w 2196"/>
              <a:gd name="T17" fmla="*/ 1520 h 1520"/>
              <a:gd name="T18" fmla="*/ 68 w 2196"/>
              <a:gd name="T19" fmla="*/ 1520 h 1520"/>
              <a:gd name="T20" fmla="*/ 68 w 2196"/>
              <a:gd name="T21" fmla="*/ 1520 h 1520"/>
              <a:gd name="T22" fmla="*/ 991 w 2196"/>
              <a:gd name="T23" fmla="*/ 667 h 1520"/>
              <a:gd name="T24" fmla="*/ 991 w 2196"/>
              <a:gd name="T25" fmla="*/ 0 h 1520"/>
              <a:gd name="T26" fmla="*/ 104 w 2196"/>
              <a:gd name="T27" fmla="*/ 0 h 1520"/>
              <a:gd name="T28" fmla="*/ 104 w 2196"/>
              <a:gd name="T29" fmla="*/ 818 h 1520"/>
              <a:gd name="T30" fmla="*/ 441 w 2196"/>
              <a:gd name="T31" fmla="*/ 818 h 1520"/>
              <a:gd name="T32" fmla="*/ 0 w 2196"/>
              <a:gd name="T33" fmla="*/ 1213 h 1520"/>
              <a:gd name="T34" fmla="*/ 68 w 2196"/>
              <a:gd name="T35" fmla="*/ 152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6" h="1520">
                <a:moveTo>
                  <a:pt x="1277" y="1520"/>
                </a:moveTo>
                <a:lnTo>
                  <a:pt x="1277" y="1520"/>
                </a:lnTo>
                <a:cubicBezTo>
                  <a:pt x="1841" y="1503"/>
                  <a:pt x="2196" y="1276"/>
                  <a:pt x="2196" y="667"/>
                </a:cubicBezTo>
                <a:lnTo>
                  <a:pt x="2196" y="0"/>
                </a:lnTo>
                <a:lnTo>
                  <a:pt x="1314" y="0"/>
                </a:lnTo>
                <a:lnTo>
                  <a:pt x="1314" y="818"/>
                </a:lnTo>
                <a:lnTo>
                  <a:pt x="1650" y="818"/>
                </a:lnTo>
                <a:cubicBezTo>
                  <a:pt x="1659" y="1045"/>
                  <a:pt x="1509" y="1179"/>
                  <a:pt x="1204" y="1213"/>
                </a:cubicBezTo>
                <a:lnTo>
                  <a:pt x="1277" y="1520"/>
                </a:lnTo>
                <a:close/>
                <a:moveTo>
                  <a:pt x="68" y="1520"/>
                </a:moveTo>
                <a:lnTo>
                  <a:pt x="68" y="1520"/>
                </a:lnTo>
                <a:cubicBezTo>
                  <a:pt x="636" y="1503"/>
                  <a:pt x="991" y="1276"/>
                  <a:pt x="991" y="667"/>
                </a:cubicBezTo>
                <a:lnTo>
                  <a:pt x="991" y="0"/>
                </a:lnTo>
                <a:lnTo>
                  <a:pt x="104" y="0"/>
                </a:lnTo>
                <a:lnTo>
                  <a:pt x="104" y="818"/>
                </a:lnTo>
                <a:lnTo>
                  <a:pt x="441" y="818"/>
                </a:lnTo>
                <a:cubicBezTo>
                  <a:pt x="454" y="1045"/>
                  <a:pt x="304" y="1179"/>
                  <a:pt x="0" y="1213"/>
                </a:cubicBezTo>
                <a:lnTo>
                  <a:pt x="68" y="152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18493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b="1870"/>
          <a:stretch/>
        </p:blipFill>
        <p:spPr>
          <a:xfrm>
            <a:off x="10310546" y="4739805"/>
            <a:ext cx="1881455" cy="2118195"/>
          </a:xfrm>
          <a:prstGeom prst="rect">
            <a:avLst/>
          </a:prstGeom>
        </p:spPr>
      </p:pic>
      <p:sp>
        <p:nvSpPr>
          <p:cNvPr id="15" name="Rectangle 14"/>
          <p:cNvSpPr/>
          <p:nvPr/>
        </p:nvSpPr>
        <p:spPr>
          <a:xfrm>
            <a:off x="6091432" y="0"/>
            <a:ext cx="6100568"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 name="Title 1"/>
          <p:cNvSpPr>
            <a:spLocks noGrp="1"/>
          </p:cNvSpPr>
          <p:nvPr>
            <p:ph type="title"/>
          </p:nvPr>
        </p:nvSpPr>
        <p:spPr>
          <a:xfrm>
            <a:off x="706610" y="530440"/>
            <a:ext cx="4763497" cy="779872"/>
          </a:xfrm>
        </p:spPr>
        <p:txBody>
          <a:bodyPr/>
          <a:lstStyle>
            <a:lvl1pPr>
              <a:defRPr sz="4000">
                <a:solidFill>
                  <a:srgbClr val="5A5A5A"/>
                </a:solidFill>
              </a:defRPr>
            </a:lvl1pPr>
          </a:lstStyle>
          <a:p>
            <a:r>
              <a:rPr lang="en-US"/>
              <a:t>Click to edit Master title style</a:t>
            </a:r>
            <a:endParaRPr lang="en-US" dirty="0"/>
          </a:p>
        </p:txBody>
      </p:sp>
      <p:sp>
        <p:nvSpPr>
          <p:cNvPr id="14" name="Content Placeholder 2"/>
          <p:cNvSpPr>
            <a:spLocks noGrp="1"/>
          </p:cNvSpPr>
          <p:nvPr>
            <p:ph idx="12"/>
          </p:nvPr>
        </p:nvSpPr>
        <p:spPr>
          <a:xfrm>
            <a:off x="6761489" y="2302243"/>
            <a:ext cx="4848777" cy="3252373"/>
          </a:xfrm>
        </p:spPr>
        <p:txBody>
          <a:bodyPr/>
          <a:lstStyle>
            <a:lvl1pPr marL="380990" indent="-380990">
              <a:lnSpc>
                <a:spcPct val="100000"/>
              </a:lnSpc>
              <a:buClr>
                <a:schemeClr val="bg1"/>
              </a:buClr>
              <a:buFont typeface="Arial" panose="020B0604020202020204" pitchFamily="34" charset="0"/>
              <a:buChar char="•"/>
              <a:defRPr sz="2400">
                <a:solidFill>
                  <a:schemeClr val="bg1"/>
                </a:solidFill>
              </a:defRPr>
            </a:lvl1pPr>
            <a:lvl2pPr marL="990575" indent="-380990">
              <a:lnSpc>
                <a:spcPct val="100000"/>
              </a:lnSpc>
              <a:buClr>
                <a:schemeClr val="bg1"/>
              </a:buClr>
              <a:buFont typeface="Arial" panose="020B0604020202020204" pitchFamily="34" charset="0"/>
              <a:buChar char="•"/>
              <a:defRPr sz="2400">
                <a:solidFill>
                  <a:schemeClr val="bg1"/>
                </a:solidFill>
              </a:defRPr>
            </a:lvl2pPr>
            <a:lvl3pPr marL="1600160" indent="-380990">
              <a:lnSpc>
                <a:spcPct val="100000"/>
              </a:lnSpc>
              <a:buClr>
                <a:schemeClr val="bg1"/>
              </a:buClr>
              <a:buFont typeface="Arial" panose="020B0604020202020204" pitchFamily="34" charset="0"/>
              <a:buChar char="•"/>
              <a:defRPr sz="2400">
                <a:solidFill>
                  <a:schemeClr val="bg1"/>
                </a:solidFill>
              </a:defRPr>
            </a:lvl3pPr>
            <a:lvl4pPr marL="2209745" indent="-380990">
              <a:lnSpc>
                <a:spcPct val="100000"/>
              </a:lnSpc>
              <a:buClr>
                <a:schemeClr val="bg1"/>
              </a:buClr>
              <a:buFont typeface="Arial" panose="020B0604020202020204" pitchFamily="34" charset="0"/>
              <a:buChar char="•"/>
              <a:defRPr sz="2400">
                <a:solidFill>
                  <a:schemeClr val="bg1"/>
                </a:solidFill>
              </a:defRPr>
            </a:lvl4pPr>
            <a:lvl5pPr marL="2819330" indent="-380990">
              <a:lnSpc>
                <a:spcPct val="100000"/>
              </a:lnSpc>
              <a:buClr>
                <a:schemeClr val="bg1"/>
              </a:buClr>
              <a:buFont typeface="Arial" panose="020B0604020202020204" pitchFamily="34" charset="0"/>
              <a:buChar cha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äivämäärän paikkamerkki 3">
            <a:extLst>
              <a:ext uri="{FF2B5EF4-FFF2-40B4-BE49-F238E27FC236}">
                <a16:creationId xmlns:a16="http://schemas.microsoft.com/office/drawing/2014/main" id="{9C826C82-4E99-B844-8582-4749CDF24AAA}"/>
              </a:ext>
            </a:extLst>
          </p:cNvPr>
          <p:cNvSpPr>
            <a:spLocks noGrp="1"/>
          </p:cNvSpPr>
          <p:nvPr>
            <p:ph type="dt" sz="half" idx="13"/>
          </p:nvPr>
        </p:nvSpPr>
        <p:spPr/>
        <p:txBody>
          <a:bodyPr/>
          <a:lstStyle/>
          <a:p>
            <a:fld id="{9455B6A0-9CB8-47EF-A8ED-E282B62361C4}" type="datetime1">
              <a:rPr lang="fi-FI" smtClean="0"/>
              <a:t>17.12.2021</a:t>
            </a:fld>
            <a:endParaRPr lang="fi-FI"/>
          </a:p>
        </p:txBody>
      </p:sp>
      <p:sp>
        <p:nvSpPr>
          <p:cNvPr id="5" name="Alatunnisteen paikkamerkki 4">
            <a:extLst>
              <a:ext uri="{FF2B5EF4-FFF2-40B4-BE49-F238E27FC236}">
                <a16:creationId xmlns:a16="http://schemas.microsoft.com/office/drawing/2014/main" id="{CD718BEC-F995-454C-8A07-F1EE736B6B33}"/>
              </a:ext>
            </a:extLst>
          </p:cNvPr>
          <p:cNvSpPr>
            <a:spLocks noGrp="1"/>
          </p:cNvSpPr>
          <p:nvPr>
            <p:ph type="ftr" sz="quarter" idx="14"/>
          </p:nvPr>
        </p:nvSpPr>
        <p:spPr/>
        <p:txBody>
          <a:bodyPr/>
          <a:lstStyle/>
          <a:p>
            <a:endParaRPr lang="fi-FI"/>
          </a:p>
        </p:txBody>
      </p:sp>
      <p:sp>
        <p:nvSpPr>
          <p:cNvPr id="13" name="Tekstin paikkamerkki 7">
            <a:extLst>
              <a:ext uri="{FF2B5EF4-FFF2-40B4-BE49-F238E27FC236}">
                <a16:creationId xmlns:a16="http://schemas.microsoft.com/office/drawing/2014/main" id="{7E167533-3C98-40EB-96C3-A068D20EAF4A}"/>
              </a:ext>
            </a:extLst>
          </p:cNvPr>
          <p:cNvSpPr>
            <a:spLocks noGrp="1"/>
          </p:cNvSpPr>
          <p:nvPr>
            <p:ph type="body" sz="quarter" idx="15"/>
          </p:nvPr>
        </p:nvSpPr>
        <p:spPr>
          <a:xfrm>
            <a:off x="706438" y="1389063"/>
            <a:ext cx="4764087" cy="514350"/>
          </a:xfrm>
        </p:spPr>
        <p:txBody>
          <a:bodyPr/>
          <a:lstStyle>
            <a:lvl1pPr marL="0" indent="0">
              <a:buNone/>
              <a:defRPr i="1">
                <a:solidFill>
                  <a:schemeClr val="accent6"/>
                </a:solidFill>
              </a:defRPr>
            </a:lvl1pPr>
            <a:lvl2pPr marL="609585" indent="0">
              <a:buNone/>
              <a:defRPr i="1">
                <a:solidFill>
                  <a:schemeClr val="accent6"/>
                </a:solidFill>
              </a:defRPr>
            </a:lvl2pPr>
            <a:lvl3pPr marL="1219170" indent="0">
              <a:buNone/>
              <a:defRPr i="1">
                <a:solidFill>
                  <a:schemeClr val="accent6"/>
                </a:solidFill>
              </a:defRPr>
            </a:lvl3pPr>
            <a:lvl4pPr marL="1828755" indent="0">
              <a:buNone/>
              <a:defRPr i="1">
                <a:solidFill>
                  <a:schemeClr val="accent6"/>
                </a:solidFill>
              </a:defRPr>
            </a:lvl4pPr>
            <a:lvl5pPr marL="2438339" indent="0">
              <a:buNone/>
              <a:defRPr i="1">
                <a:solidFill>
                  <a:schemeClr val="accent6"/>
                </a:solidFill>
              </a:defRPr>
            </a:lvl5pPr>
          </a:lstStyle>
          <a:p>
            <a:pPr lvl="0"/>
            <a:r>
              <a:rPr lang="en-US"/>
              <a:t>Click to edit Master text styles</a:t>
            </a:r>
          </a:p>
        </p:txBody>
      </p:sp>
      <p:sp>
        <p:nvSpPr>
          <p:cNvPr id="16" name="Content Placeholder 2">
            <a:extLst>
              <a:ext uri="{FF2B5EF4-FFF2-40B4-BE49-F238E27FC236}">
                <a16:creationId xmlns:a16="http://schemas.microsoft.com/office/drawing/2014/main" id="{7A9CB64B-DCB9-4C3A-AF1E-B145D1E78186}"/>
              </a:ext>
            </a:extLst>
          </p:cNvPr>
          <p:cNvSpPr>
            <a:spLocks noGrp="1"/>
          </p:cNvSpPr>
          <p:nvPr>
            <p:ph idx="1"/>
          </p:nvPr>
        </p:nvSpPr>
        <p:spPr>
          <a:xfrm>
            <a:off x="706608" y="2119521"/>
            <a:ext cx="4763499" cy="3991073"/>
          </a:xfrm>
        </p:spPr>
        <p:txBody>
          <a:bodyPr/>
          <a:lstStyle>
            <a:lvl1pPr marL="228594" indent="-228594">
              <a:lnSpc>
                <a:spcPct val="100000"/>
              </a:lnSpc>
              <a:spcAft>
                <a:spcPts val="0"/>
              </a:spcAft>
              <a:buFont typeface="Arial" panose="020B0604020202020204" pitchFamily="34" charset="0"/>
              <a:buChar char="•"/>
              <a:defRPr sz="2400" baseline="0"/>
            </a:lvl1pPr>
            <a:lvl2pPr marL="838179" indent="-228594">
              <a:lnSpc>
                <a:spcPct val="100000"/>
              </a:lnSpc>
              <a:spcAft>
                <a:spcPts val="0"/>
              </a:spcAft>
              <a:buFont typeface="Arial" panose="020B0604020202020204" pitchFamily="34" charset="0"/>
              <a:buChar char="•"/>
              <a:defRPr sz="2200" baseline="0"/>
            </a:lvl2pPr>
            <a:lvl3pPr marL="1447764" indent="-228594">
              <a:lnSpc>
                <a:spcPct val="100000"/>
              </a:lnSpc>
              <a:spcAft>
                <a:spcPts val="0"/>
              </a:spcAft>
              <a:buFont typeface="Arial" panose="020B0604020202020204" pitchFamily="34" charset="0"/>
              <a:buChar char="•"/>
              <a:defRPr sz="2000" baseline="0"/>
            </a:lvl3pPr>
            <a:lvl4pPr marL="2057349" indent="-228594">
              <a:lnSpc>
                <a:spcPct val="100000"/>
              </a:lnSpc>
              <a:spcAft>
                <a:spcPts val="0"/>
              </a:spcAft>
              <a:buFont typeface="Arial" panose="020B0604020202020204" pitchFamily="34" charset="0"/>
              <a:buChar char="•"/>
              <a:defRPr sz="1800" baseline="0"/>
            </a:lvl4pPr>
            <a:lvl5pPr marL="2666933" indent="-228594">
              <a:lnSpc>
                <a:spcPct val="100000"/>
              </a:lnSpc>
              <a:spcAft>
                <a:spcPts val="0"/>
              </a:spcAft>
              <a:buFont typeface="Arial" panose="020B0604020202020204" pitchFamily="34" charset="0"/>
              <a:buChar char="•"/>
              <a:defRPr sz="18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Kuva 11">
            <a:extLst>
              <a:ext uri="{FF2B5EF4-FFF2-40B4-BE49-F238E27FC236}">
                <a16:creationId xmlns:a16="http://schemas.microsoft.com/office/drawing/2014/main" id="{42873064-68C4-4803-B3E9-8FCB70E14E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5576" y="5759373"/>
            <a:ext cx="669600" cy="835102"/>
          </a:xfrm>
          <a:prstGeom prst="rect">
            <a:avLst/>
          </a:prstGeom>
        </p:spPr>
      </p:pic>
    </p:spTree>
    <p:extLst>
      <p:ext uri="{BB962C8B-B14F-4D97-AF65-F5344CB8AC3E}">
        <p14:creationId xmlns:p14="http://schemas.microsoft.com/office/powerpoint/2010/main" val="230439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yhjä logolla">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671049C4-8837-F641-B9EC-24695586C76B}"/>
              </a:ext>
            </a:extLst>
          </p:cNvPr>
          <p:cNvSpPr>
            <a:spLocks noGrp="1"/>
          </p:cNvSpPr>
          <p:nvPr>
            <p:ph type="dt" sz="half" idx="10"/>
          </p:nvPr>
        </p:nvSpPr>
        <p:spPr/>
        <p:txBody>
          <a:bodyPr/>
          <a:lstStyle/>
          <a:p>
            <a:fld id="{671B7CCB-E091-4CB4-8F7D-7572A3B2F05F}" type="datetime1">
              <a:rPr lang="fi-FI" smtClean="0"/>
              <a:t>17.12.2021</a:t>
            </a:fld>
            <a:endParaRPr lang="fi-FI"/>
          </a:p>
        </p:txBody>
      </p:sp>
      <p:sp>
        <p:nvSpPr>
          <p:cNvPr id="2" name="Alatunnisteen paikkamerkki 1">
            <a:extLst>
              <a:ext uri="{FF2B5EF4-FFF2-40B4-BE49-F238E27FC236}">
                <a16:creationId xmlns:a16="http://schemas.microsoft.com/office/drawing/2014/main" id="{D1695AB0-627B-4625-A195-0874602E213D}"/>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243597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yhjä">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671049C4-8837-F641-B9EC-24695586C76B}"/>
              </a:ext>
            </a:extLst>
          </p:cNvPr>
          <p:cNvSpPr>
            <a:spLocks noGrp="1"/>
          </p:cNvSpPr>
          <p:nvPr>
            <p:ph type="dt" sz="half" idx="10"/>
          </p:nvPr>
        </p:nvSpPr>
        <p:spPr/>
        <p:txBody>
          <a:bodyPr/>
          <a:lstStyle/>
          <a:p>
            <a:fld id="{2201A73E-F852-4D8C-9C11-039D8D530A68}" type="datetime1">
              <a:rPr lang="fi-FI" smtClean="0"/>
              <a:t>17.12.2021</a:t>
            </a:fld>
            <a:endParaRPr lang="fi-FI"/>
          </a:p>
        </p:txBody>
      </p:sp>
      <p:sp>
        <p:nvSpPr>
          <p:cNvPr id="2" name="Alatunnisteen paikkamerkki 1">
            <a:extLst>
              <a:ext uri="{FF2B5EF4-FFF2-40B4-BE49-F238E27FC236}">
                <a16:creationId xmlns:a16="http://schemas.microsoft.com/office/drawing/2014/main" id="{8C57735C-9899-40DF-8BDA-1DF75C39028A}"/>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246808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uvakollaasi 4 kuvaa">
    <p:spTree>
      <p:nvGrpSpPr>
        <p:cNvPr id="1" name=""/>
        <p:cNvGrpSpPr/>
        <p:nvPr/>
      </p:nvGrpSpPr>
      <p:grpSpPr>
        <a:xfrm>
          <a:off x="0" y="0"/>
          <a:ext cx="0" cy="0"/>
          <a:chOff x="0" y="0"/>
          <a:chExt cx="0" cy="0"/>
        </a:xfrm>
      </p:grpSpPr>
      <p:sp>
        <p:nvSpPr>
          <p:cNvPr id="13" name="Picture Placeholder 9"/>
          <p:cNvSpPr>
            <a:spLocks noGrp="1"/>
          </p:cNvSpPr>
          <p:nvPr>
            <p:ph type="pic" sz="quarter" idx="10"/>
          </p:nvPr>
        </p:nvSpPr>
        <p:spPr>
          <a:xfrm>
            <a:off x="6091434" y="1"/>
            <a:ext cx="6098400" cy="3438000"/>
          </a:xfrm>
        </p:spPr>
        <p:txBody>
          <a:bodyPr/>
          <a:lstStyle/>
          <a:p>
            <a:r>
              <a:rPr lang="en-US"/>
              <a:t>Click icon to add picture</a:t>
            </a:r>
          </a:p>
        </p:txBody>
      </p:sp>
      <p:sp>
        <p:nvSpPr>
          <p:cNvPr id="7" name="Picture Placeholder 9"/>
          <p:cNvSpPr>
            <a:spLocks noGrp="1"/>
          </p:cNvSpPr>
          <p:nvPr>
            <p:ph type="pic" sz="quarter" idx="12"/>
          </p:nvPr>
        </p:nvSpPr>
        <p:spPr>
          <a:xfrm>
            <a:off x="-1" y="1"/>
            <a:ext cx="6098400" cy="3438000"/>
          </a:xfrm>
        </p:spPr>
        <p:txBody>
          <a:bodyPr/>
          <a:lstStyle/>
          <a:p>
            <a:r>
              <a:rPr lang="en-US"/>
              <a:t>Click icon to add picture</a:t>
            </a:r>
          </a:p>
        </p:txBody>
      </p:sp>
      <p:pic>
        <p:nvPicPr>
          <p:cNvPr id="8" name="Picture 7">
            <a:extLst>
              <a:ext uri="{FF2B5EF4-FFF2-40B4-BE49-F238E27FC236}">
                <a16:creationId xmlns:a16="http://schemas.microsoft.com/office/drawing/2014/main" id="{C003587A-E51B-D049-8E7A-76D3F5EE6E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10546" y="4705095"/>
            <a:ext cx="1881455" cy="2165448"/>
          </a:xfrm>
          <a:prstGeom prst="rect">
            <a:avLst/>
          </a:prstGeom>
        </p:spPr>
      </p:pic>
      <p:sp>
        <p:nvSpPr>
          <p:cNvPr id="4" name="Päivämäärän paikkamerkki 3">
            <a:extLst>
              <a:ext uri="{FF2B5EF4-FFF2-40B4-BE49-F238E27FC236}">
                <a16:creationId xmlns:a16="http://schemas.microsoft.com/office/drawing/2014/main" id="{C3200B32-7309-AD47-A229-F075EDF556E2}"/>
              </a:ext>
            </a:extLst>
          </p:cNvPr>
          <p:cNvSpPr>
            <a:spLocks noGrp="1"/>
          </p:cNvSpPr>
          <p:nvPr>
            <p:ph type="dt" sz="half" idx="13"/>
          </p:nvPr>
        </p:nvSpPr>
        <p:spPr/>
        <p:txBody>
          <a:bodyPr/>
          <a:lstStyle/>
          <a:p>
            <a:fld id="{7FF30011-3613-4F60-9BD2-F90E92BB8FBA}" type="datetime1">
              <a:rPr lang="fi-FI" smtClean="0"/>
              <a:t>17.12.2021</a:t>
            </a:fld>
            <a:endParaRPr lang="fi-FI"/>
          </a:p>
        </p:txBody>
      </p:sp>
      <p:sp>
        <p:nvSpPr>
          <p:cNvPr id="10" name="Picture Placeholder 9">
            <a:extLst>
              <a:ext uri="{FF2B5EF4-FFF2-40B4-BE49-F238E27FC236}">
                <a16:creationId xmlns:a16="http://schemas.microsoft.com/office/drawing/2014/main" id="{E8C3F5BA-79CD-C349-BE84-4049DDB73A7A}"/>
              </a:ext>
            </a:extLst>
          </p:cNvPr>
          <p:cNvSpPr>
            <a:spLocks noGrp="1"/>
          </p:cNvSpPr>
          <p:nvPr>
            <p:ph type="pic" sz="quarter" idx="14"/>
          </p:nvPr>
        </p:nvSpPr>
        <p:spPr>
          <a:xfrm>
            <a:off x="6091434" y="3420000"/>
            <a:ext cx="6098400" cy="3438000"/>
          </a:xfrm>
        </p:spPr>
        <p:txBody>
          <a:bodyPr/>
          <a:lstStyle/>
          <a:p>
            <a:r>
              <a:rPr lang="en-US"/>
              <a:t>Click icon to add picture</a:t>
            </a:r>
          </a:p>
        </p:txBody>
      </p:sp>
      <p:sp>
        <p:nvSpPr>
          <p:cNvPr id="11" name="Picture Placeholder 9">
            <a:extLst>
              <a:ext uri="{FF2B5EF4-FFF2-40B4-BE49-F238E27FC236}">
                <a16:creationId xmlns:a16="http://schemas.microsoft.com/office/drawing/2014/main" id="{28EAC516-B39F-2847-8238-93308F8F397C}"/>
              </a:ext>
            </a:extLst>
          </p:cNvPr>
          <p:cNvSpPr>
            <a:spLocks noGrp="1"/>
          </p:cNvSpPr>
          <p:nvPr>
            <p:ph type="pic" sz="quarter" idx="15"/>
          </p:nvPr>
        </p:nvSpPr>
        <p:spPr>
          <a:xfrm>
            <a:off x="-1" y="3420000"/>
            <a:ext cx="6098400" cy="3438000"/>
          </a:xfrm>
        </p:spPr>
        <p:txBody>
          <a:bodyPr/>
          <a:lstStyle/>
          <a:p>
            <a:r>
              <a:rPr lang="en-US"/>
              <a:t>Click icon to add picture</a:t>
            </a:r>
          </a:p>
        </p:txBody>
      </p:sp>
      <p:sp>
        <p:nvSpPr>
          <p:cNvPr id="2" name="Alatunnisteen paikkamerkki 1">
            <a:extLst>
              <a:ext uri="{FF2B5EF4-FFF2-40B4-BE49-F238E27FC236}">
                <a16:creationId xmlns:a16="http://schemas.microsoft.com/office/drawing/2014/main" id="{E4178616-48E3-41E7-BC5B-2552E71ED80A}"/>
              </a:ext>
            </a:extLst>
          </p:cNvPr>
          <p:cNvSpPr>
            <a:spLocks noGrp="1"/>
          </p:cNvSpPr>
          <p:nvPr>
            <p:ph type="ftr" sz="quarter" idx="16"/>
          </p:nvPr>
        </p:nvSpPr>
        <p:spPr/>
        <p:txBody>
          <a:bodyPr/>
          <a:lstStyle/>
          <a:p>
            <a:endParaRPr lang="fi-FI"/>
          </a:p>
        </p:txBody>
      </p:sp>
    </p:spTree>
    <p:extLst>
      <p:ext uri="{BB962C8B-B14F-4D97-AF65-F5344CB8AC3E}">
        <p14:creationId xmlns:p14="http://schemas.microsoft.com/office/powerpoint/2010/main" val="57091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uvakollaasi 3 kuvaa">
    <p:spTree>
      <p:nvGrpSpPr>
        <p:cNvPr id="1" name=""/>
        <p:cNvGrpSpPr/>
        <p:nvPr/>
      </p:nvGrpSpPr>
      <p:grpSpPr>
        <a:xfrm>
          <a:off x="0" y="0"/>
          <a:ext cx="0" cy="0"/>
          <a:chOff x="0" y="0"/>
          <a:chExt cx="0" cy="0"/>
        </a:xfrm>
      </p:grpSpPr>
      <p:sp>
        <p:nvSpPr>
          <p:cNvPr id="13" name="Picture Placeholder 9"/>
          <p:cNvSpPr>
            <a:spLocks noGrp="1"/>
          </p:cNvSpPr>
          <p:nvPr>
            <p:ph type="pic" sz="quarter" idx="10"/>
          </p:nvPr>
        </p:nvSpPr>
        <p:spPr>
          <a:xfrm>
            <a:off x="6091433" y="1"/>
            <a:ext cx="6100568" cy="3684569"/>
          </a:xfrm>
        </p:spPr>
        <p:txBody>
          <a:bodyPr/>
          <a:lstStyle/>
          <a:p>
            <a:r>
              <a:rPr lang="en-US"/>
              <a:t>Click icon to add picture</a:t>
            </a:r>
            <a:endParaRPr lang="en-US" dirty="0"/>
          </a:p>
        </p:txBody>
      </p:sp>
      <p:sp>
        <p:nvSpPr>
          <p:cNvPr id="7" name="Picture Placeholder 9"/>
          <p:cNvSpPr>
            <a:spLocks noGrp="1"/>
          </p:cNvSpPr>
          <p:nvPr>
            <p:ph type="pic" sz="quarter" idx="12"/>
          </p:nvPr>
        </p:nvSpPr>
        <p:spPr>
          <a:xfrm>
            <a:off x="1" y="0"/>
            <a:ext cx="6091433" cy="6858000"/>
          </a:xfrm>
        </p:spPr>
        <p:txBody>
          <a:bodyPr/>
          <a:lstStyle/>
          <a:p>
            <a:r>
              <a:rPr lang="en-US"/>
              <a:t>Click icon to add picture</a:t>
            </a:r>
            <a:endParaRPr lang="en-US" dirty="0"/>
          </a:p>
        </p:txBody>
      </p:sp>
      <p:sp>
        <p:nvSpPr>
          <p:cNvPr id="8" name="Picture Placeholder 9"/>
          <p:cNvSpPr>
            <a:spLocks noGrp="1"/>
          </p:cNvSpPr>
          <p:nvPr>
            <p:ph type="pic" sz="quarter" idx="13"/>
          </p:nvPr>
        </p:nvSpPr>
        <p:spPr>
          <a:xfrm>
            <a:off x="6091434" y="3697111"/>
            <a:ext cx="6100567" cy="3160891"/>
          </a:xfrm>
        </p:spPr>
        <p:txBody>
          <a:bodyPr/>
          <a:lstStyle/>
          <a:p>
            <a:r>
              <a:rPr lang="en-US"/>
              <a:t>Click icon to add picture</a:t>
            </a:r>
            <a:endParaRPr lang="en-US" dirty="0"/>
          </a:p>
        </p:txBody>
      </p:sp>
      <p:pic>
        <p:nvPicPr>
          <p:cNvPr id="10" name="Picture 9">
            <a:extLst>
              <a:ext uri="{FF2B5EF4-FFF2-40B4-BE49-F238E27FC236}">
                <a16:creationId xmlns:a16="http://schemas.microsoft.com/office/drawing/2014/main" id="{F1FC8525-B85A-0A45-910F-17BB5C986D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10546" y="4705095"/>
            <a:ext cx="1881455" cy="2165448"/>
          </a:xfrm>
          <a:prstGeom prst="rect">
            <a:avLst/>
          </a:prstGeom>
        </p:spPr>
      </p:pic>
      <p:sp>
        <p:nvSpPr>
          <p:cNvPr id="4" name="Päivämäärän paikkamerkki 3">
            <a:extLst>
              <a:ext uri="{FF2B5EF4-FFF2-40B4-BE49-F238E27FC236}">
                <a16:creationId xmlns:a16="http://schemas.microsoft.com/office/drawing/2014/main" id="{08E086AC-572A-9E40-8D0E-6F10416354A3}"/>
              </a:ext>
            </a:extLst>
          </p:cNvPr>
          <p:cNvSpPr>
            <a:spLocks noGrp="1"/>
          </p:cNvSpPr>
          <p:nvPr>
            <p:ph type="dt" sz="half" idx="15"/>
          </p:nvPr>
        </p:nvSpPr>
        <p:spPr/>
        <p:txBody>
          <a:bodyPr/>
          <a:lstStyle/>
          <a:p>
            <a:fld id="{4C9E3297-170E-431C-A73B-CF63380F146A}" type="datetime1">
              <a:rPr lang="fi-FI" smtClean="0"/>
              <a:t>17.12.2021</a:t>
            </a:fld>
            <a:endParaRPr lang="fi-FI"/>
          </a:p>
        </p:txBody>
      </p:sp>
      <p:sp>
        <p:nvSpPr>
          <p:cNvPr id="2" name="Alatunnisteen paikkamerkki 1">
            <a:extLst>
              <a:ext uri="{FF2B5EF4-FFF2-40B4-BE49-F238E27FC236}">
                <a16:creationId xmlns:a16="http://schemas.microsoft.com/office/drawing/2014/main" id="{ED6907C0-EEA7-40F0-A543-61FB12A9311F}"/>
              </a:ext>
            </a:extLst>
          </p:cNvPr>
          <p:cNvSpPr>
            <a:spLocks noGrp="1"/>
          </p:cNvSpPr>
          <p:nvPr>
            <p:ph type="ftr" sz="quarter" idx="16"/>
          </p:nvPr>
        </p:nvSpPr>
        <p:spPr/>
        <p:txBody>
          <a:bodyPr/>
          <a:lstStyle/>
          <a:p>
            <a:endParaRPr lang="fi-FI"/>
          </a:p>
        </p:txBody>
      </p:sp>
    </p:spTree>
    <p:extLst>
      <p:ext uri="{BB962C8B-B14F-4D97-AF65-F5344CB8AC3E}">
        <p14:creationId xmlns:p14="http://schemas.microsoft.com/office/powerpoint/2010/main" val="281710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Otsikkodia keltainen">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70083" y="2087285"/>
            <a:ext cx="7931044" cy="1470025"/>
          </a:xfrm>
        </p:spPr>
        <p:txBody>
          <a:bodyPr anchor="b"/>
          <a:lstStyle>
            <a:lvl1pPr>
              <a:lnSpc>
                <a:spcPct val="90000"/>
              </a:lnSpc>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070083" y="3709067"/>
            <a:ext cx="7931044" cy="718283"/>
          </a:xfrm>
        </p:spPr>
        <p:txBody>
          <a:bodyPr/>
          <a:lstStyle>
            <a:lvl1pPr marL="0" indent="0" algn="l">
              <a:buNone/>
              <a:defRPr sz="2200" b="1" i="0">
                <a:solidFill>
                  <a:srgbClr val="FFFFFF"/>
                </a:solidFill>
                <a:latin typeface="Calibri"/>
                <a:cs typeface="Calibri"/>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Päivämäärän paikkamerkki 3">
            <a:extLst>
              <a:ext uri="{FF2B5EF4-FFF2-40B4-BE49-F238E27FC236}">
                <a16:creationId xmlns:a16="http://schemas.microsoft.com/office/drawing/2014/main" id="{38F19BF4-676B-C448-AF4C-3125FF0F9036}"/>
              </a:ext>
            </a:extLst>
          </p:cNvPr>
          <p:cNvSpPr>
            <a:spLocks noGrp="1"/>
          </p:cNvSpPr>
          <p:nvPr>
            <p:ph type="dt" sz="half" idx="10"/>
          </p:nvPr>
        </p:nvSpPr>
        <p:spPr/>
        <p:txBody>
          <a:bodyPr/>
          <a:lstStyle>
            <a:lvl1pPr>
              <a:defRPr>
                <a:solidFill>
                  <a:schemeClr val="bg1"/>
                </a:solidFill>
              </a:defRPr>
            </a:lvl1pPr>
          </a:lstStyle>
          <a:p>
            <a:fld id="{F75D4CCE-6BFD-433A-B041-F9EC1F9000F8}" type="datetime1">
              <a:rPr lang="fi-FI" smtClean="0"/>
              <a:t>17.12.2021</a:t>
            </a:fld>
            <a:endParaRPr lang="fi-FI"/>
          </a:p>
        </p:txBody>
      </p:sp>
      <p:sp>
        <p:nvSpPr>
          <p:cNvPr id="5" name="Alatunnisteen paikkamerkki 4">
            <a:extLst>
              <a:ext uri="{FF2B5EF4-FFF2-40B4-BE49-F238E27FC236}">
                <a16:creationId xmlns:a16="http://schemas.microsoft.com/office/drawing/2014/main" id="{8E36B0E3-BDDA-4F25-A897-2C360B8DEA9B}"/>
              </a:ext>
            </a:extLst>
          </p:cNvPr>
          <p:cNvSpPr>
            <a:spLocks noGrp="1"/>
          </p:cNvSpPr>
          <p:nvPr>
            <p:ph type="ftr" sz="quarter" idx="11"/>
          </p:nvPr>
        </p:nvSpPr>
        <p:spPr/>
        <p:txBody>
          <a:bodyPr/>
          <a:lstStyle>
            <a:lvl1pPr>
              <a:defRPr>
                <a:solidFill>
                  <a:schemeClr val="bg1"/>
                </a:solidFill>
              </a:defRPr>
            </a:lvl1pPr>
          </a:lstStyle>
          <a:p>
            <a:endParaRPr lang="fi-FI"/>
          </a:p>
        </p:txBody>
      </p:sp>
      <p:pic>
        <p:nvPicPr>
          <p:cNvPr id="8" name="Picture 15">
            <a:extLst>
              <a:ext uri="{FF2B5EF4-FFF2-40B4-BE49-F238E27FC236}">
                <a16:creationId xmlns:a16="http://schemas.microsoft.com/office/drawing/2014/main" id="{99CC085F-500F-4A38-8026-4C43830F19D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56595"/>
          <a:stretch/>
        </p:blipFill>
        <p:spPr>
          <a:xfrm>
            <a:off x="0" y="0"/>
            <a:ext cx="5292000" cy="6858000"/>
          </a:xfrm>
          <a:prstGeom prst="rect">
            <a:avLst/>
          </a:prstGeom>
        </p:spPr>
      </p:pic>
      <p:pic>
        <p:nvPicPr>
          <p:cNvPr id="9" name="Kuva 8">
            <a:extLst>
              <a:ext uri="{FF2B5EF4-FFF2-40B4-BE49-F238E27FC236}">
                <a16:creationId xmlns:a16="http://schemas.microsoft.com/office/drawing/2014/main" id="{2117D946-D85A-438F-B21B-42A6A8CFEF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5576" y="5759373"/>
            <a:ext cx="669600" cy="835102"/>
          </a:xfrm>
          <a:prstGeom prst="rect">
            <a:avLst/>
          </a:prstGeom>
        </p:spPr>
      </p:pic>
    </p:spTree>
    <p:extLst>
      <p:ext uri="{BB962C8B-B14F-4D97-AF65-F5344CB8AC3E}">
        <p14:creationId xmlns:p14="http://schemas.microsoft.com/office/powerpoint/2010/main" val="54097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itaatti ja kuva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05F886-BA9A-C44B-994B-EA3E5FF5953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870"/>
          <a:stretch/>
        </p:blipFill>
        <p:spPr>
          <a:xfrm>
            <a:off x="10310546" y="4739805"/>
            <a:ext cx="1881455" cy="2118195"/>
          </a:xfrm>
          <a:prstGeom prst="rect">
            <a:avLst/>
          </a:prstGeom>
        </p:spPr>
      </p:pic>
      <p:sp>
        <p:nvSpPr>
          <p:cNvPr id="4" name="Rectangle 3">
            <a:extLst>
              <a:ext uri="{FF2B5EF4-FFF2-40B4-BE49-F238E27FC236}">
                <a16:creationId xmlns:a16="http://schemas.microsoft.com/office/drawing/2014/main" id="{090341A2-FEC7-3844-876A-317ACA7EAE8E}"/>
              </a:ext>
            </a:extLst>
          </p:cNvPr>
          <p:cNvSpPr/>
          <p:nvPr/>
        </p:nvSpPr>
        <p:spPr>
          <a:xfrm>
            <a:off x="0" y="0"/>
            <a:ext cx="6100568"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05EB9F6D-755A-EE4B-A4B3-BB84A52CE6AA}"/>
              </a:ext>
            </a:extLst>
          </p:cNvPr>
          <p:cNvSpPr txBox="1"/>
          <p:nvPr/>
        </p:nvSpPr>
        <p:spPr>
          <a:xfrm>
            <a:off x="178040" y="6263005"/>
            <a:ext cx="2074093" cy="328295"/>
          </a:xfrm>
          <a:prstGeom prst="rect">
            <a:avLst/>
          </a:prstGeom>
          <a:noFill/>
        </p:spPr>
        <p:txBody>
          <a:bodyPr wrap="square" lIns="0" tIns="0" rIns="0" bIns="0" rtlCol="0">
            <a:noAutofit/>
          </a:bodyPr>
          <a:lstStyle/>
          <a:p>
            <a:r>
              <a:rPr lang="en-US" sz="1600" b="1" dirty="0">
                <a:solidFill>
                  <a:schemeClr val="bg1"/>
                </a:solidFill>
              </a:rPr>
              <a:t>Building on innovation</a:t>
            </a:r>
          </a:p>
        </p:txBody>
      </p:sp>
      <p:sp>
        <p:nvSpPr>
          <p:cNvPr id="16" name="Picture Placeholder 9">
            <a:extLst>
              <a:ext uri="{FF2B5EF4-FFF2-40B4-BE49-F238E27FC236}">
                <a16:creationId xmlns:a16="http://schemas.microsoft.com/office/drawing/2014/main" id="{17B6A5EA-B969-2C45-8D99-7B59C3CA6F2D}"/>
              </a:ext>
            </a:extLst>
          </p:cNvPr>
          <p:cNvSpPr>
            <a:spLocks noGrp="1"/>
          </p:cNvSpPr>
          <p:nvPr>
            <p:ph type="pic" sz="quarter" idx="10"/>
          </p:nvPr>
        </p:nvSpPr>
        <p:spPr>
          <a:xfrm>
            <a:off x="6100568" y="0"/>
            <a:ext cx="6091432" cy="6858000"/>
          </a:xfrm>
        </p:spPr>
        <p:txBody>
          <a:bodyPr/>
          <a:lstStyle/>
          <a:p>
            <a:r>
              <a:rPr lang="en-US"/>
              <a:t>Click icon to add picture</a:t>
            </a:r>
            <a:endParaRPr lang="en-US" dirty="0"/>
          </a:p>
        </p:txBody>
      </p:sp>
      <p:sp>
        <p:nvSpPr>
          <p:cNvPr id="18" name="Text Placeholder 6">
            <a:extLst>
              <a:ext uri="{FF2B5EF4-FFF2-40B4-BE49-F238E27FC236}">
                <a16:creationId xmlns:a16="http://schemas.microsoft.com/office/drawing/2014/main" id="{2D56B47E-A1EB-9A42-A246-008EBA7B7805}"/>
              </a:ext>
            </a:extLst>
          </p:cNvPr>
          <p:cNvSpPr>
            <a:spLocks noGrp="1"/>
          </p:cNvSpPr>
          <p:nvPr>
            <p:ph type="body" sz="quarter" idx="12"/>
          </p:nvPr>
        </p:nvSpPr>
        <p:spPr>
          <a:xfrm>
            <a:off x="965535" y="2168942"/>
            <a:ext cx="4419600" cy="3020484"/>
          </a:xfrm>
        </p:spPr>
        <p:txBody>
          <a:bodyPr/>
          <a:lstStyle>
            <a:lvl1pPr marL="0" indent="0">
              <a:lnSpc>
                <a:spcPct val="100000"/>
              </a:lnSpc>
              <a:buFont typeface="+mj-lt"/>
              <a:buNone/>
              <a:defRPr sz="5200" b="1" i="0">
                <a:solidFill>
                  <a:schemeClr val="bg1"/>
                </a:solidFill>
                <a:latin typeface="Calibri"/>
                <a:cs typeface="Calibri"/>
              </a:defRPr>
            </a:lvl1pPr>
            <a:lvl2pPr marL="609585" indent="0">
              <a:buFont typeface="+mj-lt"/>
              <a:buNone/>
              <a:defRPr>
                <a:latin typeface="Avenir Black"/>
                <a:cs typeface="Avenir Black"/>
              </a:defRPr>
            </a:lvl2pPr>
            <a:lvl3pPr marL="1219170" indent="0">
              <a:buFont typeface="+mj-lt"/>
              <a:buNone/>
              <a:defRPr>
                <a:latin typeface="Avenir Black"/>
                <a:cs typeface="Avenir Black"/>
              </a:defRPr>
            </a:lvl3pPr>
            <a:lvl4pPr marL="1828754" indent="0">
              <a:buFont typeface="+mj-lt"/>
              <a:buNone/>
              <a:defRPr>
                <a:latin typeface="Avenir Black"/>
                <a:cs typeface="Avenir Black"/>
              </a:defRPr>
            </a:lvl4pPr>
            <a:lvl5pPr marL="2438339" indent="0">
              <a:buFont typeface="+mj-lt"/>
              <a:buNone/>
              <a:defRPr>
                <a:latin typeface="Avenir Black"/>
                <a:cs typeface="Avenir Black"/>
              </a:defRPr>
            </a:lvl5pPr>
          </a:lstStyle>
          <a:p>
            <a:pPr lvl="0"/>
            <a:r>
              <a:rPr lang="en-US"/>
              <a:t>Click to edit Master text styles</a:t>
            </a:r>
          </a:p>
        </p:txBody>
      </p:sp>
      <p:sp>
        <p:nvSpPr>
          <p:cNvPr id="2" name="Päivämäärän paikkamerkki 1">
            <a:extLst>
              <a:ext uri="{FF2B5EF4-FFF2-40B4-BE49-F238E27FC236}">
                <a16:creationId xmlns:a16="http://schemas.microsoft.com/office/drawing/2014/main" id="{3962DC56-C31E-D041-8547-6A5912408BD3}"/>
              </a:ext>
            </a:extLst>
          </p:cNvPr>
          <p:cNvSpPr>
            <a:spLocks noGrp="1"/>
          </p:cNvSpPr>
          <p:nvPr>
            <p:ph type="dt" sz="half" idx="13"/>
          </p:nvPr>
        </p:nvSpPr>
        <p:spPr/>
        <p:txBody>
          <a:bodyPr/>
          <a:lstStyle>
            <a:lvl1pPr>
              <a:defRPr>
                <a:solidFill>
                  <a:schemeClr val="bg1"/>
                </a:solidFill>
              </a:defRPr>
            </a:lvl1pPr>
          </a:lstStyle>
          <a:p>
            <a:fld id="{AAF1DBF6-61FE-4586-9A3A-BA17FCAEDE77}" type="datetime1">
              <a:rPr lang="fi-FI" smtClean="0"/>
              <a:t>17.12.2021</a:t>
            </a:fld>
            <a:endParaRPr lang="fi-FI"/>
          </a:p>
        </p:txBody>
      </p:sp>
      <p:sp>
        <p:nvSpPr>
          <p:cNvPr id="5" name="Alatunnisteen paikkamerkki 4">
            <a:extLst>
              <a:ext uri="{FF2B5EF4-FFF2-40B4-BE49-F238E27FC236}">
                <a16:creationId xmlns:a16="http://schemas.microsoft.com/office/drawing/2014/main" id="{67000F1A-05CC-4AE7-917F-35E2E9E3A70E}"/>
              </a:ext>
            </a:extLst>
          </p:cNvPr>
          <p:cNvSpPr>
            <a:spLocks noGrp="1"/>
          </p:cNvSpPr>
          <p:nvPr>
            <p:ph type="ftr" sz="quarter" idx="14"/>
          </p:nvPr>
        </p:nvSpPr>
        <p:spPr/>
        <p:txBody>
          <a:bodyPr/>
          <a:lstStyle>
            <a:lvl1pPr>
              <a:defRPr>
                <a:solidFill>
                  <a:schemeClr val="bg1"/>
                </a:solidFill>
              </a:defRPr>
            </a:lvl1pPr>
          </a:lstStyle>
          <a:p>
            <a:endParaRPr lang="fi-FI"/>
          </a:p>
        </p:txBody>
      </p:sp>
      <p:sp>
        <p:nvSpPr>
          <p:cNvPr id="10" name="Freeform 5">
            <a:extLst>
              <a:ext uri="{FF2B5EF4-FFF2-40B4-BE49-F238E27FC236}">
                <a16:creationId xmlns:a16="http://schemas.microsoft.com/office/drawing/2014/main" id="{4B3AA98C-FF48-42DD-A2AE-B76F0F487ED6}"/>
              </a:ext>
            </a:extLst>
          </p:cNvPr>
          <p:cNvSpPr>
            <a:spLocks noEditPoints="1"/>
          </p:cNvSpPr>
          <p:nvPr/>
        </p:nvSpPr>
        <p:spPr bwMode="auto">
          <a:xfrm>
            <a:off x="966788" y="1090613"/>
            <a:ext cx="1049338" cy="727075"/>
          </a:xfrm>
          <a:custGeom>
            <a:avLst/>
            <a:gdLst>
              <a:gd name="T0" fmla="*/ 1277 w 2196"/>
              <a:gd name="T1" fmla="*/ 1520 h 1520"/>
              <a:gd name="T2" fmla="*/ 1277 w 2196"/>
              <a:gd name="T3" fmla="*/ 1520 h 1520"/>
              <a:gd name="T4" fmla="*/ 2196 w 2196"/>
              <a:gd name="T5" fmla="*/ 667 h 1520"/>
              <a:gd name="T6" fmla="*/ 2196 w 2196"/>
              <a:gd name="T7" fmla="*/ 0 h 1520"/>
              <a:gd name="T8" fmla="*/ 1314 w 2196"/>
              <a:gd name="T9" fmla="*/ 0 h 1520"/>
              <a:gd name="T10" fmla="*/ 1314 w 2196"/>
              <a:gd name="T11" fmla="*/ 818 h 1520"/>
              <a:gd name="T12" fmla="*/ 1650 w 2196"/>
              <a:gd name="T13" fmla="*/ 818 h 1520"/>
              <a:gd name="T14" fmla="*/ 1204 w 2196"/>
              <a:gd name="T15" fmla="*/ 1213 h 1520"/>
              <a:gd name="T16" fmla="*/ 1277 w 2196"/>
              <a:gd name="T17" fmla="*/ 1520 h 1520"/>
              <a:gd name="T18" fmla="*/ 68 w 2196"/>
              <a:gd name="T19" fmla="*/ 1520 h 1520"/>
              <a:gd name="T20" fmla="*/ 68 w 2196"/>
              <a:gd name="T21" fmla="*/ 1520 h 1520"/>
              <a:gd name="T22" fmla="*/ 991 w 2196"/>
              <a:gd name="T23" fmla="*/ 667 h 1520"/>
              <a:gd name="T24" fmla="*/ 991 w 2196"/>
              <a:gd name="T25" fmla="*/ 0 h 1520"/>
              <a:gd name="T26" fmla="*/ 104 w 2196"/>
              <a:gd name="T27" fmla="*/ 0 h 1520"/>
              <a:gd name="T28" fmla="*/ 104 w 2196"/>
              <a:gd name="T29" fmla="*/ 818 h 1520"/>
              <a:gd name="T30" fmla="*/ 441 w 2196"/>
              <a:gd name="T31" fmla="*/ 818 h 1520"/>
              <a:gd name="T32" fmla="*/ 0 w 2196"/>
              <a:gd name="T33" fmla="*/ 1213 h 1520"/>
              <a:gd name="T34" fmla="*/ 68 w 2196"/>
              <a:gd name="T35" fmla="*/ 152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6" h="1520">
                <a:moveTo>
                  <a:pt x="1277" y="1520"/>
                </a:moveTo>
                <a:lnTo>
                  <a:pt x="1277" y="1520"/>
                </a:lnTo>
                <a:cubicBezTo>
                  <a:pt x="1841" y="1503"/>
                  <a:pt x="2196" y="1276"/>
                  <a:pt x="2196" y="667"/>
                </a:cubicBezTo>
                <a:lnTo>
                  <a:pt x="2196" y="0"/>
                </a:lnTo>
                <a:lnTo>
                  <a:pt x="1314" y="0"/>
                </a:lnTo>
                <a:lnTo>
                  <a:pt x="1314" y="818"/>
                </a:lnTo>
                <a:lnTo>
                  <a:pt x="1650" y="818"/>
                </a:lnTo>
                <a:cubicBezTo>
                  <a:pt x="1659" y="1045"/>
                  <a:pt x="1509" y="1179"/>
                  <a:pt x="1204" y="1213"/>
                </a:cubicBezTo>
                <a:lnTo>
                  <a:pt x="1277" y="1520"/>
                </a:lnTo>
                <a:close/>
                <a:moveTo>
                  <a:pt x="68" y="1520"/>
                </a:moveTo>
                <a:lnTo>
                  <a:pt x="68" y="1520"/>
                </a:lnTo>
                <a:cubicBezTo>
                  <a:pt x="636" y="1503"/>
                  <a:pt x="991" y="1276"/>
                  <a:pt x="991" y="667"/>
                </a:cubicBezTo>
                <a:lnTo>
                  <a:pt x="991" y="0"/>
                </a:lnTo>
                <a:lnTo>
                  <a:pt x="104" y="0"/>
                </a:lnTo>
                <a:lnTo>
                  <a:pt x="104" y="818"/>
                </a:lnTo>
                <a:lnTo>
                  <a:pt x="441" y="818"/>
                </a:lnTo>
                <a:cubicBezTo>
                  <a:pt x="454" y="1045"/>
                  <a:pt x="304" y="1179"/>
                  <a:pt x="0" y="1213"/>
                </a:cubicBezTo>
                <a:lnTo>
                  <a:pt x="68" y="152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27855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itaatti ja kuva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37C78E-A120-054B-95D2-81FAF1BB422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870"/>
          <a:stretch/>
        </p:blipFill>
        <p:spPr>
          <a:xfrm>
            <a:off x="10310546" y="4739805"/>
            <a:ext cx="1881455" cy="2118195"/>
          </a:xfrm>
          <a:prstGeom prst="rect">
            <a:avLst/>
          </a:prstGeom>
        </p:spPr>
      </p:pic>
      <p:sp>
        <p:nvSpPr>
          <p:cNvPr id="7" name="Rectangle 6">
            <a:extLst>
              <a:ext uri="{FF2B5EF4-FFF2-40B4-BE49-F238E27FC236}">
                <a16:creationId xmlns:a16="http://schemas.microsoft.com/office/drawing/2014/main" id="{ED8E8287-B6F6-9248-8C57-075E20626AFC}"/>
              </a:ext>
            </a:extLst>
          </p:cNvPr>
          <p:cNvSpPr/>
          <p:nvPr/>
        </p:nvSpPr>
        <p:spPr>
          <a:xfrm>
            <a:off x="6091432" y="0"/>
            <a:ext cx="6100568"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0" name="Text Placeholder 6">
            <a:extLst>
              <a:ext uri="{FF2B5EF4-FFF2-40B4-BE49-F238E27FC236}">
                <a16:creationId xmlns:a16="http://schemas.microsoft.com/office/drawing/2014/main" id="{425DE86A-0910-4642-93CD-753A29D61080}"/>
              </a:ext>
            </a:extLst>
          </p:cNvPr>
          <p:cNvSpPr>
            <a:spLocks noGrp="1"/>
          </p:cNvSpPr>
          <p:nvPr>
            <p:ph type="body" sz="quarter" idx="12"/>
          </p:nvPr>
        </p:nvSpPr>
        <p:spPr>
          <a:xfrm>
            <a:off x="7056967" y="2168942"/>
            <a:ext cx="4419600" cy="3020484"/>
          </a:xfrm>
        </p:spPr>
        <p:txBody>
          <a:bodyPr/>
          <a:lstStyle>
            <a:lvl1pPr marL="0" indent="0">
              <a:lnSpc>
                <a:spcPct val="100000"/>
              </a:lnSpc>
              <a:buFont typeface="+mj-lt"/>
              <a:buNone/>
              <a:defRPr sz="5200" b="1" i="0">
                <a:solidFill>
                  <a:schemeClr val="bg1"/>
                </a:solidFill>
                <a:latin typeface="Calibri"/>
                <a:cs typeface="Calibri"/>
              </a:defRPr>
            </a:lvl1pPr>
            <a:lvl2pPr marL="609585" indent="0">
              <a:buFont typeface="+mj-lt"/>
              <a:buNone/>
              <a:defRPr>
                <a:latin typeface="Avenir Black"/>
                <a:cs typeface="Avenir Black"/>
              </a:defRPr>
            </a:lvl2pPr>
            <a:lvl3pPr marL="1219170" indent="0">
              <a:buFont typeface="+mj-lt"/>
              <a:buNone/>
              <a:defRPr>
                <a:latin typeface="Avenir Black"/>
                <a:cs typeface="Avenir Black"/>
              </a:defRPr>
            </a:lvl3pPr>
            <a:lvl4pPr marL="1828754" indent="0">
              <a:buFont typeface="+mj-lt"/>
              <a:buNone/>
              <a:defRPr>
                <a:latin typeface="Avenir Black"/>
                <a:cs typeface="Avenir Black"/>
              </a:defRPr>
            </a:lvl4pPr>
            <a:lvl5pPr marL="2438339" indent="0">
              <a:buFont typeface="+mj-lt"/>
              <a:buNone/>
              <a:defRPr>
                <a:latin typeface="Avenir Black"/>
                <a:cs typeface="Avenir Black"/>
              </a:defRPr>
            </a:lvl5pPr>
          </a:lstStyle>
          <a:p>
            <a:pPr lvl="0"/>
            <a:r>
              <a:rPr lang="en-US"/>
              <a:t>Click to edit Master text styles</a:t>
            </a:r>
          </a:p>
        </p:txBody>
      </p:sp>
      <p:sp>
        <p:nvSpPr>
          <p:cNvPr id="12" name="Picture Placeholder 9">
            <a:extLst>
              <a:ext uri="{FF2B5EF4-FFF2-40B4-BE49-F238E27FC236}">
                <a16:creationId xmlns:a16="http://schemas.microsoft.com/office/drawing/2014/main" id="{C6E1C8E0-7E8E-3E4D-AF8D-265F6B8A9735}"/>
              </a:ext>
            </a:extLst>
          </p:cNvPr>
          <p:cNvSpPr>
            <a:spLocks noGrp="1"/>
          </p:cNvSpPr>
          <p:nvPr>
            <p:ph type="pic" sz="quarter" idx="13"/>
          </p:nvPr>
        </p:nvSpPr>
        <p:spPr>
          <a:xfrm>
            <a:off x="0" y="0"/>
            <a:ext cx="6091432" cy="6858000"/>
          </a:xfrm>
        </p:spPr>
        <p:txBody>
          <a:bodyPr/>
          <a:lstStyle/>
          <a:p>
            <a:r>
              <a:rPr lang="en-US"/>
              <a:t>Click icon to add picture</a:t>
            </a:r>
            <a:endParaRPr lang="en-US" dirty="0"/>
          </a:p>
        </p:txBody>
      </p:sp>
      <p:sp>
        <p:nvSpPr>
          <p:cNvPr id="2" name="Päivämäärän paikkamerkki 1">
            <a:extLst>
              <a:ext uri="{FF2B5EF4-FFF2-40B4-BE49-F238E27FC236}">
                <a16:creationId xmlns:a16="http://schemas.microsoft.com/office/drawing/2014/main" id="{AE124C56-4734-A142-BEC7-35E918F87F60}"/>
              </a:ext>
            </a:extLst>
          </p:cNvPr>
          <p:cNvSpPr>
            <a:spLocks noGrp="1"/>
          </p:cNvSpPr>
          <p:nvPr>
            <p:ph type="dt" sz="half" idx="14"/>
          </p:nvPr>
        </p:nvSpPr>
        <p:spPr/>
        <p:txBody>
          <a:bodyPr/>
          <a:lstStyle>
            <a:lvl1pPr>
              <a:defRPr>
                <a:solidFill>
                  <a:schemeClr val="bg1"/>
                </a:solidFill>
              </a:defRPr>
            </a:lvl1pPr>
          </a:lstStyle>
          <a:p>
            <a:fld id="{3CDE5176-F13B-4CE8-9D70-96C19FABC7BC}" type="datetime1">
              <a:rPr lang="fi-FI" smtClean="0"/>
              <a:t>17.12.2021</a:t>
            </a:fld>
            <a:endParaRPr lang="fi-FI"/>
          </a:p>
        </p:txBody>
      </p:sp>
      <p:sp>
        <p:nvSpPr>
          <p:cNvPr id="3" name="Alatunnisteen paikkamerkki 2">
            <a:extLst>
              <a:ext uri="{FF2B5EF4-FFF2-40B4-BE49-F238E27FC236}">
                <a16:creationId xmlns:a16="http://schemas.microsoft.com/office/drawing/2014/main" id="{90EAB2FC-0393-4136-A2D6-87106386505F}"/>
              </a:ext>
            </a:extLst>
          </p:cNvPr>
          <p:cNvSpPr>
            <a:spLocks noGrp="1"/>
          </p:cNvSpPr>
          <p:nvPr>
            <p:ph type="ftr" sz="quarter" idx="15"/>
          </p:nvPr>
        </p:nvSpPr>
        <p:spPr/>
        <p:txBody>
          <a:bodyPr/>
          <a:lstStyle>
            <a:lvl1pPr>
              <a:defRPr>
                <a:noFill/>
              </a:defRPr>
            </a:lvl1pPr>
          </a:lstStyle>
          <a:p>
            <a:endParaRPr lang="fi-FI"/>
          </a:p>
        </p:txBody>
      </p:sp>
      <p:sp>
        <p:nvSpPr>
          <p:cNvPr id="11" name="Freeform 5">
            <a:extLst>
              <a:ext uri="{FF2B5EF4-FFF2-40B4-BE49-F238E27FC236}">
                <a16:creationId xmlns:a16="http://schemas.microsoft.com/office/drawing/2014/main" id="{63FED78E-9AD9-4163-B25B-659604F4FE0A}"/>
              </a:ext>
            </a:extLst>
          </p:cNvPr>
          <p:cNvSpPr>
            <a:spLocks noEditPoints="1"/>
          </p:cNvSpPr>
          <p:nvPr/>
        </p:nvSpPr>
        <p:spPr bwMode="auto">
          <a:xfrm>
            <a:off x="7058025" y="1090613"/>
            <a:ext cx="1049338" cy="727075"/>
          </a:xfrm>
          <a:custGeom>
            <a:avLst/>
            <a:gdLst>
              <a:gd name="T0" fmla="*/ 1277 w 2196"/>
              <a:gd name="T1" fmla="*/ 1520 h 1520"/>
              <a:gd name="T2" fmla="*/ 1277 w 2196"/>
              <a:gd name="T3" fmla="*/ 1520 h 1520"/>
              <a:gd name="T4" fmla="*/ 2196 w 2196"/>
              <a:gd name="T5" fmla="*/ 667 h 1520"/>
              <a:gd name="T6" fmla="*/ 2196 w 2196"/>
              <a:gd name="T7" fmla="*/ 0 h 1520"/>
              <a:gd name="T8" fmla="*/ 1314 w 2196"/>
              <a:gd name="T9" fmla="*/ 0 h 1520"/>
              <a:gd name="T10" fmla="*/ 1314 w 2196"/>
              <a:gd name="T11" fmla="*/ 818 h 1520"/>
              <a:gd name="T12" fmla="*/ 1650 w 2196"/>
              <a:gd name="T13" fmla="*/ 818 h 1520"/>
              <a:gd name="T14" fmla="*/ 1204 w 2196"/>
              <a:gd name="T15" fmla="*/ 1213 h 1520"/>
              <a:gd name="T16" fmla="*/ 1277 w 2196"/>
              <a:gd name="T17" fmla="*/ 1520 h 1520"/>
              <a:gd name="T18" fmla="*/ 68 w 2196"/>
              <a:gd name="T19" fmla="*/ 1520 h 1520"/>
              <a:gd name="T20" fmla="*/ 68 w 2196"/>
              <a:gd name="T21" fmla="*/ 1520 h 1520"/>
              <a:gd name="T22" fmla="*/ 991 w 2196"/>
              <a:gd name="T23" fmla="*/ 667 h 1520"/>
              <a:gd name="T24" fmla="*/ 991 w 2196"/>
              <a:gd name="T25" fmla="*/ 0 h 1520"/>
              <a:gd name="T26" fmla="*/ 104 w 2196"/>
              <a:gd name="T27" fmla="*/ 0 h 1520"/>
              <a:gd name="T28" fmla="*/ 104 w 2196"/>
              <a:gd name="T29" fmla="*/ 818 h 1520"/>
              <a:gd name="T30" fmla="*/ 441 w 2196"/>
              <a:gd name="T31" fmla="*/ 818 h 1520"/>
              <a:gd name="T32" fmla="*/ 0 w 2196"/>
              <a:gd name="T33" fmla="*/ 1213 h 1520"/>
              <a:gd name="T34" fmla="*/ 68 w 2196"/>
              <a:gd name="T35" fmla="*/ 152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6" h="1520">
                <a:moveTo>
                  <a:pt x="1277" y="1520"/>
                </a:moveTo>
                <a:lnTo>
                  <a:pt x="1277" y="1520"/>
                </a:lnTo>
                <a:cubicBezTo>
                  <a:pt x="1841" y="1503"/>
                  <a:pt x="2196" y="1276"/>
                  <a:pt x="2196" y="667"/>
                </a:cubicBezTo>
                <a:lnTo>
                  <a:pt x="2196" y="0"/>
                </a:lnTo>
                <a:lnTo>
                  <a:pt x="1314" y="0"/>
                </a:lnTo>
                <a:lnTo>
                  <a:pt x="1314" y="818"/>
                </a:lnTo>
                <a:lnTo>
                  <a:pt x="1650" y="818"/>
                </a:lnTo>
                <a:cubicBezTo>
                  <a:pt x="1659" y="1045"/>
                  <a:pt x="1509" y="1179"/>
                  <a:pt x="1204" y="1213"/>
                </a:cubicBezTo>
                <a:lnTo>
                  <a:pt x="1277" y="1520"/>
                </a:lnTo>
                <a:close/>
                <a:moveTo>
                  <a:pt x="68" y="1520"/>
                </a:moveTo>
                <a:lnTo>
                  <a:pt x="68" y="1520"/>
                </a:lnTo>
                <a:cubicBezTo>
                  <a:pt x="636" y="1503"/>
                  <a:pt x="991" y="1276"/>
                  <a:pt x="991" y="667"/>
                </a:cubicBezTo>
                <a:lnTo>
                  <a:pt x="991" y="0"/>
                </a:lnTo>
                <a:lnTo>
                  <a:pt x="104" y="0"/>
                </a:lnTo>
                <a:lnTo>
                  <a:pt x="104" y="818"/>
                </a:lnTo>
                <a:lnTo>
                  <a:pt x="441" y="818"/>
                </a:lnTo>
                <a:cubicBezTo>
                  <a:pt x="454" y="1045"/>
                  <a:pt x="304" y="1179"/>
                  <a:pt x="0" y="1213"/>
                </a:cubicBezTo>
                <a:lnTo>
                  <a:pt x="68" y="152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pic>
        <p:nvPicPr>
          <p:cNvPr id="14" name="Kuva 13">
            <a:extLst>
              <a:ext uri="{FF2B5EF4-FFF2-40B4-BE49-F238E27FC236}">
                <a16:creationId xmlns:a16="http://schemas.microsoft.com/office/drawing/2014/main" id="{A9406783-DAC5-4AC6-97B5-40A9A7D10C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5576" y="5759373"/>
            <a:ext cx="669600" cy="835102"/>
          </a:xfrm>
          <a:prstGeom prst="rect">
            <a:avLst/>
          </a:prstGeom>
        </p:spPr>
      </p:pic>
    </p:spTree>
    <p:extLst>
      <p:ext uri="{BB962C8B-B14F-4D97-AF65-F5344CB8AC3E}">
        <p14:creationId xmlns:p14="http://schemas.microsoft.com/office/powerpoint/2010/main" val="18295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itaatti ja iso kuva 1">
    <p:spTree>
      <p:nvGrpSpPr>
        <p:cNvPr id="1" name=""/>
        <p:cNvGrpSpPr/>
        <p:nvPr/>
      </p:nvGrpSpPr>
      <p:grpSpPr>
        <a:xfrm>
          <a:off x="0" y="0"/>
          <a:ext cx="0" cy="0"/>
          <a:chOff x="0" y="0"/>
          <a:chExt cx="0" cy="0"/>
        </a:xfrm>
      </p:grpSpPr>
      <p:sp>
        <p:nvSpPr>
          <p:cNvPr id="8" name="Rectangle 7"/>
          <p:cNvSpPr/>
          <p:nvPr/>
        </p:nvSpPr>
        <p:spPr>
          <a:xfrm>
            <a:off x="1" y="0"/>
            <a:ext cx="467822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 name="Title 1"/>
          <p:cNvSpPr>
            <a:spLocks noGrp="1"/>
          </p:cNvSpPr>
          <p:nvPr>
            <p:ph type="title"/>
          </p:nvPr>
        </p:nvSpPr>
        <p:spPr>
          <a:xfrm>
            <a:off x="706610" y="2107342"/>
            <a:ext cx="3252821" cy="3562433"/>
          </a:xfrm>
        </p:spPr>
        <p:txBody>
          <a:bodyPr anchor="t"/>
          <a:lstStyle>
            <a:lvl1pPr>
              <a:defRPr sz="5200">
                <a:solidFill>
                  <a:srgbClr val="FFFFFF"/>
                </a:solidFill>
              </a:defRPr>
            </a:lvl1pPr>
          </a:lstStyle>
          <a:p>
            <a:r>
              <a:rPr lang="en-US"/>
              <a:t>Click to edit Master title style</a:t>
            </a:r>
            <a:endParaRPr lang="en-US" dirty="0"/>
          </a:p>
        </p:txBody>
      </p:sp>
      <p:sp>
        <p:nvSpPr>
          <p:cNvPr id="10" name="Picture Placeholder 9"/>
          <p:cNvSpPr>
            <a:spLocks noGrp="1"/>
          </p:cNvSpPr>
          <p:nvPr>
            <p:ph type="pic" sz="quarter" idx="10"/>
          </p:nvPr>
        </p:nvSpPr>
        <p:spPr>
          <a:xfrm>
            <a:off x="4678221" y="0"/>
            <a:ext cx="7513780" cy="6858000"/>
          </a:xfrm>
        </p:spPr>
        <p:txBody>
          <a:bodyPr/>
          <a:lstStyle/>
          <a:p>
            <a:r>
              <a:rPr lang="en-US"/>
              <a:t>Click icon to add picture</a:t>
            </a:r>
          </a:p>
        </p:txBody>
      </p:sp>
      <p:sp>
        <p:nvSpPr>
          <p:cNvPr id="14" name="TextBox 13">
            <a:extLst>
              <a:ext uri="{FF2B5EF4-FFF2-40B4-BE49-F238E27FC236}">
                <a16:creationId xmlns:a16="http://schemas.microsoft.com/office/drawing/2014/main" id="{BB995DF4-AE1A-924C-9A1C-C63A07958E0E}"/>
              </a:ext>
            </a:extLst>
          </p:cNvPr>
          <p:cNvSpPr txBox="1"/>
          <p:nvPr/>
        </p:nvSpPr>
        <p:spPr>
          <a:xfrm>
            <a:off x="178040" y="6263005"/>
            <a:ext cx="2074093" cy="328295"/>
          </a:xfrm>
          <a:prstGeom prst="rect">
            <a:avLst/>
          </a:prstGeom>
          <a:noFill/>
        </p:spPr>
        <p:txBody>
          <a:bodyPr wrap="square" lIns="0" tIns="0" rIns="0" bIns="0" rtlCol="0">
            <a:noAutofit/>
          </a:bodyPr>
          <a:lstStyle/>
          <a:p>
            <a:r>
              <a:rPr lang="en-US" sz="1600" b="1" dirty="0">
                <a:solidFill>
                  <a:schemeClr val="bg1"/>
                </a:solidFill>
              </a:rPr>
              <a:t>Building on innovation</a:t>
            </a:r>
          </a:p>
        </p:txBody>
      </p:sp>
      <p:sp>
        <p:nvSpPr>
          <p:cNvPr id="3" name="Päivämäärän paikkamerkki 2">
            <a:extLst>
              <a:ext uri="{FF2B5EF4-FFF2-40B4-BE49-F238E27FC236}">
                <a16:creationId xmlns:a16="http://schemas.microsoft.com/office/drawing/2014/main" id="{D82002A7-6C54-D443-ADF3-2D2CA524CA14}"/>
              </a:ext>
            </a:extLst>
          </p:cNvPr>
          <p:cNvSpPr>
            <a:spLocks noGrp="1"/>
          </p:cNvSpPr>
          <p:nvPr>
            <p:ph type="dt" sz="half" idx="11"/>
          </p:nvPr>
        </p:nvSpPr>
        <p:spPr/>
        <p:txBody>
          <a:bodyPr/>
          <a:lstStyle>
            <a:lvl1pPr>
              <a:defRPr>
                <a:solidFill>
                  <a:schemeClr val="bg1"/>
                </a:solidFill>
              </a:defRPr>
            </a:lvl1pPr>
          </a:lstStyle>
          <a:p>
            <a:fld id="{EEC7B018-4622-4A12-8201-F421B2782728}" type="datetime1">
              <a:rPr lang="fi-FI" smtClean="0"/>
              <a:t>17.12.2021</a:t>
            </a:fld>
            <a:endParaRPr lang="fi-FI"/>
          </a:p>
        </p:txBody>
      </p:sp>
      <p:sp>
        <p:nvSpPr>
          <p:cNvPr id="4" name="Alatunnisteen paikkamerkki 3">
            <a:extLst>
              <a:ext uri="{FF2B5EF4-FFF2-40B4-BE49-F238E27FC236}">
                <a16:creationId xmlns:a16="http://schemas.microsoft.com/office/drawing/2014/main" id="{0F442483-F004-4320-805C-D72637E79AAA}"/>
              </a:ext>
            </a:extLst>
          </p:cNvPr>
          <p:cNvSpPr>
            <a:spLocks noGrp="1"/>
          </p:cNvSpPr>
          <p:nvPr>
            <p:ph type="ftr" sz="quarter" idx="12"/>
          </p:nvPr>
        </p:nvSpPr>
        <p:spPr/>
        <p:txBody>
          <a:bodyPr/>
          <a:lstStyle>
            <a:lvl1pPr>
              <a:defRPr>
                <a:solidFill>
                  <a:schemeClr val="bg1"/>
                </a:solidFill>
              </a:defRPr>
            </a:lvl1pPr>
          </a:lstStyle>
          <a:p>
            <a:endParaRPr lang="fi-FI"/>
          </a:p>
        </p:txBody>
      </p:sp>
      <p:sp>
        <p:nvSpPr>
          <p:cNvPr id="9" name="Freeform 5">
            <a:extLst>
              <a:ext uri="{FF2B5EF4-FFF2-40B4-BE49-F238E27FC236}">
                <a16:creationId xmlns:a16="http://schemas.microsoft.com/office/drawing/2014/main" id="{522AC212-C418-46ED-9607-E448DDB891E2}"/>
              </a:ext>
            </a:extLst>
          </p:cNvPr>
          <p:cNvSpPr>
            <a:spLocks noEditPoints="1"/>
          </p:cNvSpPr>
          <p:nvPr/>
        </p:nvSpPr>
        <p:spPr bwMode="auto">
          <a:xfrm>
            <a:off x="679698" y="1090613"/>
            <a:ext cx="1049338" cy="727075"/>
          </a:xfrm>
          <a:custGeom>
            <a:avLst/>
            <a:gdLst>
              <a:gd name="T0" fmla="*/ 1277 w 2196"/>
              <a:gd name="T1" fmla="*/ 1520 h 1520"/>
              <a:gd name="T2" fmla="*/ 1277 w 2196"/>
              <a:gd name="T3" fmla="*/ 1520 h 1520"/>
              <a:gd name="T4" fmla="*/ 2196 w 2196"/>
              <a:gd name="T5" fmla="*/ 667 h 1520"/>
              <a:gd name="T6" fmla="*/ 2196 w 2196"/>
              <a:gd name="T7" fmla="*/ 0 h 1520"/>
              <a:gd name="T8" fmla="*/ 1314 w 2196"/>
              <a:gd name="T9" fmla="*/ 0 h 1520"/>
              <a:gd name="T10" fmla="*/ 1314 w 2196"/>
              <a:gd name="T11" fmla="*/ 818 h 1520"/>
              <a:gd name="T12" fmla="*/ 1650 w 2196"/>
              <a:gd name="T13" fmla="*/ 818 h 1520"/>
              <a:gd name="T14" fmla="*/ 1204 w 2196"/>
              <a:gd name="T15" fmla="*/ 1213 h 1520"/>
              <a:gd name="T16" fmla="*/ 1277 w 2196"/>
              <a:gd name="T17" fmla="*/ 1520 h 1520"/>
              <a:gd name="T18" fmla="*/ 68 w 2196"/>
              <a:gd name="T19" fmla="*/ 1520 h 1520"/>
              <a:gd name="T20" fmla="*/ 68 w 2196"/>
              <a:gd name="T21" fmla="*/ 1520 h 1520"/>
              <a:gd name="T22" fmla="*/ 991 w 2196"/>
              <a:gd name="T23" fmla="*/ 667 h 1520"/>
              <a:gd name="T24" fmla="*/ 991 w 2196"/>
              <a:gd name="T25" fmla="*/ 0 h 1520"/>
              <a:gd name="T26" fmla="*/ 104 w 2196"/>
              <a:gd name="T27" fmla="*/ 0 h 1520"/>
              <a:gd name="T28" fmla="*/ 104 w 2196"/>
              <a:gd name="T29" fmla="*/ 818 h 1520"/>
              <a:gd name="T30" fmla="*/ 441 w 2196"/>
              <a:gd name="T31" fmla="*/ 818 h 1520"/>
              <a:gd name="T32" fmla="*/ 0 w 2196"/>
              <a:gd name="T33" fmla="*/ 1213 h 1520"/>
              <a:gd name="T34" fmla="*/ 68 w 2196"/>
              <a:gd name="T35" fmla="*/ 152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6" h="1520">
                <a:moveTo>
                  <a:pt x="1277" y="1520"/>
                </a:moveTo>
                <a:lnTo>
                  <a:pt x="1277" y="1520"/>
                </a:lnTo>
                <a:cubicBezTo>
                  <a:pt x="1841" y="1503"/>
                  <a:pt x="2196" y="1276"/>
                  <a:pt x="2196" y="667"/>
                </a:cubicBezTo>
                <a:lnTo>
                  <a:pt x="2196" y="0"/>
                </a:lnTo>
                <a:lnTo>
                  <a:pt x="1314" y="0"/>
                </a:lnTo>
                <a:lnTo>
                  <a:pt x="1314" y="818"/>
                </a:lnTo>
                <a:lnTo>
                  <a:pt x="1650" y="818"/>
                </a:lnTo>
                <a:cubicBezTo>
                  <a:pt x="1659" y="1045"/>
                  <a:pt x="1509" y="1179"/>
                  <a:pt x="1204" y="1213"/>
                </a:cubicBezTo>
                <a:lnTo>
                  <a:pt x="1277" y="1520"/>
                </a:lnTo>
                <a:close/>
                <a:moveTo>
                  <a:pt x="68" y="1520"/>
                </a:moveTo>
                <a:lnTo>
                  <a:pt x="68" y="1520"/>
                </a:lnTo>
                <a:cubicBezTo>
                  <a:pt x="636" y="1503"/>
                  <a:pt x="991" y="1276"/>
                  <a:pt x="991" y="667"/>
                </a:cubicBezTo>
                <a:lnTo>
                  <a:pt x="991" y="0"/>
                </a:lnTo>
                <a:lnTo>
                  <a:pt x="104" y="0"/>
                </a:lnTo>
                <a:lnTo>
                  <a:pt x="104" y="818"/>
                </a:lnTo>
                <a:lnTo>
                  <a:pt x="441" y="818"/>
                </a:lnTo>
                <a:cubicBezTo>
                  <a:pt x="454" y="1045"/>
                  <a:pt x="304" y="1179"/>
                  <a:pt x="0" y="1213"/>
                </a:cubicBezTo>
                <a:lnTo>
                  <a:pt x="68" y="152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96042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itaatti ja iso kuva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35BEE9B-1022-DC43-BFB6-115DD9B53666}"/>
              </a:ext>
            </a:extLst>
          </p:cNvPr>
          <p:cNvSpPr/>
          <p:nvPr/>
        </p:nvSpPr>
        <p:spPr>
          <a:xfrm>
            <a:off x="7504645" y="0"/>
            <a:ext cx="467822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3" name="Title 1">
            <a:extLst>
              <a:ext uri="{FF2B5EF4-FFF2-40B4-BE49-F238E27FC236}">
                <a16:creationId xmlns:a16="http://schemas.microsoft.com/office/drawing/2014/main" id="{391B212C-268E-DF48-AF9B-159A7DFF574A}"/>
              </a:ext>
            </a:extLst>
          </p:cNvPr>
          <p:cNvSpPr>
            <a:spLocks noGrp="1"/>
          </p:cNvSpPr>
          <p:nvPr>
            <p:ph type="title"/>
          </p:nvPr>
        </p:nvSpPr>
        <p:spPr>
          <a:xfrm>
            <a:off x="8211254" y="2107342"/>
            <a:ext cx="3252821" cy="3562433"/>
          </a:xfrm>
        </p:spPr>
        <p:txBody>
          <a:bodyPr anchor="t"/>
          <a:lstStyle>
            <a:lvl1pPr>
              <a:defRPr sz="5200">
                <a:solidFill>
                  <a:srgbClr val="FFFFFF"/>
                </a:solidFill>
              </a:defRPr>
            </a:lvl1pPr>
          </a:lstStyle>
          <a:p>
            <a:r>
              <a:rPr lang="en-US"/>
              <a:t>Click to edit Master title style</a:t>
            </a:r>
            <a:endParaRPr lang="en-US" dirty="0"/>
          </a:p>
        </p:txBody>
      </p:sp>
      <p:sp>
        <p:nvSpPr>
          <p:cNvPr id="7" name="Picture Placeholder 9">
            <a:extLst>
              <a:ext uri="{FF2B5EF4-FFF2-40B4-BE49-F238E27FC236}">
                <a16:creationId xmlns:a16="http://schemas.microsoft.com/office/drawing/2014/main" id="{31E96019-F083-654C-B599-28BA4359D112}"/>
              </a:ext>
            </a:extLst>
          </p:cNvPr>
          <p:cNvSpPr>
            <a:spLocks noGrp="1"/>
          </p:cNvSpPr>
          <p:nvPr>
            <p:ph type="pic" sz="quarter" idx="13"/>
          </p:nvPr>
        </p:nvSpPr>
        <p:spPr>
          <a:xfrm>
            <a:off x="0" y="0"/>
            <a:ext cx="7492464" cy="6858000"/>
          </a:xfrm>
        </p:spPr>
        <p:txBody>
          <a:bodyPr/>
          <a:lstStyle/>
          <a:p>
            <a:r>
              <a:rPr lang="en-US"/>
              <a:t>Click icon to add picture</a:t>
            </a:r>
            <a:endParaRPr lang="en-US" dirty="0"/>
          </a:p>
        </p:txBody>
      </p:sp>
      <p:sp>
        <p:nvSpPr>
          <p:cNvPr id="2" name="Päivämäärän paikkamerkki 1">
            <a:extLst>
              <a:ext uri="{FF2B5EF4-FFF2-40B4-BE49-F238E27FC236}">
                <a16:creationId xmlns:a16="http://schemas.microsoft.com/office/drawing/2014/main" id="{17496547-8714-4144-9442-F4A2679922DF}"/>
              </a:ext>
            </a:extLst>
          </p:cNvPr>
          <p:cNvSpPr>
            <a:spLocks noGrp="1"/>
          </p:cNvSpPr>
          <p:nvPr>
            <p:ph type="dt" sz="half" idx="14"/>
          </p:nvPr>
        </p:nvSpPr>
        <p:spPr/>
        <p:txBody>
          <a:bodyPr/>
          <a:lstStyle>
            <a:lvl1pPr>
              <a:defRPr>
                <a:solidFill>
                  <a:schemeClr val="bg1"/>
                </a:solidFill>
              </a:defRPr>
            </a:lvl1pPr>
          </a:lstStyle>
          <a:p>
            <a:fld id="{56EA8E51-0DD1-4B3E-8FFC-21076225184F}" type="datetime1">
              <a:rPr lang="fi-FI" smtClean="0"/>
              <a:t>17.12.2021</a:t>
            </a:fld>
            <a:endParaRPr lang="fi-FI"/>
          </a:p>
        </p:txBody>
      </p:sp>
      <p:sp>
        <p:nvSpPr>
          <p:cNvPr id="3" name="Alatunnisteen paikkamerkki 2">
            <a:extLst>
              <a:ext uri="{FF2B5EF4-FFF2-40B4-BE49-F238E27FC236}">
                <a16:creationId xmlns:a16="http://schemas.microsoft.com/office/drawing/2014/main" id="{403BA3EB-93FB-4038-9517-5229A0718BF9}"/>
              </a:ext>
            </a:extLst>
          </p:cNvPr>
          <p:cNvSpPr>
            <a:spLocks noGrp="1"/>
          </p:cNvSpPr>
          <p:nvPr>
            <p:ph type="ftr" sz="quarter" idx="15"/>
          </p:nvPr>
        </p:nvSpPr>
        <p:spPr/>
        <p:txBody>
          <a:bodyPr/>
          <a:lstStyle>
            <a:lvl1pPr>
              <a:defRPr>
                <a:noFill/>
              </a:defRPr>
            </a:lvl1pPr>
          </a:lstStyle>
          <a:p>
            <a:endParaRPr lang="fi-FI"/>
          </a:p>
        </p:txBody>
      </p:sp>
      <p:sp>
        <p:nvSpPr>
          <p:cNvPr id="9" name="Freeform 5">
            <a:extLst>
              <a:ext uri="{FF2B5EF4-FFF2-40B4-BE49-F238E27FC236}">
                <a16:creationId xmlns:a16="http://schemas.microsoft.com/office/drawing/2014/main" id="{8E47B7D4-7F34-4225-9DDA-D03EE67540D8}"/>
              </a:ext>
            </a:extLst>
          </p:cNvPr>
          <p:cNvSpPr>
            <a:spLocks noEditPoints="1"/>
          </p:cNvSpPr>
          <p:nvPr/>
        </p:nvSpPr>
        <p:spPr bwMode="auto">
          <a:xfrm>
            <a:off x="8195716" y="1090613"/>
            <a:ext cx="1049338" cy="727075"/>
          </a:xfrm>
          <a:custGeom>
            <a:avLst/>
            <a:gdLst>
              <a:gd name="T0" fmla="*/ 1277 w 2196"/>
              <a:gd name="T1" fmla="*/ 1520 h 1520"/>
              <a:gd name="T2" fmla="*/ 1277 w 2196"/>
              <a:gd name="T3" fmla="*/ 1520 h 1520"/>
              <a:gd name="T4" fmla="*/ 2196 w 2196"/>
              <a:gd name="T5" fmla="*/ 667 h 1520"/>
              <a:gd name="T6" fmla="*/ 2196 w 2196"/>
              <a:gd name="T7" fmla="*/ 0 h 1520"/>
              <a:gd name="T8" fmla="*/ 1314 w 2196"/>
              <a:gd name="T9" fmla="*/ 0 h 1520"/>
              <a:gd name="T10" fmla="*/ 1314 w 2196"/>
              <a:gd name="T11" fmla="*/ 818 h 1520"/>
              <a:gd name="T12" fmla="*/ 1650 w 2196"/>
              <a:gd name="T13" fmla="*/ 818 h 1520"/>
              <a:gd name="T14" fmla="*/ 1204 w 2196"/>
              <a:gd name="T15" fmla="*/ 1213 h 1520"/>
              <a:gd name="T16" fmla="*/ 1277 w 2196"/>
              <a:gd name="T17" fmla="*/ 1520 h 1520"/>
              <a:gd name="T18" fmla="*/ 68 w 2196"/>
              <a:gd name="T19" fmla="*/ 1520 h 1520"/>
              <a:gd name="T20" fmla="*/ 68 w 2196"/>
              <a:gd name="T21" fmla="*/ 1520 h 1520"/>
              <a:gd name="T22" fmla="*/ 991 w 2196"/>
              <a:gd name="T23" fmla="*/ 667 h 1520"/>
              <a:gd name="T24" fmla="*/ 991 w 2196"/>
              <a:gd name="T25" fmla="*/ 0 h 1520"/>
              <a:gd name="T26" fmla="*/ 104 w 2196"/>
              <a:gd name="T27" fmla="*/ 0 h 1520"/>
              <a:gd name="T28" fmla="*/ 104 w 2196"/>
              <a:gd name="T29" fmla="*/ 818 h 1520"/>
              <a:gd name="T30" fmla="*/ 441 w 2196"/>
              <a:gd name="T31" fmla="*/ 818 h 1520"/>
              <a:gd name="T32" fmla="*/ 0 w 2196"/>
              <a:gd name="T33" fmla="*/ 1213 h 1520"/>
              <a:gd name="T34" fmla="*/ 68 w 2196"/>
              <a:gd name="T35" fmla="*/ 152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6" h="1520">
                <a:moveTo>
                  <a:pt x="1277" y="1520"/>
                </a:moveTo>
                <a:lnTo>
                  <a:pt x="1277" y="1520"/>
                </a:lnTo>
                <a:cubicBezTo>
                  <a:pt x="1841" y="1503"/>
                  <a:pt x="2196" y="1276"/>
                  <a:pt x="2196" y="667"/>
                </a:cubicBezTo>
                <a:lnTo>
                  <a:pt x="2196" y="0"/>
                </a:lnTo>
                <a:lnTo>
                  <a:pt x="1314" y="0"/>
                </a:lnTo>
                <a:lnTo>
                  <a:pt x="1314" y="818"/>
                </a:lnTo>
                <a:lnTo>
                  <a:pt x="1650" y="818"/>
                </a:lnTo>
                <a:cubicBezTo>
                  <a:pt x="1659" y="1045"/>
                  <a:pt x="1509" y="1179"/>
                  <a:pt x="1204" y="1213"/>
                </a:cubicBezTo>
                <a:lnTo>
                  <a:pt x="1277" y="1520"/>
                </a:lnTo>
                <a:close/>
                <a:moveTo>
                  <a:pt x="68" y="1520"/>
                </a:moveTo>
                <a:lnTo>
                  <a:pt x="68" y="1520"/>
                </a:lnTo>
                <a:cubicBezTo>
                  <a:pt x="636" y="1503"/>
                  <a:pt x="991" y="1276"/>
                  <a:pt x="991" y="667"/>
                </a:cubicBezTo>
                <a:lnTo>
                  <a:pt x="991" y="0"/>
                </a:lnTo>
                <a:lnTo>
                  <a:pt x="104" y="0"/>
                </a:lnTo>
                <a:lnTo>
                  <a:pt x="104" y="818"/>
                </a:lnTo>
                <a:lnTo>
                  <a:pt x="441" y="818"/>
                </a:lnTo>
                <a:cubicBezTo>
                  <a:pt x="454" y="1045"/>
                  <a:pt x="304" y="1179"/>
                  <a:pt x="0" y="1213"/>
                </a:cubicBezTo>
                <a:lnTo>
                  <a:pt x="68" y="152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pic>
        <p:nvPicPr>
          <p:cNvPr id="10" name="Kuva 9">
            <a:extLst>
              <a:ext uri="{FF2B5EF4-FFF2-40B4-BE49-F238E27FC236}">
                <a16:creationId xmlns:a16="http://schemas.microsoft.com/office/drawing/2014/main" id="{BDA193E5-48A6-4B18-A530-33E2CE501B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5576" y="5759373"/>
            <a:ext cx="669600" cy="835102"/>
          </a:xfrm>
          <a:prstGeom prst="rect">
            <a:avLst/>
          </a:prstGeom>
        </p:spPr>
      </p:pic>
    </p:spTree>
    <p:extLst>
      <p:ext uri="{BB962C8B-B14F-4D97-AF65-F5344CB8AC3E}">
        <p14:creationId xmlns:p14="http://schemas.microsoft.com/office/powerpoint/2010/main" val="370260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itaatti ja iso kuva 3">
    <p:spTree>
      <p:nvGrpSpPr>
        <p:cNvPr id="1" name=""/>
        <p:cNvGrpSpPr/>
        <p:nvPr/>
      </p:nvGrpSpPr>
      <p:grpSpPr>
        <a:xfrm>
          <a:off x="0" y="0"/>
          <a:ext cx="0" cy="0"/>
          <a:chOff x="0" y="0"/>
          <a:chExt cx="0" cy="0"/>
        </a:xfrm>
      </p:grpSpPr>
      <p:sp>
        <p:nvSpPr>
          <p:cNvPr id="2" name="Title 1"/>
          <p:cNvSpPr>
            <a:spLocks noGrp="1"/>
          </p:cNvSpPr>
          <p:nvPr>
            <p:ph type="title"/>
          </p:nvPr>
        </p:nvSpPr>
        <p:spPr>
          <a:xfrm>
            <a:off x="706610" y="2107342"/>
            <a:ext cx="3252821" cy="3562433"/>
          </a:xfrm>
        </p:spPr>
        <p:txBody>
          <a:bodyPr anchor="t"/>
          <a:lstStyle>
            <a:lvl1pPr>
              <a:defRPr sz="4000">
                <a:solidFill>
                  <a:srgbClr val="5A5A5A"/>
                </a:solidFill>
              </a:defRPr>
            </a:lvl1pPr>
          </a:lstStyle>
          <a:p>
            <a:r>
              <a:rPr lang="en-US"/>
              <a:t>Click to edit Master title style</a:t>
            </a:r>
            <a:endParaRPr lang="en-US" dirty="0"/>
          </a:p>
        </p:txBody>
      </p:sp>
      <p:sp>
        <p:nvSpPr>
          <p:cNvPr id="10" name="Picture Placeholder 9"/>
          <p:cNvSpPr>
            <a:spLocks noGrp="1"/>
          </p:cNvSpPr>
          <p:nvPr>
            <p:ph type="pic" sz="quarter" idx="10"/>
          </p:nvPr>
        </p:nvSpPr>
        <p:spPr>
          <a:xfrm>
            <a:off x="4678221" y="0"/>
            <a:ext cx="7513780" cy="6858000"/>
          </a:xfrm>
        </p:spPr>
        <p:txBody>
          <a:bodyPr/>
          <a:lstStyle/>
          <a:p>
            <a:r>
              <a:rPr lang="en-US"/>
              <a:t>Click icon to add picture</a:t>
            </a:r>
            <a:endParaRPr lang="en-US" dirty="0"/>
          </a:p>
        </p:txBody>
      </p:sp>
      <p:sp>
        <p:nvSpPr>
          <p:cNvPr id="3" name="Päivämäärän paikkamerkki 2">
            <a:extLst>
              <a:ext uri="{FF2B5EF4-FFF2-40B4-BE49-F238E27FC236}">
                <a16:creationId xmlns:a16="http://schemas.microsoft.com/office/drawing/2014/main" id="{13AC931F-7220-1D43-A2F2-E6DED87BEA4B}"/>
              </a:ext>
            </a:extLst>
          </p:cNvPr>
          <p:cNvSpPr>
            <a:spLocks noGrp="1"/>
          </p:cNvSpPr>
          <p:nvPr>
            <p:ph type="dt" sz="half" idx="11"/>
          </p:nvPr>
        </p:nvSpPr>
        <p:spPr/>
        <p:txBody>
          <a:bodyPr/>
          <a:lstStyle/>
          <a:p>
            <a:fld id="{05A39CE8-35D9-4C60-B425-01C469A34D0E}" type="datetime1">
              <a:rPr lang="fi-FI" smtClean="0"/>
              <a:t>17.12.2021</a:t>
            </a:fld>
            <a:endParaRPr lang="fi-FI"/>
          </a:p>
        </p:txBody>
      </p:sp>
      <p:sp>
        <p:nvSpPr>
          <p:cNvPr id="5" name="Alatunnisteen paikkamerkki 4">
            <a:extLst>
              <a:ext uri="{FF2B5EF4-FFF2-40B4-BE49-F238E27FC236}">
                <a16:creationId xmlns:a16="http://schemas.microsoft.com/office/drawing/2014/main" id="{EBEFB509-15DF-40E6-90C3-629B6C7E9EF0}"/>
              </a:ext>
            </a:extLst>
          </p:cNvPr>
          <p:cNvSpPr>
            <a:spLocks noGrp="1"/>
          </p:cNvSpPr>
          <p:nvPr>
            <p:ph type="ftr" sz="quarter" idx="12"/>
          </p:nvPr>
        </p:nvSpPr>
        <p:spPr/>
        <p:txBody>
          <a:bodyPr/>
          <a:lstStyle/>
          <a:p>
            <a:endParaRPr lang="fi-FI"/>
          </a:p>
        </p:txBody>
      </p:sp>
      <p:sp>
        <p:nvSpPr>
          <p:cNvPr id="8" name="Freeform 5">
            <a:extLst>
              <a:ext uri="{FF2B5EF4-FFF2-40B4-BE49-F238E27FC236}">
                <a16:creationId xmlns:a16="http://schemas.microsoft.com/office/drawing/2014/main" id="{7D852BE2-0103-42B2-B7C2-670A3FAFF288}"/>
              </a:ext>
            </a:extLst>
          </p:cNvPr>
          <p:cNvSpPr>
            <a:spLocks noEditPoints="1"/>
          </p:cNvSpPr>
          <p:nvPr/>
        </p:nvSpPr>
        <p:spPr bwMode="auto">
          <a:xfrm>
            <a:off x="706438" y="1090612"/>
            <a:ext cx="1042988" cy="722313"/>
          </a:xfrm>
          <a:custGeom>
            <a:avLst/>
            <a:gdLst>
              <a:gd name="T0" fmla="*/ 1277 w 2196"/>
              <a:gd name="T1" fmla="*/ 1520 h 1520"/>
              <a:gd name="T2" fmla="*/ 1277 w 2196"/>
              <a:gd name="T3" fmla="*/ 1520 h 1520"/>
              <a:gd name="T4" fmla="*/ 2196 w 2196"/>
              <a:gd name="T5" fmla="*/ 667 h 1520"/>
              <a:gd name="T6" fmla="*/ 2196 w 2196"/>
              <a:gd name="T7" fmla="*/ 0 h 1520"/>
              <a:gd name="T8" fmla="*/ 1314 w 2196"/>
              <a:gd name="T9" fmla="*/ 0 h 1520"/>
              <a:gd name="T10" fmla="*/ 1314 w 2196"/>
              <a:gd name="T11" fmla="*/ 818 h 1520"/>
              <a:gd name="T12" fmla="*/ 1650 w 2196"/>
              <a:gd name="T13" fmla="*/ 818 h 1520"/>
              <a:gd name="T14" fmla="*/ 1204 w 2196"/>
              <a:gd name="T15" fmla="*/ 1213 h 1520"/>
              <a:gd name="T16" fmla="*/ 1277 w 2196"/>
              <a:gd name="T17" fmla="*/ 1520 h 1520"/>
              <a:gd name="T18" fmla="*/ 68 w 2196"/>
              <a:gd name="T19" fmla="*/ 1520 h 1520"/>
              <a:gd name="T20" fmla="*/ 68 w 2196"/>
              <a:gd name="T21" fmla="*/ 1520 h 1520"/>
              <a:gd name="T22" fmla="*/ 991 w 2196"/>
              <a:gd name="T23" fmla="*/ 667 h 1520"/>
              <a:gd name="T24" fmla="*/ 991 w 2196"/>
              <a:gd name="T25" fmla="*/ 0 h 1520"/>
              <a:gd name="T26" fmla="*/ 104 w 2196"/>
              <a:gd name="T27" fmla="*/ 0 h 1520"/>
              <a:gd name="T28" fmla="*/ 104 w 2196"/>
              <a:gd name="T29" fmla="*/ 818 h 1520"/>
              <a:gd name="T30" fmla="*/ 441 w 2196"/>
              <a:gd name="T31" fmla="*/ 818 h 1520"/>
              <a:gd name="T32" fmla="*/ 0 w 2196"/>
              <a:gd name="T33" fmla="*/ 1213 h 1520"/>
              <a:gd name="T34" fmla="*/ 68 w 2196"/>
              <a:gd name="T35" fmla="*/ 152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6" h="1520">
                <a:moveTo>
                  <a:pt x="1277" y="1520"/>
                </a:moveTo>
                <a:lnTo>
                  <a:pt x="1277" y="1520"/>
                </a:lnTo>
                <a:cubicBezTo>
                  <a:pt x="1841" y="1503"/>
                  <a:pt x="2196" y="1276"/>
                  <a:pt x="2196" y="667"/>
                </a:cubicBezTo>
                <a:lnTo>
                  <a:pt x="2196" y="0"/>
                </a:lnTo>
                <a:lnTo>
                  <a:pt x="1314" y="0"/>
                </a:lnTo>
                <a:lnTo>
                  <a:pt x="1314" y="818"/>
                </a:lnTo>
                <a:lnTo>
                  <a:pt x="1650" y="818"/>
                </a:lnTo>
                <a:cubicBezTo>
                  <a:pt x="1659" y="1045"/>
                  <a:pt x="1509" y="1179"/>
                  <a:pt x="1204" y="1213"/>
                </a:cubicBezTo>
                <a:lnTo>
                  <a:pt x="1277" y="1520"/>
                </a:lnTo>
                <a:close/>
                <a:moveTo>
                  <a:pt x="68" y="1520"/>
                </a:moveTo>
                <a:lnTo>
                  <a:pt x="68" y="1520"/>
                </a:lnTo>
                <a:cubicBezTo>
                  <a:pt x="636" y="1503"/>
                  <a:pt x="991" y="1276"/>
                  <a:pt x="991" y="667"/>
                </a:cubicBezTo>
                <a:lnTo>
                  <a:pt x="991" y="0"/>
                </a:lnTo>
                <a:lnTo>
                  <a:pt x="104" y="0"/>
                </a:lnTo>
                <a:lnTo>
                  <a:pt x="104" y="818"/>
                </a:lnTo>
                <a:lnTo>
                  <a:pt x="441" y="818"/>
                </a:lnTo>
                <a:cubicBezTo>
                  <a:pt x="454" y="1045"/>
                  <a:pt x="304" y="1179"/>
                  <a:pt x="0" y="1213"/>
                </a:cubicBezTo>
                <a:lnTo>
                  <a:pt x="68" y="1520"/>
                </a:lnTo>
                <a:close/>
              </a:path>
            </a:pathLst>
          </a:custGeom>
          <a:solidFill>
            <a:srgbClr val="F5861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12494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enkilökortti_laaja">
    <p:bg>
      <p:bgPr>
        <a:solidFill>
          <a:schemeClr val="bg2"/>
        </a:solidFill>
        <a:effectLst/>
      </p:bgPr>
    </p:bg>
    <p:spTree>
      <p:nvGrpSpPr>
        <p:cNvPr id="1" name=""/>
        <p:cNvGrpSpPr/>
        <p:nvPr/>
      </p:nvGrpSpPr>
      <p:grpSpPr>
        <a:xfrm>
          <a:off x="0" y="0"/>
          <a:ext cx="0" cy="0"/>
          <a:chOff x="0" y="0"/>
          <a:chExt cx="0" cy="0"/>
        </a:xfrm>
      </p:grpSpPr>
      <p:sp>
        <p:nvSpPr>
          <p:cNvPr id="15" name="Rectangle 14"/>
          <p:cNvSpPr/>
          <p:nvPr/>
        </p:nvSpPr>
        <p:spPr>
          <a:xfrm>
            <a:off x="1" y="6175061"/>
            <a:ext cx="2285999" cy="432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6" name="TextBox 15"/>
          <p:cNvSpPr txBox="1"/>
          <p:nvPr/>
        </p:nvSpPr>
        <p:spPr>
          <a:xfrm>
            <a:off x="180121" y="6259681"/>
            <a:ext cx="2063548" cy="328295"/>
          </a:xfrm>
          <a:prstGeom prst="rect">
            <a:avLst/>
          </a:prstGeom>
          <a:noFill/>
        </p:spPr>
        <p:txBody>
          <a:bodyPr wrap="square" lIns="0" tIns="0" rIns="0" bIns="0" rtlCol="0">
            <a:noAutofit/>
          </a:bodyPr>
          <a:lstStyle/>
          <a:p>
            <a:r>
              <a:rPr lang="en-US" sz="1600" b="1" dirty="0">
                <a:solidFill>
                  <a:schemeClr val="bg1"/>
                </a:solidFill>
              </a:rPr>
              <a:t>Building on Innovation</a:t>
            </a:r>
          </a:p>
        </p:txBody>
      </p:sp>
      <p:sp>
        <p:nvSpPr>
          <p:cNvPr id="2" name="Päivämäärän paikkamerkki 1">
            <a:extLst>
              <a:ext uri="{FF2B5EF4-FFF2-40B4-BE49-F238E27FC236}">
                <a16:creationId xmlns:a16="http://schemas.microsoft.com/office/drawing/2014/main" id="{8B842D31-4EF9-FA41-8689-A4D2644AE6D2}"/>
              </a:ext>
            </a:extLst>
          </p:cNvPr>
          <p:cNvSpPr>
            <a:spLocks noGrp="1"/>
          </p:cNvSpPr>
          <p:nvPr>
            <p:ph type="dt" sz="half" idx="14"/>
          </p:nvPr>
        </p:nvSpPr>
        <p:spPr/>
        <p:txBody>
          <a:bodyPr/>
          <a:lstStyle/>
          <a:p>
            <a:fld id="{432BE571-FD63-4A01-8F97-3D0C29D43DC7}" type="datetime1">
              <a:rPr lang="fi-FI" smtClean="0"/>
              <a:t>17.12.2021</a:t>
            </a:fld>
            <a:endParaRPr lang="fi-FI"/>
          </a:p>
        </p:txBody>
      </p:sp>
      <p:sp>
        <p:nvSpPr>
          <p:cNvPr id="22" name="Content Placeholder 2">
            <a:extLst>
              <a:ext uri="{FF2B5EF4-FFF2-40B4-BE49-F238E27FC236}">
                <a16:creationId xmlns:a16="http://schemas.microsoft.com/office/drawing/2014/main" id="{0669DC37-948A-A643-AA95-39536A524936}"/>
              </a:ext>
            </a:extLst>
          </p:cNvPr>
          <p:cNvSpPr>
            <a:spLocks noGrp="1"/>
          </p:cNvSpPr>
          <p:nvPr>
            <p:ph idx="18" hasCustomPrompt="1"/>
          </p:nvPr>
        </p:nvSpPr>
        <p:spPr>
          <a:xfrm>
            <a:off x="706609" y="1458175"/>
            <a:ext cx="4689771" cy="3314863"/>
          </a:xfrm>
        </p:spPr>
        <p:txBody>
          <a:bodyPr/>
          <a:lstStyle>
            <a:lvl1pPr marL="0" indent="0">
              <a:buNone/>
              <a:defRPr sz="1400" b="0" i="0">
                <a:solidFill>
                  <a:schemeClr val="tx2"/>
                </a:solidFill>
              </a:defRPr>
            </a:lvl1pPr>
            <a:lvl2pPr marL="609585" indent="0">
              <a:buNone/>
              <a:defRPr sz="1467"/>
            </a:lvl2pPr>
            <a:lvl3pPr marL="1219170" indent="0">
              <a:buNone/>
              <a:defRPr sz="1467"/>
            </a:lvl3pPr>
            <a:lvl4pPr marL="1828754" indent="0">
              <a:buNone/>
              <a:defRPr sz="1467"/>
            </a:lvl4pPr>
            <a:lvl5pPr marL="2438339" indent="0">
              <a:buNone/>
              <a:defRPr sz="1467"/>
            </a:lvl5pPr>
          </a:lstStyle>
          <a:p>
            <a:pPr lvl="0"/>
            <a:r>
              <a:rPr lang="fi-FI" dirty="0"/>
              <a:t>teksti</a:t>
            </a:r>
          </a:p>
        </p:txBody>
      </p:sp>
      <p:sp>
        <p:nvSpPr>
          <p:cNvPr id="29" name="Rectangle 7">
            <a:extLst>
              <a:ext uri="{FF2B5EF4-FFF2-40B4-BE49-F238E27FC236}">
                <a16:creationId xmlns:a16="http://schemas.microsoft.com/office/drawing/2014/main" id="{D0AEAF06-C61A-A24C-974C-5D7A8A2709F2}"/>
              </a:ext>
            </a:extLst>
          </p:cNvPr>
          <p:cNvSpPr/>
          <p:nvPr/>
        </p:nvSpPr>
        <p:spPr>
          <a:xfrm>
            <a:off x="5741853" y="1439335"/>
            <a:ext cx="4851953" cy="4570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0" name="Picture Placeholder 6">
            <a:extLst>
              <a:ext uri="{FF2B5EF4-FFF2-40B4-BE49-F238E27FC236}">
                <a16:creationId xmlns:a16="http://schemas.microsoft.com/office/drawing/2014/main" id="{9D563A7B-90DE-4249-97D9-CDD08B2924E7}"/>
              </a:ext>
            </a:extLst>
          </p:cNvPr>
          <p:cNvSpPr>
            <a:spLocks noGrp="1"/>
          </p:cNvSpPr>
          <p:nvPr>
            <p:ph type="pic" sz="quarter" idx="19"/>
          </p:nvPr>
        </p:nvSpPr>
        <p:spPr>
          <a:xfrm>
            <a:off x="8698807" y="1701336"/>
            <a:ext cx="1657351" cy="1644649"/>
          </a:xfrm>
        </p:spPr>
        <p:txBody>
          <a:bodyPr/>
          <a:lstStyle>
            <a:lvl1pPr marL="0" indent="0">
              <a:buNone/>
              <a:defRPr/>
            </a:lvl1pPr>
          </a:lstStyle>
          <a:p>
            <a:r>
              <a:rPr lang="en-US"/>
              <a:t>Click icon to add picture</a:t>
            </a:r>
            <a:endParaRPr lang="en-US" dirty="0"/>
          </a:p>
        </p:txBody>
      </p:sp>
      <p:sp>
        <p:nvSpPr>
          <p:cNvPr id="31" name="Content Placeholder 2">
            <a:extLst>
              <a:ext uri="{FF2B5EF4-FFF2-40B4-BE49-F238E27FC236}">
                <a16:creationId xmlns:a16="http://schemas.microsoft.com/office/drawing/2014/main" id="{64E99260-5A62-3544-95E3-6B03601D2C5F}"/>
              </a:ext>
            </a:extLst>
          </p:cNvPr>
          <p:cNvSpPr>
            <a:spLocks noGrp="1"/>
          </p:cNvSpPr>
          <p:nvPr>
            <p:ph idx="20" hasCustomPrompt="1"/>
          </p:nvPr>
        </p:nvSpPr>
        <p:spPr>
          <a:xfrm>
            <a:off x="5956465" y="2210907"/>
            <a:ext cx="2396871" cy="277119"/>
          </a:xfrm>
        </p:spPr>
        <p:txBody>
          <a:bodyPr/>
          <a:lstStyle>
            <a:lvl1pPr marL="0" indent="0">
              <a:buNone/>
              <a:defRPr sz="1600" b="1" i="1"/>
            </a:lvl1pPr>
            <a:lvl2pPr marL="609585" indent="0">
              <a:buNone/>
              <a:defRPr sz="1467"/>
            </a:lvl2pPr>
            <a:lvl3pPr marL="1219170" indent="0">
              <a:buNone/>
              <a:defRPr sz="1467"/>
            </a:lvl3pPr>
            <a:lvl4pPr marL="1828754" indent="0">
              <a:buNone/>
              <a:defRPr sz="1467"/>
            </a:lvl4pPr>
            <a:lvl5pPr marL="2438339" indent="0">
              <a:buNone/>
              <a:defRPr sz="1467"/>
            </a:lvl5pPr>
          </a:lstStyle>
          <a:p>
            <a:pPr lvl="0"/>
            <a:r>
              <a:rPr lang="fi-FI" dirty="0"/>
              <a:t>ETUNIMI SUKUNIMI</a:t>
            </a:r>
          </a:p>
        </p:txBody>
      </p:sp>
      <p:sp>
        <p:nvSpPr>
          <p:cNvPr id="32" name="Content Placeholder 2">
            <a:extLst>
              <a:ext uri="{FF2B5EF4-FFF2-40B4-BE49-F238E27FC236}">
                <a16:creationId xmlns:a16="http://schemas.microsoft.com/office/drawing/2014/main" id="{F219AEE9-1753-8143-98AD-EE4AF49F5BB6}"/>
              </a:ext>
            </a:extLst>
          </p:cNvPr>
          <p:cNvSpPr>
            <a:spLocks noGrp="1"/>
          </p:cNvSpPr>
          <p:nvPr>
            <p:ph idx="21" hasCustomPrompt="1"/>
          </p:nvPr>
        </p:nvSpPr>
        <p:spPr>
          <a:xfrm>
            <a:off x="5956465" y="2545583"/>
            <a:ext cx="2396871" cy="361740"/>
          </a:xfrm>
        </p:spPr>
        <p:txBody>
          <a:bodyPr/>
          <a:lstStyle>
            <a:lvl1pPr marL="0" indent="0">
              <a:buNone/>
              <a:defRPr sz="1600" b="0" i="1"/>
            </a:lvl1pPr>
            <a:lvl2pPr marL="609585" indent="0">
              <a:buNone/>
              <a:defRPr sz="1467"/>
            </a:lvl2pPr>
            <a:lvl3pPr marL="1219170" indent="0">
              <a:buNone/>
              <a:defRPr sz="1467"/>
            </a:lvl3pPr>
            <a:lvl4pPr marL="1828754" indent="0">
              <a:buNone/>
              <a:defRPr sz="1467"/>
            </a:lvl4pPr>
            <a:lvl5pPr marL="2438339" indent="0">
              <a:buNone/>
              <a:defRPr sz="1467"/>
            </a:lvl5pPr>
          </a:lstStyle>
          <a:p>
            <a:pPr lvl="0"/>
            <a:r>
              <a:rPr lang="fi-FI" dirty="0"/>
              <a:t>titteli</a:t>
            </a:r>
          </a:p>
        </p:txBody>
      </p:sp>
      <p:sp>
        <p:nvSpPr>
          <p:cNvPr id="33" name="Content Placeholder 2">
            <a:extLst>
              <a:ext uri="{FF2B5EF4-FFF2-40B4-BE49-F238E27FC236}">
                <a16:creationId xmlns:a16="http://schemas.microsoft.com/office/drawing/2014/main" id="{6D3B894A-4C03-8445-BBEC-FDC43AE1A664}"/>
              </a:ext>
            </a:extLst>
          </p:cNvPr>
          <p:cNvSpPr>
            <a:spLocks noGrp="1"/>
          </p:cNvSpPr>
          <p:nvPr>
            <p:ph idx="22" hasCustomPrompt="1"/>
          </p:nvPr>
        </p:nvSpPr>
        <p:spPr>
          <a:xfrm>
            <a:off x="5956464" y="3524904"/>
            <a:ext cx="4399693" cy="348343"/>
          </a:xfrm>
        </p:spPr>
        <p:txBody>
          <a:bodyPr/>
          <a:lstStyle>
            <a:lvl1pPr marL="0" indent="0">
              <a:buNone/>
              <a:defRPr sz="1400" b="1" i="1">
                <a:solidFill>
                  <a:schemeClr val="accent6"/>
                </a:solidFill>
              </a:defRPr>
            </a:lvl1pPr>
            <a:lvl2pPr marL="609585" indent="0">
              <a:buNone/>
              <a:defRPr sz="1467"/>
            </a:lvl2pPr>
            <a:lvl3pPr marL="1219170" indent="0">
              <a:buNone/>
              <a:defRPr sz="1467"/>
            </a:lvl3pPr>
            <a:lvl4pPr marL="1828754" indent="0">
              <a:buNone/>
              <a:defRPr sz="1467"/>
            </a:lvl4pPr>
            <a:lvl5pPr marL="2438339" indent="0">
              <a:buNone/>
              <a:defRPr sz="1467"/>
            </a:lvl5pPr>
          </a:lstStyle>
          <a:p>
            <a:pPr lvl="0"/>
            <a:r>
              <a:rPr lang="fi-FI" dirty="0"/>
              <a:t>Otsikko</a:t>
            </a:r>
          </a:p>
        </p:txBody>
      </p:sp>
      <p:sp>
        <p:nvSpPr>
          <p:cNvPr id="34" name="Content Placeholder 2">
            <a:extLst>
              <a:ext uri="{FF2B5EF4-FFF2-40B4-BE49-F238E27FC236}">
                <a16:creationId xmlns:a16="http://schemas.microsoft.com/office/drawing/2014/main" id="{29A03046-4D38-B74F-A2FD-8A6DF1B70938}"/>
              </a:ext>
            </a:extLst>
          </p:cNvPr>
          <p:cNvSpPr>
            <a:spLocks noGrp="1"/>
          </p:cNvSpPr>
          <p:nvPr>
            <p:ph idx="23" hasCustomPrompt="1"/>
          </p:nvPr>
        </p:nvSpPr>
        <p:spPr>
          <a:xfrm>
            <a:off x="5956464" y="3873247"/>
            <a:ext cx="4399693" cy="1887808"/>
          </a:xfrm>
        </p:spPr>
        <p:txBody>
          <a:bodyPr/>
          <a:lstStyle>
            <a:lvl1pPr marL="0" indent="0">
              <a:buNone/>
              <a:defRPr sz="1400" b="0" i="0">
                <a:solidFill>
                  <a:schemeClr val="tx2"/>
                </a:solidFill>
              </a:defRPr>
            </a:lvl1pPr>
            <a:lvl2pPr marL="609585" indent="0">
              <a:buNone/>
              <a:defRPr sz="1467"/>
            </a:lvl2pPr>
            <a:lvl3pPr marL="1219170" indent="0">
              <a:buNone/>
              <a:defRPr sz="1467"/>
            </a:lvl3pPr>
            <a:lvl4pPr marL="1828754" indent="0">
              <a:buNone/>
              <a:defRPr sz="1467"/>
            </a:lvl4pPr>
            <a:lvl5pPr marL="2438339" indent="0">
              <a:buNone/>
              <a:defRPr sz="1467"/>
            </a:lvl5pPr>
          </a:lstStyle>
          <a:p>
            <a:pPr lvl="0"/>
            <a:r>
              <a:rPr lang="fi-FI" dirty="0"/>
              <a:t>teksti</a:t>
            </a:r>
          </a:p>
        </p:txBody>
      </p:sp>
      <p:sp>
        <p:nvSpPr>
          <p:cNvPr id="3" name="Alatunnisteen paikkamerkki 2">
            <a:extLst>
              <a:ext uri="{FF2B5EF4-FFF2-40B4-BE49-F238E27FC236}">
                <a16:creationId xmlns:a16="http://schemas.microsoft.com/office/drawing/2014/main" id="{1B35F43C-14A6-4CC0-B238-9B66D1AC5F79}"/>
              </a:ext>
            </a:extLst>
          </p:cNvPr>
          <p:cNvSpPr>
            <a:spLocks noGrp="1"/>
          </p:cNvSpPr>
          <p:nvPr>
            <p:ph type="ftr" sz="quarter" idx="24"/>
          </p:nvPr>
        </p:nvSpPr>
        <p:spPr/>
        <p:txBody>
          <a:bodyPr/>
          <a:lstStyle/>
          <a:p>
            <a:endParaRPr lang="fi-FI"/>
          </a:p>
        </p:txBody>
      </p:sp>
      <p:sp>
        <p:nvSpPr>
          <p:cNvPr id="4" name="Otsikko 3">
            <a:extLst>
              <a:ext uri="{FF2B5EF4-FFF2-40B4-BE49-F238E27FC236}">
                <a16:creationId xmlns:a16="http://schemas.microsoft.com/office/drawing/2014/main" id="{13CF4E63-9AE3-49CB-9272-881534793A26}"/>
              </a:ext>
            </a:extLst>
          </p:cNvPr>
          <p:cNvSpPr>
            <a:spLocks noGrp="1"/>
          </p:cNvSpPr>
          <p:nvPr>
            <p:ph type="title"/>
          </p:nvPr>
        </p:nvSpPr>
        <p:spPr/>
        <p:txBody>
          <a:bodyPr anchor="ctr"/>
          <a:lstStyle/>
          <a:p>
            <a:r>
              <a:rPr lang="en-US"/>
              <a:t>Click to edit Master title style</a:t>
            </a:r>
            <a:endParaRPr lang="fi-FI" dirty="0"/>
          </a:p>
        </p:txBody>
      </p:sp>
    </p:spTree>
    <p:extLst>
      <p:ext uri="{BB962C8B-B14F-4D97-AF65-F5344CB8AC3E}">
        <p14:creationId xmlns:p14="http://schemas.microsoft.com/office/powerpoint/2010/main" val="371429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enkilökortti 2 hlö ">
    <p:bg>
      <p:bgPr>
        <a:solidFill>
          <a:schemeClr val="bg2"/>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035FA439-825F-0746-8337-2572198AF798}"/>
              </a:ext>
            </a:extLst>
          </p:cNvPr>
          <p:cNvSpPr/>
          <p:nvPr/>
        </p:nvSpPr>
        <p:spPr>
          <a:xfrm>
            <a:off x="696441" y="1439335"/>
            <a:ext cx="4851953" cy="4570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7" name="Picture Placeholder 6"/>
          <p:cNvSpPr>
            <a:spLocks noGrp="1"/>
          </p:cNvSpPr>
          <p:nvPr>
            <p:ph type="pic" sz="quarter" idx="10"/>
          </p:nvPr>
        </p:nvSpPr>
        <p:spPr>
          <a:xfrm>
            <a:off x="3653395" y="1701336"/>
            <a:ext cx="1657351" cy="1644649"/>
          </a:xfrm>
        </p:spPr>
        <p:txBody>
          <a:bodyPr/>
          <a:lstStyle>
            <a:lvl1pPr marL="0" indent="0">
              <a:buNone/>
              <a:defRPr/>
            </a:lvl1pPr>
          </a:lstStyle>
          <a:p>
            <a:r>
              <a:rPr lang="en-US"/>
              <a:t>Click icon to add picture</a:t>
            </a:r>
            <a:endParaRPr lang="en-US" dirty="0"/>
          </a:p>
        </p:txBody>
      </p:sp>
      <p:sp>
        <p:nvSpPr>
          <p:cNvPr id="8" name="Content Placeholder 2"/>
          <p:cNvSpPr>
            <a:spLocks noGrp="1"/>
          </p:cNvSpPr>
          <p:nvPr>
            <p:ph idx="11" hasCustomPrompt="1"/>
          </p:nvPr>
        </p:nvSpPr>
        <p:spPr>
          <a:xfrm>
            <a:off x="911053" y="2210907"/>
            <a:ext cx="2396871" cy="277119"/>
          </a:xfrm>
        </p:spPr>
        <p:txBody>
          <a:bodyPr/>
          <a:lstStyle>
            <a:lvl1pPr marL="0" indent="0">
              <a:buNone/>
              <a:defRPr sz="1600" b="1" i="1"/>
            </a:lvl1pPr>
            <a:lvl2pPr marL="609585" indent="0">
              <a:buNone/>
              <a:defRPr sz="1467"/>
            </a:lvl2pPr>
            <a:lvl3pPr marL="1219170" indent="0">
              <a:buNone/>
              <a:defRPr sz="1467"/>
            </a:lvl3pPr>
            <a:lvl4pPr marL="1828754" indent="0">
              <a:buNone/>
              <a:defRPr sz="1467"/>
            </a:lvl4pPr>
            <a:lvl5pPr marL="2438339" indent="0">
              <a:buNone/>
              <a:defRPr sz="1467"/>
            </a:lvl5pPr>
          </a:lstStyle>
          <a:p>
            <a:pPr lvl="0"/>
            <a:r>
              <a:rPr lang="fi-FI" dirty="0"/>
              <a:t>ETUNIMI SUKUNIMI</a:t>
            </a:r>
          </a:p>
        </p:txBody>
      </p:sp>
      <p:sp>
        <p:nvSpPr>
          <p:cNvPr id="15" name="Rectangle 14"/>
          <p:cNvSpPr/>
          <p:nvPr/>
        </p:nvSpPr>
        <p:spPr>
          <a:xfrm>
            <a:off x="1" y="6175061"/>
            <a:ext cx="2285999" cy="432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6" name="TextBox 15"/>
          <p:cNvSpPr txBox="1"/>
          <p:nvPr/>
        </p:nvSpPr>
        <p:spPr>
          <a:xfrm>
            <a:off x="180121" y="6259681"/>
            <a:ext cx="2063548" cy="328295"/>
          </a:xfrm>
          <a:prstGeom prst="rect">
            <a:avLst/>
          </a:prstGeom>
          <a:noFill/>
        </p:spPr>
        <p:txBody>
          <a:bodyPr wrap="square" lIns="0" tIns="0" rIns="0" bIns="0" rtlCol="0">
            <a:noAutofit/>
          </a:bodyPr>
          <a:lstStyle/>
          <a:p>
            <a:r>
              <a:rPr lang="en-US" sz="1600" b="1" dirty="0">
                <a:solidFill>
                  <a:schemeClr val="bg1"/>
                </a:solidFill>
              </a:rPr>
              <a:t>Building on Innovation</a:t>
            </a:r>
          </a:p>
        </p:txBody>
      </p:sp>
      <p:sp>
        <p:nvSpPr>
          <p:cNvPr id="2" name="Päivämäärän paikkamerkki 1">
            <a:extLst>
              <a:ext uri="{FF2B5EF4-FFF2-40B4-BE49-F238E27FC236}">
                <a16:creationId xmlns:a16="http://schemas.microsoft.com/office/drawing/2014/main" id="{8B842D31-4EF9-FA41-8689-A4D2644AE6D2}"/>
              </a:ext>
            </a:extLst>
          </p:cNvPr>
          <p:cNvSpPr>
            <a:spLocks noGrp="1"/>
          </p:cNvSpPr>
          <p:nvPr>
            <p:ph type="dt" sz="half" idx="14"/>
          </p:nvPr>
        </p:nvSpPr>
        <p:spPr/>
        <p:txBody>
          <a:bodyPr/>
          <a:lstStyle/>
          <a:p>
            <a:fld id="{4D94653B-62CC-4A69-AE36-3A6CB70607F2}" type="datetime1">
              <a:rPr lang="fi-FI" smtClean="0"/>
              <a:t>17.12.2021</a:t>
            </a:fld>
            <a:endParaRPr lang="fi-FI"/>
          </a:p>
        </p:txBody>
      </p:sp>
      <p:sp>
        <p:nvSpPr>
          <p:cNvPr id="20" name="Content Placeholder 2">
            <a:extLst>
              <a:ext uri="{FF2B5EF4-FFF2-40B4-BE49-F238E27FC236}">
                <a16:creationId xmlns:a16="http://schemas.microsoft.com/office/drawing/2014/main" id="{955BF398-2A0B-2F45-A52E-8D237935A666}"/>
              </a:ext>
            </a:extLst>
          </p:cNvPr>
          <p:cNvSpPr>
            <a:spLocks noGrp="1"/>
          </p:cNvSpPr>
          <p:nvPr>
            <p:ph idx="16" hasCustomPrompt="1"/>
          </p:nvPr>
        </p:nvSpPr>
        <p:spPr>
          <a:xfrm>
            <a:off x="911053" y="2545583"/>
            <a:ext cx="2396871" cy="361740"/>
          </a:xfrm>
        </p:spPr>
        <p:txBody>
          <a:bodyPr/>
          <a:lstStyle>
            <a:lvl1pPr marL="0" indent="0">
              <a:buNone/>
              <a:defRPr sz="1600" b="0" i="1"/>
            </a:lvl1pPr>
            <a:lvl2pPr marL="609585" indent="0">
              <a:buNone/>
              <a:defRPr sz="1467"/>
            </a:lvl2pPr>
            <a:lvl3pPr marL="1219170" indent="0">
              <a:buNone/>
              <a:defRPr sz="1467"/>
            </a:lvl3pPr>
            <a:lvl4pPr marL="1828754" indent="0">
              <a:buNone/>
              <a:defRPr sz="1467"/>
            </a:lvl4pPr>
            <a:lvl5pPr marL="2438339" indent="0">
              <a:buNone/>
              <a:defRPr sz="1467"/>
            </a:lvl5pPr>
          </a:lstStyle>
          <a:p>
            <a:pPr lvl="0"/>
            <a:r>
              <a:rPr lang="fi-FI" dirty="0"/>
              <a:t>titteli</a:t>
            </a:r>
          </a:p>
        </p:txBody>
      </p:sp>
      <p:sp>
        <p:nvSpPr>
          <p:cNvPr id="21" name="Content Placeholder 2">
            <a:extLst>
              <a:ext uri="{FF2B5EF4-FFF2-40B4-BE49-F238E27FC236}">
                <a16:creationId xmlns:a16="http://schemas.microsoft.com/office/drawing/2014/main" id="{333E539D-CDD3-7A4E-A17C-ADB32970EA0C}"/>
              </a:ext>
            </a:extLst>
          </p:cNvPr>
          <p:cNvSpPr>
            <a:spLocks noGrp="1"/>
          </p:cNvSpPr>
          <p:nvPr>
            <p:ph idx="17" hasCustomPrompt="1"/>
          </p:nvPr>
        </p:nvSpPr>
        <p:spPr>
          <a:xfrm>
            <a:off x="911052" y="3524904"/>
            <a:ext cx="4399693" cy="348343"/>
          </a:xfrm>
        </p:spPr>
        <p:txBody>
          <a:bodyPr/>
          <a:lstStyle>
            <a:lvl1pPr marL="0" indent="0">
              <a:buNone/>
              <a:defRPr sz="1400" b="1" i="1">
                <a:solidFill>
                  <a:schemeClr val="accent6"/>
                </a:solidFill>
              </a:defRPr>
            </a:lvl1pPr>
            <a:lvl2pPr marL="609585" indent="0">
              <a:buNone/>
              <a:defRPr sz="1467"/>
            </a:lvl2pPr>
            <a:lvl3pPr marL="1219170" indent="0">
              <a:buNone/>
              <a:defRPr sz="1467"/>
            </a:lvl3pPr>
            <a:lvl4pPr marL="1828754" indent="0">
              <a:buNone/>
              <a:defRPr sz="1467"/>
            </a:lvl4pPr>
            <a:lvl5pPr marL="2438339" indent="0">
              <a:buNone/>
              <a:defRPr sz="1467"/>
            </a:lvl5pPr>
          </a:lstStyle>
          <a:p>
            <a:pPr lvl="0"/>
            <a:r>
              <a:rPr lang="fi-FI" dirty="0"/>
              <a:t>Otsikko</a:t>
            </a:r>
          </a:p>
        </p:txBody>
      </p:sp>
      <p:sp>
        <p:nvSpPr>
          <p:cNvPr id="22" name="Content Placeholder 2">
            <a:extLst>
              <a:ext uri="{FF2B5EF4-FFF2-40B4-BE49-F238E27FC236}">
                <a16:creationId xmlns:a16="http://schemas.microsoft.com/office/drawing/2014/main" id="{0669DC37-948A-A643-AA95-39536A524936}"/>
              </a:ext>
            </a:extLst>
          </p:cNvPr>
          <p:cNvSpPr>
            <a:spLocks noGrp="1"/>
          </p:cNvSpPr>
          <p:nvPr>
            <p:ph idx="18" hasCustomPrompt="1"/>
          </p:nvPr>
        </p:nvSpPr>
        <p:spPr>
          <a:xfrm>
            <a:off x="911052" y="3873247"/>
            <a:ext cx="4399693" cy="1887808"/>
          </a:xfrm>
        </p:spPr>
        <p:txBody>
          <a:bodyPr/>
          <a:lstStyle>
            <a:lvl1pPr marL="0" indent="0">
              <a:buNone/>
              <a:defRPr sz="1400" b="0" i="0">
                <a:solidFill>
                  <a:schemeClr val="tx2"/>
                </a:solidFill>
              </a:defRPr>
            </a:lvl1pPr>
            <a:lvl2pPr marL="609585" indent="0">
              <a:buNone/>
              <a:defRPr sz="1467"/>
            </a:lvl2pPr>
            <a:lvl3pPr marL="1219170" indent="0">
              <a:buNone/>
              <a:defRPr sz="1467"/>
            </a:lvl3pPr>
            <a:lvl4pPr marL="1828754" indent="0">
              <a:buNone/>
              <a:defRPr sz="1467"/>
            </a:lvl4pPr>
            <a:lvl5pPr marL="2438339" indent="0">
              <a:buNone/>
              <a:defRPr sz="1467"/>
            </a:lvl5pPr>
          </a:lstStyle>
          <a:p>
            <a:pPr lvl="0"/>
            <a:r>
              <a:rPr lang="fi-FI" dirty="0"/>
              <a:t>teksti</a:t>
            </a:r>
          </a:p>
        </p:txBody>
      </p:sp>
      <p:sp>
        <p:nvSpPr>
          <p:cNvPr id="29" name="Rectangle 7">
            <a:extLst>
              <a:ext uri="{FF2B5EF4-FFF2-40B4-BE49-F238E27FC236}">
                <a16:creationId xmlns:a16="http://schemas.microsoft.com/office/drawing/2014/main" id="{D0AEAF06-C61A-A24C-974C-5D7A8A2709F2}"/>
              </a:ext>
            </a:extLst>
          </p:cNvPr>
          <p:cNvSpPr/>
          <p:nvPr/>
        </p:nvSpPr>
        <p:spPr>
          <a:xfrm>
            <a:off x="5741853" y="1439335"/>
            <a:ext cx="4851953" cy="4570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0" name="Picture Placeholder 6">
            <a:extLst>
              <a:ext uri="{FF2B5EF4-FFF2-40B4-BE49-F238E27FC236}">
                <a16:creationId xmlns:a16="http://schemas.microsoft.com/office/drawing/2014/main" id="{9D563A7B-90DE-4249-97D9-CDD08B2924E7}"/>
              </a:ext>
            </a:extLst>
          </p:cNvPr>
          <p:cNvSpPr>
            <a:spLocks noGrp="1"/>
          </p:cNvSpPr>
          <p:nvPr>
            <p:ph type="pic" sz="quarter" idx="19"/>
          </p:nvPr>
        </p:nvSpPr>
        <p:spPr>
          <a:xfrm>
            <a:off x="8698807" y="1701336"/>
            <a:ext cx="1657351" cy="1644649"/>
          </a:xfrm>
        </p:spPr>
        <p:txBody>
          <a:bodyPr/>
          <a:lstStyle>
            <a:lvl1pPr marL="0" indent="0">
              <a:buNone/>
              <a:defRPr/>
            </a:lvl1pPr>
          </a:lstStyle>
          <a:p>
            <a:r>
              <a:rPr lang="en-US"/>
              <a:t>Click icon to add picture</a:t>
            </a:r>
            <a:endParaRPr lang="en-US" dirty="0"/>
          </a:p>
        </p:txBody>
      </p:sp>
      <p:sp>
        <p:nvSpPr>
          <p:cNvPr id="31" name="Content Placeholder 2">
            <a:extLst>
              <a:ext uri="{FF2B5EF4-FFF2-40B4-BE49-F238E27FC236}">
                <a16:creationId xmlns:a16="http://schemas.microsoft.com/office/drawing/2014/main" id="{64E99260-5A62-3544-95E3-6B03601D2C5F}"/>
              </a:ext>
            </a:extLst>
          </p:cNvPr>
          <p:cNvSpPr>
            <a:spLocks noGrp="1"/>
          </p:cNvSpPr>
          <p:nvPr>
            <p:ph idx="20" hasCustomPrompt="1"/>
          </p:nvPr>
        </p:nvSpPr>
        <p:spPr>
          <a:xfrm>
            <a:off x="5956465" y="2210907"/>
            <a:ext cx="2396871" cy="277119"/>
          </a:xfrm>
        </p:spPr>
        <p:txBody>
          <a:bodyPr/>
          <a:lstStyle>
            <a:lvl1pPr marL="0" indent="0">
              <a:buNone/>
              <a:defRPr sz="1600" b="1" i="1"/>
            </a:lvl1pPr>
            <a:lvl2pPr marL="609585" indent="0">
              <a:buNone/>
              <a:defRPr sz="1467"/>
            </a:lvl2pPr>
            <a:lvl3pPr marL="1219170" indent="0">
              <a:buNone/>
              <a:defRPr sz="1467"/>
            </a:lvl3pPr>
            <a:lvl4pPr marL="1828754" indent="0">
              <a:buNone/>
              <a:defRPr sz="1467"/>
            </a:lvl4pPr>
            <a:lvl5pPr marL="2438339" indent="0">
              <a:buNone/>
              <a:defRPr sz="1467"/>
            </a:lvl5pPr>
          </a:lstStyle>
          <a:p>
            <a:pPr lvl="0"/>
            <a:r>
              <a:rPr lang="fi-FI" dirty="0"/>
              <a:t>ETUNIMI SUKUNIMI</a:t>
            </a:r>
          </a:p>
        </p:txBody>
      </p:sp>
      <p:sp>
        <p:nvSpPr>
          <p:cNvPr id="32" name="Content Placeholder 2">
            <a:extLst>
              <a:ext uri="{FF2B5EF4-FFF2-40B4-BE49-F238E27FC236}">
                <a16:creationId xmlns:a16="http://schemas.microsoft.com/office/drawing/2014/main" id="{F219AEE9-1753-8143-98AD-EE4AF49F5BB6}"/>
              </a:ext>
            </a:extLst>
          </p:cNvPr>
          <p:cNvSpPr>
            <a:spLocks noGrp="1"/>
          </p:cNvSpPr>
          <p:nvPr>
            <p:ph idx="21" hasCustomPrompt="1"/>
          </p:nvPr>
        </p:nvSpPr>
        <p:spPr>
          <a:xfrm>
            <a:off x="5956465" y="2545583"/>
            <a:ext cx="2396871" cy="361740"/>
          </a:xfrm>
        </p:spPr>
        <p:txBody>
          <a:bodyPr/>
          <a:lstStyle>
            <a:lvl1pPr marL="0" indent="0">
              <a:buNone/>
              <a:defRPr sz="1600" b="0" i="1"/>
            </a:lvl1pPr>
            <a:lvl2pPr marL="609585" indent="0">
              <a:buNone/>
              <a:defRPr sz="1467"/>
            </a:lvl2pPr>
            <a:lvl3pPr marL="1219170" indent="0">
              <a:buNone/>
              <a:defRPr sz="1467"/>
            </a:lvl3pPr>
            <a:lvl4pPr marL="1828754" indent="0">
              <a:buNone/>
              <a:defRPr sz="1467"/>
            </a:lvl4pPr>
            <a:lvl5pPr marL="2438339" indent="0">
              <a:buNone/>
              <a:defRPr sz="1467"/>
            </a:lvl5pPr>
          </a:lstStyle>
          <a:p>
            <a:pPr lvl="0"/>
            <a:r>
              <a:rPr lang="fi-FI" dirty="0"/>
              <a:t>titteli</a:t>
            </a:r>
          </a:p>
        </p:txBody>
      </p:sp>
      <p:sp>
        <p:nvSpPr>
          <p:cNvPr id="33" name="Content Placeholder 2">
            <a:extLst>
              <a:ext uri="{FF2B5EF4-FFF2-40B4-BE49-F238E27FC236}">
                <a16:creationId xmlns:a16="http://schemas.microsoft.com/office/drawing/2014/main" id="{6D3B894A-4C03-8445-BBEC-FDC43AE1A664}"/>
              </a:ext>
            </a:extLst>
          </p:cNvPr>
          <p:cNvSpPr>
            <a:spLocks noGrp="1"/>
          </p:cNvSpPr>
          <p:nvPr>
            <p:ph idx="22" hasCustomPrompt="1"/>
          </p:nvPr>
        </p:nvSpPr>
        <p:spPr>
          <a:xfrm>
            <a:off x="5956464" y="3524904"/>
            <a:ext cx="4399693" cy="348343"/>
          </a:xfrm>
        </p:spPr>
        <p:txBody>
          <a:bodyPr/>
          <a:lstStyle>
            <a:lvl1pPr marL="0" indent="0">
              <a:buNone/>
              <a:defRPr sz="1400" b="1" i="1">
                <a:solidFill>
                  <a:schemeClr val="accent6"/>
                </a:solidFill>
              </a:defRPr>
            </a:lvl1pPr>
            <a:lvl2pPr marL="609585" indent="0">
              <a:buNone/>
              <a:defRPr sz="1467"/>
            </a:lvl2pPr>
            <a:lvl3pPr marL="1219170" indent="0">
              <a:buNone/>
              <a:defRPr sz="1467"/>
            </a:lvl3pPr>
            <a:lvl4pPr marL="1828754" indent="0">
              <a:buNone/>
              <a:defRPr sz="1467"/>
            </a:lvl4pPr>
            <a:lvl5pPr marL="2438339" indent="0">
              <a:buNone/>
              <a:defRPr sz="1467"/>
            </a:lvl5pPr>
          </a:lstStyle>
          <a:p>
            <a:pPr lvl="0"/>
            <a:r>
              <a:rPr lang="fi-FI" dirty="0"/>
              <a:t>Otsikko</a:t>
            </a:r>
          </a:p>
        </p:txBody>
      </p:sp>
      <p:sp>
        <p:nvSpPr>
          <p:cNvPr id="34" name="Content Placeholder 2">
            <a:extLst>
              <a:ext uri="{FF2B5EF4-FFF2-40B4-BE49-F238E27FC236}">
                <a16:creationId xmlns:a16="http://schemas.microsoft.com/office/drawing/2014/main" id="{29A03046-4D38-B74F-A2FD-8A6DF1B70938}"/>
              </a:ext>
            </a:extLst>
          </p:cNvPr>
          <p:cNvSpPr>
            <a:spLocks noGrp="1"/>
          </p:cNvSpPr>
          <p:nvPr>
            <p:ph idx="23" hasCustomPrompt="1"/>
          </p:nvPr>
        </p:nvSpPr>
        <p:spPr>
          <a:xfrm>
            <a:off x="5956464" y="3873247"/>
            <a:ext cx="4399693" cy="1887808"/>
          </a:xfrm>
        </p:spPr>
        <p:txBody>
          <a:bodyPr/>
          <a:lstStyle>
            <a:lvl1pPr marL="0" indent="0">
              <a:buNone/>
              <a:defRPr sz="1400" b="0" i="0">
                <a:solidFill>
                  <a:schemeClr val="tx2"/>
                </a:solidFill>
              </a:defRPr>
            </a:lvl1pPr>
            <a:lvl2pPr marL="609585" indent="0">
              <a:buNone/>
              <a:defRPr sz="1467"/>
            </a:lvl2pPr>
            <a:lvl3pPr marL="1219170" indent="0">
              <a:buNone/>
              <a:defRPr sz="1467"/>
            </a:lvl3pPr>
            <a:lvl4pPr marL="1828754" indent="0">
              <a:buNone/>
              <a:defRPr sz="1467"/>
            </a:lvl4pPr>
            <a:lvl5pPr marL="2438339" indent="0">
              <a:buNone/>
              <a:defRPr sz="1467"/>
            </a:lvl5pPr>
          </a:lstStyle>
          <a:p>
            <a:pPr lvl="0"/>
            <a:r>
              <a:rPr lang="fi-FI" dirty="0"/>
              <a:t>teksti</a:t>
            </a:r>
          </a:p>
        </p:txBody>
      </p:sp>
      <p:sp>
        <p:nvSpPr>
          <p:cNvPr id="3" name="Alatunnisteen paikkamerkki 2">
            <a:extLst>
              <a:ext uri="{FF2B5EF4-FFF2-40B4-BE49-F238E27FC236}">
                <a16:creationId xmlns:a16="http://schemas.microsoft.com/office/drawing/2014/main" id="{1F98FDC2-E55A-4181-A10D-DA56DD5D12E5}"/>
              </a:ext>
            </a:extLst>
          </p:cNvPr>
          <p:cNvSpPr>
            <a:spLocks noGrp="1"/>
          </p:cNvSpPr>
          <p:nvPr>
            <p:ph type="ftr" sz="quarter" idx="24"/>
          </p:nvPr>
        </p:nvSpPr>
        <p:spPr/>
        <p:txBody>
          <a:bodyPr/>
          <a:lstStyle/>
          <a:p>
            <a:endParaRPr lang="fi-FI"/>
          </a:p>
        </p:txBody>
      </p:sp>
      <p:sp>
        <p:nvSpPr>
          <p:cNvPr id="4" name="Otsikko 3">
            <a:extLst>
              <a:ext uri="{FF2B5EF4-FFF2-40B4-BE49-F238E27FC236}">
                <a16:creationId xmlns:a16="http://schemas.microsoft.com/office/drawing/2014/main" id="{73D5A83A-4E5E-4961-A447-E8CF7DCA66DB}"/>
              </a:ext>
            </a:extLst>
          </p:cNvPr>
          <p:cNvSpPr>
            <a:spLocks noGrp="1"/>
          </p:cNvSpPr>
          <p:nvPr>
            <p:ph type="title"/>
          </p:nvPr>
        </p:nvSpPr>
        <p:spPr/>
        <p:txBody>
          <a:bodyPr anchor="ctr"/>
          <a:lstStyle/>
          <a:p>
            <a:r>
              <a:rPr lang="en-US"/>
              <a:t>Click to edit Master title style</a:t>
            </a:r>
            <a:endParaRPr lang="fi-FI"/>
          </a:p>
        </p:txBody>
      </p:sp>
    </p:spTree>
    <p:extLst>
      <p:ext uri="{BB962C8B-B14F-4D97-AF65-F5344CB8AC3E}">
        <p14:creationId xmlns:p14="http://schemas.microsoft.com/office/powerpoint/2010/main" val="381644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Yhteystiedot">
    <p:bg>
      <p:bgPr>
        <a:solidFill>
          <a:schemeClr val="accent6"/>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8853269-4DBE-AB45-98B0-7EAA5B559F0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69922"/>
          <a:stretch/>
        </p:blipFill>
        <p:spPr>
          <a:xfrm>
            <a:off x="0" y="0"/>
            <a:ext cx="3667125" cy="6858000"/>
          </a:xfrm>
          <a:prstGeom prst="rect">
            <a:avLst/>
          </a:prstGeom>
          <a:noFill/>
        </p:spPr>
      </p:pic>
      <p:sp>
        <p:nvSpPr>
          <p:cNvPr id="8" name="Content Placeholder 2">
            <a:extLst>
              <a:ext uri="{FF2B5EF4-FFF2-40B4-BE49-F238E27FC236}">
                <a16:creationId xmlns:a16="http://schemas.microsoft.com/office/drawing/2014/main" id="{16BDC3FE-EC35-A846-880B-2444E8740027}"/>
              </a:ext>
            </a:extLst>
          </p:cNvPr>
          <p:cNvSpPr>
            <a:spLocks noGrp="1"/>
          </p:cNvSpPr>
          <p:nvPr>
            <p:ph idx="15" hasCustomPrompt="1"/>
          </p:nvPr>
        </p:nvSpPr>
        <p:spPr>
          <a:xfrm>
            <a:off x="3054052" y="2609610"/>
            <a:ext cx="5980909" cy="432000"/>
          </a:xfrm>
        </p:spPr>
        <p:txBody>
          <a:bodyPr/>
          <a:lstStyle>
            <a:lvl1pPr marL="0" indent="0">
              <a:lnSpc>
                <a:spcPct val="100000"/>
              </a:lnSpc>
              <a:buNone/>
              <a:defRPr lang="fi-FI" sz="2800" b="1" i="0" smtClean="0">
                <a:solidFill>
                  <a:schemeClr val="bg1"/>
                </a:solidFill>
                <a:effectLst/>
              </a:defRPr>
            </a:lvl1pPr>
            <a:lvl2pPr marL="609585" indent="0">
              <a:lnSpc>
                <a:spcPct val="100000"/>
              </a:lnSpc>
              <a:buNone/>
              <a:defRPr sz="1867">
                <a:solidFill>
                  <a:schemeClr val="bg1"/>
                </a:solidFill>
              </a:defRPr>
            </a:lvl2pPr>
            <a:lvl3pPr marL="1219170" indent="0">
              <a:lnSpc>
                <a:spcPct val="100000"/>
              </a:lnSpc>
              <a:buNone/>
              <a:defRPr sz="1867">
                <a:solidFill>
                  <a:schemeClr val="bg1"/>
                </a:solidFill>
              </a:defRPr>
            </a:lvl3pPr>
            <a:lvl4pPr marL="1828754" indent="0">
              <a:lnSpc>
                <a:spcPct val="100000"/>
              </a:lnSpc>
              <a:buNone/>
              <a:defRPr sz="1867">
                <a:solidFill>
                  <a:schemeClr val="bg1"/>
                </a:solidFill>
              </a:defRPr>
            </a:lvl4pPr>
            <a:lvl5pPr marL="2438339" indent="0">
              <a:lnSpc>
                <a:spcPct val="100000"/>
              </a:lnSpc>
              <a:buNone/>
              <a:defRPr sz="1867">
                <a:solidFill>
                  <a:schemeClr val="bg1"/>
                </a:solidFill>
              </a:defRPr>
            </a:lvl5pPr>
          </a:lstStyle>
          <a:p>
            <a:pPr lvl="0"/>
            <a:r>
              <a:rPr lang="fi-FI" dirty="0"/>
              <a:t>Etunimi sukunimi</a:t>
            </a:r>
          </a:p>
        </p:txBody>
      </p:sp>
      <p:sp>
        <p:nvSpPr>
          <p:cNvPr id="2" name="Otsikko 1">
            <a:extLst>
              <a:ext uri="{FF2B5EF4-FFF2-40B4-BE49-F238E27FC236}">
                <a16:creationId xmlns:a16="http://schemas.microsoft.com/office/drawing/2014/main" id="{9029A2F8-27E5-9C43-89D6-5BD39FEFB83A}"/>
              </a:ext>
            </a:extLst>
          </p:cNvPr>
          <p:cNvSpPr>
            <a:spLocks noGrp="1"/>
          </p:cNvSpPr>
          <p:nvPr>
            <p:ph type="title"/>
          </p:nvPr>
        </p:nvSpPr>
        <p:spPr>
          <a:xfrm>
            <a:off x="3054052" y="274639"/>
            <a:ext cx="9065621" cy="1109876"/>
          </a:xfrm>
        </p:spPr>
        <p:txBody>
          <a:bodyPr/>
          <a:lstStyle>
            <a:lvl1pPr>
              <a:defRPr>
                <a:solidFill>
                  <a:schemeClr val="bg1"/>
                </a:solidFill>
              </a:defRPr>
            </a:lvl1pPr>
          </a:lstStyle>
          <a:p>
            <a:r>
              <a:rPr lang="en-US"/>
              <a:t>Click to edit Master title style</a:t>
            </a:r>
            <a:endParaRPr lang="fi-FI" dirty="0"/>
          </a:p>
        </p:txBody>
      </p:sp>
      <p:sp>
        <p:nvSpPr>
          <p:cNvPr id="3" name="Alatunnisteen paikkamerkki 2">
            <a:extLst>
              <a:ext uri="{FF2B5EF4-FFF2-40B4-BE49-F238E27FC236}">
                <a16:creationId xmlns:a16="http://schemas.microsoft.com/office/drawing/2014/main" id="{15D5F5E1-C87D-42B5-BA14-08301DA34F4A}"/>
              </a:ext>
            </a:extLst>
          </p:cNvPr>
          <p:cNvSpPr>
            <a:spLocks noGrp="1"/>
          </p:cNvSpPr>
          <p:nvPr>
            <p:ph type="ftr" sz="quarter" idx="16"/>
          </p:nvPr>
        </p:nvSpPr>
        <p:spPr/>
        <p:txBody>
          <a:bodyPr/>
          <a:lstStyle>
            <a:lvl1pPr>
              <a:defRPr>
                <a:solidFill>
                  <a:schemeClr val="bg1"/>
                </a:solidFill>
              </a:defRPr>
            </a:lvl1pPr>
          </a:lstStyle>
          <a:p>
            <a:endParaRPr lang="fi-FI"/>
          </a:p>
        </p:txBody>
      </p:sp>
      <p:sp>
        <p:nvSpPr>
          <p:cNvPr id="5" name="Päivämäärän paikkamerkki 4">
            <a:extLst>
              <a:ext uri="{FF2B5EF4-FFF2-40B4-BE49-F238E27FC236}">
                <a16:creationId xmlns:a16="http://schemas.microsoft.com/office/drawing/2014/main" id="{2E20E2FD-611F-49F0-9BD6-5968177CC8D7}"/>
              </a:ext>
            </a:extLst>
          </p:cNvPr>
          <p:cNvSpPr>
            <a:spLocks noGrp="1"/>
          </p:cNvSpPr>
          <p:nvPr>
            <p:ph type="dt" sz="half" idx="17"/>
          </p:nvPr>
        </p:nvSpPr>
        <p:spPr/>
        <p:txBody>
          <a:bodyPr/>
          <a:lstStyle>
            <a:lvl1pPr>
              <a:defRPr>
                <a:solidFill>
                  <a:schemeClr val="bg1"/>
                </a:solidFill>
              </a:defRPr>
            </a:lvl1pPr>
          </a:lstStyle>
          <a:p>
            <a:fld id="{D22AC659-9654-4770-931A-ADC10717E41B}" type="datetime1">
              <a:rPr lang="fi-FI" smtClean="0"/>
              <a:t>17.12.2021</a:t>
            </a:fld>
            <a:endParaRPr lang="fi-FI"/>
          </a:p>
        </p:txBody>
      </p:sp>
      <p:sp>
        <p:nvSpPr>
          <p:cNvPr id="11" name="Tekstin paikkamerkki 10">
            <a:extLst>
              <a:ext uri="{FF2B5EF4-FFF2-40B4-BE49-F238E27FC236}">
                <a16:creationId xmlns:a16="http://schemas.microsoft.com/office/drawing/2014/main" id="{DC246741-A9AA-4C7A-A922-DAAD059D5407}"/>
              </a:ext>
            </a:extLst>
          </p:cNvPr>
          <p:cNvSpPr>
            <a:spLocks noGrp="1"/>
          </p:cNvSpPr>
          <p:nvPr>
            <p:ph type="body" sz="quarter" idx="18" hasCustomPrompt="1"/>
          </p:nvPr>
        </p:nvSpPr>
        <p:spPr>
          <a:xfrm>
            <a:off x="3054350" y="3073534"/>
            <a:ext cx="5980113" cy="1608137"/>
          </a:xfrm>
        </p:spPr>
        <p:txBody>
          <a:bodyPr/>
          <a:lstStyle>
            <a:lvl1pPr marL="0" indent="0">
              <a:buNone/>
              <a:defRPr sz="2000">
                <a:solidFill>
                  <a:schemeClr val="bg1"/>
                </a:solidFill>
              </a:defRPr>
            </a:lvl1pPr>
            <a:lvl2pPr marL="609585" indent="0">
              <a:buNone/>
              <a:defRPr sz="2000">
                <a:solidFill>
                  <a:schemeClr val="bg1"/>
                </a:solidFill>
              </a:defRPr>
            </a:lvl2pPr>
            <a:lvl3pPr marL="1219170" indent="0">
              <a:buNone/>
              <a:defRPr sz="2000">
                <a:solidFill>
                  <a:schemeClr val="bg1"/>
                </a:solidFill>
              </a:defRPr>
            </a:lvl3pPr>
            <a:lvl4pPr marL="1828755" indent="0">
              <a:buNone/>
              <a:defRPr sz="2000">
                <a:solidFill>
                  <a:schemeClr val="bg1"/>
                </a:solidFill>
              </a:defRPr>
            </a:lvl4pPr>
            <a:lvl5pPr marL="2438339" indent="0">
              <a:buNone/>
              <a:defRPr sz="2000">
                <a:solidFill>
                  <a:schemeClr val="bg1"/>
                </a:solidFill>
              </a:defRPr>
            </a:lvl5pPr>
          </a:lstStyle>
          <a:p>
            <a:pPr lvl="0"/>
            <a:r>
              <a:rPr lang="fi-FI" dirty="0"/>
              <a:t>etunimi.sukunimi@granlund.fi</a:t>
            </a:r>
            <a:br>
              <a:rPr lang="fi-FI" dirty="0"/>
            </a:br>
            <a:r>
              <a:rPr lang="fi-FI" dirty="0"/>
              <a:t>p. 010 7592 000</a:t>
            </a:r>
          </a:p>
        </p:txBody>
      </p:sp>
      <p:pic>
        <p:nvPicPr>
          <p:cNvPr id="10" name="Kuva 9">
            <a:extLst>
              <a:ext uri="{FF2B5EF4-FFF2-40B4-BE49-F238E27FC236}">
                <a16:creationId xmlns:a16="http://schemas.microsoft.com/office/drawing/2014/main" id="{BECA2701-F6A0-4C06-883B-B49215863C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5576" y="5759373"/>
            <a:ext cx="669600" cy="835102"/>
          </a:xfrm>
          <a:prstGeom prst="rect">
            <a:avLst/>
          </a:prstGeom>
        </p:spPr>
      </p:pic>
    </p:spTree>
    <p:extLst>
      <p:ext uri="{BB962C8B-B14F-4D97-AF65-F5344CB8AC3E}">
        <p14:creationId xmlns:p14="http://schemas.microsoft.com/office/powerpoint/2010/main" val="48795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Otsikko, ingressi ja vaaka kuva">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6F973378-AD2E-435E-B8D3-369F7F5FEE85}"/>
              </a:ext>
            </a:extLst>
          </p:cNvPr>
          <p:cNvSpPr>
            <a:spLocks noGrp="1"/>
          </p:cNvSpPr>
          <p:nvPr>
            <p:ph type="title"/>
          </p:nvPr>
        </p:nvSpPr>
        <p:spPr/>
        <p:txBody>
          <a:bodyPr/>
          <a:lstStyle/>
          <a:p>
            <a:r>
              <a:rPr lang="en-US"/>
              <a:t>Click to edit Master title style</a:t>
            </a:r>
            <a:endParaRPr lang="fi-FI"/>
          </a:p>
        </p:txBody>
      </p:sp>
      <p:sp>
        <p:nvSpPr>
          <p:cNvPr id="9" name="Tekstin paikkamerkki 7">
            <a:extLst>
              <a:ext uri="{FF2B5EF4-FFF2-40B4-BE49-F238E27FC236}">
                <a16:creationId xmlns:a16="http://schemas.microsoft.com/office/drawing/2014/main" id="{FC710E4E-ED79-4B08-AF49-708F0FF77149}"/>
              </a:ext>
            </a:extLst>
          </p:cNvPr>
          <p:cNvSpPr>
            <a:spLocks noGrp="1"/>
          </p:cNvSpPr>
          <p:nvPr>
            <p:ph type="body" sz="quarter" idx="15"/>
          </p:nvPr>
        </p:nvSpPr>
        <p:spPr>
          <a:xfrm>
            <a:off x="706438" y="1897063"/>
            <a:ext cx="10830560" cy="514350"/>
          </a:xfrm>
        </p:spPr>
        <p:txBody>
          <a:bodyPr/>
          <a:lstStyle>
            <a:lvl1pPr marL="0" indent="0">
              <a:buNone/>
              <a:defRPr i="1">
                <a:solidFill>
                  <a:schemeClr val="accent6"/>
                </a:solidFill>
              </a:defRPr>
            </a:lvl1pPr>
            <a:lvl2pPr marL="609585" indent="0">
              <a:buNone/>
              <a:defRPr i="1">
                <a:solidFill>
                  <a:schemeClr val="accent6"/>
                </a:solidFill>
              </a:defRPr>
            </a:lvl2pPr>
            <a:lvl3pPr marL="1219170" indent="0">
              <a:buNone/>
              <a:defRPr i="1">
                <a:solidFill>
                  <a:schemeClr val="accent6"/>
                </a:solidFill>
              </a:defRPr>
            </a:lvl3pPr>
            <a:lvl4pPr marL="1828755" indent="0">
              <a:buNone/>
              <a:defRPr i="1">
                <a:solidFill>
                  <a:schemeClr val="accent6"/>
                </a:solidFill>
              </a:defRPr>
            </a:lvl4pPr>
            <a:lvl5pPr marL="2438339" indent="0">
              <a:buNone/>
              <a:defRPr i="1">
                <a:solidFill>
                  <a:schemeClr val="accent6"/>
                </a:solidFill>
              </a:defRPr>
            </a:lvl5pPr>
          </a:lstStyle>
          <a:p>
            <a:pPr lvl="0"/>
            <a:r>
              <a:rPr lang="en-US"/>
              <a:t>Click to edit Master text styles</a:t>
            </a:r>
          </a:p>
        </p:txBody>
      </p:sp>
      <p:sp>
        <p:nvSpPr>
          <p:cNvPr id="5" name="Picture Placeholder 9">
            <a:extLst>
              <a:ext uri="{FF2B5EF4-FFF2-40B4-BE49-F238E27FC236}">
                <a16:creationId xmlns:a16="http://schemas.microsoft.com/office/drawing/2014/main" id="{894DA449-59F6-9B41-9B9F-3C55D0B91F86}"/>
              </a:ext>
            </a:extLst>
          </p:cNvPr>
          <p:cNvSpPr>
            <a:spLocks noGrp="1"/>
          </p:cNvSpPr>
          <p:nvPr>
            <p:ph type="pic" sz="quarter" idx="10"/>
          </p:nvPr>
        </p:nvSpPr>
        <p:spPr>
          <a:xfrm>
            <a:off x="2" y="2912534"/>
            <a:ext cx="12191999" cy="3945465"/>
          </a:xfrm>
        </p:spPr>
        <p:txBody>
          <a:bodyPr/>
          <a:lstStyle/>
          <a:p>
            <a:r>
              <a:rPr lang="en-US"/>
              <a:t>Click icon to add picture</a:t>
            </a:r>
          </a:p>
        </p:txBody>
      </p:sp>
      <p:sp>
        <p:nvSpPr>
          <p:cNvPr id="2" name="Päivämäärän paikkamerkki 1">
            <a:extLst>
              <a:ext uri="{FF2B5EF4-FFF2-40B4-BE49-F238E27FC236}">
                <a16:creationId xmlns:a16="http://schemas.microsoft.com/office/drawing/2014/main" id="{17C9A5E7-90B3-6248-9C9B-D1A9C06DFD04}"/>
              </a:ext>
            </a:extLst>
          </p:cNvPr>
          <p:cNvSpPr>
            <a:spLocks noGrp="1"/>
          </p:cNvSpPr>
          <p:nvPr>
            <p:ph type="dt" sz="half" idx="12"/>
          </p:nvPr>
        </p:nvSpPr>
        <p:spPr/>
        <p:txBody>
          <a:bodyPr/>
          <a:lstStyle/>
          <a:p>
            <a:fld id="{427BA08B-95DC-410E-AA10-D93B98A479CB}" type="datetime1">
              <a:rPr lang="fi-FI" smtClean="0"/>
              <a:t>17.12.2021</a:t>
            </a:fld>
            <a:endParaRPr lang="fi-FI"/>
          </a:p>
        </p:txBody>
      </p:sp>
      <p:sp>
        <p:nvSpPr>
          <p:cNvPr id="4" name="Alatunnisteen paikkamerkki 3">
            <a:extLst>
              <a:ext uri="{FF2B5EF4-FFF2-40B4-BE49-F238E27FC236}">
                <a16:creationId xmlns:a16="http://schemas.microsoft.com/office/drawing/2014/main" id="{2CBC4C7C-3181-42A6-8AA9-1478B8DF6061}"/>
              </a:ext>
            </a:extLst>
          </p:cNvPr>
          <p:cNvSpPr>
            <a:spLocks noGrp="1"/>
          </p:cNvSpPr>
          <p:nvPr>
            <p:ph type="ftr" sz="quarter" idx="14"/>
          </p:nvPr>
        </p:nvSpPr>
        <p:spPr/>
        <p:txBody>
          <a:bodyPr/>
          <a:lstStyle/>
          <a:p>
            <a:endParaRPr lang="fi-FI"/>
          </a:p>
        </p:txBody>
      </p:sp>
    </p:spTree>
    <p:extLst>
      <p:ext uri="{BB962C8B-B14F-4D97-AF65-F5344CB8AC3E}">
        <p14:creationId xmlns:p14="http://schemas.microsoft.com/office/powerpoint/2010/main" val="199527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Otsikkodia vihreä">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70083" y="2087285"/>
            <a:ext cx="7931044" cy="1470025"/>
          </a:xfrm>
        </p:spPr>
        <p:txBody>
          <a:bodyPr anchor="b"/>
          <a:lstStyle>
            <a:lvl1pPr>
              <a:lnSpc>
                <a:spcPct val="90000"/>
              </a:lnSpc>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070083" y="3709067"/>
            <a:ext cx="7931044" cy="718283"/>
          </a:xfrm>
        </p:spPr>
        <p:txBody>
          <a:bodyPr/>
          <a:lstStyle>
            <a:lvl1pPr marL="0" indent="0" algn="l">
              <a:buNone/>
              <a:defRPr sz="2200" b="1" i="0">
                <a:solidFill>
                  <a:srgbClr val="FFFFFF"/>
                </a:solidFill>
                <a:latin typeface="Calibri"/>
                <a:cs typeface="Calibri"/>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Päivämäärän paikkamerkki 3">
            <a:extLst>
              <a:ext uri="{FF2B5EF4-FFF2-40B4-BE49-F238E27FC236}">
                <a16:creationId xmlns:a16="http://schemas.microsoft.com/office/drawing/2014/main" id="{38F19BF4-676B-C448-AF4C-3125FF0F9036}"/>
              </a:ext>
            </a:extLst>
          </p:cNvPr>
          <p:cNvSpPr>
            <a:spLocks noGrp="1"/>
          </p:cNvSpPr>
          <p:nvPr>
            <p:ph type="dt" sz="half" idx="10"/>
          </p:nvPr>
        </p:nvSpPr>
        <p:spPr/>
        <p:txBody>
          <a:bodyPr/>
          <a:lstStyle>
            <a:lvl1pPr>
              <a:defRPr>
                <a:solidFill>
                  <a:schemeClr val="bg1"/>
                </a:solidFill>
              </a:defRPr>
            </a:lvl1pPr>
          </a:lstStyle>
          <a:p>
            <a:fld id="{97C6747C-BAE5-476A-A4C7-E160EB94131C}" type="datetime1">
              <a:rPr lang="fi-FI" smtClean="0"/>
              <a:t>17.12.2021</a:t>
            </a:fld>
            <a:endParaRPr lang="fi-FI"/>
          </a:p>
        </p:txBody>
      </p:sp>
      <p:sp>
        <p:nvSpPr>
          <p:cNvPr id="5" name="Alatunnisteen paikkamerkki 4">
            <a:extLst>
              <a:ext uri="{FF2B5EF4-FFF2-40B4-BE49-F238E27FC236}">
                <a16:creationId xmlns:a16="http://schemas.microsoft.com/office/drawing/2014/main" id="{95D580BD-9010-4786-9E2F-DBBA6CCD760C}"/>
              </a:ext>
            </a:extLst>
          </p:cNvPr>
          <p:cNvSpPr>
            <a:spLocks noGrp="1"/>
          </p:cNvSpPr>
          <p:nvPr>
            <p:ph type="ftr" sz="quarter" idx="11"/>
          </p:nvPr>
        </p:nvSpPr>
        <p:spPr/>
        <p:txBody>
          <a:bodyPr/>
          <a:lstStyle>
            <a:lvl1pPr>
              <a:defRPr>
                <a:solidFill>
                  <a:schemeClr val="bg1"/>
                </a:solidFill>
              </a:defRPr>
            </a:lvl1pPr>
          </a:lstStyle>
          <a:p>
            <a:endParaRPr lang="fi-FI"/>
          </a:p>
        </p:txBody>
      </p:sp>
      <p:pic>
        <p:nvPicPr>
          <p:cNvPr id="8" name="Picture 15">
            <a:extLst>
              <a:ext uri="{FF2B5EF4-FFF2-40B4-BE49-F238E27FC236}">
                <a16:creationId xmlns:a16="http://schemas.microsoft.com/office/drawing/2014/main" id="{B5DF1411-F7C0-4AC7-B7B7-3717E4A183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56595"/>
          <a:stretch/>
        </p:blipFill>
        <p:spPr>
          <a:xfrm>
            <a:off x="0" y="0"/>
            <a:ext cx="5292000" cy="6858000"/>
          </a:xfrm>
          <a:prstGeom prst="rect">
            <a:avLst/>
          </a:prstGeom>
        </p:spPr>
      </p:pic>
      <p:pic>
        <p:nvPicPr>
          <p:cNvPr id="9" name="Kuva 8">
            <a:extLst>
              <a:ext uri="{FF2B5EF4-FFF2-40B4-BE49-F238E27FC236}">
                <a16:creationId xmlns:a16="http://schemas.microsoft.com/office/drawing/2014/main" id="{5EA264A8-E6E6-4F2F-9687-15B115F770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5576" y="5759373"/>
            <a:ext cx="669600" cy="835102"/>
          </a:xfrm>
          <a:prstGeom prst="rect">
            <a:avLst/>
          </a:prstGeom>
        </p:spPr>
      </p:pic>
    </p:spTree>
    <p:extLst>
      <p:ext uri="{BB962C8B-B14F-4D97-AF65-F5344CB8AC3E}">
        <p14:creationId xmlns:p14="http://schemas.microsoft.com/office/powerpoint/2010/main" val="243938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Kuvallinen 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Suorakulmio 12"/>
          <p:cNvSpPr/>
          <p:nvPr/>
        </p:nvSpPr>
        <p:spPr>
          <a:xfrm>
            <a:off x="0" y="0"/>
            <a:ext cx="12192000" cy="6868800"/>
          </a:xfrm>
          <a:prstGeom prst="rect">
            <a:avLst/>
          </a:prstGeom>
          <a:solidFill>
            <a:schemeClr val="accent1">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Kuva 14">
            <a:extLst>
              <a:ext uri="{FF2B5EF4-FFF2-40B4-BE49-F238E27FC236}">
                <a16:creationId xmlns:a16="http://schemas.microsoft.com/office/drawing/2014/main" id="{88CD3845-D70F-AC4B-B278-D098796BA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606"/>
            <a:ext cx="6858000" cy="6858000"/>
          </a:xfrm>
          <a:prstGeom prst="rect">
            <a:avLst/>
          </a:prstGeom>
        </p:spPr>
      </p:pic>
      <p:sp>
        <p:nvSpPr>
          <p:cNvPr id="4" name="Päivämäärän paikkamerkki 3">
            <a:extLst>
              <a:ext uri="{FF2B5EF4-FFF2-40B4-BE49-F238E27FC236}">
                <a16:creationId xmlns:a16="http://schemas.microsoft.com/office/drawing/2014/main" id="{9144116D-2CDC-0D46-8A63-45ED8C13B9E1}"/>
              </a:ext>
            </a:extLst>
          </p:cNvPr>
          <p:cNvSpPr>
            <a:spLocks noGrp="1"/>
          </p:cNvSpPr>
          <p:nvPr>
            <p:ph type="dt" sz="half" idx="10"/>
          </p:nvPr>
        </p:nvSpPr>
        <p:spPr/>
        <p:txBody>
          <a:bodyPr/>
          <a:lstStyle>
            <a:lvl1pPr>
              <a:defRPr>
                <a:solidFill>
                  <a:schemeClr val="bg1"/>
                </a:solidFill>
              </a:defRPr>
            </a:lvl1pPr>
          </a:lstStyle>
          <a:p>
            <a:fld id="{1D9A235E-2630-4176-A141-0BDA84F909AE}" type="datetime1">
              <a:rPr lang="fi-FI" smtClean="0"/>
              <a:t>17.12.2021</a:t>
            </a:fld>
            <a:endParaRPr lang="fi-FI"/>
          </a:p>
        </p:txBody>
      </p:sp>
      <p:sp>
        <p:nvSpPr>
          <p:cNvPr id="2" name="Title 1"/>
          <p:cNvSpPr>
            <a:spLocks noGrp="1"/>
          </p:cNvSpPr>
          <p:nvPr>
            <p:ph type="ctrTitle"/>
          </p:nvPr>
        </p:nvSpPr>
        <p:spPr>
          <a:xfrm>
            <a:off x="3070083" y="2087285"/>
            <a:ext cx="7931044" cy="1470025"/>
          </a:xfrm>
        </p:spPr>
        <p:txBody>
          <a:bodyPr anchor="b"/>
          <a:lstStyle>
            <a:lvl1pPr>
              <a:lnSpc>
                <a:spcPct val="90000"/>
              </a:lnSpc>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070083" y="3709067"/>
            <a:ext cx="7931044" cy="718283"/>
          </a:xfrm>
        </p:spPr>
        <p:txBody>
          <a:bodyPr/>
          <a:lstStyle>
            <a:lvl1pPr marL="0" indent="0" algn="l">
              <a:buNone/>
              <a:defRPr sz="2200" b="1" i="0">
                <a:solidFill>
                  <a:schemeClr val="bg1"/>
                </a:solidFill>
                <a:latin typeface="Calibri"/>
                <a:cs typeface="Calibri"/>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5" name="Alatunnisteen paikkamerkki 4">
            <a:extLst>
              <a:ext uri="{FF2B5EF4-FFF2-40B4-BE49-F238E27FC236}">
                <a16:creationId xmlns:a16="http://schemas.microsoft.com/office/drawing/2014/main" id="{DE60B6AA-0573-430F-BB57-11C48E807C1A}"/>
              </a:ext>
            </a:extLst>
          </p:cNvPr>
          <p:cNvSpPr>
            <a:spLocks noGrp="1"/>
          </p:cNvSpPr>
          <p:nvPr>
            <p:ph type="ftr" sz="quarter" idx="11"/>
          </p:nvPr>
        </p:nvSpPr>
        <p:spPr/>
        <p:txBody>
          <a:bodyPr/>
          <a:lstStyle>
            <a:lvl1pPr>
              <a:defRPr>
                <a:solidFill>
                  <a:schemeClr val="bg1"/>
                </a:solidFill>
              </a:defRPr>
            </a:lvl1pPr>
          </a:lstStyle>
          <a:p>
            <a:endParaRPr lang="fi-FI"/>
          </a:p>
        </p:txBody>
      </p:sp>
      <p:grpSp>
        <p:nvGrpSpPr>
          <p:cNvPr id="10" name="Ryhmä 9">
            <a:extLst>
              <a:ext uri="{FF2B5EF4-FFF2-40B4-BE49-F238E27FC236}">
                <a16:creationId xmlns:a16="http://schemas.microsoft.com/office/drawing/2014/main" id="{DCB9F669-5321-45CF-829C-BAFF6789FB85}"/>
              </a:ext>
            </a:extLst>
          </p:cNvPr>
          <p:cNvGrpSpPr/>
          <p:nvPr/>
        </p:nvGrpSpPr>
        <p:grpSpPr>
          <a:xfrm>
            <a:off x="10310813" y="4702175"/>
            <a:ext cx="1897062" cy="2178050"/>
            <a:chOff x="10310813" y="4702175"/>
            <a:chExt cx="1897062" cy="2178050"/>
          </a:xfrm>
        </p:grpSpPr>
        <p:sp>
          <p:nvSpPr>
            <p:cNvPr id="11" name="Freeform 5">
              <a:extLst>
                <a:ext uri="{FF2B5EF4-FFF2-40B4-BE49-F238E27FC236}">
                  <a16:creationId xmlns:a16="http://schemas.microsoft.com/office/drawing/2014/main" id="{DE05E79F-E22C-4A66-A343-B464A5825915}"/>
                </a:ext>
              </a:extLst>
            </p:cNvPr>
            <p:cNvSpPr>
              <a:spLocks/>
            </p:cNvSpPr>
            <p:nvPr/>
          </p:nvSpPr>
          <p:spPr bwMode="auto">
            <a:xfrm>
              <a:off x="10310813" y="4702175"/>
              <a:ext cx="1897062" cy="2178050"/>
            </a:xfrm>
            <a:custGeom>
              <a:avLst/>
              <a:gdLst>
                <a:gd name="T0" fmla="*/ 2119 w 2119"/>
                <a:gd name="T1" fmla="*/ 2441 h 2442"/>
                <a:gd name="T2" fmla="*/ 2119 w 2119"/>
                <a:gd name="T3" fmla="*/ 2441 h 2442"/>
                <a:gd name="T4" fmla="*/ 2119 w 2119"/>
                <a:gd name="T5" fmla="*/ 0 h 2442"/>
                <a:gd name="T6" fmla="*/ 1103 w 2119"/>
                <a:gd name="T7" fmla="*/ 847 h 2442"/>
                <a:gd name="T8" fmla="*/ 0 w 2119"/>
                <a:gd name="T9" fmla="*/ 2442 h 2442"/>
                <a:gd name="T10" fmla="*/ 2119 w 2119"/>
                <a:gd name="T11" fmla="*/ 2441 h 2442"/>
              </a:gdLst>
              <a:ahLst/>
              <a:cxnLst>
                <a:cxn ang="0">
                  <a:pos x="T0" y="T1"/>
                </a:cxn>
                <a:cxn ang="0">
                  <a:pos x="T2" y="T3"/>
                </a:cxn>
                <a:cxn ang="0">
                  <a:pos x="T4" y="T5"/>
                </a:cxn>
                <a:cxn ang="0">
                  <a:pos x="T6" y="T7"/>
                </a:cxn>
                <a:cxn ang="0">
                  <a:pos x="T8" y="T9"/>
                </a:cxn>
                <a:cxn ang="0">
                  <a:pos x="T10" y="T11"/>
                </a:cxn>
              </a:cxnLst>
              <a:rect l="0" t="0" r="r" b="b"/>
              <a:pathLst>
                <a:path w="2119" h="2442">
                  <a:moveTo>
                    <a:pt x="2119" y="2441"/>
                  </a:moveTo>
                  <a:lnTo>
                    <a:pt x="2119" y="2441"/>
                  </a:lnTo>
                  <a:lnTo>
                    <a:pt x="2119" y="0"/>
                  </a:lnTo>
                  <a:cubicBezTo>
                    <a:pt x="1757" y="239"/>
                    <a:pt x="1416" y="521"/>
                    <a:pt x="1103" y="847"/>
                  </a:cubicBezTo>
                  <a:cubicBezTo>
                    <a:pt x="639" y="1329"/>
                    <a:pt x="272" y="1868"/>
                    <a:pt x="0" y="2442"/>
                  </a:cubicBezTo>
                  <a:lnTo>
                    <a:pt x="2119" y="244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pic>
          <p:nvPicPr>
            <p:cNvPr id="12" name="Kuva 11">
              <a:extLst>
                <a:ext uri="{FF2B5EF4-FFF2-40B4-BE49-F238E27FC236}">
                  <a16:creationId xmlns:a16="http://schemas.microsoft.com/office/drawing/2014/main" id="{DCD9E746-C764-4BD6-972E-3CA2553A92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1978" y="5752913"/>
              <a:ext cx="684000" cy="853059"/>
            </a:xfrm>
            <a:prstGeom prst="rect">
              <a:avLst/>
            </a:prstGeom>
          </p:spPr>
        </p:pic>
      </p:grpSp>
    </p:spTree>
    <p:extLst>
      <p:ext uri="{BB962C8B-B14F-4D97-AF65-F5344CB8AC3E}">
        <p14:creationId xmlns:p14="http://schemas.microsoft.com/office/powerpoint/2010/main" val="302815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Kuvallinen otsikko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uorakulmio 10"/>
          <p:cNvSpPr/>
          <p:nvPr/>
        </p:nvSpPr>
        <p:spPr>
          <a:xfrm>
            <a:off x="0" y="0"/>
            <a:ext cx="12192000" cy="6868800"/>
          </a:xfrm>
          <a:prstGeom prst="rect">
            <a:avLst/>
          </a:prstGeom>
          <a:solidFill>
            <a:schemeClr val="accent1">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Kuva 13">
            <a:extLst>
              <a:ext uri="{FF2B5EF4-FFF2-40B4-BE49-F238E27FC236}">
                <a16:creationId xmlns:a16="http://schemas.microsoft.com/office/drawing/2014/main" id="{0AE5C3FD-3F25-6E4D-9E8A-8304C9D679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4" name="Päivämäärän paikkamerkki 3">
            <a:extLst>
              <a:ext uri="{FF2B5EF4-FFF2-40B4-BE49-F238E27FC236}">
                <a16:creationId xmlns:a16="http://schemas.microsoft.com/office/drawing/2014/main" id="{9144116D-2CDC-0D46-8A63-45ED8C13B9E1}"/>
              </a:ext>
            </a:extLst>
          </p:cNvPr>
          <p:cNvSpPr>
            <a:spLocks noGrp="1"/>
          </p:cNvSpPr>
          <p:nvPr>
            <p:ph type="dt" sz="half" idx="10"/>
          </p:nvPr>
        </p:nvSpPr>
        <p:spPr/>
        <p:txBody>
          <a:bodyPr/>
          <a:lstStyle>
            <a:lvl1pPr>
              <a:defRPr>
                <a:solidFill>
                  <a:schemeClr val="bg1"/>
                </a:solidFill>
              </a:defRPr>
            </a:lvl1pPr>
          </a:lstStyle>
          <a:p>
            <a:fld id="{7C7C7A8D-3190-4AC0-8D01-F719764C079B}" type="datetime1">
              <a:rPr lang="fi-FI" smtClean="0"/>
              <a:t>17.12.2021</a:t>
            </a:fld>
            <a:endParaRPr lang="fi-FI"/>
          </a:p>
        </p:txBody>
      </p:sp>
      <p:sp>
        <p:nvSpPr>
          <p:cNvPr id="2" name="Title 1"/>
          <p:cNvSpPr>
            <a:spLocks noGrp="1"/>
          </p:cNvSpPr>
          <p:nvPr>
            <p:ph type="ctrTitle"/>
          </p:nvPr>
        </p:nvSpPr>
        <p:spPr>
          <a:xfrm>
            <a:off x="3070083" y="2087285"/>
            <a:ext cx="7931044" cy="1470025"/>
          </a:xfrm>
        </p:spPr>
        <p:txBody>
          <a:bodyPr anchor="b"/>
          <a:lstStyle>
            <a:lvl1pPr>
              <a:lnSpc>
                <a:spcPct val="90000"/>
              </a:lnSpc>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070083" y="3709067"/>
            <a:ext cx="7931044" cy="718283"/>
          </a:xfrm>
        </p:spPr>
        <p:txBody>
          <a:bodyPr/>
          <a:lstStyle>
            <a:lvl1pPr marL="0" indent="0" algn="l">
              <a:buNone/>
              <a:defRPr sz="2200" b="1" i="0">
                <a:solidFill>
                  <a:srgbClr val="FFFFFF"/>
                </a:solidFill>
                <a:latin typeface="Calibri"/>
                <a:cs typeface="Calibri"/>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5" name="Alatunnisteen paikkamerkki 4">
            <a:extLst>
              <a:ext uri="{FF2B5EF4-FFF2-40B4-BE49-F238E27FC236}">
                <a16:creationId xmlns:a16="http://schemas.microsoft.com/office/drawing/2014/main" id="{D54182C6-1A2A-4844-A9FD-A33E16A39EB9}"/>
              </a:ext>
            </a:extLst>
          </p:cNvPr>
          <p:cNvSpPr>
            <a:spLocks noGrp="1"/>
          </p:cNvSpPr>
          <p:nvPr>
            <p:ph type="ftr" sz="quarter" idx="11"/>
          </p:nvPr>
        </p:nvSpPr>
        <p:spPr/>
        <p:txBody>
          <a:bodyPr/>
          <a:lstStyle>
            <a:lvl1pPr>
              <a:defRPr>
                <a:solidFill>
                  <a:schemeClr val="bg1"/>
                </a:solidFill>
              </a:defRPr>
            </a:lvl1pPr>
          </a:lstStyle>
          <a:p>
            <a:endParaRPr lang="fi-FI"/>
          </a:p>
        </p:txBody>
      </p:sp>
      <p:grpSp>
        <p:nvGrpSpPr>
          <p:cNvPr id="10" name="Ryhmä 9">
            <a:extLst>
              <a:ext uri="{FF2B5EF4-FFF2-40B4-BE49-F238E27FC236}">
                <a16:creationId xmlns:a16="http://schemas.microsoft.com/office/drawing/2014/main" id="{4EB742D6-4E30-465C-B0A0-A9FD067A0683}"/>
              </a:ext>
            </a:extLst>
          </p:cNvPr>
          <p:cNvGrpSpPr/>
          <p:nvPr/>
        </p:nvGrpSpPr>
        <p:grpSpPr>
          <a:xfrm>
            <a:off x="10310813" y="4702175"/>
            <a:ext cx="1897062" cy="2178050"/>
            <a:chOff x="10310813" y="4702175"/>
            <a:chExt cx="1897062" cy="2178050"/>
          </a:xfrm>
        </p:grpSpPr>
        <p:sp>
          <p:nvSpPr>
            <p:cNvPr id="13" name="Freeform 5">
              <a:extLst>
                <a:ext uri="{FF2B5EF4-FFF2-40B4-BE49-F238E27FC236}">
                  <a16:creationId xmlns:a16="http://schemas.microsoft.com/office/drawing/2014/main" id="{58B5924C-C7D2-4294-9ECD-A60B48E137C6}"/>
                </a:ext>
              </a:extLst>
            </p:cNvPr>
            <p:cNvSpPr>
              <a:spLocks/>
            </p:cNvSpPr>
            <p:nvPr/>
          </p:nvSpPr>
          <p:spPr bwMode="auto">
            <a:xfrm>
              <a:off x="10310813" y="4702175"/>
              <a:ext cx="1897062" cy="2178050"/>
            </a:xfrm>
            <a:custGeom>
              <a:avLst/>
              <a:gdLst>
                <a:gd name="T0" fmla="*/ 2119 w 2119"/>
                <a:gd name="T1" fmla="*/ 2441 h 2442"/>
                <a:gd name="T2" fmla="*/ 2119 w 2119"/>
                <a:gd name="T3" fmla="*/ 2441 h 2442"/>
                <a:gd name="T4" fmla="*/ 2119 w 2119"/>
                <a:gd name="T5" fmla="*/ 0 h 2442"/>
                <a:gd name="T6" fmla="*/ 1103 w 2119"/>
                <a:gd name="T7" fmla="*/ 847 h 2442"/>
                <a:gd name="T8" fmla="*/ 0 w 2119"/>
                <a:gd name="T9" fmla="*/ 2442 h 2442"/>
                <a:gd name="T10" fmla="*/ 2119 w 2119"/>
                <a:gd name="T11" fmla="*/ 2441 h 2442"/>
              </a:gdLst>
              <a:ahLst/>
              <a:cxnLst>
                <a:cxn ang="0">
                  <a:pos x="T0" y="T1"/>
                </a:cxn>
                <a:cxn ang="0">
                  <a:pos x="T2" y="T3"/>
                </a:cxn>
                <a:cxn ang="0">
                  <a:pos x="T4" y="T5"/>
                </a:cxn>
                <a:cxn ang="0">
                  <a:pos x="T6" y="T7"/>
                </a:cxn>
                <a:cxn ang="0">
                  <a:pos x="T8" y="T9"/>
                </a:cxn>
                <a:cxn ang="0">
                  <a:pos x="T10" y="T11"/>
                </a:cxn>
              </a:cxnLst>
              <a:rect l="0" t="0" r="r" b="b"/>
              <a:pathLst>
                <a:path w="2119" h="2442">
                  <a:moveTo>
                    <a:pt x="2119" y="2441"/>
                  </a:moveTo>
                  <a:lnTo>
                    <a:pt x="2119" y="2441"/>
                  </a:lnTo>
                  <a:lnTo>
                    <a:pt x="2119" y="0"/>
                  </a:lnTo>
                  <a:cubicBezTo>
                    <a:pt x="1757" y="239"/>
                    <a:pt x="1416" y="521"/>
                    <a:pt x="1103" y="847"/>
                  </a:cubicBezTo>
                  <a:cubicBezTo>
                    <a:pt x="639" y="1329"/>
                    <a:pt x="272" y="1868"/>
                    <a:pt x="0" y="2442"/>
                  </a:cubicBezTo>
                  <a:lnTo>
                    <a:pt x="2119" y="244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pic>
          <p:nvPicPr>
            <p:cNvPr id="15" name="Kuva 14">
              <a:extLst>
                <a:ext uri="{FF2B5EF4-FFF2-40B4-BE49-F238E27FC236}">
                  <a16:creationId xmlns:a16="http://schemas.microsoft.com/office/drawing/2014/main" id="{B120B2C7-0499-4D8D-84A5-3ADA7EDB29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1978" y="5752913"/>
              <a:ext cx="684000" cy="853059"/>
            </a:xfrm>
            <a:prstGeom prst="rect">
              <a:avLst/>
            </a:prstGeom>
          </p:spPr>
        </p:pic>
      </p:grpSp>
    </p:spTree>
    <p:extLst>
      <p:ext uri="{BB962C8B-B14F-4D97-AF65-F5344CB8AC3E}">
        <p14:creationId xmlns:p14="http://schemas.microsoft.com/office/powerpoint/2010/main" val="313175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Kuvallinen otsikko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Suorakulmio 19"/>
          <p:cNvSpPr/>
          <p:nvPr/>
        </p:nvSpPr>
        <p:spPr>
          <a:xfrm>
            <a:off x="0" y="0"/>
            <a:ext cx="12192000" cy="6868800"/>
          </a:xfrm>
          <a:prstGeom prst="rect">
            <a:avLst/>
          </a:prstGeom>
          <a:solidFill>
            <a:schemeClr val="accent1">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1" name="Kuva 20">
            <a:extLst>
              <a:ext uri="{FF2B5EF4-FFF2-40B4-BE49-F238E27FC236}">
                <a16:creationId xmlns:a16="http://schemas.microsoft.com/office/drawing/2014/main" id="{DA26E82D-E075-E84D-BB09-CC93D15876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2" name="Title 1"/>
          <p:cNvSpPr>
            <a:spLocks noGrp="1"/>
          </p:cNvSpPr>
          <p:nvPr>
            <p:ph type="ctrTitle"/>
          </p:nvPr>
        </p:nvSpPr>
        <p:spPr>
          <a:xfrm>
            <a:off x="3070083" y="2087285"/>
            <a:ext cx="7931044" cy="1470025"/>
          </a:xfrm>
        </p:spPr>
        <p:txBody>
          <a:bodyPr anchor="b"/>
          <a:lstStyle>
            <a:lvl1pPr>
              <a:lnSpc>
                <a:spcPct val="90000"/>
              </a:lnSpc>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070083" y="3709067"/>
            <a:ext cx="7931044" cy="718283"/>
          </a:xfrm>
        </p:spPr>
        <p:txBody>
          <a:bodyPr/>
          <a:lstStyle>
            <a:lvl1pPr marL="0" indent="0" algn="l">
              <a:buNone/>
              <a:defRPr sz="2200" b="1" i="0">
                <a:solidFill>
                  <a:srgbClr val="FFFFFF"/>
                </a:solidFill>
                <a:latin typeface="Calibri"/>
                <a:cs typeface="Calibri"/>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Päivämäärän paikkamerkki 3">
            <a:extLst>
              <a:ext uri="{FF2B5EF4-FFF2-40B4-BE49-F238E27FC236}">
                <a16:creationId xmlns:a16="http://schemas.microsoft.com/office/drawing/2014/main" id="{9144116D-2CDC-0D46-8A63-45ED8C13B9E1}"/>
              </a:ext>
            </a:extLst>
          </p:cNvPr>
          <p:cNvSpPr>
            <a:spLocks noGrp="1"/>
          </p:cNvSpPr>
          <p:nvPr>
            <p:ph type="dt" sz="half" idx="10"/>
          </p:nvPr>
        </p:nvSpPr>
        <p:spPr/>
        <p:txBody>
          <a:bodyPr/>
          <a:lstStyle>
            <a:lvl1pPr>
              <a:defRPr>
                <a:solidFill>
                  <a:schemeClr val="bg1"/>
                </a:solidFill>
              </a:defRPr>
            </a:lvl1pPr>
          </a:lstStyle>
          <a:p>
            <a:fld id="{394E044B-10C1-45BC-BECA-6A827335711D}" type="datetime1">
              <a:rPr lang="fi-FI" smtClean="0"/>
              <a:t>17.12.2021</a:t>
            </a:fld>
            <a:endParaRPr lang="fi-FI"/>
          </a:p>
        </p:txBody>
      </p:sp>
      <p:sp>
        <p:nvSpPr>
          <p:cNvPr id="5" name="Alatunnisteen paikkamerkki 4">
            <a:extLst>
              <a:ext uri="{FF2B5EF4-FFF2-40B4-BE49-F238E27FC236}">
                <a16:creationId xmlns:a16="http://schemas.microsoft.com/office/drawing/2014/main" id="{4F6570EB-1979-4AB2-99AF-A02A6B9FCBFE}"/>
              </a:ext>
            </a:extLst>
          </p:cNvPr>
          <p:cNvSpPr>
            <a:spLocks noGrp="1"/>
          </p:cNvSpPr>
          <p:nvPr>
            <p:ph type="ftr" sz="quarter" idx="11"/>
          </p:nvPr>
        </p:nvSpPr>
        <p:spPr/>
        <p:txBody>
          <a:bodyPr/>
          <a:lstStyle>
            <a:lvl1pPr>
              <a:defRPr>
                <a:solidFill>
                  <a:schemeClr val="bg1"/>
                </a:solidFill>
              </a:defRPr>
            </a:lvl1pPr>
          </a:lstStyle>
          <a:p>
            <a:endParaRPr lang="fi-FI"/>
          </a:p>
        </p:txBody>
      </p:sp>
      <p:grpSp>
        <p:nvGrpSpPr>
          <p:cNvPr id="9" name="Ryhmä 8">
            <a:extLst>
              <a:ext uri="{FF2B5EF4-FFF2-40B4-BE49-F238E27FC236}">
                <a16:creationId xmlns:a16="http://schemas.microsoft.com/office/drawing/2014/main" id="{CB9064E9-DC51-4E0A-A1AE-6F31AF16F7FF}"/>
              </a:ext>
            </a:extLst>
          </p:cNvPr>
          <p:cNvGrpSpPr/>
          <p:nvPr/>
        </p:nvGrpSpPr>
        <p:grpSpPr>
          <a:xfrm>
            <a:off x="10310813" y="4702175"/>
            <a:ext cx="1897062" cy="2178050"/>
            <a:chOff x="10310813" y="4702175"/>
            <a:chExt cx="1897062" cy="2178050"/>
          </a:xfrm>
        </p:grpSpPr>
        <p:sp>
          <p:nvSpPr>
            <p:cNvPr id="10" name="Freeform 5">
              <a:extLst>
                <a:ext uri="{FF2B5EF4-FFF2-40B4-BE49-F238E27FC236}">
                  <a16:creationId xmlns:a16="http://schemas.microsoft.com/office/drawing/2014/main" id="{DD99C405-E3B7-4389-B2CE-62363256707B}"/>
                </a:ext>
              </a:extLst>
            </p:cNvPr>
            <p:cNvSpPr>
              <a:spLocks/>
            </p:cNvSpPr>
            <p:nvPr/>
          </p:nvSpPr>
          <p:spPr bwMode="auto">
            <a:xfrm>
              <a:off x="10310813" y="4702175"/>
              <a:ext cx="1897062" cy="2178050"/>
            </a:xfrm>
            <a:custGeom>
              <a:avLst/>
              <a:gdLst>
                <a:gd name="T0" fmla="*/ 2119 w 2119"/>
                <a:gd name="T1" fmla="*/ 2441 h 2442"/>
                <a:gd name="T2" fmla="*/ 2119 w 2119"/>
                <a:gd name="T3" fmla="*/ 2441 h 2442"/>
                <a:gd name="T4" fmla="*/ 2119 w 2119"/>
                <a:gd name="T5" fmla="*/ 0 h 2442"/>
                <a:gd name="T6" fmla="*/ 1103 w 2119"/>
                <a:gd name="T7" fmla="*/ 847 h 2442"/>
                <a:gd name="T8" fmla="*/ 0 w 2119"/>
                <a:gd name="T9" fmla="*/ 2442 h 2442"/>
                <a:gd name="T10" fmla="*/ 2119 w 2119"/>
                <a:gd name="T11" fmla="*/ 2441 h 2442"/>
              </a:gdLst>
              <a:ahLst/>
              <a:cxnLst>
                <a:cxn ang="0">
                  <a:pos x="T0" y="T1"/>
                </a:cxn>
                <a:cxn ang="0">
                  <a:pos x="T2" y="T3"/>
                </a:cxn>
                <a:cxn ang="0">
                  <a:pos x="T4" y="T5"/>
                </a:cxn>
                <a:cxn ang="0">
                  <a:pos x="T6" y="T7"/>
                </a:cxn>
                <a:cxn ang="0">
                  <a:pos x="T8" y="T9"/>
                </a:cxn>
                <a:cxn ang="0">
                  <a:pos x="T10" y="T11"/>
                </a:cxn>
              </a:cxnLst>
              <a:rect l="0" t="0" r="r" b="b"/>
              <a:pathLst>
                <a:path w="2119" h="2442">
                  <a:moveTo>
                    <a:pt x="2119" y="2441"/>
                  </a:moveTo>
                  <a:lnTo>
                    <a:pt x="2119" y="2441"/>
                  </a:lnTo>
                  <a:lnTo>
                    <a:pt x="2119" y="0"/>
                  </a:lnTo>
                  <a:cubicBezTo>
                    <a:pt x="1757" y="239"/>
                    <a:pt x="1416" y="521"/>
                    <a:pt x="1103" y="847"/>
                  </a:cubicBezTo>
                  <a:cubicBezTo>
                    <a:pt x="639" y="1329"/>
                    <a:pt x="272" y="1868"/>
                    <a:pt x="0" y="2442"/>
                  </a:cubicBezTo>
                  <a:lnTo>
                    <a:pt x="2119" y="244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pic>
          <p:nvPicPr>
            <p:cNvPr id="12" name="Kuva 11">
              <a:extLst>
                <a:ext uri="{FF2B5EF4-FFF2-40B4-BE49-F238E27FC236}">
                  <a16:creationId xmlns:a16="http://schemas.microsoft.com/office/drawing/2014/main" id="{439E1387-43D7-4341-B5D9-C26010BF5D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1978" y="5752913"/>
              <a:ext cx="684000" cy="853059"/>
            </a:xfrm>
            <a:prstGeom prst="rect">
              <a:avLst/>
            </a:prstGeom>
          </p:spPr>
        </p:pic>
      </p:grpSp>
    </p:spTree>
    <p:extLst>
      <p:ext uri="{BB962C8B-B14F-4D97-AF65-F5344CB8AC3E}">
        <p14:creationId xmlns:p14="http://schemas.microsoft.com/office/powerpoint/2010/main" val="157245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Kuvallinen otsikkodi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uorakulmio 9"/>
          <p:cNvSpPr/>
          <p:nvPr/>
        </p:nvSpPr>
        <p:spPr>
          <a:xfrm>
            <a:off x="0" y="0"/>
            <a:ext cx="12192000" cy="6868800"/>
          </a:xfrm>
          <a:prstGeom prst="rect">
            <a:avLst/>
          </a:prstGeom>
          <a:solidFill>
            <a:schemeClr val="accent1">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Kuva 11">
            <a:extLst>
              <a:ext uri="{FF2B5EF4-FFF2-40B4-BE49-F238E27FC236}">
                <a16:creationId xmlns:a16="http://schemas.microsoft.com/office/drawing/2014/main" id="{2F7B2854-DB8D-9C4E-BBAD-8D872DA5A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4" name="Päivämäärän paikkamerkki 3">
            <a:extLst>
              <a:ext uri="{FF2B5EF4-FFF2-40B4-BE49-F238E27FC236}">
                <a16:creationId xmlns:a16="http://schemas.microsoft.com/office/drawing/2014/main" id="{9144116D-2CDC-0D46-8A63-45ED8C13B9E1}"/>
              </a:ext>
            </a:extLst>
          </p:cNvPr>
          <p:cNvSpPr>
            <a:spLocks noGrp="1"/>
          </p:cNvSpPr>
          <p:nvPr>
            <p:ph type="dt" sz="half" idx="10"/>
          </p:nvPr>
        </p:nvSpPr>
        <p:spPr/>
        <p:txBody>
          <a:bodyPr/>
          <a:lstStyle>
            <a:lvl1pPr>
              <a:defRPr>
                <a:solidFill>
                  <a:schemeClr val="bg1"/>
                </a:solidFill>
              </a:defRPr>
            </a:lvl1pPr>
          </a:lstStyle>
          <a:p>
            <a:fld id="{669EDB24-5BE2-41C7-9867-34914042CB44}" type="datetime1">
              <a:rPr lang="fi-FI" smtClean="0"/>
              <a:t>17.12.2021</a:t>
            </a:fld>
            <a:endParaRPr lang="fi-FI"/>
          </a:p>
        </p:txBody>
      </p:sp>
      <p:sp>
        <p:nvSpPr>
          <p:cNvPr id="2" name="Title 1"/>
          <p:cNvSpPr>
            <a:spLocks noGrp="1"/>
          </p:cNvSpPr>
          <p:nvPr>
            <p:ph type="ctrTitle"/>
          </p:nvPr>
        </p:nvSpPr>
        <p:spPr>
          <a:xfrm>
            <a:off x="3070083" y="2087285"/>
            <a:ext cx="7931044" cy="1470025"/>
          </a:xfrm>
        </p:spPr>
        <p:txBody>
          <a:bodyPr anchor="b"/>
          <a:lstStyle>
            <a:lvl1pPr>
              <a:lnSpc>
                <a:spcPct val="90000"/>
              </a:lnSpc>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070083" y="3709067"/>
            <a:ext cx="7931044" cy="718283"/>
          </a:xfrm>
        </p:spPr>
        <p:txBody>
          <a:bodyPr/>
          <a:lstStyle>
            <a:lvl1pPr marL="0" indent="0" algn="l">
              <a:buNone/>
              <a:defRPr sz="2200" b="1" i="0">
                <a:solidFill>
                  <a:schemeClr val="bg1"/>
                </a:solidFill>
                <a:latin typeface="Calibri"/>
                <a:cs typeface="Calibri"/>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5" name="Alatunnisteen paikkamerkki 4">
            <a:extLst>
              <a:ext uri="{FF2B5EF4-FFF2-40B4-BE49-F238E27FC236}">
                <a16:creationId xmlns:a16="http://schemas.microsoft.com/office/drawing/2014/main" id="{04F19FAB-D2E1-4AF2-8A90-9C49C6DEFBD8}"/>
              </a:ext>
            </a:extLst>
          </p:cNvPr>
          <p:cNvSpPr>
            <a:spLocks noGrp="1"/>
          </p:cNvSpPr>
          <p:nvPr>
            <p:ph type="ftr" sz="quarter" idx="11"/>
          </p:nvPr>
        </p:nvSpPr>
        <p:spPr/>
        <p:txBody>
          <a:bodyPr/>
          <a:lstStyle>
            <a:lvl1pPr>
              <a:defRPr>
                <a:solidFill>
                  <a:schemeClr val="bg1"/>
                </a:solidFill>
              </a:defRPr>
            </a:lvl1pPr>
          </a:lstStyle>
          <a:p>
            <a:endParaRPr lang="fi-FI"/>
          </a:p>
        </p:txBody>
      </p:sp>
      <p:grpSp>
        <p:nvGrpSpPr>
          <p:cNvPr id="9" name="Ryhmä 8">
            <a:extLst>
              <a:ext uri="{FF2B5EF4-FFF2-40B4-BE49-F238E27FC236}">
                <a16:creationId xmlns:a16="http://schemas.microsoft.com/office/drawing/2014/main" id="{52AE3644-C8F5-4F35-8A8D-FDCE47C239C7}"/>
              </a:ext>
            </a:extLst>
          </p:cNvPr>
          <p:cNvGrpSpPr/>
          <p:nvPr/>
        </p:nvGrpSpPr>
        <p:grpSpPr>
          <a:xfrm>
            <a:off x="10310813" y="4702175"/>
            <a:ext cx="1897062" cy="2178050"/>
            <a:chOff x="10310813" y="4702175"/>
            <a:chExt cx="1897062" cy="2178050"/>
          </a:xfrm>
        </p:grpSpPr>
        <p:sp>
          <p:nvSpPr>
            <p:cNvPr id="13" name="Freeform 5">
              <a:extLst>
                <a:ext uri="{FF2B5EF4-FFF2-40B4-BE49-F238E27FC236}">
                  <a16:creationId xmlns:a16="http://schemas.microsoft.com/office/drawing/2014/main" id="{8E301238-D776-4F49-917D-7C9A8D267112}"/>
                </a:ext>
              </a:extLst>
            </p:cNvPr>
            <p:cNvSpPr>
              <a:spLocks/>
            </p:cNvSpPr>
            <p:nvPr/>
          </p:nvSpPr>
          <p:spPr bwMode="auto">
            <a:xfrm>
              <a:off x="10310813" y="4702175"/>
              <a:ext cx="1897062" cy="2178050"/>
            </a:xfrm>
            <a:custGeom>
              <a:avLst/>
              <a:gdLst>
                <a:gd name="T0" fmla="*/ 2119 w 2119"/>
                <a:gd name="T1" fmla="*/ 2441 h 2442"/>
                <a:gd name="T2" fmla="*/ 2119 w 2119"/>
                <a:gd name="T3" fmla="*/ 2441 h 2442"/>
                <a:gd name="T4" fmla="*/ 2119 w 2119"/>
                <a:gd name="T5" fmla="*/ 0 h 2442"/>
                <a:gd name="T6" fmla="*/ 1103 w 2119"/>
                <a:gd name="T7" fmla="*/ 847 h 2442"/>
                <a:gd name="T8" fmla="*/ 0 w 2119"/>
                <a:gd name="T9" fmla="*/ 2442 h 2442"/>
                <a:gd name="T10" fmla="*/ 2119 w 2119"/>
                <a:gd name="T11" fmla="*/ 2441 h 2442"/>
              </a:gdLst>
              <a:ahLst/>
              <a:cxnLst>
                <a:cxn ang="0">
                  <a:pos x="T0" y="T1"/>
                </a:cxn>
                <a:cxn ang="0">
                  <a:pos x="T2" y="T3"/>
                </a:cxn>
                <a:cxn ang="0">
                  <a:pos x="T4" y="T5"/>
                </a:cxn>
                <a:cxn ang="0">
                  <a:pos x="T6" y="T7"/>
                </a:cxn>
                <a:cxn ang="0">
                  <a:pos x="T8" y="T9"/>
                </a:cxn>
                <a:cxn ang="0">
                  <a:pos x="T10" y="T11"/>
                </a:cxn>
              </a:cxnLst>
              <a:rect l="0" t="0" r="r" b="b"/>
              <a:pathLst>
                <a:path w="2119" h="2442">
                  <a:moveTo>
                    <a:pt x="2119" y="2441"/>
                  </a:moveTo>
                  <a:lnTo>
                    <a:pt x="2119" y="2441"/>
                  </a:lnTo>
                  <a:lnTo>
                    <a:pt x="2119" y="0"/>
                  </a:lnTo>
                  <a:cubicBezTo>
                    <a:pt x="1757" y="239"/>
                    <a:pt x="1416" y="521"/>
                    <a:pt x="1103" y="847"/>
                  </a:cubicBezTo>
                  <a:cubicBezTo>
                    <a:pt x="639" y="1329"/>
                    <a:pt x="272" y="1868"/>
                    <a:pt x="0" y="2442"/>
                  </a:cubicBezTo>
                  <a:lnTo>
                    <a:pt x="2119" y="244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pic>
          <p:nvPicPr>
            <p:cNvPr id="14" name="Kuva 13">
              <a:extLst>
                <a:ext uri="{FF2B5EF4-FFF2-40B4-BE49-F238E27FC236}">
                  <a16:creationId xmlns:a16="http://schemas.microsoft.com/office/drawing/2014/main" id="{F9A1C800-CA8D-45A3-B23A-98547D044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1978" y="5752913"/>
              <a:ext cx="684000" cy="853059"/>
            </a:xfrm>
            <a:prstGeom prst="rect">
              <a:avLst/>
            </a:prstGeom>
          </p:spPr>
        </p:pic>
      </p:grpSp>
    </p:spTree>
    <p:extLst>
      <p:ext uri="{BB962C8B-B14F-4D97-AF65-F5344CB8AC3E}">
        <p14:creationId xmlns:p14="http://schemas.microsoft.com/office/powerpoint/2010/main" val="290504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tsikko, ingressi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706609" y="542622"/>
            <a:ext cx="10830560" cy="748580"/>
          </a:xfrm>
        </p:spPr>
        <p:txBody>
          <a:bodyPr/>
          <a:lstStyle>
            <a:lvl1pPr>
              <a:defRPr sz="4000">
                <a:solidFill>
                  <a:srgbClr val="5A5A5A"/>
                </a:solidFill>
              </a:defRPr>
            </a:lvl1pPr>
          </a:lstStyle>
          <a:p>
            <a:r>
              <a:rPr lang="en-US"/>
              <a:t>Click to edit Master title style</a:t>
            </a:r>
            <a:endParaRPr lang="en-US" dirty="0"/>
          </a:p>
        </p:txBody>
      </p:sp>
      <p:sp>
        <p:nvSpPr>
          <p:cNvPr id="9" name="Tekstin paikkamerkki 7">
            <a:extLst>
              <a:ext uri="{FF2B5EF4-FFF2-40B4-BE49-F238E27FC236}">
                <a16:creationId xmlns:a16="http://schemas.microsoft.com/office/drawing/2014/main" id="{8502488D-1671-4C41-B39C-1548B21EF799}"/>
              </a:ext>
            </a:extLst>
          </p:cNvPr>
          <p:cNvSpPr>
            <a:spLocks noGrp="1"/>
          </p:cNvSpPr>
          <p:nvPr>
            <p:ph type="body" sz="quarter" idx="15"/>
          </p:nvPr>
        </p:nvSpPr>
        <p:spPr>
          <a:xfrm>
            <a:off x="706438" y="1389063"/>
            <a:ext cx="10830560" cy="514350"/>
          </a:xfrm>
        </p:spPr>
        <p:txBody>
          <a:bodyPr/>
          <a:lstStyle>
            <a:lvl1pPr marL="0" indent="0">
              <a:buNone/>
              <a:defRPr i="1">
                <a:solidFill>
                  <a:schemeClr val="accent6"/>
                </a:solidFill>
              </a:defRPr>
            </a:lvl1pPr>
            <a:lvl2pPr marL="609585" indent="0">
              <a:buNone/>
              <a:defRPr i="1">
                <a:solidFill>
                  <a:schemeClr val="accent6"/>
                </a:solidFill>
              </a:defRPr>
            </a:lvl2pPr>
            <a:lvl3pPr marL="1219170" indent="0">
              <a:buNone/>
              <a:defRPr i="1">
                <a:solidFill>
                  <a:schemeClr val="accent6"/>
                </a:solidFill>
              </a:defRPr>
            </a:lvl3pPr>
            <a:lvl4pPr marL="1828755" indent="0">
              <a:buNone/>
              <a:defRPr i="1">
                <a:solidFill>
                  <a:schemeClr val="accent6"/>
                </a:solidFill>
              </a:defRPr>
            </a:lvl4pPr>
            <a:lvl5pPr marL="2438339" indent="0">
              <a:buNone/>
              <a:defRPr i="1">
                <a:solidFill>
                  <a:schemeClr val="accent6"/>
                </a:solidFill>
              </a:defRPr>
            </a:lvl5pPr>
          </a:lstStyle>
          <a:p>
            <a:pPr lvl="0"/>
            <a:r>
              <a:rPr lang="en-US"/>
              <a:t>Click to edit Master text styles</a:t>
            </a:r>
          </a:p>
        </p:txBody>
      </p:sp>
      <p:sp>
        <p:nvSpPr>
          <p:cNvPr id="6" name="Sisällön paikkamerkki 5">
            <a:extLst>
              <a:ext uri="{FF2B5EF4-FFF2-40B4-BE49-F238E27FC236}">
                <a16:creationId xmlns:a16="http://schemas.microsoft.com/office/drawing/2014/main" id="{D6D95195-26AA-49FA-94D2-D06BC7EB998D}"/>
              </a:ext>
            </a:extLst>
          </p:cNvPr>
          <p:cNvSpPr>
            <a:spLocks noGrp="1"/>
          </p:cNvSpPr>
          <p:nvPr>
            <p:ph sz="quarter" idx="13"/>
          </p:nvPr>
        </p:nvSpPr>
        <p:spPr>
          <a:xfrm>
            <a:off x="706438" y="2132013"/>
            <a:ext cx="10831512" cy="3946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Päivämäärän paikkamerkki 3">
            <a:extLst>
              <a:ext uri="{FF2B5EF4-FFF2-40B4-BE49-F238E27FC236}">
                <a16:creationId xmlns:a16="http://schemas.microsoft.com/office/drawing/2014/main" id="{77137904-F8A0-B243-A901-5C1B7281EA07}"/>
              </a:ext>
            </a:extLst>
          </p:cNvPr>
          <p:cNvSpPr>
            <a:spLocks noGrp="1"/>
          </p:cNvSpPr>
          <p:nvPr>
            <p:ph type="dt" sz="half" idx="12"/>
          </p:nvPr>
        </p:nvSpPr>
        <p:spPr/>
        <p:txBody>
          <a:bodyPr/>
          <a:lstStyle/>
          <a:p>
            <a:fld id="{693AC541-AE55-428C-99C0-E93ADEC2346B}" type="datetime1">
              <a:rPr lang="fi-FI" smtClean="0"/>
              <a:t>17.12.2021</a:t>
            </a:fld>
            <a:endParaRPr lang="fi-FI"/>
          </a:p>
        </p:txBody>
      </p:sp>
      <p:sp>
        <p:nvSpPr>
          <p:cNvPr id="7" name="Alatunnisteen paikkamerkki 6">
            <a:extLst>
              <a:ext uri="{FF2B5EF4-FFF2-40B4-BE49-F238E27FC236}">
                <a16:creationId xmlns:a16="http://schemas.microsoft.com/office/drawing/2014/main" id="{496C449C-CF67-418E-A6B9-8CF8D22919E7}"/>
              </a:ext>
            </a:extLst>
          </p:cNvPr>
          <p:cNvSpPr>
            <a:spLocks noGrp="1"/>
          </p:cNvSpPr>
          <p:nvPr>
            <p:ph type="ftr" sz="quarter" idx="14"/>
          </p:nvPr>
        </p:nvSpPr>
        <p:spPr/>
        <p:txBody>
          <a:bodyPr/>
          <a:lstStyle/>
          <a:p>
            <a:endParaRPr lang="fi-FI"/>
          </a:p>
        </p:txBody>
      </p:sp>
    </p:spTree>
    <p:extLst>
      <p:ext uri="{BB962C8B-B14F-4D97-AF65-F5344CB8AC3E}">
        <p14:creationId xmlns:p14="http://schemas.microsoft.com/office/powerpoint/2010/main" val="143211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671049C4-8837-F641-B9EC-24695586C76B}"/>
              </a:ext>
            </a:extLst>
          </p:cNvPr>
          <p:cNvSpPr>
            <a:spLocks noGrp="1"/>
          </p:cNvSpPr>
          <p:nvPr>
            <p:ph type="dt" sz="half" idx="10"/>
          </p:nvPr>
        </p:nvSpPr>
        <p:spPr/>
        <p:txBody>
          <a:bodyPr/>
          <a:lstStyle/>
          <a:p>
            <a:fld id="{1BB5A3FD-EAF5-4278-BBFC-473E6FA5255E}" type="datetime1">
              <a:rPr lang="fi-FI" smtClean="0"/>
              <a:t>17.12.2021</a:t>
            </a:fld>
            <a:endParaRPr lang="fi-FI"/>
          </a:p>
        </p:txBody>
      </p:sp>
      <p:sp>
        <p:nvSpPr>
          <p:cNvPr id="5" name="Otsikko 4">
            <a:extLst>
              <a:ext uri="{FF2B5EF4-FFF2-40B4-BE49-F238E27FC236}">
                <a16:creationId xmlns:a16="http://schemas.microsoft.com/office/drawing/2014/main" id="{D2B4E7AF-49DD-4AFC-A62B-69D4F2B08640}"/>
              </a:ext>
            </a:extLst>
          </p:cNvPr>
          <p:cNvSpPr>
            <a:spLocks noGrp="1"/>
          </p:cNvSpPr>
          <p:nvPr>
            <p:ph type="title"/>
          </p:nvPr>
        </p:nvSpPr>
        <p:spPr/>
        <p:txBody>
          <a:bodyPr/>
          <a:lstStyle/>
          <a:p>
            <a:r>
              <a:rPr lang="en-US"/>
              <a:t>Click to edit Master title style</a:t>
            </a:r>
            <a:endParaRPr lang="fi-FI" dirty="0"/>
          </a:p>
        </p:txBody>
      </p:sp>
      <p:sp>
        <p:nvSpPr>
          <p:cNvPr id="7" name="Sisällön paikkamerkki 6">
            <a:extLst>
              <a:ext uri="{FF2B5EF4-FFF2-40B4-BE49-F238E27FC236}">
                <a16:creationId xmlns:a16="http://schemas.microsoft.com/office/drawing/2014/main" id="{3308FD34-A977-4BD8-BF9F-DD2634BFEB19}"/>
              </a:ext>
            </a:extLst>
          </p:cNvPr>
          <p:cNvSpPr>
            <a:spLocks noGrp="1"/>
          </p:cNvSpPr>
          <p:nvPr>
            <p:ph sz="quarter" idx="1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Alatunnisteen paikkamerkki 7">
            <a:extLst>
              <a:ext uri="{FF2B5EF4-FFF2-40B4-BE49-F238E27FC236}">
                <a16:creationId xmlns:a16="http://schemas.microsoft.com/office/drawing/2014/main" id="{15A93FAA-0D7B-46D0-943A-D6A7949C2B10}"/>
              </a:ext>
            </a:extLst>
          </p:cNvPr>
          <p:cNvSpPr>
            <a:spLocks noGrp="1"/>
          </p:cNvSpPr>
          <p:nvPr>
            <p:ph type="ftr" sz="quarter" idx="12"/>
          </p:nvPr>
        </p:nvSpPr>
        <p:spPr/>
        <p:txBody>
          <a:bodyPr/>
          <a:lstStyle/>
          <a:p>
            <a:endParaRPr lang="fi-FI"/>
          </a:p>
        </p:txBody>
      </p:sp>
    </p:spTree>
    <p:extLst>
      <p:ext uri="{BB962C8B-B14F-4D97-AF65-F5344CB8AC3E}">
        <p14:creationId xmlns:p14="http://schemas.microsoft.com/office/powerpoint/2010/main" val="168911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6" name="Ryhmä 125">
            <a:extLst>
              <a:ext uri="{FF2B5EF4-FFF2-40B4-BE49-F238E27FC236}">
                <a16:creationId xmlns:a16="http://schemas.microsoft.com/office/drawing/2014/main" id="{30AFD079-5787-4BA4-B794-6FD8448318F4}"/>
              </a:ext>
            </a:extLst>
          </p:cNvPr>
          <p:cNvGrpSpPr/>
          <p:nvPr/>
        </p:nvGrpSpPr>
        <p:grpSpPr>
          <a:xfrm>
            <a:off x="10310813" y="4702175"/>
            <a:ext cx="1897062" cy="2178050"/>
            <a:chOff x="10310813" y="4702175"/>
            <a:chExt cx="1897062" cy="2178050"/>
          </a:xfrm>
        </p:grpSpPr>
        <p:sp>
          <p:nvSpPr>
            <p:cNvPr id="7" name="Freeform 5">
              <a:extLst>
                <a:ext uri="{FF2B5EF4-FFF2-40B4-BE49-F238E27FC236}">
                  <a16:creationId xmlns:a16="http://schemas.microsoft.com/office/drawing/2014/main" id="{2346493E-BF75-44D5-93CA-12B10819AC7E}"/>
                </a:ext>
              </a:extLst>
            </p:cNvPr>
            <p:cNvSpPr>
              <a:spLocks/>
            </p:cNvSpPr>
            <p:nvPr/>
          </p:nvSpPr>
          <p:spPr bwMode="auto">
            <a:xfrm>
              <a:off x="10310813" y="4702175"/>
              <a:ext cx="1897062" cy="2178050"/>
            </a:xfrm>
            <a:custGeom>
              <a:avLst/>
              <a:gdLst>
                <a:gd name="T0" fmla="*/ 2119 w 2119"/>
                <a:gd name="T1" fmla="*/ 2441 h 2442"/>
                <a:gd name="T2" fmla="*/ 2119 w 2119"/>
                <a:gd name="T3" fmla="*/ 2441 h 2442"/>
                <a:gd name="T4" fmla="*/ 2119 w 2119"/>
                <a:gd name="T5" fmla="*/ 0 h 2442"/>
                <a:gd name="T6" fmla="*/ 1103 w 2119"/>
                <a:gd name="T7" fmla="*/ 847 h 2442"/>
                <a:gd name="T8" fmla="*/ 0 w 2119"/>
                <a:gd name="T9" fmla="*/ 2442 h 2442"/>
                <a:gd name="T10" fmla="*/ 2119 w 2119"/>
                <a:gd name="T11" fmla="*/ 2441 h 2442"/>
              </a:gdLst>
              <a:ahLst/>
              <a:cxnLst>
                <a:cxn ang="0">
                  <a:pos x="T0" y="T1"/>
                </a:cxn>
                <a:cxn ang="0">
                  <a:pos x="T2" y="T3"/>
                </a:cxn>
                <a:cxn ang="0">
                  <a:pos x="T4" y="T5"/>
                </a:cxn>
                <a:cxn ang="0">
                  <a:pos x="T6" y="T7"/>
                </a:cxn>
                <a:cxn ang="0">
                  <a:pos x="T8" y="T9"/>
                </a:cxn>
                <a:cxn ang="0">
                  <a:pos x="T10" y="T11"/>
                </a:cxn>
              </a:cxnLst>
              <a:rect l="0" t="0" r="r" b="b"/>
              <a:pathLst>
                <a:path w="2119" h="2442">
                  <a:moveTo>
                    <a:pt x="2119" y="2441"/>
                  </a:moveTo>
                  <a:lnTo>
                    <a:pt x="2119" y="2441"/>
                  </a:lnTo>
                  <a:lnTo>
                    <a:pt x="2119" y="0"/>
                  </a:lnTo>
                  <a:cubicBezTo>
                    <a:pt x="1757" y="239"/>
                    <a:pt x="1416" y="521"/>
                    <a:pt x="1103" y="847"/>
                  </a:cubicBezTo>
                  <a:cubicBezTo>
                    <a:pt x="639" y="1329"/>
                    <a:pt x="272" y="1868"/>
                    <a:pt x="0" y="2442"/>
                  </a:cubicBezTo>
                  <a:lnTo>
                    <a:pt x="2119" y="244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pic>
          <p:nvPicPr>
            <p:cNvPr id="125" name="Kuva 124">
              <a:extLst>
                <a:ext uri="{FF2B5EF4-FFF2-40B4-BE49-F238E27FC236}">
                  <a16:creationId xmlns:a16="http://schemas.microsoft.com/office/drawing/2014/main" id="{5848A220-6079-4A74-AB0F-D7FF54D22167}"/>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1231978" y="5752913"/>
              <a:ext cx="684000" cy="853059"/>
            </a:xfrm>
            <a:prstGeom prst="rect">
              <a:avLst/>
            </a:prstGeom>
          </p:spPr>
        </p:pic>
      </p:grpSp>
      <p:sp>
        <p:nvSpPr>
          <p:cNvPr id="2" name="Title Placeholder 1"/>
          <p:cNvSpPr>
            <a:spLocks noGrp="1"/>
          </p:cNvSpPr>
          <p:nvPr>
            <p:ph type="title"/>
          </p:nvPr>
        </p:nvSpPr>
        <p:spPr>
          <a:xfrm>
            <a:off x="706610" y="274639"/>
            <a:ext cx="10875791" cy="1143000"/>
          </a:xfrm>
          <a:prstGeom prst="rect">
            <a:avLst/>
          </a:prstGeom>
        </p:spPr>
        <p:txBody>
          <a:bodyPr vert="horz" lIns="0" tIns="0" rIns="0" bIns="0" rtlCol="0" anchor="b" anchorCtr="0">
            <a:no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706609" y="1717107"/>
            <a:ext cx="10875792" cy="4373479"/>
          </a:xfrm>
          <a:prstGeom prst="rect">
            <a:avLst/>
          </a:prstGeom>
        </p:spPr>
        <p:txBody>
          <a:bodyPr vert="horz" lIns="0" tIns="0" rIns="0" bIns="0" rtlCol="0" anchor="t" anchorCtr="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p:txBody>
      </p:sp>
      <p:sp>
        <p:nvSpPr>
          <p:cNvPr id="12" name="Päivämäärän paikkamerkki 3">
            <a:extLst>
              <a:ext uri="{FF2B5EF4-FFF2-40B4-BE49-F238E27FC236}">
                <a16:creationId xmlns:a16="http://schemas.microsoft.com/office/drawing/2014/main" id="{5E31C209-C8AE-714E-8175-AA465D4CE809}"/>
              </a:ext>
            </a:extLst>
          </p:cNvPr>
          <p:cNvSpPr>
            <a:spLocks noGrp="1"/>
          </p:cNvSpPr>
          <p:nvPr>
            <p:ph type="dt" sz="half" idx="2"/>
          </p:nvPr>
        </p:nvSpPr>
        <p:spPr>
          <a:xfrm>
            <a:off x="2423788" y="6359465"/>
            <a:ext cx="2743200" cy="288000"/>
          </a:xfrm>
          <a:prstGeom prst="rect">
            <a:avLst/>
          </a:prstGeom>
        </p:spPr>
        <p:txBody>
          <a:bodyPr vert="horz" lIns="91440" tIns="45720" rIns="91440" bIns="45720" rtlCol="0" anchor="ctr"/>
          <a:lstStyle>
            <a:lvl1pPr algn="l">
              <a:defRPr sz="1200">
                <a:solidFill>
                  <a:schemeClr val="tx1">
                    <a:tint val="75000"/>
                  </a:schemeClr>
                </a:solidFill>
              </a:defRPr>
            </a:lvl1pPr>
          </a:lstStyle>
          <a:p>
            <a:fld id="{95C4288C-B1B8-4BF6-AEDF-A4F68275700C}" type="datetime1">
              <a:rPr lang="fi-FI" smtClean="0"/>
              <a:t>17.12.2021</a:t>
            </a:fld>
            <a:endParaRPr lang="fi-FI"/>
          </a:p>
        </p:txBody>
      </p:sp>
      <p:sp>
        <p:nvSpPr>
          <p:cNvPr id="8" name="Rectangle 7"/>
          <p:cNvSpPr/>
          <p:nvPr/>
        </p:nvSpPr>
        <p:spPr>
          <a:xfrm>
            <a:off x="1" y="6175061"/>
            <a:ext cx="2285999" cy="432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0" name="TextBox 9"/>
          <p:cNvSpPr txBox="1"/>
          <p:nvPr/>
        </p:nvSpPr>
        <p:spPr>
          <a:xfrm>
            <a:off x="180121" y="6259681"/>
            <a:ext cx="2063548" cy="328295"/>
          </a:xfrm>
          <a:prstGeom prst="rect">
            <a:avLst/>
          </a:prstGeom>
          <a:noFill/>
        </p:spPr>
        <p:txBody>
          <a:bodyPr wrap="square" lIns="0" tIns="0" rIns="0" bIns="0" rtlCol="0">
            <a:noAutofit/>
          </a:bodyPr>
          <a:lstStyle/>
          <a:p>
            <a:r>
              <a:rPr lang="en-US" sz="1600" b="1" dirty="0">
                <a:solidFill>
                  <a:schemeClr val="bg1"/>
                </a:solidFill>
              </a:rPr>
              <a:t>Building on Innovation</a:t>
            </a:r>
          </a:p>
        </p:txBody>
      </p:sp>
      <p:sp>
        <p:nvSpPr>
          <p:cNvPr id="4" name="Alatunnisteen paikkamerkki 3">
            <a:extLst>
              <a:ext uri="{FF2B5EF4-FFF2-40B4-BE49-F238E27FC236}">
                <a16:creationId xmlns:a16="http://schemas.microsoft.com/office/drawing/2014/main" id="{7AC1F023-A59A-4951-85B7-EA3C39B8305A}"/>
              </a:ext>
            </a:extLst>
          </p:cNvPr>
          <p:cNvSpPr>
            <a:spLocks noGrp="1"/>
          </p:cNvSpPr>
          <p:nvPr>
            <p:ph type="ftr" sz="quarter" idx="3"/>
          </p:nvPr>
        </p:nvSpPr>
        <p:spPr>
          <a:xfrm>
            <a:off x="2423788" y="6110594"/>
            <a:ext cx="5292000" cy="28800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Tree>
    <p:extLst>
      <p:ext uri="{BB962C8B-B14F-4D97-AF65-F5344CB8AC3E}">
        <p14:creationId xmlns:p14="http://schemas.microsoft.com/office/powerpoint/2010/main" val="329584606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p:txStyles>
    <p:titleStyle>
      <a:lvl1pPr algn="l" defTabSz="609585" rtl="0" eaLnBrk="1" latinLnBrk="0" hangingPunct="1">
        <a:spcBef>
          <a:spcPct val="0"/>
        </a:spcBef>
        <a:buNone/>
        <a:defRPr sz="4000" b="1" i="0" kern="1200">
          <a:solidFill>
            <a:schemeClr val="accent1"/>
          </a:solidFill>
          <a:latin typeface="Calibri"/>
          <a:ea typeface="+mj-ea"/>
          <a:cs typeface="Calibri"/>
        </a:defRPr>
      </a:lvl1pPr>
    </p:titleStyle>
    <p:bodyStyle>
      <a:lvl1pPr marL="457189" indent="-457189"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2400" kern="1200">
          <a:solidFill>
            <a:srgbClr val="5A5A5A"/>
          </a:solidFill>
          <a:latin typeface="+mn-lt"/>
          <a:ea typeface="+mn-ea"/>
          <a:cs typeface="+mn-cs"/>
        </a:defRPr>
      </a:lvl1pPr>
      <a:lvl2pPr marL="990575" indent="-380990"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2200" kern="1200">
          <a:solidFill>
            <a:srgbClr val="5A5A5A"/>
          </a:solidFill>
          <a:latin typeface="+mn-lt"/>
          <a:ea typeface="+mn-ea"/>
          <a:cs typeface="+mn-cs"/>
        </a:defRPr>
      </a:lvl2pPr>
      <a:lvl3pPr marL="1523962" indent="-304792"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2000" kern="1200">
          <a:solidFill>
            <a:srgbClr val="5A5A5A"/>
          </a:solidFill>
          <a:latin typeface="+mn-lt"/>
          <a:ea typeface="+mn-ea"/>
          <a:cs typeface="+mn-cs"/>
        </a:defRPr>
      </a:lvl3pPr>
      <a:lvl4pPr marL="2133547" indent="-304792"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1800" kern="1200">
          <a:solidFill>
            <a:srgbClr val="5A5A5A"/>
          </a:solidFill>
          <a:latin typeface="+mn-lt"/>
          <a:ea typeface="+mn-ea"/>
          <a:cs typeface="+mn-cs"/>
        </a:defRPr>
      </a:lvl4pPr>
      <a:lvl5pPr marL="2743131" indent="-304792"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1800" kern="1200">
          <a:solidFill>
            <a:srgbClr val="5A5A5A"/>
          </a:solidFill>
          <a:latin typeface="+mn-lt"/>
          <a:ea typeface="+mn-ea"/>
          <a:cs typeface="+mn-cs"/>
        </a:defRPr>
      </a:lvl5pPr>
      <a:lvl6pPr marL="3352716" indent="-304792" algn="l" defTabSz="609585" rtl="0" eaLnBrk="1" latinLnBrk="0" hangingPunct="1">
        <a:spcBef>
          <a:spcPct val="20000"/>
        </a:spcBef>
        <a:buClr>
          <a:schemeClr val="accent6"/>
        </a:buClr>
        <a:buFont typeface="Arial" panose="020B0604020202020204" pitchFamily="34" charset="0"/>
        <a:buChar char="•"/>
        <a:defRPr sz="1800" kern="1200">
          <a:solidFill>
            <a:schemeClr val="accent1"/>
          </a:solidFill>
          <a:latin typeface="+mn-lt"/>
          <a:ea typeface="+mn-ea"/>
          <a:cs typeface="+mn-cs"/>
        </a:defRPr>
      </a:lvl6pPr>
      <a:lvl7pPr marL="4114709" indent="-457200" algn="l" defTabSz="609585" rtl="0" eaLnBrk="1" latinLnBrk="0" hangingPunct="1">
        <a:spcBef>
          <a:spcPct val="20000"/>
        </a:spcBef>
        <a:buClr>
          <a:schemeClr val="accent6"/>
        </a:buClr>
        <a:buFont typeface="Arial" panose="020B0604020202020204" pitchFamily="34" charset="0"/>
        <a:buChar char="•"/>
        <a:defRPr sz="1800" kern="1200">
          <a:solidFill>
            <a:schemeClr val="accent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chart" Target="../charts/char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sv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8.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png"/><Relationship Id="rId1" Type="http://schemas.openxmlformats.org/officeDocument/2006/relationships/slideLayout" Target="../slideLayouts/slideLayout8.xml"/><Relationship Id="rId4" Type="http://schemas.openxmlformats.org/officeDocument/2006/relationships/image" Target="../media/image59.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8.xml"/><Relationship Id="rId5" Type="http://schemas.openxmlformats.org/officeDocument/2006/relationships/image" Target="../media/image68.png"/><Relationship Id="rId4" Type="http://schemas.openxmlformats.org/officeDocument/2006/relationships/image" Target="../media/image67.png"/></Relationships>
</file>

<file path=ppt/slides/_rels/slide9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03901D-5F65-439F-B9C3-6B9D3A403BD3}"/>
              </a:ext>
            </a:extLst>
          </p:cNvPr>
          <p:cNvSpPr>
            <a:spLocks noGrp="1"/>
          </p:cNvSpPr>
          <p:nvPr>
            <p:ph type="ctrTitle"/>
          </p:nvPr>
        </p:nvSpPr>
        <p:spPr>
          <a:xfrm>
            <a:off x="3070083" y="2087285"/>
            <a:ext cx="7931044" cy="1621782"/>
          </a:xfrm>
        </p:spPr>
        <p:txBody>
          <a:bodyPr/>
          <a:lstStyle/>
          <a:p>
            <a:r>
              <a:rPr lang="fi-FI" sz="4800" dirty="0"/>
              <a:t>Siuntion </a:t>
            </a:r>
            <a:r>
              <a:rPr lang="fi-FI" sz="4800" dirty="0" err="1"/>
              <a:t>SoTe</a:t>
            </a:r>
            <a:r>
              <a:rPr lang="fi-FI" sz="4800" dirty="0"/>
              <a:t>-keskukselle kestävästi tuotettu aluelämmön ja –kylmän suunnittelu </a:t>
            </a:r>
          </a:p>
        </p:txBody>
      </p:sp>
      <p:sp>
        <p:nvSpPr>
          <p:cNvPr id="3" name="Alaotsikko 2">
            <a:extLst>
              <a:ext uri="{FF2B5EF4-FFF2-40B4-BE49-F238E27FC236}">
                <a16:creationId xmlns:a16="http://schemas.microsoft.com/office/drawing/2014/main" id="{4E69375C-6320-4D1B-9138-35F428EC31A2}"/>
              </a:ext>
            </a:extLst>
          </p:cNvPr>
          <p:cNvSpPr>
            <a:spLocks noGrp="1"/>
          </p:cNvSpPr>
          <p:nvPr>
            <p:ph type="subTitle" idx="1"/>
          </p:nvPr>
        </p:nvSpPr>
        <p:spPr/>
        <p:txBody>
          <a:bodyPr/>
          <a:lstStyle/>
          <a:p>
            <a:r>
              <a:rPr lang="fi-FI" dirty="0"/>
              <a:t>Loppuraportti</a:t>
            </a:r>
          </a:p>
          <a:p>
            <a:endParaRPr lang="fi-FI" dirty="0"/>
          </a:p>
          <a:p>
            <a:r>
              <a:rPr lang="fi-FI" dirty="0"/>
              <a:t>Timo Ryyppö</a:t>
            </a:r>
          </a:p>
          <a:p>
            <a:r>
              <a:rPr lang="fi-FI" dirty="0"/>
              <a:t>Siuntion Kunta</a:t>
            </a:r>
          </a:p>
        </p:txBody>
      </p:sp>
      <p:sp>
        <p:nvSpPr>
          <p:cNvPr id="4" name="Päivämäärän paikkamerkki 3">
            <a:extLst>
              <a:ext uri="{FF2B5EF4-FFF2-40B4-BE49-F238E27FC236}">
                <a16:creationId xmlns:a16="http://schemas.microsoft.com/office/drawing/2014/main" id="{2D7FA9E0-0862-4D9B-A877-850A1BE04967}"/>
              </a:ext>
            </a:extLst>
          </p:cNvPr>
          <p:cNvSpPr>
            <a:spLocks noGrp="1"/>
          </p:cNvSpPr>
          <p:nvPr>
            <p:ph type="dt" sz="half" idx="10"/>
          </p:nvPr>
        </p:nvSpPr>
        <p:spPr/>
        <p:txBody>
          <a:bodyPr/>
          <a:lstStyle/>
          <a:p>
            <a:fld id="{642510F1-702A-4D81-91B4-BAA8C8813426}" type="datetime1">
              <a:rPr lang="fi-FI" smtClean="0"/>
              <a:t>17.12.2021</a:t>
            </a:fld>
            <a:endParaRPr lang="fi-FI"/>
          </a:p>
        </p:txBody>
      </p:sp>
    </p:spTree>
    <p:extLst>
      <p:ext uri="{BB962C8B-B14F-4D97-AF65-F5344CB8AC3E}">
        <p14:creationId xmlns:p14="http://schemas.microsoft.com/office/powerpoint/2010/main" val="1014357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7113AB-F7B1-4CD3-9E92-4B78F1C5C474}"/>
              </a:ext>
            </a:extLst>
          </p:cNvPr>
          <p:cNvSpPr>
            <a:spLocks noGrp="1"/>
          </p:cNvSpPr>
          <p:nvPr>
            <p:ph type="title"/>
          </p:nvPr>
        </p:nvSpPr>
        <p:spPr/>
        <p:txBody>
          <a:bodyPr/>
          <a:lstStyle/>
          <a:p>
            <a:r>
              <a:rPr lang="fi-FI" dirty="0"/>
              <a:t>Alueen energiankulutus</a:t>
            </a:r>
          </a:p>
        </p:txBody>
      </p:sp>
      <p:sp>
        <p:nvSpPr>
          <p:cNvPr id="3" name="Tekstin paikkamerkki 2">
            <a:extLst>
              <a:ext uri="{FF2B5EF4-FFF2-40B4-BE49-F238E27FC236}">
                <a16:creationId xmlns:a16="http://schemas.microsoft.com/office/drawing/2014/main" id="{82A7D88B-6C6B-4A73-AE88-B15C94FAB1A3}"/>
              </a:ext>
            </a:extLst>
          </p:cNvPr>
          <p:cNvSpPr>
            <a:spLocks noGrp="1"/>
          </p:cNvSpPr>
          <p:nvPr>
            <p:ph type="body" sz="quarter" idx="15"/>
          </p:nvPr>
        </p:nvSpPr>
        <p:spPr/>
        <p:txBody>
          <a:bodyPr/>
          <a:lstStyle/>
          <a:p>
            <a:r>
              <a:rPr lang="fi-FI" dirty="0"/>
              <a:t>Huomioita - puukerrostalot</a:t>
            </a:r>
          </a:p>
        </p:txBody>
      </p:sp>
      <p:sp>
        <p:nvSpPr>
          <p:cNvPr id="4" name="Sisällön paikkamerkki 3">
            <a:extLst>
              <a:ext uri="{FF2B5EF4-FFF2-40B4-BE49-F238E27FC236}">
                <a16:creationId xmlns:a16="http://schemas.microsoft.com/office/drawing/2014/main" id="{3D8111CF-6C06-4ADC-B309-BB15AFE1C4BD}"/>
              </a:ext>
            </a:extLst>
          </p:cNvPr>
          <p:cNvSpPr>
            <a:spLocks noGrp="1"/>
          </p:cNvSpPr>
          <p:nvPr>
            <p:ph sz="quarter" idx="13"/>
          </p:nvPr>
        </p:nvSpPr>
        <p:spPr/>
        <p:txBody>
          <a:bodyPr/>
          <a:lstStyle/>
          <a:p>
            <a:pPr>
              <a:spcBef>
                <a:spcPts val="600"/>
              </a:spcBef>
            </a:pPr>
            <a:r>
              <a:rPr lang="fi-FI" sz="1600" dirty="0"/>
              <a:t>Mallinnettiin sekä poistoilmalämpöpumppu (PILP), että lämmöntalteenottojärjestelmällä (LTO)</a:t>
            </a:r>
          </a:p>
          <a:p>
            <a:pPr>
              <a:spcBef>
                <a:spcPts val="600"/>
              </a:spcBef>
            </a:pPr>
            <a:r>
              <a:rPr lang="fi-FI" sz="1600" dirty="0"/>
              <a:t>Alueelliseen energiamallinnukseen valittiin LTO-järjestelmällä varustetut puukerrostalot</a:t>
            </a:r>
          </a:p>
          <a:p>
            <a:pPr lvl="1">
              <a:spcBef>
                <a:spcPts val="600"/>
              </a:spcBef>
            </a:pPr>
            <a:r>
              <a:rPr lang="fi-FI" sz="1400" dirty="0" err="1"/>
              <a:t>PILP:llä</a:t>
            </a:r>
            <a:r>
              <a:rPr lang="fi-FI" sz="1400" dirty="0"/>
              <a:t> ei saavuteta A-energiatehokkuusluokkaa </a:t>
            </a:r>
          </a:p>
          <a:p>
            <a:pPr lvl="1">
              <a:spcBef>
                <a:spcPts val="600"/>
              </a:spcBef>
            </a:pPr>
            <a:r>
              <a:rPr lang="fi-FI" sz="1400" dirty="0"/>
              <a:t>Järjestäen, uusien asuinkerrostalojen ilmanvaihtojärjestelmä on tulo-poistojärjestelmä lämmöntalteenottojärjestelmällä</a:t>
            </a:r>
          </a:p>
          <a:p>
            <a:pPr>
              <a:spcBef>
                <a:spcPts val="600"/>
              </a:spcBef>
            </a:pPr>
            <a:r>
              <a:rPr lang="fi-FI" sz="1600" dirty="0"/>
              <a:t>Mikäli puukerrostaloille tavoitellaan RTS neljän tähden luokitusta, vaaditaan oleskelutiloissa sisäilmaolosuhteiden pysymistä Sisäilmaluokituksen S2-luokassa. Käytännössä tämä tarkoittaa sitä, että joissakin asunnoissa, erityisesti eteläsivustalla, voidaan joutua asentamaan huoneistoihin ilmanvaihdon lisäksi tilajäähdytys kesäajan ylilämpenemisen hallitsemiseksi.</a:t>
            </a:r>
          </a:p>
          <a:p>
            <a:pPr>
              <a:spcBef>
                <a:spcPts val="600"/>
              </a:spcBef>
            </a:pPr>
            <a:endParaRPr lang="fi-FI" sz="2000" dirty="0"/>
          </a:p>
        </p:txBody>
      </p:sp>
      <p:sp>
        <p:nvSpPr>
          <p:cNvPr id="6" name="Päivämäärän paikkamerkki 5">
            <a:extLst>
              <a:ext uri="{FF2B5EF4-FFF2-40B4-BE49-F238E27FC236}">
                <a16:creationId xmlns:a16="http://schemas.microsoft.com/office/drawing/2014/main" id="{E7751735-203D-4876-AFE3-8587C91D3A31}"/>
              </a:ext>
            </a:extLst>
          </p:cNvPr>
          <p:cNvSpPr>
            <a:spLocks noGrp="1"/>
          </p:cNvSpPr>
          <p:nvPr>
            <p:ph type="dt" sz="half" idx="12"/>
          </p:nvPr>
        </p:nvSpPr>
        <p:spPr/>
        <p:txBody>
          <a:bodyPr/>
          <a:lstStyle/>
          <a:p>
            <a:fld id="{CB3AE80C-20D4-4A2F-97C3-68E30F2B4B10}" type="datetime1">
              <a:rPr lang="fi-FI" smtClean="0"/>
              <a:t>17.12.2021</a:t>
            </a:fld>
            <a:endParaRPr lang="fi-FI"/>
          </a:p>
        </p:txBody>
      </p:sp>
    </p:spTree>
    <p:extLst>
      <p:ext uri="{BB962C8B-B14F-4D97-AF65-F5344CB8AC3E}">
        <p14:creationId xmlns:p14="http://schemas.microsoft.com/office/powerpoint/2010/main" val="92987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F066C1-FBA1-4723-8F34-A24F648B9F39}"/>
              </a:ext>
            </a:extLst>
          </p:cNvPr>
          <p:cNvSpPr>
            <a:spLocks noGrp="1"/>
          </p:cNvSpPr>
          <p:nvPr>
            <p:ph type="title"/>
          </p:nvPr>
        </p:nvSpPr>
        <p:spPr/>
        <p:txBody>
          <a:bodyPr/>
          <a:lstStyle/>
          <a:p>
            <a:r>
              <a:rPr lang="fi-FI" dirty="0"/>
              <a:t>Alueen energiankulutus</a:t>
            </a:r>
          </a:p>
        </p:txBody>
      </p:sp>
      <p:sp>
        <p:nvSpPr>
          <p:cNvPr id="7" name="Text Placeholder 6">
            <a:extLst>
              <a:ext uri="{FF2B5EF4-FFF2-40B4-BE49-F238E27FC236}">
                <a16:creationId xmlns:a16="http://schemas.microsoft.com/office/drawing/2014/main" id="{2132C514-636E-4E56-8890-26A3F93CF365}"/>
              </a:ext>
            </a:extLst>
          </p:cNvPr>
          <p:cNvSpPr>
            <a:spLocks noGrp="1"/>
          </p:cNvSpPr>
          <p:nvPr>
            <p:ph type="body" sz="quarter" idx="15"/>
          </p:nvPr>
        </p:nvSpPr>
        <p:spPr/>
        <p:txBody>
          <a:bodyPr/>
          <a:lstStyle/>
          <a:p>
            <a:r>
              <a:rPr lang="fi-FI" dirty="0"/>
              <a:t>Vaiheistus</a:t>
            </a:r>
          </a:p>
        </p:txBody>
      </p:sp>
      <p:sp>
        <p:nvSpPr>
          <p:cNvPr id="6" name="Content Placeholder 5">
            <a:extLst>
              <a:ext uri="{FF2B5EF4-FFF2-40B4-BE49-F238E27FC236}">
                <a16:creationId xmlns:a16="http://schemas.microsoft.com/office/drawing/2014/main" id="{C7DFA725-5DDA-4E7F-A242-1C67BE473405}"/>
              </a:ext>
            </a:extLst>
          </p:cNvPr>
          <p:cNvSpPr>
            <a:spLocks noGrp="1"/>
          </p:cNvSpPr>
          <p:nvPr>
            <p:ph sz="quarter" idx="13"/>
          </p:nvPr>
        </p:nvSpPr>
        <p:spPr/>
        <p:txBody>
          <a:bodyPr/>
          <a:lstStyle/>
          <a:p>
            <a:pPr>
              <a:spcBef>
                <a:spcPts val="600"/>
              </a:spcBef>
            </a:pPr>
            <a:r>
              <a:rPr lang="fi-FI" sz="2000" dirty="0"/>
              <a:t>Alueen on oletettu rakennettavan kolmessa vaiheessa:</a:t>
            </a:r>
          </a:p>
          <a:p>
            <a:pPr lvl="1">
              <a:spcBef>
                <a:spcPts val="600"/>
              </a:spcBef>
            </a:pPr>
            <a:r>
              <a:rPr lang="fi-FI" sz="1800" dirty="0"/>
              <a:t>Ensimmäisessä vaiheessa rakennetaan </a:t>
            </a:r>
            <a:r>
              <a:rPr lang="fi-FI" sz="1800" dirty="0" err="1"/>
              <a:t>SoTe</a:t>
            </a:r>
            <a:r>
              <a:rPr lang="fi-FI" sz="1800" dirty="0"/>
              <a:t>-keskus.</a:t>
            </a:r>
          </a:p>
          <a:p>
            <a:pPr lvl="1">
              <a:spcBef>
                <a:spcPts val="600"/>
              </a:spcBef>
            </a:pPr>
            <a:r>
              <a:rPr lang="fi-FI" sz="1800" dirty="0"/>
              <a:t>Toisessa vaiheessa rakennetaan osa kerrostaloista ja palveluista.</a:t>
            </a:r>
          </a:p>
          <a:p>
            <a:pPr lvl="1">
              <a:spcBef>
                <a:spcPts val="600"/>
              </a:spcBef>
            </a:pPr>
            <a:r>
              <a:rPr lang="fi-FI" sz="1800" dirty="0"/>
              <a:t>Kolmannessa vaiheessa rakennetaan loput kerrostaloista ja palveluista, eli alue rakentuu lopulliseen mittakaavaan.</a:t>
            </a:r>
          </a:p>
        </p:txBody>
      </p:sp>
      <p:sp>
        <p:nvSpPr>
          <p:cNvPr id="4" name="Date Placeholder 3">
            <a:extLst>
              <a:ext uri="{FF2B5EF4-FFF2-40B4-BE49-F238E27FC236}">
                <a16:creationId xmlns:a16="http://schemas.microsoft.com/office/drawing/2014/main" id="{590E8DE3-DF7C-4627-84D1-2B81FA74EDC7}"/>
              </a:ext>
            </a:extLst>
          </p:cNvPr>
          <p:cNvSpPr>
            <a:spLocks noGrp="1"/>
          </p:cNvSpPr>
          <p:nvPr>
            <p:ph type="dt" sz="half" idx="12"/>
          </p:nvPr>
        </p:nvSpPr>
        <p:spPr/>
        <p:txBody>
          <a:bodyPr/>
          <a:lstStyle/>
          <a:p>
            <a:fld id="{F75D4CCE-6BFD-433A-B041-F9EC1F9000F8}" type="datetime1">
              <a:rPr lang="fi-FI" smtClean="0"/>
              <a:t>17.12.2021</a:t>
            </a:fld>
            <a:endParaRPr lang="fi-FI"/>
          </a:p>
        </p:txBody>
      </p:sp>
    </p:spTree>
    <p:extLst>
      <p:ext uri="{BB962C8B-B14F-4D97-AF65-F5344CB8AC3E}">
        <p14:creationId xmlns:p14="http://schemas.microsoft.com/office/powerpoint/2010/main" val="409208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3E5634F-885F-49E2-8258-A8FEB6D4948E}"/>
              </a:ext>
            </a:extLst>
          </p:cNvPr>
          <p:cNvPicPr>
            <a:picLocks noGrp="1" noChangeAspect="1"/>
          </p:cNvPicPr>
          <p:nvPr>
            <p:ph sz="quarter" idx="13"/>
          </p:nvPr>
        </p:nvPicPr>
        <p:blipFill>
          <a:blip r:embed="rId2"/>
          <a:stretch>
            <a:fillRect/>
          </a:stretch>
        </p:blipFill>
        <p:spPr>
          <a:xfrm>
            <a:off x="3943217" y="2575269"/>
            <a:ext cx="4392487" cy="2740796"/>
          </a:xfrm>
        </p:spPr>
      </p:pic>
      <p:sp>
        <p:nvSpPr>
          <p:cNvPr id="2" name="Title 1">
            <a:extLst>
              <a:ext uri="{FF2B5EF4-FFF2-40B4-BE49-F238E27FC236}">
                <a16:creationId xmlns:a16="http://schemas.microsoft.com/office/drawing/2014/main" id="{B555AD98-601C-4DBD-8655-F436433738AB}"/>
              </a:ext>
            </a:extLst>
          </p:cNvPr>
          <p:cNvSpPr>
            <a:spLocks noGrp="1"/>
          </p:cNvSpPr>
          <p:nvPr>
            <p:ph type="title"/>
          </p:nvPr>
        </p:nvSpPr>
        <p:spPr/>
        <p:txBody>
          <a:bodyPr/>
          <a:lstStyle/>
          <a:p>
            <a:r>
              <a:rPr lang="fi-FI" dirty="0"/>
              <a:t>Alueen energiankulutus</a:t>
            </a:r>
          </a:p>
        </p:txBody>
      </p:sp>
      <p:sp>
        <p:nvSpPr>
          <p:cNvPr id="3" name="Text Placeholder 2">
            <a:extLst>
              <a:ext uri="{FF2B5EF4-FFF2-40B4-BE49-F238E27FC236}">
                <a16:creationId xmlns:a16="http://schemas.microsoft.com/office/drawing/2014/main" id="{868D3C0B-7F20-4CD1-BA5C-EA57AEA6E43E}"/>
              </a:ext>
            </a:extLst>
          </p:cNvPr>
          <p:cNvSpPr>
            <a:spLocks noGrp="1"/>
          </p:cNvSpPr>
          <p:nvPr>
            <p:ph type="body" sz="quarter" idx="15"/>
          </p:nvPr>
        </p:nvSpPr>
        <p:spPr/>
        <p:txBody>
          <a:bodyPr/>
          <a:lstStyle/>
          <a:p>
            <a:r>
              <a:rPr lang="fi-FI" dirty="0"/>
              <a:t>Hahmotelma vaiheistuksesta</a:t>
            </a:r>
          </a:p>
        </p:txBody>
      </p:sp>
      <p:sp>
        <p:nvSpPr>
          <p:cNvPr id="5" name="Date Placeholder 4">
            <a:extLst>
              <a:ext uri="{FF2B5EF4-FFF2-40B4-BE49-F238E27FC236}">
                <a16:creationId xmlns:a16="http://schemas.microsoft.com/office/drawing/2014/main" id="{B0EC262B-9E55-48EB-9C4B-CCDA878ECD59}"/>
              </a:ext>
            </a:extLst>
          </p:cNvPr>
          <p:cNvSpPr>
            <a:spLocks noGrp="1"/>
          </p:cNvSpPr>
          <p:nvPr>
            <p:ph type="dt" sz="half" idx="12"/>
          </p:nvPr>
        </p:nvSpPr>
        <p:spPr/>
        <p:txBody>
          <a:bodyPr/>
          <a:lstStyle/>
          <a:p>
            <a:fld id="{693AC541-AE55-428C-99C0-E93ADEC2346B}" type="datetime1">
              <a:rPr lang="fi-FI" smtClean="0"/>
              <a:t>17.12.2021</a:t>
            </a:fld>
            <a:endParaRPr lang="fi-FI"/>
          </a:p>
        </p:txBody>
      </p:sp>
      <p:grpSp>
        <p:nvGrpSpPr>
          <p:cNvPr id="23" name="Group 22">
            <a:extLst>
              <a:ext uri="{FF2B5EF4-FFF2-40B4-BE49-F238E27FC236}">
                <a16:creationId xmlns:a16="http://schemas.microsoft.com/office/drawing/2014/main" id="{AFCF8629-B2DA-4868-8B3E-C7A1850BCF8D}"/>
              </a:ext>
            </a:extLst>
          </p:cNvPr>
          <p:cNvGrpSpPr/>
          <p:nvPr/>
        </p:nvGrpSpPr>
        <p:grpSpPr>
          <a:xfrm>
            <a:off x="4415024" y="3120376"/>
            <a:ext cx="3024336" cy="1800200"/>
            <a:chOff x="5778429" y="3505108"/>
            <a:chExt cx="2947561" cy="1736137"/>
          </a:xfrm>
        </p:grpSpPr>
        <p:sp>
          <p:nvSpPr>
            <p:cNvPr id="10" name="Rectangle 9">
              <a:extLst>
                <a:ext uri="{FF2B5EF4-FFF2-40B4-BE49-F238E27FC236}">
                  <a16:creationId xmlns:a16="http://schemas.microsoft.com/office/drawing/2014/main" id="{A23CB3AF-35AA-4C14-BAE8-E9ED7389A94F}"/>
                </a:ext>
              </a:extLst>
            </p:cNvPr>
            <p:cNvSpPr/>
            <p:nvPr/>
          </p:nvSpPr>
          <p:spPr>
            <a:xfrm>
              <a:off x="6175527" y="4352203"/>
              <a:ext cx="427820" cy="449474"/>
            </a:xfrm>
            <a:custGeom>
              <a:avLst/>
              <a:gdLst>
                <a:gd name="connsiteX0" fmla="*/ 0 w 410344"/>
                <a:gd name="connsiteY0" fmla="*/ 0 h 504056"/>
                <a:gd name="connsiteX1" fmla="*/ 410344 w 410344"/>
                <a:gd name="connsiteY1" fmla="*/ 0 h 504056"/>
                <a:gd name="connsiteX2" fmla="*/ 410344 w 410344"/>
                <a:gd name="connsiteY2" fmla="*/ 504056 h 504056"/>
                <a:gd name="connsiteX3" fmla="*/ 0 w 410344"/>
                <a:gd name="connsiteY3" fmla="*/ 504056 h 504056"/>
                <a:gd name="connsiteX4" fmla="*/ 0 w 410344"/>
                <a:gd name="connsiteY4" fmla="*/ 0 h 504056"/>
                <a:gd name="connsiteX0" fmla="*/ 0 w 597034"/>
                <a:gd name="connsiteY0" fmla="*/ 41910 h 504056"/>
                <a:gd name="connsiteX1" fmla="*/ 597034 w 597034"/>
                <a:gd name="connsiteY1" fmla="*/ 0 h 504056"/>
                <a:gd name="connsiteX2" fmla="*/ 597034 w 597034"/>
                <a:gd name="connsiteY2" fmla="*/ 504056 h 504056"/>
                <a:gd name="connsiteX3" fmla="*/ 186690 w 597034"/>
                <a:gd name="connsiteY3" fmla="*/ 504056 h 504056"/>
                <a:gd name="connsiteX4" fmla="*/ 0 w 597034"/>
                <a:gd name="connsiteY4" fmla="*/ 41910 h 504056"/>
                <a:gd name="connsiteX0" fmla="*/ 0 w 597034"/>
                <a:gd name="connsiteY0" fmla="*/ 125730 h 587876"/>
                <a:gd name="connsiteX1" fmla="*/ 334144 w 597034"/>
                <a:gd name="connsiteY1" fmla="*/ 0 h 587876"/>
                <a:gd name="connsiteX2" fmla="*/ 597034 w 597034"/>
                <a:gd name="connsiteY2" fmla="*/ 587876 h 587876"/>
                <a:gd name="connsiteX3" fmla="*/ 186690 w 597034"/>
                <a:gd name="connsiteY3" fmla="*/ 587876 h 587876"/>
                <a:gd name="connsiteX4" fmla="*/ 0 w 597034"/>
                <a:gd name="connsiteY4" fmla="*/ 125730 h 587876"/>
                <a:gd name="connsiteX0" fmla="*/ 0 w 524644"/>
                <a:gd name="connsiteY0" fmla="*/ 125730 h 587876"/>
                <a:gd name="connsiteX1" fmla="*/ 334144 w 524644"/>
                <a:gd name="connsiteY1" fmla="*/ 0 h 587876"/>
                <a:gd name="connsiteX2" fmla="*/ 524644 w 524644"/>
                <a:gd name="connsiteY2" fmla="*/ 435476 h 587876"/>
                <a:gd name="connsiteX3" fmla="*/ 186690 w 524644"/>
                <a:gd name="connsiteY3" fmla="*/ 587876 h 587876"/>
                <a:gd name="connsiteX4" fmla="*/ 0 w 524644"/>
                <a:gd name="connsiteY4" fmla="*/ 125730 h 5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644" h="587876">
                  <a:moveTo>
                    <a:pt x="0" y="125730"/>
                  </a:moveTo>
                  <a:lnTo>
                    <a:pt x="334144" y="0"/>
                  </a:lnTo>
                  <a:lnTo>
                    <a:pt x="524644" y="435476"/>
                  </a:lnTo>
                  <a:lnTo>
                    <a:pt x="186690" y="587876"/>
                  </a:lnTo>
                  <a:lnTo>
                    <a:pt x="0" y="125730"/>
                  </a:lnTo>
                  <a:close/>
                </a:path>
              </a:pathLst>
            </a:custGeom>
            <a:solidFill>
              <a:schemeClr val="accent6">
                <a:alpha val="48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Rectangle 9">
              <a:extLst>
                <a:ext uri="{FF2B5EF4-FFF2-40B4-BE49-F238E27FC236}">
                  <a16:creationId xmlns:a16="http://schemas.microsoft.com/office/drawing/2014/main" id="{BACD461E-A6EF-4081-82B9-7FB3110D4701}"/>
                </a:ext>
              </a:extLst>
            </p:cNvPr>
            <p:cNvSpPr/>
            <p:nvPr/>
          </p:nvSpPr>
          <p:spPr>
            <a:xfrm>
              <a:off x="7340171" y="4233497"/>
              <a:ext cx="469750" cy="449474"/>
            </a:xfrm>
            <a:custGeom>
              <a:avLst/>
              <a:gdLst>
                <a:gd name="connsiteX0" fmla="*/ 0 w 410344"/>
                <a:gd name="connsiteY0" fmla="*/ 0 h 504056"/>
                <a:gd name="connsiteX1" fmla="*/ 410344 w 410344"/>
                <a:gd name="connsiteY1" fmla="*/ 0 h 504056"/>
                <a:gd name="connsiteX2" fmla="*/ 410344 w 410344"/>
                <a:gd name="connsiteY2" fmla="*/ 504056 h 504056"/>
                <a:gd name="connsiteX3" fmla="*/ 0 w 410344"/>
                <a:gd name="connsiteY3" fmla="*/ 504056 h 504056"/>
                <a:gd name="connsiteX4" fmla="*/ 0 w 410344"/>
                <a:gd name="connsiteY4" fmla="*/ 0 h 504056"/>
                <a:gd name="connsiteX0" fmla="*/ 0 w 597034"/>
                <a:gd name="connsiteY0" fmla="*/ 41910 h 504056"/>
                <a:gd name="connsiteX1" fmla="*/ 597034 w 597034"/>
                <a:gd name="connsiteY1" fmla="*/ 0 h 504056"/>
                <a:gd name="connsiteX2" fmla="*/ 597034 w 597034"/>
                <a:gd name="connsiteY2" fmla="*/ 504056 h 504056"/>
                <a:gd name="connsiteX3" fmla="*/ 186690 w 597034"/>
                <a:gd name="connsiteY3" fmla="*/ 504056 h 504056"/>
                <a:gd name="connsiteX4" fmla="*/ 0 w 597034"/>
                <a:gd name="connsiteY4" fmla="*/ 41910 h 504056"/>
                <a:gd name="connsiteX0" fmla="*/ 0 w 597034"/>
                <a:gd name="connsiteY0" fmla="*/ 125730 h 587876"/>
                <a:gd name="connsiteX1" fmla="*/ 334144 w 597034"/>
                <a:gd name="connsiteY1" fmla="*/ 0 h 587876"/>
                <a:gd name="connsiteX2" fmla="*/ 597034 w 597034"/>
                <a:gd name="connsiteY2" fmla="*/ 587876 h 587876"/>
                <a:gd name="connsiteX3" fmla="*/ 186690 w 597034"/>
                <a:gd name="connsiteY3" fmla="*/ 587876 h 587876"/>
                <a:gd name="connsiteX4" fmla="*/ 0 w 597034"/>
                <a:gd name="connsiteY4" fmla="*/ 125730 h 587876"/>
                <a:gd name="connsiteX0" fmla="*/ 0 w 524644"/>
                <a:gd name="connsiteY0" fmla="*/ 125730 h 587876"/>
                <a:gd name="connsiteX1" fmla="*/ 334144 w 524644"/>
                <a:gd name="connsiteY1" fmla="*/ 0 h 587876"/>
                <a:gd name="connsiteX2" fmla="*/ 524644 w 524644"/>
                <a:gd name="connsiteY2" fmla="*/ 435476 h 587876"/>
                <a:gd name="connsiteX3" fmla="*/ 186690 w 524644"/>
                <a:gd name="connsiteY3" fmla="*/ 587876 h 587876"/>
                <a:gd name="connsiteX4" fmla="*/ 0 w 524644"/>
                <a:gd name="connsiteY4" fmla="*/ 125730 h 5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644" h="587876">
                  <a:moveTo>
                    <a:pt x="0" y="125730"/>
                  </a:moveTo>
                  <a:lnTo>
                    <a:pt x="334144" y="0"/>
                  </a:lnTo>
                  <a:lnTo>
                    <a:pt x="524644" y="435476"/>
                  </a:lnTo>
                  <a:lnTo>
                    <a:pt x="186690" y="587876"/>
                  </a:lnTo>
                  <a:lnTo>
                    <a:pt x="0" y="125730"/>
                  </a:lnTo>
                  <a:close/>
                </a:path>
              </a:pathLst>
            </a:custGeom>
            <a:solidFill>
              <a:schemeClr val="accent6">
                <a:alpha val="48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Rectangle 9">
              <a:extLst>
                <a:ext uri="{FF2B5EF4-FFF2-40B4-BE49-F238E27FC236}">
                  <a16:creationId xmlns:a16="http://schemas.microsoft.com/office/drawing/2014/main" id="{CF9496CE-7310-4932-BBFC-2BADAFEDA863}"/>
                </a:ext>
              </a:extLst>
            </p:cNvPr>
            <p:cNvSpPr/>
            <p:nvPr/>
          </p:nvSpPr>
          <p:spPr>
            <a:xfrm>
              <a:off x="5861975" y="4736716"/>
              <a:ext cx="469750" cy="504529"/>
            </a:xfrm>
            <a:custGeom>
              <a:avLst/>
              <a:gdLst>
                <a:gd name="connsiteX0" fmla="*/ 0 w 410344"/>
                <a:gd name="connsiteY0" fmla="*/ 0 h 504056"/>
                <a:gd name="connsiteX1" fmla="*/ 410344 w 410344"/>
                <a:gd name="connsiteY1" fmla="*/ 0 h 504056"/>
                <a:gd name="connsiteX2" fmla="*/ 410344 w 410344"/>
                <a:gd name="connsiteY2" fmla="*/ 504056 h 504056"/>
                <a:gd name="connsiteX3" fmla="*/ 0 w 410344"/>
                <a:gd name="connsiteY3" fmla="*/ 504056 h 504056"/>
                <a:gd name="connsiteX4" fmla="*/ 0 w 410344"/>
                <a:gd name="connsiteY4" fmla="*/ 0 h 504056"/>
                <a:gd name="connsiteX0" fmla="*/ 0 w 597034"/>
                <a:gd name="connsiteY0" fmla="*/ 41910 h 504056"/>
                <a:gd name="connsiteX1" fmla="*/ 597034 w 597034"/>
                <a:gd name="connsiteY1" fmla="*/ 0 h 504056"/>
                <a:gd name="connsiteX2" fmla="*/ 597034 w 597034"/>
                <a:gd name="connsiteY2" fmla="*/ 504056 h 504056"/>
                <a:gd name="connsiteX3" fmla="*/ 186690 w 597034"/>
                <a:gd name="connsiteY3" fmla="*/ 504056 h 504056"/>
                <a:gd name="connsiteX4" fmla="*/ 0 w 597034"/>
                <a:gd name="connsiteY4" fmla="*/ 41910 h 504056"/>
                <a:gd name="connsiteX0" fmla="*/ 0 w 597034"/>
                <a:gd name="connsiteY0" fmla="*/ 125730 h 587876"/>
                <a:gd name="connsiteX1" fmla="*/ 334144 w 597034"/>
                <a:gd name="connsiteY1" fmla="*/ 0 h 587876"/>
                <a:gd name="connsiteX2" fmla="*/ 597034 w 597034"/>
                <a:gd name="connsiteY2" fmla="*/ 587876 h 587876"/>
                <a:gd name="connsiteX3" fmla="*/ 186690 w 597034"/>
                <a:gd name="connsiteY3" fmla="*/ 587876 h 587876"/>
                <a:gd name="connsiteX4" fmla="*/ 0 w 597034"/>
                <a:gd name="connsiteY4" fmla="*/ 125730 h 587876"/>
                <a:gd name="connsiteX0" fmla="*/ 0 w 524644"/>
                <a:gd name="connsiteY0" fmla="*/ 125730 h 587876"/>
                <a:gd name="connsiteX1" fmla="*/ 334144 w 524644"/>
                <a:gd name="connsiteY1" fmla="*/ 0 h 587876"/>
                <a:gd name="connsiteX2" fmla="*/ 524644 w 524644"/>
                <a:gd name="connsiteY2" fmla="*/ 435476 h 587876"/>
                <a:gd name="connsiteX3" fmla="*/ 186690 w 524644"/>
                <a:gd name="connsiteY3" fmla="*/ 587876 h 587876"/>
                <a:gd name="connsiteX4" fmla="*/ 0 w 524644"/>
                <a:gd name="connsiteY4" fmla="*/ 125730 h 5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644" h="587876">
                  <a:moveTo>
                    <a:pt x="0" y="125730"/>
                  </a:moveTo>
                  <a:lnTo>
                    <a:pt x="334144" y="0"/>
                  </a:lnTo>
                  <a:lnTo>
                    <a:pt x="524644" y="435476"/>
                  </a:lnTo>
                  <a:lnTo>
                    <a:pt x="186690" y="587876"/>
                  </a:lnTo>
                  <a:lnTo>
                    <a:pt x="0" y="125730"/>
                  </a:lnTo>
                  <a:close/>
                </a:path>
              </a:pathLst>
            </a:custGeom>
            <a:solidFill>
              <a:schemeClr val="accent6">
                <a:alpha val="48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Rectangle 9">
              <a:extLst>
                <a:ext uri="{FF2B5EF4-FFF2-40B4-BE49-F238E27FC236}">
                  <a16:creationId xmlns:a16="http://schemas.microsoft.com/office/drawing/2014/main" id="{CFC4B669-50F0-45B2-B69B-B3F7FE7C1EA2}"/>
                </a:ext>
              </a:extLst>
            </p:cNvPr>
            <p:cNvSpPr/>
            <p:nvPr/>
          </p:nvSpPr>
          <p:spPr>
            <a:xfrm>
              <a:off x="5778429" y="4458234"/>
              <a:ext cx="514812" cy="408692"/>
            </a:xfrm>
            <a:custGeom>
              <a:avLst/>
              <a:gdLst>
                <a:gd name="connsiteX0" fmla="*/ 0 w 410344"/>
                <a:gd name="connsiteY0" fmla="*/ 0 h 504056"/>
                <a:gd name="connsiteX1" fmla="*/ 410344 w 410344"/>
                <a:gd name="connsiteY1" fmla="*/ 0 h 504056"/>
                <a:gd name="connsiteX2" fmla="*/ 410344 w 410344"/>
                <a:gd name="connsiteY2" fmla="*/ 504056 h 504056"/>
                <a:gd name="connsiteX3" fmla="*/ 0 w 410344"/>
                <a:gd name="connsiteY3" fmla="*/ 504056 h 504056"/>
                <a:gd name="connsiteX4" fmla="*/ 0 w 410344"/>
                <a:gd name="connsiteY4" fmla="*/ 0 h 504056"/>
                <a:gd name="connsiteX0" fmla="*/ 0 w 597034"/>
                <a:gd name="connsiteY0" fmla="*/ 41910 h 504056"/>
                <a:gd name="connsiteX1" fmla="*/ 597034 w 597034"/>
                <a:gd name="connsiteY1" fmla="*/ 0 h 504056"/>
                <a:gd name="connsiteX2" fmla="*/ 597034 w 597034"/>
                <a:gd name="connsiteY2" fmla="*/ 504056 h 504056"/>
                <a:gd name="connsiteX3" fmla="*/ 186690 w 597034"/>
                <a:gd name="connsiteY3" fmla="*/ 504056 h 504056"/>
                <a:gd name="connsiteX4" fmla="*/ 0 w 597034"/>
                <a:gd name="connsiteY4" fmla="*/ 41910 h 504056"/>
                <a:gd name="connsiteX0" fmla="*/ 0 w 597034"/>
                <a:gd name="connsiteY0" fmla="*/ 125730 h 587876"/>
                <a:gd name="connsiteX1" fmla="*/ 334144 w 597034"/>
                <a:gd name="connsiteY1" fmla="*/ 0 h 587876"/>
                <a:gd name="connsiteX2" fmla="*/ 597034 w 597034"/>
                <a:gd name="connsiteY2" fmla="*/ 587876 h 587876"/>
                <a:gd name="connsiteX3" fmla="*/ 186690 w 597034"/>
                <a:gd name="connsiteY3" fmla="*/ 587876 h 587876"/>
                <a:gd name="connsiteX4" fmla="*/ 0 w 597034"/>
                <a:gd name="connsiteY4" fmla="*/ 125730 h 587876"/>
                <a:gd name="connsiteX0" fmla="*/ 0 w 524644"/>
                <a:gd name="connsiteY0" fmla="*/ 125730 h 587876"/>
                <a:gd name="connsiteX1" fmla="*/ 334144 w 524644"/>
                <a:gd name="connsiteY1" fmla="*/ 0 h 587876"/>
                <a:gd name="connsiteX2" fmla="*/ 524644 w 524644"/>
                <a:gd name="connsiteY2" fmla="*/ 435476 h 587876"/>
                <a:gd name="connsiteX3" fmla="*/ 186690 w 524644"/>
                <a:gd name="connsiteY3" fmla="*/ 587876 h 587876"/>
                <a:gd name="connsiteX4" fmla="*/ 0 w 524644"/>
                <a:gd name="connsiteY4" fmla="*/ 125730 h 587876"/>
                <a:gd name="connsiteX0" fmla="*/ 0 w 631324"/>
                <a:gd name="connsiteY0" fmla="*/ 125730 h 587876"/>
                <a:gd name="connsiteX1" fmla="*/ 334144 w 631324"/>
                <a:gd name="connsiteY1" fmla="*/ 0 h 587876"/>
                <a:gd name="connsiteX2" fmla="*/ 631324 w 631324"/>
                <a:gd name="connsiteY2" fmla="*/ 256406 h 587876"/>
                <a:gd name="connsiteX3" fmla="*/ 186690 w 631324"/>
                <a:gd name="connsiteY3" fmla="*/ 587876 h 587876"/>
                <a:gd name="connsiteX4" fmla="*/ 0 w 631324"/>
                <a:gd name="connsiteY4" fmla="*/ 125730 h 587876"/>
                <a:gd name="connsiteX0" fmla="*/ 0 w 631324"/>
                <a:gd name="connsiteY0" fmla="*/ 125730 h 458336"/>
                <a:gd name="connsiteX1" fmla="*/ 334144 w 631324"/>
                <a:gd name="connsiteY1" fmla="*/ 0 h 458336"/>
                <a:gd name="connsiteX2" fmla="*/ 631324 w 631324"/>
                <a:gd name="connsiteY2" fmla="*/ 256406 h 458336"/>
                <a:gd name="connsiteX3" fmla="*/ 129540 w 631324"/>
                <a:gd name="connsiteY3" fmla="*/ 458336 h 458336"/>
                <a:gd name="connsiteX4" fmla="*/ 0 w 631324"/>
                <a:gd name="connsiteY4" fmla="*/ 125730 h 458336"/>
                <a:gd name="connsiteX0" fmla="*/ 0 w 631324"/>
                <a:gd name="connsiteY0" fmla="*/ 201930 h 534536"/>
                <a:gd name="connsiteX1" fmla="*/ 494164 w 631324"/>
                <a:gd name="connsiteY1" fmla="*/ 0 h 534536"/>
                <a:gd name="connsiteX2" fmla="*/ 631324 w 631324"/>
                <a:gd name="connsiteY2" fmla="*/ 332606 h 534536"/>
                <a:gd name="connsiteX3" fmla="*/ 129540 w 631324"/>
                <a:gd name="connsiteY3" fmla="*/ 534536 h 534536"/>
                <a:gd name="connsiteX4" fmla="*/ 0 w 631324"/>
                <a:gd name="connsiteY4" fmla="*/ 201930 h 534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324" h="534536">
                  <a:moveTo>
                    <a:pt x="0" y="201930"/>
                  </a:moveTo>
                  <a:lnTo>
                    <a:pt x="494164" y="0"/>
                  </a:lnTo>
                  <a:lnTo>
                    <a:pt x="631324" y="332606"/>
                  </a:lnTo>
                  <a:lnTo>
                    <a:pt x="129540" y="534536"/>
                  </a:lnTo>
                  <a:lnTo>
                    <a:pt x="0" y="201930"/>
                  </a:lnTo>
                  <a:close/>
                </a:path>
              </a:pathLst>
            </a:custGeom>
            <a:solidFill>
              <a:schemeClr val="accent6">
                <a:alpha val="48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Rectangle 9">
              <a:extLst>
                <a:ext uri="{FF2B5EF4-FFF2-40B4-BE49-F238E27FC236}">
                  <a16:creationId xmlns:a16="http://schemas.microsoft.com/office/drawing/2014/main" id="{D12615AB-166D-44C5-9C0F-1FF6937AA91F}"/>
                </a:ext>
              </a:extLst>
            </p:cNvPr>
            <p:cNvSpPr/>
            <p:nvPr/>
          </p:nvSpPr>
          <p:spPr>
            <a:xfrm>
              <a:off x="8256240" y="3645024"/>
              <a:ext cx="469750" cy="449474"/>
            </a:xfrm>
            <a:custGeom>
              <a:avLst/>
              <a:gdLst>
                <a:gd name="connsiteX0" fmla="*/ 0 w 410344"/>
                <a:gd name="connsiteY0" fmla="*/ 0 h 504056"/>
                <a:gd name="connsiteX1" fmla="*/ 410344 w 410344"/>
                <a:gd name="connsiteY1" fmla="*/ 0 h 504056"/>
                <a:gd name="connsiteX2" fmla="*/ 410344 w 410344"/>
                <a:gd name="connsiteY2" fmla="*/ 504056 h 504056"/>
                <a:gd name="connsiteX3" fmla="*/ 0 w 410344"/>
                <a:gd name="connsiteY3" fmla="*/ 504056 h 504056"/>
                <a:gd name="connsiteX4" fmla="*/ 0 w 410344"/>
                <a:gd name="connsiteY4" fmla="*/ 0 h 504056"/>
                <a:gd name="connsiteX0" fmla="*/ 0 w 597034"/>
                <a:gd name="connsiteY0" fmla="*/ 41910 h 504056"/>
                <a:gd name="connsiteX1" fmla="*/ 597034 w 597034"/>
                <a:gd name="connsiteY1" fmla="*/ 0 h 504056"/>
                <a:gd name="connsiteX2" fmla="*/ 597034 w 597034"/>
                <a:gd name="connsiteY2" fmla="*/ 504056 h 504056"/>
                <a:gd name="connsiteX3" fmla="*/ 186690 w 597034"/>
                <a:gd name="connsiteY3" fmla="*/ 504056 h 504056"/>
                <a:gd name="connsiteX4" fmla="*/ 0 w 597034"/>
                <a:gd name="connsiteY4" fmla="*/ 41910 h 504056"/>
                <a:gd name="connsiteX0" fmla="*/ 0 w 597034"/>
                <a:gd name="connsiteY0" fmla="*/ 125730 h 587876"/>
                <a:gd name="connsiteX1" fmla="*/ 334144 w 597034"/>
                <a:gd name="connsiteY1" fmla="*/ 0 h 587876"/>
                <a:gd name="connsiteX2" fmla="*/ 597034 w 597034"/>
                <a:gd name="connsiteY2" fmla="*/ 587876 h 587876"/>
                <a:gd name="connsiteX3" fmla="*/ 186690 w 597034"/>
                <a:gd name="connsiteY3" fmla="*/ 587876 h 587876"/>
                <a:gd name="connsiteX4" fmla="*/ 0 w 597034"/>
                <a:gd name="connsiteY4" fmla="*/ 125730 h 587876"/>
                <a:gd name="connsiteX0" fmla="*/ 0 w 524644"/>
                <a:gd name="connsiteY0" fmla="*/ 125730 h 587876"/>
                <a:gd name="connsiteX1" fmla="*/ 334144 w 524644"/>
                <a:gd name="connsiteY1" fmla="*/ 0 h 587876"/>
                <a:gd name="connsiteX2" fmla="*/ 524644 w 524644"/>
                <a:gd name="connsiteY2" fmla="*/ 435476 h 587876"/>
                <a:gd name="connsiteX3" fmla="*/ 186690 w 524644"/>
                <a:gd name="connsiteY3" fmla="*/ 587876 h 587876"/>
                <a:gd name="connsiteX4" fmla="*/ 0 w 524644"/>
                <a:gd name="connsiteY4" fmla="*/ 125730 h 5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644" h="587876">
                  <a:moveTo>
                    <a:pt x="0" y="125730"/>
                  </a:moveTo>
                  <a:lnTo>
                    <a:pt x="334144" y="0"/>
                  </a:lnTo>
                  <a:lnTo>
                    <a:pt x="524644" y="435476"/>
                  </a:lnTo>
                  <a:lnTo>
                    <a:pt x="186690" y="587876"/>
                  </a:lnTo>
                  <a:lnTo>
                    <a:pt x="0" y="125730"/>
                  </a:lnTo>
                  <a:close/>
                </a:path>
              </a:pathLst>
            </a:custGeom>
            <a:solidFill>
              <a:srgbClr val="00B0F0">
                <a:alpha val="47000"/>
              </a:srgb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7" name="Rectangle 9">
              <a:extLst>
                <a:ext uri="{FF2B5EF4-FFF2-40B4-BE49-F238E27FC236}">
                  <a16:creationId xmlns:a16="http://schemas.microsoft.com/office/drawing/2014/main" id="{8C9A63A6-285C-4C28-B445-6376A738DCC8}"/>
                </a:ext>
              </a:extLst>
            </p:cNvPr>
            <p:cNvSpPr/>
            <p:nvPr/>
          </p:nvSpPr>
          <p:spPr>
            <a:xfrm>
              <a:off x="7564819" y="3525498"/>
              <a:ext cx="469750" cy="449474"/>
            </a:xfrm>
            <a:custGeom>
              <a:avLst/>
              <a:gdLst>
                <a:gd name="connsiteX0" fmla="*/ 0 w 410344"/>
                <a:gd name="connsiteY0" fmla="*/ 0 h 504056"/>
                <a:gd name="connsiteX1" fmla="*/ 410344 w 410344"/>
                <a:gd name="connsiteY1" fmla="*/ 0 h 504056"/>
                <a:gd name="connsiteX2" fmla="*/ 410344 w 410344"/>
                <a:gd name="connsiteY2" fmla="*/ 504056 h 504056"/>
                <a:gd name="connsiteX3" fmla="*/ 0 w 410344"/>
                <a:gd name="connsiteY3" fmla="*/ 504056 h 504056"/>
                <a:gd name="connsiteX4" fmla="*/ 0 w 410344"/>
                <a:gd name="connsiteY4" fmla="*/ 0 h 504056"/>
                <a:gd name="connsiteX0" fmla="*/ 0 w 597034"/>
                <a:gd name="connsiteY0" fmla="*/ 41910 h 504056"/>
                <a:gd name="connsiteX1" fmla="*/ 597034 w 597034"/>
                <a:gd name="connsiteY1" fmla="*/ 0 h 504056"/>
                <a:gd name="connsiteX2" fmla="*/ 597034 w 597034"/>
                <a:gd name="connsiteY2" fmla="*/ 504056 h 504056"/>
                <a:gd name="connsiteX3" fmla="*/ 186690 w 597034"/>
                <a:gd name="connsiteY3" fmla="*/ 504056 h 504056"/>
                <a:gd name="connsiteX4" fmla="*/ 0 w 597034"/>
                <a:gd name="connsiteY4" fmla="*/ 41910 h 504056"/>
                <a:gd name="connsiteX0" fmla="*/ 0 w 597034"/>
                <a:gd name="connsiteY0" fmla="*/ 125730 h 587876"/>
                <a:gd name="connsiteX1" fmla="*/ 334144 w 597034"/>
                <a:gd name="connsiteY1" fmla="*/ 0 h 587876"/>
                <a:gd name="connsiteX2" fmla="*/ 597034 w 597034"/>
                <a:gd name="connsiteY2" fmla="*/ 587876 h 587876"/>
                <a:gd name="connsiteX3" fmla="*/ 186690 w 597034"/>
                <a:gd name="connsiteY3" fmla="*/ 587876 h 587876"/>
                <a:gd name="connsiteX4" fmla="*/ 0 w 597034"/>
                <a:gd name="connsiteY4" fmla="*/ 125730 h 587876"/>
                <a:gd name="connsiteX0" fmla="*/ 0 w 524644"/>
                <a:gd name="connsiteY0" fmla="*/ 125730 h 587876"/>
                <a:gd name="connsiteX1" fmla="*/ 334144 w 524644"/>
                <a:gd name="connsiteY1" fmla="*/ 0 h 587876"/>
                <a:gd name="connsiteX2" fmla="*/ 524644 w 524644"/>
                <a:gd name="connsiteY2" fmla="*/ 435476 h 587876"/>
                <a:gd name="connsiteX3" fmla="*/ 186690 w 524644"/>
                <a:gd name="connsiteY3" fmla="*/ 587876 h 587876"/>
                <a:gd name="connsiteX4" fmla="*/ 0 w 524644"/>
                <a:gd name="connsiteY4" fmla="*/ 125730 h 5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644" h="587876">
                  <a:moveTo>
                    <a:pt x="0" y="125730"/>
                  </a:moveTo>
                  <a:lnTo>
                    <a:pt x="334144" y="0"/>
                  </a:lnTo>
                  <a:lnTo>
                    <a:pt x="524644" y="435476"/>
                  </a:lnTo>
                  <a:lnTo>
                    <a:pt x="186690" y="587876"/>
                  </a:lnTo>
                  <a:lnTo>
                    <a:pt x="0" y="125730"/>
                  </a:lnTo>
                  <a:close/>
                </a:path>
              </a:pathLst>
            </a:custGeom>
            <a:solidFill>
              <a:srgbClr val="00B0F0">
                <a:alpha val="48000"/>
              </a:srgbClr>
            </a:solidFill>
            <a:ln>
              <a:solidFill>
                <a:srgbClr val="00B0F0">
                  <a:alpha val="48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Rectangle 9">
              <a:extLst>
                <a:ext uri="{FF2B5EF4-FFF2-40B4-BE49-F238E27FC236}">
                  <a16:creationId xmlns:a16="http://schemas.microsoft.com/office/drawing/2014/main" id="{2B1567B3-F3AD-41BA-B305-4393ACB4D406}"/>
                </a:ext>
              </a:extLst>
            </p:cNvPr>
            <p:cNvSpPr/>
            <p:nvPr/>
          </p:nvSpPr>
          <p:spPr>
            <a:xfrm>
              <a:off x="6451342" y="3505108"/>
              <a:ext cx="903453" cy="807775"/>
            </a:xfrm>
            <a:custGeom>
              <a:avLst/>
              <a:gdLst>
                <a:gd name="connsiteX0" fmla="*/ 0 w 410344"/>
                <a:gd name="connsiteY0" fmla="*/ 0 h 504056"/>
                <a:gd name="connsiteX1" fmla="*/ 410344 w 410344"/>
                <a:gd name="connsiteY1" fmla="*/ 0 h 504056"/>
                <a:gd name="connsiteX2" fmla="*/ 410344 w 410344"/>
                <a:gd name="connsiteY2" fmla="*/ 504056 h 504056"/>
                <a:gd name="connsiteX3" fmla="*/ 0 w 410344"/>
                <a:gd name="connsiteY3" fmla="*/ 504056 h 504056"/>
                <a:gd name="connsiteX4" fmla="*/ 0 w 410344"/>
                <a:gd name="connsiteY4" fmla="*/ 0 h 504056"/>
                <a:gd name="connsiteX0" fmla="*/ 0 w 597034"/>
                <a:gd name="connsiteY0" fmla="*/ 41910 h 504056"/>
                <a:gd name="connsiteX1" fmla="*/ 597034 w 597034"/>
                <a:gd name="connsiteY1" fmla="*/ 0 h 504056"/>
                <a:gd name="connsiteX2" fmla="*/ 597034 w 597034"/>
                <a:gd name="connsiteY2" fmla="*/ 504056 h 504056"/>
                <a:gd name="connsiteX3" fmla="*/ 186690 w 597034"/>
                <a:gd name="connsiteY3" fmla="*/ 504056 h 504056"/>
                <a:gd name="connsiteX4" fmla="*/ 0 w 597034"/>
                <a:gd name="connsiteY4" fmla="*/ 41910 h 504056"/>
                <a:gd name="connsiteX0" fmla="*/ 0 w 597034"/>
                <a:gd name="connsiteY0" fmla="*/ 125730 h 587876"/>
                <a:gd name="connsiteX1" fmla="*/ 334144 w 597034"/>
                <a:gd name="connsiteY1" fmla="*/ 0 h 587876"/>
                <a:gd name="connsiteX2" fmla="*/ 597034 w 597034"/>
                <a:gd name="connsiteY2" fmla="*/ 587876 h 587876"/>
                <a:gd name="connsiteX3" fmla="*/ 186690 w 597034"/>
                <a:gd name="connsiteY3" fmla="*/ 587876 h 587876"/>
                <a:gd name="connsiteX4" fmla="*/ 0 w 597034"/>
                <a:gd name="connsiteY4" fmla="*/ 125730 h 587876"/>
                <a:gd name="connsiteX0" fmla="*/ 0 w 524644"/>
                <a:gd name="connsiteY0" fmla="*/ 125730 h 587876"/>
                <a:gd name="connsiteX1" fmla="*/ 334144 w 524644"/>
                <a:gd name="connsiteY1" fmla="*/ 0 h 587876"/>
                <a:gd name="connsiteX2" fmla="*/ 524644 w 524644"/>
                <a:gd name="connsiteY2" fmla="*/ 435476 h 587876"/>
                <a:gd name="connsiteX3" fmla="*/ 186690 w 524644"/>
                <a:gd name="connsiteY3" fmla="*/ 587876 h 587876"/>
                <a:gd name="connsiteX4" fmla="*/ 0 w 524644"/>
                <a:gd name="connsiteY4" fmla="*/ 125730 h 587876"/>
                <a:gd name="connsiteX0" fmla="*/ 119698 w 644342"/>
                <a:gd name="connsiteY0" fmla="*/ 125730 h 684635"/>
                <a:gd name="connsiteX1" fmla="*/ 453842 w 644342"/>
                <a:gd name="connsiteY1" fmla="*/ 0 h 684635"/>
                <a:gd name="connsiteX2" fmla="*/ 644342 w 644342"/>
                <a:gd name="connsiteY2" fmla="*/ 435476 h 684635"/>
                <a:gd name="connsiteX3" fmla="*/ 306388 w 644342"/>
                <a:gd name="connsiteY3" fmla="*/ 587876 h 684635"/>
                <a:gd name="connsiteX4" fmla="*/ 0 w 644342"/>
                <a:gd name="connsiteY4" fmla="*/ 683890 h 684635"/>
                <a:gd name="connsiteX5" fmla="*/ 119698 w 644342"/>
                <a:gd name="connsiteY5" fmla="*/ 125730 h 684635"/>
                <a:gd name="connsiteX0" fmla="*/ 348712 w 873356"/>
                <a:gd name="connsiteY0" fmla="*/ 125730 h 1019373"/>
                <a:gd name="connsiteX1" fmla="*/ 682856 w 873356"/>
                <a:gd name="connsiteY1" fmla="*/ 0 h 1019373"/>
                <a:gd name="connsiteX2" fmla="*/ 873356 w 873356"/>
                <a:gd name="connsiteY2" fmla="*/ 435476 h 1019373"/>
                <a:gd name="connsiteX3" fmla="*/ 535402 w 873356"/>
                <a:gd name="connsiteY3" fmla="*/ 587876 h 1019373"/>
                <a:gd name="connsiteX4" fmla="*/ 0 w 873356"/>
                <a:gd name="connsiteY4" fmla="*/ 1019170 h 1019373"/>
                <a:gd name="connsiteX5" fmla="*/ 348712 w 873356"/>
                <a:gd name="connsiteY5" fmla="*/ 125730 h 1019373"/>
                <a:gd name="connsiteX0" fmla="*/ 0 w 1048601"/>
                <a:gd name="connsiteY0" fmla="*/ 586740 h 1019373"/>
                <a:gd name="connsiteX1" fmla="*/ 858101 w 1048601"/>
                <a:gd name="connsiteY1" fmla="*/ 0 h 1019373"/>
                <a:gd name="connsiteX2" fmla="*/ 1048601 w 1048601"/>
                <a:gd name="connsiteY2" fmla="*/ 435476 h 1019373"/>
                <a:gd name="connsiteX3" fmla="*/ 710647 w 1048601"/>
                <a:gd name="connsiteY3" fmla="*/ 587876 h 1019373"/>
                <a:gd name="connsiteX4" fmla="*/ 175245 w 1048601"/>
                <a:gd name="connsiteY4" fmla="*/ 1019170 h 1019373"/>
                <a:gd name="connsiteX5" fmla="*/ 0 w 1048601"/>
                <a:gd name="connsiteY5" fmla="*/ 586740 h 1019373"/>
                <a:gd name="connsiteX0" fmla="*/ 0 w 1048601"/>
                <a:gd name="connsiteY0" fmla="*/ 586740 h 1019784"/>
                <a:gd name="connsiteX1" fmla="*/ 858101 w 1048601"/>
                <a:gd name="connsiteY1" fmla="*/ 0 h 1019784"/>
                <a:gd name="connsiteX2" fmla="*/ 1048601 w 1048601"/>
                <a:gd name="connsiteY2" fmla="*/ 435476 h 1019784"/>
                <a:gd name="connsiteX3" fmla="*/ 488573 w 1048601"/>
                <a:gd name="connsiteY3" fmla="*/ 896486 h 1019784"/>
                <a:gd name="connsiteX4" fmla="*/ 175245 w 1048601"/>
                <a:gd name="connsiteY4" fmla="*/ 1019170 h 1019784"/>
                <a:gd name="connsiteX5" fmla="*/ 0 w 1048601"/>
                <a:gd name="connsiteY5" fmla="*/ 586740 h 1019784"/>
                <a:gd name="connsiteX0" fmla="*/ 0 w 858101"/>
                <a:gd name="connsiteY0" fmla="*/ 586740 h 1019784"/>
                <a:gd name="connsiteX1" fmla="*/ 858101 w 858101"/>
                <a:gd name="connsiteY1" fmla="*/ 0 h 1019784"/>
                <a:gd name="connsiteX2" fmla="*/ 420547 w 858101"/>
                <a:gd name="connsiteY2" fmla="*/ 702176 h 1019784"/>
                <a:gd name="connsiteX3" fmla="*/ 488573 w 858101"/>
                <a:gd name="connsiteY3" fmla="*/ 896486 h 1019784"/>
                <a:gd name="connsiteX4" fmla="*/ 175245 w 858101"/>
                <a:gd name="connsiteY4" fmla="*/ 1019170 h 1019784"/>
                <a:gd name="connsiteX5" fmla="*/ 0 w 858101"/>
                <a:gd name="connsiteY5" fmla="*/ 586740 h 1019784"/>
                <a:gd name="connsiteX0" fmla="*/ 0 w 1010777"/>
                <a:gd name="connsiteY0" fmla="*/ 163830 h 596874"/>
                <a:gd name="connsiteX1" fmla="*/ 1010777 w 1010777"/>
                <a:gd name="connsiteY1" fmla="*/ 0 h 596874"/>
                <a:gd name="connsiteX2" fmla="*/ 420547 w 1010777"/>
                <a:gd name="connsiteY2" fmla="*/ 279266 h 596874"/>
                <a:gd name="connsiteX3" fmla="*/ 488573 w 1010777"/>
                <a:gd name="connsiteY3" fmla="*/ 473576 h 596874"/>
                <a:gd name="connsiteX4" fmla="*/ 175245 w 1010777"/>
                <a:gd name="connsiteY4" fmla="*/ 596260 h 596874"/>
                <a:gd name="connsiteX5" fmla="*/ 0 w 1010777"/>
                <a:gd name="connsiteY5" fmla="*/ 163830 h 596874"/>
                <a:gd name="connsiteX0" fmla="*/ 657534 w 835532"/>
                <a:gd name="connsiteY0" fmla="*/ 0 h 1031214"/>
                <a:gd name="connsiteX1" fmla="*/ 835532 w 835532"/>
                <a:gd name="connsiteY1" fmla="*/ 434340 h 1031214"/>
                <a:gd name="connsiteX2" fmla="*/ 245302 w 835532"/>
                <a:gd name="connsiteY2" fmla="*/ 713606 h 1031214"/>
                <a:gd name="connsiteX3" fmla="*/ 313328 w 835532"/>
                <a:gd name="connsiteY3" fmla="*/ 907916 h 1031214"/>
                <a:gd name="connsiteX4" fmla="*/ 0 w 835532"/>
                <a:gd name="connsiteY4" fmla="*/ 1030600 h 1031214"/>
                <a:gd name="connsiteX5" fmla="*/ 657534 w 835532"/>
                <a:gd name="connsiteY5" fmla="*/ 0 h 1031214"/>
                <a:gd name="connsiteX0" fmla="*/ 386881 w 835532"/>
                <a:gd name="connsiteY0" fmla="*/ 0 h 897864"/>
                <a:gd name="connsiteX1" fmla="*/ 835532 w 835532"/>
                <a:gd name="connsiteY1" fmla="*/ 300990 h 897864"/>
                <a:gd name="connsiteX2" fmla="*/ 245302 w 835532"/>
                <a:gd name="connsiteY2" fmla="*/ 580256 h 897864"/>
                <a:gd name="connsiteX3" fmla="*/ 313328 w 835532"/>
                <a:gd name="connsiteY3" fmla="*/ 774566 h 897864"/>
                <a:gd name="connsiteX4" fmla="*/ 0 w 835532"/>
                <a:gd name="connsiteY4" fmla="*/ 897250 h 897864"/>
                <a:gd name="connsiteX5" fmla="*/ 386881 w 835532"/>
                <a:gd name="connsiteY5" fmla="*/ 0 h 897864"/>
                <a:gd name="connsiteX0" fmla="*/ 664474 w 835532"/>
                <a:gd name="connsiteY0" fmla="*/ 0 h 1046454"/>
                <a:gd name="connsiteX1" fmla="*/ 835532 w 835532"/>
                <a:gd name="connsiteY1" fmla="*/ 449580 h 1046454"/>
                <a:gd name="connsiteX2" fmla="*/ 245302 w 835532"/>
                <a:gd name="connsiteY2" fmla="*/ 728846 h 1046454"/>
                <a:gd name="connsiteX3" fmla="*/ 313328 w 835532"/>
                <a:gd name="connsiteY3" fmla="*/ 923156 h 1046454"/>
                <a:gd name="connsiteX4" fmla="*/ 0 w 835532"/>
                <a:gd name="connsiteY4" fmla="*/ 1045840 h 1046454"/>
                <a:gd name="connsiteX5" fmla="*/ 664474 w 835532"/>
                <a:gd name="connsiteY5" fmla="*/ 0 h 1046454"/>
                <a:gd name="connsiteX0" fmla="*/ 837970 w 1009028"/>
                <a:gd name="connsiteY0" fmla="*/ 0 h 923156"/>
                <a:gd name="connsiteX1" fmla="*/ 1009028 w 1009028"/>
                <a:gd name="connsiteY1" fmla="*/ 449580 h 923156"/>
                <a:gd name="connsiteX2" fmla="*/ 418798 w 1009028"/>
                <a:gd name="connsiteY2" fmla="*/ 728846 h 923156"/>
                <a:gd name="connsiteX3" fmla="*/ 486824 w 1009028"/>
                <a:gd name="connsiteY3" fmla="*/ 923156 h 923156"/>
                <a:gd name="connsiteX4" fmla="*/ 0 w 1009028"/>
                <a:gd name="connsiteY4" fmla="*/ 603880 h 923156"/>
                <a:gd name="connsiteX5" fmla="*/ 837970 w 1009028"/>
                <a:gd name="connsiteY5" fmla="*/ 0 h 923156"/>
                <a:gd name="connsiteX0" fmla="*/ 837970 w 1009028"/>
                <a:gd name="connsiteY0" fmla="*/ 0 h 1056506"/>
                <a:gd name="connsiteX1" fmla="*/ 1009028 w 1009028"/>
                <a:gd name="connsiteY1" fmla="*/ 449580 h 1056506"/>
                <a:gd name="connsiteX2" fmla="*/ 418798 w 1009028"/>
                <a:gd name="connsiteY2" fmla="*/ 728846 h 1056506"/>
                <a:gd name="connsiteX3" fmla="*/ 174532 w 1009028"/>
                <a:gd name="connsiteY3" fmla="*/ 1056506 h 1056506"/>
                <a:gd name="connsiteX4" fmla="*/ 0 w 1009028"/>
                <a:gd name="connsiteY4" fmla="*/ 603880 h 1056506"/>
                <a:gd name="connsiteX5" fmla="*/ 837970 w 1009028"/>
                <a:gd name="connsiteY5" fmla="*/ 0 h 1056506"/>
                <a:gd name="connsiteX0" fmla="*/ 837970 w 1009028"/>
                <a:gd name="connsiteY0" fmla="*/ 0 h 1056506"/>
                <a:gd name="connsiteX1" fmla="*/ 1009028 w 1009028"/>
                <a:gd name="connsiteY1" fmla="*/ 449580 h 1056506"/>
                <a:gd name="connsiteX2" fmla="*/ 495136 w 1009028"/>
                <a:gd name="connsiteY2" fmla="*/ 915536 h 1056506"/>
                <a:gd name="connsiteX3" fmla="*/ 174532 w 1009028"/>
                <a:gd name="connsiteY3" fmla="*/ 1056506 h 1056506"/>
                <a:gd name="connsiteX4" fmla="*/ 0 w 1009028"/>
                <a:gd name="connsiteY4" fmla="*/ 603880 h 1056506"/>
                <a:gd name="connsiteX5" fmla="*/ 837970 w 1009028"/>
                <a:gd name="connsiteY5" fmla="*/ 0 h 1056506"/>
                <a:gd name="connsiteX0" fmla="*/ 837970 w 1009028"/>
                <a:gd name="connsiteY0" fmla="*/ 0 h 1056506"/>
                <a:gd name="connsiteX1" fmla="*/ 1009028 w 1009028"/>
                <a:gd name="connsiteY1" fmla="*/ 449580 h 1056506"/>
                <a:gd name="connsiteX2" fmla="*/ 766852 w 1009028"/>
                <a:gd name="connsiteY2" fmla="*/ 657219 h 1056506"/>
                <a:gd name="connsiteX3" fmla="*/ 495136 w 1009028"/>
                <a:gd name="connsiteY3" fmla="*/ 915536 h 1056506"/>
                <a:gd name="connsiteX4" fmla="*/ 174532 w 1009028"/>
                <a:gd name="connsiteY4" fmla="*/ 1056506 h 1056506"/>
                <a:gd name="connsiteX5" fmla="*/ 0 w 1009028"/>
                <a:gd name="connsiteY5" fmla="*/ 603880 h 1056506"/>
                <a:gd name="connsiteX6" fmla="*/ 837970 w 1009028"/>
                <a:gd name="connsiteY6" fmla="*/ 0 h 1056506"/>
                <a:gd name="connsiteX0" fmla="*/ 837970 w 1009028"/>
                <a:gd name="connsiteY0" fmla="*/ 0 h 1056506"/>
                <a:gd name="connsiteX1" fmla="*/ 1009028 w 1009028"/>
                <a:gd name="connsiteY1" fmla="*/ 449580 h 1056506"/>
                <a:gd name="connsiteX2" fmla="*/ 419860 w 1009028"/>
                <a:gd name="connsiteY2" fmla="*/ 737229 h 1056506"/>
                <a:gd name="connsiteX3" fmla="*/ 495136 w 1009028"/>
                <a:gd name="connsiteY3" fmla="*/ 915536 h 1056506"/>
                <a:gd name="connsiteX4" fmla="*/ 174532 w 1009028"/>
                <a:gd name="connsiteY4" fmla="*/ 1056506 h 1056506"/>
                <a:gd name="connsiteX5" fmla="*/ 0 w 1009028"/>
                <a:gd name="connsiteY5" fmla="*/ 603880 h 1056506"/>
                <a:gd name="connsiteX6" fmla="*/ 837970 w 1009028"/>
                <a:gd name="connsiteY6" fmla="*/ 0 h 1056506"/>
                <a:gd name="connsiteX0" fmla="*/ 837970 w 1009028"/>
                <a:gd name="connsiteY0" fmla="*/ 0 h 1056506"/>
                <a:gd name="connsiteX1" fmla="*/ 1009028 w 1009028"/>
                <a:gd name="connsiteY1" fmla="*/ 449580 h 1056506"/>
                <a:gd name="connsiteX2" fmla="*/ 419860 w 1009028"/>
                <a:gd name="connsiteY2" fmla="*/ 737229 h 1056506"/>
                <a:gd name="connsiteX3" fmla="*/ 495136 w 1009028"/>
                <a:gd name="connsiteY3" fmla="*/ 915536 h 1056506"/>
                <a:gd name="connsiteX4" fmla="*/ 174532 w 1009028"/>
                <a:gd name="connsiteY4" fmla="*/ 1056506 h 1056506"/>
                <a:gd name="connsiteX5" fmla="*/ 0 w 1009028"/>
                <a:gd name="connsiteY5" fmla="*/ 603880 h 1056506"/>
                <a:gd name="connsiteX6" fmla="*/ 267184 w 1009028"/>
                <a:gd name="connsiteY6" fmla="*/ 409569 h 1056506"/>
                <a:gd name="connsiteX7" fmla="*/ 837970 w 1009028"/>
                <a:gd name="connsiteY7" fmla="*/ 0 h 1056506"/>
                <a:gd name="connsiteX0" fmla="*/ 837970 w 1009028"/>
                <a:gd name="connsiteY0" fmla="*/ 0 h 1056506"/>
                <a:gd name="connsiteX1" fmla="*/ 1009028 w 1009028"/>
                <a:gd name="connsiteY1" fmla="*/ 449580 h 1056506"/>
                <a:gd name="connsiteX2" fmla="*/ 419860 w 1009028"/>
                <a:gd name="connsiteY2" fmla="*/ 737229 h 1056506"/>
                <a:gd name="connsiteX3" fmla="*/ 495136 w 1009028"/>
                <a:gd name="connsiteY3" fmla="*/ 915536 h 1056506"/>
                <a:gd name="connsiteX4" fmla="*/ 174532 w 1009028"/>
                <a:gd name="connsiteY4" fmla="*/ 1056506 h 1056506"/>
                <a:gd name="connsiteX5" fmla="*/ 0 w 1009028"/>
                <a:gd name="connsiteY5" fmla="*/ 603880 h 1056506"/>
                <a:gd name="connsiteX6" fmla="*/ 312293 w 1009028"/>
                <a:gd name="connsiteY6" fmla="*/ 459099 h 1056506"/>
                <a:gd name="connsiteX7" fmla="*/ 837970 w 1009028"/>
                <a:gd name="connsiteY7" fmla="*/ 0 h 1056506"/>
                <a:gd name="connsiteX0" fmla="*/ 837970 w 1009028"/>
                <a:gd name="connsiteY0" fmla="*/ 0 h 1056506"/>
                <a:gd name="connsiteX1" fmla="*/ 1009028 w 1009028"/>
                <a:gd name="connsiteY1" fmla="*/ 449580 h 1056506"/>
                <a:gd name="connsiteX2" fmla="*/ 419860 w 1009028"/>
                <a:gd name="connsiteY2" fmla="*/ 737229 h 1056506"/>
                <a:gd name="connsiteX3" fmla="*/ 495136 w 1009028"/>
                <a:gd name="connsiteY3" fmla="*/ 915536 h 1056506"/>
                <a:gd name="connsiteX4" fmla="*/ 174532 w 1009028"/>
                <a:gd name="connsiteY4" fmla="*/ 1056506 h 1056506"/>
                <a:gd name="connsiteX5" fmla="*/ 0 w 1009028"/>
                <a:gd name="connsiteY5" fmla="*/ 603880 h 1056506"/>
                <a:gd name="connsiteX6" fmla="*/ 312293 w 1009028"/>
                <a:gd name="connsiteY6" fmla="*/ 459099 h 1056506"/>
                <a:gd name="connsiteX7" fmla="*/ 551717 w 1009028"/>
                <a:gd name="connsiteY7" fmla="*/ 241929 h 1056506"/>
                <a:gd name="connsiteX8" fmla="*/ 837970 w 1009028"/>
                <a:gd name="connsiteY8" fmla="*/ 0 h 1056506"/>
                <a:gd name="connsiteX0" fmla="*/ 837970 w 1009028"/>
                <a:gd name="connsiteY0" fmla="*/ 0 h 1056506"/>
                <a:gd name="connsiteX1" fmla="*/ 1009028 w 1009028"/>
                <a:gd name="connsiteY1" fmla="*/ 449580 h 1056506"/>
                <a:gd name="connsiteX2" fmla="*/ 419860 w 1009028"/>
                <a:gd name="connsiteY2" fmla="*/ 737229 h 1056506"/>
                <a:gd name="connsiteX3" fmla="*/ 495136 w 1009028"/>
                <a:gd name="connsiteY3" fmla="*/ 915536 h 1056506"/>
                <a:gd name="connsiteX4" fmla="*/ 174532 w 1009028"/>
                <a:gd name="connsiteY4" fmla="*/ 1056506 h 1056506"/>
                <a:gd name="connsiteX5" fmla="*/ 0 w 1009028"/>
                <a:gd name="connsiteY5" fmla="*/ 603880 h 1056506"/>
                <a:gd name="connsiteX6" fmla="*/ 312293 w 1009028"/>
                <a:gd name="connsiteY6" fmla="*/ 459099 h 1056506"/>
                <a:gd name="connsiteX7" fmla="*/ 582946 w 1009028"/>
                <a:gd name="connsiteY7" fmla="*/ 344799 h 1056506"/>
                <a:gd name="connsiteX8" fmla="*/ 837970 w 1009028"/>
                <a:gd name="connsiteY8" fmla="*/ 0 h 1056506"/>
                <a:gd name="connsiteX0" fmla="*/ 837970 w 1009028"/>
                <a:gd name="connsiteY0" fmla="*/ 0 h 1056506"/>
                <a:gd name="connsiteX1" fmla="*/ 1009028 w 1009028"/>
                <a:gd name="connsiteY1" fmla="*/ 449580 h 1056506"/>
                <a:gd name="connsiteX2" fmla="*/ 419860 w 1009028"/>
                <a:gd name="connsiteY2" fmla="*/ 737229 h 1056506"/>
                <a:gd name="connsiteX3" fmla="*/ 495136 w 1009028"/>
                <a:gd name="connsiteY3" fmla="*/ 915536 h 1056506"/>
                <a:gd name="connsiteX4" fmla="*/ 174532 w 1009028"/>
                <a:gd name="connsiteY4" fmla="*/ 1056506 h 1056506"/>
                <a:gd name="connsiteX5" fmla="*/ 0 w 1009028"/>
                <a:gd name="connsiteY5" fmla="*/ 603880 h 1056506"/>
                <a:gd name="connsiteX6" fmla="*/ 312293 w 1009028"/>
                <a:gd name="connsiteY6" fmla="*/ 459099 h 1056506"/>
                <a:gd name="connsiteX7" fmla="*/ 582946 w 1009028"/>
                <a:gd name="connsiteY7" fmla="*/ 344799 h 1056506"/>
                <a:gd name="connsiteX8" fmla="*/ 624585 w 1009028"/>
                <a:gd name="connsiteY8" fmla="*/ 280029 h 1056506"/>
                <a:gd name="connsiteX9" fmla="*/ 837970 w 1009028"/>
                <a:gd name="connsiteY9" fmla="*/ 0 h 1056506"/>
                <a:gd name="connsiteX0" fmla="*/ 837970 w 1009028"/>
                <a:gd name="connsiteY0" fmla="*/ 0 h 1056506"/>
                <a:gd name="connsiteX1" fmla="*/ 1009028 w 1009028"/>
                <a:gd name="connsiteY1" fmla="*/ 449580 h 1056506"/>
                <a:gd name="connsiteX2" fmla="*/ 419860 w 1009028"/>
                <a:gd name="connsiteY2" fmla="*/ 737229 h 1056506"/>
                <a:gd name="connsiteX3" fmla="*/ 495136 w 1009028"/>
                <a:gd name="connsiteY3" fmla="*/ 915536 h 1056506"/>
                <a:gd name="connsiteX4" fmla="*/ 174532 w 1009028"/>
                <a:gd name="connsiteY4" fmla="*/ 1056506 h 1056506"/>
                <a:gd name="connsiteX5" fmla="*/ 0 w 1009028"/>
                <a:gd name="connsiteY5" fmla="*/ 603880 h 1056506"/>
                <a:gd name="connsiteX6" fmla="*/ 312293 w 1009028"/>
                <a:gd name="connsiteY6" fmla="*/ 459099 h 1056506"/>
                <a:gd name="connsiteX7" fmla="*/ 582946 w 1009028"/>
                <a:gd name="connsiteY7" fmla="*/ 344799 h 1056506"/>
                <a:gd name="connsiteX8" fmla="*/ 506608 w 1009028"/>
                <a:gd name="connsiteY8" fmla="*/ 142869 h 1056506"/>
                <a:gd name="connsiteX9" fmla="*/ 837970 w 1009028"/>
                <a:gd name="connsiteY9" fmla="*/ 0 h 10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9028" h="1056506">
                  <a:moveTo>
                    <a:pt x="837970" y="0"/>
                  </a:moveTo>
                  <a:lnTo>
                    <a:pt x="1009028" y="449580"/>
                  </a:lnTo>
                  <a:lnTo>
                    <a:pt x="419860" y="737229"/>
                  </a:lnTo>
                  <a:lnTo>
                    <a:pt x="495136" y="915536"/>
                  </a:lnTo>
                  <a:lnTo>
                    <a:pt x="174532" y="1056506"/>
                  </a:lnTo>
                  <a:cubicBezTo>
                    <a:pt x="173030" y="1045331"/>
                    <a:pt x="1502" y="615055"/>
                    <a:pt x="0" y="603880"/>
                  </a:cubicBezTo>
                  <a:lnTo>
                    <a:pt x="312293" y="459099"/>
                  </a:lnTo>
                  <a:lnTo>
                    <a:pt x="582946" y="344799"/>
                  </a:lnTo>
                  <a:lnTo>
                    <a:pt x="506608" y="142869"/>
                  </a:lnTo>
                  <a:lnTo>
                    <a:pt x="837970" y="0"/>
                  </a:lnTo>
                  <a:close/>
                </a:path>
              </a:pathLst>
            </a:custGeom>
            <a:solidFill>
              <a:srgbClr val="00B0F0">
                <a:alpha val="48000"/>
              </a:srgb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grpSp>
      <p:grpSp>
        <p:nvGrpSpPr>
          <p:cNvPr id="20" name="Group 19">
            <a:extLst>
              <a:ext uri="{FF2B5EF4-FFF2-40B4-BE49-F238E27FC236}">
                <a16:creationId xmlns:a16="http://schemas.microsoft.com/office/drawing/2014/main" id="{447F57A5-2A2C-49D2-8E61-B1D69DD3A288}"/>
              </a:ext>
            </a:extLst>
          </p:cNvPr>
          <p:cNvGrpSpPr/>
          <p:nvPr/>
        </p:nvGrpSpPr>
        <p:grpSpPr>
          <a:xfrm>
            <a:off x="519629" y="2575269"/>
            <a:ext cx="3071004" cy="2622914"/>
            <a:chOff x="983432" y="2390262"/>
            <a:chExt cx="3760477" cy="3356992"/>
          </a:xfrm>
        </p:grpSpPr>
        <p:pic>
          <p:nvPicPr>
            <p:cNvPr id="9" name="Picture 8">
              <a:extLst>
                <a:ext uri="{FF2B5EF4-FFF2-40B4-BE49-F238E27FC236}">
                  <a16:creationId xmlns:a16="http://schemas.microsoft.com/office/drawing/2014/main" id="{06BF48E1-76D2-477E-A301-293C17D2A6D1}"/>
                </a:ext>
              </a:extLst>
            </p:cNvPr>
            <p:cNvPicPr>
              <a:picLocks noChangeAspect="1"/>
            </p:cNvPicPr>
            <p:nvPr/>
          </p:nvPicPr>
          <p:blipFill>
            <a:blip r:embed="rId3"/>
            <a:stretch>
              <a:fillRect/>
            </a:stretch>
          </p:blipFill>
          <p:spPr>
            <a:xfrm>
              <a:off x="983432" y="2390262"/>
              <a:ext cx="3760477" cy="3356992"/>
            </a:xfrm>
            <a:prstGeom prst="rect">
              <a:avLst/>
            </a:prstGeom>
          </p:spPr>
        </p:pic>
        <p:sp>
          <p:nvSpPr>
            <p:cNvPr id="19" name="Rectangle 18">
              <a:extLst>
                <a:ext uri="{FF2B5EF4-FFF2-40B4-BE49-F238E27FC236}">
                  <a16:creationId xmlns:a16="http://schemas.microsoft.com/office/drawing/2014/main" id="{DDE37DB4-1A65-4C91-AA50-A3CEE586ADEE}"/>
                </a:ext>
              </a:extLst>
            </p:cNvPr>
            <p:cNvSpPr/>
            <p:nvPr/>
          </p:nvSpPr>
          <p:spPr>
            <a:xfrm>
              <a:off x="1271464" y="2565400"/>
              <a:ext cx="3217986" cy="312361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77900"/>
                <a:gd name="connsiteY0" fmla="*/ 0 h 2190750"/>
                <a:gd name="connsiteX1" fmla="*/ 914400 w 977900"/>
                <a:gd name="connsiteY1" fmla="*/ 0 h 2190750"/>
                <a:gd name="connsiteX2" fmla="*/ 914400 w 977900"/>
                <a:gd name="connsiteY2" fmla="*/ 914400 h 2190750"/>
                <a:gd name="connsiteX3" fmla="*/ 977900 w 977900"/>
                <a:gd name="connsiteY3" fmla="*/ 2190750 h 2190750"/>
                <a:gd name="connsiteX4" fmla="*/ 0 w 977900"/>
                <a:gd name="connsiteY4" fmla="*/ 0 h 2190750"/>
                <a:gd name="connsiteX0" fmla="*/ 0 w 977900"/>
                <a:gd name="connsiteY0" fmla="*/ 158750 h 2349500"/>
                <a:gd name="connsiteX1" fmla="*/ 527050 w 977900"/>
                <a:gd name="connsiteY1" fmla="*/ 0 h 2349500"/>
                <a:gd name="connsiteX2" fmla="*/ 914400 w 977900"/>
                <a:gd name="connsiteY2" fmla="*/ 1073150 h 2349500"/>
                <a:gd name="connsiteX3" fmla="*/ 977900 w 977900"/>
                <a:gd name="connsiteY3" fmla="*/ 2349500 h 2349500"/>
                <a:gd name="connsiteX4" fmla="*/ 0 w 977900"/>
                <a:gd name="connsiteY4" fmla="*/ 158750 h 2349500"/>
                <a:gd name="connsiteX0" fmla="*/ 0 w 1454150"/>
                <a:gd name="connsiteY0" fmla="*/ 158750 h 2349500"/>
                <a:gd name="connsiteX1" fmla="*/ 527050 w 1454150"/>
                <a:gd name="connsiteY1" fmla="*/ 0 h 2349500"/>
                <a:gd name="connsiteX2" fmla="*/ 1454150 w 1454150"/>
                <a:gd name="connsiteY2" fmla="*/ 2184400 h 2349500"/>
                <a:gd name="connsiteX3" fmla="*/ 977900 w 1454150"/>
                <a:gd name="connsiteY3" fmla="*/ 2349500 h 2349500"/>
                <a:gd name="connsiteX4" fmla="*/ 0 w 1454150"/>
                <a:gd name="connsiteY4" fmla="*/ 158750 h 2349500"/>
                <a:gd name="connsiteX0" fmla="*/ 0 w 1454150"/>
                <a:gd name="connsiteY0" fmla="*/ 158750 h 2349500"/>
                <a:gd name="connsiteX1" fmla="*/ 527050 w 1454150"/>
                <a:gd name="connsiteY1" fmla="*/ 0 h 2349500"/>
                <a:gd name="connsiteX2" fmla="*/ 925636 w 1454150"/>
                <a:gd name="connsiteY2" fmla="*/ 978490 h 2349500"/>
                <a:gd name="connsiteX3" fmla="*/ 1454150 w 1454150"/>
                <a:gd name="connsiteY3" fmla="*/ 2184400 h 2349500"/>
                <a:gd name="connsiteX4" fmla="*/ 977900 w 1454150"/>
                <a:gd name="connsiteY4" fmla="*/ 2349500 h 2349500"/>
                <a:gd name="connsiteX5" fmla="*/ 0 w 1454150"/>
                <a:gd name="connsiteY5" fmla="*/ 158750 h 2349500"/>
                <a:gd name="connsiteX0" fmla="*/ 0 w 1454150"/>
                <a:gd name="connsiteY0" fmla="*/ 158750 h 2349500"/>
                <a:gd name="connsiteX1" fmla="*/ 527050 w 1454150"/>
                <a:gd name="connsiteY1" fmla="*/ 0 h 2349500"/>
                <a:gd name="connsiteX2" fmla="*/ 925636 w 1454150"/>
                <a:gd name="connsiteY2" fmla="*/ 978490 h 2349500"/>
                <a:gd name="connsiteX3" fmla="*/ 982786 w 1454150"/>
                <a:gd name="connsiteY3" fmla="*/ 1130890 h 2349500"/>
                <a:gd name="connsiteX4" fmla="*/ 1454150 w 1454150"/>
                <a:gd name="connsiteY4" fmla="*/ 2184400 h 2349500"/>
                <a:gd name="connsiteX5" fmla="*/ 977900 w 1454150"/>
                <a:gd name="connsiteY5" fmla="*/ 2349500 h 2349500"/>
                <a:gd name="connsiteX6" fmla="*/ 0 w 1454150"/>
                <a:gd name="connsiteY6" fmla="*/ 158750 h 2349500"/>
                <a:gd name="connsiteX0" fmla="*/ 0 w 1941636"/>
                <a:gd name="connsiteY0" fmla="*/ 158750 h 2349500"/>
                <a:gd name="connsiteX1" fmla="*/ 527050 w 1941636"/>
                <a:gd name="connsiteY1" fmla="*/ 0 h 2349500"/>
                <a:gd name="connsiteX2" fmla="*/ 925636 w 1941636"/>
                <a:gd name="connsiteY2" fmla="*/ 978490 h 2349500"/>
                <a:gd name="connsiteX3" fmla="*/ 1941636 w 1941636"/>
                <a:gd name="connsiteY3" fmla="*/ 927690 h 2349500"/>
                <a:gd name="connsiteX4" fmla="*/ 1454150 w 1941636"/>
                <a:gd name="connsiteY4" fmla="*/ 2184400 h 2349500"/>
                <a:gd name="connsiteX5" fmla="*/ 977900 w 1941636"/>
                <a:gd name="connsiteY5" fmla="*/ 2349500 h 2349500"/>
                <a:gd name="connsiteX6" fmla="*/ 0 w 1941636"/>
                <a:gd name="connsiteY6" fmla="*/ 158750 h 2349500"/>
                <a:gd name="connsiteX0" fmla="*/ 0 w 1941636"/>
                <a:gd name="connsiteY0" fmla="*/ 158750 h 2349500"/>
                <a:gd name="connsiteX1" fmla="*/ 527050 w 1941636"/>
                <a:gd name="connsiteY1" fmla="*/ 0 h 2349500"/>
                <a:gd name="connsiteX2" fmla="*/ 925636 w 1941636"/>
                <a:gd name="connsiteY2" fmla="*/ 978490 h 2349500"/>
                <a:gd name="connsiteX3" fmla="*/ 1941636 w 1941636"/>
                <a:gd name="connsiteY3" fmla="*/ 927690 h 2349500"/>
                <a:gd name="connsiteX4" fmla="*/ 1643186 w 1941636"/>
                <a:gd name="connsiteY4" fmla="*/ 1696040 h 2349500"/>
                <a:gd name="connsiteX5" fmla="*/ 1454150 w 1941636"/>
                <a:gd name="connsiteY5" fmla="*/ 2184400 h 2349500"/>
                <a:gd name="connsiteX6" fmla="*/ 977900 w 1941636"/>
                <a:gd name="connsiteY6" fmla="*/ 2349500 h 2349500"/>
                <a:gd name="connsiteX7" fmla="*/ 0 w 1941636"/>
                <a:gd name="connsiteY7" fmla="*/ 158750 h 2349500"/>
                <a:gd name="connsiteX0" fmla="*/ 0 w 1941636"/>
                <a:gd name="connsiteY0" fmla="*/ 158750 h 2349500"/>
                <a:gd name="connsiteX1" fmla="*/ 527050 w 1941636"/>
                <a:gd name="connsiteY1" fmla="*/ 0 h 2349500"/>
                <a:gd name="connsiteX2" fmla="*/ 925636 w 1941636"/>
                <a:gd name="connsiteY2" fmla="*/ 978490 h 2349500"/>
                <a:gd name="connsiteX3" fmla="*/ 1941636 w 1941636"/>
                <a:gd name="connsiteY3" fmla="*/ 927690 h 2349500"/>
                <a:gd name="connsiteX4" fmla="*/ 1058986 w 1941636"/>
                <a:gd name="connsiteY4" fmla="*/ 1315040 h 2349500"/>
                <a:gd name="connsiteX5" fmla="*/ 1454150 w 1941636"/>
                <a:gd name="connsiteY5" fmla="*/ 2184400 h 2349500"/>
                <a:gd name="connsiteX6" fmla="*/ 977900 w 1941636"/>
                <a:gd name="connsiteY6" fmla="*/ 2349500 h 2349500"/>
                <a:gd name="connsiteX7" fmla="*/ 0 w 1941636"/>
                <a:gd name="connsiteY7" fmla="*/ 158750 h 2349500"/>
                <a:gd name="connsiteX0" fmla="*/ 0 w 1941636"/>
                <a:gd name="connsiteY0" fmla="*/ 158750 h 2349500"/>
                <a:gd name="connsiteX1" fmla="*/ 527050 w 1941636"/>
                <a:gd name="connsiteY1" fmla="*/ 0 h 2349500"/>
                <a:gd name="connsiteX2" fmla="*/ 925636 w 1941636"/>
                <a:gd name="connsiteY2" fmla="*/ 978490 h 2349500"/>
                <a:gd name="connsiteX3" fmla="*/ 1941636 w 1941636"/>
                <a:gd name="connsiteY3" fmla="*/ 927690 h 2349500"/>
                <a:gd name="connsiteX4" fmla="*/ 1084386 w 1941636"/>
                <a:gd name="connsiteY4" fmla="*/ 1384890 h 2349500"/>
                <a:gd name="connsiteX5" fmla="*/ 1454150 w 1941636"/>
                <a:gd name="connsiteY5" fmla="*/ 2184400 h 2349500"/>
                <a:gd name="connsiteX6" fmla="*/ 977900 w 1941636"/>
                <a:gd name="connsiteY6" fmla="*/ 2349500 h 2349500"/>
                <a:gd name="connsiteX7" fmla="*/ 0 w 1941636"/>
                <a:gd name="connsiteY7" fmla="*/ 158750 h 2349500"/>
                <a:gd name="connsiteX0" fmla="*/ 0 w 1998786"/>
                <a:gd name="connsiteY0" fmla="*/ 158750 h 2349500"/>
                <a:gd name="connsiteX1" fmla="*/ 527050 w 1998786"/>
                <a:gd name="connsiteY1" fmla="*/ 0 h 2349500"/>
                <a:gd name="connsiteX2" fmla="*/ 925636 w 1998786"/>
                <a:gd name="connsiteY2" fmla="*/ 978490 h 2349500"/>
                <a:gd name="connsiteX3" fmla="*/ 1998786 w 1998786"/>
                <a:gd name="connsiteY3" fmla="*/ 991190 h 2349500"/>
                <a:gd name="connsiteX4" fmla="*/ 1084386 w 1998786"/>
                <a:gd name="connsiteY4" fmla="*/ 1384890 h 2349500"/>
                <a:gd name="connsiteX5" fmla="*/ 1454150 w 1998786"/>
                <a:gd name="connsiteY5" fmla="*/ 2184400 h 2349500"/>
                <a:gd name="connsiteX6" fmla="*/ 977900 w 1998786"/>
                <a:gd name="connsiteY6" fmla="*/ 2349500 h 2349500"/>
                <a:gd name="connsiteX7" fmla="*/ 0 w 1998786"/>
                <a:gd name="connsiteY7" fmla="*/ 158750 h 2349500"/>
                <a:gd name="connsiteX0" fmla="*/ 0 w 1998786"/>
                <a:gd name="connsiteY0" fmla="*/ 158750 h 2349500"/>
                <a:gd name="connsiteX1" fmla="*/ 527050 w 1998786"/>
                <a:gd name="connsiteY1" fmla="*/ 0 h 2349500"/>
                <a:gd name="connsiteX2" fmla="*/ 925636 w 1998786"/>
                <a:gd name="connsiteY2" fmla="*/ 978490 h 2349500"/>
                <a:gd name="connsiteX3" fmla="*/ 1071686 w 1998786"/>
                <a:gd name="connsiteY3" fmla="*/ 991190 h 2349500"/>
                <a:gd name="connsiteX4" fmla="*/ 1998786 w 1998786"/>
                <a:gd name="connsiteY4" fmla="*/ 991190 h 2349500"/>
                <a:gd name="connsiteX5" fmla="*/ 1084386 w 1998786"/>
                <a:gd name="connsiteY5" fmla="*/ 1384890 h 2349500"/>
                <a:gd name="connsiteX6" fmla="*/ 1454150 w 1998786"/>
                <a:gd name="connsiteY6" fmla="*/ 2184400 h 2349500"/>
                <a:gd name="connsiteX7" fmla="*/ 977900 w 1998786"/>
                <a:gd name="connsiteY7" fmla="*/ 2349500 h 2349500"/>
                <a:gd name="connsiteX8" fmla="*/ 0 w 1998786"/>
                <a:gd name="connsiteY8" fmla="*/ 158750 h 2349500"/>
                <a:gd name="connsiteX0" fmla="*/ 0 w 1998786"/>
                <a:gd name="connsiteY0" fmla="*/ 158750 h 2349500"/>
                <a:gd name="connsiteX1" fmla="*/ 527050 w 1998786"/>
                <a:gd name="connsiteY1" fmla="*/ 0 h 2349500"/>
                <a:gd name="connsiteX2" fmla="*/ 925636 w 1998786"/>
                <a:gd name="connsiteY2" fmla="*/ 978490 h 2349500"/>
                <a:gd name="connsiteX3" fmla="*/ 1071686 w 1998786"/>
                <a:gd name="connsiteY3" fmla="*/ 991190 h 2349500"/>
                <a:gd name="connsiteX4" fmla="*/ 1998786 w 1998786"/>
                <a:gd name="connsiteY4" fmla="*/ 991190 h 2349500"/>
                <a:gd name="connsiteX5" fmla="*/ 1084386 w 1998786"/>
                <a:gd name="connsiteY5" fmla="*/ 1384890 h 2349500"/>
                <a:gd name="connsiteX6" fmla="*/ 1454150 w 1998786"/>
                <a:gd name="connsiteY6" fmla="*/ 2184400 h 2349500"/>
                <a:gd name="connsiteX7" fmla="*/ 977900 w 1998786"/>
                <a:gd name="connsiteY7" fmla="*/ 2349500 h 2349500"/>
                <a:gd name="connsiteX8" fmla="*/ 0 w 1998786"/>
                <a:gd name="connsiteY8" fmla="*/ 158750 h 2349500"/>
                <a:gd name="connsiteX0" fmla="*/ 0 w 1998786"/>
                <a:gd name="connsiteY0" fmla="*/ 158750 h 2349500"/>
                <a:gd name="connsiteX1" fmla="*/ 527050 w 1998786"/>
                <a:gd name="connsiteY1" fmla="*/ 0 h 2349500"/>
                <a:gd name="connsiteX2" fmla="*/ 925636 w 1998786"/>
                <a:gd name="connsiteY2" fmla="*/ 978490 h 2349500"/>
                <a:gd name="connsiteX3" fmla="*/ 1801936 w 1998786"/>
                <a:gd name="connsiteY3" fmla="*/ 553040 h 2349500"/>
                <a:gd name="connsiteX4" fmla="*/ 1998786 w 1998786"/>
                <a:gd name="connsiteY4" fmla="*/ 991190 h 2349500"/>
                <a:gd name="connsiteX5" fmla="*/ 1084386 w 1998786"/>
                <a:gd name="connsiteY5" fmla="*/ 1384890 h 2349500"/>
                <a:gd name="connsiteX6" fmla="*/ 1454150 w 1998786"/>
                <a:gd name="connsiteY6" fmla="*/ 2184400 h 2349500"/>
                <a:gd name="connsiteX7" fmla="*/ 977900 w 1998786"/>
                <a:gd name="connsiteY7" fmla="*/ 2349500 h 2349500"/>
                <a:gd name="connsiteX8" fmla="*/ 0 w 1998786"/>
                <a:gd name="connsiteY8" fmla="*/ 158750 h 2349500"/>
                <a:gd name="connsiteX0" fmla="*/ 0 w 1998786"/>
                <a:gd name="connsiteY0" fmla="*/ 158750 h 2349500"/>
                <a:gd name="connsiteX1" fmla="*/ 527050 w 1998786"/>
                <a:gd name="connsiteY1" fmla="*/ 0 h 2349500"/>
                <a:gd name="connsiteX2" fmla="*/ 906586 w 1998786"/>
                <a:gd name="connsiteY2" fmla="*/ 908640 h 2349500"/>
                <a:gd name="connsiteX3" fmla="*/ 1801936 w 1998786"/>
                <a:gd name="connsiteY3" fmla="*/ 553040 h 2349500"/>
                <a:gd name="connsiteX4" fmla="*/ 1998786 w 1998786"/>
                <a:gd name="connsiteY4" fmla="*/ 991190 h 2349500"/>
                <a:gd name="connsiteX5" fmla="*/ 1084386 w 1998786"/>
                <a:gd name="connsiteY5" fmla="*/ 1384890 h 2349500"/>
                <a:gd name="connsiteX6" fmla="*/ 1454150 w 1998786"/>
                <a:gd name="connsiteY6" fmla="*/ 2184400 h 2349500"/>
                <a:gd name="connsiteX7" fmla="*/ 977900 w 1998786"/>
                <a:gd name="connsiteY7" fmla="*/ 2349500 h 2349500"/>
                <a:gd name="connsiteX8" fmla="*/ 0 w 1998786"/>
                <a:gd name="connsiteY8" fmla="*/ 158750 h 2349500"/>
                <a:gd name="connsiteX0" fmla="*/ 0 w 1998786"/>
                <a:gd name="connsiteY0" fmla="*/ 158750 h 2349500"/>
                <a:gd name="connsiteX1" fmla="*/ 527050 w 1998786"/>
                <a:gd name="connsiteY1" fmla="*/ 0 h 2349500"/>
                <a:gd name="connsiteX2" fmla="*/ 906586 w 1998786"/>
                <a:gd name="connsiteY2" fmla="*/ 908640 h 2349500"/>
                <a:gd name="connsiteX3" fmla="*/ 1725736 w 1998786"/>
                <a:gd name="connsiteY3" fmla="*/ 578440 h 2349500"/>
                <a:gd name="connsiteX4" fmla="*/ 1801936 w 1998786"/>
                <a:gd name="connsiteY4" fmla="*/ 553040 h 2349500"/>
                <a:gd name="connsiteX5" fmla="*/ 1998786 w 1998786"/>
                <a:gd name="connsiteY5" fmla="*/ 991190 h 2349500"/>
                <a:gd name="connsiteX6" fmla="*/ 1084386 w 1998786"/>
                <a:gd name="connsiteY6" fmla="*/ 1384890 h 2349500"/>
                <a:gd name="connsiteX7" fmla="*/ 1454150 w 1998786"/>
                <a:gd name="connsiteY7" fmla="*/ 2184400 h 2349500"/>
                <a:gd name="connsiteX8" fmla="*/ 977900 w 1998786"/>
                <a:gd name="connsiteY8" fmla="*/ 2349500 h 2349500"/>
                <a:gd name="connsiteX9" fmla="*/ 0 w 1998786"/>
                <a:gd name="connsiteY9" fmla="*/ 158750 h 2349500"/>
                <a:gd name="connsiteX0" fmla="*/ 0 w 1998786"/>
                <a:gd name="connsiteY0" fmla="*/ 774110 h 2964860"/>
                <a:gd name="connsiteX1" fmla="*/ 527050 w 1998786"/>
                <a:gd name="connsiteY1" fmla="*/ 615360 h 2964860"/>
                <a:gd name="connsiteX2" fmla="*/ 906586 w 1998786"/>
                <a:gd name="connsiteY2" fmla="*/ 1524000 h 2964860"/>
                <a:gd name="connsiteX3" fmla="*/ 1725736 w 1998786"/>
                <a:gd name="connsiteY3" fmla="*/ 1193800 h 2964860"/>
                <a:gd name="connsiteX4" fmla="*/ 1344736 w 1998786"/>
                <a:gd name="connsiteY4" fmla="*/ 0 h 2964860"/>
                <a:gd name="connsiteX5" fmla="*/ 1998786 w 1998786"/>
                <a:gd name="connsiteY5" fmla="*/ 1606550 h 2964860"/>
                <a:gd name="connsiteX6" fmla="*/ 1084386 w 1998786"/>
                <a:gd name="connsiteY6" fmla="*/ 2000250 h 2964860"/>
                <a:gd name="connsiteX7" fmla="*/ 1454150 w 1998786"/>
                <a:gd name="connsiteY7" fmla="*/ 2799760 h 2964860"/>
                <a:gd name="connsiteX8" fmla="*/ 977900 w 1998786"/>
                <a:gd name="connsiteY8" fmla="*/ 2964860 h 2964860"/>
                <a:gd name="connsiteX9" fmla="*/ 0 w 1998786"/>
                <a:gd name="connsiteY9" fmla="*/ 774110 h 2964860"/>
                <a:gd name="connsiteX0" fmla="*/ 0 w 1998786"/>
                <a:gd name="connsiteY0" fmla="*/ 774110 h 2964860"/>
                <a:gd name="connsiteX1" fmla="*/ 527050 w 1998786"/>
                <a:gd name="connsiteY1" fmla="*/ 615360 h 2964860"/>
                <a:gd name="connsiteX2" fmla="*/ 906586 w 1998786"/>
                <a:gd name="connsiteY2" fmla="*/ 1524000 h 2964860"/>
                <a:gd name="connsiteX3" fmla="*/ 1725736 w 1998786"/>
                <a:gd name="connsiteY3" fmla="*/ 1193800 h 2964860"/>
                <a:gd name="connsiteX4" fmla="*/ 1344736 w 1998786"/>
                <a:gd name="connsiteY4" fmla="*/ 0 h 2964860"/>
                <a:gd name="connsiteX5" fmla="*/ 1630486 w 1998786"/>
                <a:gd name="connsiteY5" fmla="*/ 679450 h 2964860"/>
                <a:gd name="connsiteX6" fmla="*/ 1998786 w 1998786"/>
                <a:gd name="connsiteY6" fmla="*/ 1606550 h 2964860"/>
                <a:gd name="connsiteX7" fmla="*/ 1084386 w 1998786"/>
                <a:gd name="connsiteY7" fmla="*/ 2000250 h 2964860"/>
                <a:gd name="connsiteX8" fmla="*/ 1454150 w 1998786"/>
                <a:gd name="connsiteY8" fmla="*/ 2799760 h 2964860"/>
                <a:gd name="connsiteX9" fmla="*/ 977900 w 1998786"/>
                <a:gd name="connsiteY9" fmla="*/ 2964860 h 2964860"/>
                <a:gd name="connsiteX10" fmla="*/ 0 w 1998786"/>
                <a:gd name="connsiteY10" fmla="*/ 774110 h 2964860"/>
                <a:gd name="connsiteX0" fmla="*/ 0 w 1998786"/>
                <a:gd name="connsiteY0" fmla="*/ 932860 h 3123610"/>
                <a:gd name="connsiteX1" fmla="*/ 527050 w 1998786"/>
                <a:gd name="connsiteY1" fmla="*/ 774110 h 3123610"/>
                <a:gd name="connsiteX2" fmla="*/ 906586 w 1998786"/>
                <a:gd name="connsiteY2" fmla="*/ 1682750 h 3123610"/>
                <a:gd name="connsiteX3" fmla="*/ 1725736 w 1998786"/>
                <a:gd name="connsiteY3" fmla="*/ 1352550 h 3123610"/>
                <a:gd name="connsiteX4" fmla="*/ 1344736 w 1998786"/>
                <a:gd name="connsiteY4" fmla="*/ 158750 h 3123610"/>
                <a:gd name="connsiteX5" fmla="*/ 1738436 w 1998786"/>
                <a:gd name="connsiteY5" fmla="*/ 0 h 3123610"/>
                <a:gd name="connsiteX6" fmla="*/ 1998786 w 1998786"/>
                <a:gd name="connsiteY6" fmla="*/ 1765300 h 3123610"/>
                <a:gd name="connsiteX7" fmla="*/ 1084386 w 1998786"/>
                <a:gd name="connsiteY7" fmla="*/ 2159000 h 3123610"/>
                <a:gd name="connsiteX8" fmla="*/ 1454150 w 1998786"/>
                <a:gd name="connsiteY8" fmla="*/ 2958510 h 3123610"/>
                <a:gd name="connsiteX9" fmla="*/ 977900 w 1998786"/>
                <a:gd name="connsiteY9" fmla="*/ 3123610 h 3123610"/>
                <a:gd name="connsiteX10" fmla="*/ 0 w 1998786"/>
                <a:gd name="connsiteY10" fmla="*/ 932860 h 3123610"/>
                <a:gd name="connsiteX0" fmla="*/ 0 w 1998786"/>
                <a:gd name="connsiteY0" fmla="*/ 932860 h 3123610"/>
                <a:gd name="connsiteX1" fmla="*/ 527050 w 1998786"/>
                <a:gd name="connsiteY1" fmla="*/ 774110 h 3123610"/>
                <a:gd name="connsiteX2" fmla="*/ 906586 w 1998786"/>
                <a:gd name="connsiteY2" fmla="*/ 1682750 h 3123610"/>
                <a:gd name="connsiteX3" fmla="*/ 1725736 w 1998786"/>
                <a:gd name="connsiteY3" fmla="*/ 1352550 h 3123610"/>
                <a:gd name="connsiteX4" fmla="*/ 1344736 w 1998786"/>
                <a:gd name="connsiteY4" fmla="*/ 158750 h 3123610"/>
                <a:gd name="connsiteX5" fmla="*/ 1738436 w 1998786"/>
                <a:gd name="connsiteY5" fmla="*/ 0 h 3123610"/>
                <a:gd name="connsiteX6" fmla="*/ 1884486 w 1998786"/>
                <a:gd name="connsiteY6" fmla="*/ 996950 h 3123610"/>
                <a:gd name="connsiteX7" fmla="*/ 1998786 w 1998786"/>
                <a:gd name="connsiteY7" fmla="*/ 1765300 h 3123610"/>
                <a:gd name="connsiteX8" fmla="*/ 1084386 w 1998786"/>
                <a:gd name="connsiteY8" fmla="*/ 2159000 h 3123610"/>
                <a:gd name="connsiteX9" fmla="*/ 1454150 w 1998786"/>
                <a:gd name="connsiteY9" fmla="*/ 2958510 h 3123610"/>
                <a:gd name="connsiteX10" fmla="*/ 977900 w 1998786"/>
                <a:gd name="connsiteY10" fmla="*/ 3123610 h 3123610"/>
                <a:gd name="connsiteX11" fmla="*/ 0 w 1998786"/>
                <a:gd name="connsiteY11" fmla="*/ 932860 h 3123610"/>
                <a:gd name="connsiteX0" fmla="*/ 0 w 1998786"/>
                <a:gd name="connsiteY0" fmla="*/ 932860 h 3123610"/>
                <a:gd name="connsiteX1" fmla="*/ 527050 w 1998786"/>
                <a:gd name="connsiteY1" fmla="*/ 774110 h 3123610"/>
                <a:gd name="connsiteX2" fmla="*/ 906586 w 1998786"/>
                <a:gd name="connsiteY2" fmla="*/ 1682750 h 3123610"/>
                <a:gd name="connsiteX3" fmla="*/ 1725736 w 1998786"/>
                <a:gd name="connsiteY3" fmla="*/ 1352550 h 3123610"/>
                <a:gd name="connsiteX4" fmla="*/ 1344736 w 1998786"/>
                <a:gd name="connsiteY4" fmla="*/ 158750 h 3123610"/>
                <a:gd name="connsiteX5" fmla="*/ 1738436 w 1998786"/>
                <a:gd name="connsiteY5" fmla="*/ 0 h 3123610"/>
                <a:gd name="connsiteX6" fmla="*/ 1884486 w 1998786"/>
                <a:gd name="connsiteY6" fmla="*/ 996950 h 3123610"/>
                <a:gd name="connsiteX7" fmla="*/ 1998786 w 1998786"/>
                <a:gd name="connsiteY7" fmla="*/ 1765300 h 3123610"/>
                <a:gd name="connsiteX8" fmla="*/ 1935286 w 1998786"/>
                <a:gd name="connsiteY8" fmla="*/ 1778000 h 3123610"/>
                <a:gd name="connsiteX9" fmla="*/ 1084386 w 1998786"/>
                <a:gd name="connsiteY9" fmla="*/ 2159000 h 3123610"/>
                <a:gd name="connsiteX10" fmla="*/ 1454150 w 1998786"/>
                <a:gd name="connsiteY10" fmla="*/ 2958510 h 3123610"/>
                <a:gd name="connsiteX11" fmla="*/ 977900 w 1998786"/>
                <a:gd name="connsiteY11" fmla="*/ 3123610 h 3123610"/>
                <a:gd name="connsiteX12" fmla="*/ 0 w 1998786"/>
                <a:gd name="connsiteY12" fmla="*/ 932860 h 3123610"/>
                <a:gd name="connsiteX0" fmla="*/ 0 w 1998786"/>
                <a:gd name="connsiteY0" fmla="*/ 932860 h 3123610"/>
                <a:gd name="connsiteX1" fmla="*/ 527050 w 1998786"/>
                <a:gd name="connsiteY1" fmla="*/ 774110 h 3123610"/>
                <a:gd name="connsiteX2" fmla="*/ 906586 w 1998786"/>
                <a:gd name="connsiteY2" fmla="*/ 1682750 h 3123610"/>
                <a:gd name="connsiteX3" fmla="*/ 1725736 w 1998786"/>
                <a:gd name="connsiteY3" fmla="*/ 1352550 h 3123610"/>
                <a:gd name="connsiteX4" fmla="*/ 1344736 w 1998786"/>
                <a:gd name="connsiteY4" fmla="*/ 158750 h 3123610"/>
                <a:gd name="connsiteX5" fmla="*/ 1738436 w 1998786"/>
                <a:gd name="connsiteY5" fmla="*/ 0 h 3123610"/>
                <a:gd name="connsiteX6" fmla="*/ 1884486 w 1998786"/>
                <a:gd name="connsiteY6" fmla="*/ 996950 h 3123610"/>
                <a:gd name="connsiteX7" fmla="*/ 1998786 w 1998786"/>
                <a:gd name="connsiteY7" fmla="*/ 1765300 h 3123610"/>
                <a:gd name="connsiteX8" fmla="*/ 1935286 w 1998786"/>
                <a:gd name="connsiteY8" fmla="*/ 1778000 h 3123610"/>
                <a:gd name="connsiteX9" fmla="*/ 1084386 w 1998786"/>
                <a:gd name="connsiteY9" fmla="*/ 2159000 h 3123610"/>
                <a:gd name="connsiteX10" fmla="*/ 1454150 w 1998786"/>
                <a:gd name="connsiteY10" fmla="*/ 2958510 h 3123610"/>
                <a:gd name="connsiteX11" fmla="*/ 977900 w 1998786"/>
                <a:gd name="connsiteY11" fmla="*/ 3123610 h 3123610"/>
                <a:gd name="connsiteX12" fmla="*/ 0 w 1998786"/>
                <a:gd name="connsiteY12" fmla="*/ 932860 h 3123610"/>
                <a:gd name="connsiteX0" fmla="*/ 0 w 2055936"/>
                <a:gd name="connsiteY0" fmla="*/ 932860 h 3123610"/>
                <a:gd name="connsiteX1" fmla="*/ 527050 w 2055936"/>
                <a:gd name="connsiteY1" fmla="*/ 774110 h 3123610"/>
                <a:gd name="connsiteX2" fmla="*/ 906586 w 2055936"/>
                <a:gd name="connsiteY2" fmla="*/ 1682750 h 3123610"/>
                <a:gd name="connsiteX3" fmla="*/ 1725736 w 2055936"/>
                <a:gd name="connsiteY3" fmla="*/ 1352550 h 3123610"/>
                <a:gd name="connsiteX4" fmla="*/ 1344736 w 2055936"/>
                <a:gd name="connsiteY4" fmla="*/ 158750 h 3123610"/>
                <a:gd name="connsiteX5" fmla="*/ 1738436 w 2055936"/>
                <a:gd name="connsiteY5" fmla="*/ 0 h 3123610"/>
                <a:gd name="connsiteX6" fmla="*/ 1884486 w 2055936"/>
                <a:gd name="connsiteY6" fmla="*/ 996950 h 3123610"/>
                <a:gd name="connsiteX7" fmla="*/ 2055936 w 2055936"/>
                <a:gd name="connsiteY7" fmla="*/ 1898650 h 3123610"/>
                <a:gd name="connsiteX8" fmla="*/ 1935286 w 2055936"/>
                <a:gd name="connsiteY8" fmla="*/ 1778000 h 3123610"/>
                <a:gd name="connsiteX9" fmla="*/ 1084386 w 2055936"/>
                <a:gd name="connsiteY9" fmla="*/ 2159000 h 3123610"/>
                <a:gd name="connsiteX10" fmla="*/ 1454150 w 2055936"/>
                <a:gd name="connsiteY10" fmla="*/ 2958510 h 3123610"/>
                <a:gd name="connsiteX11" fmla="*/ 977900 w 2055936"/>
                <a:gd name="connsiteY11" fmla="*/ 3123610 h 3123610"/>
                <a:gd name="connsiteX12" fmla="*/ 0 w 2055936"/>
                <a:gd name="connsiteY12" fmla="*/ 932860 h 3123610"/>
                <a:gd name="connsiteX0" fmla="*/ 0 w 2125786"/>
                <a:gd name="connsiteY0" fmla="*/ 932860 h 3123610"/>
                <a:gd name="connsiteX1" fmla="*/ 527050 w 2125786"/>
                <a:gd name="connsiteY1" fmla="*/ 774110 h 3123610"/>
                <a:gd name="connsiteX2" fmla="*/ 906586 w 2125786"/>
                <a:gd name="connsiteY2" fmla="*/ 1682750 h 3123610"/>
                <a:gd name="connsiteX3" fmla="*/ 1725736 w 2125786"/>
                <a:gd name="connsiteY3" fmla="*/ 1352550 h 3123610"/>
                <a:gd name="connsiteX4" fmla="*/ 1344736 w 2125786"/>
                <a:gd name="connsiteY4" fmla="*/ 158750 h 3123610"/>
                <a:gd name="connsiteX5" fmla="*/ 1738436 w 2125786"/>
                <a:gd name="connsiteY5" fmla="*/ 0 h 3123610"/>
                <a:gd name="connsiteX6" fmla="*/ 2125786 w 2125786"/>
                <a:gd name="connsiteY6" fmla="*/ 895350 h 3123610"/>
                <a:gd name="connsiteX7" fmla="*/ 2055936 w 2125786"/>
                <a:gd name="connsiteY7" fmla="*/ 1898650 h 3123610"/>
                <a:gd name="connsiteX8" fmla="*/ 1935286 w 2125786"/>
                <a:gd name="connsiteY8" fmla="*/ 1778000 h 3123610"/>
                <a:gd name="connsiteX9" fmla="*/ 1084386 w 2125786"/>
                <a:gd name="connsiteY9" fmla="*/ 2159000 h 3123610"/>
                <a:gd name="connsiteX10" fmla="*/ 1454150 w 2125786"/>
                <a:gd name="connsiteY10" fmla="*/ 2958510 h 3123610"/>
                <a:gd name="connsiteX11" fmla="*/ 977900 w 2125786"/>
                <a:gd name="connsiteY11" fmla="*/ 3123610 h 3123610"/>
                <a:gd name="connsiteX12" fmla="*/ 0 w 2125786"/>
                <a:gd name="connsiteY12" fmla="*/ 932860 h 3123610"/>
                <a:gd name="connsiteX0" fmla="*/ 0 w 2132136"/>
                <a:gd name="connsiteY0" fmla="*/ 932860 h 3123610"/>
                <a:gd name="connsiteX1" fmla="*/ 527050 w 2132136"/>
                <a:gd name="connsiteY1" fmla="*/ 774110 h 3123610"/>
                <a:gd name="connsiteX2" fmla="*/ 906586 w 2132136"/>
                <a:gd name="connsiteY2" fmla="*/ 1682750 h 3123610"/>
                <a:gd name="connsiteX3" fmla="*/ 1725736 w 2132136"/>
                <a:gd name="connsiteY3" fmla="*/ 1352550 h 3123610"/>
                <a:gd name="connsiteX4" fmla="*/ 1344736 w 2132136"/>
                <a:gd name="connsiteY4" fmla="*/ 158750 h 3123610"/>
                <a:gd name="connsiteX5" fmla="*/ 1738436 w 2132136"/>
                <a:gd name="connsiteY5" fmla="*/ 0 h 3123610"/>
                <a:gd name="connsiteX6" fmla="*/ 2132136 w 2132136"/>
                <a:gd name="connsiteY6" fmla="*/ 876300 h 3123610"/>
                <a:gd name="connsiteX7" fmla="*/ 2055936 w 2132136"/>
                <a:gd name="connsiteY7" fmla="*/ 1898650 h 3123610"/>
                <a:gd name="connsiteX8" fmla="*/ 1935286 w 2132136"/>
                <a:gd name="connsiteY8" fmla="*/ 1778000 h 3123610"/>
                <a:gd name="connsiteX9" fmla="*/ 1084386 w 2132136"/>
                <a:gd name="connsiteY9" fmla="*/ 2159000 h 3123610"/>
                <a:gd name="connsiteX10" fmla="*/ 1454150 w 2132136"/>
                <a:gd name="connsiteY10" fmla="*/ 2958510 h 3123610"/>
                <a:gd name="connsiteX11" fmla="*/ 977900 w 2132136"/>
                <a:gd name="connsiteY11" fmla="*/ 3123610 h 3123610"/>
                <a:gd name="connsiteX12" fmla="*/ 0 w 2132136"/>
                <a:gd name="connsiteY12" fmla="*/ 932860 h 3123610"/>
                <a:gd name="connsiteX0" fmla="*/ 0 w 2132136"/>
                <a:gd name="connsiteY0" fmla="*/ 932860 h 3123610"/>
                <a:gd name="connsiteX1" fmla="*/ 527050 w 2132136"/>
                <a:gd name="connsiteY1" fmla="*/ 774110 h 3123610"/>
                <a:gd name="connsiteX2" fmla="*/ 906586 w 2132136"/>
                <a:gd name="connsiteY2" fmla="*/ 1682750 h 3123610"/>
                <a:gd name="connsiteX3" fmla="*/ 1725736 w 2132136"/>
                <a:gd name="connsiteY3" fmla="*/ 1352550 h 3123610"/>
                <a:gd name="connsiteX4" fmla="*/ 1344736 w 2132136"/>
                <a:gd name="connsiteY4" fmla="*/ 158750 h 3123610"/>
                <a:gd name="connsiteX5" fmla="*/ 1738436 w 2132136"/>
                <a:gd name="connsiteY5" fmla="*/ 0 h 3123610"/>
                <a:gd name="connsiteX6" fmla="*/ 2132136 w 2132136"/>
                <a:gd name="connsiteY6" fmla="*/ 876300 h 3123610"/>
                <a:gd name="connsiteX7" fmla="*/ 2113086 w 2132136"/>
                <a:gd name="connsiteY7" fmla="*/ 996950 h 3123610"/>
                <a:gd name="connsiteX8" fmla="*/ 2055936 w 2132136"/>
                <a:gd name="connsiteY8" fmla="*/ 1898650 h 3123610"/>
                <a:gd name="connsiteX9" fmla="*/ 1935286 w 2132136"/>
                <a:gd name="connsiteY9" fmla="*/ 1778000 h 3123610"/>
                <a:gd name="connsiteX10" fmla="*/ 1084386 w 2132136"/>
                <a:gd name="connsiteY10" fmla="*/ 2159000 h 3123610"/>
                <a:gd name="connsiteX11" fmla="*/ 1454150 w 2132136"/>
                <a:gd name="connsiteY11" fmla="*/ 2958510 h 3123610"/>
                <a:gd name="connsiteX12" fmla="*/ 977900 w 2132136"/>
                <a:gd name="connsiteY12" fmla="*/ 3123610 h 3123610"/>
                <a:gd name="connsiteX13" fmla="*/ 0 w 2132136"/>
                <a:gd name="connsiteY13" fmla="*/ 932860 h 3123610"/>
                <a:gd name="connsiteX0" fmla="*/ 0 w 2690936"/>
                <a:gd name="connsiteY0" fmla="*/ 932860 h 3123610"/>
                <a:gd name="connsiteX1" fmla="*/ 527050 w 2690936"/>
                <a:gd name="connsiteY1" fmla="*/ 774110 h 3123610"/>
                <a:gd name="connsiteX2" fmla="*/ 906586 w 2690936"/>
                <a:gd name="connsiteY2" fmla="*/ 1682750 h 3123610"/>
                <a:gd name="connsiteX3" fmla="*/ 1725736 w 2690936"/>
                <a:gd name="connsiteY3" fmla="*/ 1352550 h 3123610"/>
                <a:gd name="connsiteX4" fmla="*/ 1344736 w 2690936"/>
                <a:gd name="connsiteY4" fmla="*/ 158750 h 3123610"/>
                <a:gd name="connsiteX5" fmla="*/ 1738436 w 2690936"/>
                <a:gd name="connsiteY5" fmla="*/ 0 h 3123610"/>
                <a:gd name="connsiteX6" fmla="*/ 2132136 w 2690936"/>
                <a:gd name="connsiteY6" fmla="*/ 876300 h 3123610"/>
                <a:gd name="connsiteX7" fmla="*/ 2690936 w 2690936"/>
                <a:gd name="connsiteY7" fmla="*/ 673100 h 3123610"/>
                <a:gd name="connsiteX8" fmla="*/ 2055936 w 2690936"/>
                <a:gd name="connsiteY8" fmla="*/ 1898650 h 3123610"/>
                <a:gd name="connsiteX9" fmla="*/ 1935286 w 2690936"/>
                <a:gd name="connsiteY9" fmla="*/ 1778000 h 3123610"/>
                <a:gd name="connsiteX10" fmla="*/ 1084386 w 2690936"/>
                <a:gd name="connsiteY10" fmla="*/ 2159000 h 3123610"/>
                <a:gd name="connsiteX11" fmla="*/ 1454150 w 2690936"/>
                <a:gd name="connsiteY11" fmla="*/ 2958510 h 3123610"/>
                <a:gd name="connsiteX12" fmla="*/ 977900 w 2690936"/>
                <a:gd name="connsiteY12" fmla="*/ 3123610 h 3123610"/>
                <a:gd name="connsiteX13" fmla="*/ 0 w 2690936"/>
                <a:gd name="connsiteY13" fmla="*/ 932860 h 3123610"/>
                <a:gd name="connsiteX0" fmla="*/ 0 w 2690936"/>
                <a:gd name="connsiteY0" fmla="*/ 932860 h 3123610"/>
                <a:gd name="connsiteX1" fmla="*/ 527050 w 2690936"/>
                <a:gd name="connsiteY1" fmla="*/ 774110 h 3123610"/>
                <a:gd name="connsiteX2" fmla="*/ 906586 w 2690936"/>
                <a:gd name="connsiteY2" fmla="*/ 1682750 h 3123610"/>
                <a:gd name="connsiteX3" fmla="*/ 1725736 w 2690936"/>
                <a:gd name="connsiteY3" fmla="*/ 1352550 h 3123610"/>
                <a:gd name="connsiteX4" fmla="*/ 1344736 w 2690936"/>
                <a:gd name="connsiteY4" fmla="*/ 158750 h 3123610"/>
                <a:gd name="connsiteX5" fmla="*/ 1738436 w 2690936"/>
                <a:gd name="connsiteY5" fmla="*/ 0 h 3123610"/>
                <a:gd name="connsiteX6" fmla="*/ 2144836 w 2690936"/>
                <a:gd name="connsiteY6" fmla="*/ 895350 h 3123610"/>
                <a:gd name="connsiteX7" fmla="*/ 2690936 w 2690936"/>
                <a:gd name="connsiteY7" fmla="*/ 673100 h 3123610"/>
                <a:gd name="connsiteX8" fmla="*/ 2055936 w 2690936"/>
                <a:gd name="connsiteY8" fmla="*/ 1898650 h 3123610"/>
                <a:gd name="connsiteX9" fmla="*/ 1935286 w 2690936"/>
                <a:gd name="connsiteY9" fmla="*/ 1778000 h 3123610"/>
                <a:gd name="connsiteX10" fmla="*/ 1084386 w 2690936"/>
                <a:gd name="connsiteY10" fmla="*/ 2159000 h 3123610"/>
                <a:gd name="connsiteX11" fmla="*/ 1454150 w 2690936"/>
                <a:gd name="connsiteY11" fmla="*/ 2958510 h 3123610"/>
                <a:gd name="connsiteX12" fmla="*/ 977900 w 2690936"/>
                <a:gd name="connsiteY12" fmla="*/ 3123610 h 3123610"/>
                <a:gd name="connsiteX13" fmla="*/ 0 w 2690936"/>
                <a:gd name="connsiteY13" fmla="*/ 932860 h 3123610"/>
                <a:gd name="connsiteX0" fmla="*/ 0 w 2690936"/>
                <a:gd name="connsiteY0" fmla="*/ 932860 h 3123610"/>
                <a:gd name="connsiteX1" fmla="*/ 527050 w 2690936"/>
                <a:gd name="connsiteY1" fmla="*/ 774110 h 3123610"/>
                <a:gd name="connsiteX2" fmla="*/ 906586 w 2690936"/>
                <a:gd name="connsiteY2" fmla="*/ 1682750 h 3123610"/>
                <a:gd name="connsiteX3" fmla="*/ 1725736 w 2690936"/>
                <a:gd name="connsiteY3" fmla="*/ 1352550 h 3123610"/>
                <a:gd name="connsiteX4" fmla="*/ 1344736 w 2690936"/>
                <a:gd name="connsiteY4" fmla="*/ 158750 h 3123610"/>
                <a:gd name="connsiteX5" fmla="*/ 1738436 w 2690936"/>
                <a:gd name="connsiteY5" fmla="*/ 0 h 3123610"/>
                <a:gd name="connsiteX6" fmla="*/ 2151186 w 2690936"/>
                <a:gd name="connsiteY6" fmla="*/ 990600 h 3123610"/>
                <a:gd name="connsiteX7" fmla="*/ 2690936 w 2690936"/>
                <a:gd name="connsiteY7" fmla="*/ 673100 h 3123610"/>
                <a:gd name="connsiteX8" fmla="*/ 2055936 w 2690936"/>
                <a:gd name="connsiteY8" fmla="*/ 1898650 h 3123610"/>
                <a:gd name="connsiteX9" fmla="*/ 1935286 w 2690936"/>
                <a:gd name="connsiteY9" fmla="*/ 1778000 h 3123610"/>
                <a:gd name="connsiteX10" fmla="*/ 1084386 w 2690936"/>
                <a:gd name="connsiteY10" fmla="*/ 2159000 h 3123610"/>
                <a:gd name="connsiteX11" fmla="*/ 1454150 w 2690936"/>
                <a:gd name="connsiteY11" fmla="*/ 2958510 h 3123610"/>
                <a:gd name="connsiteX12" fmla="*/ 977900 w 2690936"/>
                <a:gd name="connsiteY12" fmla="*/ 3123610 h 3123610"/>
                <a:gd name="connsiteX13" fmla="*/ 0 w 2690936"/>
                <a:gd name="connsiteY13" fmla="*/ 932860 h 3123610"/>
                <a:gd name="connsiteX0" fmla="*/ 0 w 2690936"/>
                <a:gd name="connsiteY0" fmla="*/ 932860 h 3123610"/>
                <a:gd name="connsiteX1" fmla="*/ 527050 w 2690936"/>
                <a:gd name="connsiteY1" fmla="*/ 774110 h 3123610"/>
                <a:gd name="connsiteX2" fmla="*/ 906586 w 2690936"/>
                <a:gd name="connsiteY2" fmla="*/ 1682750 h 3123610"/>
                <a:gd name="connsiteX3" fmla="*/ 1725736 w 2690936"/>
                <a:gd name="connsiteY3" fmla="*/ 1352550 h 3123610"/>
                <a:gd name="connsiteX4" fmla="*/ 1344736 w 2690936"/>
                <a:gd name="connsiteY4" fmla="*/ 158750 h 3123610"/>
                <a:gd name="connsiteX5" fmla="*/ 1738436 w 2690936"/>
                <a:gd name="connsiteY5" fmla="*/ 0 h 3123610"/>
                <a:gd name="connsiteX6" fmla="*/ 2125786 w 2690936"/>
                <a:gd name="connsiteY6" fmla="*/ 958850 h 3123610"/>
                <a:gd name="connsiteX7" fmla="*/ 2690936 w 2690936"/>
                <a:gd name="connsiteY7" fmla="*/ 673100 h 3123610"/>
                <a:gd name="connsiteX8" fmla="*/ 2055936 w 2690936"/>
                <a:gd name="connsiteY8" fmla="*/ 1898650 h 3123610"/>
                <a:gd name="connsiteX9" fmla="*/ 1935286 w 2690936"/>
                <a:gd name="connsiteY9" fmla="*/ 1778000 h 3123610"/>
                <a:gd name="connsiteX10" fmla="*/ 1084386 w 2690936"/>
                <a:gd name="connsiteY10" fmla="*/ 2159000 h 3123610"/>
                <a:gd name="connsiteX11" fmla="*/ 1454150 w 2690936"/>
                <a:gd name="connsiteY11" fmla="*/ 2958510 h 3123610"/>
                <a:gd name="connsiteX12" fmla="*/ 977900 w 2690936"/>
                <a:gd name="connsiteY12" fmla="*/ 3123610 h 3123610"/>
                <a:gd name="connsiteX13" fmla="*/ 0 w 2690936"/>
                <a:gd name="connsiteY13" fmla="*/ 932860 h 3123610"/>
                <a:gd name="connsiteX0" fmla="*/ 0 w 2690936"/>
                <a:gd name="connsiteY0" fmla="*/ 932860 h 3123610"/>
                <a:gd name="connsiteX1" fmla="*/ 527050 w 2690936"/>
                <a:gd name="connsiteY1" fmla="*/ 774110 h 3123610"/>
                <a:gd name="connsiteX2" fmla="*/ 906586 w 2690936"/>
                <a:gd name="connsiteY2" fmla="*/ 1682750 h 3123610"/>
                <a:gd name="connsiteX3" fmla="*/ 1725736 w 2690936"/>
                <a:gd name="connsiteY3" fmla="*/ 1352550 h 3123610"/>
                <a:gd name="connsiteX4" fmla="*/ 1344736 w 2690936"/>
                <a:gd name="connsiteY4" fmla="*/ 158750 h 3123610"/>
                <a:gd name="connsiteX5" fmla="*/ 1738436 w 2690936"/>
                <a:gd name="connsiteY5" fmla="*/ 0 h 3123610"/>
                <a:gd name="connsiteX6" fmla="*/ 2125786 w 2690936"/>
                <a:gd name="connsiteY6" fmla="*/ 958850 h 3123610"/>
                <a:gd name="connsiteX7" fmla="*/ 2690936 w 2690936"/>
                <a:gd name="connsiteY7" fmla="*/ 673100 h 3123610"/>
                <a:gd name="connsiteX8" fmla="*/ 2468686 w 2690936"/>
                <a:gd name="connsiteY8" fmla="*/ 1092200 h 3123610"/>
                <a:gd name="connsiteX9" fmla="*/ 2055936 w 2690936"/>
                <a:gd name="connsiteY9" fmla="*/ 1898650 h 3123610"/>
                <a:gd name="connsiteX10" fmla="*/ 1935286 w 2690936"/>
                <a:gd name="connsiteY10" fmla="*/ 1778000 h 3123610"/>
                <a:gd name="connsiteX11" fmla="*/ 1084386 w 2690936"/>
                <a:gd name="connsiteY11" fmla="*/ 2159000 h 3123610"/>
                <a:gd name="connsiteX12" fmla="*/ 1454150 w 2690936"/>
                <a:gd name="connsiteY12" fmla="*/ 2958510 h 3123610"/>
                <a:gd name="connsiteX13" fmla="*/ 977900 w 2690936"/>
                <a:gd name="connsiteY13" fmla="*/ 3123610 h 3123610"/>
                <a:gd name="connsiteX14" fmla="*/ 0 w 2690936"/>
                <a:gd name="connsiteY14" fmla="*/ 932860 h 3123610"/>
                <a:gd name="connsiteX0" fmla="*/ 0 w 2862386"/>
                <a:gd name="connsiteY0" fmla="*/ 932860 h 3123610"/>
                <a:gd name="connsiteX1" fmla="*/ 527050 w 2862386"/>
                <a:gd name="connsiteY1" fmla="*/ 774110 h 3123610"/>
                <a:gd name="connsiteX2" fmla="*/ 906586 w 2862386"/>
                <a:gd name="connsiteY2" fmla="*/ 1682750 h 3123610"/>
                <a:gd name="connsiteX3" fmla="*/ 1725736 w 2862386"/>
                <a:gd name="connsiteY3" fmla="*/ 1352550 h 3123610"/>
                <a:gd name="connsiteX4" fmla="*/ 1344736 w 2862386"/>
                <a:gd name="connsiteY4" fmla="*/ 158750 h 3123610"/>
                <a:gd name="connsiteX5" fmla="*/ 1738436 w 2862386"/>
                <a:gd name="connsiteY5" fmla="*/ 0 h 3123610"/>
                <a:gd name="connsiteX6" fmla="*/ 2125786 w 2862386"/>
                <a:gd name="connsiteY6" fmla="*/ 958850 h 3123610"/>
                <a:gd name="connsiteX7" fmla="*/ 2690936 w 2862386"/>
                <a:gd name="connsiteY7" fmla="*/ 673100 h 3123610"/>
                <a:gd name="connsiteX8" fmla="*/ 2862386 w 2862386"/>
                <a:gd name="connsiteY8" fmla="*/ 1066800 h 3123610"/>
                <a:gd name="connsiteX9" fmla="*/ 2055936 w 2862386"/>
                <a:gd name="connsiteY9" fmla="*/ 1898650 h 3123610"/>
                <a:gd name="connsiteX10" fmla="*/ 1935286 w 2862386"/>
                <a:gd name="connsiteY10" fmla="*/ 1778000 h 3123610"/>
                <a:gd name="connsiteX11" fmla="*/ 1084386 w 2862386"/>
                <a:gd name="connsiteY11" fmla="*/ 2159000 h 3123610"/>
                <a:gd name="connsiteX12" fmla="*/ 1454150 w 2862386"/>
                <a:gd name="connsiteY12" fmla="*/ 2958510 h 3123610"/>
                <a:gd name="connsiteX13" fmla="*/ 977900 w 2862386"/>
                <a:gd name="connsiteY13" fmla="*/ 3123610 h 3123610"/>
                <a:gd name="connsiteX14" fmla="*/ 0 w 2862386"/>
                <a:gd name="connsiteY14" fmla="*/ 932860 h 3123610"/>
                <a:gd name="connsiteX0" fmla="*/ 0 w 2862386"/>
                <a:gd name="connsiteY0" fmla="*/ 932860 h 3123610"/>
                <a:gd name="connsiteX1" fmla="*/ 527050 w 2862386"/>
                <a:gd name="connsiteY1" fmla="*/ 774110 h 3123610"/>
                <a:gd name="connsiteX2" fmla="*/ 906586 w 2862386"/>
                <a:gd name="connsiteY2" fmla="*/ 1682750 h 3123610"/>
                <a:gd name="connsiteX3" fmla="*/ 1725736 w 2862386"/>
                <a:gd name="connsiteY3" fmla="*/ 1352550 h 3123610"/>
                <a:gd name="connsiteX4" fmla="*/ 1344736 w 2862386"/>
                <a:gd name="connsiteY4" fmla="*/ 158750 h 3123610"/>
                <a:gd name="connsiteX5" fmla="*/ 1738436 w 2862386"/>
                <a:gd name="connsiteY5" fmla="*/ 0 h 3123610"/>
                <a:gd name="connsiteX6" fmla="*/ 2125786 w 2862386"/>
                <a:gd name="connsiteY6" fmla="*/ 958850 h 3123610"/>
                <a:gd name="connsiteX7" fmla="*/ 2690936 w 2862386"/>
                <a:gd name="connsiteY7" fmla="*/ 673100 h 3123610"/>
                <a:gd name="connsiteX8" fmla="*/ 2862386 w 2862386"/>
                <a:gd name="connsiteY8" fmla="*/ 1066800 h 3123610"/>
                <a:gd name="connsiteX9" fmla="*/ 2665536 w 2862386"/>
                <a:gd name="connsiteY9" fmla="*/ 1143000 h 3123610"/>
                <a:gd name="connsiteX10" fmla="*/ 2055936 w 2862386"/>
                <a:gd name="connsiteY10" fmla="*/ 1898650 h 3123610"/>
                <a:gd name="connsiteX11" fmla="*/ 1935286 w 2862386"/>
                <a:gd name="connsiteY11" fmla="*/ 1778000 h 3123610"/>
                <a:gd name="connsiteX12" fmla="*/ 1084386 w 2862386"/>
                <a:gd name="connsiteY12" fmla="*/ 2159000 h 3123610"/>
                <a:gd name="connsiteX13" fmla="*/ 1454150 w 2862386"/>
                <a:gd name="connsiteY13" fmla="*/ 2958510 h 3123610"/>
                <a:gd name="connsiteX14" fmla="*/ 977900 w 2862386"/>
                <a:gd name="connsiteY14" fmla="*/ 3123610 h 3123610"/>
                <a:gd name="connsiteX15" fmla="*/ 0 w 2862386"/>
                <a:gd name="connsiteY15" fmla="*/ 932860 h 3123610"/>
                <a:gd name="connsiteX0" fmla="*/ 0 w 2862386"/>
                <a:gd name="connsiteY0" fmla="*/ 932860 h 3123610"/>
                <a:gd name="connsiteX1" fmla="*/ 527050 w 2862386"/>
                <a:gd name="connsiteY1" fmla="*/ 774110 h 3123610"/>
                <a:gd name="connsiteX2" fmla="*/ 906586 w 2862386"/>
                <a:gd name="connsiteY2" fmla="*/ 1682750 h 3123610"/>
                <a:gd name="connsiteX3" fmla="*/ 1725736 w 2862386"/>
                <a:gd name="connsiteY3" fmla="*/ 1352550 h 3123610"/>
                <a:gd name="connsiteX4" fmla="*/ 1344736 w 2862386"/>
                <a:gd name="connsiteY4" fmla="*/ 158750 h 3123610"/>
                <a:gd name="connsiteX5" fmla="*/ 1738436 w 2862386"/>
                <a:gd name="connsiteY5" fmla="*/ 0 h 3123610"/>
                <a:gd name="connsiteX6" fmla="*/ 2125786 w 2862386"/>
                <a:gd name="connsiteY6" fmla="*/ 958850 h 3123610"/>
                <a:gd name="connsiteX7" fmla="*/ 2690936 w 2862386"/>
                <a:gd name="connsiteY7" fmla="*/ 673100 h 3123610"/>
                <a:gd name="connsiteX8" fmla="*/ 2862386 w 2862386"/>
                <a:gd name="connsiteY8" fmla="*/ 1066800 h 3123610"/>
                <a:gd name="connsiteX9" fmla="*/ 2665536 w 2862386"/>
                <a:gd name="connsiteY9" fmla="*/ 1143000 h 3123610"/>
                <a:gd name="connsiteX10" fmla="*/ 2817936 w 2862386"/>
                <a:gd name="connsiteY10" fmla="*/ 1327150 h 3123610"/>
                <a:gd name="connsiteX11" fmla="*/ 2055936 w 2862386"/>
                <a:gd name="connsiteY11" fmla="*/ 1898650 h 3123610"/>
                <a:gd name="connsiteX12" fmla="*/ 1935286 w 2862386"/>
                <a:gd name="connsiteY12" fmla="*/ 1778000 h 3123610"/>
                <a:gd name="connsiteX13" fmla="*/ 1084386 w 2862386"/>
                <a:gd name="connsiteY13" fmla="*/ 2159000 h 3123610"/>
                <a:gd name="connsiteX14" fmla="*/ 1454150 w 2862386"/>
                <a:gd name="connsiteY14" fmla="*/ 2958510 h 3123610"/>
                <a:gd name="connsiteX15" fmla="*/ 977900 w 2862386"/>
                <a:gd name="connsiteY15" fmla="*/ 3123610 h 3123610"/>
                <a:gd name="connsiteX16" fmla="*/ 0 w 2862386"/>
                <a:gd name="connsiteY16" fmla="*/ 932860 h 3123610"/>
                <a:gd name="connsiteX0" fmla="*/ 0 w 2862386"/>
                <a:gd name="connsiteY0" fmla="*/ 932860 h 3123610"/>
                <a:gd name="connsiteX1" fmla="*/ 527050 w 2862386"/>
                <a:gd name="connsiteY1" fmla="*/ 774110 h 3123610"/>
                <a:gd name="connsiteX2" fmla="*/ 906586 w 2862386"/>
                <a:gd name="connsiteY2" fmla="*/ 1682750 h 3123610"/>
                <a:gd name="connsiteX3" fmla="*/ 1725736 w 2862386"/>
                <a:gd name="connsiteY3" fmla="*/ 1352550 h 3123610"/>
                <a:gd name="connsiteX4" fmla="*/ 1344736 w 2862386"/>
                <a:gd name="connsiteY4" fmla="*/ 158750 h 3123610"/>
                <a:gd name="connsiteX5" fmla="*/ 1738436 w 2862386"/>
                <a:gd name="connsiteY5" fmla="*/ 0 h 3123610"/>
                <a:gd name="connsiteX6" fmla="*/ 2125786 w 2862386"/>
                <a:gd name="connsiteY6" fmla="*/ 958850 h 3123610"/>
                <a:gd name="connsiteX7" fmla="*/ 2690936 w 2862386"/>
                <a:gd name="connsiteY7" fmla="*/ 673100 h 3123610"/>
                <a:gd name="connsiteX8" fmla="*/ 2862386 w 2862386"/>
                <a:gd name="connsiteY8" fmla="*/ 1066800 h 3123610"/>
                <a:gd name="connsiteX9" fmla="*/ 2754436 w 2862386"/>
                <a:gd name="connsiteY9" fmla="*/ 1111250 h 3123610"/>
                <a:gd name="connsiteX10" fmla="*/ 2817936 w 2862386"/>
                <a:gd name="connsiteY10" fmla="*/ 1327150 h 3123610"/>
                <a:gd name="connsiteX11" fmla="*/ 2055936 w 2862386"/>
                <a:gd name="connsiteY11" fmla="*/ 1898650 h 3123610"/>
                <a:gd name="connsiteX12" fmla="*/ 1935286 w 2862386"/>
                <a:gd name="connsiteY12" fmla="*/ 1778000 h 3123610"/>
                <a:gd name="connsiteX13" fmla="*/ 1084386 w 2862386"/>
                <a:gd name="connsiteY13" fmla="*/ 2159000 h 3123610"/>
                <a:gd name="connsiteX14" fmla="*/ 1454150 w 2862386"/>
                <a:gd name="connsiteY14" fmla="*/ 2958510 h 3123610"/>
                <a:gd name="connsiteX15" fmla="*/ 977900 w 2862386"/>
                <a:gd name="connsiteY15" fmla="*/ 3123610 h 3123610"/>
                <a:gd name="connsiteX16" fmla="*/ 0 w 2862386"/>
                <a:gd name="connsiteY16" fmla="*/ 932860 h 3123610"/>
                <a:gd name="connsiteX0" fmla="*/ 0 w 2862386"/>
                <a:gd name="connsiteY0" fmla="*/ 932860 h 3123610"/>
                <a:gd name="connsiteX1" fmla="*/ 527050 w 2862386"/>
                <a:gd name="connsiteY1" fmla="*/ 774110 h 3123610"/>
                <a:gd name="connsiteX2" fmla="*/ 906586 w 2862386"/>
                <a:gd name="connsiteY2" fmla="*/ 1682750 h 3123610"/>
                <a:gd name="connsiteX3" fmla="*/ 1725736 w 2862386"/>
                <a:gd name="connsiteY3" fmla="*/ 1352550 h 3123610"/>
                <a:gd name="connsiteX4" fmla="*/ 1344736 w 2862386"/>
                <a:gd name="connsiteY4" fmla="*/ 158750 h 3123610"/>
                <a:gd name="connsiteX5" fmla="*/ 1738436 w 2862386"/>
                <a:gd name="connsiteY5" fmla="*/ 0 h 3123610"/>
                <a:gd name="connsiteX6" fmla="*/ 2125786 w 2862386"/>
                <a:gd name="connsiteY6" fmla="*/ 958850 h 3123610"/>
                <a:gd name="connsiteX7" fmla="*/ 2690936 w 2862386"/>
                <a:gd name="connsiteY7" fmla="*/ 673100 h 3123610"/>
                <a:gd name="connsiteX8" fmla="*/ 2862386 w 2862386"/>
                <a:gd name="connsiteY8" fmla="*/ 1066800 h 3123610"/>
                <a:gd name="connsiteX9" fmla="*/ 2754436 w 2862386"/>
                <a:gd name="connsiteY9" fmla="*/ 1111250 h 3123610"/>
                <a:gd name="connsiteX10" fmla="*/ 2817936 w 2862386"/>
                <a:gd name="connsiteY10" fmla="*/ 1327150 h 3123610"/>
                <a:gd name="connsiteX11" fmla="*/ 2055936 w 2862386"/>
                <a:gd name="connsiteY11" fmla="*/ 1898650 h 3123610"/>
                <a:gd name="connsiteX12" fmla="*/ 1935286 w 2862386"/>
                <a:gd name="connsiteY12" fmla="*/ 1778000 h 3123610"/>
                <a:gd name="connsiteX13" fmla="*/ 1084386 w 2862386"/>
                <a:gd name="connsiteY13" fmla="*/ 2159000 h 3123610"/>
                <a:gd name="connsiteX14" fmla="*/ 1454150 w 2862386"/>
                <a:gd name="connsiteY14" fmla="*/ 2958510 h 3123610"/>
                <a:gd name="connsiteX15" fmla="*/ 977900 w 2862386"/>
                <a:gd name="connsiteY15" fmla="*/ 3123610 h 3123610"/>
                <a:gd name="connsiteX16" fmla="*/ 868486 w 2862386"/>
                <a:gd name="connsiteY16" fmla="*/ 2876550 h 3123610"/>
                <a:gd name="connsiteX17" fmla="*/ 0 w 2862386"/>
                <a:gd name="connsiteY17" fmla="*/ 932860 h 3123610"/>
                <a:gd name="connsiteX0" fmla="*/ 0 w 2862386"/>
                <a:gd name="connsiteY0" fmla="*/ 932860 h 3123610"/>
                <a:gd name="connsiteX1" fmla="*/ 527050 w 2862386"/>
                <a:gd name="connsiteY1" fmla="*/ 774110 h 3123610"/>
                <a:gd name="connsiteX2" fmla="*/ 906586 w 2862386"/>
                <a:gd name="connsiteY2" fmla="*/ 1682750 h 3123610"/>
                <a:gd name="connsiteX3" fmla="*/ 1725736 w 2862386"/>
                <a:gd name="connsiteY3" fmla="*/ 1352550 h 3123610"/>
                <a:gd name="connsiteX4" fmla="*/ 1344736 w 2862386"/>
                <a:gd name="connsiteY4" fmla="*/ 158750 h 3123610"/>
                <a:gd name="connsiteX5" fmla="*/ 1738436 w 2862386"/>
                <a:gd name="connsiteY5" fmla="*/ 0 h 3123610"/>
                <a:gd name="connsiteX6" fmla="*/ 2125786 w 2862386"/>
                <a:gd name="connsiteY6" fmla="*/ 958850 h 3123610"/>
                <a:gd name="connsiteX7" fmla="*/ 2690936 w 2862386"/>
                <a:gd name="connsiteY7" fmla="*/ 673100 h 3123610"/>
                <a:gd name="connsiteX8" fmla="*/ 2862386 w 2862386"/>
                <a:gd name="connsiteY8" fmla="*/ 1066800 h 3123610"/>
                <a:gd name="connsiteX9" fmla="*/ 2754436 w 2862386"/>
                <a:gd name="connsiteY9" fmla="*/ 1111250 h 3123610"/>
                <a:gd name="connsiteX10" fmla="*/ 2817936 w 2862386"/>
                <a:gd name="connsiteY10" fmla="*/ 1327150 h 3123610"/>
                <a:gd name="connsiteX11" fmla="*/ 2297236 w 2862386"/>
                <a:gd name="connsiteY11" fmla="*/ 1701800 h 3123610"/>
                <a:gd name="connsiteX12" fmla="*/ 2055936 w 2862386"/>
                <a:gd name="connsiteY12" fmla="*/ 1898650 h 3123610"/>
                <a:gd name="connsiteX13" fmla="*/ 1935286 w 2862386"/>
                <a:gd name="connsiteY13" fmla="*/ 1778000 h 3123610"/>
                <a:gd name="connsiteX14" fmla="*/ 1084386 w 2862386"/>
                <a:gd name="connsiteY14" fmla="*/ 2159000 h 3123610"/>
                <a:gd name="connsiteX15" fmla="*/ 1454150 w 2862386"/>
                <a:gd name="connsiteY15" fmla="*/ 2958510 h 3123610"/>
                <a:gd name="connsiteX16" fmla="*/ 977900 w 2862386"/>
                <a:gd name="connsiteY16" fmla="*/ 3123610 h 3123610"/>
                <a:gd name="connsiteX17" fmla="*/ 868486 w 2862386"/>
                <a:gd name="connsiteY17" fmla="*/ 2876550 h 3123610"/>
                <a:gd name="connsiteX18" fmla="*/ 0 w 2862386"/>
                <a:gd name="connsiteY18" fmla="*/ 932860 h 3123610"/>
                <a:gd name="connsiteX0" fmla="*/ 0 w 2862386"/>
                <a:gd name="connsiteY0" fmla="*/ 932860 h 3123610"/>
                <a:gd name="connsiteX1" fmla="*/ 527050 w 2862386"/>
                <a:gd name="connsiteY1" fmla="*/ 774110 h 3123610"/>
                <a:gd name="connsiteX2" fmla="*/ 906586 w 2862386"/>
                <a:gd name="connsiteY2" fmla="*/ 1682750 h 3123610"/>
                <a:gd name="connsiteX3" fmla="*/ 1725736 w 2862386"/>
                <a:gd name="connsiteY3" fmla="*/ 1352550 h 3123610"/>
                <a:gd name="connsiteX4" fmla="*/ 1344736 w 2862386"/>
                <a:gd name="connsiteY4" fmla="*/ 158750 h 3123610"/>
                <a:gd name="connsiteX5" fmla="*/ 1738436 w 2862386"/>
                <a:gd name="connsiteY5" fmla="*/ 0 h 3123610"/>
                <a:gd name="connsiteX6" fmla="*/ 2125786 w 2862386"/>
                <a:gd name="connsiteY6" fmla="*/ 958850 h 3123610"/>
                <a:gd name="connsiteX7" fmla="*/ 2690936 w 2862386"/>
                <a:gd name="connsiteY7" fmla="*/ 673100 h 3123610"/>
                <a:gd name="connsiteX8" fmla="*/ 2862386 w 2862386"/>
                <a:gd name="connsiteY8" fmla="*/ 1066800 h 3123610"/>
                <a:gd name="connsiteX9" fmla="*/ 2754436 w 2862386"/>
                <a:gd name="connsiteY9" fmla="*/ 1111250 h 3123610"/>
                <a:gd name="connsiteX10" fmla="*/ 2817936 w 2862386"/>
                <a:gd name="connsiteY10" fmla="*/ 1327150 h 3123610"/>
                <a:gd name="connsiteX11" fmla="*/ 2189286 w 2862386"/>
                <a:gd name="connsiteY11" fmla="*/ 1581150 h 3123610"/>
                <a:gd name="connsiteX12" fmla="*/ 2055936 w 2862386"/>
                <a:gd name="connsiteY12" fmla="*/ 1898650 h 3123610"/>
                <a:gd name="connsiteX13" fmla="*/ 1935286 w 2862386"/>
                <a:gd name="connsiteY13" fmla="*/ 1778000 h 3123610"/>
                <a:gd name="connsiteX14" fmla="*/ 1084386 w 2862386"/>
                <a:gd name="connsiteY14" fmla="*/ 2159000 h 3123610"/>
                <a:gd name="connsiteX15" fmla="*/ 1454150 w 2862386"/>
                <a:gd name="connsiteY15" fmla="*/ 2958510 h 3123610"/>
                <a:gd name="connsiteX16" fmla="*/ 977900 w 2862386"/>
                <a:gd name="connsiteY16" fmla="*/ 3123610 h 3123610"/>
                <a:gd name="connsiteX17" fmla="*/ 868486 w 2862386"/>
                <a:gd name="connsiteY17" fmla="*/ 2876550 h 3123610"/>
                <a:gd name="connsiteX18" fmla="*/ 0 w 2862386"/>
                <a:gd name="connsiteY18" fmla="*/ 932860 h 3123610"/>
                <a:gd name="connsiteX0" fmla="*/ 0 w 2862386"/>
                <a:gd name="connsiteY0" fmla="*/ 932860 h 3123610"/>
                <a:gd name="connsiteX1" fmla="*/ 527050 w 2862386"/>
                <a:gd name="connsiteY1" fmla="*/ 774110 h 3123610"/>
                <a:gd name="connsiteX2" fmla="*/ 906586 w 2862386"/>
                <a:gd name="connsiteY2" fmla="*/ 1682750 h 3123610"/>
                <a:gd name="connsiteX3" fmla="*/ 1725736 w 2862386"/>
                <a:gd name="connsiteY3" fmla="*/ 1352550 h 3123610"/>
                <a:gd name="connsiteX4" fmla="*/ 1344736 w 2862386"/>
                <a:gd name="connsiteY4" fmla="*/ 158750 h 3123610"/>
                <a:gd name="connsiteX5" fmla="*/ 1738436 w 2862386"/>
                <a:gd name="connsiteY5" fmla="*/ 0 h 3123610"/>
                <a:gd name="connsiteX6" fmla="*/ 2125786 w 2862386"/>
                <a:gd name="connsiteY6" fmla="*/ 958850 h 3123610"/>
                <a:gd name="connsiteX7" fmla="*/ 2690936 w 2862386"/>
                <a:gd name="connsiteY7" fmla="*/ 673100 h 3123610"/>
                <a:gd name="connsiteX8" fmla="*/ 2862386 w 2862386"/>
                <a:gd name="connsiteY8" fmla="*/ 1066800 h 3123610"/>
                <a:gd name="connsiteX9" fmla="*/ 2754436 w 2862386"/>
                <a:gd name="connsiteY9" fmla="*/ 1111250 h 3123610"/>
                <a:gd name="connsiteX10" fmla="*/ 2817936 w 2862386"/>
                <a:gd name="connsiteY10" fmla="*/ 1327150 h 3123610"/>
                <a:gd name="connsiteX11" fmla="*/ 2189286 w 2862386"/>
                <a:gd name="connsiteY11" fmla="*/ 1581150 h 3123610"/>
                <a:gd name="connsiteX12" fmla="*/ 2106736 w 2862386"/>
                <a:gd name="connsiteY12" fmla="*/ 1784350 h 3123610"/>
                <a:gd name="connsiteX13" fmla="*/ 2055936 w 2862386"/>
                <a:gd name="connsiteY13" fmla="*/ 1898650 h 3123610"/>
                <a:gd name="connsiteX14" fmla="*/ 1935286 w 2862386"/>
                <a:gd name="connsiteY14" fmla="*/ 1778000 h 3123610"/>
                <a:gd name="connsiteX15" fmla="*/ 1084386 w 2862386"/>
                <a:gd name="connsiteY15" fmla="*/ 2159000 h 3123610"/>
                <a:gd name="connsiteX16" fmla="*/ 1454150 w 2862386"/>
                <a:gd name="connsiteY16" fmla="*/ 2958510 h 3123610"/>
                <a:gd name="connsiteX17" fmla="*/ 977900 w 2862386"/>
                <a:gd name="connsiteY17" fmla="*/ 3123610 h 3123610"/>
                <a:gd name="connsiteX18" fmla="*/ 868486 w 2862386"/>
                <a:gd name="connsiteY18" fmla="*/ 2876550 h 3123610"/>
                <a:gd name="connsiteX19" fmla="*/ 0 w 2862386"/>
                <a:gd name="connsiteY19" fmla="*/ 932860 h 3123610"/>
                <a:gd name="connsiteX0" fmla="*/ 0 w 2862386"/>
                <a:gd name="connsiteY0" fmla="*/ 932860 h 3123610"/>
                <a:gd name="connsiteX1" fmla="*/ 527050 w 2862386"/>
                <a:gd name="connsiteY1" fmla="*/ 774110 h 3123610"/>
                <a:gd name="connsiteX2" fmla="*/ 906586 w 2862386"/>
                <a:gd name="connsiteY2" fmla="*/ 1682750 h 3123610"/>
                <a:gd name="connsiteX3" fmla="*/ 1725736 w 2862386"/>
                <a:gd name="connsiteY3" fmla="*/ 1352550 h 3123610"/>
                <a:gd name="connsiteX4" fmla="*/ 1344736 w 2862386"/>
                <a:gd name="connsiteY4" fmla="*/ 158750 h 3123610"/>
                <a:gd name="connsiteX5" fmla="*/ 1738436 w 2862386"/>
                <a:gd name="connsiteY5" fmla="*/ 0 h 3123610"/>
                <a:gd name="connsiteX6" fmla="*/ 2125786 w 2862386"/>
                <a:gd name="connsiteY6" fmla="*/ 958850 h 3123610"/>
                <a:gd name="connsiteX7" fmla="*/ 2690936 w 2862386"/>
                <a:gd name="connsiteY7" fmla="*/ 673100 h 3123610"/>
                <a:gd name="connsiteX8" fmla="*/ 2862386 w 2862386"/>
                <a:gd name="connsiteY8" fmla="*/ 1066800 h 3123610"/>
                <a:gd name="connsiteX9" fmla="*/ 2754436 w 2862386"/>
                <a:gd name="connsiteY9" fmla="*/ 1111250 h 3123610"/>
                <a:gd name="connsiteX10" fmla="*/ 2817936 w 2862386"/>
                <a:gd name="connsiteY10" fmla="*/ 1327150 h 3123610"/>
                <a:gd name="connsiteX11" fmla="*/ 2189286 w 2862386"/>
                <a:gd name="connsiteY11" fmla="*/ 1581150 h 3123610"/>
                <a:gd name="connsiteX12" fmla="*/ 2106736 w 2862386"/>
                <a:gd name="connsiteY12" fmla="*/ 1784350 h 3123610"/>
                <a:gd name="connsiteX13" fmla="*/ 1770186 w 2862386"/>
                <a:gd name="connsiteY13" fmla="*/ 2489200 h 3123610"/>
                <a:gd name="connsiteX14" fmla="*/ 1935286 w 2862386"/>
                <a:gd name="connsiteY14" fmla="*/ 1778000 h 3123610"/>
                <a:gd name="connsiteX15" fmla="*/ 1084386 w 2862386"/>
                <a:gd name="connsiteY15" fmla="*/ 2159000 h 3123610"/>
                <a:gd name="connsiteX16" fmla="*/ 1454150 w 2862386"/>
                <a:gd name="connsiteY16" fmla="*/ 2958510 h 3123610"/>
                <a:gd name="connsiteX17" fmla="*/ 977900 w 2862386"/>
                <a:gd name="connsiteY17" fmla="*/ 3123610 h 3123610"/>
                <a:gd name="connsiteX18" fmla="*/ 868486 w 2862386"/>
                <a:gd name="connsiteY18" fmla="*/ 2876550 h 3123610"/>
                <a:gd name="connsiteX19" fmla="*/ 0 w 2862386"/>
                <a:gd name="connsiteY19" fmla="*/ 932860 h 3123610"/>
                <a:gd name="connsiteX0" fmla="*/ 0 w 2862386"/>
                <a:gd name="connsiteY0" fmla="*/ 932860 h 3123610"/>
                <a:gd name="connsiteX1" fmla="*/ 527050 w 2862386"/>
                <a:gd name="connsiteY1" fmla="*/ 774110 h 3123610"/>
                <a:gd name="connsiteX2" fmla="*/ 906586 w 2862386"/>
                <a:gd name="connsiteY2" fmla="*/ 1682750 h 3123610"/>
                <a:gd name="connsiteX3" fmla="*/ 1725736 w 2862386"/>
                <a:gd name="connsiteY3" fmla="*/ 1352550 h 3123610"/>
                <a:gd name="connsiteX4" fmla="*/ 1344736 w 2862386"/>
                <a:gd name="connsiteY4" fmla="*/ 158750 h 3123610"/>
                <a:gd name="connsiteX5" fmla="*/ 1738436 w 2862386"/>
                <a:gd name="connsiteY5" fmla="*/ 0 h 3123610"/>
                <a:gd name="connsiteX6" fmla="*/ 2125786 w 2862386"/>
                <a:gd name="connsiteY6" fmla="*/ 958850 h 3123610"/>
                <a:gd name="connsiteX7" fmla="*/ 2690936 w 2862386"/>
                <a:gd name="connsiteY7" fmla="*/ 673100 h 3123610"/>
                <a:gd name="connsiteX8" fmla="*/ 2862386 w 2862386"/>
                <a:gd name="connsiteY8" fmla="*/ 1066800 h 3123610"/>
                <a:gd name="connsiteX9" fmla="*/ 2754436 w 2862386"/>
                <a:gd name="connsiteY9" fmla="*/ 1111250 h 3123610"/>
                <a:gd name="connsiteX10" fmla="*/ 2817936 w 2862386"/>
                <a:gd name="connsiteY10" fmla="*/ 1327150 h 3123610"/>
                <a:gd name="connsiteX11" fmla="*/ 2189286 w 2862386"/>
                <a:gd name="connsiteY11" fmla="*/ 1581150 h 3123610"/>
                <a:gd name="connsiteX12" fmla="*/ 2284536 w 2862386"/>
                <a:gd name="connsiteY12" fmla="*/ 1809750 h 3123610"/>
                <a:gd name="connsiteX13" fmla="*/ 1770186 w 2862386"/>
                <a:gd name="connsiteY13" fmla="*/ 2489200 h 3123610"/>
                <a:gd name="connsiteX14" fmla="*/ 1935286 w 2862386"/>
                <a:gd name="connsiteY14" fmla="*/ 1778000 h 3123610"/>
                <a:gd name="connsiteX15" fmla="*/ 1084386 w 2862386"/>
                <a:gd name="connsiteY15" fmla="*/ 2159000 h 3123610"/>
                <a:gd name="connsiteX16" fmla="*/ 1454150 w 2862386"/>
                <a:gd name="connsiteY16" fmla="*/ 2958510 h 3123610"/>
                <a:gd name="connsiteX17" fmla="*/ 977900 w 2862386"/>
                <a:gd name="connsiteY17" fmla="*/ 3123610 h 3123610"/>
                <a:gd name="connsiteX18" fmla="*/ 868486 w 2862386"/>
                <a:gd name="connsiteY18" fmla="*/ 2876550 h 3123610"/>
                <a:gd name="connsiteX19" fmla="*/ 0 w 2862386"/>
                <a:gd name="connsiteY19" fmla="*/ 932860 h 3123610"/>
                <a:gd name="connsiteX0" fmla="*/ 0 w 3136144"/>
                <a:gd name="connsiteY0" fmla="*/ 932860 h 3123610"/>
                <a:gd name="connsiteX1" fmla="*/ 527050 w 3136144"/>
                <a:gd name="connsiteY1" fmla="*/ 774110 h 3123610"/>
                <a:gd name="connsiteX2" fmla="*/ 906586 w 3136144"/>
                <a:gd name="connsiteY2" fmla="*/ 1682750 h 3123610"/>
                <a:gd name="connsiteX3" fmla="*/ 1725736 w 3136144"/>
                <a:gd name="connsiteY3" fmla="*/ 1352550 h 3123610"/>
                <a:gd name="connsiteX4" fmla="*/ 1344736 w 3136144"/>
                <a:gd name="connsiteY4" fmla="*/ 158750 h 3123610"/>
                <a:gd name="connsiteX5" fmla="*/ 1738436 w 3136144"/>
                <a:gd name="connsiteY5" fmla="*/ 0 h 3123610"/>
                <a:gd name="connsiteX6" fmla="*/ 2125786 w 3136144"/>
                <a:gd name="connsiteY6" fmla="*/ 958850 h 3123610"/>
                <a:gd name="connsiteX7" fmla="*/ 2690936 w 3136144"/>
                <a:gd name="connsiteY7" fmla="*/ 673100 h 3123610"/>
                <a:gd name="connsiteX8" fmla="*/ 2862386 w 3136144"/>
                <a:gd name="connsiteY8" fmla="*/ 1066800 h 3123610"/>
                <a:gd name="connsiteX9" fmla="*/ 2754436 w 3136144"/>
                <a:gd name="connsiteY9" fmla="*/ 1111250 h 3123610"/>
                <a:gd name="connsiteX10" fmla="*/ 2817936 w 3136144"/>
                <a:gd name="connsiteY10" fmla="*/ 1327150 h 3123610"/>
                <a:gd name="connsiteX11" fmla="*/ 2189286 w 3136144"/>
                <a:gd name="connsiteY11" fmla="*/ 1581150 h 3123610"/>
                <a:gd name="connsiteX12" fmla="*/ 2284536 w 3136144"/>
                <a:gd name="connsiteY12" fmla="*/ 1809750 h 3123610"/>
                <a:gd name="connsiteX13" fmla="*/ 3135436 w 3136144"/>
                <a:gd name="connsiteY13" fmla="*/ 1911350 h 3123610"/>
                <a:gd name="connsiteX14" fmla="*/ 1770186 w 3136144"/>
                <a:gd name="connsiteY14" fmla="*/ 2489200 h 3123610"/>
                <a:gd name="connsiteX15" fmla="*/ 1935286 w 3136144"/>
                <a:gd name="connsiteY15" fmla="*/ 1778000 h 3123610"/>
                <a:gd name="connsiteX16" fmla="*/ 1084386 w 3136144"/>
                <a:gd name="connsiteY16" fmla="*/ 2159000 h 3123610"/>
                <a:gd name="connsiteX17" fmla="*/ 1454150 w 3136144"/>
                <a:gd name="connsiteY17" fmla="*/ 2958510 h 3123610"/>
                <a:gd name="connsiteX18" fmla="*/ 977900 w 3136144"/>
                <a:gd name="connsiteY18" fmla="*/ 3123610 h 3123610"/>
                <a:gd name="connsiteX19" fmla="*/ 868486 w 3136144"/>
                <a:gd name="connsiteY19" fmla="*/ 2876550 h 3123610"/>
                <a:gd name="connsiteX20" fmla="*/ 0 w 3136144"/>
                <a:gd name="connsiteY20" fmla="*/ 932860 h 3123610"/>
                <a:gd name="connsiteX0" fmla="*/ 0 w 3154486"/>
                <a:gd name="connsiteY0" fmla="*/ 932860 h 3123610"/>
                <a:gd name="connsiteX1" fmla="*/ 527050 w 3154486"/>
                <a:gd name="connsiteY1" fmla="*/ 774110 h 3123610"/>
                <a:gd name="connsiteX2" fmla="*/ 906586 w 3154486"/>
                <a:gd name="connsiteY2" fmla="*/ 1682750 h 3123610"/>
                <a:gd name="connsiteX3" fmla="*/ 1725736 w 3154486"/>
                <a:gd name="connsiteY3" fmla="*/ 1352550 h 3123610"/>
                <a:gd name="connsiteX4" fmla="*/ 1344736 w 3154486"/>
                <a:gd name="connsiteY4" fmla="*/ 158750 h 3123610"/>
                <a:gd name="connsiteX5" fmla="*/ 1738436 w 3154486"/>
                <a:gd name="connsiteY5" fmla="*/ 0 h 3123610"/>
                <a:gd name="connsiteX6" fmla="*/ 2125786 w 3154486"/>
                <a:gd name="connsiteY6" fmla="*/ 958850 h 3123610"/>
                <a:gd name="connsiteX7" fmla="*/ 2690936 w 3154486"/>
                <a:gd name="connsiteY7" fmla="*/ 673100 h 3123610"/>
                <a:gd name="connsiteX8" fmla="*/ 2862386 w 3154486"/>
                <a:gd name="connsiteY8" fmla="*/ 1066800 h 3123610"/>
                <a:gd name="connsiteX9" fmla="*/ 2754436 w 3154486"/>
                <a:gd name="connsiteY9" fmla="*/ 1111250 h 3123610"/>
                <a:gd name="connsiteX10" fmla="*/ 2817936 w 3154486"/>
                <a:gd name="connsiteY10" fmla="*/ 1327150 h 3123610"/>
                <a:gd name="connsiteX11" fmla="*/ 2189286 w 3154486"/>
                <a:gd name="connsiteY11" fmla="*/ 1581150 h 3123610"/>
                <a:gd name="connsiteX12" fmla="*/ 3154486 w 3154486"/>
                <a:gd name="connsiteY12" fmla="*/ 1454150 h 3123610"/>
                <a:gd name="connsiteX13" fmla="*/ 3135436 w 3154486"/>
                <a:gd name="connsiteY13" fmla="*/ 1911350 h 3123610"/>
                <a:gd name="connsiteX14" fmla="*/ 1770186 w 3154486"/>
                <a:gd name="connsiteY14" fmla="*/ 2489200 h 3123610"/>
                <a:gd name="connsiteX15" fmla="*/ 1935286 w 3154486"/>
                <a:gd name="connsiteY15" fmla="*/ 1778000 h 3123610"/>
                <a:gd name="connsiteX16" fmla="*/ 1084386 w 3154486"/>
                <a:gd name="connsiteY16" fmla="*/ 2159000 h 3123610"/>
                <a:gd name="connsiteX17" fmla="*/ 1454150 w 3154486"/>
                <a:gd name="connsiteY17" fmla="*/ 2958510 h 3123610"/>
                <a:gd name="connsiteX18" fmla="*/ 977900 w 3154486"/>
                <a:gd name="connsiteY18" fmla="*/ 3123610 h 3123610"/>
                <a:gd name="connsiteX19" fmla="*/ 868486 w 3154486"/>
                <a:gd name="connsiteY19" fmla="*/ 2876550 h 3123610"/>
                <a:gd name="connsiteX20" fmla="*/ 0 w 3154486"/>
                <a:gd name="connsiteY20" fmla="*/ 932860 h 3123610"/>
                <a:gd name="connsiteX0" fmla="*/ 0 w 3154486"/>
                <a:gd name="connsiteY0" fmla="*/ 932860 h 3123610"/>
                <a:gd name="connsiteX1" fmla="*/ 527050 w 3154486"/>
                <a:gd name="connsiteY1" fmla="*/ 774110 h 3123610"/>
                <a:gd name="connsiteX2" fmla="*/ 906586 w 3154486"/>
                <a:gd name="connsiteY2" fmla="*/ 1682750 h 3123610"/>
                <a:gd name="connsiteX3" fmla="*/ 1725736 w 3154486"/>
                <a:gd name="connsiteY3" fmla="*/ 1352550 h 3123610"/>
                <a:gd name="connsiteX4" fmla="*/ 1344736 w 3154486"/>
                <a:gd name="connsiteY4" fmla="*/ 158750 h 3123610"/>
                <a:gd name="connsiteX5" fmla="*/ 1738436 w 3154486"/>
                <a:gd name="connsiteY5" fmla="*/ 0 h 3123610"/>
                <a:gd name="connsiteX6" fmla="*/ 2125786 w 3154486"/>
                <a:gd name="connsiteY6" fmla="*/ 958850 h 3123610"/>
                <a:gd name="connsiteX7" fmla="*/ 2690936 w 3154486"/>
                <a:gd name="connsiteY7" fmla="*/ 673100 h 3123610"/>
                <a:gd name="connsiteX8" fmla="*/ 2862386 w 3154486"/>
                <a:gd name="connsiteY8" fmla="*/ 1066800 h 3123610"/>
                <a:gd name="connsiteX9" fmla="*/ 2754436 w 3154486"/>
                <a:gd name="connsiteY9" fmla="*/ 1111250 h 3123610"/>
                <a:gd name="connsiteX10" fmla="*/ 2817936 w 3154486"/>
                <a:gd name="connsiteY10" fmla="*/ 1327150 h 3123610"/>
                <a:gd name="connsiteX11" fmla="*/ 2189286 w 3154486"/>
                <a:gd name="connsiteY11" fmla="*/ 1581150 h 3123610"/>
                <a:gd name="connsiteX12" fmla="*/ 2449636 w 3154486"/>
                <a:gd name="connsiteY12" fmla="*/ 1543050 h 3123610"/>
                <a:gd name="connsiteX13" fmla="*/ 3154486 w 3154486"/>
                <a:gd name="connsiteY13" fmla="*/ 1454150 h 3123610"/>
                <a:gd name="connsiteX14" fmla="*/ 3135436 w 3154486"/>
                <a:gd name="connsiteY14" fmla="*/ 1911350 h 3123610"/>
                <a:gd name="connsiteX15" fmla="*/ 1770186 w 3154486"/>
                <a:gd name="connsiteY15" fmla="*/ 2489200 h 3123610"/>
                <a:gd name="connsiteX16" fmla="*/ 1935286 w 3154486"/>
                <a:gd name="connsiteY16" fmla="*/ 1778000 h 3123610"/>
                <a:gd name="connsiteX17" fmla="*/ 1084386 w 3154486"/>
                <a:gd name="connsiteY17" fmla="*/ 2159000 h 3123610"/>
                <a:gd name="connsiteX18" fmla="*/ 1454150 w 3154486"/>
                <a:gd name="connsiteY18" fmla="*/ 2958510 h 3123610"/>
                <a:gd name="connsiteX19" fmla="*/ 977900 w 3154486"/>
                <a:gd name="connsiteY19" fmla="*/ 3123610 h 3123610"/>
                <a:gd name="connsiteX20" fmla="*/ 868486 w 3154486"/>
                <a:gd name="connsiteY20" fmla="*/ 2876550 h 3123610"/>
                <a:gd name="connsiteX21" fmla="*/ 0 w 3154486"/>
                <a:gd name="connsiteY21" fmla="*/ 932860 h 3123610"/>
                <a:gd name="connsiteX0" fmla="*/ 0 w 3154486"/>
                <a:gd name="connsiteY0" fmla="*/ 932860 h 3123610"/>
                <a:gd name="connsiteX1" fmla="*/ 527050 w 3154486"/>
                <a:gd name="connsiteY1" fmla="*/ 774110 h 3123610"/>
                <a:gd name="connsiteX2" fmla="*/ 906586 w 3154486"/>
                <a:gd name="connsiteY2" fmla="*/ 1682750 h 3123610"/>
                <a:gd name="connsiteX3" fmla="*/ 1725736 w 3154486"/>
                <a:gd name="connsiteY3" fmla="*/ 1352550 h 3123610"/>
                <a:gd name="connsiteX4" fmla="*/ 1344736 w 3154486"/>
                <a:gd name="connsiteY4" fmla="*/ 158750 h 3123610"/>
                <a:gd name="connsiteX5" fmla="*/ 1738436 w 3154486"/>
                <a:gd name="connsiteY5" fmla="*/ 0 h 3123610"/>
                <a:gd name="connsiteX6" fmla="*/ 2125786 w 3154486"/>
                <a:gd name="connsiteY6" fmla="*/ 958850 h 3123610"/>
                <a:gd name="connsiteX7" fmla="*/ 2690936 w 3154486"/>
                <a:gd name="connsiteY7" fmla="*/ 673100 h 3123610"/>
                <a:gd name="connsiteX8" fmla="*/ 2862386 w 3154486"/>
                <a:gd name="connsiteY8" fmla="*/ 1066800 h 3123610"/>
                <a:gd name="connsiteX9" fmla="*/ 2754436 w 3154486"/>
                <a:gd name="connsiteY9" fmla="*/ 1111250 h 3123610"/>
                <a:gd name="connsiteX10" fmla="*/ 2817936 w 3154486"/>
                <a:gd name="connsiteY10" fmla="*/ 1327150 h 3123610"/>
                <a:gd name="connsiteX11" fmla="*/ 2189286 w 3154486"/>
                <a:gd name="connsiteY11" fmla="*/ 1581150 h 3123610"/>
                <a:gd name="connsiteX12" fmla="*/ 2271836 w 3154486"/>
                <a:gd name="connsiteY12" fmla="*/ 1822450 h 3123610"/>
                <a:gd name="connsiteX13" fmla="*/ 3154486 w 3154486"/>
                <a:gd name="connsiteY13" fmla="*/ 1454150 h 3123610"/>
                <a:gd name="connsiteX14" fmla="*/ 3135436 w 3154486"/>
                <a:gd name="connsiteY14" fmla="*/ 1911350 h 3123610"/>
                <a:gd name="connsiteX15" fmla="*/ 1770186 w 3154486"/>
                <a:gd name="connsiteY15" fmla="*/ 2489200 h 3123610"/>
                <a:gd name="connsiteX16" fmla="*/ 1935286 w 3154486"/>
                <a:gd name="connsiteY16" fmla="*/ 1778000 h 3123610"/>
                <a:gd name="connsiteX17" fmla="*/ 1084386 w 3154486"/>
                <a:gd name="connsiteY17" fmla="*/ 2159000 h 3123610"/>
                <a:gd name="connsiteX18" fmla="*/ 1454150 w 3154486"/>
                <a:gd name="connsiteY18" fmla="*/ 2958510 h 3123610"/>
                <a:gd name="connsiteX19" fmla="*/ 977900 w 3154486"/>
                <a:gd name="connsiteY19" fmla="*/ 3123610 h 3123610"/>
                <a:gd name="connsiteX20" fmla="*/ 868486 w 3154486"/>
                <a:gd name="connsiteY20" fmla="*/ 2876550 h 3123610"/>
                <a:gd name="connsiteX21" fmla="*/ 0 w 3154486"/>
                <a:gd name="connsiteY21" fmla="*/ 932860 h 3123610"/>
                <a:gd name="connsiteX0" fmla="*/ 0 w 3249736"/>
                <a:gd name="connsiteY0" fmla="*/ 932860 h 3123610"/>
                <a:gd name="connsiteX1" fmla="*/ 527050 w 3249736"/>
                <a:gd name="connsiteY1" fmla="*/ 774110 h 3123610"/>
                <a:gd name="connsiteX2" fmla="*/ 906586 w 3249736"/>
                <a:gd name="connsiteY2" fmla="*/ 1682750 h 3123610"/>
                <a:gd name="connsiteX3" fmla="*/ 1725736 w 3249736"/>
                <a:gd name="connsiteY3" fmla="*/ 1352550 h 3123610"/>
                <a:gd name="connsiteX4" fmla="*/ 1344736 w 3249736"/>
                <a:gd name="connsiteY4" fmla="*/ 158750 h 3123610"/>
                <a:gd name="connsiteX5" fmla="*/ 1738436 w 3249736"/>
                <a:gd name="connsiteY5" fmla="*/ 0 h 3123610"/>
                <a:gd name="connsiteX6" fmla="*/ 2125786 w 3249736"/>
                <a:gd name="connsiteY6" fmla="*/ 958850 h 3123610"/>
                <a:gd name="connsiteX7" fmla="*/ 2690936 w 3249736"/>
                <a:gd name="connsiteY7" fmla="*/ 673100 h 3123610"/>
                <a:gd name="connsiteX8" fmla="*/ 2862386 w 3249736"/>
                <a:gd name="connsiteY8" fmla="*/ 1066800 h 3123610"/>
                <a:gd name="connsiteX9" fmla="*/ 2754436 w 3249736"/>
                <a:gd name="connsiteY9" fmla="*/ 1111250 h 3123610"/>
                <a:gd name="connsiteX10" fmla="*/ 2817936 w 3249736"/>
                <a:gd name="connsiteY10" fmla="*/ 1327150 h 3123610"/>
                <a:gd name="connsiteX11" fmla="*/ 2189286 w 3249736"/>
                <a:gd name="connsiteY11" fmla="*/ 1581150 h 3123610"/>
                <a:gd name="connsiteX12" fmla="*/ 2271836 w 3249736"/>
                <a:gd name="connsiteY12" fmla="*/ 1822450 h 3123610"/>
                <a:gd name="connsiteX13" fmla="*/ 3249736 w 3249736"/>
                <a:gd name="connsiteY13" fmla="*/ 1644650 h 3123610"/>
                <a:gd name="connsiteX14" fmla="*/ 3135436 w 3249736"/>
                <a:gd name="connsiteY14" fmla="*/ 1911350 h 3123610"/>
                <a:gd name="connsiteX15" fmla="*/ 1770186 w 3249736"/>
                <a:gd name="connsiteY15" fmla="*/ 2489200 h 3123610"/>
                <a:gd name="connsiteX16" fmla="*/ 1935286 w 3249736"/>
                <a:gd name="connsiteY16" fmla="*/ 1778000 h 3123610"/>
                <a:gd name="connsiteX17" fmla="*/ 1084386 w 3249736"/>
                <a:gd name="connsiteY17" fmla="*/ 2159000 h 3123610"/>
                <a:gd name="connsiteX18" fmla="*/ 1454150 w 3249736"/>
                <a:gd name="connsiteY18" fmla="*/ 2958510 h 3123610"/>
                <a:gd name="connsiteX19" fmla="*/ 977900 w 3249736"/>
                <a:gd name="connsiteY19" fmla="*/ 3123610 h 3123610"/>
                <a:gd name="connsiteX20" fmla="*/ 868486 w 3249736"/>
                <a:gd name="connsiteY20" fmla="*/ 2876550 h 3123610"/>
                <a:gd name="connsiteX21" fmla="*/ 0 w 3249736"/>
                <a:gd name="connsiteY21" fmla="*/ 932860 h 3123610"/>
                <a:gd name="connsiteX0" fmla="*/ 0 w 3249736"/>
                <a:gd name="connsiteY0" fmla="*/ 932860 h 3123610"/>
                <a:gd name="connsiteX1" fmla="*/ 527050 w 3249736"/>
                <a:gd name="connsiteY1" fmla="*/ 774110 h 3123610"/>
                <a:gd name="connsiteX2" fmla="*/ 906586 w 3249736"/>
                <a:gd name="connsiteY2" fmla="*/ 1682750 h 3123610"/>
                <a:gd name="connsiteX3" fmla="*/ 1725736 w 3249736"/>
                <a:gd name="connsiteY3" fmla="*/ 1352550 h 3123610"/>
                <a:gd name="connsiteX4" fmla="*/ 1344736 w 3249736"/>
                <a:gd name="connsiteY4" fmla="*/ 158750 h 3123610"/>
                <a:gd name="connsiteX5" fmla="*/ 1738436 w 3249736"/>
                <a:gd name="connsiteY5" fmla="*/ 0 h 3123610"/>
                <a:gd name="connsiteX6" fmla="*/ 2125786 w 3249736"/>
                <a:gd name="connsiteY6" fmla="*/ 958850 h 3123610"/>
                <a:gd name="connsiteX7" fmla="*/ 2690936 w 3249736"/>
                <a:gd name="connsiteY7" fmla="*/ 673100 h 3123610"/>
                <a:gd name="connsiteX8" fmla="*/ 2862386 w 3249736"/>
                <a:gd name="connsiteY8" fmla="*/ 1066800 h 3123610"/>
                <a:gd name="connsiteX9" fmla="*/ 2754436 w 3249736"/>
                <a:gd name="connsiteY9" fmla="*/ 1111250 h 3123610"/>
                <a:gd name="connsiteX10" fmla="*/ 2817936 w 3249736"/>
                <a:gd name="connsiteY10" fmla="*/ 1327150 h 3123610"/>
                <a:gd name="connsiteX11" fmla="*/ 2189286 w 3249736"/>
                <a:gd name="connsiteY11" fmla="*/ 1581150 h 3123610"/>
                <a:gd name="connsiteX12" fmla="*/ 2271836 w 3249736"/>
                <a:gd name="connsiteY12" fmla="*/ 1822450 h 3123610"/>
                <a:gd name="connsiteX13" fmla="*/ 3110036 w 3249736"/>
                <a:gd name="connsiteY13" fmla="*/ 1473200 h 3123610"/>
                <a:gd name="connsiteX14" fmla="*/ 3249736 w 3249736"/>
                <a:gd name="connsiteY14" fmla="*/ 1644650 h 3123610"/>
                <a:gd name="connsiteX15" fmla="*/ 3135436 w 3249736"/>
                <a:gd name="connsiteY15" fmla="*/ 1911350 h 3123610"/>
                <a:gd name="connsiteX16" fmla="*/ 1770186 w 3249736"/>
                <a:gd name="connsiteY16" fmla="*/ 2489200 h 3123610"/>
                <a:gd name="connsiteX17" fmla="*/ 1935286 w 3249736"/>
                <a:gd name="connsiteY17" fmla="*/ 1778000 h 3123610"/>
                <a:gd name="connsiteX18" fmla="*/ 1084386 w 3249736"/>
                <a:gd name="connsiteY18" fmla="*/ 2159000 h 3123610"/>
                <a:gd name="connsiteX19" fmla="*/ 1454150 w 3249736"/>
                <a:gd name="connsiteY19" fmla="*/ 2958510 h 3123610"/>
                <a:gd name="connsiteX20" fmla="*/ 977900 w 3249736"/>
                <a:gd name="connsiteY20" fmla="*/ 3123610 h 3123610"/>
                <a:gd name="connsiteX21" fmla="*/ 868486 w 3249736"/>
                <a:gd name="connsiteY21" fmla="*/ 2876550 h 3123610"/>
                <a:gd name="connsiteX22" fmla="*/ 0 w 3249736"/>
                <a:gd name="connsiteY22" fmla="*/ 932860 h 3123610"/>
                <a:gd name="connsiteX0" fmla="*/ 0 w 3217986"/>
                <a:gd name="connsiteY0" fmla="*/ 932860 h 3123610"/>
                <a:gd name="connsiteX1" fmla="*/ 527050 w 3217986"/>
                <a:gd name="connsiteY1" fmla="*/ 774110 h 3123610"/>
                <a:gd name="connsiteX2" fmla="*/ 906586 w 3217986"/>
                <a:gd name="connsiteY2" fmla="*/ 1682750 h 3123610"/>
                <a:gd name="connsiteX3" fmla="*/ 1725736 w 3217986"/>
                <a:gd name="connsiteY3" fmla="*/ 1352550 h 3123610"/>
                <a:gd name="connsiteX4" fmla="*/ 1344736 w 3217986"/>
                <a:gd name="connsiteY4" fmla="*/ 158750 h 3123610"/>
                <a:gd name="connsiteX5" fmla="*/ 1738436 w 3217986"/>
                <a:gd name="connsiteY5" fmla="*/ 0 h 3123610"/>
                <a:gd name="connsiteX6" fmla="*/ 2125786 w 3217986"/>
                <a:gd name="connsiteY6" fmla="*/ 958850 h 3123610"/>
                <a:gd name="connsiteX7" fmla="*/ 2690936 w 3217986"/>
                <a:gd name="connsiteY7" fmla="*/ 673100 h 3123610"/>
                <a:gd name="connsiteX8" fmla="*/ 2862386 w 3217986"/>
                <a:gd name="connsiteY8" fmla="*/ 1066800 h 3123610"/>
                <a:gd name="connsiteX9" fmla="*/ 2754436 w 3217986"/>
                <a:gd name="connsiteY9" fmla="*/ 1111250 h 3123610"/>
                <a:gd name="connsiteX10" fmla="*/ 2817936 w 3217986"/>
                <a:gd name="connsiteY10" fmla="*/ 1327150 h 3123610"/>
                <a:gd name="connsiteX11" fmla="*/ 2189286 w 3217986"/>
                <a:gd name="connsiteY11" fmla="*/ 1581150 h 3123610"/>
                <a:gd name="connsiteX12" fmla="*/ 2271836 w 3217986"/>
                <a:gd name="connsiteY12" fmla="*/ 1822450 h 3123610"/>
                <a:gd name="connsiteX13" fmla="*/ 3110036 w 3217986"/>
                <a:gd name="connsiteY13" fmla="*/ 1473200 h 3123610"/>
                <a:gd name="connsiteX14" fmla="*/ 3217986 w 3217986"/>
                <a:gd name="connsiteY14" fmla="*/ 1670050 h 3123610"/>
                <a:gd name="connsiteX15" fmla="*/ 3135436 w 3217986"/>
                <a:gd name="connsiteY15" fmla="*/ 1911350 h 3123610"/>
                <a:gd name="connsiteX16" fmla="*/ 1770186 w 3217986"/>
                <a:gd name="connsiteY16" fmla="*/ 2489200 h 3123610"/>
                <a:gd name="connsiteX17" fmla="*/ 1935286 w 3217986"/>
                <a:gd name="connsiteY17" fmla="*/ 1778000 h 3123610"/>
                <a:gd name="connsiteX18" fmla="*/ 1084386 w 3217986"/>
                <a:gd name="connsiteY18" fmla="*/ 2159000 h 3123610"/>
                <a:gd name="connsiteX19" fmla="*/ 1454150 w 3217986"/>
                <a:gd name="connsiteY19" fmla="*/ 2958510 h 3123610"/>
                <a:gd name="connsiteX20" fmla="*/ 977900 w 3217986"/>
                <a:gd name="connsiteY20" fmla="*/ 3123610 h 3123610"/>
                <a:gd name="connsiteX21" fmla="*/ 868486 w 3217986"/>
                <a:gd name="connsiteY21" fmla="*/ 2876550 h 3123610"/>
                <a:gd name="connsiteX22" fmla="*/ 0 w 3217986"/>
                <a:gd name="connsiteY22" fmla="*/ 932860 h 3123610"/>
                <a:gd name="connsiteX0" fmla="*/ 0 w 3217986"/>
                <a:gd name="connsiteY0" fmla="*/ 932860 h 3123610"/>
                <a:gd name="connsiteX1" fmla="*/ 527050 w 3217986"/>
                <a:gd name="connsiteY1" fmla="*/ 774110 h 3123610"/>
                <a:gd name="connsiteX2" fmla="*/ 906586 w 3217986"/>
                <a:gd name="connsiteY2" fmla="*/ 1682750 h 3123610"/>
                <a:gd name="connsiteX3" fmla="*/ 1725736 w 3217986"/>
                <a:gd name="connsiteY3" fmla="*/ 1352550 h 3123610"/>
                <a:gd name="connsiteX4" fmla="*/ 1344736 w 3217986"/>
                <a:gd name="connsiteY4" fmla="*/ 158750 h 3123610"/>
                <a:gd name="connsiteX5" fmla="*/ 1738436 w 3217986"/>
                <a:gd name="connsiteY5" fmla="*/ 0 h 3123610"/>
                <a:gd name="connsiteX6" fmla="*/ 2125786 w 3217986"/>
                <a:gd name="connsiteY6" fmla="*/ 958850 h 3123610"/>
                <a:gd name="connsiteX7" fmla="*/ 2690936 w 3217986"/>
                <a:gd name="connsiteY7" fmla="*/ 673100 h 3123610"/>
                <a:gd name="connsiteX8" fmla="*/ 2862386 w 3217986"/>
                <a:gd name="connsiteY8" fmla="*/ 1066800 h 3123610"/>
                <a:gd name="connsiteX9" fmla="*/ 2754436 w 3217986"/>
                <a:gd name="connsiteY9" fmla="*/ 1111250 h 3123610"/>
                <a:gd name="connsiteX10" fmla="*/ 2817936 w 3217986"/>
                <a:gd name="connsiteY10" fmla="*/ 1327150 h 3123610"/>
                <a:gd name="connsiteX11" fmla="*/ 2189286 w 3217986"/>
                <a:gd name="connsiteY11" fmla="*/ 1581150 h 3123610"/>
                <a:gd name="connsiteX12" fmla="*/ 2271836 w 3217986"/>
                <a:gd name="connsiteY12" fmla="*/ 1822450 h 3123610"/>
                <a:gd name="connsiteX13" fmla="*/ 3110036 w 3217986"/>
                <a:gd name="connsiteY13" fmla="*/ 1473200 h 3123610"/>
                <a:gd name="connsiteX14" fmla="*/ 3217986 w 3217986"/>
                <a:gd name="connsiteY14" fmla="*/ 1670050 h 3123610"/>
                <a:gd name="connsiteX15" fmla="*/ 3135436 w 3217986"/>
                <a:gd name="connsiteY15" fmla="*/ 1911350 h 3123610"/>
                <a:gd name="connsiteX16" fmla="*/ 1770186 w 3217986"/>
                <a:gd name="connsiteY16" fmla="*/ 2489200 h 3123610"/>
                <a:gd name="connsiteX17" fmla="*/ 1611436 w 3217986"/>
                <a:gd name="connsiteY17" fmla="*/ 2082800 h 3123610"/>
                <a:gd name="connsiteX18" fmla="*/ 1084386 w 3217986"/>
                <a:gd name="connsiteY18" fmla="*/ 2159000 h 3123610"/>
                <a:gd name="connsiteX19" fmla="*/ 1454150 w 3217986"/>
                <a:gd name="connsiteY19" fmla="*/ 2958510 h 3123610"/>
                <a:gd name="connsiteX20" fmla="*/ 977900 w 3217986"/>
                <a:gd name="connsiteY20" fmla="*/ 3123610 h 3123610"/>
                <a:gd name="connsiteX21" fmla="*/ 868486 w 3217986"/>
                <a:gd name="connsiteY21" fmla="*/ 2876550 h 3123610"/>
                <a:gd name="connsiteX22" fmla="*/ 0 w 3217986"/>
                <a:gd name="connsiteY22" fmla="*/ 932860 h 3123610"/>
                <a:gd name="connsiteX0" fmla="*/ 0 w 3217986"/>
                <a:gd name="connsiteY0" fmla="*/ 932860 h 3123610"/>
                <a:gd name="connsiteX1" fmla="*/ 527050 w 3217986"/>
                <a:gd name="connsiteY1" fmla="*/ 774110 h 3123610"/>
                <a:gd name="connsiteX2" fmla="*/ 906586 w 3217986"/>
                <a:gd name="connsiteY2" fmla="*/ 1682750 h 3123610"/>
                <a:gd name="connsiteX3" fmla="*/ 1725736 w 3217986"/>
                <a:gd name="connsiteY3" fmla="*/ 1352550 h 3123610"/>
                <a:gd name="connsiteX4" fmla="*/ 1344736 w 3217986"/>
                <a:gd name="connsiteY4" fmla="*/ 158750 h 3123610"/>
                <a:gd name="connsiteX5" fmla="*/ 1738436 w 3217986"/>
                <a:gd name="connsiteY5" fmla="*/ 0 h 3123610"/>
                <a:gd name="connsiteX6" fmla="*/ 2125786 w 3217986"/>
                <a:gd name="connsiteY6" fmla="*/ 958850 h 3123610"/>
                <a:gd name="connsiteX7" fmla="*/ 2690936 w 3217986"/>
                <a:gd name="connsiteY7" fmla="*/ 673100 h 3123610"/>
                <a:gd name="connsiteX8" fmla="*/ 2862386 w 3217986"/>
                <a:gd name="connsiteY8" fmla="*/ 1066800 h 3123610"/>
                <a:gd name="connsiteX9" fmla="*/ 2754436 w 3217986"/>
                <a:gd name="connsiteY9" fmla="*/ 1111250 h 3123610"/>
                <a:gd name="connsiteX10" fmla="*/ 2817936 w 3217986"/>
                <a:gd name="connsiteY10" fmla="*/ 1327150 h 3123610"/>
                <a:gd name="connsiteX11" fmla="*/ 2189286 w 3217986"/>
                <a:gd name="connsiteY11" fmla="*/ 1581150 h 3123610"/>
                <a:gd name="connsiteX12" fmla="*/ 2271836 w 3217986"/>
                <a:gd name="connsiteY12" fmla="*/ 1822450 h 3123610"/>
                <a:gd name="connsiteX13" fmla="*/ 3110036 w 3217986"/>
                <a:gd name="connsiteY13" fmla="*/ 1473200 h 3123610"/>
                <a:gd name="connsiteX14" fmla="*/ 3217986 w 3217986"/>
                <a:gd name="connsiteY14" fmla="*/ 1670050 h 3123610"/>
                <a:gd name="connsiteX15" fmla="*/ 3135436 w 3217986"/>
                <a:gd name="connsiteY15" fmla="*/ 1911350 h 3123610"/>
                <a:gd name="connsiteX16" fmla="*/ 1770186 w 3217986"/>
                <a:gd name="connsiteY16" fmla="*/ 2489200 h 3123610"/>
                <a:gd name="connsiteX17" fmla="*/ 1611436 w 3217986"/>
                <a:gd name="connsiteY17" fmla="*/ 2082800 h 3123610"/>
                <a:gd name="connsiteX18" fmla="*/ 1935286 w 3217986"/>
                <a:gd name="connsiteY18" fmla="*/ 1689100 h 3123610"/>
                <a:gd name="connsiteX19" fmla="*/ 1084386 w 3217986"/>
                <a:gd name="connsiteY19" fmla="*/ 2159000 h 3123610"/>
                <a:gd name="connsiteX20" fmla="*/ 1454150 w 3217986"/>
                <a:gd name="connsiteY20" fmla="*/ 2958510 h 3123610"/>
                <a:gd name="connsiteX21" fmla="*/ 977900 w 3217986"/>
                <a:gd name="connsiteY21" fmla="*/ 3123610 h 3123610"/>
                <a:gd name="connsiteX22" fmla="*/ 868486 w 3217986"/>
                <a:gd name="connsiteY22" fmla="*/ 2876550 h 3123610"/>
                <a:gd name="connsiteX23" fmla="*/ 0 w 3217986"/>
                <a:gd name="connsiteY23" fmla="*/ 932860 h 3123610"/>
                <a:gd name="connsiteX0" fmla="*/ 0 w 3217986"/>
                <a:gd name="connsiteY0" fmla="*/ 932860 h 3123610"/>
                <a:gd name="connsiteX1" fmla="*/ 527050 w 3217986"/>
                <a:gd name="connsiteY1" fmla="*/ 774110 h 3123610"/>
                <a:gd name="connsiteX2" fmla="*/ 906586 w 3217986"/>
                <a:gd name="connsiteY2" fmla="*/ 1682750 h 3123610"/>
                <a:gd name="connsiteX3" fmla="*/ 1725736 w 3217986"/>
                <a:gd name="connsiteY3" fmla="*/ 1352550 h 3123610"/>
                <a:gd name="connsiteX4" fmla="*/ 1344736 w 3217986"/>
                <a:gd name="connsiteY4" fmla="*/ 158750 h 3123610"/>
                <a:gd name="connsiteX5" fmla="*/ 1738436 w 3217986"/>
                <a:gd name="connsiteY5" fmla="*/ 0 h 3123610"/>
                <a:gd name="connsiteX6" fmla="*/ 2125786 w 3217986"/>
                <a:gd name="connsiteY6" fmla="*/ 958850 h 3123610"/>
                <a:gd name="connsiteX7" fmla="*/ 2690936 w 3217986"/>
                <a:gd name="connsiteY7" fmla="*/ 673100 h 3123610"/>
                <a:gd name="connsiteX8" fmla="*/ 2862386 w 3217986"/>
                <a:gd name="connsiteY8" fmla="*/ 1066800 h 3123610"/>
                <a:gd name="connsiteX9" fmla="*/ 2754436 w 3217986"/>
                <a:gd name="connsiteY9" fmla="*/ 1111250 h 3123610"/>
                <a:gd name="connsiteX10" fmla="*/ 2817936 w 3217986"/>
                <a:gd name="connsiteY10" fmla="*/ 1327150 h 3123610"/>
                <a:gd name="connsiteX11" fmla="*/ 2189286 w 3217986"/>
                <a:gd name="connsiteY11" fmla="*/ 1581150 h 3123610"/>
                <a:gd name="connsiteX12" fmla="*/ 2271836 w 3217986"/>
                <a:gd name="connsiteY12" fmla="*/ 1822450 h 3123610"/>
                <a:gd name="connsiteX13" fmla="*/ 3110036 w 3217986"/>
                <a:gd name="connsiteY13" fmla="*/ 1473200 h 3123610"/>
                <a:gd name="connsiteX14" fmla="*/ 3217986 w 3217986"/>
                <a:gd name="connsiteY14" fmla="*/ 1670050 h 3123610"/>
                <a:gd name="connsiteX15" fmla="*/ 3135436 w 3217986"/>
                <a:gd name="connsiteY15" fmla="*/ 1911350 h 3123610"/>
                <a:gd name="connsiteX16" fmla="*/ 1770186 w 3217986"/>
                <a:gd name="connsiteY16" fmla="*/ 2489200 h 3123610"/>
                <a:gd name="connsiteX17" fmla="*/ 1611436 w 3217986"/>
                <a:gd name="connsiteY17" fmla="*/ 2082800 h 3123610"/>
                <a:gd name="connsiteX18" fmla="*/ 1935286 w 3217986"/>
                <a:gd name="connsiteY18" fmla="*/ 1689100 h 3123610"/>
                <a:gd name="connsiteX19" fmla="*/ 957386 w 3217986"/>
                <a:gd name="connsiteY19" fmla="*/ 2108200 h 3123610"/>
                <a:gd name="connsiteX20" fmla="*/ 1454150 w 3217986"/>
                <a:gd name="connsiteY20" fmla="*/ 2958510 h 3123610"/>
                <a:gd name="connsiteX21" fmla="*/ 977900 w 3217986"/>
                <a:gd name="connsiteY21" fmla="*/ 3123610 h 3123610"/>
                <a:gd name="connsiteX22" fmla="*/ 868486 w 3217986"/>
                <a:gd name="connsiteY22" fmla="*/ 2876550 h 3123610"/>
                <a:gd name="connsiteX23" fmla="*/ 0 w 3217986"/>
                <a:gd name="connsiteY23" fmla="*/ 932860 h 3123610"/>
                <a:gd name="connsiteX0" fmla="*/ 0 w 3217986"/>
                <a:gd name="connsiteY0" fmla="*/ 932860 h 3123610"/>
                <a:gd name="connsiteX1" fmla="*/ 527050 w 3217986"/>
                <a:gd name="connsiteY1" fmla="*/ 774110 h 3123610"/>
                <a:gd name="connsiteX2" fmla="*/ 906586 w 3217986"/>
                <a:gd name="connsiteY2" fmla="*/ 1682750 h 3123610"/>
                <a:gd name="connsiteX3" fmla="*/ 1725736 w 3217986"/>
                <a:gd name="connsiteY3" fmla="*/ 1352550 h 3123610"/>
                <a:gd name="connsiteX4" fmla="*/ 1344736 w 3217986"/>
                <a:gd name="connsiteY4" fmla="*/ 158750 h 3123610"/>
                <a:gd name="connsiteX5" fmla="*/ 1738436 w 3217986"/>
                <a:gd name="connsiteY5" fmla="*/ 0 h 3123610"/>
                <a:gd name="connsiteX6" fmla="*/ 2125786 w 3217986"/>
                <a:gd name="connsiteY6" fmla="*/ 958850 h 3123610"/>
                <a:gd name="connsiteX7" fmla="*/ 2690936 w 3217986"/>
                <a:gd name="connsiteY7" fmla="*/ 673100 h 3123610"/>
                <a:gd name="connsiteX8" fmla="*/ 2862386 w 3217986"/>
                <a:gd name="connsiteY8" fmla="*/ 1066800 h 3123610"/>
                <a:gd name="connsiteX9" fmla="*/ 2754436 w 3217986"/>
                <a:gd name="connsiteY9" fmla="*/ 1111250 h 3123610"/>
                <a:gd name="connsiteX10" fmla="*/ 2817936 w 3217986"/>
                <a:gd name="connsiteY10" fmla="*/ 1327150 h 3123610"/>
                <a:gd name="connsiteX11" fmla="*/ 2189286 w 3217986"/>
                <a:gd name="connsiteY11" fmla="*/ 1581150 h 3123610"/>
                <a:gd name="connsiteX12" fmla="*/ 2271836 w 3217986"/>
                <a:gd name="connsiteY12" fmla="*/ 1822450 h 3123610"/>
                <a:gd name="connsiteX13" fmla="*/ 3110036 w 3217986"/>
                <a:gd name="connsiteY13" fmla="*/ 1473200 h 3123610"/>
                <a:gd name="connsiteX14" fmla="*/ 3217986 w 3217986"/>
                <a:gd name="connsiteY14" fmla="*/ 1670050 h 3123610"/>
                <a:gd name="connsiteX15" fmla="*/ 3135436 w 3217986"/>
                <a:gd name="connsiteY15" fmla="*/ 1911350 h 3123610"/>
                <a:gd name="connsiteX16" fmla="*/ 1770186 w 3217986"/>
                <a:gd name="connsiteY16" fmla="*/ 2489200 h 3123610"/>
                <a:gd name="connsiteX17" fmla="*/ 1611436 w 3217986"/>
                <a:gd name="connsiteY17" fmla="*/ 2082800 h 3123610"/>
                <a:gd name="connsiteX18" fmla="*/ 1935286 w 3217986"/>
                <a:gd name="connsiteY18" fmla="*/ 1689100 h 3123610"/>
                <a:gd name="connsiteX19" fmla="*/ 957386 w 3217986"/>
                <a:gd name="connsiteY19" fmla="*/ 2108200 h 3123610"/>
                <a:gd name="connsiteX20" fmla="*/ 1198686 w 3217986"/>
                <a:gd name="connsiteY20" fmla="*/ 2508250 h 3123610"/>
                <a:gd name="connsiteX21" fmla="*/ 1454150 w 3217986"/>
                <a:gd name="connsiteY21" fmla="*/ 2958510 h 3123610"/>
                <a:gd name="connsiteX22" fmla="*/ 977900 w 3217986"/>
                <a:gd name="connsiteY22" fmla="*/ 3123610 h 3123610"/>
                <a:gd name="connsiteX23" fmla="*/ 868486 w 3217986"/>
                <a:gd name="connsiteY23" fmla="*/ 2876550 h 3123610"/>
                <a:gd name="connsiteX24" fmla="*/ 0 w 3217986"/>
                <a:gd name="connsiteY24" fmla="*/ 932860 h 3123610"/>
                <a:gd name="connsiteX0" fmla="*/ 0 w 3217986"/>
                <a:gd name="connsiteY0" fmla="*/ 932860 h 3123610"/>
                <a:gd name="connsiteX1" fmla="*/ 527050 w 3217986"/>
                <a:gd name="connsiteY1" fmla="*/ 774110 h 3123610"/>
                <a:gd name="connsiteX2" fmla="*/ 906586 w 3217986"/>
                <a:gd name="connsiteY2" fmla="*/ 1682750 h 3123610"/>
                <a:gd name="connsiteX3" fmla="*/ 1725736 w 3217986"/>
                <a:gd name="connsiteY3" fmla="*/ 1352550 h 3123610"/>
                <a:gd name="connsiteX4" fmla="*/ 1344736 w 3217986"/>
                <a:gd name="connsiteY4" fmla="*/ 158750 h 3123610"/>
                <a:gd name="connsiteX5" fmla="*/ 1738436 w 3217986"/>
                <a:gd name="connsiteY5" fmla="*/ 0 h 3123610"/>
                <a:gd name="connsiteX6" fmla="*/ 2125786 w 3217986"/>
                <a:gd name="connsiteY6" fmla="*/ 958850 h 3123610"/>
                <a:gd name="connsiteX7" fmla="*/ 2690936 w 3217986"/>
                <a:gd name="connsiteY7" fmla="*/ 673100 h 3123610"/>
                <a:gd name="connsiteX8" fmla="*/ 2862386 w 3217986"/>
                <a:gd name="connsiteY8" fmla="*/ 1066800 h 3123610"/>
                <a:gd name="connsiteX9" fmla="*/ 2754436 w 3217986"/>
                <a:gd name="connsiteY9" fmla="*/ 1111250 h 3123610"/>
                <a:gd name="connsiteX10" fmla="*/ 2817936 w 3217986"/>
                <a:gd name="connsiteY10" fmla="*/ 1327150 h 3123610"/>
                <a:gd name="connsiteX11" fmla="*/ 2189286 w 3217986"/>
                <a:gd name="connsiteY11" fmla="*/ 1581150 h 3123610"/>
                <a:gd name="connsiteX12" fmla="*/ 2271836 w 3217986"/>
                <a:gd name="connsiteY12" fmla="*/ 1822450 h 3123610"/>
                <a:gd name="connsiteX13" fmla="*/ 3110036 w 3217986"/>
                <a:gd name="connsiteY13" fmla="*/ 1473200 h 3123610"/>
                <a:gd name="connsiteX14" fmla="*/ 3217986 w 3217986"/>
                <a:gd name="connsiteY14" fmla="*/ 1670050 h 3123610"/>
                <a:gd name="connsiteX15" fmla="*/ 3135436 w 3217986"/>
                <a:gd name="connsiteY15" fmla="*/ 1911350 h 3123610"/>
                <a:gd name="connsiteX16" fmla="*/ 1770186 w 3217986"/>
                <a:gd name="connsiteY16" fmla="*/ 2489200 h 3123610"/>
                <a:gd name="connsiteX17" fmla="*/ 1611436 w 3217986"/>
                <a:gd name="connsiteY17" fmla="*/ 2082800 h 3123610"/>
                <a:gd name="connsiteX18" fmla="*/ 1935286 w 3217986"/>
                <a:gd name="connsiteY18" fmla="*/ 1689100 h 3123610"/>
                <a:gd name="connsiteX19" fmla="*/ 957386 w 3217986"/>
                <a:gd name="connsiteY19" fmla="*/ 2108200 h 3123610"/>
                <a:gd name="connsiteX20" fmla="*/ 1281236 w 3217986"/>
                <a:gd name="connsiteY20" fmla="*/ 2565400 h 3123610"/>
                <a:gd name="connsiteX21" fmla="*/ 1454150 w 3217986"/>
                <a:gd name="connsiteY21" fmla="*/ 2958510 h 3123610"/>
                <a:gd name="connsiteX22" fmla="*/ 977900 w 3217986"/>
                <a:gd name="connsiteY22" fmla="*/ 3123610 h 3123610"/>
                <a:gd name="connsiteX23" fmla="*/ 868486 w 3217986"/>
                <a:gd name="connsiteY23" fmla="*/ 2876550 h 3123610"/>
                <a:gd name="connsiteX24" fmla="*/ 0 w 3217986"/>
                <a:gd name="connsiteY24" fmla="*/ 932860 h 3123610"/>
                <a:gd name="connsiteX0" fmla="*/ 0 w 3217986"/>
                <a:gd name="connsiteY0" fmla="*/ 932860 h 3123610"/>
                <a:gd name="connsiteX1" fmla="*/ 527050 w 3217986"/>
                <a:gd name="connsiteY1" fmla="*/ 774110 h 3123610"/>
                <a:gd name="connsiteX2" fmla="*/ 906586 w 3217986"/>
                <a:gd name="connsiteY2" fmla="*/ 1682750 h 3123610"/>
                <a:gd name="connsiteX3" fmla="*/ 1725736 w 3217986"/>
                <a:gd name="connsiteY3" fmla="*/ 1352550 h 3123610"/>
                <a:gd name="connsiteX4" fmla="*/ 1344736 w 3217986"/>
                <a:gd name="connsiteY4" fmla="*/ 158750 h 3123610"/>
                <a:gd name="connsiteX5" fmla="*/ 1738436 w 3217986"/>
                <a:gd name="connsiteY5" fmla="*/ 0 h 3123610"/>
                <a:gd name="connsiteX6" fmla="*/ 2125786 w 3217986"/>
                <a:gd name="connsiteY6" fmla="*/ 958850 h 3123610"/>
                <a:gd name="connsiteX7" fmla="*/ 2690936 w 3217986"/>
                <a:gd name="connsiteY7" fmla="*/ 673100 h 3123610"/>
                <a:gd name="connsiteX8" fmla="*/ 2862386 w 3217986"/>
                <a:gd name="connsiteY8" fmla="*/ 1066800 h 3123610"/>
                <a:gd name="connsiteX9" fmla="*/ 2754436 w 3217986"/>
                <a:gd name="connsiteY9" fmla="*/ 1111250 h 3123610"/>
                <a:gd name="connsiteX10" fmla="*/ 2817936 w 3217986"/>
                <a:gd name="connsiteY10" fmla="*/ 1327150 h 3123610"/>
                <a:gd name="connsiteX11" fmla="*/ 2189286 w 3217986"/>
                <a:gd name="connsiteY11" fmla="*/ 1581150 h 3123610"/>
                <a:gd name="connsiteX12" fmla="*/ 2271836 w 3217986"/>
                <a:gd name="connsiteY12" fmla="*/ 1822450 h 3123610"/>
                <a:gd name="connsiteX13" fmla="*/ 3110036 w 3217986"/>
                <a:gd name="connsiteY13" fmla="*/ 1473200 h 3123610"/>
                <a:gd name="connsiteX14" fmla="*/ 3217986 w 3217986"/>
                <a:gd name="connsiteY14" fmla="*/ 1670050 h 3123610"/>
                <a:gd name="connsiteX15" fmla="*/ 3135436 w 3217986"/>
                <a:gd name="connsiteY15" fmla="*/ 1911350 h 3123610"/>
                <a:gd name="connsiteX16" fmla="*/ 1770186 w 3217986"/>
                <a:gd name="connsiteY16" fmla="*/ 2489200 h 3123610"/>
                <a:gd name="connsiteX17" fmla="*/ 1611436 w 3217986"/>
                <a:gd name="connsiteY17" fmla="*/ 2082800 h 3123610"/>
                <a:gd name="connsiteX18" fmla="*/ 1935286 w 3217986"/>
                <a:gd name="connsiteY18" fmla="*/ 1689100 h 3123610"/>
                <a:gd name="connsiteX19" fmla="*/ 957386 w 3217986"/>
                <a:gd name="connsiteY19" fmla="*/ 2108200 h 3123610"/>
                <a:gd name="connsiteX20" fmla="*/ 1154236 w 3217986"/>
                <a:gd name="connsiteY20" fmla="*/ 2546350 h 3123610"/>
                <a:gd name="connsiteX21" fmla="*/ 1281236 w 3217986"/>
                <a:gd name="connsiteY21" fmla="*/ 2565400 h 3123610"/>
                <a:gd name="connsiteX22" fmla="*/ 1454150 w 3217986"/>
                <a:gd name="connsiteY22" fmla="*/ 2958510 h 3123610"/>
                <a:gd name="connsiteX23" fmla="*/ 977900 w 3217986"/>
                <a:gd name="connsiteY23" fmla="*/ 3123610 h 3123610"/>
                <a:gd name="connsiteX24" fmla="*/ 868486 w 3217986"/>
                <a:gd name="connsiteY24" fmla="*/ 2876550 h 3123610"/>
                <a:gd name="connsiteX25" fmla="*/ 0 w 3217986"/>
                <a:gd name="connsiteY25" fmla="*/ 932860 h 3123610"/>
                <a:gd name="connsiteX0" fmla="*/ 0 w 3217986"/>
                <a:gd name="connsiteY0" fmla="*/ 932860 h 3123610"/>
                <a:gd name="connsiteX1" fmla="*/ 527050 w 3217986"/>
                <a:gd name="connsiteY1" fmla="*/ 774110 h 3123610"/>
                <a:gd name="connsiteX2" fmla="*/ 906586 w 3217986"/>
                <a:gd name="connsiteY2" fmla="*/ 1682750 h 3123610"/>
                <a:gd name="connsiteX3" fmla="*/ 1725736 w 3217986"/>
                <a:gd name="connsiteY3" fmla="*/ 1352550 h 3123610"/>
                <a:gd name="connsiteX4" fmla="*/ 1344736 w 3217986"/>
                <a:gd name="connsiteY4" fmla="*/ 158750 h 3123610"/>
                <a:gd name="connsiteX5" fmla="*/ 1738436 w 3217986"/>
                <a:gd name="connsiteY5" fmla="*/ 0 h 3123610"/>
                <a:gd name="connsiteX6" fmla="*/ 2125786 w 3217986"/>
                <a:gd name="connsiteY6" fmla="*/ 958850 h 3123610"/>
                <a:gd name="connsiteX7" fmla="*/ 2690936 w 3217986"/>
                <a:gd name="connsiteY7" fmla="*/ 673100 h 3123610"/>
                <a:gd name="connsiteX8" fmla="*/ 2862386 w 3217986"/>
                <a:gd name="connsiteY8" fmla="*/ 1066800 h 3123610"/>
                <a:gd name="connsiteX9" fmla="*/ 2754436 w 3217986"/>
                <a:gd name="connsiteY9" fmla="*/ 1111250 h 3123610"/>
                <a:gd name="connsiteX10" fmla="*/ 2817936 w 3217986"/>
                <a:gd name="connsiteY10" fmla="*/ 1327150 h 3123610"/>
                <a:gd name="connsiteX11" fmla="*/ 2189286 w 3217986"/>
                <a:gd name="connsiteY11" fmla="*/ 1581150 h 3123610"/>
                <a:gd name="connsiteX12" fmla="*/ 2271836 w 3217986"/>
                <a:gd name="connsiteY12" fmla="*/ 1822450 h 3123610"/>
                <a:gd name="connsiteX13" fmla="*/ 3110036 w 3217986"/>
                <a:gd name="connsiteY13" fmla="*/ 1473200 h 3123610"/>
                <a:gd name="connsiteX14" fmla="*/ 3217986 w 3217986"/>
                <a:gd name="connsiteY14" fmla="*/ 1670050 h 3123610"/>
                <a:gd name="connsiteX15" fmla="*/ 3135436 w 3217986"/>
                <a:gd name="connsiteY15" fmla="*/ 1911350 h 3123610"/>
                <a:gd name="connsiteX16" fmla="*/ 1770186 w 3217986"/>
                <a:gd name="connsiteY16" fmla="*/ 2489200 h 3123610"/>
                <a:gd name="connsiteX17" fmla="*/ 1611436 w 3217986"/>
                <a:gd name="connsiteY17" fmla="*/ 2082800 h 3123610"/>
                <a:gd name="connsiteX18" fmla="*/ 2030536 w 3217986"/>
                <a:gd name="connsiteY18" fmla="*/ 1898650 h 3123610"/>
                <a:gd name="connsiteX19" fmla="*/ 957386 w 3217986"/>
                <a:gd name="connsiteY19" fmla="*/ 2108200 h 3123610"/>
                <a:gd name="connsiteX20" fmla="*/ 1154236 w 3217986"/>
                <a:gd name="connsiteY20" fmla="*/ 2546350 h 3123610"/>
                <a:gd name="connsiteX21" fmla="*/ 1281236 w 3217986"/>
                <a:gd name="connsiteY21" fmla="*/ 2565400 h 3123610"/>
                <a:gd name="connsiteX22" fmla="*/ 1454150 w 3217986"/>
                <a:gd name="connsiteY22" fmla="*/ 2958510 h 3123610"/>
                <a:gd name="connsiteX23" fmla="*/ 977900 w 3217986"/>
                <a:gd name="connsiteY23" fmla="*/ 3123610 h 3123610"/>
                <a:gd name="connsiteX24" fmla="*/ 868486 w 3217986"/>
                <a:gd name="connsiteY24" fmla="*/ 2876550 h 3123610"/>
                <a:gd name="connsiteX25" fmla="*/ 0 w 3217986"/>
                <a:gd name="connsiteY25" fmla="*/ 932860 h 3123610"/>
                <a:gd name="connsiteX0" fmla="*/ 0 w 3217986"/>
                <a:gd name="connsiteY0" fmla="*/ 932860 h 3123610"/>
                <a:gd name="connsiteX1" fmla="*/ 527050 w 3217986"/>
                <a:gd name="connsiteY1" fmla="*/ 774110 h 3123610"/>
                <a:gd name="connsiteX2" fmla="*/ 906586 w 3217986"/>
                <a:gd name="connsiteY2" fmla="*/ 1682750 h 3123610"/>
                <a:gd name="connsiteX3" fmla="*/ 1725736 w 3217986"/>
                <a:gd name="connsiteY3" fmla="*/ 1352550 h 3123610"/>
                <a:gd name="connsiteX4" fmla="*/ 1344736 w 3217986"/>
                <a:gd name="connsiteY4" fmla="*/ 158750 h 3123610"/>
                <a:gd name="connsiteX5" fmla="*/ 1738436 w 3217986"/>
                <a:gd name="connsiteY5" fmla="*/ 0 h 3123610"/>
                <a:gd name="connsiteX6" fmla="*/ 2125786 w 3217986"/>
                <a:gd name="connsiteY6" fmla="*/ 958850 h 3123610"/>
                <a:gd name="connsiteX7" fmla="*/ 2690936 w 3217986"/>
                <a:gd name="connsiteY7" fmla="*/ 673100 h 3123610"/>
                <a:gd name="connsiteX8" fmla="*/ 2862386 w 3217986"/>
                <a:gd name="connsiteY8" fmla="*/ 1066800 h 3123610"/>
                <a:gd name="connsiteX9" fmla="*/ 2754436 w 3217986"/>
                <a:gd name="connsiteY9" fmla="*/ 1111250 h 3123610"/>
                <a:gd name="connsiteX10" fmla="*/ 2817936 w 3217986"/>
                <a:gd name="connsiteY10" fmla="*/ 1327150 h 3123610"/>
                <a:gd name="connsiteX11" fmla="*/ 2189286 w 3217986"/>
                <a:gd name="connsiteY11" fmla="*/ 1581150 h 3123610"/>
                <a:gd name="connsiteX12" fmla="*/ 2271836 w 3217986"/>
                <a:gd name="connsiteY12" fmla="*/ 1822450 h 3123610"/>
                <a:gd name="connsiteX13" fmla="*/ 3110036 w 3217986"/>
                <a:gd name="connsiteY13" fmla="*/ 1473200 h 3123610"/>
                <a:gd name="connsiteX14" fmla="*/ 3217986 w 3217986"/>
                <a:gd name="connsiteY14" fmla="*/ 1670050 h 3123610"/>
                <a:gd name="connsiteX15" fmla="*/ 3135436 w 3217986"/>
                <a:gd name="connsiteY15" fmla="*/ 1911350 h 3123610"/>
                <a:gd name="connsiteX16" fmla="*/ 1770186 w 3217986"/>
                <a:gd name="connsiteY16" fmla="*/ 2489200 h 3123610"/>
                <a:gd name="connsiteX17" fmla="*/ 1611436 w 3217986"/>
                <a:gd name="connsiteY17" fmla="*/ 2082800 h 3123610"/>
                <a:gd name="connsiteX18" fmla="*/ 2030536 w 3217986"/>
                <a:gd name="connsiteY18" fmla="*/ 1898650 h 3123610"/>
                <a:gd name="connsiteX19" fmla="*/ 1471736 w 3217986"/>
                <a:gd name="connsiteY19" fmla="*/ 1993900 h 3123610"/>
                <a:gd name="connsiteX20" fmla="*/ 957386 w 3217986"/>
                <a:gd name="connsiteY20" fmla="*/ 2108200 h 3123610"/>
                <a:gd name="connsiteX21" fmla="*/ 1154236 w 3217986"/>
                <a:gd name="connsiteY21" fmla="*/ 2546350 h 3123610"/>
                <a:gd name="connsiteX22" fmla="*/ 1281236 w 3217986"/>
                <a:gd name="connsiteY22" fmla="*/ 2565400 h 3123610"/>
                <a:gd name="connsiteX23" fmla="*/ 1454150 w 3217986"/>
                <a:gd name="connsiteY23" fmla="*/ 2958510 h 3123610"/>
                <a:gd name="connsiteX24" fmla="*/ 977900 w 3217986"/>
                <a:gd name="connsiteY24" fmla="*/ 3123610 h 3123610"/>
                <a:gd name="connsiteX25" fmla="*/ 868486 w 3217986"/>
                <a:gd name="connsiteY25" fmla="*/ 2876550 h 3123610"/>
                <a:gd name="connsiteX26" fmla="*/ 0 w 3217986"/>
                <a:gd name="connsiteY26" fmla="*/ 932860 h 3123610"/>
                <a:gd name="connsiteX0" fmla="*/ 0 w 3217986"/>
                <a:gd name="connsiteY0" fmla="*/ 932860 h 3123610"/>
                <a:gd name="connsiteX1" fmla="*/ 527050 w 3217986"/>
                <a:gd name="connsiteY1" fmla="*/ 774110 h 3123610"/>
                <a:gd name="connsiteX2" fmla="*/ 906586 w 3217986"/>
                <a:gd name="connsiteY2" fmla="*/ 1682750 h 3123610"/>
                <a:gd name="connsiteX3" fmla="*/ 1725736 w 3217986"/>
                <a:gd name="connsiteY3" fmla="*/ 1352550 h 3123610"/>
                <a:gd name="connsiteX4" fmla="*/ 1344736 w 3217986"/>
                <a:gd name="connsiteY4" fmla="*/ 158750 h 3123610"/>
                <a:gd name="connsiteX5" fmla="*/ 1738436 w 3217986"/>
                <a:gd name="connsiteY5" fmla="*/ 0 h 3123610"/>
                <a:gd name="connsiteX6" fmla="*/ 2125786 w 3217986"/>
                <a:gd name="connsiteY6" fmla="*/ 958850 h 3123610"/>
                <a:gd name="connsiteX7" fmla="*/ 2690936 w 3217986"/>
                <a:gd name="connsiteY7" fmla="*/ 673100 h 3123610"/>
                <a:gd name="connsiteX8" fmla="*/ 2862386 w 3217986"/>
                <a:gd name="connsiteY8" fmla="*/ 1066800 h 3123610"/>
                <a:gd name="connsiteX9" fmla="*/ 2754436 w 3217986"/>
                <a:gd name="connsiteY9" fmla="*/ 1111250 h 3123610"/>
                <a:gd name="connsiteX10" fmla="*/ 2817936 w 3217986"/>
                <a:gd name="connsiteY10" fmla="*/ 1327150 h 3123610"/>
                <a:gd name="connsiteX11" fmla="*/ 2189286 w 3217986"/>
                <a:gd name="connsiteY11" fmla="*/ 1581150 h 3123610"/>
                <a:gd name="connsiteX12" fmla="*/ 2271836 w 3217986"/>
                <a:gd name="connsiteY12" fmla="*/ 1822450 h 3123610"/>
                <a:gd name="connsiteX13" fmla="*/ 3110036 w 3217986"/>
                <a:gd name="connsiteY13" fmla="*/ 1473200 h 3123610"/>
                <a:gd name="connsiteX14" fmla="*/ 3217986 w 3217986"/>
                <a:gd name="connsiteY14" fmla="*/ 1670050 h 3123610"/>
                <a:gd name="connsiteX15" fmla="*/ 3135436 w 3217986"/>
                <a:gd name="connsiteY15" fmla="*/ 1911350 h 3123610"/>
                <a:gd name="connsiteX16" fmla="*/ 1770186 w 3217986"/>
                <a:gd name="connsiteY16" fmla="*/ 2489200 h 3123610"/>
                <a:gd name="connsiteX17" fmla="*/ 1611436 w 3217986"/>
                <a:gd name="connsiteY17" fmla="*/ 2082800 h 3123610"/>
                <a:gd name="connsiteX18" fmla="*/ 2030536 w 3217986"/>
                <a:gd name="connsiteY18" fmla="*/ 1898650 h 3123610"/>
                <a:gd name="connsiteX19" fmla="*/ 1941636 w 3217986"/>
                <a:gd name="connsiteY19" fmla="*/ 1701800 h 3123610"/>
                <a:gd name="connsiteX20" fmla="*/ 957386 w 3217986"/>
                <a:gd name="connsiteY20" fmla="*/ 2108200 h 3123610"/>
                <a:gd name="connsiteX21" fmla="*/ 1154236 w 3217986"/>
                <a:gd name="connsiteY21" fmla="*/ 2546350 h 3123610"/>
                <a:gd name="connsiteX22" fmla="*/ 1281236 w 3217986"/>
                <a:gd name="connsiteY22" fmla="*/ 2565400 h 3123610"/>
                <a:gd name="connsiteX23" fmla="*/ 1454150 w 3217986"/>
                <a:gd name="connsiteY23" fmla="*/ 2958510 h 3123610"/>
                <a:gd name="connsiteX24" fmla="*/ 977900 w 3217986"/>
                <a:gd name="connsiteY24" fmla="*/ 3123610 h 3123610"/>
                <a:gd name="connsiteX25" fmla="*/ 868486 w 3217986"/>
                <a:gd name="connsiteY25" fmla="*/ 2876550 h 3123610"/>
                <a:gd name="connsiteX26" fmla="*/ 0 w 3217986"/>
                <a:gd name="connsiteY26" fmla="*/ 932860 h 3123610"/>
                <a:gd name="connsiteX0" fmla="*/ 0 w 3217986"/>
                <a:gd name="connsiteY0" fmla="*/ 932860 h 3123610"/>
                <a:gd name="connsiteX1" fmla="*/ 527050 w 3217986"/>
                <a:gd name="connsiteY1" fmla="*/ 774110 h 3123610"/>
                <a:gd name="connsiteX2" fmla="*/ 906586 w 3217986"/>
                <a:gd name="connsiteY2" fmla="*/ 1682750 h 3123610"/>
                <a:gd name="connsiteX3" fmla="*/ 1801936 w 3217986"/>
                <a:gd name="connsiteY3" fmla="*/ 1346200 h 3123610"/>
                <a:gd name="connsiteX4" fmla="*/ 1344736 w 3217986"/>
                <a:gd name="connsiteY4" fmla="*/ 158750 h 3123610"/>
                <a:gd name="connsiteX5" fmla="*/ 1738436 w 3217986"/>
                <a:gd name="connsiteY5" fmla="*/ 0 h 3123610"/>
                <a:gd name="connsiteX6" fmla="*/ 2125786 w 3217986"/>
                <a:gd name="connsiteY6" fmla="*/ 958850 h 3123610"/>
                <a:gd name="connsiteX7" fmla="*/ 2690936 w 3217986"/>
                <a:gd name="connsiteY7" fmla="*/ 673100 h 3123610"/>
                <a:gd name="connsiteX8" fmla="*/ 2862386 w 3217986"/>
                <a:gd name="connsiteY8" fmla="*/ 1066800 h 3123610"/>
                <a:gd name="connsiteX9" fmla="*/ 2754436 w 3217986"/>
                <a:gd name="connsiteY9" fmla="*/ 1111250 h 3123610"/>
                <a:gd name="connsiteX10" fmla="*/ 2817936 w 3217986"/>
                <a:gd name="connsiteY10" fmla="*/ 1327150 h 3123610"/>
                <a:gd name="connsiteX11" fmla="*/ 2189286 w 3217986"/>
                <a:gd name="connsiteY11" fmla="*/ 1581150 h 3123610"/>
                <a:gd name="connsiteX12" fmla="*/ 2271836 w 3217986"/>
                <a:gd name="connsiteY12" fmla="*/ 1822450 h 3123610"/>
                <a:gd name="connsiteX13" fmla="*/ 3110036 w 3217986"/>
                <a:gd name="connsiteY13" fmla="*/ 1473200 h 3123610"/>
                <a:gd name="connsiteX14" fmla="*/ 3217986 w 3217986"/>
                <a:gd name="connsiteY14" fmla="*/ 1670050 h 3123610"/>
                <a:gd name="connsiteX15" fmla="*/ 3135436 w 3217986"/>
                <a:gd name="connsiteY15" fmla="*/ 1911350 h 3123610"/>
                <a:gd name="connsiteX16" fmla="*/ 1770186 w 3217986"/>
                <a:gd name="connsiteY16" fmla="*/ 2489200 h 3123610"/>
                <a:gd name="connsiteX17" fmla="*/ 1611436 w 3217986"/>
                <a:gd name="connsiteY17" fmla="*/ 2082800 h 3123610"/>
                <a:gd name="connsiteX18" fmla="*/ 2030536 w 3217986"/>
                <a:gd name="connsiteY18" fmla="*/ 1898650 h 3123610"/>
                <a:gd name="connsiteX19" fmla="*/ 1941636 w 3217986"/>
                <a:gd name="connsiteY19" fmla="*/ 1701800 h 3123610"/>
                <a:gd name="connsiteX20" fmla="*/ 957386 w 3217986"/>
                <a:gd name="connsiteY20" fmla="*/ 2108200 h 3123610"/>
                <a:gd name="connsiteX21" fmla="*/ 1154236 w 3217986"/>
                <a:gd name="connsiteY21" fmla="*/ 2546350 h 3123610"/>
                <a:gd name="connsiteX22" fmla="*/ 1281236 w 3217986"/>
                <a:gd name="connsiteY22" fmla="*/ 2565400 h 3123610"/>
                <a:gd name="connsiteX23" fmla="*/ 1454150 w 3217986"/>
                <a:gd name="connsiteY23" fmla="*/ 2958510 h 3123610"/>
                <a:gd name="connsiteX24" fmla="*/ 977900 w 3217986"/>
                <a:gd name="connsiteY24" fmla="*/ 3123610 h 3123610"/>
                <a:gd name="connsiteX25" fmla="*/ 868486 w 3217986"/>
                <a:gd name="connsiteY25" fmla="*/ 2876550 h 3123610"/>
                <a:gd name="connsiteX26" fmla="*/ 0 w 3217986"/>
                <a:gd name="connsiteY26" fmla="*/ 932860 h 312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17986" h="3123610">
                  <a:moveTo>
                    <a:pt x="0" y="932860"/>
                  </a:moveTo>
                  <a:lnTo>
                    <a:pt x="527050" y="774110"/>
                  </a:lnTo>
                  <a:lnTo>
                    <a:pt x="906586" y="1682750"/>
                  </a:lnTo>
                  <a:lnTo>
                    <a:pt x="1801936" y="1346200"/>
                  </a:lnTo>
                  <a:lnTo>
                    <a:pt x="1344736" y="158750"/>
                  </a:lnTo>
                  <a:lnTo>
                    <a:pt x="1738436" y="0"/>
                  </a:lnTo>
                  <a:lnTo>
                    <a:pt x="2125786" y="958850"/>
                  </a:lnTo>
                  <a:lnTo>
                    <a:pt x="2690936" y="673100"/>
                  </a:lnTo>
                  <a:lnTo>
                    <a:pt x="2862386" y="1066800"/>
                  </a:lnTo>
                  <a:cubicBezTo>
                    <a:pt x="2809469" y="1113367"/>
                    <a:pt x="2807353" y="1064683"/>
                    <a:pt x="2754436" y="1111250"/>
                  </a:cubicBezTo>
                  <a:cubicBezTo>
                    <a:pt x="2729036" y="1138767"/>
                    <a:pt x="2843336" y="1299633"/>
                    <a:pt x="2817936" y="1327150"/>
                  </a:cubicBezTo>
                  <a:lnTo>
                    <a:pt x="2189286" y="1581150"/>
                  </a:lnTo>
                  <a:lnTo>
                    <a:pt x="2271836" y="1822450"/>
                  </a:lnTo>
                  <a:cubicBezTo>
                    <a:pt x="2447519" y="1792817"/>
                    <a:pt x="2934353" y="1502833"/>
                    <a:pt x="3110036" y="1473200"/>
                  </a:cubicBezTo>
                  <a:lnTo>
                    <a:pt x="3217986" y="1670050"/>
                  </a:lnTo>
                  <a:cubicBezTo>
                    <a:pt x="3188353" y="1706033"/>
                    <a:pt x="3165069" y="1875367"/>
                    <a:pt x="3135436" y="1911350"/>
                  </a:cubicBezTo>
                  <a:lnTo>
                    <a:pt x="1770186" y="2489200"/>
                  </a:lnTo>
                  <a:cubicBezTo>
                    <a:pt x="1753253" y="2493433"/>
                    <a:pt x="1628369" y="2078567"/>
                    <a:pt x="1611436" y="2082800"/>
                  </a:cubicBezTo>
                  <a:cubicBezTo>
                    <a:pt x="1509836" y="2093383"/>
                    <a:pt x="2132136" y="1888067"/>
                    <a:pt x="2030536" y="1898650"/>
                  </a:cubicBezTo>
                  <a:lnTo>
                    <a:pt x="1941636" y="1701800"/>
                  </a:lnTo>
                  <a:lnTo>
                    <a:pt x="957386" y="2108200"/>
                  </a:lnTo>
                  <a:cubicBezTo>
                    <a:pt x="1006069" y="2171700"/>
                    <a:pt x="1105553" y="2482850"/>
                    <a:pt x="1154236" y="2546350"/>
                  </a:cubicBezTo>
                  <a:lnTo>
                    <a:pt x="1281236" y="2565400"/>
                  </a:lnTo>
                  <a:lnTo>
                    <a:pt x="1454150" y="2958510"/>
                  </a:lnTo>
                  <a:lnTo>
                    <a:pt x="977900" y="3123610"/>
                  </a:lnTo>
                  <a:lnTo>
                    <a:pt x="868486" y="2876550"/>
                  </a:lnTo>
                  <a:lnTo>
                    <a:pt x="0" y="932860"/>
                  </a:lnTo>
                  <a:close/>
                </a:path>
              </a:pathLst>
            </a:custGeom>
            <a:solidFill>
              <a:schemeClr val="accent4">
                <a:alpha val="42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sp>
        <p:nvSpPr>
          <p:cNvPr id="26" name="Content Placeholder 5">
            <a:extLst>
              <a:ext uri="{FF2B5EF4-FFF2-40B4-BE49-F238E27FC236}">
                <a16:creationId xmlns:a16="http://schemas.microsoft.com/office/drawing/2014/main" id="{A9508344-8337-45D4-9E46-CFCFE5AA6EA1}"/>
              </a:ext>
            </a:extLst>
          </p:cNvPr>
          <p:cNvSpPr txBox="1">
            <a:spLocks/>
          </p:cNvSpPr>
          <p:nvPr/>
        </p:nvSpPr>
        <p:spPr>
          <a:xfrm>
            <a:off x="706438" y="2132013"/>
            <a:ext cx="10831512" cy="3946525"/>
          </a:xfrm>
          <a:prstGeom prst="rect">
            <a:avLst/>
          </a:prstGeom>
        </p:spPr>
        <p:txBody>
          <a:bodyPr vert="horz" lIns="0" tIns="0" rIns="0" bIns="0" rtlCol="0" anchor="t" anchorCtr="0">
            <a:noAutofit/>
          </a:bodyPr>
          <a:lstStyle>
            <a:lvl1pPr marL="457189" indent="-457189"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2400" kern="1200">
                <a:solidFill>
                  <a:srgbClr val="5A5A5A"/>
                </a:solidFill>
                <a:latin typeface="+mn-lt"/>
                <a:ea typeface="+mn-ea"/>
                <a:cs typeface="+mn-cs"/>
              </a:defRPr>
            </a:lvl1pPr>
            <a:lvl2pPr marL="990575" indent="-380990"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2200" kern="1200">
                <a:solidFill>
                  <a:srgbClr val="5A5A5A"/>
                </a:solidFill>
                <a:latin typeface="+mn-lt"/>
                <a:ea typeface="+mn-ea"/>
                <a:cs typeface="+mn-cs"/>
              </a:defRPr>
            </a:lvl2pPr>
            <a:lvl3pPr marL="1523962" indent="-304792"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2000" kern="1200">
                <a:solidFill>
                  <a:srgbClr val="5A5A5A"/>
                </a:solidFill>
                <a:latin typeface="+mn-lt"/>
                <a:ea typeface="+mn-ea"/>
                <a:cs typeface="+mn-cs"/>
              </a:defRPr>
            </a:lvl3pPr>
            <a:lvl4pPr marL="2133547" indent="-304792"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1800" kern="1200">
                <a:solidFill>
                  <a:srgbClr val="5A5A5A"/>
                </a:solidFill>
                <a:latin typeface="+mn-lt"/>
                <a:ea typeface="+mn-ea"/>
                <a:cs typeface="+mn-cs"/>
              </a:defRPr>
            </a:lvl4pPr>
            <a:lvl5pPr marL="2743131" indent="-304792"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1800" kern="1200">
                <a:solidFill>
                  <a:srgbClr val="5A5A5A"/>
                </a:solidFill>
                <a:latin typeface="+mn-lt"/>
                <a:ea typeface="+mn-ea"/>
                <a:cs typeface="+mn-cs"/>
              </a:defRPr>
            </a:lvl5pPr>
            <a:lvl6pPr marL="3352716" indent="-304792" algn="l" defTabSz="609585" rtl="0" eaLnBrk="1" latinLnBrk="0" hangingPunct="1">
              <a:spcBef>
                <a:spcPct val="20000"/>
              </a:spcBef>
              <a:buClr>
                <a:schemeClr val="accent6"/>
              </a:buClr>
              <a:buFont typeface="Arial" panose="020B0604020202020204" pitchFamily="34" charset="0"/>
              <a:buChar char="•"/>
              <a:defRPr sz="1800" kern="1200">
                <a:solidFill>
                  <a:schemeClr val="accent1"/>
                </a:solidFill>
                <a:latin typeface="+mn-lt"/>
                <a:ea typeface="+mn-ea"/>
                <a:cs typeface="+mn-cs"/>
              </a:defRPr>
            </a:lvl6pPr>
            <a:lvl7pPr marL="4114709" indent="-457200" algn="l" defTabSz="609585" rtl="0" eaLnBrk="1" latinLnBrk="0" hangingPunct="1">
              <a:spcBef>
                <a:spcPct val="20000"/>
              </a:spcBef>
              <a:buClr>
                <a:schemeClr val="accent6"/>
              </a:buClr>
              <a:buFont typeface="Arial" panose="020B0604020202020204" pitchFamily="34" charset="0"/>
              <a:buChar char="•"/>
              <a:defRPr sz="1800" kern="1200">
                <a:solidFill>
                  <a:schemeClr val="accent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endParaRPr lang="fi-FI" dirty="0"/>
          </a:p>
        </p:txBody>
      </p:sp>
      <p:sp>
        <p:nvSpPr>
          <p:cNvPr id="27" name="Content Placeholder 5">
            <a:extLst>
              <a:ext uri="{FF2B5EF4-FFF2-40B4-BE49-F238E27FC236}">
                <a16:creationId xmlns:a16="http://schemas.microsoft.com/office/drawing/2014/main" id="{6ED279E6-9FFD-4F2E-A977-AC9CF77166DC}"/>
              </a:ext>
            </a:extLst>
          </p:cNvPr>
          <p:cNvSpPr txBox="1">
            <a:spLocks/>
          </p:cNvSpPr>
          <p:nvPr/>
        </p:nvSpPr>
        <p:spPr>
          <a:xfrm>
            <a:off x="8688288" y="2852936"/>
            <a:ext cx="3276381" cy="3946525"/>
          </a:xfrm>
          <a:prstGeom prst="rect">
            <a:avLst/>
          </a:prstGeom>
        </p:spPr>
        <p:txBody>
          <a:bodyPr vert="horz" lIns="0" tIns="0" rIns="0" bIns="0" rtlCol="0" anchor="t" anchorCtr="0">
            <a:noAutofit/>
          </a:bodyPr>
          <a:lstStyle>
            <a:lvl1pPr marL="457189" indent="-457189"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2400" kern="1200">
                <a:solidFill>
                  <a:srgbClr val="5A5A5A"/>
                </a:solidFill>
                <a:latin typeface="+mn-lt"/>
                <a:ea typeface="+mn-ea"/>
                <a:cs typeface="+mn-cs"/>
              </a:defRPr>
            </a:lvl1pPr>
            <a:lvl2pPr marL="990575" indent="-380990"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2200" kern="1200">
                <a:solidFill>
                  <a:srgbClr val="5A5A5A"/>
                </a:solidFill>
                <a:latin typeface="+mn-lt"/>
                <a:ea typeface="+mn-ea"/>
                <a:cs typeface="+mn-cs"/>
              </a:defRPr>
            </a:lvl2pPr>
            <a:lvl3pPr marL="1523962" indent="-304792"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2000" kern="1200">
                <a:solidFill>
                  <a:srgbClr val="5A5A5A"/>
                </a:solidFill>
                <a:latin typeface="+mn-lt"/>
                <a:ea typeface="+mn-ea"/>
                <a:cs typeface="+mn-cs"/>
              </a:defRPr>
            </a:lvl3pPr>
            <a:lvl4pPr marL="2133547" indent="-304792"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1800" kern="1200">
                <a:solidFill>
                  <a:srgbClr val="5A5A5A"/>
                </a:solidFill>
                <a:latin typeface="+mn-lt"/>
                <a:ea typeface="+mn-ea"/>
                <a:cs typeface="+mn-cs"/>
              </a:defRPr>
            </a:lvl4pPr>
            <a:lvl5pPr marL="2743131" indent="-304792"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1800" kern="1200">
                <a:solidFill>
                  <a:srgbClr val="5A5A5A"/>
                </a:solidFill>
                <a:latin typeface="+mn-lt"/>
                <a:ea typeface="+mn-ea"/>
                <a:cs typeface="+mn-cs"/>
              </a:defRPr>
            </a:lvl5pPr>
            <a:lvl6pPr marL="3352716" indent="-304792" algn="l" defTabSz="609585" rtl="0" eaLnBrk="1" latinLnBrk="0" hangingPunct="1">
              <a:spcBef>
                <a:spcPct val="20000"/>
              </a:spcBef>
              <a:buClr>
                <a:schemeClr val="accent6"/>
              </a:buClr>
              <a:buFont typeface="Arial" panose="020B0604020202020204" pitchFamily="34" charset="0"/>
              <a:buChar char="•"/>
              <a:defRPr sz="1800" kern="1200">
                <a:solidFill>
                  <a:schemeClr val="accent1"/>
                </a:solidFill>
                <a:latin typeface="+mn-lt"/>
                <a:ea typeface="+mn-ea"/>
                <a:cs typeface="+mn-cs"/>
              </a:defRPr>
            </a:lvl6pPr>
            <a:lvl7pPr marL="4114709" indent="-457200" algn="l" defTabSz="609585" rtl="0" eaLnBrk="1" latinLnBrk="0" hangingPunct="1">
              <a:spcBef>
                <a:spcPct val="20000"/>
              </a:spcBef>
              <a:buClr>
                <a:schemeClr val="accent6"/>
              </a:buClr>
              <a:buFont typeface="Arial" panose="020B0604020202020204" pitchFamily="34" charset="0"/>
              <a:buChar char="•"/>
              <a:defRPr sz="1800" kern="1200">
                <a:solidFill>
                  <a:schemeClr val="accent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fi-FI" dirty="0"/>
              <a:t>Vaihe 1			</a:t>
            </a:r>
          </a:p>
          <a:p>
            <a:pPr marL="0" indent="0">
              <a:buNone/>
            </a:pPr>
            <a:endParaRPr lang="fi-FI" dirty="0"/>
          </a:p>
          <a:p>
            <a:pPr marL="0" indent="0">
              <a:buNone/>
            </a:pPr>
            <a:r>
              <a:rPr lang="fi-FI" dirty="0"/>
              <a:t>Vaihe 2</a:t>
            </a:r>
          </a:p>
          <a:p>
            <a:pPr marL="0" indent="0">
              <a:buNone/>
            </a:pPr>
            <a:endParaRPr lang="fi-FI" dirty="0"/>
          </a:p>
          <a:p>
            <a:pPr marL="0" indent="0">
              <a:buNone/>
            </a:pPr>
            <a:r>
              <a:rPr lang="fi-FI" dirty="0"/>
              <a:t>Vaihe 3				</a:t>
            </a:r>
          </a:p>
        </p:txBody>
      </p:sp>
      <p:sp>
        <p:nvSpPr>
          <p:cNvPr id="30" name="Rectangle 29">
            <a:extLst>
              <a:ext uri="{FF2B5EF4-FFF2-40B4-BE49-F238E27FC236}">
                <a16:creationId xmlns:a16="http://schemas.microsoft.com/office/drawing/2014/main" id="{C17CB21A-CE30-4593-B56C-6B3859C37E52}"/>
              </a:ext>
            </a:extLst>
          </p:cNvPr>
          <p:cNvSpPr/>
          <p:nvPr/>
        </p:nvSpPr>
        <p:spPr>
          <a:xfrm>
            <a:off x="10118171" y="2852936"/>
            <a:ext cx="583521" cy="417531"/>
          </a:xfrm>
          <a:prstGeom prst="rect">
            <a:avLst/>
          </a:prstGeom>
          <a:solidFill>
            <a:schemeClr val="accent4">
              <a:alpha val="42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1" name="Rectangle 30">
            <a:extLst>
              <a:ext uri="{FF2B5EF4-FFF2-40B4-BE49-F238E27FC236}">
                <a16:creationId xmlns:a16="http://schemas.microsoft.com/office/drawing/2014/main" id="{26F834D3-DD4A-4868-84CB-961227B9E31B}"/>
              </a:ext>
            </a:extLst>
          </p:cNvPr>
          <p:cNvSpPr/>
          <p:nvPr/>
        </p:nvSpPr>
        <p:spPr>
          <a:xfrm>
            <a:off x="10118171" y="3579992"/>
            <a:ext cx="583521" cy="417531"/>
          </a:xfrm>
          <a:prstGeom prst="rect">
            <a:avLst/>
          </a:prstGeom>
          <a:solidFill>
            <a:schemeClr val="accent6">
              <a:alpha val="42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2" name="Rectangle 31">
            <a:extLst>
              <a:ext uri="{FF2B5EF4-FFF2-40B4-BE49-F238E27FC236}">
                <a16:creationId xmlns:a16="http://schemas.microsoft.com/office/drawing/2014/main" id="{D6C34873-D4FE-4E2B-B4E7-E4F8AF1FA2A5}"/>
              </a:ext>
            </a:extLst>
          </p:cNvPr>
          <p:cNvSpPr/>
          <p:nvPr/>
        </p:nvSpPr>
        <p:spPr>
          <a:xfrm>
            <a:off x="10118170" y="4294005"/>
            <a:ext cx="583521" cy="417531"/>
          </a:xfrm>
          <a:prstGeom prst="rect">
            <a:avLst/>
          </a:prstGeom>
          <a:solidFill>
            <a:srgbClr val="00B0F0">
              <a:alpha val="42000"/>
            </a:srgb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66211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7113AB-F7B1-4CD3-9E92-4B78F1C5C474}"/>
              </a:ext>
            </a:extLst>
          </p:cNvPr>
          <p:cNvSpPr>
            <a:spLocks noGrp="1"/>
          </p:cNvSpPr>
          <p:nvPr>
            <p:ph type="title"/>
          </p:nvPr>
        </p:nvSpPr>
        <p:spPr/>
        <p:txBody>
          <a:bodyPr/>
          <a:lstStyle/>
          <a:p>
            <a:r>
              <a:rPr lang="fi-FI" dirty="0"/>
              <a:t>Alueen energiankulutus</a:t>
            </a:r>
          </a:p>
        </p:txBody>
      </p:sp>
      <p:sp>
        <p:nvSpPr>
          <p:cNvPr id="3" name="Tekstin paikkamerkki 2">
            <a:extLst>
              <a:ext uri="{FF2B5EF4-FFF2-40B4-BE49-F238E27FC236}">
                <a16:creationId xmlns:a16="http://schemas.microsoft.com/office/drawing/2014/main" id="{82A7D88B-6C6B-4A73-AE88-B15C94FAB1A3}"/>
              </a:ext>
            </a:extLst>
          </p:cNvPr>
          <p:cNvSpPr>
            <a:spLocks noGrp="1"/>
          </p:cNvSpPr>
          <p:nvPr>
            <p:ph type="body" sz="quarter" idx="15"/>
          </p:nvPr>
        </p:nvSpPr>
        <p:spPr/>
        <p:txBody>
          <a:bodyPr/>
          <a:lstStyle/>
          <a:p>
            <a:r>
              <a:rPr lang="fi-FI" dirty="0"/>
              <a:t>Yhteenveto</a:t>
            </a:r>
          </a:p>
        </p:txBody>
      </p:sp>
      <p:sp>
        <p:nvSpPr>
          <p:cNvPr id="4" name="Sisällön paikkamerkki 3">
            <a:extLst>
              <a:ext uri="{FF2B5EF4-FFF2-40B4-BE49-F238E27FC236}">
                <a16:creationId xmlns:a16="http://schemas.microsoft.com/office/drawing/2014/main" id="{3D8111CF-6C06-4ADC-B309-BB15AFE1C4BD}"/>
              </a:ext>
            </a:extLst>
          </p:cNvPr>
          <p:cNvSpPr>
            <a:spLocks noGrp="1"/>
          </p:cNvSpPr>
          <p:nvPr>
            <p:ph sz="quarter" idx="13"/>
          </p:nvPr>
        </p:nvSpPr>
        <p:spPr>
          <a:xfrm>
            <a:off x="703821" y="1903413"/>
            <a:ext cx="10831512" cy="288000"/>
          </a:xfrm>
        </p:spPr>
        <p:txBody>
          <a:bodyPr/>
          <a:lstStyle/>
          <a:p>
            <a:pPr>
              <a:spcAft>
                <a:spcPts val="600"/>
              </a:spcAft>
            </a:pPr>
            <a:r>
              <a:rPr lang="fi-FI" sz="1400" dirty="0"/>
              <a:t>Yhteenveto koko tarkastelualueen lämmitys- ja jäähdytysenergian kulutuksista on esitetty alla olevassa taulukossa</a:t>
            </a:r>
          </a:p>
        </p:txBody>
      </p:sp>
      <p:sp>
        <p:nvSpPr>
          <p:cNvPr id="6" name="Päivämäärän paikkamerkki 5">
            <a:extLst>
              <a:ext uri="{FF2B5EF4-FFF2-40B4-BE49-F238E27FC236}">
                <a16:creationId xmlns:a16="http://schemas.microsoft.com/office/drawing/2014/main" id="{E7751735-203D-4876-AFE3-8587C91D3A31}"/>
              </a:ext>
            </a:extLst>
          </p:cNvPr>
          <p:cNvSpPr>
            <a:spLocks noGrp="1"/>
          </p:cNvSpPr>
          <p:nvPr>
            <p:ph type="dt" sz="half" idx="12"/>
          </p:nvPr>
        </p:nvSpPr>
        <p:spPr/>
        <p:txBody>
          <a:bodyPr/>
          <a:lstStyle/>
          <a:p>
            <a:fld id="{CB3AE80C-20D4-4A2F-97C3-68E30F2B4B10}" type="datetime1">
              <a:rPr lang="fi-FI" smtClean="0"/>
              <a:t>17.12.2021</a:t>
            </a:fld>
            <a:endParaRPr lang="fi-FI"/>
          </a:p>
        </p:txBody>
      </p:sp>
      <p:graphicFrame>
        <p:nvGraphicFramePr>
          <p:cNvPr id="5" name="Taulukko 6">
            <a:extLst>
              <a:ext uri="{FF2B5EF4-FFF2-40B4-BE49-F238E27FC236}">
                <a16:creationId xmlns:a16="http://schemas.microsoft.com/office/drawing/2014/main" id="{DD97208C-2E00-4C5A-BB77-01B6ADE40CC4}"/>
              </a:ext>
            </a:extLst>
          </p:cNvPr>
          <p:cNvGraphicFramePr>
            <a:graphicFrameLocks noGrp="1"/>
          </p:cNvGraphicFramePr>
          <p:nvPr>
            <p:extLst>
              <p:ext uri="{D42A27DB-BD31-4B8C-83A1-F6EECF244321}">
                <p14:modId xmlns:p14="http://schemas.microsoft.com/office/powerpoint/2010/main" val="1142561487"/>
              </p:ext>
            </p:extLst>
          </p:nvPr>
        </p:nvGraphicFramePr>
        <p:xfrm>
          <a:off x="702156" y="2191413"/>
          <a:ext cx="10288722" cy="3886200"/>
        </p:xfrm>
        <a:graphic>
          <a:graphicData uri="http://schemas.openxmlformats.org/drawingml/2006/table">
            <a:tbl>
              <a:tblPr firstRow="1" firstCol="1" bandRow="1">
                <a:tableStyleId>{5C22544A-7EE6-4342-B048-85BDC9FD1C3A}</a:tableStyleId>
              </a:tblPr>
              <a:tblGrid>
                <a:gridCol w="1863787">
                  <a:extLst>
                    <a:ext uri="{9D8B030D-6E8A-4147-A177-3AD203B41FA5}">
                      <a16:colId xmlns:a16="http://schemas.microsoft.com/office/drawing/2014/main" val="3677183704"/>
                    </a:ext>
                  </a:extLst>
                </a:gridCol>
                <a:gridCol w="1684987">
                  <a:extLst>
                    <a:ext uri="{9D8B030D-6E8A-4147-A177-3AD203B41FA5}">
                      <a16:colId xmlns:a16="http://schemas.microsoft.com/office/drawing/2014/main" val="1885857854"/>
                    </a:ext>
                  </a:extLst>
                </a:gridCol>
                <a:gridCol w="1684987">
                  <a:extLst>
                    <a:ext uri="{9D8B030D-6E8A-4147-A177-3AD203B41FA5}">
                      <a16:colId xmlns:a16="http://schemas.microsoft.com/office/drawing/2014/main" val="4138460768"/>
                    </a:ext>
                  </a:extLst>
                </a:gridCol>
                <a:gridCol w="1684987">
                  <a:extLst>
                    <a:ext uri="{9D8B030D-6E8A-4147-A177-3AD203B41FA5}">
                      <a16:colId xmlns:a16="http://schemas.microsoft.com/office/drawing/2014/main" val="2142779710"/>
                    </a:ext>
                  </a:extLst>
                </a:gridCol>
                <a:gridCol w="1684987">
                  <a:extLst>
                    <a:ext uri="{9D8B030D-6E8A-4147-A177-3AD203B41FA5}">
                      <a16:colId xmlns:a16="http://schemas.microsoft.com/office/drawing/2014/main" val="1856546720"/>
                    </a:ext>
                  </a:extLst>
                </a:gridCol>
                <a:gridCol w="1684987">
                  <a:extLst>
                    <a:ext uri="{9D8B030D-6E8A-4147-A177-3AD203B41FA5}">
                      <a16:colId xmlns:a16="http://schemas.microsoft.com/office/drawing/2014/main" val="2378120725"/>
                    </a:ext>
                  </a:extLst>
                </a:gridCol>
              </a:tblGrid>
              <a:tr h="144890">
                <a:tc>
                  <a:txBody>
                    <a:bodyPr/>
                    <a:lstStyle/>
                    <a:p>
                      <a:r>
                        <a:rPr lang="en-US" sz="1100" dirty="0" err="1"/>
                        <a:t>Rakennus</a:t>
                      </a:r>
                      <a:endParaRPr lang="en-US" sz="1100" dirty="0"/>
                    </a:p>
                  </a:txBody>
                  <a:tcPr/>
                </a:tc>
                <a:tc>
                  <a:txBody>
                    <a:bodyPr/>
                    <a:lstStyle/>
                    <a:p>
                      <a:r>
                        <a:rPr lang="en-US" sz="1100" dirty="0"/>
                        <a:t>Pinta-ala</a:t>
                      </a:r>
                    </a:p>
                  </a:txBody>
                  <a:tcPr/>
                </a:tc>
                <a:tc>
                  <a:txBody>
                    <a:bodyPr/>
                    <a:lstStyle/>
                    <a:p>
                      <a:r>
                        <a:rPr lang="en-US" sz="1100" dirty="0" err="1"/>
                        <a:t>Lämmitysenergia</a:t>
                      </a:r>
                      <a:endParaRPr lang="en-US" sz="1100" dirty="0"/>
                    </a:p>
                  </a:txBody>
                  <a:tcPr/>
                </a:tc>
                <a:tc>
                  <a:txBody>
                    <a:bodyPr/>
                    <a:lstStyle/>
                    <a:p>
                      <a:r>
                        <a:rPr lang="en-US" sz="1100" dirty="0" err="1"/>
                        <a:t>Lämmitysteho</a:t>
                      </a:r>
                      <a:endParaRPr lang="en-US" sz="1100" dirty="0"/>
                    </a:p>
                  </a:txBody>
                  <a:tcPr/>
                </a:tc>
                <a:tc>
                  <a:txBody>
                    <a:bodyPr/>
                    <a:lstStyle/>
                    <a:p>
                      <a:r>
                        <a:rPr lang="en-US" sz="1100" dirty="0" err="1"/>
                        <a:t>Jäähdytysenergia</a:t>
                      </a:r>
                      <a:endParaRPr lang="en-US" sz="1100" dirty="0"/>
                    </a:p>
                  </a:txBody>
                  <a:tcPr/>
                </a:tc>
                <a:tc>
                  <a:txBody>
                    <a:bodyPr/>
                    <a:lstStyle/>
                    <a:p>
                      <a:r>
                        <a:rPr lang="en-US" sz="1100" dirty="0" err="1"/>
                        <a:t>Jäähdytysteho</a:t>
                      </a:r>
                      <a:endParaRPr lang="en-US" sz="1100" dirty="0"/>
                    </a:p>
                  </a:txBody>
                  <a:tcPr/>
                </a:tc>
                <a:extLst>
                  <a:ext uri="{0D108BD9-81ED-4DB2-BD59-A6C34878D82A}">
                    <a16:rowId xmlns:a16="http://schemas.microsoft.com/office/drawing/2014/main" val="3219792146"/>
                  </a:ext>
                </a:extLst>
              </a:tr>
              <a:tr h="0">
                <a:tc>
                  <a:txBody>
                    <a:bodyPr/>
                    <a:lstStyle/>
                    <a:p>
                      <a:r>
                        <a:rPr lang="en-US" sz="1100" dirty="0" err="1"/>
                        <a:t>SoTe-keskus</a:t>
                      </a:r>
                      <a:endParaRPr lang="en-US" sz="1100" dirty="0"/>
                    </a:p>
                  </a:txBody>
                  <a:tcPr/>
                </a:tc>
                <a:tc>
                  <a:txBody>
                    <a:bodyPr/>
                    <a:lstStyle/>
                    <a:p>
                      <a:pPr algn="ctr"/>
                      <a:r>
                        <a:rPr lang="en-US" sz="1100" dirty="0"/>
                        <a:t>4 540 kem2</a:t>
                      </a:r>
                    </a:p>
                  </a:txBody>
                  <a:tcPr anchor="ctr"/>
                </a:tc>
                <a:tc>
                  <a:txBody>
                    <a:bodyPr/>
                    <a:lstStyle/>
                    <a:p>
                      <a:pPr algn="ctr"/>
                      <a:r>
                        <a:rPr lang="en-US" sz="1100" dirty="0"/>
                        <a:t>646 MWh/v</a:t>
                      </a:r>
                    </a:p>
                  </a:txBody>
                  <a:tcPr anchor="ctr"/>
                </a:tc>
                <a:tc>
                  <a:txBody>
                    <a:bodyPr/>
                    <a:lstStyle/>
                    <a:p>
                      <a:pPr algn="ctr"/>
                      <a:r>
                        <a:rPr lang="en-US" sz="1100" dirty="0"/>
                        <a:t>276 kW</a:t>
                      </a:r>
                    </a:p>
                  </a:txBody>
                  <a:tcPr anchor="ctr"/>
                </a:tc>
                <a:tc>
                  <a:txBody>
                    <a:bodyPr/>
                    <a:lstStyle/>
                    <a:p>
                      <a:pPr algn="ctr"/>
                      <a:r>
                        <a:rPr lang="en-US" sz="1100" dirty="0"/>
                        <a:t>128 MWh/v</a:t>
                      </a:r>
                    </a:p>
                  </a:txBody>
                  <a:tcPr anchor="ctr"/>
                </a:tc>
                <a:tc>
                  <a:txBody>
                    <a:bodyPr/>
                    <a:lstStyle/>
                    <a:p>
                      <a:pPr algn="ctr"/>
                      <a:r>
                        <a:rPr lang="en-US" sz="1100" dirty="0"/>
                        <a:t>465 kW</a:t>
                      </a:r>
                    </a:p>
                  </a:txBody>
                  <a:tcPr anchor="ctr"/>
                </a:tc>
                <a:extLst>
                  <a:ext uri="{0D108BD9-81ED-4DB2-BD59-A6C34878D82A}">
                    <a16:rowId xmlns:a16="http://schemas.microsoft.com/office/drawing/2014/main" val="3908386136"/>
                  </a:ext>
                </a:extLst>
              </a:tr>
              <a:tr h="0">
                <a:tc>
                  <a:txBody>
                    <a:bodyPr/>
                    <a:lstStyle/>
                    <a:p>
                      <a:r>
                        <a:rPr lang="en-US" sz="1100" dirty="0" err="1"/>
                        <a:t>Puukerrostalo</a:t>
                      </a:r>
                      <a:r>
                        <a:rPr lang="en-US" sz="1100" dirty="0"/>
                        <a:t> 1</a:t>
                      </a:r>
                    </a:p>
                  </a:txBody>
                  <a:tcPr/>
                </a:tc>
                <a:tc>
                  <a:txBody>
                    <a:bodyPr/>
                    <a:lstStyle/>
                    <a:p>
                      <a:pPr algn="ctr"/>
                      <a:r>
                        <a:rPr lang="en-US" sz="1100" dirty="0"/>
                        <a:t>1 600 kem2</a:t>
                      </a:r>
                    </a:p>
                  </a:txBody>
                  <a:tcPr anchor="ctr"/>
                </a:tc>
                <a:tc>
                  <a:txBody>
                    <a:bodyPr/>
                    <a:lstStyle/>
                    <a:p>
                      <a:pPr algn="ctr"/>
                      <a:r>
                        <a:rPr lang="en-US" sz="1100" dirty="0"/>
                        <a:t>131 MWh/v</a:t>
                      </a:r>
                    </a:p>
                  </a:txBody>
                  <a:tcPr anchor="ctr"/>
                </a:tc>
                <a:tc>
                  <a:txBody>
                    <a:bodyPr/>
                    <a:lstStyle/>
                    <a:p>
                      <a:pPr algn="ctr"/>
                      <a:r>
                        <a:rPr lang="en-US" sz="1100" dirty="0"/>
                        <a:t>59 kW</a:t>
                      </a:r>
                    </a:p>
                  </a:txBody>
                  <a:tcPr anchor="ctr"/>
                </a:tc>
                <a:tc>
                  <a:txBody>
                    <a:bodyPr/>
                    <a:lstStyle/>
                    <a:p>
                      <a:pPr algn="ctr"/>
                      <a:r>
                        <a:rPr lang="en-US" sz="1100" dirty="0"/>
                        <a:t>5 MWh/v</a:t>
                      </a:r>
                    </a:p>
                  </a:txBody>
                  <a:tcPr anchor="ctr"/>
                </a:tc>
                <a:tc>
                  <a:txBody>
                    <a:bodyPr/>
                    <a:lstStyle/>
                    <a:p>
                      <a:pPr algn="ctr"/>
                      <a:r>
                        <a:rPr lang="en-US" sz="1100" dirty="0"/>
                        <a:t>18 kW</a:t>
                      </a:r>
                    </a:p>
                  </a:txBody>
                  <a:tcPr anchor="ctr"/>
                </a:tc>
                <a:extLst>
                  <a:ext uri="{0D108BD9-81ED-4DB2-BD59-A6C34878D82A}">
                    <a16:rowId xmlns:a16="http://schemas.microsoft.com/office/drawing/2014/main" val="1935669310"/>
                  </a:ext>
                </a:extLst>
              </a:tr>
              <a:tr h="0">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100" dirty="0" err="1"/>
                        <a:t>Puukerrostalo</a:t>
                      </a:r>
                      <a:r>
                        <a:rPr lang="en-US" sz="1100" dirty="0"/>
                        <a:t> 2</a:t>
                      </a:r>
                    </a:p>
                  </a:txBody>
                  <a:tcPr/>
                </a:tc>
                <a:tc>
                  <a:txBody>
                    <a:bodyPr/>
                    <a:lstStyle/>
                    <a:p>
                      <a:pPr algn="ctr"/>
                      <a:r>
                        <a:rPr lang="en-US" sz="1100" dirty="0"/>
                        <a:t>1 900 kem2</a:t>
                      </a:r>
                    </a:p>
                  </a:txBody>
                  <a:tcPr anchor="ctr"/>
                </a:tc>
                <a:tc>
                  <a:txBody>
                    <a:bodyPr/>
                    <a:lstStyle/>
                    <a:p>
                      <a:pPr algn="ctr"/>
                      <a:r>
                        <a:rPr lang="en-US" sz="1100" dirty="0"/>
                        <a:t>155 MWh/v</a:t>
                      </a:r>
                    </a:p>
                  </a:txBody>
                  <a:tcPr anchor="ctr"/>
                </a:tc>
                <a:tc>
                  <a:txBody>
                    <a:bodyPr/>
                    <a:lstStyle/>
                    <a:p>
                      <a:pPr algn="ctr"/>
                      <a:r>
                        <a:rPr lang="en-US" sz="1100" dirty="0"/>
                        <a:t>71 kW</a:t>
                      </a:r>
                    </a:p>
                  </a:txBody>
                  <a:tcPr anchor="ctr"/>
                </a:tc>
                <a:tc>
                  <a:txBody>
                    <a:bodyPr/>
                    <a:lstStyle/>
                    <a:p>
                      <a:pPr algn="ctr"/>
                      <a:r>
                        <a:rPr lang="en-US" sz="1100" dirty="0"/>
                        <a:t>6 MWh/v</a:t>
                      </a:r>
                    </a:p>
                  </a:txBody>
                  <a:tcPr anchor="ctr"/>
                </a:tc>
                <a:tc>
                  <a:txBody>
                    <a:bodyPr/>
                    <a:lstStyle/>
                    <a:p>
                      <a:pPr algn="ctr"/>
                      <a:r>
                        <a:rPr lang="en-US" sz="1100" dirty="0"/>
                        <a:t>21 kW</a:t>
                      </a:r>
                    </a:p>
                  </a:txBody>
                  <a:tcPr anchor="ctr"/>
                </a:tc>
                <a:extLst>
                  <a:ext uri="{0D108BD9-81ED-4DB2-BD59-A6C34878D82A}">
                    <a16:rowId xmlns:a16="http://schemas.microsoft.com/office/drawing/2014/main" val="1630055400"/>
                  </a:ext>
                </a:extLst>
              </a:tr>
              <a:tr h="127730">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100" dirty="0" err="1"/>
                        <a:t>Puukerrostalo</a:t>
                      </a:r>
                      <a:r>
                        <a:rPr lang="en-US" sz="1100" dirty="0"/>
                        <a:t> 3</a:t>
                      </a:r>
                    </a:p>
                  </a:txBody>
                  <a:tcPr/>
                </a:tc>
                <a:tc>
                  <a:txBody>
                    <a:bodyPr/>
                    <a:lstStyle/>
                    <a:p>
                      <a:pPr algn="ctr"/>
                      <a:r>
                        <a:rPr lang="en-US" sz="1100" dirty="0"/>
                        <a:t>1 600 kem2</a:t>
                      </a:r>
                    </a:p>
                  </a:txBody>
                  <a:tcPr anchor="ctr"/>
                </a:tc>
                <a:tc>
                  <a:txBody>
                    <a:bodyPr/>
                    <a:lstStyle/>
                    <a:p>
                      <a:pPr algn="ctr"/>
                      <a:r>
                        <a:rPr lang="en-US" sz="1100" dirty="0"/>
                        <a:t>131 MWh/v</a:t>
                      </a:r>
                    </a:p>
                  </a:txBody>
                  <a:tcPr anchor="ctr"/>
                </a:tc>
                <a:tc>
                  <a:txBody>
                    <a:bodyPr/>
                    <a:lstStyle/>
                    <a:p>
                      <a:pPr algn="ctr"/>
                      <a:r>
                        <a:rPr lang="en-US" sz="1100" dirty="0"/>
                        <a:t>59 kW</a:t>
                      </a:r>
                    </a:p>
                  </a:txBody>
                  <a:tcPr anchor="ctr"/>
                </a:tc>
                <a:tc>
                  <a:txBody>
                    <a:bodyPr/>
                    <a:lstStyle/>
                    <a:p>
                      <a:pPr algn="ctr"/>
                      <a:r>
                        <a:rPr lang="en-US" sz="1100" dirty="0"/>
                        <a:t>5 MWh/v</a:t>
                      </a:r>
                    </a:p>
                  </a:txBody>
                  <a:tcPr anchor="ctr"/>
                </a:tc>
                <a:tc>
                  <a:txBody>
                    <a:bodyPr/>
                    <a:lstStyle/>
                    <a:p>
                      <a:pPr algn="ctr"/>
                      <a:r>
                        <a:rPr lang="en-US" sz="1100" dirty="0"/>
                        <a:t>18 kW</a:t>
                      </a:r>
                    </a:p>
                  </a:txBody>
                  <a:tcPr anchor="ctr"/>
                </a:tc>
                <a:extLst>
                  <a:ext uri="{0D108BD9-81ED-4DB2-BD59-A6C34878D82A}">
                    <a16:rowId xmlns:a16="http://schemas.microsoft.com/office/drawing/2014/main" val="1831686518"/>
                  </a:ext>
                </a:extLst>
              </a:tr>
              <a:tr h="141442">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100" dirty="0" err="1"/>
                        <a:t>Puukerrostalo</a:t>
                      </a:r>
                      <a:r>
                        <a:rPr lang="en-US" sz="1100" dirty="0"/>
                        <a:t> 4</a:t>
                      </a:r>
                    </a:p>
                  </a:txBody>
                  <a:tcPr/>
                </a:tc>
                <a:tc>
                  <a:txBody>
                    <a:bodyPr/>
                    <a:lstStyle/>
                    <a:p>
                      <a:pPr algn="ctr"/>
                      <a:r>
                        <a:rPr lang="en-US" sz="1100" dirty="0"/>
                        <a:t>2 250 kem2</a:t>
                      </a:r>
                    </a:p>
                  </a:txBody>
                  <a:tcPr anchor="ctr"/>
                </a:tc>
                <a:tc>
                  <a:txBody>
                    <a:bodyPr/>
                    <a:lstStyle/>
                    <a:p>
                      <a:pPr algn="ctr"/>
                      <a:r>
                        <a:rPr lang="en-US" sz="1100" dirty="0"/>
                        <a:t>184 MWh/v</a:t>
                      </a:r>
                    </a:p>
                  </a:txBody>
                  <a:tcPr anchor="ctr"/>
                </a:tc>
                <a:tc>
                  <a:txBody>
                    <a:bodyPr/>
                    <a:lstStyle/>
                    <a:p>
                      <a:pPr algn="ctr"/>
                      <a:r>
                        <a:rPr lang="en-US" sz="1100" dirty="0"/>
                        <a:t>83 kW</a:t>
                      </a:r>
                    </a:p>
                  </a:txBody>
                  <a:tcPr anchor="ctr"/>
                </a:tc>
                <a:tc>
                  <a:txBody>
                    <a:bodyPr/>
                    <a:lstStyle/>
                    <a:p>
                      <a:pPr algn="ctr"/>
                      <a:r>
                        <a:rPr lang="en-US" sz="1100" dirty="0"/>
                        <a:t>7 MWh/v</a:t>
                      </a:r>
                    </a:p>
                  </a:txBody>
                  <a:tcPr anchor="ctr"/>
                </a:tc>
                <a:tc>
                  <a:txBody>
                    <a:bodyPr/>
                    <a:lstStyle/>
                    <a:p>
                      <a:pPr algn="ctr"/>
                      <a:r>
                        <a:rPr lang="en-US" sz="1100" dirty="0"/>
                        <a:t>25 kW</a:t>
                      </a:r>
                    </a:p>
                  </a:txBody>
                  <a:tcPr anchor="ctr"/>
                </a:tc>
                <a:extLst>
                  <a:ext uri="{0D108BD9-81ED-4DB2-BD59-A6C34878D82A}">
                    <a16:rowId xmlns:a16="http://schemas.microsoft.com/office/drawing/2014/main" val="3324262585"/>
                  </a:ext>
                </a:extLst>
              </a:tr>
              <a:tr h="0">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100" dirty="0" err="1"/>
                        <a:t>Puukerrostalo</a:t>
                      </a:r>
                      <a:r>
                        <a:rPr lang="en-US" sz="1100" dirty="0"/>
                        <a:t> 5</a:t>
                      </a:r>
                    </a:p>
                  </a:txBody>
                  <a:tcPr/>
                </a:tc>
                <a:tc>
                  <a:txBody>
                    <a:bodyPr/>
                    <a:lstStyle/>
                    <a:p>
                      <a:pPr algn="ctr"/>
                      <a:r>
                        <a:rPr lang="en-US" sz="1100" dirty="0"/>
                        <a:t>1 700 kem2</a:t>
                      </a:r>
                    </a:p>
                  </a:txBody>
                  <a:tcPr anchor="ctr"/>
                </a:tc>
                <a:tc>
                  <a:txBody>
                    <a:bodyPr/>
                    <a:lstStyle/>
                    <a:p>
                      <a:pPr algn="ctr"/>
                      <a:r>
                        <a:rPr lang="en-US" sz="1100" dirty="0"/>
                        <a:t>139 MWh/v</a:t>
                      </a:r>
                    </a:p>
                  </a:txBody>
                  <a:tcPr anchor="ctr"/>
                </a:tc>
                <a:tc>
                  <a:txBody>
                    <a:bodyPr/>
                    <a:lstStyle/>
                    <a:p>
                      <a:pPr algn="ctr"/>
                      <a:r>
                        <a:rPr lang="en-US" sz="1100" dirty="0"/>
                        <a:t>63 kW</a:t>
                      </a:r>
                    </a:p>
                  </a:txBody>
                  <a:tcPr anchor="ctr"/>
                </a:tc>
                <a:tc>
                  <a:txBody>
                    <a:bodyPr/>
                    <a:lstStyle/>
                    <a:p>
                      <a:pPr algn="ctr"/>
                      <a:r>
                        <a:rPr lang="en-US" sz="1100" dirty="0"/>
                        <a:t>6 MWh/v</a:t>
                      </a:r>
                    </a:p>
                  </a:txBody>
                  <a:tcPr anchor="ctr"/>
                </a:tc>
                <a:tc>
                  <a:txBody>
                    <a:bodyPr/>
                    <a:lstStyle/>
                    <a:p>
                      <a:pPr algn="ctr"/>
                      <a:r>
                        <a:rPr lang="en-US" sz="1100" dirty="0"/>
                        <a:t>19 kW</a:t>
                      </a:r>
                    </a:p>
                  </a:txBody>
                  <a:tcPr anchor="ctr"/>
                </a:tc>
                <a:extLst>
                  <a:ext uri="{0D108BD9-81ED-4DB2-BD59-A6C34878D82A}">
                    <a16:rowId xmlns:a16="http://schemas.microsoft.com/office/drawing/2014/main" val="848773463"/>
                  </a:ext>
                </a:extLst>
              </a:tr>
              <a:tr h="0">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100" dirty="0" err="1"/>
                        <a:t>Puukerrostalo</a:t>
                      </a:r>
                      <a:r>
                        <a:rPr lang="en-US" sz="1100" dirty="0"/>
                        <a:t> 6 (</a:t>
                      </a:r>
                      <a:r>
                        <a:rPr lang="en-US" sz="1100" dirty="0" err="1"/>
                        <a:t>seniori</a:t>
                      </a:r>
                      <a:r>
                        <a:rPr lang="en-US" sz="1100" dirty="0"/>
                        <a:t>)</a:t>
                      </a:r>
                    </a:p>
                  </a:txBody>
                  <a:tcPr/>
                </a:tc>
                <a:tc>
                  <a:txBody>
                    <a:bodyPr/>
                    <a:lstStyle/>
                    <a:p>
                      <a:pPr algn="ctr"/>
                      <a:r>
                        <a:rPr lang="en-US" sz="1100" dirty="0"/>
                        <a:t>1 900 kem2</a:t>
                      </a:r>
                    </a:p>
                  </a:txBody>
                  <a:tcPr anchor="ctr"/>
                </a:tc>
                <a:tc>
                  <a:txBody>
                    <a:bodyPr/>
                    <a:lstStyle/>
                    <a:p>
                      <a:pPr algn="ctr"/>
                      <a:r>
                        <a:rPr lang="en-US" sz="1100" dirty="0"/>
                        <a:t>155 MWh/v</a:t>
                      </a:r>
                    </a:p>
                  </a:txBody>
                  <a:tcPr anchor="ctr"/>
                </a:tc>
                <a:tc>
                  <a:txBody>
                    <a:bodyPr/>
                    <a:lstStyle/>
                    <a:p>
                      <a:pPr algn="ctr"/>
                      <a:r>
                        <a:rPr lang="en-US" sz="1100" dirty="0"/>
                        <a:t>71 kW</a:t>
                      </a:r>
                    </a:p>
                  </a:txBody>
                  <a:tcPr anchor="ctr"/>
                </a:tc>
                <a:tc>
                  <a:txBody>
                    <a:bodyPr/>
                    <a:lstStyle/>
                    <a:p>
                      <a:pPr algn="ctr"/>
                      <a:r>
                        <a:rPr lang="en-US" sz="1100" dirty="0"/>
                        <a:t>6 MWh/v</a:t>
                      </a:r>
                    </a:p>
                  </a:txBody>
                  <a:tcPr anchor="ctr"/>
                </a:tc>
                <a:tc>
                  <a:txBody>
                    <a:bodyPr/>
                    <a:lstStyle/>
                    <a:p>
                      <a:pPr algn="ctr"/>
                      <a:r>
                        <a:rPr lang="en-US" sz="1100" dirty="0"/>
                        <a:t>21 kW</a:t>
                      </a:r>
                    </a:p>
                  </a:txBody>
                  <a:tcPr anchor="ctr"/>
                </a:tc>
                <a:extLst>
                  <a:ext uri="{0D108BD9-81ED-4DB2-BD59-A6C34878D82A}">
                    <a16:rowId xmlns:a16="http://schemas.microsoft.com/office/drawing/2014/main" val="3965801906"/>
                  </a:ext>
                </a:extLst>
              </a:tr>
              <a:tr h="0">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100" dirty="0" err="1"/>
                        <a:t>Puukerrostalo</a:t>
                      </a:r>
                      <a:r>
                        <a:rPr lang="en-US" sz="1100" dirty="0"/>
                        <a:t> 7 (</a:t>
                      </a:r>
                      <a:r>
                        <a:rPr lang="en-US" sz="1100" dirty="0" err="1"/>
                        <a:t>seniori</a:t>
                      </a:r>
                      <a:r>
                        <a:rPr lang="en-US" sz="1100" dirty="0"/>
                        <a:t>)</a:t>
                      </a:r>
                    </a:p>
                  </a:txBody>
                  <a:tcPr/>
                </a:tc>
                <a:tc>
                  <a:txBody>
                    <a:bodyPr/>
                    <a:lstStyle/>
                    <a:p>
                      <a:pPr algn="ctr"/>
                      <a:r>
                        <a:rPr lang="en-US" sz="1100" dirty="0"/>
                        <a:t>1 600 kem2</a:t>
                      </a:r>
                    </a:p>
                  </a:txBody>
                  <a:tcPr anchor="ctr"/>
                </a:tc>
                <a:tc>
                  <a:txBody>
                    <a:bodyPr/>
                    <a:lstStyle/>
                    <a:p>
                      <a:pPr algn="ctr"/>
                      <a:r>
                        <a:rPr lang="en-US" sz="1100" dirty="0"/>
                        <a:t>131 MWh/v</a:t>
                      </a:r>
                    </a:p>
                  </a:txBody>
                  <a:tcPr anchor="ctr"/>
                </a:tc>
                <a:tc>
                  <a:txBody>
                    <a:bodyPr/>
                    <a:lstStyle/>
                    <a:p>
                      <a:pPr algn="ctr"/>
                      <a:r>
                        <a:rPr lang="en-US" sz="1100" dirty="0"/>
                        <a:t>59 kW</a:t>
                      </a:r>
                    </a:p>
                  </a:txBody>
                  <a:tcPr anchor="ctr"/>
                </a:tc>
                <a:tc>
                  <a:txBody>
                    <a:bodyPr/>
                    <a:lstStyle/>
                    <a:p>
                      <a:pPr algn="ctr"/>
                      <a:r>
                        <a:rPr lang="en-US" sz="1100" dirty="0"/>
                        <a:t>5 MWh/v</a:t>
                      </a:r>
                    </a:p>
                  </a:txBody>
                  <a:tcPr anchor="ctr"/>
                </a:tc>
                <a:tc>
                  <a:txBody>
                    <a:bodyPr/>
                    <a:lstStyle/>
                    <a:p>
                      <a:pPr algn="ctr"/>
                      <a:r>
                        <a:rPr lang="en-US" sz="1100" dirty="0"/>
                        <a:t>18 kW</a:t>
                      </a:r>
                    </a:p>
                  </a:txBody>
                  <a:tcPr anchor="ctr"/>
                </a:tc>
                <a:extLst>
                  <a:ext uri="{0D108BD9-81ED-4DB2-BD59-A6C34878D82A}">
                    <a16:rowId xmlns:a16="http://schemas.microsoft.com/office/drawing/2014/main" val="1146679772"/>
                  </a:ext>
                </a:extLst>
              </a:tr>
              <a:tr h="0">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100" dirty="0" err="1"/>
                        <a:t>Palvelutilat</a:t>
                      </a:r>
                      <a:r>
                        <a:rPr lang="en-US" sz="1100" dirty="0"/>
                        <a:t> 1</a:t>
                      </a:r>
                    </a:p>
                  </a:txBody>
                  <a:tcPr/>
                </a:tc>
                <a:tc>
                  <a:txBody>
                    <a:bodyPr/>
                    <a:lstStyle/>
                    <a:p>
                      <a:pPr algn="ctr"/>
                      <a:r>
                        <a:rPr lang="en-US" sz="1100" dirty="0"/>
                        <a:t>250 kem2</a:t>
                      </a:r>
                    </a:p>
                  </a:txBody>
                  <a:tcPr anchor="ctr"/>
                </a:tc>
                <a:tc>
                  <a:txBody>
                    <a:bodyPr/>
                    <a:lstStyle/>
                    <a:p>
                      <a:pPr algn="ctr"/>
                      <a:r>
                        <a:rPr lang="en-US" sz="1100" dirty="0"/>
                        <a:t>35 MWh/v</a:t>
                      </a:r>
                    </a:p>
                  </a:txBody>
                  <a:tcPr anchor="ctr"/>
                </a:tc>
                <a:tc>
                  <a:txBody>
                    <a:bodyPr/>
                    <a:lstStyle/>
                    <a:p>
                      <a:pPr algn="ctr"/>
                      <a:r>
                        <a:rPr lang="en-US" sz="1100" dirty="0"/>
                        <a:t>32 kW</a:t>
                      </a:r>
                    </a:p>
                  </a:txBody>
                  <a:tcPr anchor="ctr"/>
                </a:tc>
                <a:tc>
                  <a:txBody>
                    <a:bodyPr/>
                    <a:lstStyle/>
                    <a:p>
                      <a:pPr algn="ctr"/>
                      <a:r>
                        <a:rPr lang="en-US" sz="1100" dirty="0"/>
                        <a:t>4 MWh/v</a:t>
                      </a:r>
                    </a:p>
                  </a:txBody>
                  <a:tcPr anchor="ctr"/>
                </a:tc>
                <a:tc>
                  <a:txBody>
                    <a:bodyPr/>
                    <a:lstStyle/>
                    <a:p>
                      <a:pPr algn="ctr"/>
                      <a:r>
                        <a:rPr lang="en-US" sz="1100" dirty="0"/>
                        <a:t>25 kW</a:t>
                      </a:r>
                    </a:p>
                  </a:txBody>
                  <a:tcPr anchor="ctr"/>
                </a:tc>
                <a:extLst>
                  <a:ext uri="{0D108BD9-81ED-4DB2-BD59-A6C34878D82A}">
                    <a16:rowId xmlns:a16="http://schemas.microsoft.com/office/drawing/2014/main" val="399469223"/>
                  </a:ext>
                </a:extLst>
              </a:tr>
              <a:tr h="0">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100" dirty="0" err="1"/>
                        <a:t>Palvelutilat</a:t>
                      </a:r>
                      <a:r>
                        <a:rPr lang="en-US" sz="1100" dirty="0"/>
                        <a:t> 2</a:t>
                      </a:r>
                    </a:p>
                  </a:txBody>
                  <a:tcPr/>
                </a:tc>
                <a:tc>
                  <a:txBody>
                    <a:bodyPr/>
                    <a:lstStyle/>
                    <a:p>
                      <a:pPr algn="ctr"/>
                      <a:r>
                        <a:rPr lang="en-US" sz="1100" dirty="0"/>
                        <a:t>50 kem2</a:t>
                      </a:r>
                    </a:p>
                  </a:txBody>
                  <a:tcPr anchor="ctr"/>
                </a:tc>
                <a:tc>
                  <a:txBody>
                    <a:bodyPr/>
                    <a:lstStyle/>
                    <a:p>
                      <a:pPr algn="ctr"/>
                      <a:r>
                        <a:rPr lang="en-US" sz="1100" dirty="0"/>
                        <a:t>7 MWh/v</a:t>
                      </a:r>
                    </a:p>
                  </a:txBody>
                  <a:tcPr anchor="ctr"/>
                </a:tc>
                <a:tc>
                  <a:txBody>
                    <a:bodyPr/>
                    <a:lstStyle/>
                    <a:p>
                      <a:pPr algn="ctr"/>
                      <a:r>
                        <a:rPr lang="en-US" sz="1100" dirty="0"/>
                        <a:t>6 kW</a:t>
                      </a:r>
                    </a:p>
                  </a:txBody>
                  <a:tcPr anchor="ctr"/>
                </a:tc>
                <a:tc>
                  <a:txBody>
                    <a:bodyPr/>
                    <a:lstStyle/>
                    <a:p>
                      <a:pPr algn="ctr"/>
                      <a:r>
                        <a:rPr lang="en-US" sz="1100" dirty="0"/>
                        <a:t>1 MWh/v</a:t>
                      </a:r>
                    </a:p>
                  </a:txBody>
                  <a:tcPr anchor="ctr"/>
                </a:tc>
                <a:tc>
                  <a:txBody>
                    <a:bodyPr/>
                    <a:lstStyle/>
                    <a:p>
                      <a:pPr algn="ctr"/>
                      <a:r>
                        <a:rPr lang="en-US" sz="1100" dirty="0"/>
                        <a:t>5 kW</a:t>
                      </a:r>
                    </a:p>
                  </a:txBody>
                  <a:tcPr anchor="ctr"/>
                </a:tc>
                <a:extLst>
                  <a:ext uri="{0D108BD9-81ED-4DB2-BD59-A6C34878D82A}">
                    <a16:rowId xmlns:a16="http://schemas.microsoft.com/office/drawing/2014/main" val="1055012070"/>
                  </a:ext>
                </a:extLst>
              </a:tr>
              <a:tr h="0">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100" dirty="0" err="1"/>
                        <a:t>Palvelutilat</a:t>
                      </a:r>
                      <a:r>
                        <a:rPr lang="en-US" sz="1100" dirty="0"/>
                        <a:t> 3</a:t>
                      </a:r>
                    </a:p>
                  </a:txBody>
                  <a:tcPr/>
                </a:tc>
                <a:tc>
                  <a:txBody>
                    <a:bodyPr/>
                    <a:lstStyle/>
                    <a:p>
                      <a:pPr algn="ctr"/>
                      <a:r>
                        <a:rPr lang="en-US" sz="1100" dirty="0"/>
                        <a:t>50 kem2</a:t>
                      </a:r>
                    </a:p>
                  </a:txBody>
                  <a:tcPr anchor="ctr"/>
                </a:tc>
                <a:tc>
                  <a:txBody>
                    <a:bodyPr/>
                    <a:lstStyle/>
                    <a:p>
                      <a:pPr algn="ctr"/>
                      <a:r>
                        <a:rPr lang="en-US" sz="1100" dirty="0"/>
                        <a:t>7 MWh/v</a:t>
                      </a:r>
                    </a:p>
                  </a:txBody>
                  <a:tcPr anchor="ctr"/>
                </a:tc>
                <a:tc>
                  <a:txBody>
                    <a:bodyPr/>
                    <a:lstStyle/>
                    <a:p>
                      <a:pPr algn="ctr"/>
                      <a:r>
                        <a:rPr lang="en-US" sz="1100" dirty="0"/>
                        <a:t>6 kW</a:t>
                      </a:r>
                    </a:p>
                  </a:txBody>
                  <a:tcPr anchor="ctr"/>
                </a:tc>
                <a:tc>
                  <a:txBody>
                    <a:bodyPr/>
                    <a:lstStyle/>
                    <a:p>
                      <a:pPr algn="ctr"/>
                      <a:r>
                        <a:rPr lang="en-US" sz="1100" dirty="0"/>
                        <a:t>1 MWh/v</a:t>
                      </a:r>
                    </a:p>
                  </a:txBody>
                  <a:tcPr anchor="ctr"/>
                </a:tc>
                <a:tc>
                  <a:txBody>
                    <a:bodyPr/>
                    <a:lstStyle/>
                    <a:p>
                      <a:pPr algn="ctr"/>
                      <a:r>
                        <a:rPr lang="en-US" sz="1100" dirty="0"/>
                        <a:t>5 kW</a:t>
                      </a:r>
                    </a:p>
                  </a:txBody>
                  <a:tcPr anchor="ctr"/>
                </a:tc>
                <a:extLst>
                  <a:ext uri="{0D108BD9-81ED-4DB2-BD59-A6C34878D82A}">
                    <a16:rowId xmlns:a16="http://schemas.microsoft.com/office/drawing/2014/main" val="3024363632"/>
                  </a:ext>
                </a:extLst>
              </a:tr>
              <a:tr h="0">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100" dirty="0"/>
                        <a:t>PT-</a:t>
                      </a:r>
                      <a:r>
                        <a:rPr lang="en-US" sz="1100" dirty="0" err="1"/>
                        <a:t>kauppa</a:t>
                      </a:r>
                      <a:endParaRPr lang="en-US" sz="1100" dirty="0"/>
                    </a:p>
                  </a:txBody>
                  <a:tcPr/>
                </a:tc>
                <a:tc>
                  <a:txBody>
                    <a:bodyPr/>
                    <a:lstStyle/>
                    <a:p>
                      <a:pPr algn="ctr"/>
                      <a:r>
                        <a:rPr lang="en-US" sz="1100" dirty="0"/>
                        <a:t>450 kem2</a:t>
                      </a:r>
                    </a:p>
                  </a:txBody>
                  <a:tcPr anchor="ctr"/>
                </a:tc>
                <a:tc>
                  <a:txBody>
                    <a:bodyPr/>
                    <a:lstStyle/>
                    <a:p>
                      <a:pPr algn="ctr"/>
                      <a:r>
                        <a:rPr lang="en-US" sz="1100" dirty="0"/>
                        <a:t>23 MWh/v</a:t>
                      </a:r>
                    </a:p>
                  </a:txBody>
                  <a:tcPr anchor="ctr"/>
                </a:tc>
                <a:tc>
                  <a:txBody>
                    <a:bodyPr/>
                    <a:lstStyle/>
                    <a:p>
                      <a:pPr algn="ctr"/>
                      <a:r>
                        <a:rPr lang="en-US" sz="1100" dirty="0"/>
                        <a:t>24 kW</a:t>
                      </a:r>
                    </a:p>
                  </a:txBody>
                  <a:tcPr anchor="ctr"/>
                </a:tc>
                <a:tc>
                  <a:txBody>
                    <a:bodyPr/>
                    <a:lstStyle/>
                    <a:p>
                      <a:pPr algn="ctr"/>
                      <a:r>
                        <a:rPr lang="en-US" sz="1100" dirty="0"/>
                        <a:t>59 MWh/v</a:t>
                      </a:r>
                    </a:p>
                  </a:txBody>
                  <a:tcPr anchor="ctr"/>
                </a:tc>
                <a:tc>
                  <a:txBody>
                    <a:bodyPr/>
                    <a:lstStyle/>
                    <a:p>
                      <a:pPr algn="ctr"/>
                      <a:r>
                        <a:rPr lang="en-US" sz="1100" dirty="0"/>
                        <a:t>23 kW</a:t>
                      </a:r>
                    </a:p>
                  </a:txBody>
                  <a:tcPr anchor="ctr"/>
                </a:tc>
                <a:extLst>
                  <a:ext uri="{0D108BD9-81ED-4DB2-BD59-A6C34878D82A}">
                    <a16:rowId xmlns:a16="http://schemas.microsoft.com/office/drawing/2014/main" val="1016736028"/>
                  </a:ext>
                </a:extLst>
              </a:tr>
              <a:tr h="0">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100" dirty="0" err="1"/>
                        <a:t>Päiväkoti</a:t>
                      </a:r>
                      <a:endParaRPr lang="en-US" sz="1100" dirty="0"/>
                    </a:p>
                  </a:txBody>
                  <a:tcPr/>
                </a:tc>
                <a:tc>
                  <a:txBody>
                    <a:bodyPr/>
                    <a:lstStyle/>
                    <a:p>
                      <a:pPr algn="ctr"/>
                      <a:r>
                        <a:rPr lang="en-US" sz="1100" dirty="0"/>
                        <a:t>200 kem2</a:t>
                      </a:r>
                    </a:p>
                  </a:txBody>
                  <a:tcPr anchor="ctr"/>
                </a:tc>
                <a:tc>
                  <a:txBody>
                    <a:bodyPr/>
                    <a:lstStyle/>
                    <a:p>
                      <a:pPr algn="ctr"/>
                      <a:r>
                        <a:rPr lang="en-US" sz="1100" dirty="0"/>
                        <a:t>17 MWh/v</a:t>
                      </a:r>
                    </a:p>
                  </a:txBody>
                  <a:tcPr anchor="ctr"/>
                </a:tc>
                <a:tc>
                  <a:txBody>
                    <a:bodyPr/>
                    <a:lstStyle/>
                    <a:p>
                      <a:pPr algn="ctr"/>
                      <a:r>
                        <a:rPr lang="en-US" sz="1100" dirty="0"/>
                        <a:t>9 kW</a:t>
                      </a:r>
                    </a:p>
                  </a:txBody>
                  <a:tcPr anchor="ctr"/>
                </a:tc>
                <a:tc>
                  <a:txBody>
                    <a:bodyPr/>
                    <a:lstStyle/>
                    <a:p>
                      <a:pPr algn="ctr"/>
                      <a:r>
                        <a:rPr lang="en-US" sz="1100" dirty="0"/>
                        <a:t>1 MWh/v</a:t>
                      </a:r>
                    </a:p>
                  </a:txBody>
                  <a:tcPr anchor="ctr"/>
                </a:tc>
                <a:tc>
                  <a:txBody>
                    <a:bodyPr/>
                    <a:lstStyle/>
                    <a:p>
                      <a:pPr algn="ctr"/>
                      <a:r>
                        <a:rPr lang="en-US" sz="1100" dirty="0"/>
                        <a:t>6 kW</a:t>
                      </a:r>
                    </a:p>
                  </a:txBody>
                  <a:tcPr anchor="ctr"/>
                </a:tc>
                <a:extLst>
                  <a:ext uri="{0D108BD9-81ED-4DB2-BD59-A6C34878D82A}">
                    <a16:rowId xmlns:a16="http://schemas.microsoft.com/office/drawing/2014/main" val="524926979"/>
                  </a:ext>
                </a:extLst>
              </a:tr>
              <a:tr h="0">
                <a:tc>
                  <a:txBody>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lang="en-US" sz="1100" dirty="0"/>
                        <a:t>YHTEENSÄ</a:t>
                      </a:r>
                    </a:p>
                  </a:txBody>
                  <a:tcPr/>
                </a:tc>
                <a:tc>
                  <a:txBody>
                    <a:bodyPr/>
                    <a:lstStyle/>
                    <a:p>
                      <a:pPr algn="ctr"/>
                      <a:r>
                        <a:rPr lang="en-US" sz="1100" b="1" dirty="0"/>
                        <a:t>18 090 kem2</a:t>
                      </a:r>
                    </a:p>
                  </a:txBody>
                  <a:tcPr anchor="ctr"/>
                </a:tc>
                <a:tc>
                  <a:txBody>
                    <a:bodyPr/>
                    <a:lstStyle/>
                    <a:p>
                      <a:pPr algn="ctr"/>
                      <a:r>
                        <a:rPr lang="en-US" sz="1100" b="1" dirty="0"/>
                        <a:t>1 759 MWh/v</a:t>
                      </a:r>
                    </a:p>
                  </a:txBody>
                  <a:tcPr anchor="ctr"/>
                </a:tc>
                <a:tc>
                  <a:txBody>
                    <a:bodyPr/>
                    <a:lstStyle/>
                    <a:p>
                      <a:pPr algn="ctr"/>
                      <a:r>
                        <a:rPr lang="en-US" sz="1100" b="1" dirty="0"/>
                        <a:t>791 kW</a:t>
                      </a:r>
                    </a:p>
                  </a:txBody>
                  <a:tcPr anchor="ctr"/>
                </a:tc>
                <a:tc>
                  <a:txBody>
                    <a:bodyPr/>
                    <a:lstStyle/>
                    <a:p>
                      <a:pPr algn="ctr"/>
                      <a:r>
                        <a:rPr lang="en-US" sz="1100" b="1" dirty="0"/>
                        <a:t>235 MWh/v</a:t>
                      </a:r>
                    </a:p>
                  </a:txBody>
                  <a:tcPr anchor="ctr"/>
                </a:tc>
                <a:tc>
                  <a:txBody>
                    <a:bodyPr/>
                    <a:lstStyle/>
                    <a:p>
                      <a:pPr algn="ctr"/>
                      <a:r>
                        <a:rPr lang="en-US" sz="1100" b="1" dirty="0"/>
                        <a:t>609 kW</a:t>
                      </a:r>
                    </a:p>
                  </a:txBody>
                  <a:tcPr anchor="ctr"/>
                </a:tc>
                <a:extLst>
                  <a:ext uri="{0D108BD9-81ED-4DB2-BD59-A6C34878D82A}">
                    <a16:rowId xmlns:a16="http://schemas.microsoft.com/office/drawing/2014/main" val="1849034181"/>
                  </a:ext>
                </a:extLst>
              </a:tr>
            </a:tbl>
          </a:graphicData>
        </a:graphic>
      </p:graphicFrame>
      <p:sp>
        <p:nvSpPr>
          <p:cNvPr id="7" name="Tekstiruutu 10">
            <a:extLst>
              <a:ext uri="{FF2B5EF4-FFF2-40B4-BE49-F238E27FC236}">
                <a16:creationId xmlns:a16="http://schemas.microsoft.com/office/drawing/2014/main" id="{6F39862B-A635-49BF-A25C-3DBBBD92A3E1}"/>
              </a:ext>
            </a:extLst>
          </p:cNvPr>
          <p:cNvSpPr txBox="1"/>
          <p:nvPr/>
        </p:nvSpPr>
        <p:spPr>
          <a:xfrm>
            <a:off x="3761259" y="6359465"/>
            <a:ext cx="4669482" cy="415498"/>
          </a:xfrm>
          <a:prstGeom prst="rect">
            <a:avLst/>
          </a:prstGeom>
          <a:noFill/>
        </p:spPr>
        <p:txBody>
          <a:bodyPr wrap="square" rtlCol="0">
            <a:spAutoFit/>
          </a:bodyPr>
          <a:lstStyle/>
          <a:p>
            <a:pPr algn="l"/>
            <a:r>
              <a:rPr lang="en-US" sz="1050" dirty="0" err="1">
                <a:solidFill>
                  <a:schemeClr val="accent1"/>
                </a:solidFill>
              </a:rPr>
              <a:t>SoTe-keskuksen</a:t>
            </a:r>
            <a:r>
              <a:rPr lang="en-US" sz="1050" dirty="0">
                <a:solidFill>
                  <a:schemeClr val="accent1"/>
                </a:solidFill>
              </a:rPr>
              <a:t> </a:t>
            </a:r>
            <a:r>
              <a:rPr lang="en-US" sz="1050" dirty="0" err="1">
                <a:solidFill>
                  <a:schemeClr val="accent1"/>
                </a:solidFill>
              </a:rPr>
              <a:t>energiankulutukset</a:t>
            </a:r>
            <a:r>
              <a:rPr lang="en-US" sz="1050" dirty="0">
                <a:solidFill>
                  <a:schemeClr val="accent1"/>
                </a:solidFill>
              </a:rPr>
              <a:t> </a:t>
            </a:r>
            <a:r>
              <a:rPr lang="en-US" sz="1050" dirty="0" err="1">
                <a:solidFill>
                  <a:schemeClr val="accent1"/>
                </a:solidFill>
              </a:rPr>
              <a:t>ovat</a:t>
            </a:r>
            <a:r>
              <a:rPr lang="en-US" sz="1050" dirty="0">
                <a:solidFill>
                  <a:schemeClr val="accent1"/>
                </a:solidFill>
              </a:rPr>
              <a:t> </a:t>
            </a:r>
            <a:r>
              <a:rPr lang="en-US" sz="1050" dirty="0" err="1">
                <a:solidFill>
                  <a:schemeClr val="accent1"/>
                </a:solidFill>
              </a:rPr>
              <a:t>päivittyneet</a:t>
            </a:r>
            <a:r>
              <a:rPr lang="en-US" sz="1050" dirty="0">
                <a:solidFill>
                  <a:schemeClr val="accent1"/>
                </a:solidFill>
              </a:rPr>
              <a:t> </a:t>
            </a:r>
            <a:r>
              <a:rPr lang="en-US" sz="1050" dirty="0" err="1">
                <a:solidFill>
                  <a:schemeClr val="accent1"/>
                </a:solidFill>
              </a:rPr>
              <a:t>selvityksen</a:t>
            </a:r>
            <a:r>
              <a:rPr lang="en-US" sz="1050" dirty="0">
                <a:solidFill>
                  <a:schemeClr val="accent1"/>
                </a:solidFill>
              </a:rPr>
              <a:t> </a:t>
            </a:r>
            <a:r>
              <a:rPr lang="en-US" sz="1050" dirty="0" err="1">
                <a:solidFill>
                  <a:schemeClr val="accent1"/>
                </a:solidFill>
              </a:rPr>
              <a:t>aikana</a:t>
            </a:r>
            <a:r>
              <a:rPr lang="en-US" sz="1050" dirty="0">
                <a:solidFill>
                  <a:schemeClr val="accent1"/>
                </a:solidFill>
              </a:rPr>
              <a:t> </a:t>
            </a:r>
            <a:r>
              <a:rPr lang="en-US" sz="1050" dirty="0" err="1">
                <a:solidFill>
                  <a:schemeClr val="accent1"/>
                </a:solidFill>
              </a:rPr>
              <a:t>tulleiden</a:t>
            </a:r>
            <a:r>
              <a:rPr lang="en-US" sz="1050" dirty="0">
                <a:solidFill>
                  <a:schemeClr val="accent1"/>
                </a:solidFill>
              </a:rPr>
              <a:t> </a:t>
            </a:r>
            <a:r>
              <a:rPr lang="en-US" sz="1050" dirty="0" err="1">
                <a:solidFill>
                  <a:schemeClr val="accent1"/>
                </a:solidFill>
              </a:rPr>
              <a:t>uusien</a:t>
            </a:r>
            <a:r>
              <a:rPr lang="en-US" sz="1050" dirty="0">
                <a:solidFill>
                  <a:schemeClr val="accent1"/>
                </a:solidFill>
              </a:rPr>
              <a:t> </a:t>
            </a:r>
            <a:r>
              <a:rPr lang="en-US" sz="1050" dirty="0" err="1">
                <a:solidFill>
                  <a:schemeClr val="accent1"/>
                </a:solidFill>
              </a:rPr>
              <a:t>lähtötietojen</a:t>
            </a:r>
            <a:r>
              <a:rPr lang="en-US" sz="1050" dirty="0">
                <a:solidFill>
                  <a:schemeClr val="accent1"/>
                </a:solidFill>
              </a:rPr>
              <a:t> </a:t>
            </a:r>
            <a:r>
              <a:rPr lang="en-US" sz="1050" dirty="0" err="1">
                <a:solidFill>
                  <a:schemeClr val="accent1"/>
                </a:solidFill>
              </a:rPr>
              <a:t>perusteella</a:t>
            </a:r>
            <a:r>
              <a:rPr lang="en-US" sz="1050" dirty="0">
                <a:solidFill>
                  <a:schemeClr val="accent1"/>
                </a:solidFill>
              </a:rPr>
              <a:t>.</a:t>
            </a:r>
          </a:p>
        </p:txBody>
      </p:sp>
    </p:spTree>
    <p:extLst>
      <p:ext uri="{BB962C8B-B14F-4D97-AF65-F5344CB8AC3E}">
        <p14:creationId xmlns:p14="http://schemas.microsoft.com/office/powerpoint/2010/main" val="300265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7113AB-F7B1-4CD3-9E92-4B78F1C5C474}"/>
              </a:ext>
            </a:extLst>
          </p:cNvPr>
          <p:cNvSpPr>
            <a:spLocks noGrp="1"/>
          </p:cNvSpPr>
          <p:nvPr>
            <p:ph type="title"/>
          </p:nvPr>
        </p:nvSpPr>
        <p:spPr/>
        <p:txBody>
          <a:bodyPr/>
          <a:lstStyle/>
          <a:p>
            <a:r>
              <a:rPr lang="fi-FI" dirty="0"/>
              <a:t>Rakennusten energiatehokkuus – E-luokka</a:t>
            </a:r>
          </a:p>
        </p:txBody>
      </p:sp>
      <p:sp>
        <p:nvSpPr>
          <p:cNvPr id="3" name="Tekstin paikkamerkki 2">
            <a:extLst>
              <a:ext uri="{FF2B5EF4-FFF2-40B4-BE49-F238E27FC236}">
                <a16:creationId xmlns:a16="http://schemas.microsoft.com/office/drawing/2014/main" id="{82A7D88B-6C6B-4A73-AE88-B15C94FAB1A3}"/>
              </a:ext>
            </a:extLst>
          </p:cNvPr>
          <p:cNvSpPr>
            <a:spLocks noGrp="1"/>
          </p:cNvSpPr>
          <p:nvPr>
            <p:ph type="body" sz="quarter" idx="15"/>
          </p:nvPr>
        </p:nvSpPr>
        <p:spPr/>
        <p:txBody>
          <a:bodyPr/>
          <a:lstStyle/>
          <a:p>
            <a:r>
              <a:rPr lang="fi-FI" dirty="0"/>
              <a:t>Huomioita energiatehokkuusluokan A vaatimuksista</a:t>
            </a:r>
          </a:p>
        </p:txBody>
      </p:sp>
      <p:sp>
        <p:nvSpPr>
          <p:cNvPr id="4" name="Sisällön paikkamerkki 3">
            <a:extLst>
              <a:ext uri="{FF2B5EF4-FFF2-40B4-BE49-F238E27FC236}">
                <a16:creationId xmlns:a16="http://schemas.microsoft.com/office/drawing/2014/main" id="{3D8111CF-6C06-4ADC-B309-BB15AFE1C4BD}"/>
              </a:ext>
            </a:extLst>
          </p:cNvPr>
          <p:cNvSpPr>
            <a:spLocks noGrp="1"/>
          </p:cNvSpPr>
          <p:nvPr>
            <p:ph sz="quarter" idx="13"/>
          </p:nvPr>
        </p:nvSpPr>
        <p:spPr/>
        <p:txBody>
          <a:bodyPr/>
          <a:lstStyle/>
          <a:p>
            <a:pPr>
              <a:spcBef>
                <a:spcPts val="600"/>
              </a:spcBef>
            </a:pPr>
            <a:r>
              <a:rPr lang="fi-FI" sz="1800" dirty="0"/>
              <a:t>Alueen rakennusten energiankulutuksen mallinnettiin huomioiden teknisten ratkaisujen energiatehokkuus niin, että rakennukset saavuttavat E-luokan A. </a:t>
            </a:r>
            <a:r>
              <a:rPr lang="fi-FI" sz="1800" dirty="0" err="1"/>
              <a:t>RakMk</a:t>
            </a:r>
            <a:r>
              <a:rPr lang="fi-FI" sz="1800" dirty="0"/>
              <a:t> perusratkaisuilla A-luokkaa ei saavuteta, joten osan järjestelmistä tulee olla perusratkaisuja energiatehokkaampia. Tärkeimmät ja vaikuttavimmat järjestelmät, joihin kannattaa kiinnittää huomioita:</a:t>
            </a:r>
          </a:p>
          <a:p>
            <a:pPr lvl="1">
              <a:spcBef>
                <a:spcPts val="600"/>
              </a:spcBef>
            </a:pPr>
            <a:r>
              <a:rPr lang="fi-FI" sz="1600" dirty="0"/>
              <a:t>Ilmanvaihdon LTO-hyötysuhde ja SFP-luku, rakennuksen ilmatiiveys (q50), valaistuksen energiatehokkuus, ikkunoiden </a:t>
            </a:r>
            <a:r>
              <a:rPr lang="fi-FI" sz="1600" dirty="0" err="1"/>
              <a:t>U-arvo</a:t>
            </a:r>
            <a:r>
              <a:rPr lang="fi-FI" sz="1600" dirty="0"/>
              <a:t>.</a:t>
            </a:r>
          </a:p>
          <a:p>
            <a:pPr lvl="1">
              <a:spcBef>
                <a:spcPts val="600"/>
              </a:spcBef>
            </a:pPr>
            <a:r>
              <a:rPr lang="fi-FI" sz="1600" dirty="0"/>
              <a:t>Myös energiantuotantojärjestelmä vaikuttaa E-lukuun: jos rakennusta palvellaan lämpöpumppujärjestelmällä, jolla on korkea energiapeittoaste ja hyvä hyötysuhde, voidaan hieman tinkiä esimerkiksi IV-järjestelmästä. Myös aurinkosähkö on merkittävä tekijä ja laskelmien perusteella aurinkosähköjärjestelmä järkevässä laajuudessa on lähes välttämätön A-luokan saavuttamisen kannalta.</a:t>
            </a:r>
          </a:p>
          <a:p>
            <a:pPr>
              <a:spcBef>
                <a:spcPts val="600"/>
              </a:spcBef>
            </a:pPr>
            <a:endParaRPr lang="fi-FI" sz="1800" dirty="0"/>
          </a:p>
          <a:p>
            <a:pPr>
              <a:spcBef>
                <a:spcPts val="600"/>
              </a:spcBef>
            </a:pPr>
            <a:endParaRPr lang="fi-FI" sz="2000" dirty="0"/>
          </a:p>
        </p:txBody>
      </p:sp>
      <p:sp>
        <p:nvSpPr>
          <p:cNvPr id="6" name="Päivämäärän paikkamerkki 5">
            <a:extLst>
              <a:ext uri="{FF2B5EF4-FFF2-40B4-BE49-F238E27FC236}">
                <a16:creationId xmlns:a16="http://schemas.microsoft.com/office/drawing/2014/main" id="{E7751735-203D-4876-AFE3-8587C91D3A31}"/>
              </a:ext>
            </a:extLst>
          </p:cNvPr>
          <p:cNvSpPr>
            <a:spLocks noGrp="1"/>
          </p:cNvSpPr>
          <p:nvPr>
            <p:ph type="dt" sz="half" idx="12"/>
          </p:nvPr>
        </p:nvSpPr>
        <p:spPr/>
        <p:txBody>
          <a:bodyPr/>
          <a:lstStyle/>
          <a:p>
            <a:fld id="{CB3AE80C-20D4-4A2F-97C3-68E30F2B4B10}" type="datetime1">
              <a:rPr lang="fi-FI" smtClean="0"/>
              <a:t>17.12.2021</a:t>
            </a:fld>
            <a:endParaRPr lang="fi-FI"/>
          </a:p>
        </p:txBody>
      </p:sp>
    </p:spTree>
    <p:extLst>
      <p:ext uri="{BB962C8B-B14F-4D97-AF65-F5344CB8AC3E}">
        <p14:creationId xmlns:p14="http://schemas.microsoft.com/office/powerpoint/2010/main" val="36313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7113AB-F7B1-4CD3-9E92-4B78F1C5C474}"/>
              </a:ext>
            </a:extLst>
          </p:cNvPr>
          <p:cNvSpPr>
            <a:spLocks noGrp="1"/>
          </p:cNvSpPr>
          <p:nvPr>
            <p:ph type="title"/>
          </p:nvPr>
        </p:nvSpPr>
        <p:spPr/>
        <p:txBody>
          <a:bodyPr/>
          <a:lstStyle/>
          <a:p>
            <a:r>
              <a:rPr lang="fi-FI" dirty="0"/>
              <a:t>Rakennusten energiatehokkuus – RTS</a:t>
            </a:r>
          </a:p>
        </p:txBody>
      </p:sp>
      <p:sp>
        <p:nvSpPr>
          <p:cNvPr id="3" name="Tekstin paikkamerkki 2">
            <a:extLst>
              <a:ext uri="{FF2B5EF4-FFF2-40B4-BE49-F238E27FC236}">
                <a16:creationId xmlns:a16="http://schemas.microsoft.com/office/drawing/2014/main" id="{82A7D88B-6C6B-4A73-AE88-B15C94FAB1A3}"/>
              </a:ext>
            </a:extLst>
          </p:cNvPr>
          <p:cNvSpPr>
            <a:spLocks noGrp="1"/>
          </p:cNvSpPr>
          <p:nvPr>
            <p:ph type="body" sz="quarter" idx="15"/>
          </p:nvPr>
        </p:nvSpPr>
        <p:spPr/>
        <p:txBody>
          <a:bodyPr/>
          <a:lstStyle/>
          <a:p>
            <a:r>
              <a:rPr lang="fi-FI" dirty="0"/>
              <a:t>Huomioita neljän tähden RTS-luokitustavoitteen vaatimuksista</a:t>
            </a:r>
          </a:p>
        </p:txBody>
      </p:sp>
      <p:sp>
        <p:nvSpPr>
          <p:cNvPr id="4" name="Sisällön paikkamerkki 3">
            <a:extLst>
              <a:ext uri="{FF2B5EF4-FFF2-40B4-BE49-F238E27FC236}">
                <a16:creationId xmlns:a16="http://schemas.microsoft.com/office/drawing/2014/main" id="{3D8111CF-6C06-4ADC-B309-BB15AFE1C4BD}"/>
              </a:ext>
            </a:extLst>
          </p:cNvPr>
          <p:cNvSpPr>
            <a:spLocks noGrp="1"/>
          </p:cNvSpPr>
          <p:nvPr>
            <p:ph sz="quarter" idx="13"/>
          </p:nvPr>
        </p:nvSpPr>
        <p:spPr/>
        <p:txBody>
          <a:bodyPr/>
          <a:lstStyle/>
          <a:p>
            <a:pPr>
              <a:spcBef>
                <a:spcPts val="600"/>
              </a:spcBef>
            </a:pPr>
            <a:r>
              <a:rPr lang="fi-FI" sz="1800" dirty="0"/>
              <a:t>Lähtötietokeskustelujen perusteella rakennuksille on asetettu tavoitteeksi neljän tähden RTS-luokitus ja tämä aiheuttaa osaltaan vaatimuksia rakennusten suunnitteluun ja järjestelmiin. Keskeisimpiä huomioitavia asioita on listattu alla.</a:t>
            </a:r>
          </a:p>
          <a:p>
            <a:pPr lvl="1">
              <a:spcBef>
                <a:spcPts val="600"/>
              </a:spcBef>
            </a:pPr>
            <a:r>
              <a:rPr lang="fi-FI" sz="1400" dirty="0"/>
              <a:t>RTS E-lukuvaatimus saavutetaan A-luokan energiatehokkuudella. Joillekin teknisille järjestelmille voi kuitenkin olla erillisiä energiatehokkuuden minimivaatimuksia, jotka tulee täyttää. Rakennuksen tavoite-energiankulutus tulee myös laskea ja sille voi olla minimivaatimuksia.</a:t>
            </a:r>
          </a:p>
          <a:p>
            <a:pPr lvl="1">
              <a:spcBef>
                <a:spcPts val="600"/>
              </a:spcBef>
            </a:pPr>
            <a:r>
              <a:rPr lang="fi-FI" sz="1400" dirty="0"/>
              <a:t>Energiankäytön mittaukselle ei ole minimivaatimuksia, mutta käytännössä kyseistä RTS-pistettä pitää tavoitella neljän tähden kohteissa. Energiankulutuksia tulee käytön aikana seurata huoltokirjan avulla (esim. Granlund </a:t>
            </a:r>
            <a:r>
              <a:rPr lang="fi-FI" sz="1400" dirty="0" err="1"/>
              <a:t>Manager</a:t>
            </a:r>
            <a:r>
              <a:rPr lang="fi-FI" sz="1400" dirty="0"/>
              <a:t>).</a:t>
            </a:r>
          </a:p>
          <a:p>
            <a:pPr lvl="1">
              <a:spcBef>
                <a:spcPts val="600"/>
              </a:spcBef>
            </a:pPr>
            <a:r>
              <a:rPr lang="fi-FI" sz="1400" dirty="0"/>
              <a:t>Neljän tähden RTS vaatii, että kaikissa oleskelutiloissa saavutetaan Sisäilmastoluokituksen S2 mukaiset sisäolosuhteet. Tämä johtaa siihen, että myös kerrostaloissa tarvitaan todennäköisesti jäähdytystä asunnoissa sillä olosuhteiden hallinta S2-tasolla voi olla haastavaa ilman sitä.</a:t>
            </a:r>
          </a:p>
          <a:p>
            <a:pPr lvl="1">
              <a:spcBef>
                <a:spcPts val="600"/>
              </a:spcBef>
            </a:pPr>
            <a:r>
              <a:rPr lang="fi-FI" sz="1400" dirty="0"/>
              <a:t>Rakennusten hiilijalanjäljen laskenta kuuluu pakollisena neljän tähden RTS-kohteille. Vertailulukuna käytetään </a:t>
            </a:r>
            <a:r>
              <a:rPr lang="fi-FI" sz="1400" dirty="0" err="1"/>
              <a:t>RakMk</a:t>
            </a:r>
            <a:r>
              <a:rPr lang="fi-FI" sz="1400" dirty="0"/>
              <a:t> perusratkaisuja, joten vaikka laskenta on tehtävä, käytännössä puukerrostalot täyttävät luokituksen minimivaatimukset lähes automaattisesti.</a:t>
            </a:r>
          </a:p>
          <a:p>
            <a:pPr>
              <a:spcBef>
                <a:spcPts val="600"/>
              </a:spcBef>
            </a:pPr>
            <a:r>
              <a:rPr lang="fi-FI" sz="1600" dirty="0"/>
              <a:t>Verrattuna BREEAM- ja LEED-sertifiointeihin on RTS selvästi kevyempi toteuttaa ja se on kansallisena sertifiointijärjestelmänä kenties paremmin sopiva hankkeen suunnittelua ja ratkaisuja ohjaamaan ja tukemaan.</a:t>
            </a:r>
          </a:p>
        </p:txBody>
      </p:sp>
      <p:sp>
        <p:nvSpPr>
          <p:cNvPr id="6" name="Päivämäärän paikkamerkki 5">
            <a:extLst>
              <a:ext uri="{FF2B5EF4-FFF2-40B4-BE49-F238E27FC236}">
                <a16:creationId xmlns:a16="http://schemas.microsoft.com/office/drawing/2014/main" id="{E7751735-203D-4876-AFE3-8587C91D3A31}"/>
              </a:ext>
            </a:extLst>
          </p:cNvPr>
          <p:cNvSpPr>
            <a:spLocks noGrp="1"/>
          </p:cNvSpPr>
          <p:nvPr>
            <p:ph type="dt" sz="half" idx="12"/>
          </p:nvPr>
        </p:nvSpPr>
        <p:spPr/>
        <p:txBody>
          <a:bodyPr/>
          <a:lstStyle/>
          <a:p>
            <a:fld id="{CB3AE80C-20D4-4A2F-97C3-68E30F2B4B10}" type="datetime1">
              <a:rPr lang="fi-FI" smtClean="0"/>
              <a:t>17.12.2021</a:t>
            </a:fld>
            <a:endParaRPr lang="fi-FI"/>
          </a:p>
        </p:txBody>
      </p:sp>
    </p:spTree>
    <p:extLst>
      <p:ext uri="{BB962C8B-B14F-4D97-AF65-F5344CB8AC3E}">
        <p14:creationId xmlns:p14="http://schemas.microsoft.com/office/powerpoint/2010/main" val="5103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CFC821-3166-4590-BCE1-A758CC25E6F5}"/>
              </a:ext>
            </a:extLst>
          </p:cNvPr>
          <p:cNvSpPr>
            <a:spLocks noGrp="1"/>
          </p:cNvSpPr>
          <p:nvPr>
            <p:ph type="ctrTitle"/>
          </p:nvPr>
        </p:nvSpPr>
        <p:spPr/>
        <p:txBody>
          <a:bodyPr/>
          <a:lstStyle/>
          <a:p>
            <a:r>
              <a:rPr lang="fi-FI" dirty="0"/>
              <a:t>Energiajärjestelmän konsepti</a:t>
            </a:r>
            <a:endParaRPr lang="en-US" dirty="0"/>
          </a:p>
        </p:txBody>
      </p:sp>
      <p:sp>
        <p:nvSpPr>
          <p:cNvPr id="7" name="Subtitle 6">
            <a:extLst>
              <a:ext uri="{FF2B5EF4-FFF2-40B4-BE49-F238E27FC236}">
                <a16:creationId xmlns:a16="http://schemas.microsoft.com/office/drawing/2014/main" id="{C62E9306-88CC-4B98-BBC6-76A363178765}"/>
              </a:ext>
            </a:extLst>
          </p:cNvPr>
          <p:cNvSpPr>
            <a:spLocks noGrp="1"/>
          </p:cNvSpPr>
          <p:nvPr>
            <p:ph type="subTitle" idx="1"/>
          </p:nvPr>
        </p:nvSpPr>
        <p:spPr/>
        <p:txBody>
          <a:bodyPr/>
          <a:lstStyle/>
          <a:p>
            <a:r>
              <a:rPr lang="en-US" dirty="0" err="1"/>
              <a:t>Yhteenveto</a:t>
            </a:r>
            <a:r>
              <a:rPr lang="en-US" dirty="0"/>
              <a:t> </a:t>
            </a:r>
            <a:r>
              <a:rPr lang="en-US" dirty="0" err="1"/>
              <a:t>alkuvaiheen</a:t>
            </a:r>
            <a:r>
              <a:rPr lang="en-US" dirty="0"/>
              <a:t> </a:t>
            </a:r>
            <a:r>
              <a:rPr lang="en-US" dirty="0" err="1"/>
              <a:t>tarkasteluista</a:t>
            </a:r>
            <a:endParaRPr lang="en-US" dirty="0"/>
          </a:p>
        </p:txBody>
      </p:sp>
      <p:sp>
        <p:nvSpPr>
          <p:cNvPr id="5" name="Date Placeholder 4">
            <a:extLst>
              <a:ext uri="{FF2B5EF4-FFF2-40B4-BE49-F238E27FC236}">
                <a16:creationId xmlns:a16="http://schemas.microsoft.com/office/drawing/2014/main" id="{6F6711E1-68DB-4A59-BFF1-F5CB609537CB}"/>
              </a:ext>
            </a:extLst>
          </p:cNvPr>
          <p:cNvSpPr>
            <a:spLocks noGrp="1"/>
          </p:cNvSpPr>
          <p:nvPr>
            <p:ph type="dt" sz="half" idx="10"/>
          </p:nvPr>
        </p:nvSpPr>
        <p:spPr/>
        <p:txBody>
          <a:bodyPr/>
          <a:lstStyle/>
          <a:p>
            <a:fld id="{693AC541-AE55-428C-99C0-E93ADEC2346B}" type="datetime1">
              <a:rPr lang="fi-FI" smtClean="0"/>
              <a:t>17.12.2021</a:t>
            </a:fld>
            <a:endParaRPr lang="fi-FI"/>
          </a:p>
        </p:txBody>
      </p:sp>
    </p:spTree>
    <p:extLst>
      <p:ext uri="{BB962C8B-B14F-4D97-AF65-F5344CB8AC3E}">
        <p14:creationId xmlns:p14="http://schemas.microsoft.com/office/powerpoint/2010/main" val="396964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BDECA0AA-9131-45BD-B1CA-85A1701F280A}"/>
              </a:ext>
            </a:extLst>
          </p:cNvPr>
          <p:cNvSpPr>
            <a:spLocks noGrp="1"/>
          </p:cNvSpPr>
          <p:nvPr>
            <p:ph type="title"/>
          </p:nvPr>
        </p:nvSpPr>
        <p:spPr/>
        <p:txBody>
          <a:bodyPr/>
          <a:lstStyle/>
          <a:p>
            <a:r>
              <a:rPr lang="fi-FI" dirty="0"/>
              <a:t>Energiajärjestelmän konsepti</a:t>
            </a:r>
          </a:p>
        </p:txBody>
      </p:sp>
      <p:sp>
        <p:nvSpPr>
          <p:cNvPr id="7" name="Tekstin paikkamerkki 6">
            <a:extLst>
              <a:ext uri="{FF2B5EF4-FFF2-40B4-BE49-F238E27FC236}">
                <a16:creationId xmlns:a16="http://schemas.microsoft.com/office/drawing/2014/main" id="{10EC2012-6088-4863-896B-9E5FBA240B83}"/>
              </a:ext>
            </a:extLst>
          </p:cNvPr>
          <p:cNvSpPr>
            <a:spLocks noGrp="1"/>
          </p:cNvSpPr>
          <p:nvPr>
            <p:ph type="body" sz="quarter" idx="15"/>
          </p:nvPr>
        </p:nvSpPr>
        <p:spPr/>
        <p:txBody>
          <a:bodyPr/>
          <a:lstStyle/>
          <a:p>
            <a:r>
              <a:rPr lang="fi-FI" dirty="0"/>
              <a:t>Johdanto</a:t>
            </a:r>
          </a:p>
        </p:txBody>
      </p:sp>
      <p:sp>
        <p:nvSpPr>
          <p:cNvPr id="6" name="Sisällön paikkamerkki 5">
            <a:extLst>
              <a:ext uri="{FF2B5EF4-FFF2-40B4-BE49-F238E27FC236}">
                <a16:creationId xmlns:a16="http://schemas.microsoft.com/office/drawing/2014/main" id="{80909F2A-7151-4939-B040-7D8EB15C665A}"/>
              </a:ext>
            </a:extLst>
          </p:cNvPr>
          <p:cNvSpPr>
            <a:spLocks noGrp="1"/>
          </p:cNvSpPr>
          <p:nvPr>
            <p:ph sz="quarter" idx="13"/>
          </p:nvPr>
        </p:nvSpPr>
        <p:spPr/>
        <p:txBody>
          <a:bodyPr/>
          <a:lstStyle/>
          <a:p>
            <a:pPr>
              <a:spcAft>
                <a:spcPts val="600"/>
              </a:spcAft>
            </a:pPr>
            <a:r>
              <a:rPr lang="fi-FI" sz="2000" dirty="0"/>
              <a:t>Energiajärjestelmän konseptoinnissa kartoitettiin sopivinta laajuutta alueen energiajärjestelmäksi. Tarkoituksena oli selvittää kannattaako energiajärjestelmä toteuttaa </a:t>
            </a:r>
            <a:r>
              <a:rPr lang="fi-FI" sz="2000" dirty="0" err="1"/>
              <a:t>SoTe-</a:t>
            </a:r>
            <a:r>
              <a:rPr lang="fi-FI" sz="2000" dirty="0"/>
              <a:t> ja Campus-alueelle omina, erillisinä järjestelminä vai onko kannattavin ratkaisu yksi, yhteinen energiajärjestelmä.</a:t>
            </a:r>
          </a:p>
          <a:p>
            <a:pPr>
              <a:spcAft>
                <a:spcPts val="600"/>
              </a:spcAft>
            </a:pPr>
            <a:r>
              <a:rPr lang="fi-FI" sz="2000" dirty="0"/>
              <a:t>Lisäksi selvitettiin minkälainen tuotantorakenne lämmölle ja sähkölle tuottaa optimaalisen lopputuloksen elinkaarikustannusten ja CO2-päästöjen kannalta.</a:t>
            </a:r>
          </a:p>
          <a:p>
            <a:pPr>
              <a:spcAft>
                <a:spcPts val="600"/>
              </a:spcAft>
            </a:pPr>
            <a:r>
              <a:rPr lang="fi-FI" sz="2000" dirty="0"/>
              <a:t>Väliraportissa 22.10.2021 on tarkemmin avattu tuloksia energiajärjestelmän kartoituksessa. Kesken </a:t>
            </a:r>
            <a:r>
              <a:rPr lang="fi-FI" sz="2000" dirty="0" err="1"/>
              <a:t>SoTe</a:t>
            </a:r>
            <a:r>
              <a:rPr lang="fi-FI" sz="2000" dirty="0"/>
              <a:t>-keskukselle kestävästi tuotetun aluelämmön- ja kylmän suunnittelun selvityksen on tullut uusia lähtötietoja, jotka vaikuttavat tuloksiin lukuarvollisesti, mutta eivät vaikuta energiajärjestelmän konseptiin.</a:t>
            </a:r>
          </a:p>
          <a:p>
            <a:pPr marL="0" indent="0">
              <a:spcAft>
                <a:spcPts val="600"/>
              </a:spcAft>
              <a:buNone/>
            </a:pPr>
            <a:endParaRPr lang="fi-FI" sz="2000" dirty="0"/>
          </a:p>
          <a:p>
            <a:endParaRPr lang="fi-FI" sz="2000" dirty="0"/>
          </a:p>
        </p:txBody>
      </p:sp>
      <p:sp>
        <p:nvSpPr>
          <p:cNvPr id="4" name="Päivämäärän paikkamerkki 3">
            <a:extLst>
              <a:ext uri="{FF2B5EF4-FFF2-40B4-BE49-F238E27FC236}">
                <a16:creationId xmlns:a16="http://schemas.microsoft.com/office/drawing/2014/main" id="{641D627F-C37F-435E-A9E5-B5A909A0F048}"/>
              </a:ext>
            </a:extLst>
          </p:cNvPr>
          <p:cNvSpPr>
            <a:spLocks noGrp="1"/>
          </p:cNvSpPr>
          <p:nvPr>
            <p:ph type="dt" sz="half" idx="12"/>
          </p:nvPr>
        </p:nvSpPr>
        <p:spPr/>
        <p:txBody>
          <a:bodyPr/>
          <a:lstStyle/>
          <a:p>
            <a:fld id="{F75D4CCE-6BFD-433A-B041-F9EC1F9000F8}" type="datetime1">
              <a:rPr lang="fi-FI" smtClean="0"/>
              <a:t>17.12.2021</a:t>
            </a:fld>
            <a:endParaRPr lang="fi-FI"/>
          </a:p>
        </p:txBody>
      </p:sp>
    </p:spTree>
    <p:extLst>
      <p:ext uri="{BB962C8B-B14F-4D97-AF65-F5344CB8AC3E}">
        <p14:creationId xmlns:p14="http://schemas.microsoft.com/office/powerpoint/2010/main" val="193940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699A-6647-4A69-A9C3-D8A16B64F945}"/>
              </a:ext>
            </a:extLst>
          </p:cNvPr>
          <p:cNvSpPr>
            <a:spLocks noGrp="1"/>
          </p:cNvSpPr>
          <p:nvPr>
            <p:ph type="title"/>
          </p:nvPr>
        </p:nvSpPr>
        <p:spPr/>
        <p:txBody>
          <a:bodyPr/>
          <a:lstStyle/>
          <a:p>
            <a:r>
              <a:rPr lang="fi-FI" dirty="0"/>
              <a:t>Energiajärjestelmän konsepti</a:t>
            </a:r>
            <a:endParaRPr lang="en-US" dirty="0"/>
          </a:p>
        </p:txBody>
      </p:sp>
      <p:sp>
        <p:nvSpPr>
          <p:cNvPr id="4" name="Tekstin paikkamerkki 3">
            <a:extLst>
              <a:ext uri="{FF2B5EF4-FFF2-40B4-BE49-F238E27FC236}">
                <a16:creationId xmlns:a16="http://schemas.microsoft.com/office/drawing/2014/main" id="{7A3722C8-94ED-4DCA-BFD0-9DDF37ACEE8C}"/>
              </a:ext>
            </a:extLst>
          </p:cNvPr>
          <p:cNvSpPr>
            <a:spLocks noGrp="1"/>
          </p:cNvSpPr>
          <p:nvPr>
            <p:ph type="body" sz="quarter" idx="15"/>
          </p:nvPr>
        </p:nvSpPr>
        <p:spPr/>
        <p:txBody>
          <a:bodyPr/>
          <a:lstStyle/>
          <a:p>
            <a:r>
              <a:rPr lang="fi-FI" dirty="0"/>
              <a:t>Tuotantoteknologioiden kartoitus – lämmitys</a:t>
            </a:r>
          </a:p>
        </p:txBody>
      </p:sp>
      <p:sp>
        <p:nvSpPr>
          <p:cNvPr id="5" name="Content Placeholder 4">
            <a:extLst>
              <a:ext uri="{FF2B5EF4-FFF2-40B4-BE49-F238E27FC236}">
                <a16:creationId xmlns:a16="http://schemas.microsoft.com/office/drawing/2014/main" id="{DFF51135-A325-497F-B3B5-ABB70B829895}"/>
              </a:ext>
            </a:extLst>
          </p:cNvPr>
          <p:cNvSpPr>
            <a:spLocks noGrp="1"/>
          </p:cNvSpPr>
          <p:nvPr>
            <p:ph sz="quarter" idx="13"/>
          </p:nvPr>
        </p:nvSpPr>
        <p:spPr/>
        <p:txBody>
          <a:bodyPr/>
          <a:lstStyle/>
          <a:p>
            <a:pPr>
              <a:spcBef>
                <a:spcPts val="600"/>
              </a:spcBef>
            </a:pPr>
            <a:r>
              <a:rPr lang="fi-FI" sz="1800" dirty="0"/>
              <a:t>Lämmityksen tuotantovaihtoehtojen perustana olivat lämpöpumput:</a:t>
            </a:r>
          </a:p>
          <a:p>
            <a:pPr lvl="1">
              <a:spcBef>
                <a:spcPts val="600"/>
              </a:spcBef>
            </a:pPr>
            <a:r>
              <a:rPr lang="fi-FI" sz="1600" dirty="0"/>
              <a:t>Maalämpöpumput (MLP)</a:t>
            </a:r>
          </a:p>
          <a:p>
            <a:pPr lvl="2">
              <a:spcBef>
                <a:spcPts val="600"/>
              </a:spcBef>
            </a:pPr>
            <a:r>
              <a:rPr lang="fi-FI" sz="1400" dirty="0"/>
              <a:t>Perinteiset lämpökaivot</a:t>
            </a:r>
          </a:p>
          <a:p>
            <a:pPr lvl="2">
              <a:spcBef>
                <a:spcPts val="600"/>
              </a:spcBef>
            </a:pPr>
            <a:r>
              <a:rPr lang="fi-FI" sz="1400" dirty="0"/>
              <a:t>Keskisyvät- ja syvälämpökaivot</a:t>
            </a:r>
          </a:p>
          <a:p>
            <a:pPr lvl="1">
              <a:spcBef>
                <a:spcPts val="600"/>
              </a:spcBef>
            </a:pPr>
            <a:r>
              <a:rPr lang="fi-FI" sz="1600" dirty="0"/>
              <a:t>Ilma-vesilämpöpumput (IVLP)</a:t>
            </a:r>
          </a:p>
          <a:p>
            <a:pPr lvl="1">
              <a:spcBef>
                <a:spcPts val="600"/>
              </a:spcBef>
            </a:pPr>
            <a:r>
              <a:rPr lang="fi-FI" sz="1600" dirty="0"/>
              <a:t>Yhdistetty lämmön- ja jäähdytyksen tuotanto (CHC)</a:t>
            </a:r>
          </a:p>
          <a:p>
            <a:pPr>
              <a:spcBef>
                <a:spcPts val="600"/>
              </a:spcBef>
            </a:pPr>
            <a:r>
              <a:rPr lang="fi-FI" sz="1800" dirty="0"/>
              <a:t>Lämpöpumput soveltuvat hyvin perustuotantoon. Vaadittava määrä perinteisiä maalämpökaivoja vaativat tontilta tilaa, mutta tarkasteltavalla alueella ei tule tilarajoituksia – lämpökaivoille riittää siis hyvin tilaa.</a:t>
            </a:r>
          </a:p>
          <a:p>
            <a:pPr>
              <a:spcBef>
                <a:spcPts val="600"/>
              </a:spcBef>
            </a:pPr>
            <a:r>
              <a:rPr lang="fi-FI" sz="1800" dirty="0"/>
              <a:t>Kulutus, jota lämpöpumppujärjestelmä ei pysty tuottamaan, tuotetaan joko kaukolämmöllä tai sähkökattilalla. </a:t>
            </a:r>
          </a:p>
          <a:p>
            <a:pPr>
              <a:spcBef>
                <a:spcPts val="600"/>
              </a:spcBef>
            </a:pPr>
            <a:r>
              <a:rPr lang="fi-FI" sz="1800" dirty="0"/>
              <a:t>Tehty herkkyystarkastelu kaukolämmön ja sähkökattilan välillä.</a:t>
            </a:r>
          </a:p>
          <a:p>
            <a:pPr>
              <a:spcBef>
                <a:spcPts val="600"/>
              </a:spcBef>
            </a:pPr>
            <a:r>
              <a:rPr lang="fi-FI" sz="1800" dirty="0"/>
              <a:t>Selvitykseen valitut tuotantoteknologiat on kuvattu tarkemmin Liitteessä 2.</a:t>
            </a:r>
          </a:p>
          <a:p>
            <a:pPr>
              <a:spcBef>
                <a:spcPts val="600"/>
              </a:spcBef>
            </a:pPr>
            <a:endParaRPr lang="fi-FI" sz="1800" dirty="0"/>
          </a:p>
          <a:p>
            <a:pPr>
              <a:spcBef>
                <a:spcPts val="600"/>
              </a:spcBef>
            </a:pPr>
            <a:endParaRPr lang="fi-FI" sz="1800" dirty="0"/>
          </a:p>
          <a:p>
            <a:endParaRPr lang="fi-FI" sz="1400" dirty="0"/>
          </a:p>
        </p:txBody>
      </p:sp>
      <p:sp>
        <p:nvSpPr>
          <p:cNvPr id="2" name="Date Placeholder 1">
            <a:extLst>
              <a:ext uri="{FF2B5EF4-FFF2-40B4-BE49-F238E27FC236}">
                <a16:creationId xmlns:a16="http://schemas.microsoft.com/office/drawing/2014/main" id="{0C11B42F-FDAF-4157-A355-ADC9A0DC5E29}"/>
              </a:ext>
            </a:extLst>
          </p:cNvPr>
          <p:cNvSpPr>
            <a:spLocks noGrp="1"/>
          </p:cNvSpPr>
          <p:nvPr>
            <p:ph type="dt" sz="half" idx="12"/>
          </p:nvPr>
        </p:nvSpPr>
        <p:spPr/>
        <p:txBody>
          <a:bodyPr/>
          <a:lstStyle/>
          <a:p>
            <a:fld id="{1BB5A3FD-EAF5-4278-BBFC-473E6FA5255E}" type="datetime1">
              <a:rPr lang="fi-FI" smtClean="0"/>
              <a:t>17.12.2021</a:t>
            </a:fld>
            <a:endParaRPr lang="fi-FI"/>
          </a:p>
        </p:txBody>
      </p:sp>
    </p:spTree>
    <p:extLst>
      <p:ext uri="{BB962C8B-B14F-4D97-AF65-F5344CB8AC3E}">
        <p14:creationId xmlns:p14="http://schemas.microsoft.com/office/powerpoint/2010/main" val="94649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AE0EA0-53CD-41A0-A34D-545AD93EA621}"/>
              </a:ext>
            </a:extLst>
          </p:cNvPr>
          <p:cNvSpPr>
            <a:spLocks noGrp="1"/>
          </p:cNvSpPr>
          <p:nvPr>
            <p:ph type="title"/>
          </p:nvPr>
        </p:nvSpPr>
        <p:spPr/>
        <p:txBody>
          <a:bodyPr/>
          <a:lstStyle/>
          <a:p>
            <a:r>
              <a:rPr lang="fi-FI" dirty="0"/>
              <a:t>Energiajärjestelmän konsepti</a:t>
            </a:r>
          </a:p>
        </p:txBody>
      </p:sp>
      <p:sp>
        <p:nvSpPr>
          <p:cNvPr id="4" name="Tekstin paikkamerkki 3">
            <a:extLst>
              <a:ext uri="{FF2B5EF4-FFF2-40B4-BE49-F238E27FC236}">
                <a16:creationId xmlns:a16="http://schemas.microsoft.com/office/drawing/2014/main" id="{EAF26A28-DE05-4BFA-8A71-2B1E9D7BA1CD}"/>
              </a:ext>
            </a:extLst>
          </p:cNvPr>
          <p:cNvSpPr>
            <a:spLocks noGrp="1"/>
          </p:cNvSpPr>
          <p:nvPr>
            <p:ph type="body" sz="quarter" idx="15"/>
          </p:nvPr>
        </p:nvSpPr>
        <p:spPr/>
        <p:txBody>
          <a:bodyPr/>
          <a:lstStyle/>
          <a:p>
            <a:r>
              <a:rPr lang="fi-FI" dirty="0"/>
              <a:t>Tuotantoteknologioiden kartoitus – maalämmön potentiaali alueella</a:t>
            </a:r>
          </a:p>
        </p:txBody>
      </p:sp>
      <p:pic>
        <p:nvPicPr>
          <p:cNvPr id="6" name="Content Placeholder 5" descr="Diagram&#10;&#10;Description automatically generated">
            <a:extLst>
              <a:ext uri="{FF2B5EF4-FFF2-40B4-BE49-F238E27FC236}">
                <a16:creationId xmlns:a16="http://schemas.microsoft.com/office/drawing/2014/main" id="{D7C7F6BF-CE79-4000-8222-7AE45124433C}"/>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168274" y="2545846"/>
            <a:ext cx="4630688" cy="3226382"/>
          </a:xfrm>
        </p:spPr>
      </p:pic>
      <p:sp>
        <p:nvSpPr>
          <p:cNvPr id="2" name="Date Placeholder 1">
            <a:extLst>
              <a:ext uri="{FF2B5EF4-FFF2-40B4-BE49-F238E27FC236}">
                <a16:creationId xmlns:a16="http://schemas.microsoft.com/office/drawing/2014/main" id="{A1D9D82E-9F2C-4FC2-B497-1DEB353C0C10}"/>
              </a:ext>
            </a:extLst>
          </p:cNvPr>
          <p:cNvSpPr>
            <a:spLocks noGrp="1"/>
          </p:cNvSpPr>
          <p:nvPr>
            <p:ph type="dt" sz="half" idx="12"/>
          </p:nvPr>
        </p:nvSpPr>
        <p:spPr/>
        <p:txBody>
          <a:bodyPr/>
          <a:lstStyle/>
          <a:p>
            <a:fld id="{1BB5A3FD-EAF5-4278-BBFC-473E6FA5255E}" type="datetime1">
              <a:rPr lang="fi-FI" smtClean="0"/>
              <a:t>17.12.2021</a:t>
            </a:fld>
            <a:endParaRPr lang="fi-FI"/>
          </a:p>
        </p:txBody>
      </p:sp>
      <p:pic>
        <p:nvPicPr>
          <p:cNvPr id="8" name="Picture 7" descr="Diagram, engineering drawing&#10;&#10;Description automatically generated">
            <a:extLst>
              <a:ext uri="{FF2B5EF4-FFF2-40B4-BE49-F238E27FC236}">
                <a16:creationId xmlns:a16="http://schemas.microsoft.com/office/drawing/2014/main" id="{0B6F94E5-7F5F-4EDF-9476-AC0E2F52B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413" y="2273772"/>
            <a:ext cx="4968552" cy="3475899"/>
          </a:xfrm>
          <a:prstGeom prst="rect">
            <a:avLst/>
          </a:prstGeom>
        </p:spPr>
      </p:pic>
      <p:sp>
        <p:nvSpPr>
          <p:cNvPr id="5" name="Tekstiruutu 4">
            <a:extLst>
              <a:ext uri="{FF2B5EF4-FFF2-40B4-BE49-F238E27FC236}">
                <a16:creationId xmlns:a16="http://schemas.microsoft.com/office/drawing/2014/main" id="{FB00089B-96E2-4773-BD75-53708F894D0D}"/>
              </a:ext>
            </a:extLst>
          </p:cNvPr>
          <p:cNvSpPr txBox="1"/>
          <p:nvPr/>
        </p:nvSpPr>
        <p:spPr>
          <a:xfrm>
            <a:off x="740018" y="1912322"/>
            <a:ext cx="4846713" cy="646331"/>
          </a:xfrm>
          <a:prstGeom prst="rect">
            <a:avLst/>
          </a:prstGeom>
          <a:noFill/>
        </p:spPr>
        <p:txBody>
          <a:bodyPr wrap="square" rtlCol="0">
            <a:spAutoFit/>
          </a:bodyPr>
          <a:lstStyle/>
          <a:p>
            <a:pPr algn="l"/>
            <a:r>
              <a:rPr lang="fi-FI" dirty="0" err="1">
                <a:solidFill>
                  <a:schemeClr val="accent1"/>
                </a:solidFill>
              </a:rPr>
              <a:t>SoTe</a:t>
            </a:r>
            <a:r>
              <a:rPr lang="fi-FI" dirty="0">
                <a:solidFill>
                  <a:schemeClr val="accent1"/>
                </a:solidFill>
              </a:rPr>
              <a:t>-keskuksen alueelle mahtuu 137 perinteistä maalämpökaivoa.</a:t>
            </a:r>
          </a:p>
        </p:txBody>
      </p:sp>
      <p:sp>
        <p:nvSpPr>
          <p:cNvPr id="9" name="Tekstiruutu 8">
            <a:extLst>
              <a:ext uri="{FF2B5EF4-FFF2-40B4-BE49-F238E27FC236}">
                <a16:creationId xmlns:a16="http://schemas.microsoft.com/office/drawing/2014/main" id="{7A3104E9-9FD5-4F08-88B6-D81AC7EB3448}"/>
              </a:ext>
            </a:extLst>
          </p:cNvPr>
          <p:cNvSpPr txBox="1"/>
          <p:nvPr/>
        </p:nvSpPr>
        <p:spPr>
          <a:xfrm>
            <a:off x="6168274" y="1912322"/>
            <a:ext cx="4846713" cy="646331"/>
          </a:xfrm>
          <a:prstGeom prst="rect">
            <a:avLst/>
          </a:prstGeom>
          <a:noFill/>
        </p:spPr>
        <p:txBody>
          <a:bodyPr wrap="square" rtlCol="0">
            <a:spAutoFit/>
          </a:bodyPr>
          <a:lstStyle/>
          <a:p>
            <a:pPr algn="l"/>
            <a:r>
              <a:rPr lang="fi-FI" dirty="0">
                <a:solidFill>
                  <a:schemeClr val="accent1"/>
                </a:solidFill>
              </a:rPr>
              <a:t>Campuksen alueelle mahtuu 93 perinteistä maalämpökaivoa.</a:t>
            </a:r>
          </a:p>
        </p:txBody>
      </p:sp>
      <p:sp>
        <p:nvSpPr>
          <p:cNvPr id="7" name="Tekstiruutu 6">
            <a:extLst>
              <a:ext uri="{FF2B5EF4-FFF2-40B4-BE49-F238E27FC236}">
                <a16:creationId xmlns:a16="http://schemas.microsoft.com/office/drawing/2014/main" id="{47BBAEDE-80B9-444F-A59B-D9C9C91F0B0A}"/>
              </a:ext>
            </a:extLst>
          </p:cNvPr>
          <p:cNvSpPr txBox="1"/>
          <p:nvPr/>
        </p:nvSpPr>
        <p:spPr>
          <a:xfrm>
            <a:off x="3445532" y="5873843"/>
            <a:ext cx="5688632" cy="923330"/>
          </a:xfrm>
          <a:prstGeom prst="rect">
            <a:avLst/>
          </a:prstGeom>
          <a:noFill/>
        </p:spPr>
        <p:txBody>
          <a:bodyPr wrap="square" rtlCol="0">
            <a:spAutoFit/>
          </a:bodyPr>
          <a:lstStyle/>
          <a:p>
            <a:pPr algn="l"/>
            <a:r>
              <a:rPr lang="fi-FI" dirty="0">
                <a:solidFill>
                  <a:schemeClr val="accent1"/>
                </a:solidFill>
              </a:rPr>
              <a:t>Yhteensä alueen maalämmön tuotantopotentiaali on noin 2 500 – 4 400 MWh/v, jos koko alue porataan täyteen maalämpökaivoja.</a:t>
            </a:r>
          </a:p>
        </p:txBody>
      </p:sp>
    </p:spTree>
    <p:extLst>
      <p:ext uri="{BB962C8B-B14F-4D97-AF65-F5344CB8AC3E}">
        <p14:creationId xmlns:p14="http://schemas.microsoft.com/office/powerpoint/2010/main" val="174418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A95E23A-EDEC-467A-A2D9-1B87729A1FC3}"/>
              </a:ext>
            </a:extLst>
          </p:cNvPr>
          <p:cNvSpPr>
            <a:spLocks noGrp="1"/>
          </p:cNvSpPr>
          <p:nvPr>
            <p:ph type="dt" sz="half" idx="10"/>
          </p:nvPr>
        </p:nvSpPr>
        <p:spPr/>
        <p:txBody>
          <a:bodyPr/>
          <a:lstStyle/>
          <a:p>
            <a:fld id="{F75D4CCE-6BFD-433A-B041-F9EC1F9000F8}" type="datetime1">
              <a:rPr lang="fi-FI" smtClean="0"/>
              <a:t>17.12.2021</a:t>
            </a:fld>
            <a:endParaRPr lang="fi-FI"/>
          </a:p>
        </p:txBody>
      </p:sp>
      <p:sp>
        <p:nvSpPr>
          <p:cNvPr id="5" name="Title 4">
            <a:extLst>
              <a:ext uri="{FF2B5EF4-FFF2-40B4-BE49-F238E27FC236}">
                <a16:creationId xmlns:a16="http://schemas.microsoft.com/office/drawing/2014/main" id="{AA92DC34-0D14-4E78-B87D-FC0B9EA36723}"/>
              </a:ext>
            </a:extLst>
          </p:cNvPr>
          <p:cNvSpPr>
            <a:spLocks noGrp="1"/>
          </p:cNvSpPr>
          <p:nvPr>
            <p:ph type="title"/>
          </p:nvPr>
        </p:nvSpPr>
        <p:spPr/>
        <p:txBody>
          <a:bodyPr/>
          <a:lstStyle/>
          <a:p>
            <a:r>
              <a:rPr lang="fi-FI" dirty="0"/>
              <a:t>Sisältö</a:t>
            </a:r>
            <a:endParaRPr lang="en-US" dirty="0"/>
          </a:p>
        </p:txBody>
      </p:sp>
      <p:sp>
        <p:nvSpPr>
          <p:cNvPr id="6" name="Content Placeholder 5">
            <a:extLst>
              <a:ext uri="{FF2B5EF4-FFF2-40B4-BE49-F238E27FC236}">
                <a16:creationId xmlns:a16="http://schemas.microsoft.com/office/drawing/2014/main" id="{05FC8B04-B7F6-4801-8C07-973A93A6562A}"/>
              </a:ext>
            </a:extLst>
          </p:cNvPr>
          <p:cNvSpPr>
            <a:spLocks noGrp="1"/>
          </p:cNvSpPr>
          <p:nvPr>
            <p:ph sz="quarter" idx="11"/>
          </p:nvPr>
        </p:nvSpPr>
        <p:spPr/>
        <p:txBody>
          <a:bodyPr/>
          <a:lstStyle/>
          <a:p>
            <a:pPr marL="457200" indent="-457200">
              <a:buFont typeface="+mj-lt"/>
              <a:buAutoNum type="arabicPeriod"/>
            </a:pPr>
            <a:r>
              <a:rPr lang="fi-FI" sz="2000" dirty="0"/>
              <a:t>Johdanto</a:t>
            </a:r>
          </a:p>
          <a:p>
            <a:pPr marL="457200" indent="-457200">
              <a:buFont typeface="+mj-lt"/>
              <a:buAutoNum type="arabicPeriod"/>
            </a:pPr>
            <a:r>
              <a:rPr lang="fi-FI" sz="2000" dirty="0"/>
              <a:t>Alueen energiankulutus</a:t>
            </a:r>
          </a:p>
          <a:p>
            <a:pPr marL="457200" indent="-457200">
              <a:buFont typeface="+mj-lt"/>
              <a:buAutoNum type="arabicPeriod"/>
            </a:pPr>
            <a:r>
              <a:rPr lang="fi-FI" sz="2000" dirty="0"/>
              <a:t>Energiajärjestelmän konsepti</a:t>
            </a:r>
          </a:p>
          <a:p>
            <a:pPr marL="457200" indent="-457200">
              <a:buFont typeface="+mj-lt"/>
              <a:buAutoNum type="arabicPeriod"/>
            </a:pPr>
            <a:r>
              <a:rPr lang="fi-FI" sz="2000" dirty="0"/>
              <a:t>Alueverkkotarkastelu</a:t>
            </a:r>
          </a:p>
          <a:p>
            <a:pPr marL="457200" indent="-457200">
              <a:buFont typeface="+mj-lt"/>
              <a:buAutoNum type="arabicPeriod"/>
            </a:pPr>
            <a:r>
              <a:rPr lang="fi-FI" sz="2000" dirty="0"/>
              <a:t>Alue-energiajärjestelmän laskennan tulokset</a:t>
            </a:r>
          </a:p>
          <a:p>
            <a:pPr marL="457200" indent="-457200">
              <a:buFont typeface="+mj-lt"/>
              <a:buAutoNum type="arabicPeriod"/>
            </a:pPr>
            <a:r>
              <a:rPr lang="fi-FI" sz="2000" dirty="0"/>
              <a:t>Yhteenveto ja johtopäätökset</a:t>
            </a:r>
          </a:p>
          <a:p>
            <a:pPr marL="457200" indent="-457200">
              <a:buFont typeface="+mj-lt"/>
              <a:buAutoNum type="arabicPeriod"/>
            </a:pPr>
            <a:r>
              <a:rPr lang="fi-FI" sz="2000" dirty="0"/>
              <a:t>Omistus- ja operointimallit</a:t>
            </a:r>
          </a:p>
          <a:p>
            <a:pPr marL="457200" indent="-457200">
              <a:buFont typeface="+mj-lt"/>
              <a:buAutoNum type="arabicPeriod"/>
            </a:pPr>
            <a:r>
              <a:rPr lang="fi-FI" sz="2000" dirty="0"/>
              <a:t>Liitteet: </a:t>
            </a:r>
          </a:p>
          <a:p>
            <a:pPr marL="1066785" lvl="1" indent="-457200">
              <a:buFont typeface="+mj-lt"/>
              <a:buAutoNum type="arabicPeriod"/>
            </a:pPr>
            <a:r>
              <a:rPr lang="fi-FI" sz="2000" dirty="0"/>
              <a:t>Lähtötiedot laskentoihin</a:t>
            </a:r>
          </a:p>
          <a:p>
            <a:pPr marL="1066785" lvl="1" indent="-457200">
              <a:buFont typeface="+mj-lt"/>
              <a:buAutoNum type="arabicPeriod"/>
            </a:pPr>
            <a:r>
              <a:rPr lang="fi-FI" sz="2000" dirty="0"/>
              <a:t>Tuotantoteknologioiden kuvaukset</a:t>
            </a:r>
          </a:p>
          <a:p>
            <a:pPr marL="1066785" lvl="1" indent="-457200">
              <a:buFont typeface="+mj-lt"/>
              <a:buAutoNum type="arabicPeriod"/>
            </a:pPr>
            <a:r>
              <a:rPr lang="fi-FI" sz="2000" dirty="0"/>
              <a:t>Energiakeskuksen virtauskaavio ja sijoittelu</a:t>
            </a:r>
          </a:p>
          <a:p>
            <a:pPr marL="1066785" lvl="1" indent="-457200">
              <a:buFont typeface="+mj-lt"/>
              <a:buAutoNum type="arabicPeriod"/>
            </a:pPr>
            <a:r>
              <a:rPr lang="fi-FI" sz="2000" dirty="0"/>
              <a:t>Rakennusten ympäristösertifioinnit</a:t>
            </a:r>
          </a:p>
          <a:p>
            <a:endParaRPr lang="fi-FI" sz="2000" dirty="0"/>
          </a:p>
          <a:p>
            <a:endParaRPr lang="fi-FI" sz="2000" dirty="0"/>
          </a:p>
          <a:p>
            <a:endParaRPr lang="en-US" sz="2000" dirty="0"/>
          </a:p>
        </p:txBody>
      </p:sp>
    </p:spTree>
    <p:extLst>
      <p:ext uri="{BB962C8B-B14F-4D97-AF65-F5344CB8AC3E}">
        <p14:creationId xmlns:p14="http://schemas.microsoft.com/office/powerpoint/2010/main" val="192311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3121-839B-4875-A6ED-0557F691E03C}"/>
              </a:ext>
            </a:extLst>
          </p:cNvPr>
          <p:cNvSpPr>
            <a:spLocks noGrp="1"/>
          </p:cNvSpPr>
          <p:nvPr>
            <p:ph type="title"/>
          </p:nvPr>
        </p:nvSpPr>
        <p:spPr/>
        <p:txBody>
          <a:bodyPr/>
          <a:lstStyle/>
          <a:p>
            <a:r>
              <a:rPr lang="fi-FI" dirty="0"/>
              <a:t>Energiajärjestelmän konsepti</a:t>
            </a:r>
            <a:endParaRPr lang="en-US" dirty="0"/>
          </a:p>
        </p:txBody>
      </p:sp>
      <p:sp>
        <p:nvSpPr>
          <p:cNvPr id="3" name="Tekstin paikkamerkki 2">
            <a:extLst>
              <a:ext uri="{FF2B5EF4-FFF2-40B4-BE49-F238E27FC236}">
                <a16:creationId xmlns:a16="http://schemas.microsoft.com/office/drawing/2014/main" id="{7350E7B8-D403-4F45-9AA3-78C35F412747}"/>
              </a:ext>
            </a:extLst>
          </p:cNvPr>
          <p:cNvSpPr>
            <a:spLocks noGrp="1"/>
          </p:cNvSpPr>
          <p:nvPr>
            <p:ph type="body" sz="quarter" idx="15"/>
          </p:nvPr>
        </p:nvSpPr>
        <p:spPr/>
        <p:txBody>
          <a:bodyPr/>
          <a:lstStyle/>
          <a:p>
            <a:r>
              <a:rPr lang="fi-FI" dirty="0"/>
              <a:t>Tuotantoteknologioiden kartoitus – jäähdytys</a:t>
            </a:r>
          </a:p>
        </p:txBody>
      </p:sp>
      <p:sp>
        <p:nvSpPr>
          <p:cNvPr id="4" name="Content Placeholder 3">
            <a:extLst>
              <a:ext uri="{FF2B5EF4-FFF2-40B4-BE49-F238E27FC236}">
                <a16:creationId xmlns:a16="http://schemas.microsoft.com/office/drawing/2014/main" id="{D8B99880-4DC3-4100-9647-F97BB378C618}"/>
              </a:ext>
            </a:extLst>
          </p:cNvPr>
          <p:cNvSpPr>
            <a:spLocks noGrp="1"/>
          </p:cNvSpPr>
          <p:nvPr>
            <p:ph sz="quarter" idx="13"/>
          </p:nvPr>
        </p:nvSpPr>
        <p:spPr/>
        <p:txBody>
          <a:bodyPr/>
          <a:lstStyle/>
          <a:p>
            <a:pPr>
              <a:spcBef>
                <a:spcPts val="600"/>
              </a:spcBef>
            </a:pPr>
            <a:r>
              <a:rPr lang="fi-FI" sz="1600" dirty="0"/>
              <a:t>Jäähdytyksen tuotannossa tarkasteltiin vedenjäähdytyskoneita, maakylmää ja CHC-lämpöpumppua (lämmön ja kylmän yhteistuotanto).</a:t>
            </a:r>
          </a:p>
          <a:p>
            <a:pPr>
              <a:spcBef>
                <a:spcPts val="600"/>
              </a:spcBef>
            </a:pPr>
            <a:r>
              <a:rPr lang="fi-FI" sz="1600" dirty="0"/>
              <a:t>CHC-lämpöpumppuja on järkevintä hyödyntää, kun on paljon samanaikaista jäähdytyksen- ja lämmityksen tarvetta.</a:t>
            </a:r>
          </a:p>
          <a:p>
            <a:pPr>
              <a:spcBef>
                <a:spcPts val="600"/>
              </a:spcBef>
            </a:pPr>
            <a:r>
              <a:rPr lang="fi-FI" sz="1600" dirty="0"/>
              <a:t>Vedenjäähdytyskoneita käytettiin pohjatuotantona, kun CHC-lämpöpumppuja ei ollut tarkasteltavana. Muutoin käytettiin huipputuotantona.</a:t>
            </a:r>
          </a:p>
          <a:p>
            <a:pPr>
              <a:spcBef>
                <a:spcPts val="600"/>
              </a:spcBef>
            </a:pPr>
            <a:r>
              <a:rPr lang="fi-FI" sz="1600" dirty="0"/>
              <a:t>Selvitykseen valitut tuotantoteknologiat on kuvattu tarkemmin Liitteessä 2.</a:t>
            </a:r>
          </a:p>
          <a:p>
            <a:pPr marL="0" indent="0">
              <a:spcBef>
                <a:spcPts val="600"/>
              </a:spcBef>
              <a:buNone/>
            </a:pPr>
            <a:endParaRPr lang="fi-FI" sz="1600" dirty="0"/>
          </a:p>
          <a:p>
            <a:endParaRPr lang="fi-FI" sz="1400" dirty="0"/>
          </a:p>
        </p:txBody>
      </p:sp>
      <p:sp>
        <p:nvSpPr>
          <p:cNvPr id="5" name="Date Placeholder 4">
            <a:extLst>
              <a:ext uri="{FF2B5EF4-FFF2-40B4-BE49-F238E27FC236}">
                <a16:creationId xmlns:a16="http://schemas.microsoft.com/office/drawing/2014/main" id="{7C418F06-4349-4B31-BA99-82A52CF7C40B}"/>
              </a:ext>
            </a:extLst>
          </p:cNvPr>
          <p:cNvSpPr>
            <a:spLocks noGrp="1"/>
          </p:cNvSpPr>
          <p:nvPr>
            <p:ph type="dt" sz="half" idx="12"/>
          </p:nvPr>
        </p:nvSpPr>
        <p:spPr/>
        <p:txBody>
          <a:bodyPr/>
          <a:lstStyle/>
          <a:p>
            <a:fld id="{693AC541-AE55-428C-99C0-E93ADEC2346B}" type="datetime1">
              <a:rPr lang="fi-FI" smtClean="0"/>
              <a:t>17.12.2021</a:t>
            </a:fld>
            <a:endParaRPr lang="fi-FI"/>
          </a:p>
        </p:txBody>
      </p:sp>
    </p:spTree>
    <p:extLst>
      <p:ext uri="{BB962C8B-B14F-4D97-AF65-F5344CB8AC3E}">
        <p14:creationId xmlns:p14="http://schemas.microsoft.com/office/powerpoint/2010/main" val="455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3121-839B-4875-A6ED-0557F691E03C}"/>
              </a:ext>
            </a:extLst>
          </p:cNvPr>
          <p:cNvSpPr>
            <a:spLocks noGrp="1"/>
          </p:cNvSpPr>
          <p:nvPr>
            <p:ph type="title"/>
          </p:nvPr>
        </p:nvSpPr>
        <p:spPr/>
        <p:txBody>
          <a:bodyPr/>
          <a:lstStyle/>
          <a:p>
            <a:r>
              <a:rPr lang="fi-FI" dirty="0"/>
              <a:t>Energiajärjestelmän konsepti</a:t>
            </a:r>
            <a:endParaRPr lang="en-US" dirty="0"/>
          </a:p>
        </p:txBody>
      </p:sp>
      <p:sp>
        <p:nvSpPr>
          <p:cNvPr id="3" name="Text Placeholder 2">
            <a:extLst>
              <a:ext uri="{FF2B5EF4-FFF2-40B4-BE49-F238E27FC236}">
                <a16:creationId xmlns:a16="http://schemas.microsoft.com/office/drawing/2014/main" id="{A5DE7013-AB31-4B70-B6C1-ED931C6B1EF6}"/>
              </a:ext>
            </a:extLst>
          </p:cNvPr>
          <p:cNvSpPr>
            <a:spLocks noGrp="1"/>
          </p:cNvSpPr>
          <p:nvPr>
            <p:ph type="body" sz="quarter" idx="15"/>
          </p:nvPr>
        </p:nvSpPr>
        <p:spPr/>
        <p:txBody>
          <a:bodyPr/>
          <a:lstStyle/>
          <a:p>
            <a:r>
              <a:rPr lang="fi-FI" dirty="0"/>
              <a:t>Yleistä tuloksista – lämmitys</a:t>
            </a:r>
            <a:endParaRPr lang="en-US" dirty="0"/>
          </a:p>
          <a:p>
            <a:r>
              <a:rPr lang="fi-FI" dirty="0"/>
              <a:t> </a:t>
            </a:r>
            <a:endParaRPr lang="en-US" dirty="0"/>
          </a:p>
          <a:p>
            <a:endParaRPr lang="en-US" dirty="0"/>
          </a:p>
        </p:txBody>
      </p:sp>
      <p:sp>
        <p:nvSpPr>
          <p:cNvPr id="4" name="Content Placeholder 3">
            <a:extLst>
              <a:ext uri="{FF2B5EF4-FFF2-40B4-BE49-F238E27FC236}">
                <a16:creationId xmlns:a16="http://schemas.microsoft.com/office/drawing/2014/main" id="{D8B99880-4DC3-4100-9647-F97BB378C618}"/>
              </a:ext>
            </a:extLst>
          </p:cNvPr>
          <p:cNvSpPr>
            <a:spLocks noGrp="1"/>
          </p:cNvSpPr>
          <p:nvPr>
            <p:ph sz="quarter" idx="13"/>
          </p:nvPr>
        </p:nvSpPr>
        <p:spPr/>
        <p:txBody>
          <a:bodyPr/>
          <a:lstStyle/>
          <a:p>
            <a:pPr>
              <a:spcBef>
                <a:spcPts val="600"/>
              </a:spcBef>
            </a:pPr>
            <a:r>
              <a:rPr lang="fi-FI" sz="1800" dirty="0"/>
              <a:t>Energiankulutuksesta n. 5-10 % syntyy huipputehon tarpeesta, joten lämpöpumppujärjestelmä mitoitettu alkuvaiheen tarkasteluissa energiankulutuspeittoon  n. 90 - 95 %. </a:t>
            </a:r>
          </a:p>
          <a:p>
            <a:pPr>
              <a:spcBef>
                <a:spcPts val="600"/>
              </a:spcBef>
            </a:pPr>
            <a:r>
              <a:rPr lang="fi-FI" sz="1800" dirty="0"/>
              <a:t>Perinteisten maalämpökaivojen ollessa lämpöpumppujen ainoa lämmönlähde, tarvitaan perinteisiä maalämpökaivoja kymmeniä – kuitenkaan tilarajoituksia ei tule tarkastelulla alueella, sillä alueen maalämpöpotentiaali ylittää tarpeen.</a:t>
            </a:r>
          </a:p>
          <a:p>
            <a:pPr lvl="1">
              <a:spcBef>
                <a:spcPts val="600"/>
              </a:spcBef>
            </a:pPr>
            <a:r>
              <a:rPr lang="fi-FI" sz="1600" dirty="0"/>
              <a:t>Keskisyviä 800 m kaivoja tarvittaisiin huomattavasti vähemmän.</a:t>
            </a:r>
          </a:p>
          <a:p>
            <a:pPr lvl="1">
              <a:spcBef>
                <a:spcPts val="600"/>
              </a:spcBef>
            </a:pPr>
            <a:r>
              <a:rPr lang="fi-FI" sz="1600" dirty="0"/>
              <a:t>Syvälämpökaivo (1500-2000 m) korvaisi n. 30-40 perinteistä maalämpökaivoa.</a:t>
            </a:r>
          </a:p>
          <a:p>
            <a:pPr lvl="1">
              <a:spcBef>
                <a:spcPts val="600"/>
              </a:spcBef>
            </a:pPr>
            <a:r>
              <a:rPr lang="fi-FI" sz="1600" dirty="0"/>
              <a:t>Soveltuvuus riippuu tarkasteltavan kohteen lämmitystarpeesta. Esimerkiksi </a:t>
            </a:r>
            <a:r>
              <a:rPr lang="fi-FI" sz="1600" dirty="0" err="1"/>
              <a:t>SoTe</a:t>
            </a:r>
            <a:r>
              <a:rPr lang="fi-FI" sz="1600" dirty="0"/>
              <a:t>-keskuksen alueella lämmöntarve pienehkö syvälämpökaivon tuottopotentiaalin nähden.  </a:t>
            </a:r>
          </a:p>
          <a:p>
            <a:pPr lvl="1">
              <a:spcBef>
                <a:spcPts val="600"/>
              </a:spcBef>
            </a:pPr>
            <a:r>
              <a:rPr lang="fi-FI" sz="1600" dirty="0"/>
              <a:t>Campus-alueella riittäisi syvälämpökaivolla tuottopotentiaalia enempääkin kuin pelkästään Campus-alueen lämmitykseen. </a:t>
            </a:r>
          </a:p>
          <a:p>
            <a:pPr lvl="1">
              <a:spcBef>
                <a:spcPts val="600"/>
              </a:spcBef>
            </a:pPr>
            <a:r>
              <a:rPr lang="fi-FI" sz="1600" dirty="0"/>
              <a:t>Paras soveltuvuus syvälämpökaivoilla on koko alueen mittaisessa alueverkossa.</a:t>
            </a:r>
          </a:p>
          <a:p>
            <a:pPr>
              <a:spcBef>
                <a:spcPts val="600"/>
              </a:spcBef>
            </a:pPr>
            <a:endParaRPr lang="fi-FI" sz="1600" dirty="0"/>
          </a:p>
        </p:txBody>
      </p:sp>
      <p:sp>
        <p:nvSpPr>
          <p:cNvPr id="5" name="Date Placeholder 4">
            <a:extLst>
              <a:ext uri="{FF2B5EF4-FFF2-40B4-BE49-F238E27FC236}">
                <a16:creationId xmlns:a16="http://schemas.microsoft.com/office/drawing/2014/main" id="{7C418F06-4349-4B31-BA99-82A52CF7C40B}"/>
              </a:ext>
            </a:extLst>
          </p:cNvPr>
          <p:cNvSpPr>
            <a:spLocks noGrp="1"/>
          </p:cNvSpPr>
          <p:nvPr>
            <p:ph type="dt" sz="half" idx="12"/>
          </p:nvPr>
        </p:nvSpPr>
        <p:spPr/>
        <p:txBody>
          <a:bodyPr/>
          <a:lstStyle/>
          <a:p>
            <a:fld id="{693AC541-AE55-428C-99C0-E93ADEC2346B}" type="datetime1">
              <a:rPr lang="fi-FI" smtClean="0"/>
              <a:t>17.12.2021</a:t>
            </a:fld>
            <a:endParaRPr lang="fi-FI"/>
          </a:p>
        </p:txBody>
      </p:sp>
    </p:spTree>
    <p:extLst>
      <p:ext uri="{BB962C8B-B14F-4D97-AF65-F5344CB8AC3E}">
        <p14:creationId xmlns:p14="http://schemas.microsoft.com/office/powerpoint/2010/main" val="329441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3121-839B-4875-A6ED-0557F691E03C}"/>
              </a:ext>
            </a:extLst>
          </p:cNvPr>
          <p:cNvSpPr>
            <a:spLocks noGrp="1"/>
          </p:cNvSpPr>
          <p:nvPr>
            <p:ph type="title"/>
          </p:nvPr>
        </p:nvSpPr>
        <p:spPr/>
        <p:txBody>
          <a:bodyPr/>
          <a:lstStyle/>
          <a:p>
            <a:r>
              <a:rPr lang="fi-FI" dirty="0"/>
              <a:t>Energiajärjestelmän konsepti</a:t>
            </a:r>
            <a:endParaRPr lang="en-US" dirty="0"/>
          </a:p>
        </p:txBody>
      </p:sp>
      <p:sp>
        <p:nvSpPr>
          <p:cNvPr id="3" name="Text Placeholder 2">
            <a:extLst>
              <a:ext uri="{FF2B5EF4-FFF2-40B4-BE49-F238E27FC236}">
                <a16:creationId xmlns:a16="http://schemas.microsoft.com/office/drawing/2014/main" id="{A5DE7013-AB31-4B70-B6C1-ED931C6B1EF6}"/>
              </a:ext>
            </a:extLst>
          </p:cNvPr>
          <p:cNvSpPr>
            <a:spLocks noGrp="1"/>
          </p:cNvSpPr>
          <p:nvPr>
            <p:ph type="body" sz="quarter" idx="15"/>
          </p:nvPr>
        </p:nvSpPr>
        <p:spPr/>
        <p:txBody>
          <a:bodyPr/>
          <a:lstStyle/>
          <a:p>
            <a:r>
              <a:rPr lang="fi-FI" dirty="0"/>
              <a:t>Yleistä tuloksista – lämmitys</a:t>
            </a:r>
            <a:endParaRPr lang="en-US" dirty="0"/>
          </a:p>
          <a:p>
            <a:r>
              <a:rPr lang="fi-FI" dirty="0"/>
              <a:t> </a:t>
            </a:r>
            <a:endParaRPr lang="en-US" dirty="0"/>
          </a:p>
          <a:p>
            <a:endParaRPr lang="en-US" dirty="0"/>
          </a:p>
        </p:txBody>
      </p:sp>
      <p:sp>
        <p:nvSpPr>
          <p:cNvPr id="4" name="Content Placeholder 3">
            <a:extLst>
              <a:ext uri="{FF2B5EF4-FFF2-40B4-BE49-F238E27FC236}">
                <a16:creationId xmlns:a16="http://schemas.microsoft.com/office/drawing/2014/main" id="{D8B99880-4DC3-4100-9647-F97BB378C618}"/>
              </a:ext>
            </a:extLst>
          </p:cNvPr>
          <p:cNvSpPr>
            <a:spLocks noGrp="1"/>
          </p:cNvSpPr>
          <p:nvPr>
            <p:ph sz="quarter" idx="13"/>
          </p:nvPr>
        </p:nvSpPr>
        <p:spPr/>
        <p:txBody>
          <a:bodyPr/>
          <a:lstStyle/>
          <a:p>
            <a:pPr>
              <a:spcBef>
                <a:spcPts val="600"/>
              </a:spcBef>
            </a:pPr>
            <a:r>
              <a:rPr lang="fi-FI" sz="1800" dirty="0"/>
              <a:t>Kaivoista tarvittavaa energiamäärää  voidaan vähentää CHC-lämpöpumpulla, jos on samanaikaista lämmityksen ja jäähdytyksen tarvetta. Myös </a:t>
            </a:r>
            <a:r>
              <a:rPr lang="fi-FI" sz="1800" dirty="0" err="1"/>
              <a:t>VJK:lla</a:t>
            </a:r>
            <a:r>
              <a:rPr lang="fi-FI" sz="1800" dirty="0"/>
              <a:t> tuotettavan jäähdytyksen määrää saadaan vähennettyä.</a:t>
            </a:r>
          </a:p>
          <a:p>
            <a:pPr lvl="1">
              <a:spcBef>
                <a:spcPts val="600"/>
              </a:spcBef>
            </a:pPr>
            <a:r>
              <a:rPr lang="fi-FI" sz="1600" dirty="0" err="1"/>
              <a:t>SoTe</a:t>
            </a:r>
            <a:r>
              <a:rPr lang="fi-FI" sz="1600" dirty="0"/>
              <a:t>-keskuksen alueella ei lämmöntarvetta juurikaan ole kesällä, joten CHC-lämpöpumpusta hyötyä ei juurikaan ole. </a:t>
            </a:r>
          </a:p>
          <a:p>
            <a:pPr lvl="1">
              <a:spcBef>
                <a:spcPts val="600"/>
              </a:spcBef>
            </a:pPr>
            <a:r>
              <a:rPr lang="fi-FI" sz="1600" dirty="0"/>
              <a:t>Campus-alueella lämmityksen ja jäähdytyksen tarvetta syntyy yhtä aikaa, joten hyötyä syntyy.</a:t>
            </a:r>
          </a:p>
          <a:p>
            <a:pPr>
              <a:spcBef>
                <a:spcPts val="600"/>
              </a:spcBef>
            </a:pPr>
            <a:r>
              <a:rPr lang="fi-FI" sz="1800" dirty="0"/>
              <a:t>Yhdistämällä maalämpöjärjestelmä </a:t>
            </a:r>
            <a:r>
              <a:rPr lang="fi-FI" sz="1800" dirty="0" err="1"/>
              <a:t>IVLP:hen</a:t>
            </a:r>
            <a:r>
              <a:rPr lang="fi-FI" sz="1800" dirty="0"/>
              <a:t>, kaivoista tarvittavaa energiamäärää voidaan vähentää ja täten tarvittaisiin vähemmän maalämpökaivoja.</a:t>
            </a:r>
          </a:p>
          <a:p>
            <a:pPr lvl="1">
              <a:spcBef>
                <a:spcPts val="600"/>
              </a:spcBef>
            </a:pPr>
            <a:r>
              <a:rPr lang="fi-FI" sz="1600" dirty="0"/>
              <a:t>Lämpöpumppujärjestelmän energiapeitto ja tehopeitto laskevat hieman kapasiteettimäärän ollessa sama kuin pelkässä maalämpö- tai maalämpö + CHC-järjestelmässä. </a:t>
            </a:r>
          </a:p>
          <a:p>
            <a:pPr>
              <a:spcBef>
                <a:spcPts val="600"/>
              </a:spcBef>
            </a:pPr>
            <a:endParaRPr lang="fi-FI" sz="2000" dirty="0"/>
          </a:p>
          <a:p>
            <a:pPr>
              <a:spcBef>
                <a:spcPts val="600"/>
              </a:spcBef>
            </a:pPr>
            <a:endParaRPr lang="fi-FI" sz="1600" dirty="0"/>
          </a:p>
        </p:txBody>
      </p:sp>
      <p:sp>
        <p:nvSpPr>
          <p:cNvPr id="5" name="Date Placeholder 4">
            <a:extLst>
              <a:ext uri="{FF2B5EF4-FFF2-40B4-BE49-F238E27FC236}">
                <a16:creationId xmlns:a16="http://schemas.microsoft.com/office/drawing/2014/main" id="{7C418F06-4349-4B31-BA99-82A52CF7C40B}"/>
              </a:ext>
            </a:extLst>
          </p:cNvPr>
          <p:cNvSpPr>
            <a:spLocks noGrp="1"/>
          </p:cNvSpPr>
          <p:nvPr>
            <p:ph type="dt" sz="half" idx="12"/>
          </p:nvPr>
        </p:nvSpPr>
        <p:spPr/>
        <p:txBody>
          <a:bodyPr/>
          <a:lstStyle/>
          <a:p>
            <a:fld id="{693AC541-AE55-428C-99C0-E93ADEC2346B}" type="datetime1">
              <a:rPr lang="fi-FI" smtClean="0"/>
              <a:t>17.12.2021</a:t>
            </a:fld>
            <a:endParaRPr lang="fi-FI"/>
          </a:p>
        </p:txBody>
      </p:sp>
    </p:spTree>
    <p:extLst>
      <p:ext uri="{BB962C8B-B14F-4D97-AF65-F5344CB8AC3E}">
        <p14:creationId xmlns:p14="http://schemas.microsoft.com/office/powerpoint/2010/main" val="230693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79A74-473C-42C3-82D1-871AA15BE5DF}"/>
              </a:ext>
            </a:extLst>
          </p:cNvPr>
          <p:cNvSpPr>
            <a:spLocks noGrp="1"/>
          </p:cNvSpPr>
          <p:nvPr>
            <p:ph type="title"/>
          </p:nvPr>
        </p:nvSpPr>
        <p:spPr/>
        <p:txBody>
          <a:bodyPr/>
          <a:lstStyle/>
          <a:p>
            <a:r>
              <a:rPr lang="fi-FI" dirty="0"/>
              <a:t>Energiajärjestelmän konsepti</a:t>
            </a:r>
            <a:endParaRPr lang="en-US" dirty="0"/>
          </a:p>
        </p:txBody>
      </p:sp>
      <p:sp>
        <p:nvSpPr>
          <p:cNvPr id="3" name="Text Placeholder 2">
            <a:extLst>
              <a:ext uri="{FF2B5EF4-FFF2-40B4-BE49-F238E27FC236}">
                <a16:creationId xmlns:a16="http://schemas.microsoft.com/office/drawing/2014/main" id="{F9CA911F-6A74-4E00-8A6A-90D46809C894}"/>
              </a:ext>
            </a:extLst>
          </p:cNvPr>
          <p:cNvSpPr>
            <a:spLocks noGrp="1"/>
          </p:cNvSpPr>
          <p:nvPr>
            <p:ph type="body" sz="quarter" idx="15"/>
          </p:nvPr>
        </p:nvSpPr>
        <p:spPr/>
        <p:txBody>
          <a:bodyPr/>
          <a:lstStyle/>
          <a:p>
            <a:r>
              <a:rPr lang="fi-FI" dirty="0"/>
              <a:t>Yleistä tuloksista – jäähdytys</a:t>
            </a:r>
            <a:endParaRPr lang="en-US" dirty="0"/>
          </a:p>
        </p:txBody>
      </p:sp>
      <p:sp>
        <p:nvSpPr>
          <p:cNvPr id="5" name="Date Placeholder 4">
            <a:extLst>
              <a:ext uri="{FF2B5EF4-FFF2-40B4-BE49-F238E27FC236}">
                <a16:creationId xmlns:a16="http://schemas.microsoft.com/office/drawing/2014/main" id="{6E761279-AB51-4179-B5A3-E917DEBFAF2F}"/>
              </a:ext>
            </a:extLst>
          </p:cNvPr>
          <p:cNvSpPr>
            <a:spLocks noGrp="1"/>
          </p:cNvSpPr>
          <p:nvPr>
            <p:ph type="dt" sz="half" idx="12"/>
          </p:nvPr>
        </p:nvSpPr>
        <p:spPr/>
        <p:txBody>
          <a:bodyPr/>
          <a:lstStyle/>
          <a:p>
            <a:fld id="{693AC541-AE55-428C-99C0-E93ADEC2346B}" type="datetime1">
              <a:rPr lang="fi-FI" smtClean="0"/>
              <a:t>17.12.2021</a:t>
            </a:fld>
            <a:endParaRPr lang="fi-FI"/>
          </a:p>
        </p:txBody>
      </p:sp>
      <p:sp>
        <p:nvSpPr>
          <p:cNvPr id="8" name="Content Placeholder 7">
            <a:extLst>
              <a:ext uri="{FF2B5EF4-FFF2-40B4-BE49-F238E27FC236}">
                <a16:creationId xmlns:a16="http://schemas.microsoft.com/office/drawing/2014/main" id="{92946179-8E90-4AA2-A275-6BF8B641230A}"/>
              </a:ext>
            </a:extLst>
          </p:cNvPr>
          <p:cNvSpPr>
            <a:spLocks noGrp="1"/>
          </p:cNvSpPr>
          <p:nvPr>
            <p:ph sz="quarter" idx="13"/>
          </p:nvPr>
        </p:nvSpPr>
        <p:spPr/>
        <p:txBody>
          <a:bodyPr/>
          <a:lstStyle/>
          <a:p>
            <a:pPr>
              <a:spcBef>
                <a:spcPts val="600"/>
              </a:spcBef>
            </a:pPr>
            <a:r>
              <a:rPr lang="fi-FI" sz="1800" dirty="0"/>
              <a:t>Maalämpökaivot toimivat hyvin jäähdytyksen tuottajina, kun lämmöntarvetta ei juurikaan ole kesäkaudella</a:t>
            </a:r>
          </a:p>
          <a:p>
            <a:pPr lvl="1">
              <a:spcBef>
                <a:spcPts val="600"/>
              </a:spcBef>
            </a:pPr>
            <a:r>
              <a:rPr lang="fi-FI" sz="1600" dirty="0" err="1"/>
              <a:t>SoTe</a:t>
            </a:r>
            <a:r>
              <a:rPr lang="fi-FI" sz="1600" dirty="0"/>
              <a:t>-keskuksen alueella optimaalinen vaihtoehto.</a:t>
            </a:r>
          </a:p>
          <a:p>
            <a:pPr lvl="1">
              <a:spcBef>
                <a:spcPts val="600"/>
              </a:spcBef>
            </a:pPr>
            <a:r>
              <a:rPr lang="fi-FI" sz="1600" dirty="0"/>
              <a:t>Campus – alueella lämmön tarvetta myös kesällä, joten eivät ole optimaalinen jäähdytyksen tuotantoon.</a:t>
            </a:r>
          </a:p>
          <a:p>
            <a:pPr>
              <a:spcBef>
                <a:spcPts val="600"/>
              </a:spcBef>
            </a:pPr>
            <a:r>
              <a:rPr lang="fi-FI" sz="1800" dirty="0"/>
              <a:t>Yhdistämällä maalämpökaivot CHC-lämpöpumppuun, pystytään Campus-alueella tuottamaan jäähdytystä ja lämpöä ja täten vähentämään maalämpökaivojen tarvetta.</a:t>
            </a:r>
          </a:p>
          <a:p>
            <a:pPr lvl="1">
              <a:spcBef>
                <a:spcPts val="600"/>
              </a:spcBef>
            </a:pPr>
            <a:r>
              <a:rPr lang="fi-FI" sz="1600" dirty="0"/>
              <a:t>Huippujäähdytys tuotetaan </a:t>
            </a:r>
            <a:r>
              <a:rPr lang="fi-FI" sz="1600" dirty="0" err="1"/>
              <a:t>VJK:lla</a:t>
            </a:r>
            <a:r>
              <a:rPr lang="fi-FI" sz="1600" dirty="0"/>
              <a:t> (vedenjäähdytyskone).</a:t>
            </a:r>
            <a:endParaRPr lang="fi-FI" dirty="0"/>
          </a:p>
          <a:p>
            <a:endParaRPr lang="fi-FI" dirty="0"/>
          </a:p>
          <a:p>
            <a:endParaRPr lang="fi-FI" dirty="0"/>
          </a:p>
          <a:p>
            <a:endParaRPr lang="en-US" dirty="0"/>
          </a:p>
        </p:txBody>
      </p:sp>
    </p:spTree>
    <p:extLst>
      <p:ext uri="{BB962C8B-B14F-4D97-AF65-F5344CB8AC3E}">
        <p14:creationId xmlns:p14="http://schemas.microsoft.com/office/powerpoint/2010/main" val="318068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A6F9-EA96-4D56-A653-712550EC5188}"/>
              </a:ext>
            </a:extLst>
          </p:cNvPr>
          <p:cNvSpPr>
            <a:spLocks noGrp="1"/>
          </p:cNvSpPr>
          <p:nvPr>
            <p:ph type="title"/>
          </p:nvPr>
        </p:nvSpPr>
        <p:spPr/>
        <p:txBody>
          <a:bodyPr/>
          <a:lstStyle/>
          <a:p>
            <a:r>
              <a:rPr lang="fi-FI" dirty="0"/>
              <a:t>Energiajärjestelmän konsepti</a:t>
            </a:r>
            <a:endParaRPr lang="en-US" dirty="0"/>
          </a:p>
        </p:txBody>
      </p:sp>
      <p:sp>
        <p:nvSpPr>
          <p:cNvPr id="3" name="Tekstin paikkamerkki 2">
            <a:extLst>
              <a:ext uri="{FF2B5EF4-FFF2-40B4-BE49-F238E27FC236}">
                <a16:creationId xmlns:a16="http://schemas.microsoft.com/office/drawing/2014/main" id="{892C6649-BB06-4310-82D6-72392DC7260F}"/>
              </a:ext>
            </a:extLst>
          </p:cNvPr>
          <p:cNvSpPr>
            <a:spLocks noGrp="1"/>
          </p:cNvSpPr>
          <p:nvPr>
            <p:ph type="body" sz="quarter" idx="15"/>
          </p:nvPr>
        </p:nvSpPr>
        <p:spPr/>
        <p:txBody>
          <a:bodyPr/>
          <a:lstStyle/>
          <a:p>
            <a:r>
              <a:rPr lang="fi-FI" dirty="0"/>
              <a:t>Yhteenveto energiajärjestelmälle valitusta konseptista</a:t>
            </a:r>
          </a:p>
        </p:txBody>
      </p:sp>
      <p:sp>
        <p:nvSpPr>
          <p:cNvPr id="4" name="Content Placeholder 3">
            <a:extLst>
              <a:ext uri="{FF2B5EF4-FFF2-40B4-BE49-F238E27FC236}">
                <a16:creationId xmlns:a16="http://schemas.microsoft.com/office/drawing/2014/main" id="{B0056D0A-B2E7-4D80-8758-2D4E1523953D}"/>
              </a:ext>
            </a:extLst>
          </p:cNvPr>
          <p:cNvSpPr>
            <a:spLocks noGrp="1"/>
          </p:cNvSpPr>
          <p:nvPr>
            <p:ph sz="quarter" idx="13"/>
          </p:nvPr>
        </p:nvSpPr>
        <p:spPr/>
        <p:txBody>
          <a:bodyPr/>
          <a:lstStyle/>
          <a:p>
            <a:pPr>
              <a:spcBef>
                <a:spcPts val="600"/>
              </a:spcBef>
            </a:pPr>
            <a:r>
              <a:rPr lang="fi-FI" sz="1600" dirty="0"/>
              <a:t>Kartoituksen tulosten perusteella valittiin koko alueen kattava energiaverkko MLP + CHC – kombinaatiolla tarkempaan tarkasteluun. Huippulämmitys tapahtuu sähkökattiloilla. Jäähdytys tehdään CHC-lämpöpumpulla ja vedenjäähdytyskoneilla.</a:t>
            </a:r>
          </a:p>
          <a:p>
            <a:pPr lvl="1">
              <a:spcBef>
                <a:spcPts val="600"/>
              </a:spcBef>
            </a:pPr>
            <a:r>
              <a:rPr lang="fi-FI" sz="1600" dirty="0"/>
              <a:t>Lämmityksen ja jäähdytyksen yhteistuotanto koko alueella saadaan kattavasti käyttöön.</a:t>
            </a:r>
          </a:p>
          <a:p>
            <a:pPr lvl="1">
              <a:spcBef>
                <a:spcPts val="600"/>
              </a:spcBef>
            </a:pPr>
            <a:r>
              <a:rPr lang="fi-FI" sz="1600" dirty="0"/>
              <a:t>Suurempi lämpöpumppujärjestelmä saadaan mitoitettua, kun tilanteessa jossa olisi </a:t>
            </a:r>
            <a:r>
              <a:rPr lang="fi-FI" sz="1600" dirty="0" err="1"/>
              <a:t>SoTe</a:t>
            </a:r>
            <a:r>
              <a:rPr lang="fi-FI" sz="1600" dirty="0"/>
              <a:t>-keskus ja Campus-alue erillisenä </a:t>
            </a:r>
            <a:r>
              <a:rPr lang="fi-FI" sz="1600" dirty="0">
                <a:sym typeface="Wingdings" panose="05000000000000000000" pitchFamily="2" charset="2"/>
              </a:rPr>
              <a:t></a:t>
            </a:r>
            <a:r>
              <a:rPr lang="fi-FI" sz="1600" dirty="0"/>
              <a:t> synergiahyödyt. Synergiahyödyt myös investoinneissa.</a:t>
            </a:r>
          </a:p>
          <a:p>
            <a:pPr lvl="1">
              <a:spcBef>
                <a:spcPts val="600"/>
              </a:spcBef>
            </a:pPr>
            <a:r>
              <a:rPr lang="fi-FI" sz="1600" dirty="0"/>
              <a:t>Sähköveroluokan muutoksen mahdollisesti tapahtuessa, alempaa sähköveroluokkaa voitaisiin todennäköisesti soveltaa </a:t>
            </a:r>
            <a:r>
              <a:rPr lang="fi-FI" sz="1600" dirty="0" err="1"/>
              <a:t>SoTe</a:t>
            </a:r>
            <a:r>
              <a:rPr lang="fi-FI" sz="1600" dirty="0"/>
              <a:t>-keskuksen ja Campus-alueen kattavaan alueverkkoon.</a:t>
            </a:r>
          </a:p>
        </p:txBody>
      </p:sp>
      <p:sp>
        <p:nvSpPr>
          <p:cNvPr id="5" name="Date Placeholder 4">
            <a:extLst>
              <a:ext uri="{FF2B5EF4-FFF2-40B4-BE49-F238E27FC236}">
                <a16:creationId xmlns:a16="http://schemas.microsoft.com/office/drawing/2014/main" id="{578C58DA-6E4C-4348-9E27-D381E112ED8D}"/>
              </a:ext>
            </a:extLst>
          </p:cNvPr>
          <p:cNvSpPr>
            <a:spLocks noGrp="1"/>
          </p:cNvSpPr>
          <p:nvPr>
            <p:ph type="dt" sz="half" idx="12"/>
          </p:nvPr>
        </p:nvSpPr>
        <p:spPr/>
        <p:txBody>
          <a:bodyPr/>
          <a:lstStyle/>
          <a:p>
            <a:fld id="{693AC541-AE55-428C-99C0-E93ADEC2346B}" type="datetime1">
              <a:rPr lang="fi-FI" smtClean="0"/>
              <a:t>17.12.2021</a:t>
            </a:fld>
            <a:endParaRPr lang="fi-FI"/>
          </a:p>
        </p:txBody>
      </p:sp>
      <p:sp>
        <p:nvSpPr>
          <p:cNvPr id="6" name="Date Placeholder 3">
            <a:extLst>
              <a:ext uri="{FF2B5EF4-FFF2-40B4-BE49-F238E27FC236}">
                <a16:creationId xmlns:a16="http://schemas.microsoft.com/office/drawing/2014/main" id="{A452544E-6DD7-4C0E-BB1B-78C065B17ACE}"/>
              </a:ext>
            </a:extLst>
          </p:cNvPr>
          <p:cNvSpPr txBox="1">
            <a:spLocks/>
          </p:cNvSpPr>
          <p:nvPr/>
        </p:nvSpPr>
        <p:spPr>
          <a:xfrm>
            <a:off x="2423788" y="6359465"/>
            <a:ext cx="2743200" cy="288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5D4CCE-6BFD-433A-B041-F9EC1F9000F8}" type="datetime1">
              <a:rPr lang="fi-FI" smtClean="0"/>
              <a:pPr/>
              <a:t>17.12.2021</a:t>
            </a:fld>
            <a:endParaRPr lang="fi-FI"/>
          </a:p>
        </p:txBody>
      </p:sp>
      <p:pic>
        <p:nvPicPr>
          <p:cNvPr id="7" name="Content Placeholder 35" descr="Logo&#10;&#10;Description automatically generated">
            <a:extLst>
              <a:ext uri="{FF2B5EF4-FFF2-40B4-BE49-F238E27FC236}">
                <a16:creationId xmlns:a16="http://schemas.microsoft.com/office/drawing/2014/main" id="{990844BE-CD0F-4619-A88F-C26ADA0BBF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4312" y="4983478"/>
            <a:ext cx="1008000" cy="1008000"/>
          </a:xfrm>
          <a:prstGeom prst="rect">
            <a:avLst/>
          </a:prstGeom>
        </p:spPr>
      </p:pic>
      <p:pic>
        <p:nvPicPr>
          <p:cNvPr id="8" name="Picture 9" descr="Logo&#10;&#10;Description automatically generated">
            <a:extLst>
              <a:ext uri="{FF2B5EF4-FFF2-40B4-BE49-F238E27FC236}">
                <a16:creationId xmlns:a16="http://schemas.microsoft.com/office/drawing/2014/main" id="{C1D25847-3EC1-4478-A0A6-3720F7C65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9752" y="4005064"/>
            <a:ext cx="1800000" cy="1800000"/>
          </a:xfrm>
          <a:prstGeom prst="rect">
            <a:avLst/>
          </a:prstGeom>
        </p:spPr>
      </p:pic>
      <p:pic>
        <p:nvPicPr>
          <p:cNvPr id="9" name="Picture 11" descr="Logo&#10;&#10;Description automatically generated">
            <a:extLst>
              <a:ext uri="{FF2B5EF4-FFF2-40B4-BE49-F238E27FC236}">
                <a16:creationId xmlns:a16="http://schemas.microsoft.com/office/drawing/2014/main" id="{E46F4F67-D75B-4F46-9170-6EF7919C24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675" y="5090919"/>
            <a:ext cx="705600" cy="705600"/>
          </a:xfrm>
          <a:prstGeom prst="rect">
            <a:avLst/>
          </a:prstGeom>
        </p:spPr>
      </p:pic>
      <p:grpSp>
        <p:nvGrpSpPr>
          <p:cNvPr id="10" name="Group 12">
            <a:extLst>
              <a:ext uri="{FF2B5EF4-FFF2-40B4-BE49-F238E27FC236}">
                <a16:creationId xmlns:a16="http://schemas.microsoft.com/office/drawing/2014/main" id="{52DEE1F1-7176-4DC3-968A-6D8C70A1ED2F}"/>
              </a:ext>
            </a:extLst>
          </p:cNvPr>
          <p:cNvGrpSpPr/>
          <p:nvPr/>
        </p:nvGrpSpPr>
        <p:grpSpPr>
          <a:xfrm>
            <a:off x="3690761" y="5095913"/>
            <a:ext cx="2619577" cy="1080573"/>
            <a:chOff x="1409528" y="2888713"/>
            <a:chExt cx="2619577" cy="1080573"/>
          </a:xfrm>
        </p:grpSpPr>
        <p:pic>
          <p:nvPicPr>
            <p:cNvPr id="11" name="Picture 13" descr="A picture containing icon&#10;&#10;Description automatically generated">
              <a:extLst>
                <a:ext uri="{FF2B5EF4-FFF2-40B4-BE49-F238E27FC236}">
                  <a16:creationId xmlns:a16="http://schemas.microsoft.com/office/drawing/2014/main" id="{C5C7048A-9030-400D-BA09-5666CE00B1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9528" y="2888713"/>
              <a:ext cx="932164" cy="815117"/>
            </a:xfrm>
            <a:prstGeom prst="rect">
              <a:avLst/>
            </a:prstGeom>
          </p:spPr>
        </p:pic>
        <p:pic>
          <p:nvPicPr>
            <p:cNvPr id="12" name="Picture 14" descr="A picture containing icon&#10;&#10;Description automatically generated">
              <a:extLst>
                <a:ext uri="{FF2B5EF4-FFF2-40B4-BE49-F238E27FC236}">
                  <a16:creationId xmlns:a16="http://schemas.microsoft.com/office/drawing/2014/main" id="{17BFF87D-DAD7-43A0-96F0-E5E6A8580E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1999" y="2957793"/>
              <a:ext cx="932164" cy="815117"/>
            </a:xfrm>
            <a:prstGeom prst="rect">
              <a:avLst/>
            </a:prstGeom>
          </p:spPr>
        </p:pic>
        <p:pic>
          <p:nvPicPr>
            <p:cNvPr id="13" name="Picture 15" descr="A picture containing icon&#10;&#10;Description automatically generated">
              <a:extLst>
                <a:ext uri="{FF2B5EF4-FFF2-40B4-BE49-F238E27FC236}">
                  <a16:creationId xmlns:a16="http://schemas.microsoft.com/office/drawing/2014/main" id="{B3F7FBA7-7E2E-49E2-88B8-6BEB3BBF32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4470" y="3023364"/>
              <a:ext cx="932164" cy="815117"/>
            </a:xfrm>
            <a:prstGeom prst="rect">
              <a:avLst/>
            </a:prstGeom>
          </p:spPr>
        </p:pic>
        <p:pic>
          <p:nvPicPr>
            <p:cNvPr id="14" name="Picture 16" descr="A picture containing icon&#10;&#10;Description automatically generated">
              <a:extLst>
                <a:ext uri="{FF2B5EF4-FFF2-40B4-BE49-F238E27FC236}">
                  <a16:creationId xmlns:a16="http://schemas.microsoft.com/office/drawing/2014/main" id="{BA98A34A-3A35-42FE-A11C-6992DF2E41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6941" y="3088935"/>
              <a:ext cx="932164" cy="815117"/>
            </a:xfrm>
            <a:prstGeom prst="rect">
              <a:avLst/>
            </a:prstGeom>
          </p:spPr>
        </p:pic>
        <p:sp>
          <p:nvSpPr>
            <p:cNvPr id="15" name="TextBox 17">
              <a:extLst>
                <a:ext uri="{FF2B5EF4-FFF2-40B4-BE49-F238E27FC236}">
                  <a16:creationId xmlns:a16="http://schemas.microsoft.com/office/drawing/2014/main" id="{842791B1-79B5-476D-AF74-E17050A6B8EC}"/>
                </a:ext>
              </a:extLst>
            </p:cNvPr>
            <p:cNvSpPr txBox="1"/>
            <p:nvPr/>
          </p:nvSpPr>
          <p:spPr>
            <a:xfrm>
              <a:off x="2161579" y="3707676"/>
              <a:ext cx="1024639" cy="261610"/>
            </a:xfrm>
            <a:prstGeom prst="rect">
              <a:avLst/>
            </a:prstGeom>
            <a:noFill/>
          </p:spPr>
          <p:txBody>
            <a:bodyPr wrap="none" rtlCol="0">
              <a:spAutoFit/>
            </a:bodyPr>
            <a:lstStyle/>
            <a:p>
              <a:pPr algn="l"/>
              <a:r>
                <a:rPr lang="fi-FI" sz="1100" dirty="0">
                  <a:solidFill>
                    <a:schemeClr val="accent1"/>
                  </a:solidFill>
                </a:rPr>
                <a:t>Campus - alue </a:t>
              </a:r>
              <a:endParaRPr lang="en-US" sz="1100" dirty="0" err="1">
                <a:solidFill>
                  <a:schemeClr val="accent1"/>
                </a:solidFill>
              </a:endParaRPr>
            </a:p>
          </p:txBody>
        </p:sp>
      </p:grpSp>
      <p:grpSp>
        <p:nvGrpSpPr>
          <p:cNvPr id="16" name="Group 18">
            <a:extLst>
              <a:ext uri="{FF2B5EF4-FFF2-40B4-BE49-F238E27FC236}">
                <a16:creationId xmlns:a16="http://schemas.microsoft.com/office/drawing/2014/main" id="{9BD25D92-28E2-4D79-B929-50DCAEB36729}"/>
              </a:ext>
            </a:extLst>
          </p:cNvPr>
          <p:cNvGrpSpPr/>
          <p:nvPr/>
        </p:nvGrpSpPr>
        <p:grpSpPr>
          <a:xfrm>
            <a:off x="4371323" y="4122715"/>
            <a:ext cx="1199809" cy="1225927"/>
            <a:chOff x="2090090" y="2020207"/>
            <a:chExt cx="1199809" cy="1225927"/>
          </a:xfrm>
        </p:grpSpPr>
        <p:pic>
          <p:nvPicPr>
            <p:cNvPr id="17" name="Content Placeholder 6" descr="Icon&#10;&#10;Description automatically generated with low confidence">
              <a:extLst>
                <a:ext uri="{FF2B5EF4-FFF2-40B4-BE49-F238E27FC236}">
                  <a16:creationId xmlns:a16="http://schemas.microsoft.com/office/drawing/2014/main" id="{C70BDB79-C802-44A1-869A-466DE03D93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0090" y="2020207"/>
              <a:ext cx="1199809" cy="1033207"/>
            </a:xfrm>
            <a:prstGeom prst="rect">
              <a:avLst/>
            </a:prstGeom>
          </p:spPr>
        </p:pic>
        <p:sp>
          <p:nvSpPr>
            <p:cNvPr id="18" name="TextBox 20">
              <a:extLst>
                <a:ext uri="{FF2B5EF4-FFF2-40B4-BE49-F238E27FC236}">
                  <a16:creationId xmlns:a16="http://schemas.microsoft.com/office/drawing/2014/main" id="{0D5CFE45-7A90-469E-BAB1-E90B51E16204}"/>
                </a:ext>
              </a:extLst>
            </p:cNvPr>
            <p:cNvSpPr txBox="1"/>
            <p:nvPr/>
          </p:nvSpPr>
          <p:spPr>
            <a:xfrm>
              <a:off x="2225974" y="2857249"/>
              <a:ext cx="928838" cy="388885"/>
            </a:xfrm>
            <a:prstGeom prst="rect">
              <a:avLst/>
            </a:prstGeom>
            <a:noFill/>
          </p:spPr>
          <p:txBody>
            <a:bodyPr wrap="square" rtlCol="0">
              <a:spAutoFit/>
            </a:bodyPr>
            <a:lstStyle/>
            <a:p>
              <a:pPr algn="l"/>
              <a:r>
                <a:rPr lang="fi-FI" sz="1050" dirty="0" err="1">
                  <a:solidFill>
                    <a:schemeClr val="accent1"/>
                  </a:solidFill>
                </a:rPr>
                <a:t>SoTe</a:t>
              </a:r>
              <a:r>
                <a:rPr lang="fi-FI" sz="1050" dirty="0">
                  <a:solidFill>
                    <a:schemeClr val="accent1"/>
                  </a:solidFill>
                </a:rPr>
                <a:t> - keskus</a:t>
              </a:r>
              <a:endParaRPr lang="en-US" sz="1050" dirty="0" err="1">
                <a:solidFill>
                  <a:schemeClr val="accent1"/>
                </a:solidFill>
              </a:endParaRPr>
            </a:p>
          </p:txBody>
        </p:sp>
      </p:grpSp>
      <p:pic>
        <p:nvPicPr>
          <p:cNvPr id="19" name="Picture 21" descr="Logo&#10;&#10;Description automatically generated">
            <a:extLst>
              <a:ext uri="{FF2B5EF4-FFF2-40B4-BE49-F238E27FC236}">
                <a16:creationId xmlns:a16="http://schemas.microsoft.com/office/drawing/2014/main" id="{46BB2BF0-887D-4D95-99EE-83D043A694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976" y="5103746"/>
            <a:ext cx="704597" cy="704597"/>
          </a:xfrm>
          <a:prstGeom prst="rect">
            <a:avLst/>
          </a:prstGeom>
        </p:spPr>
      </p:pic>
      <p:sp>
        <p:nvSpPr>
          <p:cNvPr id="20" name="TextBox 22">
            <a:extLst>
              <a:ext uri="{FF2B5EF4-FFF2-40B4-BE49-F238E27FC236}">
                <a16:creationId xmlns:a16="http://schemas.microsoft.com/office/drawing/2014/main" id="{9388EA26-AEDF-4C36-B7AA-98137D6903FB}"/>
              </a:ext>
            </a:extLst>
          </p:cNvPr>
          <p:cNvSpPr txBox="1"/>
          <p:nvPr/>
        </p:nvSpPr>
        <p:spPr>
          <a:xfrm>
            <a:off x="1768597" y="5275755"/>
            <a:ext cx="1656184" cy="430887"/>
          </a:xfrm>
          <a:prstGeom prst="rect">
            <a:avLst/>
          </a:prstGeom>
          <a:noFill/>
        </p:spPr>
        <p:txBody>
          <a:bodyPr wrap="square" rtlCol="0">
            <a:spAutoFit/>
          </a:bodyPr>
          <a:lstStyle/>
          <a:p>
            <a:pPr algn="l"/>
            <a:r>
              <a:rPr lang="fi-FI" sz="1100" dirty="0">
                <a:solidFill>
                  <a:schemeClr val="accent1"/>
                </a:solidFill>
              </a:rPr>
              <a:t>Lämmön- ja jäähdytyksen yhteistuotanto</a:t>
            </a:r>
            <a:endParaRPr lang="en-US" sz="1100" dirty="0" err="1">
              <a:solidFill>
                <a:schemeClr val="accent1"/>
              </a:solidFill>
            </a:endParaRPr>
          </a:p>
        </p:txBody>
      </p:sp>
      <p:sp>
        <p:nvSpPr>
          <p:cNvPr id="21" name="TextBox 23">
            <a:extLst>
              <a:ext uri="{FF2B5EF4-FFF2-40B4-BE49-F238E27FC236}">
                <a16:creationId xmlns:a16="http://schemas.microsoft.com/office/drawing/2014/main" id="{B87480D1-5C46-479E-B36D-B4B59A1F15F6}"/>
              </a:ext>
            </a:extLst>
          </p:cNvPr>
          <p:cNvSpPr txBox="1"/>
          <p:nvPr/>
        </p:nvSpPr>
        <p:spPr>
          <a:xfrm>
            <a:off x="9747186" y="5324767"/>
            <a:ext cx="1656184" cy="261610"/>
          </a:xfrm>
          <a:prstGeom prst="rect">
            <a:avLst/>
          </a:prstGeom>
          <a:noFill/>
        </p:spPr>
        <p:txBody>
          <a:bodyPr wrap="square" rtlCol="0">
            <a:spAutoFit/>
          </a:bodyPr>
          <a:lstStyle/>
          <a:p>
            <a:pPr algn="l"/>
            <a:r>
              <a:rPr lang="fi-FI" sz="1100" dirty="0">
                <a:solidFill>
                  <a:schemeClr val="accent1"/>
                </a:solidFill>
              </a:rPr>
              <a:t>Maalämpökenttä</a:t>
            </a:r>
            <a:endParaRPr lang="en-US" sz="1100" dirty="0" err="1">
              <a:solidFill>
                <a:schemeClr val="accent1"/>
              </a:solidFill>
            </a:endParaRPr>
          </a:p>
        </p:txBody>
      </p:sp>
      <p:sp>
        <p:nvSpPr>
          <p:cNvPr id="22" name="Arrow: Right 25">
            <a:extLst>
              <a:ext uri="{FF2B5EF4-FFF2-40B4-BE49-F238E27FC236}">
                <a16:creationId xmlns:a16="http://schemas.microsoft.com/office/drawing/2014/main" id="{A5E2104C-7E34-4FE1-B831-7D910D7BA470}"/>
              </a:ext>
            </a:extLst>
          </p:cNvPr>
          <p:cNvSpPr/>
          <p:nvPr/>
        </p:nvSpPr>
        <p:spPr>
          <a:xfrm rot="10800000">
            <a:off x="8175459" y="5044616"/>
            <a:ext cx="579831" cy="248873"/>
          </a:xfrm>
          <a:prstGeom prst="rightArrow">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Arrow: Right 26">
            <a:extLst>
              <a:ext uri="{FF2B5EF4-FFF2-40B4-BE49-F238E27FC236}">
                <a16:creationId xmlns:a16="http://schemas.microsoft.com/office/drawing/2014/main" id="{B853E01D-0719-4CAF-8869-71064B817A9B}"/>
              </a:ext>
            </a:extLst>
          </p:cNvPr>
          <p:cNvSpPr/>
          <p:nvPr/>
        </p:nvSpPr>
        <p:spPr>
          <a:xfrm rot="10800000">
            <a:off x="6149126" y="5009756"/>
            <a:ext cx="579831" cy="248873"/>
          </a:xfrm>
          <a:prstGeom prst="rightArrow">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8" descr="A group of carved pumpkins&#10;&#10;Description automatically generated with medium confidence">
            <a:extLst>
              <a:ext uri="{FF2B5EF4-FFF2-40B4-BE49-F238E27FC236}">
                <a16:creationId xmlns:a16="http://schemas.microsoft.com/office/drawing/2014/main" id="{EEDF229F-663F-4759-BCD6-4192FF1024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0466" y="4326510"/>
            <a:ext cx="1008000" cy="1008000"/>
          </a:xfrm>
          <a:prstGeom prst="rect">
            <a:avLst/>
          </a:prstGeom>
        </p:spPr>
      </p:pic>
      <p:sp>
        <p:nvSpPr>
          <p:cNvPr id="25" name="TextBox 29">
            <a:extLst>
              <a:ext uri="{FF2B5EF4-FFF2-40B4-BE49-F238E27FC236}">
                <a16:creationId xmlns:a16="http://schemas.microsoft.com/office/drawing/2014/main" id="{49BE8180-AFE3-44DD-BB55-9778289D3003}"/>
              </a:ext>
            </a:extLst>
          </p:cNvPr>
          <p:cNvSpPr txBox="1"/>
          <p:nvPr/>
        </p:nvSpPr>
        <p:spPr>
          <a:xfrm>
            <a:off x="1733340" y="4718968"/>
            <a:ext cx="1656184" cy="261610"/>
          </a:xfrm>
          <a:prstGeom prst="rect">
            <a:avLst/>
          </a:prstGeom>
          <a:noFill/>
        </p:spPr>
        <p:txBody>
          <a:bodyPr wrap="square" rtlCol="0">
            <a:spAutoFit/>
          </a:bodyPr>
          <a:lstStyle/>
          <a:p>
            <a:pPr algn="l"/>
            <a:r>
              <a:rPr lang="fi-FI" sz="1100" dirty="0">
                <a:solidFill>
                  <a:schemeClr val="accent1"/>
                </a:solidFill>
              </a:rPr>
              <a:t>Vedenjäähdytyskone</a:t>
            </a:r>
            <a:endParaRPr lang="en-US" sz="1100" dirty="0" err="1">
              <a:solidFill>
                <a:schemeClr val="accent1"/>
              </a:solidFill>
            </a:endParaRPr>
          </a:p>
        </p:txBody>
      </p:sp>
      <p:pic>
        <p:nvPicPr>
          <p:cNvPr id="26" name="Picture 32" descr="Logo&#10;&#10;Description automatically generated">
            <a:extLst>
              <a:ext uri="{FF2B5EF4-FFF2-40B4-BE49-F238E27FC236}">
                <a16:creationId xmlns:a16="http://schemas.microsoft.com/office/drawing/2014/main" id="{057B6BE0-FD82-46E8-B5CD-36CB3DC803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1923" y="4531382"/>
            <a:ext cx="705600" cy="705600"/>
          </a:xfrm>
          <a:prstGeom prst="rect">
            <a:avLst/>
          </a:prstGeom>
        </p:spPr>
      </p:pic>
      <p:pic>
        <p:nvPicPr>
          <p:cNvPr id="27" name="Picture 33" descr="Logo&#10;&#10;Description automatically generated">
            <a:extLst>
              <a:ext uri="{FF2B5EF4-FFF2-40B4-BE49-F238E27FC236}">
                <a16:creationId xmlns:a16="http://schemas.microsoft.com/office/drawing/2014/main" id="{4F989C90-942E-4409-BEA0-09B5E7BCFA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5224" y="4544209"/>
            <a:ext cx="704597" cy="704597"/>
          </a:xfrm>
          <a:prstGeom prst="rect">
            <a:avLst/>
          </a:prstGeom>
        </p:spPr>
      </p:pic>
      <p:sp>
        <p:nvSpPr>
          <p:cNvPr id="28" name="TextBox 34">
            <a:extLst>
              <a:ext uri="{FF2B5EF4-FFF2-40B4-BE49-F238E27FC236}">
                <a16:creationId xmlns:a16="http://schemas.microsoft.com/office/drawing/2014/main" id="{31B6C46F-2CDB-40BE-9E53-647BC39488A8}"/>
              </a:ext>
            </a:extLst>
          </p:cNvPr>
          <p:cNvSpPr txBox="1"/>
          <p:nvPr/>
        </p:nvSpPr>
        <p:spPr>
          <a:xfrm>
            <a:off x="9739784" y="4686100"/>
            <a:ext cx="1656184" cy="430887"/>
          </a:xfrm>
          <a:prstGeom prst="rect">
            <a:avLst/>
          </a:prstGeom>
          <a:noFill/>
        </p:spPr>
        <p:txBody>
          <a:bodyPr wrap="square" rtlCol="0">
            <a:spAutoFit/>
          </a:bodyPr>
          <a:lstStyle/>
          <a:p>
            <a:pPr algn="l"/>
            <a:r>
              <a:rPr lang="fi-FI" sz="1100" dirty="0">
                <a:solidFill>
                  <a:schemeClr val="accent1"/>
                </a:solidFill>
              </a:rPr>
              <a:t>Lämmön- ja jäähdytyksen yhteistuotanto</a:t>
            </a:r>
            <a:endParaRPr lang="en-US" sz="1100" dirty="0" err="1">
              <a:solidFill>
                <a:schemeClr val="accent1"/>
              </a:solidFill>
            </a:endParaRPr>
          </a:p>
        </p:txBody>
      </p:sp>
      <p:sp>
        <p:nvSpPr>
          <p:cNvPr id="29" name="Arrow: Right 35">
            <a:extLst>
              <a:ext uri="{FF2B5EF4-FFF2-40B4-BE49-F238E27FC236}">
                <a16:creationId xmlns:a16="http://schemas.microsoft.com/office/drawing/2014/main" id="{CD1160F7-F4FC-4A0F-933A-C3EE395FF9CB}"/>
              </a:ext>
            </a:extLst>
          </p:cNvPr>
          <p:cNvSpPr/>
          <p:nvPr/>
        </p:nvSpPr>
        <p:spPr>
          <a:xfrm>
            <a:off x="3214400" y="4986247"/>
            <a:ext cx="579831" cy="248873"/>
          </a:xfrm>
          <a:prstGeom prst="rightArrow">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30">
            <a:extLst>
              <a:ext uri="{FF2B5EF4-FFF2-40B4-BE49-F238E27FC236}">
                <a16:creationId xmlns:a16="http://schemas.microsoft.com/office/drawing/2014/main" id="{5E979065-49D2-4534-A187-29EC07B1ABEC}"/>
              </a:ext>
            </a:extLst>
          </p:cNvPr>
          <p:cNvSpPr txBox="1"/>
          <p:nvPr/>
        </p:nvSpPr>
        <p:spPr>
          <a:xfrm>
            <a:off x="6951278" y="5723306"/>
            <a:ext cx="1656184" cy="261610"/>
          </a:xfrm>
          <a:prstGeom prst="rect">
            <a:avLst/>
          </a:prstGeom>
          <a:noFill/>
        </p:spPr>
        <p:txBody>
          <a:bodyPr wrap="square" rtlCol="0">
            <a:spAutoFit/>
          </a:bodyPr>
          <a:lstStyle/>
          <a:p>
            <a:pPr algn="l"/>
            <a:r>
              <a:rPr lang="fi-FI" sz="1100" dirty="0">
                <a:solidFill>
                  <a:schemeClr val="accent1"/>
                </a:solidFill>
              </a:rPr>
              <a:t>Lämpöpumppu</a:t>
            </a:r>
            <a:endParaRPr lang="en-US" sz="1100" dirty="0" err="1">
              <a:solidFill>
                <a:schemeClr val="accent1"/>
              </a:solidFill>
            </a:endParaRPr>
          </a:p>
        </p:txBody>
      </p:sp>
    </p:spTree>
    <p:extLst>
      <p:ext uri="{BB962C8B-B14F-4D97-AF65-F5344CB8AC3E}">
        <p14:creationId xmlns:p14="http://schemas.microsoft.com/office/powerpoint/2010/main" val="35369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F737B-781B-4221-9E94-ABAD53BEC994}"/>
              </a:ext>
            </a:extLst>
          </p:cNvPr>
          <p:cNvSpPr>
            <a:spLocks noGrp="1"/>
          </p:cNvSpPr>
          <p:nvPr>
            <p:ph type="title"/>
          </p:nvPr>
        </p:nvSpPr>
        <p:spPr/>
        <p:txBody>
          <a:bodyPr/>
          <a:lstStyle/>
          <a:p>
            <a:r>
              <a:rPr lang="fi-FI" dirty="0"/>
              <a:t>Energiajärjestelmän konsepti</a:t>
            </a:r>
            <a:endParaRPr lang="en-US" dirty="0"/>
          </a:p>
        </p:txBody>
      </p:sp>
      <p:sp>
        <p:nvSpPr>
          <p:cNvPr id="4" name="Tekstin paikkamerkki 3">
            <a:extLst>
              <a:ext uri="{FF2B5EF4-FFF2-40B4-BE49-F238E27FC236}">
                <a16:creationId xmlns:a16="http://schemas.microsoft.com/office/drawing/2014/main" id="{85F95599-B586-4A74-B3B0-F2F824D0E97B}"/>
              </a:ext>
            </a:extLst>
          </p:cNvPr>
          <p:cNvSpPr>
            <a:spLocks noGrp="1"/>
          </p:cNvSpPr>
          <p:nvPr>
            <p:ph type="body" sz="quarter" idx="15"/>
          </p:nvPr>
        </p:nvSpPr>
        <p:spPr/>
        <p:txBody>
          <a:bodyPr/>
          <a:lstStyle/>
          <a:p>
            <a:r>
              <a:rPr lang="fi-FI" dirty="0"/>
              <a:t>Yhteenveto vaihtoehtojen vertailusta</a:t>
            </a:r>
          </a:p>
        </p:txBody>
      </p:sp>
      <p:graphicFrame>
        <p:nvGraphicFramePr>
          <p:cNvPr id="7" name="Table 7">
            <a:extLst>
              <a:ext uri="{FF2B5EF4-FFF2-40B4-BE49-F238E27FC236}">
                <a16:creationId xmlns:a16="http://schemas.microsoft.com/office/drawing/2014/main" id="{06348FD6-4892-47B4-87C6-6F6383A57E30}"/>
              </a:ext>
            </a:extLst>
          </p:cNvPr>
          <p:cNvGraphicFramePr>
            <a:graphicFrameLocks noGrp="1"/>
          </p:cNvGraphicFramePr>
          <p:nvPr>
            <p:ph sz="quarter" idx="13"/>
            <p:extLst>
              <p:ext uri="{D42A27DB-BD31-4B8C-83A1-F6EECF244321}">
                <p14:modId xmlns:p14="http://schemas.microsoft.com/office/powerpoint/2010/main" val="298498896"/>
              </p:ext>
            </p:extLst>
          </p:nvPr>
        </p:nvGraphicFramePr>
        <p:xfrm>
          <a:off x="706430" y="2996952"/>
          <a:ext cx="10830568" cy="2926080"/>
        </p:xfrm>
        <a:graphic>
          <a:graphicData uri="http://schemas.openxmlformats.org/drawingml/2006/table">
            <a:tbl>
              <a:tblPr firstRow="1" bandRow="1">
                <a:tableStyleId>{5C22544A-7EE6-4342-B048-85BDC9FD1C3A}</a:tableStyleId>
              </a:tblPr>
              <a:tblGrid>
                <a:gridCol w="1531381">
                  <a:extLst>
                    <a:ext uri="{9D8B030D-6E8A-4147-A177-3AD203B41FA5}">
                      <a16:colId xmlns:a16="http://schemas.microsoft.com/office/drawing/2014/main" val="1770759027"/>
                    </a:ext>
                  </a:extLst>
                </a:gridCol>
                <a:gridCol w="2429704">
                  <a:extLst>
                    <a:ext uri="{9D8B030D-6E8A-4147-A177-3AD203B41FA5}">
                      <a16:colId xmlns:a16="http://schemas.microsoft.com/office/drawing/2014/main" val="2179409175"/>
                    </a:ext>
                  </a:extLst>
                </a:gridCol>
                <a:gridCol w="1210411">
                  <a:extLst>
                    <a:ext uri="{9D8B030D-6E8A-4147-A177-3AD203B41FA5}">
                      <a16:colId xmlns:a16="http://schemas.microsoft.com/office/drawing/2014/main" val="551574453"/>
                    </a:ext>
                  </a:extLst>
                </a:gridCol>
                <a:gridCol w="1064929">
                  <a:extLst>
                    <a:ext uri="{9D8B030D-6E8A-4147-A177-3AD203B41FA5}">
                      <a16:colId xmlns:a16="http://schemas.microsoft.com/office/drawing/2014/main" val="1468364212"/>
                    </a:ext>
                  </a:extLst>
                </a:gridCol>
                <a:gridCol w="1531381">
                  <a:extLst>
                    <a:ext uri="{9D8B030D-6E8A-4147-A177-3AD203B41FA5}">
                      <a16:colId xmlns:a16="http://schemas.microsoft.com/office/drawing/2014/main" val="2599274373"/>
                    </a:ext>
                  </a:extLst>
                </a:gridCol>
                <a:gridCol w="1531381">
                  <a:extLst>
                    <a:ext uri="{9D8B030D-6E8A-4147-A177-3AD203B41FA5}">
                      <a16:colId xmlns:a16="http://schemas.microsoft.com/office/drawing/2014/main" val="959264181"/>
                    </a:ext>
                  </a:extLst>
                </a:gridCol>
                <a:gridCol w="1531381">
                  <a:extLst>
                    <a:ext uri="{9D8B030D-6E8A-4147-A177-3AD203B41FA5}">
                      <a16:colId xmlns:a16="http://schemas.microsoft.com/office/drawing/2014/main" val="318649830"/>
                    </a:ext>
                  </a:extLst>
                </a:gridCol>
              </a:tblGrid>
              <a:tr h="252133">
                <a:tc rowSpan="2">
                  <a:txBody>
                    <a:bodyPr/>
                    <a:lstStyle/>
                    <a:p>
                      <a:pPr algn="ctr"/>
                      <a:r>
                        <a:rPr lang="fi-FI" sz="1800" dirty="0"/>
                        <a:t>Tarkasteltu alue</a:t>
                      </a:r>
                      <a:endParaRPr lang="en-US" sz="1800" dirty="0"/>
                    </a:p>
                  </a:txBody>
                  <a:tcPr/>
                </a:tc>
                <a:tc rowSpan="2">
                  <a:txBody>
                    <a:bodyPr/>
                    <a:lstStyle/>
                    <a:p>
                      <a:pPr algn="ctr"/>
                      <a:r>
                        <a:rPr lang="fi-FI" sz="1800" dirty="0"/>
                        <a:t>Optimaalisin ratkaisu</a:t>
                      </a:r>
                    </a:p>
                    <a:p>
                      <a:pPr algn="ctr"/>
                      <a:r>
                        <a:rPr lang="fi-FI" sz="1800" dirty="0"/>
                        <a:t>Lämmitys + Jäähdytys</a:t>
                      </a:r>
                      <a:endParaRPr lang="en-US" sz="1800" dirty="0"/>
                    </a:p>
                  </a:txBody>
                  <a:tcPr/>
                </a:tc>
                <a:tc gridSpan="2">
                  <a:txBody>
                    <a:bodyPr/>
                    <a:lstStyle/>
                    <a:p>
                      <a:pPr algn="ctr"/>
                      <a:r>
                        <a:rPr lang="fi-FI" sz="1800" dirty="0"/>
                        <a:t>LCOE €/MWh</a:t>
                      </a:r>
                    </a:p>
                  </a:txBody>
                  <a:tcPr/>
                </a:tc>
                <a:tc hMerge="1">
                  <a:txBody>
                    <a:bodyPr/>
                    <a:lstStyle/>
                    <a:p>
                      <a:r>
                        <a:rPr lang="fi-FI" sz="1800" dirty="0"/>
                        <a:t>LCOE </a:t>
                      </a:r>
                      <a:br>
                        <a:rPr lang="fi-FI" sz="1800" dirty="0"/>
                      </a:br>
                      <a:r>
                        <a:rPr lang="fi-FI" sz="1800" dirty="0"/>
                        <a:t>€/MWHBAU</a:t>
                      </a:r>
                      <a:endParaRPr lang="en-US" sz="1800" dirty="0"/>
                    </a:p>
                  </a:txBody>
                  <a:tcPr/>
                </a:tc>
                <a:tc gridSpan="3">
                  <a:txBody>
                    <a:bodyPr/>
                    <a:lstStyle/>
                    <a:p>
                      <a:pPr algn="ctr"/>
                      <a:r>
                        <a:rPr lang="fi-FI" sz="1800" dirty="0"/>
                        <a:t>CO2 – päästöt (30 v ajalta) tonnia</a:t>
                      </a:r>
                    </a:p>
                  </a:txBody>
                  <a:tcPr/>
                </a:tc>
                <a:tc hMerge="1">
                  <a:txBody>
                    <a:bodyPr/>
                    <a:lstStyle/>
                    <a:p>
                      <a:r>
                        <a:rPr lang="fi-FI" sz="1800" dirty="0"/>
                        <a:t>BAU CO2-päästöt (30 v ajalta) tonnia</a:t>
                      </a:r>
                      <a:endParaRPr lang="en-US" sz="1800" dirty="0"/>
                    </a:p>
                  </a:txBody>
                  <a:tcPr/>
                </a:tc>
                <a:tc hMerge="1">
                  <a:txBody>
                    <a:bodyPr/>
                    <a:lstStyle/>
                    <a:p>
                      <a:pPr algn="ctr"/>
                      <a:endParaRPr lang="fi-FI" sz="1800" dirty="0"/>
                    </a:p>
                  </a:txBody>
                  <a:tcPr/>
                </a:tc>
                <a:extLst>
                  <a:ext uri="{0D108BD9-81ED-4DB2-BD59-A6C34878D82A}">
                    <a16:rowId xmlns:a16="http://schemas.microsoft.com/office/drawing/2014/main" val="2888226081"/>
                  </a:ext>
                </a:extLst>
              </a:tr>
              <a:tr h="630333">
                <a:tc vMerge="1">
                  <a:txBody>
                    <a:bodyPr/>
                    <a:lstStyle/>
                    <a:p>
                      <a:endParaRPr lang="en-US"/>
                    </a:p>
                  </a:txBody>
                  <a:tcPr/>
                </a:tc>
                <a:tc vMerge="1">
                  <a:txBody>
                    <a:bodyPr/>
                    <a:lstStyle/>
                    <a:p>
                      <a:endParaRPr lang="en-US"/>
                    </a:p>
                  </a:txBody>
                  <a:tcPr/>
                </a:tc>
                <a:tc>
                  <a:txBody>
                    <a:bodyPr/>
                    <a:lstStyle/>
                    <a:p>
                      <a:pPr algn="ctr"/>
                      <a:r>
                        <a:rPr lang="fi-FI" sz="1600" b="1" dirty="0">
                          <a:solidFill>
                            <a:schemeClr val="bg1"/>
                          </a:solidFill>
                        </a:rPr>
                        <a:t>Energia-järjestelmä</a:t>
                      </a:r>
                      <a:endParaRPr lang="en-US" sz="1600" b="1" dirty="0">
                        <a:solidFill>
                          <a:schemeClr val="bg1"/>
                        </a:solidFill>
                      </a:endParaRPr>
                    </a:p>
                  </a:txBody>
                  <a:tcPr>
                    <a:solidFill>
                      <a:srgbClr val="5A5A5A"/>
                    </a:solidFill>
                  </a:tcPr>
                </a:tc>
                <a:tc>
                  <a:txBody>
                    <a:bodyPr/>
                    <a:lstStyle/>
                    <a:p>
                      <a:pPr algn="ctr"/>
                      <a:r>
                        <a:rPr lang="fi-FI" sz="1800" b="1" dirty="0">
                          <a:solidFill>
                            <a:schemeClr val="bg1"/>
                          </a:solidFill>
                        </a:rPr>
                        <a:t>BAU</a:t>
                      </a:r>
                      <a:endParaRPr lang="en-US" b="1" dirty="0">
                        <a:solidFill>
                          <a:schemeClr val="bg1"/>
                        </a:solidFill>
                      </a:endParaRPr>
                    </a:p>
                  </a:txBody>
                  <a:tcPr>
                    <a:solidFill>
                      <a:srgbClr val="5A5A5A"/>
                    </a:solidFill>
                  </a:tcPr>
                </a:tc>
                <a:tc>
                  <a:txBody>
                    <a:bodyPr/>
                    <a:lstStyle/>
                    <a:p>
                      <a:pPr algn="ctr"/>
                      <a:r>
                        <a:rPr lang="fi-FI" sz="1800" b="1" dirty="0">
                          <a:solidFill>
                            <a:schemeClr val="bg1"/>
                          </a:solidFill>
                        </a:rPr>
                        <a:t>Energia-järjestelmä</a:t>
                      </a:r>
                      <a:endParaRPr lang="en-US" sz="1800" b="1" dirty="0">
                        <a:solidFill>
                          <a:schemeClr val="bg1"/>
                        </a:solidFill>
                      </a:endParaRPr>
                    </a:p>
                  </a:txBody>
                  <a:tcPr>
                    <a:solidFill>
                      <a:srgbClr val="5A5A5A"/>
                    </a:solidFill>
                  </a:tcPr>
                </a:tc>
                <a:tc>
                  <a:txBody>
                    <a:bodyPr/>
                    <a:lstStyle/>
                    <a:p>
                      <a:pPr algn="ctr"/>
                      <a:r>
                        <a:rPr lang="fi-FI" sz="1800" b="1" dirty="0">
                          <a:solidFill>
                            <a:schemeClr val="bg1"/>
                          </a:solidFill>
                        </a:rPr>
                        <a:t>BAU</a:t>
                      </a:r>
                      <a:endParaRPr lang="en-US" sz="1800" b="1" dirty="0">
                        <a:solidFill>
                          <a:schemeClr val="bg1"/>
                        </a:solidFill>
                      </a:endParaRPr>
                    </a:p>
                  </a:txBody>
                  <a:tcPr>
                    <a:solidFill>
                      <a:srgbClr val="5A5A5A"/>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i-FI" sz="1800" b="1" dirty="0">
                          <a:solidFill>
                            <a:schemeClr val="bg1"/>
                          </a:solidFill>
                        </a:rPr>
                        <a:t>% vähennys BAU verrattuna</a:t>
                      </a:r>
                    </a:p>
                  </a:txBody>
                  <a:tcPr>
                    <a:solidFill>
                      <a:srgbClr val="5A5A5A"/>
                    </a:solidFill>
                  </a:tcPr>
                </a:tc>
                <a:extLst>
                  <a:ext uri="{0D108BD9-81ED-4DB2-BD59-A6C34878D82A}">
                    <a16:rowId xmlns:a16="http://schemas.microsoft.com/office/drawing/2014/main" val="2386129154"/>
                  </a:ext>
                </a:extLst>
              </a:tr>
              <a:tr h="252133">
                <a:tc>
                  <a:txBody>
                    <a:bodyPr/>
                    <a:lstStyle/>
                    <a:p>
                      <a:pPr algn="ctr"/>
                      <a:r>
                        <a:rPr lang="fi-FI" sz="1800" dirty="0" err="1"/>
                        <a:t>SoTe</a:t>
                      </a:r>
                      <a:r>
                        <a:rPr lang="fi-FI" sz="1800" dirty="0"/>
                        <a:t> – keskus </a:t>
                      </a:r>
                      <a:endParaRPr lang="en-US" sz="1800" dirty="0"/>
                    </a:p>
                  </a:txBody>
                  <a:tcPr/>
                </a:tc>
                <a:tc>
                  <a:txBody>
                    <a:bodyPr/>
                    <a:lstStyle/>
                    <a:p>
                      <a:pPr algn="ctr"/>
                      <a:r>
                        <a:rPr lang="fi-FI" sz="1800" dirty="0"/>
                        <a:t>ML + SK + VJK</a:t>
                      </a:r>
                      <a:endParaRPr lang="en-US" sz="1800" dirty="0"/>
                    </a:p>
                  </a:txBody>
                  <a:tcPr/>
                </a:tc>
                <a:tc>
                  <a:txBody>
                    <a:bodyPr/>
                    <a:lstStyle/>
                    <a:p>
                      <a:pPr algn="ctr"/>
                      <a:r>
                        <a:rPr lang="en-US" sz="1800" dirty="0"/>
                        <a:t>85.3</a:t>
                      </a:r>
                    </a:p>
                  </a:txBody>
                  <a:tcPr/>
                </a:tc>
                <a:tc>
                  <a:txBody>
                    <a:bodyPr/>
                    <a:lstStyle/>
                    <a:p>
                      <a:pPr algn="ctr"/>
                      <a:r>
                        <a:rPr lang="en-US" sz="1800" dirty="0"/>
                        <a:t>106.4</a:t>
                      </a:r>
                    </a:p>
                  </a:txBody>
                  <a:tcPr/>
                </a:tc>
                <a:tc>
                  <a:txBody>
                    <a:bodyPr/>
                    <a:lstStyle/>
                    <a:p>
                      <a:pPr algn="ctr"/>
                      <a:r>
                        <a:rPr lang="fi-FI" sz="1800" dirty="0"/>
                        <a:t>346</a:t>
                      </a:r>
                      <a:endParaRPr lang="en-US" sz="1800" dirty="0"/>
                    </a:p>
                  </a:txBody>
                  <a:tcPr/>
                </a:tc>
                <a:tc>
                  <a:txBody>
                    <a:bodyPr/>
                    <a:lstStyle/>
                    <a:p>
                      <a:pPr algn="ctr"/>
                      <a:r>
                        <a:rPr lang="fi-FI" sz="1800" dirty="0"/>
                        <a:t>1 281</a:t>
                      </a:r>
                      <a:endParaRPr lang="en-US" sz="1800" dirty="0"/>
                    </a:p>
                  </a:txBody>
                  <a:tcPr/>
                </a:tc>
                <a:tc>
                  <a:txBody>
                    <a:bodyPr/>
                    <a:lstStyle/>
                    <a:p>
                      <a:pPr algn="ctr"/>
                      <a:r>
                        <a:rPr lang="fi-FI" sz="1800" dirty="0"/>
                        <a:t>73 %</a:t>
                      </a:r>
                      <a:endParaRPr lang="en-US" sz="1800" dirty="0"/>
                    </a:p>
                  </a:txBody>
                  <a:tcPr/>
                </a:tc>
                <a:extLst>
                  <a:ext uri="{0D108BD9-81ED-4DB2-BD59-A6C34878D82A}">
                    <a16:rowId xmlns:a16="http://schemas.microsoft.com/office/drawing/2014/main" val="2459436048"/>
                  </a:ext>
                </a:extLst>
              </a:tr>
              <a:tr h="441233">
                <a:tc>
                  <a:txBody>
                    <a:bodyPr/>
                    <a:lstStyle/>
                    <a:p>
                      <a:pPr algn="ctr"/>
                      <a:r>
                        <a:rPr lang="fi-FI" sz="1800" dirty="0"/>
                        <a:t>Campus – alue</a:t>
                      </a:r>
                      <a:endParaRPr lang="en-US" sz="1800" dirty="0"/>
                    </a:p>
                  </a:txBody>
                  <a:tcPr/>
                </a:tc>
                <a:tc>
                  <a:txBody>
                    <a:bodyPr/>
                    <a:lstStyle/>
                    <a:p>
                      <a:pPr algn="ctr"/>
                      <a:r>
                        <a:rPr lang="fi-FI" sz="1800" dirty="0"/>
                        <a:t>ML + CHC + SK + VJK</a:t>
                      </a:r>
                      <a:endParaRPr lang="en-US" sz="1800" dirty="0"/>
                    </a:p>
                  </a:txBody>
                  <a:tcPr/>
                </a:tc>
                <a:tc>
                  <a:txBody>
                    <a:bodyPr/>
                    <a:lstStyle/>
                    <a:p>
                      <a:pPr algn="ctr"/>
                      <a:r>
                        <a:rPr lang="en-US" sz="1800" dirty="0"/>
                        <a:t>76.1</a:t>
                      </a:r>
                    </a:p>
                  </a:txBody>
                  <a:tcPr/>
                </a:tc>
                <a:tc>
                  <a:txBody>
                    <a:bodyPr/>
                    <a:lstStyle/>
                    <a:p>
                      <a:pPr algn="ctr"/>
                      <a:r>
                        <a:rPr lang="fi-FI" sz="1800" dirty="0"/>
                        <a:t>86.9</a:t>
                      </a:r>
                      <a:endParaRPr lang="en-US" sz="1800" dirty="0"/>
                    </a:p>
                  </a:txBody>
                  <a:tcPr/>
                </a:tc>
                <a:tc>
                  <a:txBody>
                    <a:bodyPr/>
                    <a:lstStyle/>
                    <a:p>
                      <a:pPr algn="ctr"/>
                      <a:r>
                        <a:rPr lang="fi-FI" sz="1800" dirty="0"/>
                        <a:t>763</a:t>
                      </a:r>
                      <a:endParaRPr lang="en-US" sz="1800" dirty="0"/>
                    </a:p>
                  </a:txBody>
                  <a:tcPr/>
                </a:tc>
                <a:tc>
                  <a:txBody>
                    <a:bodyPr/>
                    <a:lstStyle/>
                    <a:p>
                      <a:pPr algn="ctr"/>
                      <a:r>
                        <a:rPr lang="fi-FI" sz="1800" dirty="0"/>
                        <a:t>2 732</a:t>
                      </a:r>
                      <a:endParaRPr lang="en-US" sz="1800" dirty="0"/>
                    </a:p>
                  </a:txBody>
                  <a:tcPr/>
                </a:tc>
                <a:tc>
                  <a:txBody>
                    <a:bodyPr/>
                    <a:lstStyle/>
                    <a:p>
                      <a:pPr algn="ctr"/>
                      <a:r>
                        <a:rPr lang="fi-FI" sz="1800" dirty="0"/>
                        <a:t>72 %</a:t>
                      </a:r>
                      <a:endParaRPr lang="en-US" sz="1800" dirty="0"/>
                    </a:p>
                  </a:txBody>
                  <a:tcPr/>
                </a:tc>
                <a:extLst>
                  <a:ext uri="{0D108BD9-81ED-4DB2-BD59-A6C34878D82A}">
                    <a16:rowId xmlns:a16="http://schemas.microsoft.com/office/drawing/2014/main" val="2382513957"/>
                  </a:ext>
                </a:extLst>
              </a:tr>
              <a:tr h="441233">
                <a:tc>
                  <a:txBody>
                    <a:bodyPr/>
                    <a:lstStyle/>
                    <a:p>
                      <a:pPr algn="ctr"/>
                      <a:r>
                        <a:rPr lang="fi-FI" sz="1800" dirty="0" err="1"/>
                        <a:t>SoTe</a:t>
                      </a:r>
                      <a:r>
                        <a:rPr lang="fi-FI" sz="1800" dirty="0"/>
                        <a:t> + Campus</a:t>
                      </a:r>
                      <a:endParaRPr lang="en-US" sz="1800" dirty="0"/>
                    </a:p>
                  </a:txBody>
                  <a:tcPr/>
                </a:tc>
                <a:tc>
                  <a:txBody>
                    <a:bodyPr/>
                    <a:lstStyle/>
                    <a:p>
                      <a:pPr algn="ctr"/>
                      <a:r>
                        <a:rPr lang="fi-FI" sz="1800" dirty="0"/>
                        <a:t>ML + CHC + SK + VJK</a:t>
                      </a:r>
                      <a:endParaRPr lang="en-US" sz="1800" dirty="0"/>
                    </a:p>
                  </a:txBody>
                  <a:tcPr/>
                </a:tc>
                <a:tc>
                  <a:txBody>
                    <a:bodyPr/>
                    <a:lstStyle/>
                    <a:p>
                      <a:pPr algn="ctr"/>
                      <a:r>
                        <a:rPr lang="en-US" sz="1800" dirty="0"/>
                        <a:t>79.4</a:t>
                      </a:r>
                    </a:p>
                  </a:txBody>
                  <a:tcPr/>
                </a:tc>
                <a:tc>
                  <a:txBody>
                    <a:bodyPr/>
                    <a:lstStyle/>
                    <a:p>
                      <a:pPr algn="ctr"/>
                      <a:r>
                        <a:rPr lang="fi-FI" sz="1800" dirty="0"/>
                        <a:t>89.0</a:t>
                      </a:r>
                      <a:endParaRPr lang="en-US" sz="1800" dirty="0"/>
                    </a:p>
                  </a:txBody>
                  <a:tcPr/>
                </a:tc>
                <a:tc>
                  <a:txBody>
                    <a:bodyPr/>
                    <a:lstStyle/>
                    <a:p>
                      <a:pPr algn="ctr"/>
                      <a:r>
                        <a:rPr lang="fi-FI" sz="1800" dirty="0"/>
                        <a:t>1 040</a:t>
                      </a:r>
                      <a:endParaRPr lang="en-US" sz="1800" dirty="0"/>
                    </a:p>
                  </a:txBody>
                  <a:tcPr/>
                </a:tc>
                <a:tc>
                  <a:txBody>
                    <a:bodyPr/>
                    <a:lstStyle/>
                    <a:p>
                      <a:pPr algn="ctr"/>
                      <a:r>
                        <a:rPr lang="fi-FI" sz="1800" dirty="0"/>
                        <a:t>4 011</a:t>
                      </a:r>
                      <a:endParaRPr lang="en-US" sz="1800" dirty="0"/>
                    </a:p>
                  </a:txBody>
                  <a:tcPr/>
                </a:tc>
                <a:tc>
                  <a:txBody>
                    <a:bodyPr/>
                    <a:lstStyle/>
                    <a:p>
                      <a:pPr algn="ctr"/>
                      <a:r>
                        <a:rPr lang="fi-FI" sz="1800" dirty="0"/>
                        <a:t>74 %</a:t>
                      </a:r>
                      <a:endParaRPr lang="en-US" sz="1800" dirty="0"/>
                    </a:p>
                  </a:txBody>
                  <a:tcPr/>
                </a:tc>
                <a:extLst>
                  <a:ext uri="{0D108BD9-81ED-4DB2-BD59-A6C34878D82A}">
                    <a16:rowId xmlns:a16="http://schemas.microsoft.com/office/drawing/2014/main" val="3099184501"/>
                  </a:ext>
                </a:extLst>
              </a:tr>
            </a:tbl>
          </a:graphicData>
        </a:graphic>
      </p:graphicFrame>
      <p:sp>
        <p:nvSpPr>
          <p:cNvPr id="5" name="Date Placeholder 4">
            <a:extLst>
              <a:ext uri="{FF2B5EF4-FFF2-40B4-BE49-F238E27FC236}">
                <a16:creationId xmlns:a16="http://schemas.microsoft.com/office/drawing/2014/main" id="{6986CF3F-50A2-406B-AADB-ADD39A0E4062}"/>
              </a:ext>
            </a:extLst>
          </p:cNvPr>
          <p:cNvSpPr>
            <a:spLocks noGrp="1"/>
          </p:cNvSpPr>
          <p:nvPr>
            <p:ph type="dt" sz="half" idx="12"/>
          </p:nvPr>
        </p:nvSpPr>
        <p:spPr/>
        <p:txBody>
          <a:bodyPr/>
          <a:lstStyle/>
          <a:p>
            <a:fld id="{693AC541-AE55-428C-99C0-E93ADEC2346B}" type="datetime1">
              <a:rPr lang="fi-FI" smtClean="0"/>
              <a:t>17.12.2021</a:t>
            </a:fld>
            <a:endParaRPr lang="fi-FI"/>
          </a:p>
        </p:txBody>
      </p:sp>
      <p:sp>
        <p:nvSpPr>
          <p:cNvPr id="3" name="Tekstiruutu 2">
            <a:extLst>
              <a:ext uri="{FF2B5EF4-FFF2-40B4-BE49-F238E27FC236}">
                <a16:creationId xmlns:a16="http://schemas.microsoft.com/office/drawing/2014/main" id="{323A0DE5-9263-4D56-B0FE-14711B3F8B25}"/>
              </a:ext>
            </a:extLst>
          </p:cNvPr>
          <p:cNvSpPr txBox="1"/>
          <p:nvPr/>
        </p:nvSpPr>
        <p:spPr>
          <a:xfrm>
            <a:off x="657698" y="1813096"/>
            <a:ext cx="11198941" cy="1077218"/>
          </a:xfrm>
          <a:prstGeom prst="rect">
            <a:avLst/>
          </a:prstGeom>
          <a:noFill/>
        </p:spPr>
        <p:txBody>
          <a:bodyPr wrap="square" rtlCol="0">
            <a:spAutoFit/>
          </a:bodyPr>
          <a:lstStyle/>
          <a:p>
            <a:pPr algn="l"/>
            <a:r>
              <a:rPr lang="fi-FI" sz="1600" dirty="0">
                <a:solidFill>
                  <a:schemeClr val="accent1"/>
                </a:solidFill>
              </a:rPr>
              <a:t>Alla on esitetty alkuvaiheen tarkastelun keskeiset tulokset tarkastelluille energiajärjestelmävaihtoehdoille, jonka perusteella suosittelimme </a:t>
            </a:r>
            <a:r>
              <a:rPr lang="fi-FI" sz="1600" dirty="0" err="1">
                <a:solidFill>
                  <a:schemeClr val="accent1"/>
                </a:solidFill>
              </a:rPr>
              <a:t>SoTe</a:t>
            </a:r>
            <a:r>
              <a:rPr lang="fi-FI" sz="1600" dirty="0">
                <a:solidFill>
                  <a:schemeClr val="accent1"/>
                </a:solidFill>
              </a:rPr>
              <a:t>-keskuksen ja Campus-alueen yhteistä maalämpöön ja lämmön ja jäähdytyksen yhteistuotantoon perustuvaa järjestelmää otettavaksi tarkempaan tarkasteluvaiheeseen. Väliraportissa (22.10.2021) esitimme myös tarkasteluja muista tuotantovaihtoehdoista, kuten ilma-vesilämpöpumpuista, mutta maalämpö ja CHC-lämpöpumppu osoittautuivat kannattavimmiksi.</a:t>
            </a:r>
          </a:p>
        </p:txBody>
      </p:sp>
    </p:spTree>
    <p:extLst>
      <p:ext uri="{BB962C8B-B14F-4D97-AF65-F5344CB8AC3E}">
        <p14:creationId xmlns:p14="http://schemas.microsoft.com/office/powerpoint/2010/main" val="284430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665D56-1D07-48C1-B49E-7789F157C733}"/>
              </a:ext>
            </a:extLst>
          </p:cNvPr>
          <p:cNvSpPr>
            <a:spLocks noGrp="1"/>
          </p:cNvSpPr>
          <p:nvPr>
            <p:ph type="ctrTitle"/>
          </p:nvPr>
        </p:nvSpPr>
        <p:spPr/>
        <p:txBody>
          <a:bodyPr/>
          <a:lstStyle/>
          <a:p>
            <a:r>
              <a:rPr lang="fi-FI" dirty="0"/>
              <a:t>Alueverkkotarkastelu</a:t>
            </a:r>
          </a:p>
        </p:txBody>
      </p:sp>
      <p:sp>
        <p:nvSpPr>
          <p:cNvPr id="6" name="Subtitle 5">
            <a:extLst>
              <a:ext uri="{FF2B5EF4-FFF2-40B4-BE49-F238E27FC236}">
                <a16:creationId xmlns:a16="http://schemas.microsoft.com/office/drawing/2014/main" id="{8CF3AA6B-10EF-4734-960E-6BB27DFFA36A}"/>
              </a:ext>
            </a:extLst>
          </p:cNvPr>
          <p:cNvSpPr>
            <a:spLocks noGrp="1"/>
          </p:cNvSpPr>
          <p:nvPr>
            <p:ph type="subTitle" idx="1"/>
          </p:nvPr>
        </p:nvSpPr>
        <p:spPr/>
        <p:txBody>
          <a:bodyPr/>
          <a:lstStyle/>
          <a:p>
            <a:endParaRPr lang="fi-FI"/>
          </a:p>
        </p:txBody>
      </p:sp>
      <p:sp>
        <p:nvSpPr>
          <p:cNvPr id="2" name="Date Placeholder 1">
            <a:extLst>
              <a:ext uri="{FF2B5EF4-FFF2-40B4-BE49-F238E27FC236}">
                <a16:creationId xmlns:a16="http://schemas.microsoft.com/office/drawing/2014/main" id="{51CA1176-6CD7-415B-A575-628E64422B7A}"/>
              </a:ext>
            </a:extLst>
          </p:cNvPr>
          <p:cNvSpPr>
            <a:spLocks noGrp="1"/>
          </p:cNvSpPr>
          <p:nvPr>
            <p:ph type="dt" sz="half" idx="10"/>
          </p:nvPr>
        </p:nvSpPr>
        <p:spPr/>
        <p:txBody>
          <a:bodyPr/>
          <a:lstStyle/>
          <a:p>
            <a:fld id="{1BB5A3FD-EAF5-4278-BBFC-473E6FA5255E}" type="datetime1">
              <a:rPr lang="fi-FI" smtClean="0"/>
              <a:t>17.12.2021</a:t>
            </a:fld>
            <a:endParaRPr lang="fi-FI"/>
          </a:p>
        </p:txBody>
      </p:sp>
    </p:spTree>
    <p:extLst>
      <p:ext uri="{BB962C8B-B14F-4D97-AF65-F5344CB8AC3E}">
        <p14:creationId xmlns:p14="http://schemas.microsoft.com/office/powerpoint/2010/main" val="118714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96C7CE-6A60-4C69-8EA6-6FA692B17A66}"/>
              </a:ext>
            </a:extLst>
          </p:cNvPr>
          <p:cNvSpPr>
            <a:spLocks noGrp="1"/>
          </p:cNvSpPr>
          <p:nvPr>
            <p:ph type="title"/>
          </p:nvPr>
        </p:nvSpPr>
        <p:spPr/>
        <p:txBody>
          <a:bodyPr/>
          <a:lstStyle/>
          <a:p>
            <a:r>
              <a:rPr lang="fi-FI" dirty="0"/>
              <a:t>Alueverkkotarkastelu</a:t>
            </a:r>
            <a:endParaRPr lang="en-US" dirty="0"/>
          </a:p>
        </p:txBody>
      </p:sp>
      <p:sp>
        <p:nvSpPr>
          <p:cNvPr id="7" name="Text Placeholder 6">
            <a:extLst>
              <a:ext uri="{FF2B5EF4-FFF2-40B4-BE49-F238E27FC236}">
                <a16:creationId xmlns:a16="http://schemas.microsoft.com/office/drawing/2014/main" id="{E94BAD86-81E9-4F88-A9F0-910A7E95F6DF}"/>
              </a:ext>
            </a:extLst>
          </p:cNvPr>
          <p:cNvSpPr>
            <a:spLocks noGrp="1"/>
          </p:cNvSpPr>
          <p:nvPr>
            <p:ph type="body" sz="quarter" idx="15"/>
          </p:nvPr>
        </p:nvSpPr>
        <p:spPr/>
        <p:txBody>
          <a:bodyPr/>
          <a:lstStyle/>
          <a:p>
            <a:r>
              <a:rPr lang="fi-FI" dirty="0"/>
              <a:t>Johdanto</a:t>
            </a:r>
            <a:endParaRPr lang="en-US" dirty="0"/>
          </a:p>
        </p:txBody>
      </p:sp>
      <p:sp>
        <p:nvSpPr>
          <p:cNvPr id="6" name="Content Placeholder 5">
            <a:extLst>
              <a:ext uri="{FF2B5EF4-FFF2-40B4-BE49-F238E27FC236}">
                <a16:creationId xmlns:a16="http://schemas.microsoft.com/office/drawing/2014/main" id="{42E07F61-16A5-4641-9D57-2D1992C6D164}"/>
              </a:ext>
            </a:extLst>
          </p:cNvPr>
          <p:cNvSpPr>
            <a:spLocks noGrp="1"/>
          </p:cNvSpPr>
          <p:nvPr>
            <p:ph sz="quarter" idx="13"/>
          </p:nvPr>
        </p:nvSpPr>
        <p:spPr>
          <a:xfrm>
            <a:off x="706438" y="1903413"/>
            <a:ext cx="10831512" cy="4175125"/>
          </a:xfrm>
        </p:spPr>
        <p:txBody>
          <a:bodyPr/>
          <a:lstStyle/>
          <a:p>
            <a:pPr>
              <a:spcBef>
                <a:spcPts val="600"/>
              </a:spcBef>
            </a:pPr>
            <a:r>
              <a:rPr lang="fi-FI" sz="1800" dirty="0"/>
              <a:t>Alueverkon toteutuksen kannalta kannattaa pyrkiä mahdollisimman alhaisiin lämpötiloihin, sillä siten saadaan lämpöpumppujärjestelmälle paras mahdollinen hyötysuhde.</a:t>
            </a:r>
          </a:p>
          <a:p>
            <a:pPr>
              <a:spcBef>
                <a:spcPts val="600"/>
              </a:spcBef>
            </a:pPr>
            <a:r>
              <a:rPr lang="fi-FI" sz="1800" dirty="0"/>
              <a:t>Lämpimän käyttöveden tuottamiseen vaadittu lämpötilataso käytännössä määrittää aluelämpöverkon vaatiman menolämpötilan.</a:t>
            </a:r>
          </a:p>
          <a:p>
            <a:pPr>
              <a:spcBef>
                <a:spcPts val="600"/>
              </a:spcBef>
            </a:pPr>
            <a:r>
              <a:rPr lang="fi-FI" sz="1800" dirty="0"/>
              <a:t>Alueverkon toteutuksena on tarkasteltu kolmea eri vaihtoehtoa:</a:t>
            </a:r>
          </a:p>
          <a:p>
            <a:pPr lvl="1">
              <a:spcBef>
                <a:spcPts val="600"/>
              </a:spcBef>
            </a:pPr>
            <a:r>
              <a:rPr lang="fi-FI" sz="1600" dirty="0"/>
              <a:t>Alueella yhteinen matalalämpöverkko, 65/45 </a:t>
            </a:r>
            <a:r>
              <a:rPr lang="fi-FI" sz="1600" dirty="0">
                <a:latin typeface="Calibri" panose="020F0502020204030204" pitchFamily="34" charset="0"/>
                <a:cs typeface="Calibri" panose="020F0502020204030204" pitchFamily="34" charset="0"/>
              </a:rPr>
              <a:t>°C (</a:t>
            </a:r>
            <a:r>
              <a:rPr lang="fi-FI" sz="1600" dirty="0"/>
              <a:t>meno-/paluulämpötila)</a:t>
            </a:r>
          </a:p>
          <a:p>
            <a:pPr lvl="2">
              <a:spcBef>
                <a:spcPts val="600"/>
              </a:spcBef>
            </a:pPr>
            <a:r>
              <a:rPr lang="fi-FI" sz="1400" dirty="0"/>
              <a:t>Lämmin käyttövesi tuotetaan matalalämpöverkolla jaeltavasta lämmöstä kiinteistöjen alajakokeskuksissa.</a:t>
            </a:r>
          </a:p>
          <a:p>
            <a:pPr lvl="1">
              <a:spcBef>
                <a:spcPts val="600"/>
              </a:spcBef>
            </a:pPr>
            <a:r>
              <a:rPr lang="fi-FI" sz="1600" dirty="0"/>
              <a:t>Alueen verkolla kaksi eri lämpötilatasoa: </a:t>
            </a:r>
          </a:p>
          <a:p>
            <a:pPr lvl="2">
              <a:spcBef>
                <a:spcPts val="600"/>
              </a:spcBef>
            </a:pPr>
            <a:r>
              <a:rPr lang="fi-FI" sz="1400" dirty="0" err="1"/>
              <a:t>SoTe</a:t>
            </a:r>
            <a:r>
              <a:rPr lang="fi-FI" sz="1400" dirty="0"/>
              <a:t>-keskuksella matalalämpö, 65/45 </a:t>
            </a:r>
            <a:r>
              <a:rPr lang="fi-FI" sz="1400" dirty="0">
                <a:latin typeface="Calibri" panose="020F0502020204030204" pitchFamily="34" charset="0"/>
                <a:cs typeface="Calibri" panose="020F0502020204030204" pitchFamily="34" charset="0"/>
              </a:rPr>
              <a:t>°C</a:t>
            </a:r>
            <a:endParaRPr lang="fi-FI" sz="1400" dirty="0"/>
          </a:p>
          <a:p>
            <a:pPr lvl="2">
              <a:spcBef>
                <a:spcPts val="600"/>
              </a:spcBef>
            </a:pPr>
            <a:r>
              <a:rPr lang="fi-FI" sz="1400" dirty="0"/>
              <a:t>Campus-alueella erittäin matalalämpöverkko, 40/30 </a:t>
            </a:r>
            <a:r>
              <a:rPr lang="fi-FI" sz="1400" dirty="0">
                <a:latin typeface="Calibri" panose="020F0502020204030204" pitchFamily="34" charset="0"/>
                <a:cs typeface="Calibri" panose="020F0502020204030204" pitchFamily="34" charset="0"/>
              </a:rPr>
              <a:t>°C</a:t>
            </a:r>
            <a:endParaRPr lang="fi-FI" sz="1400" dirty="0"/>
          </a:p>
          <a:p>
            <a:pPr marL="2171655" lvl="3" indent="-342900">
              <a:spcBef>
                <a:spcPts val="600"/>
              </a:spcBef>
              <a:buFont typeface="+mj-lt"/>
              <a:buAutoNum type="arabicPeriod"/>
            </a:pPr>
            <a:r>
              <a:rPr lang="fi-FI" sz="1200" dirty="0"/>
              <a:t>Lämmin käyttövesi tehdään kiinteistökohtaisesti lämpöpumpulla erittäin matalalämpöverkolla jaeltavasta lämmöstä, tai</a:t>
            </a:r>
          </a:p>
          <a:p>
            <a:pPr marL="2171655" lvl="3" indent="-342900">
              <a:spcBef>
                <a:spcPts val="600"/>
              </a:spcBef>
              <a:buFont typeface="+mj-lt"/>
              <a:buAutoNum type="arabicPeriod"/>
            </a:pPr>
            <a:r>
              <a:rPr lang="fi-FI" sz="1200" dirty="0"/>
              <a:t>Lämmin käyttövesi tuotetaan erillisellä matalalämpöverkolla (60/30 </a:t>
            </a:r>
            <a:r>
              <a:rPr lang="fi-FI" sz="1200" dirty="0">
                <a:latin typeface="Calibri" panose="020F0502020204030204" pitchFamily="34" charset="0"/>
                <a:cs typeface="Calibri" panose="020F0502020204030204" pitchFamily="34" charset="0"/>
              </a:rPr>
              <a:t>°C) jaeltavasta lämmöstä kiinteistöjen alajakokeskuksissa. Molemmilla Campus-alueen jakeluverkoilla on yhteinen paluuputki (ns. kolmiputkijärjestelmä).</a:t>
            </a:r>
            <a:endParaRPr lang="fi-FI" sz="1200" dirty="0"/>
          </a:p>
          <a:p>
            <a:r>
              <a:rPr lang="fi-FI" sz="1800" dirty="0"/>
              <a:t>Jäähdytys jaellaan alueelle erillisellä jäähdytysverkolla, joka on mitoitettu 8/16 </a:t>
            </a:r>
            <a:r>
              <a:rPr lang="fi-FI" sz="1800" dirty="0">
                <a:latin typeface="Calibri" panose="020F0502020204030204" pitchFamily="34" charset="0"/>
                <a:cs typeface="Calibri" panose="020F0502020204030204" pitchFamily="34" charset="0"/>
              </a:rPr>
              <a:t>°C</a:t>
            </a:r>
            <a:r>
              <a:rPr lang="fi-FI" sz="1800" dirty="0"/>
              <a:t> lämpötiloille.</a:t>
            </a:r>
          </a:p>
        </p:txBody>
      </p:sp>
      <p:sp>
        <p:nvSpPr>
          <p:cNvPr id="4" name="Date Placeholder 3">
            <a:extLst>
              <a:ext uri="{FF2B5EF4-FFF2-40B4-BE49-F238E27FC236}">
                <a16:creationId xmlns:a16="http://schemas.microsoft.com/office/drawing/2014/main" id="{4FA3042E-ED48-4927-A887-ABDFE221D369}"/>
              </a:ext>
            </a:extLst>
          </p:cNvPr>
          <p:cNvSpPr>
            <a:spLocks noGrp="1"/>
          </p:cNvSpPr>
          <p:nvPr>
            <p:ph type="dt" sz="half" idx="12"/>
          </p:nvPr>
        </p:nvSpPr>
        <p:spPr/>
        <p:txBody>
          <a:bodyPr/>
          <a:lstStyle/>
          <a:p>
            <a:fld id="{F75D4CCE-6BFD-433A-B041-F9EC1F9000F8}" type="datetime1">
              <a:rPr lang="fi-FI" smtClean="0"/>
              <a:t>17.12.2021</a:t>
            </a:fld>
            <a:endParaRPr lang="fi-FI"/>
          </a:p>
        </p:txBody>
      </p:sp>
    </p:spTree>
    <p:extLst>
      <p:ext uri="{BB962C8B-B14F-4D97-AF65-F5344CB8AC3E}">
        <p14:creationId xmlns:p14="http://schemas.microsoft.com/office/powerpoint/2010/main" val="127140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D6BFEAE-0ACA-412C-9279-AF07AC540C78}"/>
              </a:ext>
            </a:extLst>
          </p:cNvPr>
          <p:cNvSpPr>
            <a:spLocks noGrp="1"/>
          </p:cNvSpPr>
          <p:nvPr>
            <p:ph type="title"/>
          </p:nvPr>
        </p:nvSpPr>
        <p:spPr/>
        <p:txBody>
          <a:bodyPr/>
          <a:lstStyle/>
          <a:p>
            <a:r>
              <a:rPr lang="fi-FI" dirty="0"/>
              <a:t>Alueverkkotarkastelu</a:t>
            </a:r>
            <a:endParaRPr lang="en-US" dirty="0"/>
          </a:p>
        </p:txBody>
      </p:sp>
      <p:sp>
        <p:nvSpPr>
          <p:cNvPr id="12" name="Text Placeholder 11">
            <a:extLst>
              <a:ext uri="{FF2B5EF4-FFF2-40B4-BE49-F238E27FC236}">
                <a16:creationId xmlns:a16="http://schemas.microsoft.com/office/drawing/2014/main" id="{41B71D4D-D8AE-4FA5-9626-AF7853284272}"/>
              </a:ext>
            </a:extLst>
          </p:cNvPr>
          <p:cNvSpPr>
            <a:spLocks noGrp="1"/>
          </p:cNvSpPr>
          <p:nvPr>
            <p:ph type="body" sz="quarter" idx="15"/>
          </p:nvPr>
        </p:nvSpPr>
        <p:spPr/>
        <p:txBody>
          <a:bodyPr/>
          <a:lstStyle/>
          <a:p>
            <a:r>
              <a:rPr lang="fi-FI" dirty="0"/>
              <a:t>Alueverkko, vaihtoehto 1</a:t>
            </a:r>
            <a:endParaRPr lang="en-US" dirty="0"/>
          </a:p>
        </p:txBody>
      </p:sp>
      <p:sp>
        <p:nvSpPr>
          <p:cNvPr id="10" name="Content Placeholder 9">
            <a:extLst>
              <a:ext uri="{FF2B5EF4-FFF2-40B4-BE49-F238E27FC236}">
                <a16:creationId xmlns:a16="http://schemas.microsoft.com/office/drawing/2014/main" id="{7A4DBF4A-1BE2-400E-9AAB-77C39151BB1F}"/>
              </a:ext>
            </a:extLst>
          </p:cNvPr>
          <p:cNvSpPr>
            <a:spLocks noGrp="1"/>
          </p:cNvSpPr>
          <p:nvPr>
            <p:ph idx="1"/>
          </p:nvPr>
        </p:nvSpPr>
        <p:spPr>
          <a:xfrm>
            <a:off x="706608" y="2131704"/>
            <a:ext cx="5295738" cy="3788345"/>
          </a:xfrm>
        </p:spPr>
        <p:txBody>
          <a:bodyPr/>
          <a:lstStyle/>
          <a:p>
            <a:pPr>
              <a:spcBef>
                <a:spcPts val="600"/>
              </a:spcBef>
            </a:pPr>
            <a:r>
              <a:rPr lang="fi-FI" sz="1800" dirty="0"/>
              <a:t>Yhteinen verkko, energian tuotanto tapahtuu rakennusten ulkopuolella.</a:t>
            </a:r>
          </a:p>
          <a:p>
            <a:pPr>
              <a:spcBef>
                <a:spcPts val="600"/>
              </a:spcBef>
            </a:pPr>
            <a:r>
              <a:rPr lang="fi-FI" sz="1800" dirty="0"/>
              <a:t>Lämpöpumpun lämmön tuotannon hyötysuhde määräytyy korkeimman lämpötilatason mukaan – tässä tapauksessa </a:t>
            </a:r>
            <a:r>
              <a:rPr lang="fi-FI" sz="1800" dirty="0" err="1"/>
              <a:t>SoTe</a:t>
            </a:r>
            <a:r>
              <a:rPr lang="fi-FI" sz="1800" dirty="0"/>
              <a:t>-keskuksen tarpeen tai lämpimän käyttöveden mukaan.</a:t>
            </a:r>
          </a:p>
          <a:p>
            <a:pPr>
              <a:spcBef>
                <a:spcPts val="600"/>
              </a:spcBef>
            </a:pPr>
            <a:r>
              <a:rPr lang="fi-FI" sz="1800" dirty="0"/>
              <a:t>Maalämmön potentiaali suuri, kun koko alue kytkettynä lämpöpumppuun, jonka lämmönlähteenä maalämpö toimii. Samoin energiakierrätyksen potentiaali suuri, kun pystytään koko verkon laajuudessa käyttämään energiankierrätystä. </a:t>
            </a:r>
          </a:p>
        </p:txBody>
      </p:sp>
      <p:sp>
        <p:nvSpPr>
          <p:cNvPr id="4" name="Päivämäärän paikkamerkki 3">
            <a:extLst>
              <a:ext uri="{FF2B5EF4-FFF2-40B4-BE49-F238E27FC236}">
                <a16:creationId xmlns:a16="http://schemas.microsoft.com/office/drawing/2014/main" id="{1E8C212A-1F1B-4CA6-BCAC-B23B1C23C0ED}"/>
              </a:ext>
            </a:extLst>
          </p:cNvPr>
          <p:cNvSpPr>
            <a:spLocks noGrp="1"/>
          </p:cNvSpPr>
          <p:nvPr>
            <p:ph type="dt" sz="half" idx="13"/>
          </p:nvPr>
        </p:nvSpPr>
        <p:spPr/>
        <p:txBody>
          <a:bodyPr/>
          <a:lstStyle/>
          <a:p>
            <a:fld id="{24CA0963-063A-401E-A910-E031BBF8931C}" type="datetime1">
              <a:rPr lang="fi-FI" smtClean="0"/>
              <a:t>17.12.2021</a:t>
            </a:fld>
            <a:endParaRPr lang="fi-FI"/>
          </a:p>
        </p:txBody>
      </p:sp>
      <p:pic>
        <p:nvPicPr>
          <p:cNvPr id="13" name="Content Placeholder 6" descr="Icon&#10;&#10;Description automatically generated with low confidence">
            <a:extLst>
              <a:ext uri="{FF2B5EF4-FFF2-40B4-BE49-F238E27FC236}">
                <a16:creationId xmlns:a16="http://schemas.microsoft.com/office/drawing/2014/main" id="{D18AF436-B2E3-4848-9848-100ECE0A3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3587" y="1556792"/>
            <a:ext cx="1800000" cy="1800000"/>
          </a:xfrm>
          <a:prstGeom prst="rect">
            <a:avLst/>
          </a:prstGeom>
        </p:spPr>
      </p:pic>
      <p:sp>
        <p:nvSpPr>
          <p:cNvPr id="14" name="TextBox 13">
            <a:extLst>
              <a:ext uri="{FF2B5EF4-FFF2-40B4-BE49-F238E27FC236}">
                <a16:creationId xmlns:a16="http://schemas.microsoft.com/office/drawing/2014/main" id="{03CBDDBF-C7EA-4DDF-B9FC-083011ABA4C6}"/>
              </a:ext>
            </a:extLst>
          </p:cNvPr>
          <p:cNvSpPr txBox="1"/>
          <p:nvPr/>
        </p:nvSpPr>
        <p:spPr>
          <a:xfrm>
            <a:off x="9098833" y="2993440"/>
            <a:ext cx="1116224" cy="276999"/>
          </a:xfrm>
          <a:prstGeom prst="rect">
            <a:avLst/>
          </a:prstGeom>
          <a:noFill/>
        </p:spPr>
        <p:txBody>
          <a:bodyPr wrap="square" rtlCol="0">
            <a:spAutoFit/>
          </a:bodyPr>
          <a:lstStyle/>
          <a:p>
            <a:pPr algn="l"/>
            <a:r>
              <a:rPr lang="fi-FI" sz="1200" dirty="0">
                <a:solidFill>
                  <a:schemeClr val="accent1"/>
                </a:solidFill>
              </a:rPr>
              <a:t>Energiakeskus</a:t>
            </a:r>
            <a:endParaRPr lang="en-US" sz="1200" dirty="0" err="1">
              <a:solidFill>
                <a:schemeClr val="accent1"/>
              </a:solidFill>
            </a:endParaRPr>
          </a:p>
        </p:txBody>
      </p:sp>
      <p:grpSp>
        <p:nvGrpSpPr>
          <p:cNvPr id="15" name="Group 14">
            <a:extLst>
              <a:ext uri="{FF2B5EF4-FFF2-40B4-BE49-F238E27FC236}">
                <a16:creationId xmlns:a16="http://schemas.microsoft.com/office/drawing/2014/main" id="{1AB29CE8-3588-4CC8-BD77-27D0BB25EF5F}"/>
              </a:ext>
            </a:extLst>
          </p:cNvPr>
          <p:cNvGrpSpPr/>
          <p:nvPr/>
        </p:nvGrpSpPr>
        <p:grpSpPr>
          <a:xfrm>
            <a:off x="6470057" y="3479571"/>
            <a:ext cx="3802196" cy="1714996"/>
            <a:chOff x="4487511" y="4388619"/>
            <a:chExt cx="3802196" cy="1714996"/>
          </a:xfrm>
        </p:grpSpPr>
        <p:pic>
          <p:nvPicPr>
            <p:cNvPr id="16" name="Picture 15" descr="A picture containing icon&#10;&#10;Description automatically generated">
              <a:extLst>
                <a:ext uri="{FF2B5EF4-FFF2-40B4-BE49-F238E27FC236}">
                  <a16:creationId xmlns:a16="http://schemas.microsoft.com/office/drawing/2014/main" id="{6C99D28F-B2D6-457F-B248-39E676D28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511" y="4388619"/>
              <a:ext cx="1352993" cy="1352993"/>
            </a:xfrm>
            <a:prstGeom prst="rect">
              <a:avLst/>
            </a:prstGeom>
          </p:spPr>
        </p:pic>
        <p:pic>
          <p:nvPicPr>
            <p:cNvPr id="17" name="Picture 16" descr="A picture containing icon&#10;&#10;Description automatically generated">
              <a:extLst>
                <a:ext uri="{FF2B5EF4-FFF2-40B4-BE49-F238E27FC236}">
                  <a16:creationId xmlns:a16="http://schemas.microsoft.com/office/drawing/2014/main" id="{F2E4D767-C643-42F0-9011-57F2E7D57A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912" y="4503284"/>
              <a:ext cx="1352993" cy="1352993"/>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507DEE79-C148-4DDB-8A87-B0141A20A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313" y="4612123"/>
              <a:ext cx="1352993" cy="1352993"/>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1C2F9A05-A5E1-4E45-86DC-3159001F3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6714" y="4720962"/>
              <a:ext cx="1352993" cy="1352993"/>
            </a:xfrm>
            <a:prstGeom prst="rect">
              <a:avLst/>
            </a:prstGeom>
          </p:spPr>
        </p:pic>
        <p:sp>
          <p:nvSpPr>
            <p:cNvPr id="20" name="TextBox 19">
              <a:extLst>
                <a:ext uri="{FF2B5EF4-FFF2-40B4-BE49-F238E27FC236}">
                  <a16:creationId xmlns:a16="http://schemas.microsoft.com/office/drawing/2014/main" id="{04202ED2-090E-4F94-BCB6-2B89064C6EC1}"/>
                </a:ext>
              </a:extLst>
            </p:cNvPr>
            <p:cNvSpPr txBox="1"/>
            <p:nvPr/>
          </p:nvSpPr>
          <p:spPr>
            <a:xfrm>
              <a:off x="5833527" y="5826616"/>
              <a:ext cx="1103187" cy="276999"/>
            </a:xfrm>
            <a:prstGeom prst="rect">
              <a:avLst/>
            </a:prstGeom>
            <a:noFill/>
          </p:spPr>
          <p:txBody>
            <a:bodyPr wrap="none" rtlCol="0">
              <a:spAutoFit/>
            </a:bodyPr>
            <a:lstStyle/>
            <a:p>
              <a:pPr algn="l"/>
              <a:r>
                <a:rPr lang="fi-FI" sz="1200" dirty="0">
                  <a:solidFill>
                    <a:schemeClr val="accent1"/>
                  </a:solidFill>
                </a:rPr>
                <a:t>Campus - alue </a:t>
              </a:r>
              <a:endParaRPr lang="en-US" sz="1200" dirty="0" err="1">
                <a:solidFill>
                  <a:schemeClr val="accent1"/>
                </a:solidFill>
              </a:endParaRPr>
            </a:p>
          </p:txBody>
        </p:sp>
      </p:grpSp>
      <p:sp>
        <p:nvSpPr>
          <p:cNvPr id="21" name="TextBox 20">
            <a:extLst>
              <a:ext uri="{FF2B5EF4-FFF2-40B4-BE49-F238E27FC236}">
                <a16:creationId xmlns:a16="http://schemas.microsoft.com/office/drawing/2014/main" id="{2E4BDD55-1A72-449B-A31E-2450E26CFF6C}"/>
              </a:ext>
            </a:extLst>
          </p:cNvPr>
          <p:cNvSpPr txBox="1"/>
          <p:nvPr/>
        </p:nvSpPr>
        <p:spPr>
          <a:xfrm>
            <a:off x="6049531" y="3029461"/>
            <a:ext cx="1008112" cy="276999"/>
          </a:xfrm>
          <a:prstGeom prst="rect">
            <a:avLst/>
          </a:prstGeom>
          <a:noFill/>
        </p:spPr>
        <p:txBody>
          <a:bodyPr wrap="square" rtlCol="0">
            <a:spAutoFit/>
          </a:bodyPr>
          <a:lstStyle/>
          <a:p>
            <a:pPr algn="l"/>
            <a:r>
              <a:rPr lang="fi-FI" sz="1200" dirty="0" err="1">
                <a:solidFill>
                  <a:schemeClr val="accent1"/>
                </a:solidFill>
              </a:rPr>
              <a:t>SoTe</a:t>
            </a:r>
            <a:r>
              <a:rPr lang="fi-FI" sz="1200" dirty="0">
                <a:solidFill>
                  <a:schemeClr val="accent1"/>
                </a:solidFill>
              </a:rPr>
              <a:t> - keskus</a:t>
            </a:r>
            <a:endParaRPr lang="en-US" sz="1200" dirty="0" err="1">
              <a:solidFill>
                <a:schemeClr val="accent1"/>
              </a:solidFill>
            </a:endParaRPr>
          </a:p>
        </p:txBody>
      </p:sp>
      <p:cxnSp>
        <p:nvCxnSpPr>
          <p:cNvPr id="22" name="Straight Connector 21">
            <a:extLst>
              <a:ext uri="{FF2B5EF4-FFF2-40B4-BE49-F238E27FC236}">
                <a16:creationId xmlns:a16="http://schemas.microsoft.com/office/drawing/2014/main" id="{FFCFE688-F0D1-484B-8535-F9AB73BC10D4}"/>
              </a:ext>
            </a:extLst>
          </p:cNvPr>
          <p:cNvCxnSpPr>
            <a:cxnSpLocks/>
          </p:cNvCxnSpPr>
          <p:nvPr/>
        </p:nvCxnSpPr>
        <p:spPr>
          <a:xfrm flipV="1">
            <a:off x="7301883" y="2547599"/>
            <a:ext cx="1664072" cy="1"/>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EA9FB70E-7B4E-4B11-A821-36A4C6EE9522}"/>
              </a:ext>
            </a:extLst>
          </p:cNvPr>
          <p:cNvCxnSpPr>
            <a:cxnSpLocks/>
          </p:cNvCxnSpPr>
          <p:nvPr/>
        </p:nvCxnSpPr>
        <p:spPr>
          <a:xfrm flipV="1">
            <a:off x="7300205" y="2689998"/>
            <a:ext cx="1665750" cy="1"/>
          </a:xfrm>
          <a:prstGeom prst="line">
            <a:avLst/>
          </a:prstGeom>
          <a:ln>
            <a:solidFill>
              <a:srgbClr val="0070C0"/>
            </a:solidFill>
          </a:ln>
        </p:spPr>
        <p:style>
          <a:lnRef idx="1">
            <a:schemeClr val="accent2"/>
          </a:lnRef>
          <a:fillRef idx="0">
            <a:schemeClr val="accent2"/>
          </a:fillRef>
          <a:effectRef idx="0">
            <a:schemeClr val="accent2"/>
          </a:effectRef>
          <a:fontRef idx="minor">
            <a:schemeClr val="tx1"/>
          </a:fontRef>
        </p:style>
      </p:cxnSp>
      <p:sp>
        <p:nvSpPr>
          <p:cNvPr id="24" name="TextBox 23">
            <a:extLst>
              <a:ext uri="{FF2B5EF4-FFF2-40B4-BE49-F238E27FC236}">
                <a16:creationId xmlns:a16="http://schemas.microsoft.com/office/drawing/2014/main" id="{4B76EDA0-A8FF-4EEA-A516-470AD44D4595}"/>
              </a:ext>
            </a:extLst>
          </p:cNvPr>
          <p:cNvSpPr txBox="1"/>
          <p:nvPr/>
        </p:nvSpPr>
        <p:spPr>
          <a:xfrm>
            <a:off x="7896683" y="2313824"/>
            <a:ext cx="474472" cy="200055"/>
          </a:xfrm>
          <a:prstGeom prst="rect">
            <a:avLst/>
          </a:prstGeom>
          <a:solidFill>
            <a:srgbClr val="C00000"/>
          </a:solidFill>
        </p:spPr>
        <p:txBody>
          <a:bodyPr wrap="square" rtlCol="0">
            <a:spAutoFit/>
          </a:bodyPr>
          <a:lstStyle/>
          <a:p>
            <a:pPr algn="l"/>
            <a:r>
              <a:rPr lang="fi-FI" sz="700" dirty="0">
                <a:solidFill>
                  <a:schemeClr val="bg1"/>
                </a:solidFill>
              </a:rPr>
              <a:t>65/45</a:t>
            </a:r>
            <a:endParaRPr lang="en-US" sz="700" dirty="0" err="1">
              <a:solidFill>
                <a:schemeClr val="bg1"/>
              </a:solidFill>
            </a:endParaRPr>
          </a:p>
        </p:txBody>
      </p:sp>
      <p:cxnSp>
        <p:nvCxnSpPr>
          <p:cNvPr id="25" name="Straight Connector 24">
            <a:extLst>
              <a:ext uri="{FF2B5EF4-FFF2-40B4-BE49-F238E27FC236}">
                <a16:creationId xmlns:a16="http://schemas.microsoft.com/office/drawing/2014/main" id="{7443BECF-EA90-45B7-9BBF-6E56C5C59341}"/>
              </a:ext>
            </a:extLst>
          </p:cNvPr>
          <p:cNvCxnSpPr>
            <a:cxnSpLocks/>
          </p:cNvCxnSpPr>
          <p:nvPr/>
        </p:nvCxnSpPr>
        <p:spPr>
          <a:xfrm>
            <a:off x="8344863" y="2568950"/>
            <a:ext cx="0" cy="1039618"/>
          </a:xfrm>
          <a:prstGeom prst="line">
            <a:avLst/>
          </a:prstGeom>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67BF6A7C-ECF3-4F89-8FC3-462CB1AB08BF}"/>
              </a:ext>
            </a:extLst>
          </p:cNvPr>
          <p:cNvCxnSpPr>
            <a:cxnSpLocks/>
          </p:cNvCxnSpPr>
          <p:nvPr/>
        </p:nvCxnSpPr>
        <p:spPr>
          <a:xfrm>
            <a:off x="8508673" y="2689998"/>
            <a:ext cx="0" cy="918570"/>
          </a:xfrm>
          <a:prstGeom prst="line">
            <a:avLst/>
          </a:prstGeom>
          <a:ln>
            <a:solidFill>
              <a:srgbClr val="0070C0"/>
            </a:solidFill>
          </a:ln>
        </p:spPr>
        <p:style>
          <a:lnRef idx="1">
            <a:schemeClr val="accent2"/>
          </a:lnRef>
          <a:fillRef idx="0">
            <a:schemeClr val="accent2"/>
          </a:fillRef>
          <a:effectRef idx="0">
            <a:schemeClr val="accent2"/>
          </a:effectRef>
          <a:fontRef idx="minor">
            <a:schemeClr val="tx1"/>
          </a:fontRef>
        </p:style>
      </p:cxnSp>
      <p:sp>
        <p:nvSpPr>
          <p:cNvPr id="27" name="TextBox 26">
            <a:extLst>
              <a:ext uri="{FF2B5EF4-FFF2-40B4-BE49-F238E27FC236}">
                <a16:creationId xmlns:a16="http://schemas.microsoft.com/office/drawing/2014/main" id="{D8A7E57C-3FEB-48D5-9B0F-658FF0B4793D}"/>
              </a:ext>
            </a:extLst>
          </p:cNvPr>
          <p:cNvSpPr txBox="1"/>
          <p:nvPr/>
        </p:nvSpPr>
        <p:spPr>
          <a:xfrm>
            <a:off x="7788363" y="3144661"/>
            <a:ext cx="474472" cy="200055"/>
          </a:xfrm>
          <a:prstGeom prst="rect">
            <a:avLst/>
          </a:prstGeom>
          <a:solidFill>
            <a:srgbClr val="C00000"/>
          </a:solidFill>
        </p:spPr>
        <p:txBody>
          <a:bodyPr wrap="square" rtlCol="0">
            <a:spAutoFit/>
          </a:bodyPr>
          <a:lstStyle/>
          <a:p>
            <a:pPr algn="l"/>
            <a:r>
              <a:rPr lang="fi-FI" sz="700" dirty="0">
                <a:solidFill>
                  <a:schemeClr val="bg1"/>
                </a:solidFill>
              </a:rPr>
              <a:t>65/30</a:t>
            </a:r>
            <a:endParaRPr lang="en-US" sz="700" dirty="0" err="1">
              <a:solidFill>
                <a:schemeClr val="bg1"/>
              </a:solidFill>
            </a:endParaRPr>
          </a:p>
        </p:txBody>
      </p:sp>
      <p:pic>
        <p:nvPicPr>
          <p:cNvPr id="29" name="Content Placeholder 28" descr="A picture containing text&#10;&#10;Description automatically generated">
            <a:extLst>
              <a:ext uri="{FF2B5EF4-FFF2-40B4-BE49-F238E27FC236}">
                <a16:creationId xmlns:a16="http://schemas.microsoft.com/office/drawing/2014/main" id="{74BEC040-38ED-4EBF-A36A-97692A925202}"/>
              </a:ext>
            </a:extLst>
          </p:cNvPr>
          <p:cNvPicPr>
            <a:picLocks noGrp="1" noChangeAspect="1"/>
          </p:cNvPicPr>
          <p:nvPr>
            <p:ph idx="12"/>
          </p:nvPr>
        </p:nvPicPr>
        <p:blipFill>
          <a:blip r:embed="rId4">
            <a:extLst>
              <a:ext uri="{28A0092B-C50C-407E-A947-70E740481C1C}">
                <a14:useLocalDpi xmlns:a14="http://schemas.microsoft.com/office/drawing/2010/main" val="0"/>
              </a:ext>
            </a:extLst>
          </a:blip>
          <a:stretch>
            <a:fillRect/>
          </a:stretch>
        </p:blipFill>
        <p:spPr>
          <a:xfrm>
            <a:off x="8812573" y="1572071"/>
            <a:ext cx="1800000" cy="1800000"/>
          </a:xfrm>
          <a:prstGeom prst="rect">
            <a:avLst/>
          </a:prstGeom>
        </p:spPr>
      </p:pic>
    </p:spTree>
    <p:extLst>
      <p:ext uri="{BB962C8B-B14F-4D97-AF65-F5344CB8AC3E}">
        <p14:creationId xmlns:p14="http://schemas.microsoft.com/office/powerpoint/2010/main" val="273324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D6BFEAE-0ACA-412C-9279-AF07AC540C78}"/>
              </a:ext>
            </a:extLst>
          </p:cNvPr>
          <p:cNvSpPr>
            <a:spLocks noGrp="1"/>
          </p:cNvSpPr>
          <p:nvPr>
            <p:ph type="title"/>
          </p:nvPr>
        </p:nvSpPr>
        <p:spPr/>
        <p:txBody>
          <a:bodyPr/>
          <a:lstStyle/>
          <a:p>
            <a:r>
              <a:rPr lang="fi-FI" dirty="0"/>
              <a:t>Alueverkkotarkastelu</a:t>
            </a:r>
            <a:endParaRPr lang="en-US" dirty="0"/>
          </a:p>
        </p:txBody>
      </p:sp>
      <p:sp>
        <p:nvSpPr>
          <p:cNvPr id="12" name="Text Placeholder 11">
            <a:extLst>
              <a:ext uri="{FF2B5EF4-FFF2-40B4-BE49-F238E27FC236}">
                <a16:creationId xmlns:a16="http://schemas.microsoft.com/office/drawing/2014/main" id="{41B71D4D-D8AE-4FA5-9626-AF7853284272}"/>
              </a:ext>
            </a:extLst>
          </p:cNvPr>
          <p:cNvSpPr>
            <a:spLocks noGrp="1"/>
          </p:cNvSpPr>
          <p:nvPr>
            <p:ph type="body" sz="quarter" idx="15"/>
          </p:nvPr>
        </p:nvSpPr>
        <p:spPr/>
        <p:txBody>
          <a:bodyPr/>
          <a:lstStyle/>
          <a:p>
            <a:r>
              <a:rPr lang="fi-FI" dirty="0"/>
              <a:t>Alueverkko, vaihtoehto 2</a:t>
            </a:r>
            <a:endParaRPr lang="en-US" dirty="0"/>
          </a:p>
        </p:txBody>
      </p:sp>
      <p:sp>
        <p:nvSpPr>
          <p:cNvPr id="10" name="Content Placeholder 9">
            <a:extLst>
              <a:ext uri="{FF2B5EF4-FFF2-40B4-BE49-F238E27FC236}">
                <a16:creationId xmlns:a16="http://schemas.microsoft.com/office/drawing/2014/main" id="{7A4DBF4A-1BE2-400E-9AAB-77C39151BB1F}"/>
              </a:ext>
            </a:extLst>
          </p:cNvPr>
          <p:cNvSpPr>
            <a:spLocks noGrp="1"/>
          </p:cNvSpPr>
          <p:nvPr>
            <p:ph idx="1"/>
          </p:nvPr>
        </p:nvSpPr>
        <p:spPr/>
        <p:txBody>
          <a:bodyPr/>
          <a:lstStyle/>
          <a:p>
            <a:pPr>
              <a:spcBef>
                <a:spcPts val="600"/>
              </a:spcBef>
            </a:pPr>
            <a:r>
              <a:rPr lang="fi-FI" sz="1400" dirty="0"/>
              <a:t>Kaksi eri verkkoa eri lämpötilatasoissa </a:t>
            </a:r>
            <a:r>
              <a:rPr lang="fi-FI" sz="1400" dirty="0" err="1"/>
              <a:t>SoTe</a:t>
            </a:r>
            <a:r>
              <a:rPr lang="fi-FI" sz="1400" dirty="0"/>
              <a:t>-keskukselle ja Campus-alueelle:</a:t>
            </a:r>
          </a:p>
          <a:p>
            <a:pPr lvl="1">
              <a:spcBef>
                <a:spcPts val="600"/>
              </a:spcBef>
            </a:pPr>
            <a:r>
              <a:rPr lang="fi-FI" sz="1400" dirty="0"/>
              <a:t>Lämpöpumpulla tuotetaan sekä alhaista että korkeaa lämpötilatasoa tarpeen mukaan, joka määräytyy  alueen lämpötilatason mukaan.</a:t>
            </a:r>
          </a:p>
          <a:p>
            <a:pPr lvl="2">
              <a:spcBef>
                <a:spcPts val="600"/>
              </a:spcBef>
            </a:pPr>
            <a:r>
              <a:rPr lang="fi-FI" sz="1200" dirty="0"/>
              <a:t>Lämpöpumpun hyötysuhde paranee, kun pystytään tekemään myös alhaisempia lämpötiloja.</a:t>
            </a:r>
          </a:p>
          <a:p>
            <a:pPr lvl="1">
              <a:spcBef>
                <a:spcPts val="600"/>
              </a:spcBef>
            </a:pPr>
            <a:r>
              <a:rPr lang="fi-FI" sz="1400" dirty="0"/>
              <a:t>Campus – alueen lämminkäyttövesi (LKV) tuotetaan kiinteistökohtaisesti.</a:t>
            </a:r>
          </a:p>
          <a:p>
            <a:pPr lvl="2">
              <a:spcBef>
                <a:spcPts val="600"/>
              </a:spcBef>
            </a:pPr>
            <a:r>
              <a:rPr lang="fi-FI" sz="1200" dirty="0"/>
              <a:t>Laskee maalämmön osuutta, kun LKV </a:t>
            </a:r>
            <a:r>
              <a:rPr lang="fi-FI" sz="1200" dirty="0" err="1"/>
              <a:t>priimataan</a:t>
            </a:r>
            <a:r>
              <a:rPr lang="fi-FI" sz="1200" dirty="0"/>
              <a:t>.</a:t>
            </a:r>
          </a:p>
          <a:p>
            <a:pPr lvl="2">
              <a:spcBef>
                <a:spcPts val="600"/>
              </a:spcBef>
            </a:pPr>
            <a:r>
              <a:rPr lang="fi-FI" sz="1200" dirty="0"/>
              <a:t>Laitteistoinvestoinnit kasvavat (LKV lämpöpumput pääasiassa).</a:t>
            </a:r>
          </a:p>
          <a:p>
            <a:pPr lvl="2">
              <a:spcBef>
                <a:spcPts val="600"/>
              </a:spcBef>
            </a:pPr>
            <a:r>
              <a:rPr lang="fi-FI" sz="1200" dirty="0"/>
              <a:t>Rakennusten sisällä lämpöpumppuja – huolto- ja ylläpitokustannukset?</a:t>
            </a:r>
          </a:p>
          <a:p>
            <a:pPr lvl="2">
              <a:spcBef>
                <a:spcPts val="600"/>
              </a:spcBef>
            </a:pPr>
            <a:r>
              <a:rPr lang="fi-FI" sz="1200" dirty="0"/>
              <a:t>Rakennusten tilankäyttö? Halutaanko tiloihin laitteita?</a:t>
            </a:r>
            <a:endParaRPr lang="en-US" sz="1200" dirty="0"/>
          </a:p>
        </p:txBody>
      </p:sp>
      <p:sp>
        <p:nvSpPr>
          <p:cNvPr id="4" name="Päivämäärän paikkamerkki 3">
            <a:extLst>
              <a:ext uri="{FF2B5EF4-FFF2-40B4-BE49-F238E27FC236}">
                <a16:creationId xmlns:a16="http://schemas.microsoft.com/office/drawing/2014/main" id="{1E8C212A-1F1B-4CA6-BCAC-B23B1C23C0ED}"/>
              </a:ext>
            </a:extLst>
          </p:cNvPr>
          <p:cNvSpPr>
            <a:spLocks noGrp="1"/>
          </p:cNvSpPr>
          <p:nvPr>
            <p:ph type="dt" sz="half" idx="13"/>
          </p:nvPr>
        </p:nvSpPr>
        <p:spPr/>
        <p:txBody>
          <a:bodyPr/>
          <a:lstStyle/>
          <a:p>
            <a:fld id="{24CA0963-063A-401E-A910-E031BBF8931C}" type="datetime1">
              <a:rPr lang="fi-FI" smtClean="0"/>
              <a:t>17.12.2021</a:t>
            </a:fld>
            <a:endParaRPr lang="fi-FI"/>
          </a:p>
        </p:txBody>
      </p:sp>
      <p:pic>
        <p:nvPicPr>
          <p:cNvPr id="13" name="Content Placeholder 6" descr="Icon&#10;&#10;Description automatically generated with low confidence">
            <a:extLst>
              <a:ext uri="{FF2B5EF4-FFF2-40B4-BE49-F238E27FC236}">
                <a16:creationId xmlns:a16="http://schemas.microsoft.com/office/drawing/2014/main" id="{D18AF436-B2E3-4848-9848-100ECE0A3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3587" y="1556792"/>
            <a:ext cx="1800000" cy="1800000"/>
          </a:xfrm>
          <a:prstGeom prst="rect">
            <a:avLst/>
          </a:prstGeom>
        </p:spPr>
      </p:pic>
      <p:sp>
        <p:nvSpPr>
          <p:cNvPr id="14" name="TextBox 13">
            <a:extLst>
              <a:ext uri="{FF2B5EF4-FFF2-40B4-BE49-F238E27FC236}">
                <a16:creationId xmlns:a16="http://schemas.microsoft.com/office/drawing/2014/main" id="{03CBDDBF-C7EA-4DDF-B9FC-083011ABA4C6}"/>
              </a:ext>
            </a:extLst>
          </p:cNvPr>
          <p:cNvSpPr txBox="1"/>
          <p:nvPr/>
        </p:nvSpPr>
        <p:spPr>
          <a:xfrm>
            <a:off x="9098833" y="2993440"/>
            <a:ext cx="1116224" cy="276999"/>
          </a:xfrm>
          <a:prstGeom prst="rect">
            <a:avLst/>
          </a:prstGeom>
          <a:noFill/>
        </p:spPr>
        <p:txBody>
          <a:bodyPr wrap="square" rtlCol="0">
            <a:spAutoFit/>
          </a:bodyPr>
          <a:lstStyle/>
          <a:p>
            <a:pPr algn="l"/>
            <a:r>
              <a:rPr lang="fi-FI" sz="1200" dirty="0">
                <a:solidFill>
                  <a:schemeClr val="accent1"/>
                </a:solidFill>
              </a:rPr>
              <a:t>Energiakeskus</a:t>
            </a:r>
            <a:endParaRPr lang="en-US" sz="1200" dirty="0" err="1">
              <a:solidFill>
                <a:schemeClr val="accent1"/>
              </a:solidFill>
            </a:endParaRPr>
          </a:p>
        </p:txBody>
      </p:sp>
      <p:grpSp>
        <p:nvGrpSpPr>
          <p:cNvPr id="15" name="Group 14">
            <a:extLst>
              <a:ext uri="{FF2B5EF4-FFF2-40B4-BE49-F238E27FC236}">
                <a16:creationId xmlns:a16="http://schemas.microsoft.com/office/drawing/2014/main" id="{1AB29CE8-3588-4CC8-BD77-27D0BB25EF5F}"/>
              </a:ext>
            </a:extLst>
          </p:cNvPr>
          <p:cNvGrpSpPr/>
          <p:nvPr/>
        </p:nvGrpSpPr>
        <p:grpSpPr>
          <a:xfrm>
            <a:off x="7762545" y="4139999"/>
            <a:ext cx="3802196" cy="1714996"/>
            <a:chOff x="4487511" y="4388619"/>
            <a:chExt cx="3802196" cy="1714996"/>
          </a:xfrm>
        </p:grpSpPr>
        <p:pic>
          <p:nvPicPr>
            <p:cNvPr id="16" name="Picture 15" descr="A picture containing icon&#10;&#10;Description automatically generated">
              <a:extLst>
                <a:ext uri="{FF2B5EF4-FFF2-40B4-BE49-F238E27FC236}">
                  <a16:creationId xmlns:a16="http://schemas.microsoft.com/office/drawing/2014/main" id="{6C99D28F-B2D6-457F-B248-39E676D28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511" y="4388619"/>
              <a:ext cx="1352993" cy="1352993"/>
            </a:xfrm>
            <a:prstGeom prst="rect">
              <a:avLst/>
            </a:prstGeom>
          </p:spPr>
        </p:pic>
        <p:pic>
          <p:nvPicPr>
            <p:cNvPr id="17" name="Picture 16" descr="A picture containing icon&#10;&#10;Description automatically generated">
              <a:extLst>
                <a:ext uri="{FF2B5EF4-FFF2-40B4-BE49-F238E27FC236}">
                  <a16:creationId xmlns:a16="http://schemas.microsoft.com/office/drawing/2014/main" id="{F2E4D767-C643-42F0-9011-57F2E7D57A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912" y="4503284"/>
              <a:ext cx="1352993" cy="1352993"/>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507DEE79-C148-4DDB-8A87-B0141A20A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313" y="4612123"/>
              <a:ext cx="1352993" cy="1352993"/>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1C2F9A05-A5E1-4E45-86DC-3159001F3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6714" y="4720962"/>
              <a:ext cx="1352993" cy="1352993"/>
            </a:xfrm>
            <a:prstGeom prst="rect">
              <a:avLst/>
            </a:prstGeom>
          </p:spPr>
        </p:pic>
        <p:sp>
          <p:nvSpPr>
            <p:cNvPr id="20" name="TextBox 19">
              <a:extLst>
                <a:ext uri="{FF2B5EF4-FFF2-40B4-BE49-F238E27FC236}">
                  <a16:creationId xmlns:a16="http://schemas.microsoft.com/office/drawing/2014/main" id="{04202ED2-090E-4F94-BCB6-2B89064C6EC1}"/>
                </a:ext>
              </a:extLst>
            </p:cNvPr>
            <p:cNvSpPr txBox="1"/>
            <p:nvPr/>
          </p:nvSpPr>
          <p:spPr>
            <a:xfrm>
              <a:off x="5833527" y="5826616"/>
              <a:ext cx="1103187" cy="276999"/>
            </a:xfrm>
            <a:prstGeom prst="rect">
              <a:avLst/>
            </a:prstGeom>
            <a:noFill/>
          </p:spPr>
          <p:txBody>
            <a:bodyPr wrap="none" rtlCol="0">
              <a:spAutoFit/>
            </a:bodyPr>
            <a:lstStyle/>
            <a:p>
              <a:pPr algn="l"/>
              <a:r>
                <a:rPr lang="fi-FI" sz="1200" dirty="0">
                  <a:solidFill>
                    <a:schemeClr val="accent1"/>
                  </a:solidFill>
                </a:rPr>
                <a:t>Campus - alue </a:t>
              </a:r>
              <a:endParaRPr lang="en-US" sz="1200" dirty="0" err="1">
                <a:solidFill>
                  <a:schemeClr val="accent1"/>
                </a:solidFill>
              </a:endParaRPr>
            </a:p>
          </p:txBody>
        </p:sp>
      </p:grpSp>
      <p:sp>
        <p:nvSpPr>
          <p:cNvPr id="21" name="TextBox 20">
            <a:extLst>
              <a:ext uri="{FF2B5EF4-FFF2-40B4-BE49-F238E27FC236}">
                <a16:creationId xmlns:a16="http://schemas.microsoft.com/office/drawing/2014/main" id="{2E4BDD55-1A72-449B-A31E-2450E26CFF6C}"/>
              </a:ext>
            </a:extLst>
          </p:cNvPr>
          <p:cNvSpPr txBox="1"/>
          <p:nvPr/>
        </p:nvSpPr>
        <p:spPr>
          <a:xfrm>
            <a:off x="6049531" y="3029461"/>
            <a:ext cx="1008112" cy="276999"/>
          </a:xfrm>
          <a:prstGeom prst="rect">
            <a:avLst/>
          </a:prstGeom>
          <a:noFill/>
        </p:spPr>
        <p:txBody>
          <a:bodyPr wrap="square" rtlCol="0">
            <a:spAutoFit/>
          </a:bodyPr>
          <a:lstStyle/>
          <a:p>
            <a:pPr algn="l"/>
            <a:r>
              <a:rPr lang="fi-FI" sz="1200" dirty="0" err="1">
                <a:solidFill>
                  <a:schemeClr val="accent1"/>
                </a:solidFill>
              </a:rPr>
              <a:t>SoTe</a:t>
            </a:r>
            <a:r>
              <a:rPr lang="fi-FI" sz="1200" dirty="0">
                <a:solidFill>
                  <a:schemeClr val="accent1"/>
                </a:solidFill>
              </a:rPr>
              <a:t> - keskus</a:t>
            </a:r>
            <a:endParaRPr lang="en-US" sz="1200" dirty="0" err="1">
              <a:solidFill>
                <a:schemeClr val="accent1"/>
              </a:solidFill>
            </a:endParaRPr>
          </a:p>
        </p:txBody>
      </p:sp>
      <p:cxnSp>
        <p:nvCxnSpPr>
          <p:cNvPr id="22" name="Straight Connector 21">
            <a:extLst>
              <a:ext uri="{FF2B5EF4-FFF2-40B4-BE49-F238E27FC236}">
                <a16:creationId xmlns:a16="http://schemas.microsoft.com/office/drawing/2014/main" id="{FFCFE688-F0D1-484B-8535-F9AB73BC10D4}"/>
              </a:ext>
            </a:extLst>
          </p:cNvPr>
          <p:cNvCxnSpPr>
            <a:cxnSpLocks/>
          </p:cNvCxnSpPr>
          <p:nvPr/>
        </p:nvCxnSpPr>
        <p:spPr>
          <a:xfrm flipV="1">
            <a:off x="7301883" y="2547599"/>
            <a:ext cx="1664072" cy="1"/>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EA9FB70E-7B4E-4B11-A821-36A4C6EE9522}"/>
              </a:ext>
            </a:extLst>
          </p:cNvPr>
          <p:cNvCxnSpPr>
            <a:cxnSpLocks/>
          </p:cNvCxnSpPr>
          <p:nvPr/>
        </p:nvCxnSpPr>
        <p:spPr>
          <a:xfrm flipV="1">
            <a:off x="7300205" y="2689998"/>
            <a:ext cx="1665750" cy="1"/>
          </a:xfrm>
          <a:prstGeom prst="line">
            <a:avLst/>
          </a:prstGeom>
          <a:ln>
            <a:solidFill>
              <a:srgbClr val="0070C0"/>
            </a:solidFill>
          </a:ln>
        </p:spPr>
        <p:style>
          <a:lnRef idx="1">
            <a:schemeClr val="accent2"/>
          </a:lnRef>
          <a:fillRef idx="0">
            <a:schemeClr val="accent2"/>
          </a:fillRef>
          <a:effectRef idx="0">
            <a:schemeClr val="accent2"/>
          </a:effectRef>
          <a:fontRef idx="minor">
            <a:schemeClr val="tx1"/>
          </a:fontRef>
        </p:style>
      </p:cxnSp>
      <p:sp>
        <p:nvSpPr>
          <p:cNvPr id="24" name="TextBox 23">
            <a:extLst>
              <a:ext uri="{FF2B5EF4-FFF2-40B4-BE49-F238E27FC236}">
                <a16:creationId xmlns:a16="http://schemas.microsoft.com/office/drawing/2014/main" id="{4B76EDA0-A8FF-4EEA-A516-470AD44D4595}"/>
              </a:ext>
            </a:extLst>
          </p:cNvPr>
          <p:cNvSpPr txBox="1"/>
          <p:nvPr/>
        </p:nvSpPr>
        <p:spPr>
          <a:xfrm>
            <a:off x="7896683" y="2313824"/>
            <a:ext cx="474472" cy="200055"/>
          </a:xfrm>
          <a:prstGeom prst="rect">
            <a:avLst/>
          </a:prstGeom>
          <a:solidFill>
            <a:srgbClr val="C00000"/>
          </a:solidFill>
        </p:spPr>
        <p:txBody>
          <a:bodyPr wrap="square" rtlCol="0">
            <a:spAutoFit/>
          </a:bodyPr>
          <a:lstStyle/>
          <a:p>
            <a:pPr algn="l"/>
            <a:r>
              <a:rPr lang="fi-FI" sz="700" dirty="0">
                <a:solidFill>
                  <a:schemeClr val="bg1"/>
                </a:solidFill>
              </a:rPr>
              <a:t>65/45</a:t>
            </a:r>
            <a:endParaRPr lang="en-US" sz="700" dirty="0" err="1">
              <a:solidFill>
                <a:schemeClr val="bg1"/>
              </a:solidFill>
            </a:endParaRPr>
          </a:p>
        </p:txBody>
      </p:sp>
      <p:cxnSp>
        <p:nvCxnSpPr>
          <p:cNvPr id="25" name="Straight Connector 24">
            <a:extLst>
              <a:ext uri="{FF2B5EF4-FFF2-40B4-BE49-F238E27FC236}">
                <a16:creationId xmlns:a16="http://schemas.microsoft.com/office/drawing/2014/main" id="{7443BECF-EA90-45B7-9BBF-6E56C5C59341}"/>
              </a:ext>
            </a:extLst>
          </p:cNvPr>
          <p:cNvCxnSpPr>
            <a:cxnSpLocks/>
          </p:cNvCxnSpPr>
          <p:nvPr/>
        </p:nvCxnSpPr>
        <p:spPr>
          <a:xfrm>
            <a:off x="9637351" y="3229378"/>
            <a:ext cx="0" cy="1039618"/>
          </a:xfrm>
          <a:prstGeom prst="line">
            <a:avLst/>
          </a:prstGeom>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67BF6A7C-ECF3-4F89-8FC3-462CB1AB08BF}"/>
              </a:ext>
            </a:extLst>
          </p:cNvPr>
          <p:cNvCxnSpPr>
            <a:cxnSpLocks/>
          </p:cNvCxnSpPr>
          <p:nvPr/>
        </p:nvCxnSpPr>
        <p:spPr>
          <a:xfrm>
            <a:off x="9801161" y="3229378"/>
            <a:ext cx="0" cy="1039618"/>
          </a:xfrm>
          <a:prstGeom prst="line">
            <a:avLst/>
          </a:prstGeom>
          <a:ln>
            <a:solidFill>
              <a:srgbClr val="0070C0"/>
            </a:solidFill>
          </a:ln>
        </p:spPr>
        <p:style>
          <a:lnRef idx="1">
            <a:schemeClr val="accent2"/>
          </a:lnRef>
          <a:fillRef idx="0">
            <a:schemeClr val="accent2"/>
          </a:fillRef>
          <a:effectRef idx="0">
            <a:schemeClr val="accent2"/>
          </a:effectRef>
          <a:fontRef idx="minor">
            <a:schemeClr val="tx1"/>
          </a:fontRef>
        </p:style>
      </p:cxnSp>
      <p:sp>
        <p:nvSpPr>
          <p:cNvPr id="27" name="TextBox 26">
            <a:extLst>
              <a:ext uri="{FF2B5EF4-FFF2-40B4-BE49-F238E27FC236}">
                <a16:creationId xmlns:a16="http://schemas.microsoft.com/office/drawing/2014/main" id="{D8A7E57C-3FEB-48D5-9B0F-658FF0B4793D}"/>
              </a:ext>
            </a:extLst>
          </p:cNvPr>
          <p:cNvSpPr txBox="1"/>
          <p:nvPr/>
        </p:nvSpPr>
        <p:spPr>
          <a:xfrm>
            <a:off x="9108840" y="3695835"/>
            <a:ext cx="474472" cy="200055"/>
          </a:xfrm>
          <a:prstGeom prst="rect">
            <a:avLst/>
          </a:prstGeom>
          <a:solidFill>
            <a:srgbClr val="C00000"/>
          </a:solidFill>
        </p:spPr>
        <p:txBody>
          <a:bodyPr wrap="square" rtlCol="0">
            <a:spAutoFit/>
          </a:bodyPr>
          <a:lstStyle/>
          <a:p>
            <a:pPr algn="l"/>
            <a:r>
              <a:rPr lang="fi-FI" sz="700" dirty="0">
                <a:solidFill>
                  <a:schemeClr val="bg1"/>
                </a:solidFill>
              </a:rPr>
              <a:t>40/30</a:t>
            </a:r>
            <a:endParaRPr lang="en-US" sz="700" dirty="0" err="1">
              <a:solidFill>
                <a:schemeClr val="bg1"/>
              </a:solidFill>
            </a:endParaRPr>
          </a:p>
        </p:txBody>
      </p:sp>
      <p:sp>
        <p:nvSpPr>
          <p:cNvPr id="28" name="TextBox 27">
            <a:extLst>
              <a:ext uri="{FF2B5EF4-FFF2-40B4-BE49-F238E27FC236}">
                <a16:creationId xmlns:a16="http://schemas.microsoft.com/office/drawing/2014/main" id="{57485916-F339-4FCA-B4CD-9560238F12CF}"/>
              </a:ext>
            </a:extLst>
          </p:cNvPr>
          <p:cNvSpPr txBox="1"/>
          <p:nvPr/>
        </p:nvSpPr>
        <p:spPr>
          <a:xfrm>
            <a:off x="7418051" y="5393329"/>
            <a:ext cx="2330814" cy="646331"/>
          </a:xfrm>
          <a:prstGeom prst="rect">
            <a:avLst/>
          </a:prstGeom>
          <a:noFill/>
        </p:spPr>
        <p:txBody>
          <a:bodyPr wrap="square" rtlCol="0">
            <a:spAutoFit/>
          </a:bodyPr>
          <a:lstStyle/>
          <a:p>
            <a:pPr algn="l"/>
            <a:r>
              <a:rPr lang="fi-FI" sz="1200" dirty="0">
                <a:solidFill>
                  <a:schemeClr val="accent6"/>
                </a:solidFill>
              </a:rPr>
              <a:t>Lämmin käyttövesi (LKV) tuotetaan talokohtaisilla lämpöpumpuilla</a:t>
            </a:r>
            <a:endParaRPr lang="en-US" sz="1200" dirty="0" err="1">
              <a:solidFill>
                <a:schemeClr val="accent6"/>
              </a:solidFill>
            </a:endParaRPr>
          </a:p>
        </p:txBody>
      </p:sp>
      <p:pic>
        <p:nvPicPr>
          <p:cNvPr id="29" name="Content Placeholder 28" descr="A picture containing text&#10;&#10;Description automatically generated">
            <a:extLst>
              <a:ext uri="{FF2B5EF4-FFF2-40B4-BE49-F238E27FC236}">
                <a16:creationId xmlns:a16="http://schemas.microsoft.com/office/drawing/2014/main" id="{74BEC040-38ED-4EBF-A36A-97692A925202}"/>
              </a:ext>
            </a:extLst>
          </p:cNvPr>
          <p:cNvPicPr>
            <a:picLocks noGrp="1" noChangeAspect="1"/>
          </p:cNvPicPr>
          <p:nvPr>
            <p:ph idx="12"/>
          </p:nvPr>
        </p:nvPicPr>
        <p:blipFill>
          <a:blip r:embed="rId4">
            <a:extLst>
              <a:ext uri="{28A0092B-C50C-407E-A947-70E740481C1C}">
                <a14:useLocalDpi xmlns:a14="http://schemas.microsoft.com/office/drawing/2010/main" val="0"/>
              </a:ext>
            </a:extLst>
          </a:blip>
          <a:stretch>
            <a:fillRect/>
          </a:stretch>
        </p:blipFill>
        <p:spPr>
          <a:xfrm>
            <a:off x="8812573" y="1572071"/>
            <a:ext cx="1800000" cy="1800000"/>
          </a:xfrm>
          <a:prstGeom prst="rect">
            <a:avLst/>
          </a:prstGeom>
        </p:spPr>
      </p:pic>
    </p:spTree>
    <p:extLst>
      <p:ext uri="{BB962C8B-B14F-4D97-AF65-F5344CB8AC3E}">
        <p14:creationId xmlns:p14="http://schemas.microsoft.com/office/powerpoint/2010/main" val="305011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7F583E-62A8-4231-B6D9-76C20E5E5CCE}"/>
              </a:ext>
            </a:extLst>
          </p:cNvPr>
          <p:cNvSpPr>
            <a:spLocks noGrp="1"/>
          </p:cNvSpPr>
          <p:nvPr>
            <p:ph type="dt" sz="half" idx="10"/>
          </p:nvPr>
        </p:nvSpPr>
        <p:spPr/>
        <p:txBody>
          <a:bodyPr/>
          <a:lstStyle/>
          <a:p>
            <a:fld id="{1BB5A3FD-EAF5-4278-BBFC-473E6FA5255E}" type="datetime1">
              <a:rPr lang="fi-FI" smtClean="0"/>
              <a:t>17.12.2021</a:t>
            </a:fld>
            <a:endParaRPr lang="fi-FI"/>
          </a:p>
        </p:txBody>
      </p:sp>
      <p:sp>
        <p:nvSpPr>
          <p:cNvPr id="3" name="Title 2">
            <a:extLst>
              <a:ext uri="{FF2B5EF4-FFF2-40B4-BE49-F238E27FC236}">
                <a16:creationId xmlns:a16="http://schemas.microsoft.com/office/drawing/2014/main" id="{394578B2-C527-4336-8E82-6F891A9B8A2C}"/>
              </a:ext>
            </a:extLst>
          </p:cNvPr>
          <p:cNvSpPr>
            <a:spLocks noGrp="1"/>
          </p:cNvSpPr>
          <p:nvPr>
            <p:ph type="title"/>
          </p:nvPr>
        </p:nvSpPr>
        <p:spPr/>
        <p:txBody>
          <a:bodyPr/>
          <a:lstStyle/>
          <a:p>
            <a:r>
              <a:rPr lang="fi-FI" dirty="0"/>
              <a:t>Termiluettelo</a:t>
            </a:r>
            <a:endParaRPr lang="en-US" dirty="0"/>
          </a:p>
        </p:txBody>
      </p:sp>
      <p:sp>
        <p:nvSpPr>
          <p:cNvPr id="4" name="Content Placeholder 3">
            <a:extLst>
              <a:ext uri="{FF2B5EF4-FFF2-40B4-BE49-F238E27FC236}">
                <a16:creationId xmlns:a16="http://schemas.microsoft.com/office/drawing/2014/main" id="{9D832AD2-7D29-4B86-8A55-3D4EC4765463}"/>
              </a:ext>
            </a:extLst>
          </p:cNvPr>
          <p:cNvSpPr>
            <a:spLocks noGrp="1"/>
          </p:cNvSpPr>
          <p:nvPr>
            <p:ph sz="quarter" idx="11"/>
          </p:nvPr>
        </p:nvSpPr>
        <p:spPr/>
        <p:txBody>
          <a:bodyPr/>
          <a:lstStyle/>
          <a:p>
            <a:pPr marL="0" indent="0">
              <a:spcBef>
                <a:spcPts val="600"/>
              </a:spcBef>
              <a:buNone/>
            </a:pPr>
            <a:r>
              <a:rPr lang="fi-FI" sz="1800" dirty="0"/>
              <a:t>BAU		Business as </a:t>
            </a:r>
            <a:r>
              <a:rPr lang="fi-FI" sz="1800" dirty="0" err="1"/>
              <a:t>Usual</a:t>
            </a:r>
            <a:r>
              <a:rPr lang="fi-FI" sz="1800" dirty="0"/>
              <a:t>, ns. perusratkaisu laskentatapausten vertailussa</a:t>
            </a:r>
          </a:p>
          <a:p>
            <a:pPr marL="0" indent="0">
              <a:spcBef>
                <a:spcPts val="600"/>
              </a:spcBef>
              <a:buNone/>
            </a:pPr>
            <a:r>
              <a:rPr lang="fi-FI" sz="1800" dirty="0"/>
              <a:t>CHC		CHC-lämpöpumppu (</a:t>
            </a:r>
            <a:r>
              <a:rPr lang="fi-FI" sz="1800" dirty="0" err="1"/>
              <a:t>Combined</a:t>
            </a:r>
            <a:r>
              <a:rPr lang="fi-FI" sz="1800" dirty="0"/>
              <a:t> </a:t>
            </a:r>
            <a:r>
              <a:rPr lang="fi-FI" sz="1800" dirty="0" err="1"/>
              <a:t>Heating</a:t>
            </a:r>
            <a:r>
              <a:rPr lang="fi-FI" sz="1800" dirty="0"/>
              <a:t> and </a:t>
            </a:r>
            <a:r>
              <a:rPr lang="fi-FI" sz="1800" dirty="0" err="1"/>
              <a:t>Cooling</a:t>
            </a:r>
            <a:r>
              <a:rPr lang="fi-FI" sz="1800" dirty="0"/>
              <a:t>), eli yhdistetty lämmön- ja jäähdytyksen tuotanto</a:t>
            </a:r>
          </a:p>
          <a:p>
            <a:pPr marL="0" indent="0">
              <a:spcBef>
                <a:spcPts val="600"/>
              </a:spcBef>
              <a:buNone/>
            </a:pPr>
            <a:r>
              <a:rPr lang="fi-FI" sz="1800" dirty="0"/>
              <a:t>COP		</a:t>
            </a:r>
            <a:r>
              <a:rPr lang="fi-FI" sz="1800" dirty="0" err="1"/>
              <a:t>Coefficient</a:t>
            </a:r>
            <a:r>
              <a:rPr lang="fi-FI" sz="1800" dirty="0"/>
              <a:t> of Performance, lämpöpumpun hyötysuhde</a:t>
            </a:r>
          </a:p>
          <a:p>
            <a:pPr marL="0" indent="0">
              <a:spcBef>
                <a:spcPts val="600"/>
              </a:spcBef>
              <a:buNone/>
            </a:pPr>
            <a:r>
              <a:rPr lang="fi-FI" sz="1800" dirty="0"/>
              <a:t>IVLP		Ilma-vesilämpöpumppu</a:t>
            </a:r>
          </a:p>
          <a:p>
            <a:pPr marL="0" indent="0">
              <a:spcBef>
                <a:spcPts val="600"/>
              </a:spcBef>
              <a:buNone/>
            </a:pPr>
            <a:r>
              <a:rPr lang="fi-FI" sz="1800" dirty="0"/>
              <a:t>KL		Kaukolämpö</a:t>
            </a:r>
          </a:p>
          <a:p>
            <a:pPr marL="0" indent="0">
              <a:spcBef>
                <a:spcPts val="600"/>
              </a:spcBef>
              <a:buNone/>
            </a:pPr>
            <a:r>
              <a:rPr lang="fi-FI" sz="1800" dirty="0"/>
              <a:t>LCOE		</a:t>
            </a:r>
            <a:r>
              <a:rPr lang="fi-FI" sz="1800" dirty="0" err="1"/>
              <a:t>Levelized</a:t>
            </a:r>
            <a:r>
              <a:rPr lang="fi-FI" sz="1800" dirty="0"/>
              <a:t> </a:t>
            </a:r>
            <a:r>
              <a:rPr lang="fi-FI" sz="1800" dirty="0" err="1"/>
              <a:t>Cost</a:t>
            </a:r>
            <a:r>
              <a:rPr lang="fi-FI" sz="1800" dirty="0"/>
              <a:t> of Energy, energiantuotannon elinkaaren tuotantokustannus € per MWh tuotettua 			energiaa</a:t>
            </a:r>
          </a:p>
          <a:p>
            <a:pPr marL="0" indent="0">
              <a:spcBef>
                <a:spcPts val="600"/>
              </a:spcBef>
              <a:buNone/>
            </a:pPr>
            <a:r>
              <a:rPr lang="fi-FI" sz="1800" dirty="0"/>
              <a:t>MLP  		Maalämpöpumppu</a:t>
            </a:r>
          </a:p>
          <a:p>
            <a:pPr marL="0" indent="0">
              <a:spcBef>
                <a:spcPts val="600"/>
              </a:spcBef>
              <a:buNone/>
            </a:pPr>
            <a:r>
              <a:rPr lang="fi-FI" sz="1800" dirty="0"/>
              <a:t>SK		Sähkökattila</a:t>
            </a:r>
            <a:endParaRPr lang="en-US" sz="1800" dirty="0"/>
          </a:p>
          <a:p>
            <a:pPr marL="0" indent="0">
              <a:spcBef>
                <a:spcPts val="600"/>
              </a:spcBef>
              <a:buNone/>
            </a:pPr>
            <a:r>
              <a:rPr lang="en-US" sz="1800" dirty="0"/>
              <a:t>VJK		</a:t>
            </a:r>
            <a:r>
              <a:rPr lang="en-US" sz="1800" dirty="0" err="1"/>
              <a:t>Vedenjäähdytyskone</a:t>
            </a:r>
            <a:endParaRPr lang="fi-FI" sz="1800" dirty="0"/>
          </a:p>
        </p:txBody>
      </p:sp>
    </p:spTree>
    <p:extLst>
      <p:ext uri="{BB962C8B-B14F-4D97-AF65-F5344CB8AC3E}">
        <p14:creationId xmlns:p14="http://schemas.microsoft.com/office/powerpoint/2010/main" val="412627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D6BFEAE-0ACA-412C-9279-AF07AC540C78}"/>
              </a:ext>
            </a:extLst>
          </p:cNvPr>
          <p:cNvSpPr>
            <a:spLocks noGrp="1"/>
          </p:cNvSpPr>
          <p:nvPr>
            <p:ph type="title"/>
          </p:nvPr>
        </p:nvSpPr>
        <p:spPr/>
        <p:txBody>
          <a:bodyPr/>
          <a:lstStyle/>
          <a:p>
            <a:r>
              <a:rPr lang="fi-FI" dirty="0"/>
              <a:t>Alueverkkotarkastelu</a:t>
            </a:r>
            <a:endParaRPr lang="en-US" dirty="0"/>
          </a:p>
        </p:txBody>
      </p:sp>
      <p:sp>
        <p:nvSpPr>
          <p:cNvPr id="12" name="Text Placeholder 11">
            <a:extLst>
              <a:ext uri="{FF2B5EF4-FFF2-40B4-BE49-F238E27FC236}">
                <a16:creationId xmlns:a16="http://schemas.microsoft.com/office/drawing/2014/main" id="{41B71D4D-D8AE-4FA5-9626-AF7853284272}"/>
              </a:ext>
            </a:extLst>
          </p:cNvPr>
          <p:cNvSpPr>
            <a:spLocks noGrp="1"/>
          </p:cNvSpPr>
          <p:nvPr>
            <p:ph type="body" sz="quarter" idx="15"/>
          </p:nvPr>
        </p:nvSpPr>
        <p:spPr/>
        <p:txBody>
          <a:bodyPr/>
          <a:lstStyle/>
          <a:p>
            <a:r>
              <a:rPr lang="fi-FI" dirty="0"/>
              <a:t>Alueverkko, vaihtoehto 3</a:t>
            </a:r>
            <a:endParaRPr lang="en-US" dirty="0"/>
          </a:p>
        </p:txBody>
      </p:sp>
      <p:sp>
        <p:nvSpPr>
          <p:cNvPr id="10" name="Content Placeholder 9">
            <a:extLst>
              <a:ext uri="{FF2B5EF4-FFF2-40B4-BE49-F238E27FC236}">
                <a16:creationId xmlns:a16="http://schemas.microsoft.com/office/drawing/2014/main" id="{7A4DBF4A-1BE2-400E-9AAB-77C39151BB1F}"/>
              </a:ext>
            </a:extLst>
          </p:cNvPr>
          <p:cNvSpPr>
            <a:spLocks noGrp="1"/>
          </p:cNvSpPr>
          <p:nvPr>
            <p:ph idx="1"/>
          </p:nvPr>
        </p:nvSpPr>
        <p:spPr>
          <a:xfrm>
            <a:off x="706608" y="2131704"/>
            <a:ext cx="5234611" cy="3788345"/>
          </a:xfrm>
        </p:spPr>
        <p:txBody>
          <a:bodyPr/>
          <a:lstStyle/>
          <a:p>
            <a:pPr>
              <a:spcBef>
                <a:spcPts val="600"/>
              </a:spcBef>
            </a:pPr>
            <a:r>
              <a:rPr lang="fi-FI" sz="1600" dirty="0"/>
              <a:t>Kaksi erillistä verkkoa:</a:t>
            </a:r>
          </a:p>
          <a:p>
            <a:pPr lvl="1">
              <a:spcBef>
                <a:spcPts val="600"/>
              </a:spcBef>
            </a:pPr>
            <a:r>
              <a:rPr lang="fi-FI" sz="1400" dirty="0"/>
              <a:t>Matalalämpöverkko </a:t>
            </a:r>
            <a:r>
              <a:rPr lang="fi-FI" sz="1400" dirty="0" err="1"/>
              <a:t>SoTe</a:t>
            </a:r>
            <a:r>
              <a:rPr lang="fi-FI" sz="1400" dirty="0"/>
              <a:t>-keskukselle.</a:t>
            </a:r>
          </a:p>
          <a:p>
            <a:pPr lvl="1">
              <a:spcBef>
                <a:spcPts val="600"/>
              </a:spcBef>
            </a:pPr>
            <a:r>
              <a:rPr lang="fi-FI" sz="1400" dirty="0"/>
              <a:t>Campus-</a:t>
            </a:r>
            <a:r>
              <a:rPr lang="fi-FI" sz="1400" dirty="0" err="1"/>
              <a:t>aluelle</a:t>
            </a:r>
            <a:r>
              <a:rPr lang="fi-FI" sz="1400" dirty="0"/>
              <a:t> erittäin matalalämpöverkko Campus-alueelle, jolla jaellaan lämmityksen osuus, sekä erillinen matalalämpöverkko, jolla jaellaan lämpimän käyttöveden osuus. Yhteinen paluuputki molemmille verkoille.</a:t>
            </a:r>
          </a:p>
          <a:p>
            <a:pPr lvl="2">
              <a:spcBef>
                <a:spcPts val="600"/>
              </a:spcBef>
            </a:pPr>
            <a:r>
              <a:rPr lang="fi-FI" sz="1200" dirty="0"/>
              <a:t>Ns. kolmiputkijärjestelmä, kaksi menoputkea + yhteinen paluuputki.</a:t>
            </a:r>
            <a:endParaRPr lang="fi-FI" sz="1400" dirty="0"/>
          </a:p>
          <a:p>
            <a:pPr>
              <a:spcBef>
                <a:spcPts val="600"/>
              </a:spcBef>
            </a:pPr>
            <a:r>
              <a:rPr lang="fi-FI" sz="1600" dirty="0"/>
              <a:t>Verrattuna vaihtoehto 2:een:</a:t>
            </a:r>
          </a:p>
          <a:p>
            <a:pPr lvl="1">
              <a:spcBef>
                <a:spcPts val="600"/>
              </a:spcBef>
            </a:pPr>
            <a:r>
              <a:rPr lang="fi-FI" sz="1600" dirty="0"/>
              <a:t>Vähemmän liikkuvia osia rakennusten sisällä.</a:t>
            </a:r>
          </a:p>
          <a:p>
            <a:pPr lvl="1">
              <a:spcBef>
                <a:spcPts val="600"/>
              </a:spcBef>
            </a:pPr>
            <a:r>
              <a:rPr lang="fi-FI" sz="1600" dirty="0"/>
              <a:t>Suurempi maalämmön hyödynnettävyys.</a:t>
            </a:r>
          </a:p>
          <a:p>
            <a:pPr lvl="1">
              <a:spcBef>
                <a:spcPts val="600"/>
              </a:spcBef>
            </a:pPr>
            <a:r>
              <a:rPr lang="fi-FI" sz="1600" dirty="0"/>
              <a:t>Laitteistoinvestoinnit vähenevät, kun energiakeskuksella tehdään myös käyttövesi.</a:t>
            </a:r>
          </a:p>
          <a:p>
            <a:pPr lvl="1">
              <a:spcBef>
                <a:spcPts val="600"/>
              </a:spcBef>
            </a:pPr>
            <a:r>
              <a:rPr lang="fi-FI" sz="1600" dirty="0"/>
              <a:t>Verkkoinvestointi kasvaa, kun tarvitaan yksi lämmitysverkosto enemmän.</a:t>
            </a:r>
          </a:p>
          <a:p>
            <a:pPr lvl="1">
              <a:spcBef>
                <a:spcPts val="600"/>
              </a:spcBef>
            </a:pPr>
            <a:endParaRPr lang="fi-FI" sz="1600" dirty="0">
              <a:solidFill>
                <a:srgbClr val="FF0000"/>
              </a:solidFill>
            </a:endParaRPr>
          </a:p>
          <a:p>
            <a:pPr lvl="1">
              <a:spcBef>
                <a:spcPts val="600"/>
              </a:spcBef>
            </a:pPr>
            <a:endParaRPr lang="fi-FI" sz="1800" dirty="0"/>
          </a:p>
          <a:p>
            <a:pPr lvl="1">
              <a:spcBef>
                <a:spcPts val="600"/>
              </a:spcBef>
            </a:pPr>
            <a:endParaRPr lang="en-US" sz="1800" dirty="0"/>
          </a:p>
        </p:txBody>
      </p:sp>
      <p:sp>
        <p:nvSpPr>
          <p:cNvPr id="4" name="Päivämäärän paikkamerkki 3">
            <a:extLst>
              <a:ext uri="{FF2B5EF4-FFF2-40B4-BE49-F238E27FC236}">
                <a16:creationId xmlns:a16="http://schemas.microsoft.com/office/drawing/2014/main" id="{1E8C212A-1F1B-4CA6-BCAC-B23B1C23C0ED}"/>
              </a:ext>
            </a:extLst>
          </p:cNvPr>
          <p:cNvSpPr>
            <a:spLocks noGrp="1"/>
          </p:cNvSpPr>
          <p:nvPr>
            <p:ph type="dt" sz="half" idx="13"/>
          </p:nvPr>
        </p:nvSpPr>
        <p:spPr/>
        <p:txBody>
          <a:bodyPr/>
          <a:lstStyle/>
          <a:p>
            <a:fld id="{24CA0963-063A-401E-A910-E031BBF8931C}" type="datetime1">
              <a:rPr lang="fi-FI" smtClean="0"/>
              <a:t>17.12.2021</a:t>
            </a:fld>
            <a:endParaRPr lang="fi-FI" dirty="0"/>
          </a:p>
        </p:txBody>
      </p:sp>
      <p:pic>
        <p:nvPicPr>
          <p:cNvPr id="13" name="Content Placeholder 6" descr="Icon&#10;&#10;Description automatically generated with low confidence">
            <a:extLst>
              <a:ext uri="{FF2B5EF4-FFF2-40B4-BE49-F238E27FC236}">
                <a16:creationId xmlns:a16="http://schemas.microsoft.com/office/drawing/2014/main" id="{D18AF436-B2E3-4848-9848-100ECE0A3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3587" y="1556792"/>
            <a:ext cx="1800000" cy="1800000"/>
          </a:xfrm>
          <a:prstGeom prst="rect">
            <a:avLst/>
          </a:prstGeom>
        </p:spPr>
      </p:pic>
      <p:sp>
        <p:nvSpPr>
          <p:cNvPr id="14" name="TextBox 13">
            <a:extLst>
              <a:ext uri="{FF2B5EF4-FFF2-40B4-BE49-F238E27FC236}">
                <a16:creationId xmlns:a16="http://schemas.microsoft.com/office/drawing/2014/main" id="{03CBDDBF-C7EA-4DDF-B9FC-083011ABA4C6}"/>
              </a:ext>
            </a:extLst>
          </p:cNvPr>
          <p:cNvSpPr txBox="1"/>
          <p:nvPr/>
        </p:nvSpPr>
        <p:spPr>
          <a:xfrm>
            <a:off x="9098833" y="2993440"/>
            <a:ext cx="1116224" cy="276999"/>
          </a:xfrm>
          <a:prstGeom prst="rect">
            <a:avLst/>
          </a:prstGeom>
          <a:noFill/>
        </p:spPr>
        <p:txBody>
          <a:bodyPr wrap="square" rtlCol="0">
            <a:spAutoFit/>
          </a:bodyPr>
          <a:lstStyle/>
          <a:p>
            <a:pPr algn="l"/>
            <a:r>
              <a:rPr lang="fi-FI" sz="1200" dirty="0">
                <a:solidFill>
                  <a:schemeClr val="accent1"/>
                </a:solidFill>
              </a:rPr>
              <a:t>Energiakeskus</a:t>
            </a:r>
            <a:endParaRPr lang="en-US" sz="1200" dirty="0" err="1">
              <a:solidFill>
                <a:schemeClr val="accent1"/>
              </a:solidFill>
            </a:endParaRPr>
          </a:p>
        </p:txBody>
      </p:sp>
      <p:grpSp>
        <p:nvGrpSpPr>
          <p:cNvPr id="15" name="Group 14">
            <a:extLst>
              <a:ext uri="{FF2B5EF4-FFF2-40B4-BE49-F238E27FC236}">
                <a16:creationId xmlns:a16="http://schemas.microsoft.com/office/drawing/2014/main" id="{1AB29CE8-3588-4CC8-BD77-27D0BB25EF5F}"/>
              </a:ext>
            </a:extLst>
          </p:cNvPr>
          <p:cNvGrpSpPr/>
          <p:nvPr/>
        </p:nvGrpSpPr>
        <p:grpSpPr>
          <a:xfrm>
            <a:off x="7762545" y="4139999"/>
            <a:ext cx="3802196" cy="1714996"/>
            <a:chOff x="4487511" y="4388619"/>
            <a:chExt cx="3802196" cy="1714996"/>
          </a:xfrm>
        </p:grpSpPr>
        <p:pic>
          <p:nvPicPr>
            <p:cNvPr id="16" name="Picture 15" descr="A picture containing icon&#10;&#10;Description automatically generated">
              <a:extLst>
                <a:ext uri="{FF2B5EF4-FFF2-40B4-BE49-F238E27FC236}">
                  <a16:creationId xmlns:a16="http://schemas.microsoft.com/office/drawing/2014/main" id="{6C99D28F-B2D6-457F-B248-39E676D28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511" y="4388619"/>
              <a:ext cx="1352993" cy="1352993"/>
            </a:xfrm>
            <a:prstGeom prst="rect">
              <a:avLst/>
            </a:prstGeom>
          </p:spPr>
        </p:pic>
        <p:pic>
          <p:nvPicPr>
            <p:cNvPr id="17" name="Picture 16" descr="A picture containing icon&#10;&#10;Description automatically generated">
              <a:extLst>
                <a:ext uri="{FF2B5EF4-FFF2-40B4-BE49-F238E27FC236}">
                  <a16:creationId xmlns:a16="http://schemas.microsoft.com/office/drawing/2014/main" id="{F2E4D767-C643-42F0-9011-57F2E7D57A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912" y="4503284"/>
              <a:ext cx="1352993" cy="1352993"/>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507DEE79-C148-4DDB-8A87-B0141A20A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313" y="4612123"/>
              <a:ext cx="1352993" cy="1352993"/>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1C2F9A05-A5E1-4E45-86DC-3159001F3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6714" y="4720962"/>
              <a:ext cx="1352993" cy="1352993"/>
            </a:xfrm>
            <a:prstGeom prst="rect">
              <a:avLst/>
            </a:prstGeom>
          </p:spPr>
        </p:pic>
        <p:sp>
          <p:nvSpPr>
            <p:cNvPr id="20" name="TextBox 19">
              <a:extLst>
                <a:ext uri="{FF2B5EF4-FFF2-40B4-BE49-F238E27FC236}">
                  <a16:creationId xmlns:a16="http://schemas.microsoft.com/office/drawing/2014/main" id="{04202ED2-090E-4F94-BCB6-2B89064C6EC1}"/>
                </a:ext>
              </a:extLst>
            </p:cNvPr>
            <p:cNvSpPr txBox="1"/>
            <p:nvPr/>
          </p:nvSpPr>
          <p:spPr>
            <a:xfrm>
              <a:off x="5833527" y="5826616"/>
              <a:ext cx="1103187" cy="276999"/>
            </a:xfrm>
            <a:prstGeom prst="rect">
              <a:avLst/>
            </a:prstGeom>
            <a:noFill/>
          </p:spPr>
          <p:txBody>
            <a:bodyPr wrap="none" rtlCol="0">
              <a:spAutoFit/>
            </a:bodyPr>
            <a:lstStyle/>
            <a:p>
              <a:pPr algn="l"/>
              <a:r>
                <a:rPr lang="fi-FI" sz="1200" dirty="0">
                  <a:solidFill>
                    <a:schemeClr val="accent1"/>
                  </a:solidFill>
                </a:rPr>
                <a:t>Campus - alue </a:t>
              </a:r>
              <a:endParaRPr lang="en-US" sz="1200" dirty="0" err="1">
                <a:solidFill>
                  <a:schemeClr val="accent1"/>
                </a:solidFill>
              </a:endParaRPr>
            </a:p>
          </p:txBody>
        </p:sp>
      </p:grpSp>
      <p:sp>
        <p:nvSpPr>
          <p:cNvPr id="21" name="TextBox 20">
            <a:extLst>
              <a:ext uri="{FF2B5EF4-FFF2-40B4-BE49-F238E27FC236}">
                <a16:creationId xmlns:a16="http://schemas.microsoft.com/office/drawing/2014/main" id="{2E4BDD55-1A72-449B-A31E-2450E26CFF6C}"/>
              </a:ext>
            </a:extLst>
          </p:cNvPr>
          <p:cNvSpPr txBox="1"/>
          <p:nvPr/>
        </p:nvSpPr>
        <p:spPr>
          <a:xfrm>
            <a:off x="6049531" y="3029461"/>
            <a:ext cx="1008112" cy="276999"/>
          </a:xfrm>
          <a:prstGeom prst="rect">
            <a:avLst/>
          </a:prstGeom>
          <a:noFill/>
        </p:spPr>
        <p:txBody>
          <a:bodyPr wrap="square" rtlCol="0">
            <a:spAutoFit/>
          </a:bodyPr>
          <a:lstStyle/>
          <a:p>
            <a:pPr algn="l"/>
            <a:r>
              <a:rPr lang="fi-FI" sz="1200" dirty="0" err="1">
                <a:solidFill>
                  <a:schemeClr val="accent1"/>
                </a:solidFill>
              </a:rPr>
              <a:t>SoTe</a:t>
            </a:r>
            <a:r>
              <a:rPr lang="fi-FI" sz="1200" dirty="0">
                <a:solidFill>
                  <a:schemeClr val="accent1"/>
                </a:solidFill>
              </a:rPr>
              <a:t> - keskus</a:t>
            </a:r>
            <a:endParaRPr lang="en-US" sz="1200" dirty="0" err="1">
              <a:solidFill>
                <a:schemeClr val="accent1"/>
              </a:solidFill>
            </a:endParaRPr>
          </a:p>
        </p:txBody>
      </p:sp>
      <p:cxnSp>
        <p:nvCxnSpPr>
          <p:cNvPr id="22" name="Straight Connector 21">
            <a:extLst>
              <a:ext uri="{FF2B5EF4-FFF2-40B4-BE49-F238E27FC236}">
                <a16:creationId xmlns:a16="http://schemas.microsoft.com/office/drawing/2014/main" id="{FFCFE688-F0D1-484B-8535-F9AB73BC10D4}"/>
              </a:ext>
            </a:extLst>
          </p:cNvPr>
          <p:cNvCxnSpPr>
            <a:cxnSpLocks/>
          </p:cNvCxnSpPr>
          <p:nvPr/>
        </p:nvCxnSpPr>
        <p:spPr>
          <a:xfrm flipV="1">
            <a:off x="7301883" y="2547599"/>
            <a:ext cx="1664072" cy="1"/>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EA9FB70E-7B4E-4B11-A821-36A4C6EE9522}"/>
              </a:ext>
            </a:extLst>
          </p:cNvPr>
          <p:cNvCxnSpPr>
            <a:cxnSpLocks/>
          </p:cNvCxnSpPr>
          <p:nvPr/>
        </p:nvCxnSpPr>
        <p:spPr>
          <a:xfrm flipV="1">
            <a:off x="7300205" y="2689998"/>
            <a:ext cx="1665750" cy="1"/>
          </a:xfrm>
          <a:prstGeom prst="line">
            <a:avLst/>
          </a:prstGeom>
          <a:ln>
            <a:solidFill>
              <a:srgbClr val="0070C0"/>
            </a:solidFill>
          </a:ln>
        </p:spPr>
        <p:style>
          <a:lnRef idx="1">
            <a:schemeClr val="accent2"/>
          </a:lnRef>
          <a:fillRef idx="0">
            <a:schemeClr val="accent2"/>
          </a:fillRef>
          <a:effectRef idx="0">
            <a:schemeClr val="accent2"/>
          </a:effectRef>
          <a:fontRef idx="minor">
            <a:schemeClr val="tx1"/>
          </a:fontRef>
        </p:style>
      </p:cxnSp>
      <p:sp>
        <p:nvSpPr>
          <p:cNvPr id="24" name="TextBox 23">
            <a:extLst>
              <a:ext uri="{FF2B5EF4-FFF2-40B4-BE49-F238E27FC236}">
                <a16:creationId xmlns:a16="http://schemas.microsoft.com/office/drawing/2014/main" id="{4B76EDA0-A8FF-4EEA-A516-470AD44D4595}"/>
              </a:ext>
            </a:extLst>
          </p:cNvPr>
          <p:cNvSpPr txBox="1"/>
          <p:nvPr/>
        </p:nvSpPr>
        <p:spPr>
          <a:xfrm>
            <a:off x="7896683" y="2313824"/>
            <a:ext cx="474472" cy="200055"/>
          </a:xfrm>
          <a:prstGeom prst="rect">
            <a:avLst/>
          </a:prstGeom>
          <a:solidFill>
            <a:srgbClr val="C00000"/>
          </a:solidFill>
        </p:spPr>
        <p:txBody>
          <a:bodyPr wrap="square" rtlCol="0">
            <a:spAutoFit/>
          </a:bodyPr>
          <a:lstStyle/>
          <a:p>
            <a:pPr algn="l"/>
            <a:r>
              <a:rPr lang="fi-FI" sz="700" dirty="0">
                <a:solidFill>
                  <a:schemeClr val="bg1"/>
                </a:solidFill>
              </a:rPr>
              <a:t>65/45</a:t>
            </a:r>
            <a:endParaRPr lang="en-US" sz="700" dirty="0" err="1">
              <a:solidFill>
                <a:schemeClr val="bg1"/>
              </a:solidFill>
            </a:endParaRPr>
          </a:p>
        </p:txBody>
      </p:sp>
      <p:cxnSp>
        <p:nvCxnSpPr>
          <p:cNvPr id="25" name="Straight Connector 24">
            <a:extLst>
              <a:ext uri="{FF2B5EF4-FFF2-40B4-BE49-F238E27FC236}">
                <a16:creationId xmlns:a16="http://schemas.microsoft.com/office/drawing/2014/main" id="{7443BECF-EA90-45B7-9BBF-6E56C5C59341}"/>
              </a:ext>
            </a:extLst>
          </p:cNvPr>
          <p:cNvCxnSpPr>
            <a:cxnSpLocks/>
          </p:cNvCxnSpPr>
          <p:nvPr/>
        </p:nvCxnSpPr>
        <p:spPr>
          <a:xfrm>
            <a:off x="9637351" y="3229378"/>
            <a:ext cx="0" cy="1039618"/>
          </a:xfrm>
          <a:prstGeom prst="line">
            <a:avLst/>
          </a:prstGeom>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67BF6A7C-ECF3-4F89-8FC3-462CB1AB08BF}"/>
              </a:ext>
            </a:extLst>
          </p:cNvPr>
          <p:cNvCxnSpPr>
            <a:cxnSpLocks/>
          </p:cNvCxnSpPr>
          <p:nvPr/>
        </p:nvCxnSpPr>
        <p:spPr>
          <a:xfrm>
            <a:off x="9801161" y="3229378"/>
            <a:ext cx="0" cy="1039618"/>
          </a:xfrm>
          <a:prstGeom prst="line">
            <a:avLst/>
          </a:prstGeom>
          <a:ln>
            <a:solidFill>
              <a:srgbClr val="0070C0"/>
            </a:solidFill>
          </a:ln>
        </p:spPr>
        <p:style>
          <a:lnRef idx="1">
            <a:schemeClr val="accent2"/>
          </a:lnRef>
          <a:fillRef idx="0">
            <a:schemeClr val="accent2"/>
          </a:fillRef>
          <a:effectRef idx="0">
            <a:schemeClr val="accent2"/>
          </a:effectRef>
          <a:fontRef idx="minor">
            <a:schemeClr val="tx1"/>
          </a:fontRef>
        </p:style>
      </p:cxnSp>
      <p:sp>
        <p:nvSpPr>
          <p:cNvPr id="27" name="TextBox 26">
            <a:extLst>
              <a:ext uri="{FF2B5EF4-FFF2-40B4-BE49-F238E27FC236}">
                <a16:creationId xmlns:a16="http://schemas.microsoft.com/office/drawing/2014/main" id="{D8A7E57C-3FEB-48D5-9B0F-658FF0B4793D}"/>
              </a:ext>
            </a:extLst>
          </p:cNvPr>
          <p:cNvSpPr txBox="1"/>
          <p:nvPr/>
        </p:nvSpPr>
        <p:spPr>
          <a:xfrm>
            <a:off x="9108840" y="3695835"/>
            <a:ext cx="474472" cy="200055"/>
          </a:xfrm>
          <a:prstGeom prst="rect">
            <a:avLst/>
          </a:prstGeom>
          <a:solidFill>
            <a:srgbClr val="C00000"/>
          </a:solidFill>
        </p:spPr>
        <p:txBody>
          <a:bodyPr wrap="square" rtlCol="0">
            <a:spAutoFit/>
          </a:bodyPr>
          <a:lstStyle/>
          <a:p>
            <a:pPr algn="l"/>
            <a:r>
              <a:rPr lang="fi-FI" sz="700" dirty="0">
                <a:solidFill>
                  <a:schemeClr val="bg1"/>
                </a:solidFill>
              </a:rPr>
              <a:t>40/30</a:t>
            </a:r>
            <a:endParaRPr lang="en-US" sz="700" dirty="0" err="1">
              <a:solidFill>
                <a:schemeClr val="bg1"/>
              </a:solidFill>
            </a:endParaRPr>
          </a:p>
        </p:txBody>
      </p:sp>
      <p:sp>
        <p:nvSpPr>
          <p:cNvPr id="28" name="TextBox 27">
            <a:extLst>
              <a:ext uri="{FF2B5EF4-FFF2-40B4-BE49-F238E27FC236}">
                <a16:creationId xmlns:a16="http://schemas.microsoft.com/office/drawing/2014/main" id="{57485916-F339-4FCA-B4CD-9560238F12CF}"/>
              </a:ext>
            </a:extLst>
          </p:cNvPr>
          <p:cNvSpPr txBox="1"/>
          <p:nvPr/>
        </p:nvSpPr>
        <p:spPr>
          <a:xfrm>
            <a:off x="7418051" y="5393329"/>
            <a:ext cx="2330814" cy="461665"/>
          </a:xfrm>
          <a:prstGeom prst="rect">
            <a:avLst/>
          </a:prstGeom>
          <a:noFill/>
        </p:spPr>
        <p:txBody>
          <a:bodyPr wrap="square" rtlCol="0">
            <a:spAutoFit/>
          </a:bodyPr>
          <a:lstStyle/>
          <a:p>
            <a:pPr algn="l"/>
            <a:r>
              <a:rPr lang="fi-FI" sz="1200" dirty="0">
                <a:solidFill>
                  <a:schemeClr val="accent6"/>
                </a:solidFill>
              </a:rPr>
              <a:t>Lämmin käyttövesi  tuotetaan </a:t>
            </a:r>
            <a:br>
              <a:rPr lang="fi-FI" sz="1200" dirty="0">
                <a:solidFill>
                  <a:schemeClr val="accent6"/>
                </a:solidFill>
              </a:rPr>
            </a:br>
            <a:r>
              <a:rPr lang="fi-FI" sz="1200" dirty="0">
                <a:solidFill>
                  <a:schemeClr val="accent6"/>
                </a:solidFill>
              </a:rPr>
              <a:t>60 / 30 verkolla</a:t>
            </a:r>
            <a:endParaRPr lang="en-US" sz="1200" dirty="0" err="1">
              <a:solidFill>
                <a:schemeClr val="accent6"/>
              </a:solidFill>
            </a:endParaRPr>
          </a:p>
        </p:txBody>
      </p:sp>
      <p:pic>
        <p:nvPicPr>
          <p:cNvPr id="29" name="Content Placeholder 28" descr="A picture containing text&#10;&#10;Description automatically generated">
            <a:extLst>
              <a:ext uri="{FF2B5EF4-FFF2-40B4-BE49-F238E27FC236}">
                <a16:creationId xmlns:a16="http://schemas.microsoft.com/office/drawing/2014/main" id="{74BEC040-38ED-4EBF-A36A-97692A925202}"/>
              </a:ext>
            </a:extLst>
          </p:cNvPr>
          <p:cNvPicPr>
            <a:picLocks noGrp="1" noChangeAspect="1"/>
          </p:cNvPicPr>
          <p:nvPr>
            <p:ph idx="12"/>
          </p:nvPr>
        </p:nvPicPr>
        <p:blipFill>
          <a:blip r:embed="rId4">
            <a:extLst>
              <a:ext uri="{28A0092B-C50C-407E-A947-70E740481C1C}">
                <a14:useLocalDpi xmlns:a14="http://schemas.microsoft.com/office/drawing/2010/main" val="0"/>
              </a:ext>
            </a:extLst>
          </a:blip>
          <a:stretch>
            <a:fillRect/>
          </a:stretch>
        </p:blipFill>
        <p:spPr>
          <a:xfrm>
            <a:off x="8812573" y="1572071"/>
            <a:ext cx="1800000" cy="1800000"/>
          </a:xfrm>
          <a:prstGeom prst="rect">
            <a:avLst/>
          </a:prstGeom>
        </p:spPr>
      </p:pic>
      <p:cxnSp>
        <p:nvCxnSpPr>
          <p:cNvPr id="30" name="Straight Connector 29">
            <a:extLst>
              <a:ext uri="{FF2B5EF4-FFF2-40B4-BE49-F238E27FC236}">
                <a16:creationId xmlns:a16="http://schemas.microsoft.com/office/drawing/2014/main" id="{07411AC9-AED9-47AE-B351-4962E13E1656}"/>
              </a:ext>
            </a:extLst>
          </p:cNvPr>
          <p:cNvCxnSpPr>
            <a:cxnSpLocks/>
          </p:cNvCxnSpPr>
          <p:nvPr/>
        </p:nvCxnSpPr>
        <p:spPr>
          <a:xfrm>
            <a:off x="9931939" y="3229378"/>
            <a:ext cx="0" cy="1039618"/>
          </a:xfrm>
          <a:prstGeom prst="line">
            <a:avLst/>
          </a:prstGeom>
        </p:spPr>
        <p:style>
          <a:lnRef idx="1">
            <a:schemeClr val="accent2"/>
          </a:lnRef>
          <a:fillRef idx="0">
            <a:schemeClr val="accent2"/>
          </a:fillRef>
          <a:effectRef idx="0">
            <a:schemeClr val="accent2"/>
          </a:effectRef>
          <a:fontRef idx="minor">
            <a:schemeClr val="tx1"/>
          </a:fontRef>
        </p:style>
      </p:cxnSp>
      <p:sp>
        <p:nvSpPr>
          <p:cNvPr id="31" name="TextBox 30">
            <a:extLst>
              <a:ext uri="{FF2B5EF4-FFF2-40B4-BE49-F238E27FC236}">
                <a16:creationId xmlns:a16="http://schemas.microsoft.com/office/drawing/2014/main" id="{158E85FF-0093-4C54-AEFC-E668EF31F674}"/>
              </a:ext>
            </a:extLst>
          </p:cNvPr>
          <p:cNvSpPr txBox="1"/>
          <p:nvPr/>
        </p:nvSpPr>
        <p:spPr>
          <a:xfrm>
            <a:off x="10035076" y="3689892"/>
            <a:ext cx="474472" cy="200055"/>
          </a:xfrm>
          <a:prstGeom prst="rect">
            <a:avLst/>
          </a:prstGeom>
          <a:solidFill>
            <a:srgbClr val="C00000"/>
          </a:solidFill>
        </p:spPr>
        <p:txBody>
          <a:bodyPr wrap="square" rtlCol="0">
            <a:spAutoFit/>
          </a:bodyPr>
          <a:lstStyle/>
          <a:p>
            <a:pPr algn="l"/>
            <a:r>
              <a:rPr lang="fi-FI" sz="700" dirty="0">
                <a:solidFill>
                  <a:schemeClr val="bg1"/>
                </a:solidFill>
              </a:rPr>
              <a:t>60/30</a:t>
            </a:r>
            <a:endParaRPr lang="en-US" sz="700" dirty="0" err="1">
              <a:solidFill>
                <a:schemeClr val="bg1"/>
              </a:solidFill>
            </a:endParaRPr>
          </a:p>
        </p:txBody>
      </p:sp>
    </p:spTree>
    <p:extLst>
      <p:ext uri="{BB962C8B-B14F-4D97-AF65-F5344CB8AC3E}">
        <p14:creationId xmlns:p14="http://schemas.microsoft.com/office/powerpoint/2010/main" val="355357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D6BFEAE-0ACA-412C-9279-AF07AC540C78}"/>
              </a:ext>
            </a:extLst>
          </p:cNvPr>
          <p:cNvSpPr>
            <a:spLocks noGrp="1"/>
          </p:cNvSpPr>
          <p:nvPr>
            <p:ph type="title"/>
          </p:nvPr>
        </p:nvSpPr>
        <p:spPr/>
        <p:txBody>
          <a:bodyPr/>
          <a:lstStyle/>
          <a:p>
            <a:r>
              <a:rPr lang="fi-FI" dirty="0"/>
              <a:t>Alueverkkotarkastelu</a:t>
            </a:r>
            <a:endParaRPr lang="en-US" dirty="0"/>
          </a:p>
        </p:txBody>
      </p:sp>
      <p:sp>
        <p:nvSpPr>
          <p:cNvPr id="12" name="Text Placeholder 11">
            <a:extLst>
              <a:ext uri="{FF2B5EF4-FFF2-40B4-BE49-F238E27FC236}">
                <a16:creationId xmlns:a16="http://schemas.microsoft.com/office/drawing/2014/main" id="{41B71D4D-D8AE-4FA5-9626-AF7853284272}"/>
              </a:ext>
            </a:extLst>
          </p:cNvPr>
          <p:cNvSpPr>
            <a:spLocks noGrp="1"/>
          </p:cNvSpPr>
          <p:nvPr>
            <p:ph type="body" sz="quarter" idx="15"/>
          </p:nvPr>
        </p:nvSpPr>
        <p:spPr/>
        <p:txBody>
          <a:bodyPr/>
          <a:lstStyle/>
          <a:p>
            <a:r>
              <a:rPr lang="fi-FI" dirty="0"/>
              <a:t>Valittu alueverkko</a:t>
            </a:r>
            <a:endParaRPr lang="en-US" dirty="0"/>
          </a:p>
        </p:txBody>
      </p:sp>
      <p:sp>
        <p:nvSpPr>
          <p:cNvPr id="10" name="Content Placeholder 9">
            <a:extLst>
              <a:ext uri="{FF2B5EF4-FFF2-40B4-BE49-F238E27FC236}">
                <a16:creationId xmlns:a16="http://schemas.microsoft.com/office/drawing/2014/main" id="{7A4DBF4A-1BE2-400E-9AAB-77C39151BB1F}"/>
              </a:ext>
            </a:extLst>
          </p:cNvPr>
          <p:cNvSpPr>
            <a:spLocks noGrp="1"/>
          </p:cNvSpPr>
          <p:nvPr>
            <p:ph idx="1"/>
          </p:nvPr>
        </p:nvSpPr>
        <p:spPr>
          <a:xfrm>
            <a:off x="706608" y="2131704"/>
            <a:ext cx="5295738" cy="3788345"/>
          </a:xfrm>
        </p:spPr>
        <p:txBody>
          <a:bodyPr/>
          <a:lstStyle/>
          <a:p>
            <a:pPr>
              <a:spcBef>
                <a:spcPts val="600"/>
              </a:spcBef>
            </a:pPr>
            <a:r>
              <a:rPr lang="fi-FI" sz="2000" dirty="0"/>
              <a:t>Analyysin perustella valittiin vaihtoehto 1, jossa alueella on yhteinen matalalämpöverkko.</a:t>
            </a:r>
          </a:p>
          <a:p>
            <a:pPr lvl="1">
              <a:spcBef>
                <a:spcPts val="600"/>
              </a:spcBef>
            </a:pPr>
            <a:r>
              <a:rPr lang="fi-FI" sz="1800" dirty="0"/>
              <a:t>Alhaisimmat investointikustannukset.</a:t>
            </a:r>
          </a:p>
          <a:p>
            <a:pPr lvl="1">
              <a:spcBef>
                <a:spcPts val="600"/>
              </a:spcBef>
            </a:pPr>
            <a:r>
              <a:rPr lang="fi-FI" sz="1800" dirty="0"/>
              <a:t>Helpoin huollettavuus ja operointi.</a:t>
            </a:r>
          </a:p>
          <a:p>
            <a:pPr lvl="1">
              <a:spcBef>
                <a:spcPts val="600"/>
              </a:spcBef>
            </a:pPr>
            <a:r>
              <a:rPr lang="fi-FI" sz="1800" dirty="0"/>
              <a:t>Suurin potentiaali hyödyntää maalämpöä.</a:t>
            </a:r>
          </a:p>
        </p:txBody>
      </p:sp>
      <p:sp>
        <p:nvSpPr>
          <p:cNvPr id="4" name="Päivämäärän paikkamerkki 3">
            <a:extLst>
              <a:ext uri="{FF2B5EF4-FFF2-40B4-BE49-F238E27FC236}">
                <a16:creationId xmlns:a16="http://schemas.microsoft.com/office/drawing/2014/main" id="{1E8C212A-1F1B-4CA6-BCAC-B23B1C23C0ED}"/>
              </a:ext>
            </a:extLst>
          </p:cNvPr>
          <p:cNvSpPr>
            <a:spLocks noGrp="1"/>
          </p:cNvSpPr>
          <p:nvPr>
            <p:ph type="dt" sz="half" idx="13"/>
          </p:nvPr>
        </p:nvSpPr>
        <p:spPr/>
        <p:txBody>
          <a:bodyPr/>
          <a:lstStyle/>
          <a:p>
            <a:fld id="{24CA0963-063A-401E-A910-E031BBF8931C}" type="datetime1">
              <a:rPr lang="fi-FI" smtClean="0"/>
              <a:t>17.12.2021</a:t>
            </a:fld>
            <a:endParaRPr lang="fi-FI"/>
          </a:p>
        </p:txBody>
      </p:sp>
      <p:pic>
        <p:nvPicPr>
          <p:cNvPr id="13" name="Content Placeholder 6" descr="Icon&#10;&#10;Description automatically generated with low confidence">
            <a:extLst>
              <a:ext uri="{FF2B5EF4-FFF2-40B4-BE49-F238E27FC236}">
                <a16:creationId xmlns:a16="http://schemas.microsoft.com/office/drawing/2014/main" id="{D18AF436-B2E3-4848-9848-100ECE0A3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3587" y="1556792"/>
            <a:ext cx="1800000" cy="1800000"/>
          </a:xfrm>
          <a:prstGeom prst="rect">
            <a:avLst/>
          </a:prstGeom>
        </p:spPr>
      </p:pic>
      <p:sp>
        <p:nvSpPr>
          <p:cNvPr id="14" name="TextBox 13">
            <a:extLst>
              <a:ext uri="{FF2B5EF4-FFF2-40B4-BE49-F238E27FC236}">
                <a16:creationId xmlns:a16="http://schemas.microsoft.com/office/drawing/2014/main" id="{03CBDDBF-C7EA-4DDF-B9FC-083011ABA4C6}"/>
              </a:ext>
            </a:extLst>
          </p:cNvPr>
          <p:cNvSpPr txBox="1"/>
          <p:nvPr/>
        </p:nvSpPr>
        <p:spPr>
          <a:xfrm>
            <a:off x="9098833" y="2993440"/>
            <a:ext cx="1116224" cy="276999"/>
          </a:xfrm>
          <a:prstGeom prst="rect">
            <a:avLst/>
          </a:prstGeom>
          <a:noFill/>
        </p:spPr>
        <p:txBody>
          <a:bodyPr wrap="square" rtlCol="0">
            <a:spAutoFit/>
          </a:bodyPr>
          <a:lstStyle/>
          <a:p>
            <a:pPr algn="l"/>
            <a:r>
              <a:rPr lang="fi-FI" sz="1200" dirty="0">
                <a:solidFill>
                  <a:schemeClr val="accent1"/>
                </a:solidFill>
              </a:rPr>
              <a:t>Energiakeskus</a:t>
            </a:r>
            <a:endParaRPr lang="en-US" sz="1200" dirty="0" err="1">
              <a:solidFill>
                <a:schemeClr val="accent1"/>
              </a:solidFill>
            </a:endParaRPr>
          </a:p>
        </p:txBody>
      </p:sp>
      <p:grpSp>
        <p:nvGrpSpPr>
          <p:cNvPr id="15" name="Group 14">
            <a:extLst>
              <a:ext uri="{FF2B5EF4-FFF2-40B4-BE49-F238E27FC236}">
                <a16:creationId xmlns:a16="http://schemas.microsoft.com/office/drawing/2014/main" id="{1AB29CE8-3588-4CC8-BD77-27D0BB25EF5F}"/>
              </a:ext>
            </a:extLst>
          </p:cNvPr>
          <p:cNvGrpSpPr/>
          <p:nvPr/>
        </p:nvGrpSpPr>
        <p:grpSpPr>
          <a:xfrm>
            <a:off x="6470057" y="3479571"/>
            <a:ext cx="3802196" cy="1714996"/>
            <a:chOff x="4487511" y="4388619"/>
            <a:chExt cx="3802196" cy="1714996"/>
          </a:xfrm>
        </p:grpSpPr>
        <p:pic>
          <p:nvPicPr>
            <p:cNvPr id="16" name="Picture 15" descr="A picture containing icon&#10;&#10;Description automatically generated">
              <a:extLst>
                <a:ext uri="{FF2B5EF4-FFF2-40B4-BE49-F238E27FC236}">
                  <a16:creationId xmlns:a16="http://schemas.microsoft.com/office/drawing/2014/main" id="{6C99D28F-B2D6-457F-B248-39E676D28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511" y="4388619"/>
              <a:ext cx="1352993" cy="1352993"/>
            </a:xfrm>
            <a:prstGeom prst="rect">
              <a:avLst/>
            </a:prstGeom>
          </p:spPr>
        </p:pic>
        <p:pic>
          <p:nvPicPr>
            <p:cNvPr id="17" name="Picture 16" descr="A picture containing icon&#10;&#10;Description automatically generated">
              <a:extLst>
                <a:ext uri="{FF2B5EF4-FFF2-40B4-BE49-F238E27FC236}">
                  <a16:creationId xmlns:a16="http://schemas.microsoft.com/office/drawing/2014/main" id="{F2E4D767-C643-42F0-9011-57F2E7D57A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912" y="4503284"/>
              <a:ext cx="1352993" cy="1352993"/>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507DEE79-C148-4DDB-8A87-B0141A20A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313" y="4612123"/>
              <a:ext cx="1352993" cy="1352993"/>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1C2F9A05-A5E1-4E45-86DC-3159001F3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6714" y="4720962"/>
              <a:ext cx="1352993" cy="1352993"/>
            </a:xfrm>
            <a:prstGeom prst="rect">
              <a:avLst/>
            </a:prstGeom>
          </p:spPr>
        </p:pic>
        <p:sp>
          <p:nvSpPr>
            <p:cNvPr id="20" name="TextBox 19">
              <a:extLst>
                <a:ext uri="{FF2B5EF4-FFF2-40B4-BE49-F238E27FC236}">
                  <a16:creationId xmlns:a16="http://schemas.microsoft.com/office/drawing/2014/main" id="{04202ED2-090E-4F94-BCB6-2B89064C6EC1}"/>
                </a:ext>
              </a:extLst>
            </p:cNvPr>
            <p:cNvSpPr txBox="1"/>
            <p:nvPr/>
          </p:nvSpPr>
          <p:spPr>
            <a:xfrm>
              <a:off x="5833527" y="5826616"/>
              <a:ext cx="1103187" cy="276999"/>
            </a:xfrm>
            <a:prstGeom prst="rect">
              <a:avLst/>
            </a:prstGeom>
            <a:noFill/>
          </p:spPr>
          <p:txBody>
            <a:bodyPr wrap="none" rtlCol="0">
              <a:spAutoFit/>
            </a:bodyPr>
            <a:lstStyle/>
            <a:p>
              <a:pPr algn="l"/>
              <a:r>
                <a:rPr lang="fi-FI" sz="1200" dirty="0">
                  <a:solidFill>
                    <a:schemeClr val="accent1"/>
                  </a:solidFill>
                </a:rPr>
                <a:t>Campus - alue </a:t>
              </a:r>
              <a:endParaRPr lang="en-US" sz="1200" dirty="0" err="1">
                <a:solidFill>
                  <a:schemeClr val="accent1"/>
                </a:solidFill>
              </a:endParaRPr>
            </a:p>
          </p:txBody>
        </p:sp>
      </p:grpSp>
      <p:sp>
        <p:nvSpPr>
          <p:cNvPr id="21" name="TextBox 20">
            <a:extLst>
              <a:ext uri="{FF2B5EF4-FFF2-40B4-BE49-F238E27FC236}">
                <a16:creationId xmlns:a16="http://schemas.microsoft.com/office/drawing/2014/main" id="{2E4BDD55-1A72-449B-A31E-2450E26CFF6C}"/>
              </a:ext>
            </a:extLst>
          </p:cNvPr>
          <p:cNvSpPr txBox="1"/>
          <p:nvPr/>
        </p:nvSpPr>
        <p:spPr>
          <a:xfrm>
            <a:off x="6049531" y="3029461"/>
            <a:ext cx="1008112" cy="276999"/>
          </a:xfrm>
          <a:prstGeom prst="rect">
            <a:avLst/>
          </a:prstGeom>
          <a:noFill/>
        </p:spPr>
        <p:txBody>
          <a:bodyPr wrap="square" rtlCol="0">
            <a:spAutoFit/>
          </a:bodyPr>
          <a:lstStyle/>
          <a:p>
            <a:pPr algn="l"/>
            <a:r>
              <a:rPr lang="fi-FI" sz="1200" dirty="0" err="1">
                <a:solidFill>
                  <a:schemeClr val="accent1"/>
                </a:solidFill>
              </a:rPr>
              <a:t>SoTe</a:t>
            </a:r>
            <a:r>
              <a:rPr lang="fi-FI" sz="1200" dirty="0">
                <a:solidFill>
                  <a:schemeClr val="accent1"/>
                </a:solidFill>
              </a:rPr>
              <a:t> - keskus</a:t>
            </a:r>
            <a:endParaRPr lang="en-US" sz="1200" dirty="0" err="1">
              <a:solidFill>
                <a:schemeClr val="accent1"/>
              </a:solidFill>
            </a:endParaRPr>
          </a:p>
        </p:txBody>
      </p:sp>
      <p:cxnSp>
        <p:nvCxnSpPr>
          <p:cNvPr id="22" name="Straight Connector 21">
            <a:extLst>
              <a:ext uri="{FF2B5EF4-FFF2-40B4-BE49-F238E27FC236}">
                <a16:creationId xmlns:a16="http://schemas.microsoft.com/office/drawing/2014/main" id="{FFCFE688-F0D1-484B-8535-F9AB73BC10D4}"/>
              </a:ext>
            </a:extLst>
          </p:cNvPr>
          <p:cNvCxnSpPr>
            <a:cxnSpLocks/>
          </p:cNvCxnSpPr>
          <p:nvPr/>
        </p:nvCxnSpPr>
        <p:spPr>
          <a:xfrm flipV="1">
            <a:off x="7301883" y="2547599"/>
            <a:ext cx="1664072" cy="1"/>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EA9FB70E-7B4E-4B11-A821-36A4C6EE9522}"/>
              </a:ext>
            </a:extLst>
          </p:cNvPr>
          <p:cNvCxnSpPr>
            <a:cxnSpLocks/>
          </p:cNvCxnSpPr>
          <p:nvPr/>
        </p:nvCxnSpPr>
        <p:spPr>
          <a:xfrm flipV="1">
            <a:off x="7300205" y="2689998"/>
            <a:ext cx="1665750" cy="1"/>
          </a:xfrm>
          <a:prstGeom prst="line">
            <a:avLst/>
          </a:prstGeom>
          <a:ln>
            <a:solidFill>
              <a:srgbClr val="0070C0"/>
            </a:solidFill>
          </a:ln>
        </p:spPr>
        <p:style>
          <a:lnRef idx="1">
            <a:schemeClr val="accent2"/>
          </a:lnRef>
          <a:fillRef idx="0">
            <a:schemeClr val="accent2"/>
          </a:fillRef>
          <a:effectRef idx="0">
            <a:schemeClr val="accent2"/>
          </a:effectRef>
          <a:fontRef idx="minor">
            <a:schemeClr val="tx1"/>
          </a:fontRef>
        </p:style>
      </p:cxnSp>
      <p:sp>
        <p:nvSpPr>
          <p:cNvPr id="24" name="TextBox 23">
            <a:extLst>
              <a:ext uri="{FF2B5EF4-FFF2-40B4-BE49-F238E27FC236}">
                <a16:creationId xmlns:a16="http://schemas.microsoft.com/office/drawing/2014/main" id="{4B76EDA0-A8FF-4EEA-A516-470AD44D4595}"/>
              </a:ext>
            </a:extLst>
          </p:cNvPr>
          <p:cNvSpPr txBox="1"/>
          <p:nvPr/>
        </p:nvSpPr>
        <p:spPr>
          <a:xfrm>
            <a:off x="7896683" y="2313824"/>
            <a:ext cx="474472" cy="200055"/>
          </a:xfrm>
          <a:prstGeom prst="rect">
            <a:avLst/>
          </a:prstGeom>
          <a:solidFill>
            <a:srgbClr val="C00000"/>
          </a:solidFill>
        </p:spPr>
        <p:txBody>
          <a:bodyPr wrap="square" rtlCol="0">
            <a:spAutoFit/>
          </a:bodyPr>
          <a:lstStyle/>
          <a:p>
            <a:pPr algn="l"/>
            <a:r>
              <a:rPr lang="fi-FI" sz="700" dirty="0">
                <a:solidFill>
                  <a:schemeClr val="bg1"/>
                </a:solidFill>
              </a:rPr>
              <a:t>65/45</a:t>
            </a:r>
            <a:endParaRPr lang="en-US" sz="700" dirty="0" err="1">
              <a:solidFill>
                <a:schemeClr val="bg1"/>
              </a:solidFill>
            </a:endParaRPr>
          </a:p>
        </p:txBody>
      </p:sp>
      <p:cxnSp>
        <p:nvCxnSpPr>
          <p:cNvPr id="25" name="Straight Connector 24">
            <a:extLst>
              <a:ext uri="{FF2B5EF4-FFF2-40B4-BE49-F238E27FC236}">
                <a16:creationId xmlns:a16="http://schemas.microsoft.com/office/drawing/2014/main" id="{7443BECF-EA90-45B7-9BBF-6E56C5C59341}"/>
              </a:ext>
            </a:extLst>
          </p:cNvPr>
          <p:cNvCxnSpPr>
            <a:cxnSpLocks/>
          </p:cNvCxnSpPr>
          <p:nvPr/>
        </p:nvCxnSpPr>
        <p:spPr>
          <a:xfrm>
            <a:off x="8344863" y="2568950"/>
            <a:ext cx="0" cy="1039618"/>
          </a:xfrm>
          <a:prstGeom prst="line">
            <a:avLst/>
          </a:prstGeom>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67BF6A7C-ECF3-4F89-8FC3-462CB1AB08BF}"/>
              </a:ext>
            </a:extLst>
          </p:cNvPr>
          <p:cNvCxnSpPr>
            <a:cxnSpLocks/>
          </p:cNvCxnSpPr>
          <p:nvPr/>
        </p:nvCxnSpPr>
        <p:spPr>
          <a:xfrm>
            <a:off x="8508673" y="2689998"/>
            <a:ext cx="0" cy="918570"/>
          </a:xfrm>
          <a:prstGeom prst="line">
            <a:avLst/>
          </a:prstGeom>
          <a:ln>
            <a:solidFill>
              <a:srgbClr val="0070C0"/>
            </a:solidFill>
          </a:ln>
        </p:spPr>
        <p:style>
          <a:lnRef idx="1">
            <a:schemeClr val="accent2"/>
          </a:lnRef>
          <a:fillRef idx="0">
            <a:schemeClr val="accent2"/>
          </a:fillRef>
          <a:effectRef idx="0">
            <a:schemeClr val="accent2"/>
          </a:effectRef>
          <a:fontRef idx="minor">
            <a:schemeClr val="tx1"/>
          </a:fontRef>
        </p:style>
      </p:cxnSp>
      <p:sp>
        <p:nvSpPr>
          <p:cNvPr id="27" name="TextBox 26">
            <a:extLst>
              <a:ext uri="{FF2B5EF4-FFF2-40B4-BE49-F238E27FC236}">
                <a16:creationId xmlns:a16="http://schemas.microsoft.com/office/drawing/2014/main" id="{D8A7E57C-3FEB-48D5-9B0F-658FF0B4793D}"/>
              </a:ext>
            </a:extLst>
          </p:cNvPr>
          <p:cNvSpPr txBox="1"/>
          <p:nvPr/>
        </p:nvSpPr>
        <p:spPr>
          <a:xfrm>
            <a:off x="7788363" y="3144661"/>
            <a:ext cx="474472" cy="200055"/>
          </a:xfrm>
          <a:prstGeom prst="rect">
            <a:avLst/>
          </a:prstGeom>
          <a:solidFill>
            <a:srgbClr val="C00000"/>
          </a:solidFill>
        </p:spPr>
        <p:txBody>
          <a:bodyPr wrap="square" rtlCol="0">
            <a:spAutoFit/>
          </a:bodyPr>
          <a:lstStyle/>
          <a:p>
            <a:pPr algn="l"/>
            <a:r>
              <a:rPr lang="fi-FI" sz="700" dirty="0">
                <a:solidFill>
                  <a:schemeClr val="bg1"/>
                </a:solidFill>
              </a:rPr>
              <a:t>65/30</a:t>
            </a:r>
            <a:endParaRPr lang="en-US" sz="700" dirty="0" err="1">
              <a:solidFill>
                <a:schemeClr val="bg1"/>
              </a:solidFill>
            </a:endParaRPr>
          </a:p>
        </p:txBody>
      </p:sp>
      <p:pic>
        <p:nvPicPr>
          <p:cNvPr id="29" name="Content Placeholder 28" descr="A picture containing text&#10;&#10;Description automatically generated">
            <a:extLst>
              <a:ext uri="{FF2B5EF4-FFF2-40B4-BE49-F238E27FC236}">
                <a16:creationId xmlns:a16="http://schemas.microsoft.com/office/drawing/2014/main" id="{74BEC040-38ED-4EBF-A36A-97692A925202}"/>
              </a:ext>
            </a:extLst>
          </p:cNvPr>
          <p:cNvPicPr>
            <a:picLocks noGrp="1" noChangeAspect="1"/>
          </p:cNvPicPr>
          <p:nvPr>
            <p:ph idx="12"/>
          </p:nvPr>
        </p:nvPicPr>
        <p:blipFill>
          <a:blip r:embed="rId4">
            <a:extLst>
              <a:ext uri="{28A0092B-C50C-407E-A947-70E740481C1C}">
                <a14:useLocalDpi xmlns:a14="http://schemas.microsoft.com/office/drawing/2010/main" val="0"/>
              </a:ext>
            </a:extLst>
          </a:blip>
          <a:stretch>
            <a:fillRect/>
          </a:stretch>
        </p:blipFill>
        <p:spPr>
          <a:xfrm>
            <a:off x="8812573" y="1572071"/>
            <a:ext cx="1800000" cy="1800000"/>
          </a:xfrm>
          <a:prstGeom prst="rect">
            <a:avLst/>
          </a:prstGeom>
        </p:spPr>
      </p:pic>
    </p:spTree>
    <p:extLst>
      <p:ext uri="{BB962C8B-B14F-4D97-AF65-F5344CB8AC3E}">
        <p14:creationId xmlns:p14="http://schemas.microsoft.com/office/powerpoint/2010/main" val="254975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D109BA-B290-4AE1-BD1F-BA8F26BB0440}"/>
              </a:ext>
            </a:extLst>
          </p:cNvPr>
          <p:cNvSpPr>
            <a:spLocks noGrp="1"/>
          </p:cNvSpPr>
          <p:nvPr>
            <p:ph type="title"/>
          </p:nvPr>
        </p:nvSpPr>
        <p:spPr/>
        <p:txBody>
          <a:bodyPr/>
          <a:lstStyle/>
          <a:p>
            <a:r>
              <a:rPr lang="fi-FI" dirty="0"/>
              <a:t>Alueverkkotarkastelu</a:t>
            </a:r>
          </a:p>
        </p:txBody>
      </p:sp>
      <p:sp>
        <p:nvSpPr>
          <p:cNvPr id="8" name="Tekstin paikkamerkki 7">
            <a:extLst>
              <a:ext uri="{FF2B5EF4-FFF2-40B4-BE49-F238E27FC236}">
                <a16:creationId xmlns:a16="http://schemas.microsoft.com/office/drawing/2014/main" id="{BD2ED8D8-21A3-41C5-B1F9-2AB43AEF1BBD}"/>
              </a:ext>
            </a:extLst>
          </p:cNvPr>
          <p:cNvSpPr>
            <a:spLocks noGrp="1"/>
          </p:cNvSpPr>
          <p:nvPr>
            <p:ph type="body" sz="quarter" idx="15"/>
          </p:nvPr>
        </p:nvSpPr>
        <p:spPr>
          <a:xfrm>
            <a:off x="706438" y="1389063"/>
            <a:ext cx="5821610" cy="514350"/>
          </a:xfrm>
        </p:spPr>
        <p:txBody>
          <a:bodyPr/>
          <a:lstStyle/>
          <a:p>
            <a:r>
              <a:rPr lang="fi-FI" dirty="0"/>
              <a:t>Valitun järjestelmän mitoitus</a:t>
            </a:r>
          </a:p>
        </p:txBody>
      </p:sp>
      <p:pic>
        <p:nvPicPr>
          <p:cNvPr id="10" name="Sisällön paikkamerkki 9">
            <a:extLst>
              <a:ext uri="{FF2B5EF4-FFF2-40B4-BE49-F238E27FC236}">
                <a16:creationId xmlns:a16="http://schemas.microsoft.com/office/drawing/2014/main" id="{A7C45C39-FB6B-420A-BCCF-1CB0D833478D}"/>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340933" y="1"/>
            <a:ext cx="4851067" cy="6858000"/>
          </a:xfrm>
        </p:spPr>
      </p:pic>
      <p:sp>
        <p:nvSpPr>
          <p:cNvPr id="6" name="Päivämäärän paikkamerkki 5">
            <a:extLst>
              <a:ext uri="{FF2B5EF4-FFF2-40B4-BE49-F238E27FC236}">
                <a16:creationId xmlns:a16="http://schemas.microsoft.com/office/drawing/2014/main" id="{D9C2C030-1AC2-4B81-A790-246C828E4EAF}"/>
              </a:ext>
            </a:extLst>
          </p:cNvPr>
          <p:cNvSpPr>
            <a:spLocks noGrp="1"/>
          </p:cNvSpPr>
          <p:nvPr>
            <p:ph type="dt" sz="half" idx="12"/>
          </p:nvPr>
        </p:nvSpPr>
        <p:spPr/>
        <p:txBody>
          <a:bodyPr/>
          <a:lstStyle/>
          <a:p>
            <a:fld id="{3CCCA4CD-6F14-41D3-88DB-F496CB99EC98}" type="datetime1">
              <a:rPr lang="fi-FI" smtClean="0"/>
              <a:t>17.12.2021</a:t>
            </a:fld>
            <a:endParaRPr lang="fi-FI"/>
          </a:p>
        </p:txBody>
      </p:sp>
      <p:sp>
        <p:nvSpPr>
          <p:cNvPr id="11" name="Content Placeholder 9">
            <a:extLst>
              <a:ext uri="{FF2B5EF4-FFF2-40B4-BE49-F238E27FC236}">
                <a16:creationId xmlns:a16="http://schemas.microsoft.com/office/drawing/2014/main" id="{361F4185-A9AC-4078-B715-3003B3006AC1}"/>
              </a:ext>
            </a:extLst>
          </p:cNvPr>
          <p:cNvSpPr txBox="1">
            <a:spLocks/>
          </p:cNvSpPr>
          <p:nvPr/>
        </p:nvSpPr>
        <p:spPr>
          <a:xfrm>
            <a:off x="706608" y="2131704"/>
            <a:ext cx="6469512" cy="3788345"/>
          </a:xfrm>
          <a:prstGeom prst="rect">
            <a:avLst/>
          </a:prstGeom>
        </p:spPr>
        <p:txBody>
          <a:bodyPr/>
          <a:lstStyle>
            <a:lvl1pPr marL="457189" indent="-457189"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2400" kern="1200">
                <a:solidFill>
                  <a:srgbClr val="5A5A5A"/>
                </a:solidFill>
                <a:latin typeface="+mn-lt"/>
                <a:ea typeface="+mn-ea"/>
                <a:cs typeface="+mn-cs"/>
              </a:defRPr>
            </a:lvl1pPr>
            <a:lvl2pPr marL="990575" indent="-380990"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2200" kern="1200">
                <a:solidFill>
                  <a:srgbClr val="5A5A5A"/>
                </a:solidFill>
                <a:latin typeface="+mn-lt"/>
                <a:ea typeface="+mn-ea"/>
                <a:cs typeface="+mn-cs"/>
              </a:defRPr>
            </a:lvl2pPr>
            <a:lvl3pPr marL="1523962" indent="-304792"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2000" kern="1200">
                <a:solidFill>
                  <a:srgbClr val="5A5A5A"/>
                </a:solidFill>
                <a:latin typeface="+mn-lt"/>
                <a:ea typeface="+mn-ea"/>
                <a:cs typeface="+mn-cs"/>
              </a:defRPr>
            </a:lvl3pPr>
            <a:lvl4pPr marL="2133547" indent="-304792"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1800" kern="1200">
                <a:solidFill>
                  <a:srgbClr val="5A5A5A"/>
                </a:solidFill>
                <a:latin typeface="+mn-lt"/>
                <a:ea typeface="+mn-ea"/>
                <a:cs typeface="+mn-cs"/>
              </a:defRPr>
            </a:lvl4pPr>
            <a:lvl5pPr marL="2743131" indent="-304792"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1800" kern="1200">
                <a:solidFill>
                  <a:srgbClr val="5A5A5A"/>
                </a:solidFill>
                <a:latin typeface="+mn-lt"/>
                <a:ea typeface="+mn-ea"/>
                <a:cs typeface="+mn-cs"/>
              </a:defRPr>
            </a:lvl5pPr>
            <a:lvl6pPr marL="3352716" indent="-304792" algn="l" defTabSz="609585" rtl="0" eaLnBrk="1" latinLnBrk="0" hangingPunct="1">
              <a:spcBef>
                <a:spcPct val="20000"/>
              </a:spcBef>
              <a:buClr>
                <a:schemeClr val="accent6"/>
              </a:buClr>
              <a:buFont typeface="Arial" panose="020B0604020202020204" pitchFamily="34" charset="0"/>
              <a:buChar char="•"/>
              <a:defRPr sz="1800" kern="1200">
                <a:solidFill>
                  <a:schemeClr val="accent1"/>
                </a:solidFill>
                <a:latin typeface="+mn-lt"/>
                <a:ea typeface="+mn-ea"/>
                <a:cs typeface="+mn-cs"/>
              </a:defRPr>
            </a:lvl6pPr>
            <a:lvl7pPr marL="4114709" indent="-457200" algn="l" defTabSz="609585" rtl="0" eaLnBrk="1" latinLnBrk="0" hangingPunct="1">
              <a:spcBef>
                <a:spcPct val="20000"/>
              </a:spcBef>
              <a:buClr>
                <a:schemeClr val="accent6"/>
              </a:buClr>
              <a:buFont typeface="Arial" panose="020B0604020202020204" pitchFamily="34" charset="0"/>
              <a:buChar char="•"/>
              <a:defRPr sz="1800" kern="1200">
                <a:solidFill>
                  <a:schemeClr val="accent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spcBef>
                <a:spcPts val="600"/>
              </a:spcBef>
            </a:pPr>
            <a:r>
              <a:rPr lang="fi-FI" sz="1400" dirty="0"/>
              <a:t>Oheisessa kuvassa esitetään </a:t>
            </a:r>
            <a:r>
              <a:rPr lang="fi-FI" sz="1400" dirty="0" err="1"/>
              <a:t>SoTe</a:t>
            </a:r>
            <a:r>
              <a:rPr lang="fi-FI" sz="1400" dirty="0"/>
              <a:t>-keskuksen ja Campus-alueen matalalämpö- ja jäähdytysverkkojen mitoitukset</a:t>
            </a:r>
          </a:p>
          <a:p>
            <a:pPr lvl="1">
              <a:spcBef>
                <a:spcPts val="600"/>
              </a:spcBef>
            </a:pPr>
            <a:r>
              <a:rPr lang="fi-FI" sz="1200" dirty="0"/>
              <a:t>Matalalämpöverkon putkikoot on esitetty </a:t>
            </a:r>
            <a:r>
              <a:rPr lang="fi-FI" sz="1200" dirty="0">
                <a:solidFill>
                  <a:srgbClr val="FF0000"/>
                </a:solidFill>
              </a:rPr>
              <a:t>punaisella</a:t>
            </a:r>
            <a:r>
              <a:rPr lang="fi-FI" sz="1200" dirty="0"/>
              <a:t> ja jäähdytysverkon </a:t>
            </a:r>
            <a:r>
              <a:rPr lang="fi-FI" sz="1200" dirty="0">
                <a:solidFill>
                  <a:srgbClr val="0070C0"/>
                </a:solidFill>
              </a:rPr>
              <a:t>sinisellä</a:t>
            </a:r>
            <a:r>
              <a:rPr lang="fi-FI" sz="1200" dirty="0"/>
              <a:t>.</a:t>
            </a:r>
          </a:p>
          <a:p>
            <a:pPr>
              <a:spcBef>
                <a:spcPts val="600"/>
              </a:spcBef>
            </a:pPr>
            <a:r>
              <a:rPr lang="fi-FI" sz="1400" dirty="0"/>
              <a:t>Energiakeskus on sijoitettu erilleen </a:t>
            </a:r>
            <a:r>
              <a:rPr lang="fi-FI" sz="1400" dirty="0" err="1"/>
              <a:t>SoTe</a:t>
            </a:r>
            <a:r>
              <a:rPr lang="fi-FI" sz="1400" dirty="0"/>
              <a:t>-keskuksesta tontin itäpäätyyn.</a:t>
            </a:r>
          </a:p>
          <a:p>
            <a:pPr>
              <a:spcBef>
                <a:spcPts val="600"/>
              </a:spcBef>
            </a:pPr>
            <a:r>
              <a:rPr lang="fi-FI" sz="1400" dirty="0"/>
              <a:t>Ensimmäisessä vaiheessa rakennetaan verkot Energiakeskuksen ja </a:t>
            </a:r>
            <a:r>
              <a:rPr lang="fi-FI" sz="1400" dirty="0" err="1"/>
              <a:t>SoTe</a:t>
            </a:r>
            <a:r>
              <a:rPr lang="fi-FI" sz="1400" dirty="0"/>
              <a:t>-keskuksen välille. Seuraavissa vaiheissa verkkoja laajennetaan Campus-alueelle alueen rakentumista mukaillen.</a:t>
            </a:r>
          </a:p>
          <a:p>
            <a:pPr>
              <a:spcBef>
                <a:spcPts val="600"/>
              </a:spcBef>
            </a:pPr>
            <a:r>
              <a:rPr lang="fi-FI" sz="1400" dirty="0"/>
              <a:t>Molemmat verkot kannattaa toteuttaa muoviputkilla.</a:t>
            </a:r>
          </a:p>
          <a:p>
            <a:pPr>
              <a:spcBef>
                <a:spcPts val="600"/>
              </a:spcBef>
            </a:pPr>
            <a:r>
              <a:rPr lang="fi-FI" sz="1400" dirty="0"/>
              <a:t>Matalalämpöverkko on mitoitettu 65/45 </a:t>
            </a:r>
            <a:r>
              <a:rPr lang="fi-FI" sz="1400" dirty="0">
                <a:latin typeface="Calibri" panose="020F0502020204030204" pitchFamily="34" charset="0"/>
                <a:cs typeface="Calibri" panose="020F0502020204030204" pitchFamily="34" charset="0"/>
              </a:rPr>
              <a:t>°C mitoituslämpötiloilla </a:t>
            </a:r>
            <a:r>
              <a:rPr lang="fi-FI" sz="1400" dirty="0" err="1">
                <a:latin typeface="Calibri" panose="020F0502020204030204" pitchFamily="34" charset="0"/>
                <a:cs typeface="Calibri" panose="020F0502020204030204" pitchFamily="34" charset="0"/>
              </a:rPr>
              <a:t>SoTe</a:t>
            </a:r>
            <a:r>
              <a:rPr lang="fi-FI" sz="1400" dirty="0">
                <a:latin typeface="Calibri" panose="020F0502020204030204" pitchFamily="34" charset="0"/>
                <a:cs typeface="Calibri" panose="020F0502020204030204" pitchFamily="34" charset="0"/>
              </a:rPr>
              <a:t>-keskukselle ja 65/30 °C mitoituslämpötiloilla Campus-alueelle. Campus-alueella voidaan käyttää matalampaa paluulämpötilaa kerrostalojen lattialämmitysten vuoksi.</a:t>
            </a:r>
          </a:p>
          <a:p>
            <a:pPr>
              <a:spcBef>
                <a:spcPts val="600"/>
              </a:spcBef>
            </a:pPr>
            <a:r>
              <a:rPr lang="fi-FI" sz="1400" dirty="0">
                <a:latin typeface="Calibri" panose="020F0502020204030204" pitchFamily="34" charset="0"/>
                <a:cs typeface="Calibri" panose="020F0502020204030204" pitchFamily="34" charset="0"/>
              </a:rPr>
              <a:t>Jäähdytysverkko on mitoitettu 8/16 °C mitoituslämpötiloilla.</a:t>
            </a:r>
            <a:endParaRPr lang="fi-FI" sz="1400" dirty="0"/>
          </a:p>
        </p:txBody>
      </p:sp>
    </p:spTree>
    <p:extLst>
      <p:ext uri="{BB962C8B-B14F-4D97-AF65-F5344CB8AC3E}">
        <p14:creationId xmlns:p14="http://schemas.microsoft.com/office/powerpoint/2010/main" val="65387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D109BA-B290-4AE1-BD1F-BA8F26BB0440}"/>
              </a:ext>
            </a:extLst>
          </p:cNvPr>
          <p:cNvSpPr>
            <a:spLocks noGrp="1"/>
          </p:cNvSpPr>
          <p:nvPr>
            <p:ph type="title"/>
          </p:nvPr>
        </p:nvSpPr>
        <p:spPr/>
        <p:txBody>
          <a:bodyPr/>
          <a:lstStyle/>
          <a:p>
            <a:r>
              <a:rPr lang="fi-FI" dirty="0"/>
              <a:t>Verkkoinvestoinnit</a:t>
            </a:r>
          </a:p>
        </p:txBody>
      </p:sp>
      <p:sp>
        <p:nvSpPr>
          <p:cNvPr id="5" name="Tekstin paikkamerkki 4">
            <a:extLst>
              <a:ext uri="{FF2B5EF4-FFF2-40B4-BE49-F238E27FC236}">
                <a16:creationId xmlns:a16="http://schemas.microsoft.com/office/drawing/2014/main" id="{EFA97FD4-E8B9-4769-916C-7E66643F5A55}"/>
              </a:ext>
            </a:extLst>
          </p:cNvPr>
          <p:cNvSpPr>
            <a:spLocks noGrp="1"/>
          </p:cNvSpPr>
          <p:nvPr>
            <p:ph type="body" sz="quarter" idx="15"/>
          </p:nvPr>
        </p:nvSpPr>
        <p:spPr>
          <a:xfrm>
            <a:off x="706438" y="1389063"/>
            <a:ext cx="4764087" cy="514350"/>
          </a:xfrm>
        </p:spPr>
        <p:txBody>
          <a:bodyPr/>
          <a:lstStyle/>
          <a:p>
            <a:r>
              <a:rPr lang="fi-FI" dirty="0"/>
              <a:t>Matalalämpöverkko</a:t>
            </a:r>
          </a:p>
        </p:txBody>
      </p:sp>
      <p:graphicFrame>
        <p:nvGraphicFramePr>
          <p:cNvPr id="9" name="Taulukko 9">
            <a:extLst>
              <a:ext uri="{FF2B5EF4-FFF2-40B4-BE49-F238E27FC236}">
                <a16:creationId xmlns:a16="http://schemas.microsoft.com/office/drawing/2014/main" id="{CFA8941B-4CE7-4978-ACB8-17431DC0AE2C}"/>
              </a:ext>
            </a:extLst>
          </p:cNvPr>
          <p:cNvGraphicFramePr>
            <a:graphicFrameLocks noGrp="1"/>
          </p:cNvGraphicFramePr>
          <p:nvPr>
            <p:ph idx="1"/>
            <p:extLst>
              <p:ext uri="{D42A27DB-BD31-4B8C-83A1-F6EECF244321}">
                <p14:modId xmlns:p14="http://schemas.microsoft.com/office/powerpoint/2010/main" val="2659557102"/>
              </p:ext>
            </p:extLst>
          </p:nvPr>
        </p:nvGraphicFramePr>
        <p:xfrm>
          <a:off x="706438" y="2132013"/>
          <a:ext cx="4764087" cy="3060000"/>
        </p:xfrm>
        <a:graphic>
          <a:graphicData uri="http://schemas.openxmlformats.org/drawingml/2006/table">
            <a:tbl>
              <a:tblPr firstRow="1" lastRow="1" bandRow="1">
                <a:tableStyleId>{5C22544A-7EE6-4342-B048-85BDC9FD1C3A}</a:tableStyleId>
              </a:tblPr>
              <a:tblGrid>
                <a:gridCol w="1588029">
                  <a:extLst>
                    <a:ext uri="{9D8B030D-6E8A-4147-A177-3AD203B41FA5}">
                      <a16:colId xmlns:a16="http://schemas.microsoft.com/office/drawing/2014/main" val="1030032353"/>
                    </a:ext>
                  </a:extLst>
                </a:gridCol>
                <a:gridCol w="1588029">
                  <a:extLst>
                    <a:ext uri="{9D8B030D-6E8A-4147-A177-3AD203B41FA5}">
                      <a16:colId xmlns:a16="http://schemas.microsoft.com/office/drawing/2014/main" val="4017979000"/>
                    </a:ext>
                  </a:extLst>
                </a:gridCol>
                <a:gridCol w="1588029">
                  <a:extLst>
                    <a:ext uri="{9D8B030D-6E8A-4147-A177-3AD203B41FA5}">
                      <a16:colId xmlns:a16="http://schemas.microsoft.com/office/drawing/2014/main" val="3220370"/>
                    </a:ext>
                  </a:extLst>
                </a:gridCol>
              </a:tblGrid>
              <a:tr h="306000">
                <a:tc>
                  <a:txBody>
                    <a:bodyPr/>
                    <a:lstStyle/>
                    <a:p>
                      <a:endParaRPr lang="fi-FI" sz="1400" dirty="0"/>
                    </a:p>
                  </a:txBody>
                  <a:tcPr/>
                </a:tc>
                <a:tc>
                  <a:txBody>
                    <a:bodyPr/>
                    <a:lstStyle/>
                    <a:p>
                      <a:pPr algn="ctr"/>
                      <a:r>
                        <a:rPr lang="fi-FI" sz="1400" dirty="0"/>
                        <a:t>Pituus (m)</a:t>
                      </a:r>
                    </a:p>
                  </a:txBody>
                  <a:tcPr/>
                </a:tc>
                <a:tc>
                  <a:txBody>
                    <a:bodyPr/>
                    <a:lstStyle/>
                    <a:p>
                      <a:pPr algn="ctr"/>
                      <a:r>
                        <a:rPr lang="fi-FI" sz="1400" dirty="0"/>
                        <a:t>Investointi (k€)</a:t>
                      </a:r>
                    </a:p>
                  </a:txBody>
                  <a:tcPr/>
                </a:tc>
                <a:extLst>
                  <a:ext uri="{0D108BD9-81ED-4DB2-BD59-A6C34878D82A}">
                    <a16:rowId xmlns:a16="http://schemas.microsoft.com/office/drawing/2014/main" val="731433488"/>
                  </a:ext>
                </a:extLst>
              </a:tr>
              <a:tr h="306000">
                <a:tc>
                  <a:txBody>
                    <a:bodyPr/>
                    <a:lstStyle/>
                    <a:p>
                      <a:r>
                        <a:rPr lang="fi-FI" sz="1400" dirty="0"/>
                        <a:t>DN25</a:t>
                      </a:r>
                    </a:p>
                  </a:txBody>
                  <a:tcPr/>
                </a:tc>
                <a:tc>
                  <a:txBody>
                    <a:bodyPr/>
                    <a:lstStyle/>
                    <a:p>
                      <a:pPr algn="ctr"/>
                      <a:r>
                        <a:rPr lang="fi-FI" sz="1400" dirty="0"/>
                        <a:t>16</a:t>
                      </a:r>
                    </a:p>
                  </a:txBody>
                  <a:tcPr/>
                </a:tc>
                <a:tc>
                  <a:txBody>
                    <a:bodyPr/>
                    <a:lstStyle/>
                    <a:p>
                      <a:pPr algn="ctr"/>
                      <a:r>
                        <a:rPr lang="fi-FI" sz="1400" dirty="0"/>
                        <a:t>2,5</a:t>
                      </a:r>
                    </a:p>
                  </a:txBody>
                  <a:tcPr/>
                </a:tc>
                <a:extLst>
                  <a:ext uri="{0D108BD9-81ED-4DB2-BD59-A6C34878D82A}">
                    <a16:rowId xmlns:a16="http://schemas.microsoft.com/office/drawing/2014/main" val="3485205289"/>
                  </a:ext>
                </a:extLst>
              </a:tr>
              <a:tr h="306000">
                <a:tc>
                  <a:txBody>
                    <a:bodyPr/>
                    <a:lstStyle/>
                    <a:p>
                      <a:r>
                        <a:rPr lang="fi-FI" sz="1400" dirty="0"/>
                        <a:t>DN32</a:t>
                      </a:r>
                    </a:p>
                  </a:txBody>
                  <a:tcPr/>
                </a:tc>
                <a:tc>
                  <a:txBody>
                    <a:bodyPr/>
                    <a:lstStyle/>
                    <a:p>
                      <a:pPr algn="ctr"/>
                      <a:r>
                        <a:rPr lang="fi-FI" sz="1400" dirty="0"/>
                        <a:t>13</a:t>
                      </a:r>
                    </a:p>
                  </a:txBody>
                  <a:tcPr/>
                </a:tc>
                <a:tc>
                  <a:txBody>
                    <a:bodyPr/>
                    <a:lstStyle/>
                    <a:p>
                      <a:pPr algn="ctr"/>
                      <a:r>
                        <a:rPr lang="fi-FI" sz="1400" dirty="0"/>
                        <a:t>2,1</a:t>
                      </a:r>
                    </a:p>
                  </a:txBody>
                  <a:tcPr/>
                </a:tc>
                <a:extLst>
                  <a:ext uri="{0D108BD9-81ED-4DB2-BD59-A6C34878D82A}">
                    <a16:rowId xmlns:a16="http://schemas.microsoft.com/office/drawing/2014/main" val="3497199915"/>
                  </a:ext>
                </a:extLst>
              </a:tr>
              <a:tr h="306000">
                <a:tc>
                  <a:txBody>
                    <a:bodyPr/>
                    <a:lstStyle/>
                    <a:p>
                      <a:r>
                        <a:rPr lang="fi-FI" sz="1400" dirty="0"/>
                        <a:t>DN40</a:t>
                      </a:r>
                    </a:p>
                  </a:txBody>
                  <a:tcPr/>
                </a:tc>
                <a:tc>
                  <a:txBody>
                    <a:bodyPr/>
                    <a:lstStyle/>
                    <a:p>
                      <a:pPr algn="ctr"/>
                      <a:r>
                        <a:rPr lang="fi-FI" sz="1400" dirty="0"/>
                        <a:t>194</a:t>
                      </a:r>
                    </a:p>
                  </a:txBody>
                  <a:tcPr/>
                </a:tc>
                <a:tc>
                  <a:txBody>
                    <a:bodyPr/>
                    <a:lstStyle/>
                    <a:p>
                      <a:pPr algn="ctr"/>
                      <a:r>
                        <a:rPr lang="fi-FI" sz="1400" dirty="0"/>
                        <a:t>36,3</a:t>
                      </a:r>
                    </a:p>
                  </a:txBody>
                  <a:tcPr/>
                </a:tc>
                <a:extLst>
                  <a:ext uri="{0D108BD9-81ED-4DB2-BD59-A6C34878D82A}">
                    <a16:rowId xmlns:a16="http://schemas.microsoft.com/office/drawing/2014/main" val="3055799901"/>
                  </a:ext>
                </a:extLst>
              </a:tr>
              <a:tr h="306000">
                <a:tc>
                  <a:txBody>
                    <a:bodyPr/>
                    <a:lstStyle/>
                    <a:p>
                      <a:r>
                        <a:rPr lang="fi-FI" sz="1400" dirty="0"/>
                        <a:t>DN50</a:t>
                      </a:r>
                    </a:p>
                  </a:txBody>
                  <a:tcPr/>
                </a:tc>
                <a:tc>
                  <a:txBody>
                    <a:bodyPr/>
                    <a:lstStyle/>
                    <a:p>
                      <a:pPr algn="ctr"/>
                      <a:r>
                        <a:rPr lang="fi-FI" sz="1400" dirty="0"/>
                        <a:t>86</a:t>
                      </a:r>
                    </a:p>
                  </a:txBody>
                  <a:tcPr/>
                </a:tc>
                <a:tc>
                  <a:txBody>
                    <a:bodyPr/>
                    <a:lstStyle/>
                    <a:p>
                      <a:pPr algn="ctr"/>
                      <a:r>
                        <a:rPr lang="fi-FI" sz="1400" dirty="0"/>
                        <a:t>20,2</a:t>
                      </a:r>
                    </a:p>
                  </a:txBody>
                  <a:tcPr/>
                </a:tc>
                <a:extLst>
                  <a:ext uri="{0D108BD9-81ED-4DB2-BD59-A6C34878D82A}">
                    <a16:rowId xmlns:a16="http://schemas.microsoft.com/office/drawing/2014/main" val="3664020583"/>
                  </a:ext>
                </a:extLst>
              </a:tr>
              <a:tr h="306000">
                <a:tc>
                  <a:txBody>
                    <a:bodyPr/>
                    <a:lstStyle/>
                    <a:p>
                      <a:r>
                        <a:rPr lang="fi-FI" sz="1400" dirty="0"/>
                        <a:t>DN63</a:t>
                      </a:r>
                    </a:p>
                  </a:txBody>
                  <a:tcPr/>
                </a:tc>
                <a:tc>
                  <a:txBody>
                    <a:bodyPr/>
                    <a:lstStyle/>
                    <a:p>
                      <a:pPr algn="ctr"/>
                      <a:r>
                        <a:rPr lang="fi-FI" sz="1400" dirty="0"/>
                        <a:t>153</a:t>
                      </a:r>
                    </a:p>
                  </a:txBody>
                  <a:tcPr/>
                </a:tc>
                <a:tc>
                  <a:txBody>
                    <a:bodyPr/>
                    <a:lstStyle/>
                    <a:p>
                      <a:pPr algn="ctr"/>
                      <a:r>
                        <a:rPr lang="fi-FI" sz="1400" dirty="0"/>
                        <a:t>41,4</a:t>
                      </a:r>
                    </a:p>
                  </a:txBody>
                  <a:tcPr/>
                </a:tc>
                <a:extLst>
                  <a:ext uri="{0D108BD9-81ED-4DB2-BD59-A6C34878D82A}">
                    <a16:rowId xmlns:a16="http://schemas.microsoft.com/office/drawing/2014/main" val="508407128"/>
                  </a:ext>
                </a:extLst>
              </a:tr>
              <a:tr h="306000">
                <a:tc>
                  <a:txBody>
                    <a:bodyPr/>
                    <a:lstStyle/>
                    <a:p>
                      <a:r>
                        <a:rPr lang="fi-FI" sz="1400" dirty="0"/>
                        <a:t>DN75</a:t>
                      </a:r>
                    </a:p>
                  </a:txBody>
                  <a:tcPr/>
                </a:tc>
                <a:tc>
                  <a:txBody>
                    <a:bodyPr/>
                    <a:lstStyle/>
                    <a:p>
                      <a:pPr algn="ctr"/>
                      <a:r>
                        <a:rPr lang="fi-FI" sz="1400" dirty="0"/>
                        <a:t>102</a:t>
                      </a:r>
                    </a:p>
                  </a:txBody>
                  <a:tcPr/>
                </a:tc>
                <a:tc>
                  <a:txBody>
                    <a:bodyPr/>
                    <a:lstStyle/>
                    <a:p>
                      <a:pPr algn="ctr"/>
                      <a:r>
                        <a:rPr lang="fi-FI" sz="1400" dirty="0"/>
                        <a:t>31,3</a:t>
                      </a:r>
                    </a:p>
                  </a:txBody>
                  <a:tcPr/>
                </a:tc>
                <a:extLst>
                  <a:ext uri="{0D108BD9-81ED-4DB2-BD59-A6C34878D82A}">
                    <a16:rowId xmlns:a16="http://schemas.microsoft.com/office/drawing/2014/main" val="3668995058"/>
                  </a:ext>
                </a:extLst>
              </a:tr>
              <a:tr h="306000">
                <a:tc>
                  <a:txBody>
                    <a:bodyPr/>
                    <a:lstStyle/>
                    <a:p>
                      <a:r>
                        <a:rPr lang="fi-FI" sz="1400" dirty="0"/>
                        <a:t>DN90</a:t>
                      </a:r>
                    </a:p>
                  </a:txBody>
                  <a:tcPr/>
                </a:tc>
                <a:tc>
                  <a:txBody>
                    <a:bodyPr/>
                    <a:lstStyle/>
                    <a:p>
                      <a:pPr algn="ctr"/>
                      <a:r>
                        <a:rPr lang="fi-FI" sz="1400" dirty="0"/>
                        <a:t>386</a:t>
                      </a:r>
                    </a:p>
                  </a:txBody>
                  <a:tcPr/>
                </a:tc>
                <a:tc>
                  <a:txBody>
                    <a:bodyPr/>
                    <a:lstStyle/>
                    <a:p>
                      <a:pPr algn="ctr"/>
                      <a:r>
                        <a:rPr lang="fi-FI" sz="1400" dirty="0"/>
                        <a:t>127,5</a:t>
                      </a:r>
                    </a:p>
                  </a:txBody>
                  <a:tcPr/>
                </a:tc>
                <a:extLst>
                  <a:ext uri="{0D108BD9-81ED-4DB2-BD59-A6C34878D82A}">
                    <a16:rowId xmlns:a16="http://schemas.microsoft.com/office/drawing/2014/main" val="3147179416"/>
                  </a:ext>
                </a:extLst>
              </a:tr>
              <a:tr h="306000">
                <a:tc>
                  <a:txBody>
                    <a:bodyPr/>
                    <a:lstStyle/>
                    <a:p>
                      <a:r>
                        <a:rPr lang="fi-FI" sz="1400" dirty="0"/>
                        <a:t>DN110</a:t>
                      </a:r>
                    </a:p>
                  </a:txBody>
                  <a:tcPr/>
                </a:tc>
                <a:tc>
                  <a:txBody>
                    <a:bodyPr/>
                    <a:lstStyle/>
                    <a:p>
                      <a:pPr algn="ctr"/>
                      <a:r>
                        <a:rPr lang="fi-FI" sz="1400" dirty="0"/>
                        <a:t>305</a:t>
                      </a:r>
                    </a:p>
                  </a:txBody>
                  <a:tcPr/>
                </a:tc>
                <a:tc>
                  <a:txBody>
                    <a:bodyPr/>
                    <a:lstStyle/>
                    <a:p>
                      <a:pPr algn="ctr"/>
                      <a:r>
                        <a:rPr lang="fi-FI" sz="1400" dirty="0"/>
                        <a:t>122,3</a:t>
                      </a:r>
                    </a:p>
                  </a:txBody>
                  <a:tcPr/>
                </a:tc>
                <a:extLst>
                  <a:ext uri="{0D108BD9-81ED-4DB2-BD59-A6C34878D82A}">
                    <a16:rowId xmlns:a16="http://schemas.microsoft.com/office/drawing/2014/main" val="94780550"/>
                  </a:ext>
                </a:extLst>
              </a:tr>
              <a:tr h="306000">
                <a:tc>
                  <a:txBody>
                    <a:bodyPr/>
                    <a:lstStyle/>
                    <a:p>
                      <a:r>
                        <a:rPr lang="fi-FI" sz="1400" dirty="0"/>
                        <a:t>Yhteensä</a:t>
                      </a:r>
                    </a:p>
                  </a:txBody>
                  <a:tcPr/>
                </a:tc>
                <a:tc>
                  <a:txBody>
                    <a:bodyPr/>
                    <a:lstStyle/>
                    <a:p>
                      <a:pPr algn="ctr"/>
                      <a:r>
                        <a:rPr lang="fi-FI" sz="1400" dirty="0"/>
                        <a:t>1 255</a:t>
                      </a:r>
                    </a:p>
                  </a:txBody>
                  <a:tcPr/>
                </a:tc>
                <a:tc>
                  <a:txBody>
                    <a:bodyPr/>
                    <a:lstStyle/>
                    <a:p>
                      <a:pPr algn="ctr"/>
                      <a:r>
                        <a:rPr lang="fi-FI" sz="1400" dirty="0"/>
                        <a:t>383,6</a:t>
                      </a:r>
                    </a:p>
                  </a:txBody>
                  <a:tcPr/>
                </a:tc>
                <a:extLst>
                  <a:ext uri="{0D108BD9-81ED-4DB2-BD59-A6C34878D82A}">
                    <a16:rowId xmlns:a16="http://schemas.microsoft.com/office/drawing/2014/main" val="981855518"/>
                  </a:ext>
                </a:extLst>
              </a:tr>
            </a:tbl>
          </a:graphicData>
        </a:graphic>
      </p:graphicFrame>
      <p:sp>
        <p:nvSpPr>
          <p:cNvPr id="6" name="Päivämäärän paikkamerkki 5">
            <a:extLst>
              <a:ext uri="{FF2B5EF4-FFF2-40B4-BE49-F238E27FC236}">
                <a16:creationId xmlns:a16="http://schemas.microsoft.com/office/drawing/2014/main" id="{D9C2C030-1AC2-4B81-A790-246C828E4EAF}"/>
              </a:ext>
            </a:extLst>
          </p:cNvPr>
          <p:cNvSpPr>
            <a:spLocks noGrp="1"/>
          </p:cNvSpPr>
          <p:nvPr>
            <p:ph type="dt" sz="half" idx="13"/>
          </p:nvPr>
        </p:nvSpPr>
        <p:spPr/>
        <p:txBody>
          <a:bodyPr/>
          <a:lstStyle/>
          <a:p>
            <a:fld id="{3CCCA4CD-6F14-41D3-88DB-F496CB99EC98}" type="datetime1">
              <a:rPr lang="fi-FI" smtClean="0"/>
              <a:t>17.12.2021</a:t>
            </a:fld>
            <a:endParaRPr lang="fi-FI"/>
          </a:p>
        </p:txBody>
      </p:sp>
      <p:graphicFrame>
        <p:nvGraphicFramePr>
          <p:cNvPr id="10" name="Sisällön paikkamerkki 9">
            <a:extLst>
              <a:ext uri="{FF2B5EF4-FFF2-40B4-BE49-F238E27FC236}">
                <a16:creationId xmlns:a16="http://schemas.microsoft.com/office/drawing/2014/main" id="{E33CA388-9682-4A50-99C3-7B02B07D0B7E}"/>
              </a:ext>
            </a:extLst>
          </p:cNvPr>
          <p:cNvGraphicFramePr>
            <a:graphicFrameLocks noGrp="1"/>
          </p:cNvGraphicFramePr>
          <p:nvPr>
            <p:ph idx="12"/>
            <p:extLst>
              <p:ext uri="{D42A27DB-BD31-4B8C-83A1-F6EECF244321}">
                <p14:modId xmlns:p14="http://schemas.microsoft.com/office/powerpoint/2010/main" val="1793614409"/>
              </p:ext>
            </p:extLst>
          </p:nvPr>
        </p:nvGraphicFramePr>
        <p:xfrm>
          <a:off x="6091238" y="2132013"/>
          <a:ext cx="4764087" cy="2743200"/>
        </p:xfrm>
        <a:graphic>
          <a:graphicData uri="http://schemas.openxmlformats.org/drawingml/2006/table">
            <a:tbl>
              <a:tblPr firstRow="1" lastRow="1" bandRow="1">
                <a:tableStyleId>{5C22544A-7EE6-4342-B048-85BDC9FD1C3A}</a:tableStyleId>
              </a:tblPr>
              <a:tblGrid>
                <a:gridCol w="1588029">
                  <a:extLst>
                    <a:ext uri="{9D8B030D-6E8A-4147-A177-3AD203B41FA5}">
                      <a16:colId xmlns:a16="http://schemas.microsoft.com/office/drawing/2014/main" val="1030032353"/>
                    </a:ext>
                  </a:extLst>
                </a:gridCol>
                <a:gridCol w="1588029">
                  <a:extLst>
                    <a:ext uri="{9D8B030D-6E8A-4147-A177-3AD203B41FA5}">
                      <a16:colId xmlns:a16="http://schemas.microsoft.com/office/drawing/2014/main" val="4017979000"/>
                    </a:ext>
                  </a:extLst>
                </a:gridCol>
                <a:gridCol w="1588029">
                  <a:extLst>
                    <a:ext uri="{9D8B030D-6E8A-4147-A177-3AD203B41FA5}">
                      <a16:colId xmlns:a16="http://schemas.microsoft.com/office/drawing/2014/main" val="3220370"/>
                    </a:ext>
                  </a:extLst>
                </a:gridCol>
              </a:tblGrid>
              <a:tr h="304000">
                <a:tc>
                  <a:txBody>
                    <a:bodyPr/>
                    <a:lstStyle/>
                    <a:p>
                      <a:endParaRPr lang="fi-FI" sz="1400" dirty="0"/>
                    </a:p>
                  </a:txBody>
                  <a:tcPr/>
                </a:tc>
                <a:tc>
                  <a:txBody>
                    <a:bodyPr/>
                    <a:lstStyle/>
                    <a:p>
                      <a:pPr algn="ctr"/>
                      <a:r>
                        <a:rPr lang="fi-FI" sz="1400" dirty="0"/>
                        <a:t>Pituus (m)</a:t>
                      </a:r>
                    </a:p>
                  </a:txBody>
                  <a:tcPr/>
                </a:tc>
                <a:tc>
                  <a:txBody>
                    <a:bodyPr/>
                    <a:lstStyle/>
                    <a:p>
                      <a:pPr algn="ctr"/>
                      <a:r>
                        <a:rPr lang="fi-FI" sz="1400" dirty="0"/>
                        <a:t>Investointi (k€)</a:t>
                      </a:r>
                    </a:p>
                  </a:txBody>
                  <a:tcPr/>
                </a:tc>
                <a:extLst>
                  <a:ext uri="{0D108BD9-81ED-4DB2-BD59-A6C34878D82A}">
                    <a16:rowId xmlns:a16="http://schemas.microsoft.com/office/drawing/2014/main" val="731433488"/>
                  </a:ext>
                </a:extLst>
              </a:tr>
              <a:tr h="304000">
                <a:tc>
                  <a:txBody>
                    <a:bodyPr/>
                    <a:lstStyle/>
                    <a:p>
                      <a:r>
                        <a:rPr lang="fi-FI" sz="1400" dirty="0"/>
                        <a:t>DN40</a:t>
                      </a:r>
                    </a:p>
                  </a:txBody>
                  <a:tcPr/>
                </a:tc>
                <a:tc>
                  <a:txBody>
                    <a:bodyPr/>
                    <a:lstStyle/>
                    <a:p>
                      <a:pPr algn="ctr"/>
                      <a:r>
                        <a:rPr lang="fi-FI" sz="1400" dirty="0"/>
                        <a:t>124</a:t>
                      </a:r>
                    </a:p>
                  </a:txBody>
                  <a:tcPr/>
                </a:tc>
                <a:tc>
                  <a:txBody>
                    <a:bodyPr/>
                    <a:lstStyle/>
                    <a:p>
                      <a:pPr algn="ctr"/>
                      <a:r>
                        <a:rPr lang="fi-FI" sz="1400" dirty="0"/>
                        <a:t>31,6</a:t>
                      </a:r>
                    </a:p>
                  </a:txBody>
                  <a:tcPr/>
                </a:tc>
                <a:extLst>
                  <a:ext uri="{0D108BD9-81ED-4DB2-BD59-A6C34878D82A}">
                    <a16:rowId xmlns:a16="http://schemas.microsoft.com/office/drawing/2014/main" val="3055799901"/>
                  </a:ext>
                </a:extLst>
              </a:tr>
              <a:tr h="304000">
                <a:tc>
                  <a:txBody>
                    <a:bodyPr/>
                    <a:lstStyle/>
                    <a:p>
                      <a:r>
                        <a:rPr lang="fi-FI" sz="1400" dirty="0"/>
                        <a:t>DN50</a:t>
                      </a:r>
                    </a:p>
                  </a:txBody>
                  <a:tcPr/>
                </a:tc>
                <a:tc>
                  <a:txBody>
                    <a:bodyPr/>
                    <a:lstStyle/>
                    <a:p>
                      <a:pPr algn="ctr"/>
                      <a:r>
                        <a:rPr lang="fi-FI" sz="1400" dirty="0"/>
                        <a:t>150</a:t>
                      </a:r>
                    </a:p>
                  </a:txBody>
                  <a:tcPr/>
                </a:tc>
                <a:tc>
                  <a:txBody>
                    <a:bodyPr/>
                    <a:lstStyle/>
                    <a:p>
                      <a:pPr algn="ctr"/>
                      <a:r>
                        <a:rPr lang="fi-FI" sz="1400" dirty="0"/>
                        <a:t>42,1</a:t>
                      </a:r>
                    </a:p>
                  </a:txBody>
                  <a:tcPr/>
                </a:tc>
                <a:extLst>
                  <a:ext uri="{0D108BD9-81ED-4DB2-BD59-A6C34878D82A}">
                    <a16:rowId xmlns:a16="http://schemas.microsoft.com/office/drawing/2014/main" val="3664020583"/>
                  </a:ext>
                </a:extLst>
              </a:tr>
              <a:tr h="304000">
                <a:tc>
                  <a:txBody>
                    <a:bodyPr/>
                    <a:lstStyle/>
                    <a:p>
                      <a:r>
                        <a:rPr lang="fi-FI" sz="1400" dirty="0"/>
                        <a:t>DN63</a:t>
                      </a:r>
                    </a:p>
                  </a:txBody>
                  <a:tcPr/>
                </a:tc>
                <a:tc>
                  <a:txBody>
                    <a:bodyPr/>
                    <a:lstStyle/>
                    <a:p>
                      <a:pPr algn="ctr"/>
                      <a:r>
                        <a:rPr lang="fi-FI" sz="1400" dirty="0"/>
                        <a:t>164</a:t>
                      </a:r>
                    </a:p>
                  </a:txBody>
                  <a:tcPr/>
                </a:tc>
                <a:tc>
                  <a:txBody>
                    <a:bodyPr/>
                    <a:lstStyle/>
                    <a:p>
                      <a:pPr algn="ctr"/>
                      <a:r>
                        <a:rPr lang="fi-FI" sz="1400" dirty="0"/>
                        <a:t>46,6</a:t>
                      </a:r>
                    </a:p>
                  </a:txBody>
                  <a:tcPr/>
                </a:tc>
                <a:extLst>
                  <a:ext uri="{0D108BD9-81ED-4DB2-BD59-A6C34878D82A}">
                    <a16:rowId xmlns:a16="http://schemas.microsoft.com/office/drawing/2014/main" val="508407128"/>
                  </a:ext>
                </a:extLst>
              </a:tr>
              <a:tr h="304000">
                <a:tc>
                  <a:txBody>
                    <a:bodyPr/>
                    <a:lstStyle/>
                    <a:p>
                      <a:r>
                        <a:rPr lang="fi-FI" sz="1400" dirty="0"/>
                        <a:t>DN75</a:t>
                      </a:r>
                    </a:p>
                  </a:txBody>
                  <a:tcPr/>
                </a:tc>
                <a:tc>
                  <a:txBody>
                    <a:bodyPr/>
                    <a:lstStyle/>
                    <a:p>
                      <a:pPr algn="ctr"/>
                      <a:r>
                        <a:rPr lang="fi-FI" sz="1400" dirty="0"/>
                        <a:t>65</a:t>
                      </a:r>
                    </a:p>
                  </a:txBody>
                  <a:tcPr/>
                </a:tc>
                <a:tc>
                  <a:txBody>
                    <a:bodyPr/>
                    <a:lstStyle/>
                    <a:p>
                      <a:pPr algn="ctr"/>
                      <a:r>
                        <a:rPr lang="fi-FI" sz="1400" dirty="0"/>
                        <a:t>21,6</a:t>
                      </a:r>
                    </a:p>
                  </a:txBody>
                  <a:tcPr/>
                </a:tc>
                <a:extLst>
                  <a:ext uri="{0D108BD9-81ED-4DB2-BD59-A6C34878D82A}">
                    <a16:rowId xmlns:a16="http://schemas.microsoft.com/office/drawing/2014/main" val="3668995058"/>
                  </a:ext>
                </a:extLst>
              </a:tr>
              <a:tr h="304000">
                <a:tc>
                  <a:txBody>
                    <a:bodyPr/>
                    <a:lstStyle/>
                    <a:p>
                      <a:r>
                        <a:rPr lang="fi-FI" sz="1400" dirty="0"/>
                        <a:t>DN90</a:t>
                      </a:r>
                    </a:p>
                  </a:txBody>
                  <a:tcPr/>
                </a:tc>
                <a:tc>
                  <a:txBody>
                    <a:bodyPr/>
                    <a:lstStyle/>
                    <a:p>
                      <a:pPr algn="ctr"/>
                      <a:r>
                        <a:rPr lang="fi-FI" sz="1400" dirty="0"/>
                        <a:t>456</a:t>
                      </a:r>
                    </a:p>
                  </a:txBody>
                  <a:tcPr/>
                </a:tc>
                <a:tc>
                  <a:txBody>
                    <a:bodyPr/>
                    <a:lstStyle/>
                    <a:p>
                      <a:pPr algn="ctr"/>
                      <a:r>
                        <a:rPr lang="fi-FI" sz="1400" dirty="0"/>
                        <a:t>171,8</a:t>
                      </a:r>
                    </a:p>
                  </a:txBody>
                  <a:tcPr/>
                </a:tc>
                <a:extLst>
                  <a:ext uri="{0D108BD9-81ED-4DB2-BD59-A6C34878D82A}">
                    <a16:rowId xmlns:a16="http://schemas.microsoft.com/office/drawing/2014/main" val="3147179416"/>
                  </a:ext>
                </a:extLst>
              </a:tr>
              <a:tr h="304000">
                <a:tc>
                  <a:txBody>
                    <a:bodyPr/>
                    <a:lstStyle/>
                    <a:p>
                      <a:r>
                        <a:rPr lang="fi-FI" sz="1400" dirty="0"/>
                        <a:t>DN110</a:t>
                      </a:r>
                    </a:p>
                  </a:txBody>
                  <a:tcPr/>
                </a:tc>
                <a:tc>
                  <a:txBody>
                    <a:bodyPr/>
                    <a:lstStyle/>
                    <a:p>
                      <a:pPr algn="ctr"/>
                      <a:r>
                        <a:rPr lang="fi-FI" sz="1400" dirty="0"/>
                        <a:t>-</a:t>
                      </a:r>
                    </a:p>
                  </a:txBody>
                  <a:tcPr/>
                </a:tc>
                <a:tc>
                  <a:txBody>
                    <a:bodyPr/>
                    <a:lstStyle/>
                    <a:p>
                      <a:pPr algn="ctr"/>
                      <a:r>
                        <a:rPr lang="fi-FI" sz="1400" dirty="0"/>
                        <a:t>-</a:t>
                      </a:r>
                    </a:p>
                  </a:txBody>
                  <a:tcPr/>
                </a:tc>
                <a:extLst>
                  <a:ext uri="{0D108BD9-81ED-4DB2-BD59-A6C34878D82A}">
                    <a16:rowId xmlns:a16="http://schemas.microsoft.com/office/drawing/2014/main" val="94780550"/>
                  </a:ext>
                </a:extLst>
              </a:tr>
              <a:tr h="304000">
                <a:tc>
                  <a:txBody>
                    <a:bodyPr/>
                    <a:lstStyle/>
                    <a:p>
                      <a:r>
                        <a:rPr lang="fi-FI" sz="1400" dirty="0"/>
                        <a:t>DN125</a:t>
                      </a:r>
                    </a:p>
                  </a:txBody>
                  <a:tcPr/>
                </a:tc>
                <a:tc>
                  <a:txBody>
                    <a:bodyPr/>
                    <a:lstStyle/>
                    <a:p>
                      <a:pPr algn="ctr"/>
                      <a:r>
                        <a:rPr lang="fi-FI" sz="1400" dirty="0"/>
                        <a:t>304</a:t>
                      </a:r>
                    </a:p>
                  </a:txBody>
                  <a:tcPr/>
                </a:tc>
                <a:tc>
                  <a:txBody>
                    <a:bodyPr/>
                    <a:lstStyle/>
                    <a:p>
                      <a:pPr algn="ctr"/>
                      <a:r>
                        <a:rPr lang="fi-FI" sz="1400" dirty="0"/>
                        <a:t>173,1</a:t>
                      </a:r>
                    </a:p>
                  </a:txBody>
                  <a:tcPr/>
                </a:tc>
                <a:extLst>
                  <a:ext uri="{0D108BD9-81ED-4DB2-BD59-A6C34878D82A}">
                    <a16:rowId xmlns:a16="http://schemas.microsoft.com/office/drawing/2014/main" val="2694692157"/>
                  </a:ext>
                </a:extLst>
              </a:tr>
              <a:tr h="304000">
                <a:tc>
                  <a:txBody>
                    <a:bodyPr/>
                    <a:lstStyle/>
                    <a:p>
                      <a:r>
                        <a:rPr lang="fi-FI" sz="1400" dirty="0"/>
                        <a:t>Yhteensä</a:t>
                      </a:r>
                    </a:p>
                  </a:txBody>
                  <a:tcPr/>
                </a:tc>
                <a:tc>
                  <a:txBody>
                    <a:bodyPr/>
                    <a:lstStyle/>
                    <a:p>
                      <a:pPr algn="ctr"/>
                      <a:r>
                        <a:rPr lang="fi-FI" sz="1400" dirty="0"/>
                        <a:t>1 262</a:t>
                      </a:r>
                    </a:p>
                  </a:txBody>
                  <a:tcPr/>
                </a:tc>
                <a:tc>
                  <a:txBody>
                    <a:bodyPr/>
                    <a:lstStyle/>
                    <a:p>
                      <a:pPr algn="ctr"/>
                      <a:r>
                        <a:rPr lang="fi-FI" sz="1400" dirty="0"/>
                        <a:t>486,8</a:t>
                      </a:r>
                    </a:p>
                  </a:txBody>
                  <a:tcPr/>
                </a:tc>
                <a:extLst>
                  <a:ext uri="{0D108BD9-81ED-4DB2-BD59-A6C34878D82A}">
                    <a16:rowId xmlns:a16="http://schemas.microsoft.com/office/drawing/2014/main" val="981855518"/>
                  </a:ext>
                </a:extLst>
              </a:tr>
            </a:tbl>
          </a:graphicData>
        </a:graphic>
      </p:graphicFrame>
      <p:sp>
        <p:nvSpPr>
          <p:cNvPr id="11" name="Tekstin paikkamerkki 4">
            <a:extLst>
              <a:ext uri="{FF2B5EF4-FFF2-40B4-BE49-F238E27FC236}">
                <a16:creationId xmlns:a16="http://schemas.microsoft.com/office/drawing/2014/main" id="{08A99AD7-8F99-4445-89C6-831BEDD98FA1}"/>
              </a:ext>
            </a:extLst>
          </p:cNvPr>
          <p:cNvSpPr txBox="1">
            <a:spLocks/>
          </p:cNvSpPr>
          <p:nvPr/>
        </p:nvSpPr>
        <p:spPr>
          <a:xfrm>
            <a:off x="6121889" y="1389063"/>
            <a:ext cx="4764087" cy="514350"/>
          </a:xfrm>
          <a:prstGeom prst="rect">
            <a:avLst/>
          </a:prstGeom>
        </p:spPr>
        <p:txBody>
          <a:bodyPr vert="horz" lIns="0" tIns="0" rIns="0" bIns="0" rtlCol="0" anchor="t" anchorCtr="0">
            <a:noAutofit/>
          </a:bodyPr>
          <a:lstStyle>
            <a:lvl1pPr marL="0" indent="0" algn="l" defTabSz="609585" rtl="0" eaLnBrk="1" latinLnBrk="0" hangingPunct="1">
              <a:lnSpc>
                <a:spcPct val="100000"/>
              </a:lnSpc>
              <a:spcBef>
                <a:spcPts val="0"/>
              </a:spcBef>
              <a:spcAft>
                <a:spcPts val="0"/>
              </a:spcAft>
              <a:buClr>
                <a:schemeClr val="accent6"/>
              </a:buClr>
              <a:buFont typeface="Arial" panose="020B0604020202020204" pitchFamily="34" charset="0"/>
              <a:buNone/>
              <a:defRPr sz="2400" i="1" kern="1200">
                <a:solidFill>
                  <a:schemeClr val="accent6"/>
                </a:solidFill>
                <a:latin typeface="+mn-lt"/>
                <a:ea typeface="+mn-ea"/>
                <a:cs typeface="+mn-cs"/>
              </a:defRPr>
            </a:lvl1pPr>
            <a:lvl2pPr marL="609585" indent="0" algn="l" defTabSz="609585" rtl="0" eaLnBrk="1" latinLnBrk="0" hangingPunct="1">
              <a:lnSpc>
                <a:spcPct val="100000"/>
              </a:lnSpc>
              <a:spcBef>
                <a:spcPts val="0"/>
              </a:spcBef>
              <a:spcAft>
                <a:spcPts val="0"/>
              </a:spcAft>
              <a:buClr>
                <a:schemeClr val="accent6"/>
              </a:buClr>
              <a:buFont typeface="Arial" panose="020B0604020202020204" pitchFamily="34" charset="0"/>
              <a:buNone/>
              <a:defRPr sz="2200" i="1" kern="1200">
                <a:solidFill>
                  <a:schemeClr val="accent6"/>
                </a:solidFill>
                <a:latin typeface="+mn-lt"/>
                <a:ea typeface="+mn-ea"/>
                <a:cs typeface="+mn-cs"/>
              </a:defRPr>
            </a:lvl2pPr>
            <a:lvl3pPr marL="1219170" indent="0" algn="l" defTabSz="609585" rtl="0" eaLnBrk="1" latinLnBrk="0" hangingPunct="1">
              <a:lnSpc>
                <a:spcPct val="100000"/>
              </a:lnSpc>
              <a:spcBef>
                <a:spcPts val="0"/>
              </a:spcBef>
              <a:spcAft>
                <a:spcPts val="0"/>
              </a:spcAft>
              <a:buClr>
                <a:schemeClr val="accent6"/>
              </a:buClr>
              <a:buFont typeface="Arial" panose="020B0604020202020204" pitchFamily="34" charset="0"/>
              <a:buNone/>
              <a:defRPr sz="2000" i="1" kern="1200">
                <a:solidFill>
                  <a:schemeClr val="accent6"/>
                </a:solidFill>
                <a:latin typeface="+mn-lt"/>
                <a:ea typeface="+mn-ea"/>
                <a:cs typeface="+mn-cs"/>
              </a:defRPr>
            </a:lvl3pPr>
            <a:lvl4pPr marL="1828755" indent="0" algn="l" defTabSz="609585" rtl="0" eaLnBrk="1" latinLnBrk="0" hangingPunct="1">
              <a:lnSpc>
                <a:spcPct val="100000"/>
              </a:lnSpc>
              <a:spcBef>
                <a:spcPts val="0"/>
              </a:spcBef>
              <a:spcAft>
                <a:spcPts val="0"/>
              </a:spcAft>
              <a:buClr>
                <a:schemeClr val="accent6"/>
              </a:buClr>
              <a:buFont typeface="Arial" panose="020B0604020202020204" pitchFamily="34" charset="0"/>
              <a:buNone/>
              <a:defRPr sz="1800" i="1" kern="1200">
                <a:solidFill>
                  <a:schemeClr val="accent6"/>
                </a:solidFill>
                <a:latin typeface="+mn-lt"/>
                <a:ea typeface="+mn-ea"/>
                <a:cs typeface="+mn-cs"/>
              </a:defRPr>
            </a:lvl4pPr>
            <a:lvl5pPr marL="2438339" indent="0" algn="l" defTabSz="609585" rtl="0" eaLnBrk="1" latinLnBrk="0" hangingPunct="1">
              <a:lnSpc>
                <a:spcPct val="100000"/>
              </a:lnSpc>
              <a:spcBef>
                <a:spcPts val="0"/>
              </a:spcBef>
              <a:spcAft>
                <a:spcPts val="0"/>
              </a:spcAft>
              <a:buClr>
                <a:schemeClr val="accent6"/>
              </a:buClr>
              <a:buFont typeface="Arial" panose="020B0604020202020204" pitchFamily="34" charset="0"/>
              <a:buNone/>
              <a:defRPr sz="1800" i="1" kern="1200">
                <a:solidFill>
                  <a:schemeClr val="accent6"/>
                </a:solidFill>
                <a:latin typeface="+mn-lt"/>
                <a:ea typeface="+mn-ea"/>
                <a:cs typeface="+mn-cs"/>
              </a:defRPr>
            </a:lvl5pPr>
            <a:lvl6pPr marL="3352716" indent="-304792" algn="l" defTabSz="609585" rtl="0" eaLnBrk="1" latinLnBrk="0" hangingPunct="1">
              <a:spcBef>
                <a:spcPct val="20000"/>
              </a:spcBef>
              <a:buClr>
                <a:schemeClr val="accent6"/>
              </a:buClr>
              <a:buFont typeface="Arial" panose="020B0604020202020204" pitchFamily="34" charset="0"/>
              <a:buChar char="•"/>
              <a:defRPr sz="1800" kern="1200">
                <a:solidFill>
                  <a:schemeClr val="accent1"/>
                </a:solidFill>
                <a:latin typeface="+mn-lt"/>
                <a:ea typeface="+mn-ea"/>
                <a:cs typeface="+mn-cs"/>
              </a:defRPr>
            </a:lvl6pPr>
            <a:lvl7pPr marL="4114709" indent="-457200" algn="l" defTabSz="609585" rtl="0" eaLnBrk="1" latinLnBrk="0" hangingPunct="1">
              <a:spcBef>
                <a:spcPct val="20000"/>
              </a:spcBef>
              <a:buClr>
                <a:schemeClr val="accent6"/>
              </a:buClr>
              <a:buFont typeface="Arial" panose="020B0604020202020204" pitchFamily="34" charset="0"/>
              <a:buChar char="•"/>
              <a:defRPr sz="1800" kern="1200">
                <a:solidFill>
                  <a:schemeClr val="accent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fi-FI" dirty="0"/>
              <a:t>Jäähdytysverkko</a:t>
            </a:r>
          </a:p>
        </p:txBody>
      </p:sp>
      <p:sp>
        <p:nvSpPr>
          <p:cNvPr id="12" name="Tekstiruutu 11">
            <a:extLst>
              <a:ext uri="{FF2B5EF4-FFF2-40B4-BE49-F238E27FC236}">
                <a16:creationId xmlns:a16="http://schemas.microsoft.com/office/drawing/2014/main" id="{8D88026E-E0A4-4061-9718-AA3ADCE7A5C9}"/>
              </a:ext>
            </a:extLst>
          </p:cNvPr>
          <p:cNvSpPr txBox="1"/>
          <p:nvPr/>
        </p:nvSpPr>
        <p:spPr>
          <a:xfrm>
            <a:off x="705812" y="5301208"/>
            <a:ext cx="4764087" cy="738664"/>
          </a:xfrm>
          <a:prstGeom prst="rect">
            <a:avLst/>
          </a:prstGeom>
          <a:noFill/>
        </p:spPr>
        <p:txBody>
          <a:bodyPr wrap="square" rtlCol="0">
            <a:spAutoFit/>
          </a:bodyPr>
          <a:lstStyle/>
          <a:p>
            <a:pPr algn="l"/>
            <a:r>
              <a:rPr lang="fi-FI" sz="1400" dirty="0">
                <a:solidFill>
                  <a:schemeClr val="accent1"/>
                </a:solidFill>
              </a:rPr>
              <a:t>Investointikustannukset sisältävät putkimateriaalin ja kaivuutyöt. Pituudet on esitetty ns. ojametreinä. Putkimetrit saadaan kertomalla ojametrit kahdella (meno- ja paluuputki).</a:t>
            </a:r>
          </a:p>
        </p:txBody>
      </p:sp>
      <p:sp>
        <p:nvSpPr>
          <p:cNvPr id="13" name="Tekstiruutu 12">
            <a:extLst>
              <a:ext uri="{FF2B5EF4-FFF2-40B4-BE49-F238E27FC236}">
                <a16:creationId xmlns:a16="http://schemas.microsoft.com/office/drawing/2014/main" id="{3BF0873C-F346-427F-A280-ABCD0F4A5A53}"/>
              </a:ext>
            </a:extLst>
          </p:cNvPr>
          <p:cNvSpPr txBox="1"/>
          <p:nvPr/>
        </p:nvSpPr>
        <p:spPr>
          <a:xfrm>
            <a:off x="6091237" y="5023526"/>
            <a:ext cx="4764087" cy="1384995"/>
          </a:xfrm>
          <a:prstGeom prst="rect">
            <a:avLst/>
          </a:prstGeom>
          <a:noFill/>
        </p:spPr>
        <p:txBody>
          <a:bodyPr wrap="square" rtlCol="0">
            <a:spAutoFit/>
          </a:bodyPr>
          <a:lstStyle/>
          <a:p>
            <a:r>
              <a:rPr lang="fi-FI" sz="1400" dirty="0">
                <a:solidFill>
                  <a:schemeClr val="accent1"/>
                </a:solidFill>
              </a:rPr>
              <a:t>Matalalämpöverkolle ja jäähdytysverkolle valittiin putkimateriaaliksi muovi asennuksen helppouden ja kustannustehokkuuden takia. Kustannustiedot perustuvat Uponorin </a:t>
            </a:r>
            <a:r>
              <a:rPr lang="fi-FI" sz="1400" dirty="0" err="1">
                <a:solidFill>
                  <a:schemeClr val="accent1"/>
                </a:solidFill>
              </a:rPr>
              <a:t>Ecoflex</a:t>
            </a:r>
            <a:r>
              <a:rPr lang="fi-FI" sz="1400" dirty="0">
                <a:solidFill>
                  <a:schemeClr val="accent1"/>
                </a:solidFill>
              </a:rPr>
              <a:t>-sarjaan. Kaivuutöiden kustannus on arvioitu Energiateollisuus ry:n kaukolämpöputkien toteutuneiden rakennuskustannusten tilaston mukaan.</a:t>
            </a:r>
          </a:p>
        </p:txBody>
      </p:sp>
    </p:spTree>
    <p:extLst>
      <p:ext uri="{BB962C8B-B14F-4D97-AF65-F5344CB8AC3E}">
        <p14:creationId xmlns:p14="http://schemas.microsoft.com/office/powerpoint/2010/main" val="288023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665D56-1D07-48C1-B49E-7789F157C733}"/>
              </a:ext>
            </a:extLst>
          </p:cNvPr>
          <p:cNvSpPr>
            <a:spLocks noGrp="1"/>
          </p:cNvSpPr>
          <p:nvPr>
            <p:ph type="ctrTitle"/>
          </p:nvPr>
        </p:nvSpPr>
        <p:spPr/>
        <p:txBody>
          <a:bodyPr/>
          <a:lstStyle/>
          <a:p>
            <a:r>
              <a:rPr lang="fi-FI" dirty="0"/>
              <a:t>Alue-energiajärjestelmän laskennan tulokset</a:t>
            </a:r>
          </a:p>
        </p:txBody>
      </p:sp>
      <p:sp>
        <p:nvSpPr>
          <p:cNvPr id="6" name="Subtitle 5">
            <a:extLst>
              <a:ext uri="{FF2B5EF4-FFF2-40B4-BE49-F238E27FC236}">
                <a16:creationId xmlns:a16="http://schemas.microsoft.com/office/drawing/2014/main" id="{8CF3AA6B-10EF-4734-960E-6BB27DFFA36A}"/>
              </a:ext>
            </a:extLst>
          </p:cNvPr>
          <p:cNvSpPr>
            <a:spLocks noGrp="1"/>
          </p:cNvSpPr>
          <p:nvPr>
            <p:ph type="subTitle" idx="1"/>
          </p:nvPr>
        </p:nvSpPr>
        <p:spPr/>
        <p:txBody>
          <a:bodyPr/>
          <a:lstStyle/>
          <a:p>
            <a:r>
              <a:rPr lang="fi-FI" dirty="0"/>
              <a:t>Tarkempi tarkastelu</a:t>
            </a:r>
          </a:p>
        </p:txBody>
      </p:sp>
      <p:sp>
        <p:nvSpPr>
          <p:cNvPr id="2" name="Date Placeholder 1">
            <a:extLst>
              <a:ext uri="{FF2B5EF4-FFF2-40B4-BE49-F238E27FC236}">
                <a16:creationId xmlns:a16="http://schemas.microsoft.com/office/drawing/2014/main" id="{51CA1176-6CD7-415B-A575-628E64422B7A}"/>
              </a:ext>
            </a:extLst>
          </p:cNvPr>
          <p:cNvSpPr>
            <a:spLocks noGrp="1"/>
          </p:cNvSpPr>
          <p:nvPr>
            <p:ph type="dt" sz="half" idx="10"/>
          </p:nvPr>
        </p:nvSpPr>
        <p:spPr/>
        <p:txBody>
          <a:bodyPr/>
          <a:lstStyle/>
          <a:p>
            <a:fld id="{1BB5A3FD-EAF5-4278-BBFC-473E6FA5255E}" type="datetime1">
              <a:rPr lang="fi-FI" smtClean="0"/>
              <a:t>17.12.2021</a:t>
            </a:fld>
            <a:endParaRPr lang="fi-FI"/>
          </a:p>
        </p:txBody>
      </p:sp>
    </p:spTree>
    <p:extLst>
      <p:ext uri="{BB962C8B-B14F-4D97-AF65-F5344CB8AC3E}">
        <p14:creationId xmlns:p14="http://schemas.microsoft.com/office/powerpoint/2010/main" val="166164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A5A8787-B88D-4017-80BF-6EB480354F47}"/>
              </a:ext>
            </a:extLst>
          </p:cNvPr>
          <p:cNvSpPr>
            <a:spLocks noGrp="1"/>
          </p:cNvSpPr>
          <p:nvPr>
            <p:ph type="title"/>
          </p:nvPr>
        </p:nvSpPr>
        <p:spPr/>
        <p:txBody>
          <a:bodyPr/>
          <a:lstStyle/>
          <a:p>
            <a:r>
              <a:rPr lang="fi-FI" dirty="0"/>
              <a:t>Johdanto</a:t>
            </a:r>
          </a:p>
        </p:txBody>
      </p:sp>
      <p:sp>
        <p:nvSpPr>
          <p:cNvPr id="7" name="Tekstin paikkamerkki 6">
            <a:extLst>
              <a:ext uri="{FF2B5EF4-FFF2-40B4-BE49-F238E27FC236}">
                <a16:creationId xmlns:a16="http://schemas.microsoft.com/office/drawing/2014/main" id="{B0E9978F-814D-45DF-A442-987ED99EEAC8}"/>
              </a:ext>
            </a:extLst>
          </p:cNvPr>
          <p:cNvSpPr>
            <a:spLocks noGrp="1"/>
          </p:cNvSpPr>
          <p:nvPr>
            <p:ph type="body" sz="quarter" idx="15"/>
          </p:nvPr>
        </p:nvSpPr>
        <p:spPr/>
        <p:txBody>
          <a:bodyPr/>
          <a:lstStyle/>
          <a:p>
            <a:endParaRPr lang="fi-FI"/>
          </a:p>
        </p:txBody>
      </p:sp>
      <p:sp>
        <p:nvSpPr>
          <p:cNvPr id="6" name="Sisällön paikkamerkki 5">
            <a:extLst>
              <a:ext uri="{FF2B5EF4-FFF2-40B4-BE49-F238E27FC236}">
                <a16:creationId xmlns:a16="http://schemas.microsoft.com/office/drawing/2014/main" id="{9825BF5D-5077-406E-BE8E-9D4D4EE63BE8}"/>
              </a:ext>
            </a:extLst>
          </p:cNvPr>
          <p:cNvSpPr>
            <a:spLocks noGrp="1"/>
          </p:cNvSpPr>
          <p:nvPr>
            <p:ph sz="quarter" idx="13"/>
          </p:nvPr>
        </p:nvSpPr>
        <p:spPr/>
        <p:txBody>
          <a:bodyPr/>
          <a:lstStyle/>
          <a:p>
            <a:r>
              <a:rPr lang="fi-FI" dirty="0"/>
              <a:t>Selvityksen alkuvaiheessa valitulle alue-energiajärjestelmävaihtoehtoa on kehitetty edelleen.</a:t>
            </a:r>
          </a:p>
          <a:p>
            <a:r>
              <a:rPr lang="fi-FI" dirty="0"/>
              <a:t>Mitoitukset ja elinkaarikustannuslaskelmat on päivitetty lämpöpumpputoimittajien ja muiden laitetoimittajien budjettitarjousten perusteella.</a:t>
            </a:r>
          </a:p>
          <a:p>
            <a:r>
              <a:rPr lang="fi-FI" dirty="0"/>
              <a:t>Alueen rakentumisen vaiheistuminen on huomioitu. Energiajärjestelmän rakentuminen seuraa alueen vaiheistusta.</a:t>
            </a:r>
          </a:p>
          <a:p>
            <a:endParaRPr lang="fi-FI" dirty="0"/>
          </a:p>
        </p:txBody>
      </p:sp>
      <p:sp>
        <p:nvSpPr>
          <p:cNvPr id="4" name="Päivämäärän paikkamerkki 3">
            <a:extLst>
              <a:ext uri="{FF2B5EF4-FFF2-40B4-BE49-F238E27FC236}">
                <a16:creationId xmlns:a16="http://schemas.microsoft.com/office/drawing/2014/main" id="{CCED00FD-991A-40B2-B4D0-9FCC35FCED42}"/>
              </a:ext>
            </a:extLst>
          </p:cNvPr>
          <p:cNvSpPr>
            <a:spLocks noGrp="1"/>
          </p:cNvSpPr>
          <p:nvPr>
            <p:ph type="dt" sz="half" idx="12"/>
          </p:nvPr>
        </p:nvSpPr>
        <p:spPr/>
        <p:txBody>
          <a:bodyPr/>
          <a:lstStyle/>
          <a:p>
            <a:fld id="{F75D4CCE-6BFD-433A-B041-F9EC1F9000F8}" type="datetime1">
              <a:rPr lang="fi-FI" smtClean="0"/>
              <a:t>17.12.2021</a:t>
            </a:fld>
            <a:endParaRPr lang="fi-FI"/>
          </a:p>
        </p:txBody>
      </p:sp>
    </p:spTree>
    <p:extLst>
      <p:ext uri="{BB962C8B-B14F-4D97-AF65-F5344CB8AC3E}">
        <p14:creationId xmlns:p14="http://schemas.microsoft.com/office/powerpoint/2010/main" val="13708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4F01-4655-453C-AC74-85EA6EDD737C}"/>
              </a:ext>
            </a:extLst>
          </p:cNvPr>
          <p:cNvSpPr>
            <a:spLocks noGrp="1"/>
          </p:cNvSpPr>
          <p:nvPr>
            <p:ph type="title"/>
          </p:nvPr>
        </p:nvSpPr>
        <p:spPr/>
        <p:txBody>
          <a:bodyPr/>
          <a:lstStyle/>
          <a:p>
            <a:r>
              <a:rPr lang="fi-FI" dirty="0"/>
              <a:t>Energiantuotannon osuudet</a:t>
            </a:r>
          </a:p>
        </p:txBody>
      </p:sp>
      <p:sp>
        <p:nvSpPr>
          <p:cNvPr id="3" name="Text Placeholder 2">
            <a:extLst>
              <a:ext uri="{FF2B5EF4-FFF2-40B4-BE49-F238E27FC236}">
                <a16:creationId xmlns:a16="http://schemas.microsoft.com/office/drawing/2014/main" id="{39C2731A-C940-4FCA-AD4C-83CC9C4F4E0A}"/>
              </a:ext>
            </a:extLst>
          </p:cNvPr>
          <p:cNvSpPr>
            <a:spLocks noGrp="1"/>
          </p:cNvSpPr>
          <p:nvPr>
            <p:ph type="body" sz="quarter" idx="15"/>
          </p:nvPr>
        </p:nvSpPr>
        <p:spPr/>
        <p:txBody>
          <a:bodyPr/>
          <a:lstStyle/>
          <a:p>
            <a:r>
              <a:rPr lang="fi-FI" dirty="0" err="1"/>
              <a:t>SoTe</a:t>
            </a:r>
            <a:r>
              <a:rPr lang="fi-FI" dirty="0"/>
              <a:t>-keskus</a:t>
            </a:r>
          </a:p>
        </p:txBody>
      </p:sp>
      <p:sp>
        <p:nvSpPr>
          <p:cNvPr id="4" name="Content Placeholder 3">
            <a:extLst>
              <a:ext uri="{FF2B5EF4-FFF2-40B4-BE49-F238E27FC236}">
                <a16:creationId xmlns:a16="http://schemas.microsoft.com/office/drawing/2014/main" id="{427A5644-FB48-4D38-B61A-48881B14F3A1}"/>
              </a:ext>
            </a:extLst>
          </p:cNvPr>
          <p:cNvSpPr>
            <a:spLocks noGrp="1"/>
          </p:cNvSpPr>
          <p:nvPr>
            <p:ph sz="quarter" idx="13"/>
          </p:nvPr>
        </p:nvSpPr>
        <p:spPr>
          <a:xfrm>
            <a:off x="706438" y="2132013"/>
            <a:ext cx="5605586" cy="3946525"/>
          </a:xfrm>
        </p:spPr>
        <p:txBody>
          <a:bodyPr/>
          <a:lstStyle/>
          <a:p>
            <a:pPr>
              <a:spcBef>
                <a:spcPts val="600"/>
              </a:spcBef>
            </a:pPr>
            <a:r>
              <a:rPr lang="fi-FI" sz="1800" dirty="0"/>
              <a:t>Vaiheessa 1 valmistuu </a:t>
            </a:r>
            <a:r>
              <a:rPr lang="fi-FI" sz="1800" dirty="0" err="1"/>
              <a:t>SoTe</a:t>
            </a:r>
            <a:r>
              <a:rPr lang="fi-FI" sz="1800" dirty="0"/>
              <a:t>-keskus</a:t>
            </a:r>
          </a:p>
          <a:p>
            <a:pPr lvl="1">
              <a:spcBef>
                <a:spcPts val="600"/>
              </a:spcBef>
            </a:pPr>
            <a:r>
              <a:rPr lang="fi-FI" sz="1600" dirty="0"/>
              <a:t>Lämpöpumppujärjestelmällä pystytään tuottamaan 96 % lämmityksen tarpeesta ja 86 % jäähdytyksen tarpeesta</a:t>
            </a:r>
          </a:p>
          <a:p>
            <a:pPr lvl="1">
              <a:spcBef>
                <a:spcPts val="600"/>
              </a:spcBef>
            </a:pPr>
            <a:r>
              <a:rPr lang="fi-FI" sz="1600" dirty="0"/>
              <a:t>Huipputehon tarvetta tarvitaan niin jäähdytyksessä kuin lämmityksessä. VJK – pystyttäisiin korvaamaan esimerkiksi suuremmalla lämpöpumppukapasiteetilla.</a:t>
            </a:r>
          </a:p>
          <a:p>
            <a:pPr>
              <a:spcBef>
                <a:spcPts val="600"/>
              </a:spcBef>
            </a:pPr>
            <a:r>
              <a:rPr lang="fi-FI" sz="1800" dirty="0"/>
              <a:t>Vaiheen 1 lämpöpumppujärjestelmä vaatisi n. 19 perinteistä maalämpökaivoa. Nämä kaivot voitaisiin korvata yhdellä, n. 800m keskisyvälämpökaivoilla.</a:t>
            </a:r>
          </a:p>
          <a:p>
            <a:pPr>
              <a:spcBef>
                <a:spcPts val="600"/>
              </a:spcBef>
            </a:pPr>
            <a:endParaRPr lang="fi-FI" sz="2000" dirty="0"/>
          </a:p>
          <a:p>
            <a:pPr>
              <a:spcBef>
                <a:spcPts val="600"/>
              </a:spcBef>
            </a:pPr>
            <a:endParaRPr lang="fi-FI" sz="2000" dirty="0"/>
          </a:p>
          <a:p>
            <a:pPr>
              <a:spcBef>
                <a:spcPts val="600"/>
              </a:spcBef>
            </a:pPr>
            <a:endParaRPr lang="fi-FI" sz="2000" dirty="0"/>
          </a:p>
        </p:txBody>
      </p:sp>
      <p:sp>
        <p:nvSpPr>
          <p:cNvPr id="5" name="Date Placeholder 4">
            <a:extLst>
              <a:ext uri="{FF2B5EF4-FFF2-40B4-BE49-F238E27FC236}">
                <a16:creationId xmlns:a16="http://schemas.microsoft.com/office/drawing/2014/main" id="{9D75A594-AFE2-49AC-BF6F-466205C89098}"/>
              </a:ext>
            </a:extLst>
          </p:cNvPr>
          <p:cNvSpPr>
            <a:spLocks noGrp="1"/>
          </p:cNvSpPr>
          <p:nvPr>
            <p:ph type="dt" sz="half" idx="12"/>
          </p:nvPr>
        </p:nvSpPr>
        <p:spPr/>
        <p:txBody>
          <a:bodyPr/>
          <a:lstStyle/>
          <a:p>
            <a:fld id="{693AC541-AE55-428C-99C0-E93ADEC2346B}" type="datetime1">
              <a:rPr lang="fi-FI" smtClean="0"/>
              <a:t>17.12.2021</a:t>
            </a:fld>
            <a:endParaRPr lang="fi-FI"/>
          </a:p>
        </p:txBody>
      </p:sp>
      <p:pic>
        <p:nvPicPr>
          <p:cNvPr id="6" name="Picture 5">
            <a:extLst>
              <a:ext uri="{FF2B5EF4-FFF2-40B4-BE49-F238E27FC236}">
                <a16:creationId xmlns:a16="http://schemas.microsoft.com/office/drawing/2014/main" id="{14F54B01-E3B3-49E4-90A3-1432E4323AC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44072" y="1389063"/>
            <a:ext cx="2603218" cy="2944623"/>
          </a:xfrm>
          <a:prstGeom prst="rect">
            <a:avLst/>
          </a:prstGeom>
        </p:spPr>
      </p:pic>
      <p:pic>
        <p:nvPicPr>
          <p:cNvPr id="7" name="Picture 6">
            <a:extLst>
              <a:ext uri="{FF2B5EF4-FFF2-40B4-BE49-F238E27FC236}">
                <a16:creationId xmlns:a16="http://schemas.microsoft.com/office/drawing/2014/main" id="{359C975F-43F3-447D-B725-3A8140018D2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12883" y="1389063"/>
            <a:ext cx="2664183" cy="2987299"/>
          </a:xfrm>
          <a:prstGeom prst="rect">
            <a:avLst/>
          </a:prstGeom>
        </p:spPr>
      </p:pic>
      <p:pic>
        <p:nvPicPr>
          <p:cNvPr id="9" name="Picture 8">
            <a:extLst>
              <a:ext uri="{FF2B5EF4-FFF2-40B4-BE49-F238E27FC236}">
                <a16:creationId xmlns:a16="http://schemas.microsoft.com/office/drawing/2014/main" id="{AF989FF8-076B-45D4-8F1F-9784DAF93A73}"/>
              </a:ext>
            </a:extLst>
          </p:cNvPr>
          <p:cNvPicPr>
            <a:picLocks noChangeAspect="1"/>
          </p:cNvPicPr>
          <p:nvPr/>
        </p:nvPicPr>
        <p:blipFill>
          <a:blip r:embed="rId4"/>
          <a:stretch>
            <a:fillRect/>
          </a:stretch>
        </p:blipFill>
        <p:spPr>
          <a:xfrm>
            <a:off x="7734687" y="4464194"/>
            <a:ext cx="3156391" cy="1897193"/>
          </a:xfrm>
          <a:prstGeom prst="rect">
            <a:avLst/>
          </a:prstGeom>
        </p:spPr>
      </p:pic>
    </p:spTree>
    <p:extLst>
      <p:ext uri="{BB962C8B-B14F-4D97-AF65-F5344CB8AC3E}">
        <p14:creationId xmlns:p14="http://schemas.microsoft.com/office/powerpoint/2010/main" val="244068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978BE-6563-45C9-972F-C597C3351C62}"/>
              </a:ext>
            </a:extLst>
          </p:cNvPr>
          <p:cNvSpPr>
            <a:spLocks noGrp="1"/>
          </p:cNvSpPr>
          <p:nvPr>
            <p:ph type="title"/>
          </p:nvPr>
        </p:nvSpPr>
        <p:spPr/>
        <p:txBody>
          <a:bodyPr/>
          <a:lstStyle/>
          <a:p>
            <a:r>
              <a:rPr lang="fi-FI" dirty="0"/>
              <a:t>Energiatuotannon osuudet</a:t>
            </a:r>
          </a:p>
        </p:txBody>
      </p:sp>
      <p:sp>
        <p:nvSpPr>
          <p:cNvPr id="3" name="Text Placeholder 2">
            <a:extLst>
              <a:ext uri="{FF2B5EF4-FFF2-40B4-BE49-F238E27FC236}">
                <a16:creationId xmlns:a16="http://schemas.microsoft.com/office/drawing/2014/main" id="{FB8A5512-50B2-4494-B70A-373362408696}"/>
              </a:ext>
            </a:extLst>
          </p:cNvPr>
          <p:cNvSpPr>
            <a:spLocks noGrp="1"/>
          </p:cNvSpPr>
          <p:nvPr>
            <p:ph type="body" sz="quarter" idx="15"/>
          </p:nvPr>
        </p:nvSpPr>
        <p:spPr/>
        <p:txBody>
          <a:bodyPr/>
          <a:lstStyle/>
          <a:p>
            <a:r>
              <a:rPr lang="fi-FI" dirty="0"/>
              <a:t>Vaadittavat maalämpökaivot punaisella, </a:t>
            </a:r>
            <a:r>
              <a:rPr lang="fi-FI" dirty="0" err="1"/>
              <a:t>SoTe</a:t>
            </a:r>
            <a:endParaRPr lang="fi-FI" dirty="0"/>
          </a:p>
        </p:txBody>
      </p:sp>
      <p:pic>
        <p:nvPicPr>
          <p:cNvPr id="7" name="Content Placeholder 6">
            <a:extLst>
              <a:ext uri="{FF2B5EF4-FFF2-40B4-BE49-F238E27FC236}">
                <a16:creationId xmlns:a16="http://schemas.microsoft.com/office/drawing/2014/main" id="{CF4F78FE-3029-478F-9539-0C806CF1E735}"/>
              </a:ext>
            </a:extLst>
          </p:cNvPr>
          <p:cNvPicPr>
            <a:picLocks noGrp="1" noChangeAspect="1"/>
          </p:cNvPicPr>
          <p:nvPr>
            <p:ph sz="quarter" idx="13"/>
          </p:nvPr>
        </p:nvPicPr>
        <p:blipFill>
          <a:blip r:embed="rId2"/>
          <a:stretch>
            <a:fillRect/>
          </a:stretch>
        </p:blipFill>
        <p:spPr>
          <a:xfrm>
            <a:off x="3333569" y="2132013"/>
            <a:ext cx="5577250" cy="3946525"/>
          </a:xfrm>
        </p:spPr>
      </p:pic>
      <p:sp>
        <p:nvSpPr>
          <p:cNvPr id="5" name="Date Placeholder 4">
            <a:extLst>
              <a:ext uri="{FF2B5EF4-FFF2-40B4-BE49-F238E27FC236}">
                <a16:creationId xmlns:a16="http://schemas.microsoft.com/office/drawing/2014/main" id="{CB59DAEC-0F43-4393-BD26-8C1C571B3811}"/>
              </a:ext>
            </a:extLst>
          </p:cNvPr>
          <p:cNvSpPr>
            <a:spLocks noGrp="1"/>
          </p:cNvSpPr>
          <p:nvPr>
            <p:ph type="dt" sz="half" idx="12"/>
          </p:nvPr>
        </p:nvSpPr>
        <p:spPr/>
        <p:txBody>
          <a:bodyPr/>
          <a:lstStyle/>
          <a:p>
            <a:fld id="{693AC541-AE55-428C-99C0-E93ADEC2346B}" type="datetime1">
              <a:rPr lang="fi-FI" smtClean="0"/>
              <a:t>17.12.2021</a:t>
            </a:fld>
            <a:endParaRPr lang="fi-FI"/>
          </a:p>
        </p:txBody>
      </p:sp>
    </p:spTree>
    <p:extLst>
      <p:ext uri="{BB962C8B-B14F-4D97-AF65-F5344CB8AC3E}">
        <p14:creationId xmlns:p14="http://schemas.microsoft.com/office/powerpoint/2010/main" val="73963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4F01-4655-453C-AC74-85EA6EDD737C}"/>
              </a:ext>
            </a:extLst>
          </p:cNvPr>
          <p:cNvSpPr>
            <a:spLocks noGrp="1"/>
          </p:cNvSpPr>
          <p:nvPr>
            <p:ph type="title"/>
          </p:nvPr>
        </p:nvSpPr>
        <p:spPr/>
        <p:txBody>
          <a:bodyPr/>
          <a:lstStyle/>
          <a:p>
            <a:r>
              <a:rPr lang="fi-FI" dirty="0"/>
              <a:t>Energiantuotannon osuudet</a:t>
            </a:r>
          </a:p>
        </p:txBody>
      </p:sp>
      <p:sp>
        <p:nvSpPr>
          <p:cNvPr id="3" name="Text Placeholder 2">
            <a:extLst>
              <a:ext uri="{FF2B5EF4-FFF2-40B4-BE49-F238E27FC236}">
                <a16:creationId xmlns:a16="http://schemas.microsoft.com/office/drawing/2014/main" id="{39C2731A-C940-4FCA-AD4C-83CC9C4F4E0A}"/>
              </a:ext>
            </a:extLst>
          </p:cNvPr>
          <p:cNvSpPr>
            <a:spLocks noGrp="1"/>
          </p:cNvSpPr>
          <p:nvPr>
            <p:ph type="body" sz="quarter" idx="15"/>
          </p:nvPr>
        </p:nvSpPr>
        <p:spPr/>
        <p:txBody>
          <a:bodyPr/>
          <a:lstStyle/>
          <a:p>
            <a:r>
              <a:rPr lang="fi-FI" dirty="0" err="1"/>
              <a:t>SoTe</a:t>
            </a:r>
            <a:r>
              <a:rPr lang="fi-FI" dirty="0"/>
              <a:t> + Campus</a:t>
            </a:r>
          </a:p>
        </p:txBody>
      </p:sp>
      <p:sp>
        <p:nvSpPr>
          <p:cNvPr id="4" name="Content Placeholder 3">
            <a:extLst>
              <a:ext uri="{FF2B5EF4-FFF2-40B4-BE49-F238E27FC236}">
                <a16:creationId xmlns:a16="http://schemas.microsoft.com/office/drawing/2014/main" id="{427A5644-FB48-4D38-B61A-48881B14F3A1}"/>
              </a:ext>
            </a:extLst>
          </p:cNvPr>
          <p:cNvSpPr>
            <a:spLocks noGrp="1"/>
          </p:cNvSpPr>
          <p:nvPr>
            <p:ph sz="quarter" idx="13"/>
          </p:nvPr>
        </p:nvSpPr>
        <p:spPr>
          <a:xfrm>
            <a:off x="706438" y="2132013"/>
            <a:ext cx="5605586" cy="3946525"/>
          </a:xfrm>
        </p:spPr>
        <p:txBody>
          <a:bodyPr/>
          <a:lstStyle/>
          <a:p>
            <a:pPr>
              <a:spcBef>
                <a:spcPts val="600"/>
              </a:spcBef>
            </a:pPr>
            <a:r>
              <a:rPr lang="fi-FI" sz="1800" dirty="0"/>
              <a:t>Vaihe 3 käsittää </a:t>
            </a:r>
            <a:r>
              <a:rPr lang="fi-FI" sz="1800" dirty="0" err="1"/>
              <a:t>SoTe</a:t>
            </a:r>
            <a:r>
              <a:rPr lang="fi-FI" sz="1800" dirty="0"/>
              <a:t>-keskuksen ja Campus-alueen kokonaisuudessaan. </a:t>
            </a:r>
          </a:p>
          <a:p>
            <a:pPr lvl="1">
              <a:spcBef>
                <a:spcPts val="600"/>
              </a:spcBef>
            </a:pPr>
            <a:r>
              <a:rPr lang="fi-FI" sz="1600" dirty="0"/>
              <a:t>Jäähdytyksen kulutus kasvaa, mutta suhteessa lämmitykseen ei,  joten energiankierrätyksen osuus pienenee hieman vaiheesta 2.</a:t>
            </a:r>
          </a:p>
          <a:p>
            <a:pPr lvl="1">
              <a:spcBef>
                <a:spcPts val="600"/>
              </a:spcBef>
            </a:pPr>
            <a:r>
              <a:rPr lang="fi-FI" sz="1600" dirty="0"/>
              <a:t>Lämpöpumppujärjestelmällä pystytään tuottamaan 96 % lämmityksen tarpeesta ja 98 % jäähdytyksen tarpeesta</a:t>
            </a:r>
          </a:p>
          <a:p>
            <a:pPr lvl="1">
              <a:spcBef>
                <a:spcPts val="600"/>
              </a:spcBef>
            </a:pPr>
            <a:r>
              <a:rPr lang="fi-FI" sz="1600" dirty="0"/>
              <a:t>Huipputehon tarvetta tarvitaan niin jäähdytyksessä kuin lämmityksessä. VJK – pystyttäisiin korvaamaan esimerkiksi suuremmalla lämpöpumppukapasiteetilla.</a:t>
            </a:r>
          </a:p>
          <a:p>
            <a:pPr>
              <a:spcBef>
                <a:spcPts val="600"/>
              </a:spcBef>
            </a:pPr>
            <a:r>
              <a:rPr lang="fi-FI" sz="1800" dirty="0"/>
              <a:t>Vaiheen 3 lämpöpumppujärjestelmä vaatisi n. 50 perinteistä maalämpökaivoa</a:t>
            </a:r>
          </a:p>
          <a:p>
            <a:pPr>
              <a:spcBef>
                <a:spcPts val="600"/>
              </a:spcBef>
            </a:pPr>
            <a:endParaRPr lang="fi-FI" sz="1800" dirty="0"/>
          </a:p>
          <a:p>
            <a:pPr>
              <a:spcBef>
                <a:spcPts val="600"/>
              </a:spcBef>
            </a:pPr>
            <a:endParaRPr lang="fi-FI" sz="1800" dirty="0"/>
          </a:p>
          <a:p>
            <a:pPr>
              <a:spcBef>
                <a:spcPts val="600"/>
              </a:spcBef>
            </a:pPr>
            <a:endParaRPr lang="fi-FI" sz="1800" dirty="0"/>
          </a:p>
        </p:txBody>
      </p:sp>
      <p:sp>
        <p:nvSpPr>
          <p:cNvPr id="5" name="Date Placeholder 4">
            <a:extLst>
              <a:ext uri="{FF2B5EF4-FFF2-40B4-BE49-F238E27FC236}">
                <a16:creationId xmlns:a16="http://schemas.microsoft.com/office/drawing/2014/main" id="{9D75A594-AFE2-49AC-BF6F-466205C89098}"/>
              </a:ext>
            </a:extLst>
          </p:cNvPr>
          <p:cNvSpPr>
            <a:spLocks noGrp="1"/>
          </p:cNvSpPr>
          <p:nvPr>
            <p:ph type="dt" sz="half" idx="12"/>
          </p:nvPr>
        </p:nvSpPr>
        <p:spPr/>
        <p:txBody>
          <a:bodyPr/>
          <a:lstStyle/>
          <a:p>
            <a:fld id="{693AC541-AE55-428C-99C0-E93ADEC2346B}" type="datetime1">
              <a:rPr lang="fi-FI" smtClean="0"/>
              <a:t>17.12.2021</a:t>
            </a:fld>
            <a:endParaRPr lang="fi-FI"/>
          </a:p>
        </p:txBody>
      </p:sp>
      <p:pic>
        <p:nvPicPr>
          <p:cNvPr id="6" name="Picture 5">
            <a:extLst>
              <a:ext uri="{FF2B5EF4-FFF2-40B4-BE49-F238E27FC236}">
                <a16:creationId xmlns:a16="http://schemas.microsoft.com/office/drawing/2014/main" id="{14F54B01-E3B3-49E4-90A3-1432E4323AC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44072" y="1389063"/>
            <a:ext cx="2603218" cy="2944623"/>
          </a:xfrm>
          <a:prstGeom prst="rect">
            <a:avLst/>
          </a:prstGeom>
        </p:spPr>
      </p:pic>
      <p:pic>
        <p:nvPicPr>
          <p:cNvPr id="7" name="Picture 6">
            <a:extLst>
              <a:ext uri="{FF2B5EF4-FFF2-40B4-BE49-F238E27FC236}">
                <a16:creationId xmlns:a16="http://schemas.microsoft.com/office/drawing/2014/main" id="{359C975F-43F3-447D-B725-3A8140018D2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12883" y="1389063"/>
            <a:ext cx="2664183" cy="2987299"/>
          </a:xfrm>
          <a:prstGeom prst="rect">
            <a:avLst/>
          </a:prstGeom>
        </p:spPr>
      </p:pic>
      <p:pic>
        <p:nvPicPr>
          <p:cNvPr id="9" name="Picture 8">
            <a:extLst>
              <a:ext uri="{FF2B5EF4-FFF2-40B4-BE49-F238E27FC236}">
                <a16:creationId xmlns:a16="http://schemas.microsoft.com/office/drawing/2014/main" id="{AF989FF8-076B-45D4-8F1F-9784DAF93A7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734688" y="4464194"/>
            <a:ext cx="3156389" cy="1897192"/>
          </a:xfrm>
          <a:prstGeom prst="rect">
            <a:avLst/>
          </a:prstGeom>
        </p:spPr>
      </p:pic>
    </p:spTree>
    <p:extLst>
      <p:ext uri="{BB962C8B-B14F-4D97-AF65-F5344CB8AC3E}">
        <p14:creationId xmlns:p14="http://schemas.microsoft.com/office/powerpoint/2010/main" val="324446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978BE-6563-45C9-972F-C597C3351C62}"/>
              </a:ext>
            </a:extLst>
          </p:cNvPr>
          <p:cNvSpPr>
            <a:spLocks noGrp="1"/>
          </p:cNvSpPr>
          <p:nvPr>
            <p:ph type="title"/>
          </p:nvPr>
        </p:nvSpPr>
        <p:spPr/>
        <p:txBody>
          <a:bodyPr/>
          <a:lstStyle/>
          <a:p>
            <a:r>
              <a:rPr lang="fi-FI" dirty="0"/>
              <a:t>Energiatuotannon osuudet</a:t>
            </a:r>
          </a:p>
        </p:txBody>
      </p:sp>
      <p:sp>
        <p:nvSpPr>
          <p:cNvPr id="3" name="Text Placeholder 2">
            <a:extLst>
              <a:ext uri="{FF2B5EF4-FFF2-40B4-BE49-F238E27FC236}">
                <a16:creationId xmlns:a16="http://schemas.microsoft.com/office/drawing/2014/main" id="{FB8A5512-50B2-4494-B70A-373362408696}"/>
              </a:ext>
            </a:extLst>
          </p:cNvPr>
          <p:cNvSpPr>
            <a:spLocks noGrp="1"/>
          </p:cNvSpPr>
          <p:nvPr>
            <p:ph type="body" sz="quarter" idx="15"/>
          </p:nvPr>
        </p:nvSpPr>
        <p:spPr/>
        <p:txBody>
          <a:bodyPr/>
          <a:lstStyle/>
          <a:p>
            <a:r>
              <a:rPr lang="fi-FI" dirty="0"/>
              <a:t>Vaadittavat maalämpökaivot punaisella, </a:t>
            </a:r>
            <a:r>
              <a:rPr lang="fi-FI" dirty="0" err="1"/>
              <a:t>SoTe</a:t>
            </a:r>
            <a:r>
              <a:rPr lang="fi-FI" dirty="0"/>
              <a:t> + Campus</a:t>
            </a:r>
          </a:p>
        </p:txBody>
      </p:sp>
      <p:sp>
        <p:nvSpPr>
          <p:cNvPr id="5" name="Date Placeholder 4">
            <a:extLst>
              <a:ext uri="{FF2B5EF4-FFF2-40B4-BE49-F238E27FC236}">
                <a16:creationId xmlns:a16="http://schemas.microsoft.com/office/drawing/2014/main" id="{CB59DAEC-0F43-4393-BD26-8C1C571B3811}"/>
              </a:ext>
            </a:extLst>
          </p:cNvPr>
          <p:cNvSpPr>
            <a:spLocks noGrp="1"/>
          </p:cNvSpPr>
          <p:nvPr>
            <p:ph type="dt" sz="half" idx="12"/>
          </p:nvPr>
        </p:nvSpPr>
        <p:spPr/>
        <p:txBody>
          <a:bodyPr/>
          <a:lstStyle/>
          <a:p>
            <a:fld id="{693AC541-AE55-428C-99C0-E93ADEC2346B}" type="datetime1">
              <a:rPr lang="fi-FI" smtClean="0"/>
              <a:t>17.12.2021</a:t>
            </a:fld>
            <a:endParaRPr lang="fi-FI"/>
          </a:p>
        </p:txBody>
      </p:sp>
      <p:sp>
        <p:nvSpPr>
          <p:cNvPr id="12" name="Content Placeholder 11">
            <a:extLst>
              <a:ext uri="{FF2B5EF4-FFF2-40B4-BE49-F238E27FC236}">
                <a16:creationId xmlns:a16="http://schemas.microsoft.com/office/drawing/2014/main" id="{C8ABCAE2-8362-4905-8CF6-FB7C1AF6FD34}"/>
              </a:ext>
            </a:extLst>
          </p:cNvPr>
          <p:cNvSpPr>
            <a:spLocks noGrp="1"/>
          </p:cNvSpPr>
          <p:nvPr>
            <p:ph sz="quarter" idx="13"/>
          </p:nvPr>
        </p:nvSpPr>
        <p:spPr>
          <a:xfrm>
            <a:off x="706438" y="2132013"/>
            <a:ext cx="3877394" cy="3946525"/>
          </a:xfrm>
        </p:spPr>
        <p:txBody>
          <a:bodyPr/>
          <a:lstStyle/>
          <a:p>
            <a:r>
              <a:rPr lang="fi-FI" sz="1800" dirty="0"/>
              <a:t>Hahmoteltu perinteisten maalämpökaivojen paikat siten, että etäisyydet toisiinsa nähden 25m säteellä.</a:t>
            </a:r>
          </a:p>
          <a:p>
            <a:pPr lvl="1"/>
            <a:r>
              <a:rPr lang="fi-FI" sz="1800" dirty="0"/>
              <a:t>Kaivojen jäähdyttävä vaikutus toisiinsa nähden vähenee.</a:t>
            </a:r>
          </a:p>
          <a:p>
            <a:pPr lvl="1"/>
            <a:r>
              <a:rPr lang="fi-FI" sz="1800" dirty="0"/>
              <a:t>Tontilla on pinta-alaa riittävästi, joten ei ole tilasta puutetta.</a:t>
            </a:r>
          </a:p>
          <a:p>
            <a:endParaRPr lang="fi-FI" sz="1800" dirty="0"/>
          </a:p>
        </p:txBody>
      </p:sp>
      <p:pic>
        <p:nvPicPr>
          <p:cNvPr id="13" name="Content Placeholder 9">
            <a:extLst>
              <a:ext uri="{FF2B5EF4-FFF2-40B4-BE49-F238E27FC236}">
                <a16:creationId xmlns:a16="http://schemas.microsoft.com/office/drawing/2014/main" id="{DA3B2D12-6ADD-4C10-BCCF-886D0F2BAD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71864" y="2001274"/>
            <a:ext cx="5496945" cy="3849568"/>
          </a:xfrm>
          <a:prstGeom prst="rect">
            <a:avLst/>
          </a:prstGeom>
        </p:spPr>
      </p:pic>
    </p:spTree>
    <p:extLst>
      <p:ext uri="{BB962C8B-B14F-4D97-AF65-F5344CB8AC3E}">
        <p14:creationId xmlns:p14="http://schemas.microsoft.com/office/powerpoint/2010/main" val="280949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2A31D6D-B527-4E76-A93C-6BFAFE51916D}"/>
              </a:ext>
            </a:extLst>
          </p:cNvPr>
          <p:cNvSpPr>
            <a:spLocks noGrp="1"/>
          </p:cNvSpPr>
          <p:nvPr>
            <p:ph type="dt" sz="half" idx="10"/>
          </p:nvPr>
        </p:nvSpPr>
        <p:spPr/>
        <p:txBody>
          <a:bodyPr/>
          <a:lstStyle/>
          <a:p>
            <a:fld id="{1BB5A3FD-EAF5-4278-BBFC-473E6FA5255E}" type="datetime1">
              <a:rPr lang="fi-FI" smtClean="0"/>
              <a:t>17.12.2021</a:t>
            </a:fld>
            <a:endParaRPr lang="fi-FI"/>
          </a:p>
        </p:txBody>
      </p:sp>
      <p:sp>
        <p:nvSpPr>
          <p:cNvPr id="3" name="Otsikko 2">
            <a:extLst>
              <a:ext uri="{FF2B5EF4-FFF2-40B4-BE49-F238E27FC236}">
                <a16:creationId xmlns:a16="http://schemas.microsoft.com/office/drawing/2014/main" id="{40E4187F-65C6-47F7-83E6-BC98BBEE898E}"/>
              </a:ext>
            </a:extLst>
          </p:cNvPr>
          <p:cNvSpPr>
            <a:spLocks noGrp="1"/>
          </p:cNvSpPr>
          <p:nvPr>
            <p:ph type="title"/>
          </p:nvPr>
        </p:nvSpPr>
        <p:spPr/>
        <p:txBody>
          <a:bodyPr/>
          <a:lstStyle/>
          <a:p>
            <a:r>
              <a:rPr lang="fi-FI" dirty="0"/>
              <a:t>Johdanto</a:t>
            </a:r>
          </a:p>
        </p:txBody>
      </p:sp>
      <p:sp>
        <p:nvSpPr>
          <p:cNvPr id="4" name="Sisällön paikkamerkki 3">
            <a:extLst>
              <a:ext uri="{FF2B5EF4-FFF2-40B4-BE49-F238E27FC236}">
                <a16:creationId xmlns:a16="http://schemas.microsoft.com/office/drawing/2014/main" id="{97215C93-9B6D-4B74-9CD0-950A149DD4CF}"/>
              </a:ext>
            </a:extLst>
          </p:cNvPr>
          <p:cNvSpPr>
            <a:spLocks noGrp="1"/>
          </p:cNvSpPr>
          <p:nvPr>
            <p:ph sz="quarter" idx="11"/>
          </p:nvPr>
        </p:nvSpPr>
        <p:spPr/>
        <p:txBody>
          <a:bodyPr/>
          <a:lstStyle/>
          <a:p>
            <a:pPr>
              <a:spcAft>
                <a:spcPts val="1200"/>
              </a:spcAft>
            </a:pPr>
            <a:r>
              <a:rPr lang="fi-FI" sz="1800" dirty="0"/>
              <a:t>Siuntion kunta rakentaa uuden </a:t>
            </a:r>
            <a:r>
              <a:rPr lang="fi-FI" sz="1800" dirty="0" err="1"/>
              <a:t>SoTe</a:t>
            </a:r>
            <a:r>
              <a:rPr lang="fi-FI" sz="1800" dirty="0"/>
              <a:t>-keskuksen kuntakeskukseen ja viereiselle alueelle kaavoitetaan omaehtoisen palvelujen ja asumisen kortteli (Campus-alue). Siuntion kunta hakenut hankkeeseen </a:t>
            </a:r>
            <a:r>
              <a:rPr lang="fi-FI" sz="1800" dirty="0" err="1"/>
              <a:t>YM:n</a:t>
            </a:r>
            <a:r>
              <a:rPr lang="fi-FI" sz="1800" dirty="0"/>
              <a:t> Kuntien ilmastohankkeet –avustusta.</a:t>
            </a:r>
          </a:p>
          <a:p>
            <a:pPr>
              <a:spcAft>
                <a:spcPts val="1200"/>
              </a:spcAft>
            </a:pPr>
            <a:r>
              <a:rPr lang="fi-FI" sz="1800" dirty="0"/>
              <a:t>Hankkeen tavoitteena on kehittää alueellinen energiajärjestelmä (esim. alueellinen maalämpöjärjestelmä), joka käsittää uusiutuvan ja hiilineutraalin alueellisen lämmitys- ja jäähdytysjärjestelmän.</a:t>
            </a:r>
          </a:p>
          <a:p>
            <a:pPr>
              <a:spcAft>
                <a:spcPts val="1200"/>
              </a:spcAft>
            </a:pPr>
            <a:r>
              <a:rPr lang="fi-FI" sz="1800" dirty="0"/>
              <a:t>Aluemaalämpöjärjestelmän tuottaman lämmön ja kylmän jakamista selvitetään myös Campus-alueelle.</a:t>
            </a:r>
          </a:p>
          <a:p>
            <a:pPr>
              <a:spcAft>
                <a:spcPts val="1200"/>
              </a:spcAft>
            </a:pPr>
            <a:r>
              <a:rPr lang="fi-FI" sz="1800" dirty="0"/>
              <a:t>Lisäksi tarkastellaan valitulle alueelliselle energiajärjestelmälle sopivia omistus- ja operointimalleja.</a:t>
            </a:r>
          </a:p>
          <a:p>
            <a:pPr>
              <a:spcAft>
                <a:spcPts val="1200"/>
              </a:spcAft>
            </a:pPr>
            <a:r>
              <a:rPr lang="fi-FI" sz="1800" dirty="0"/>
              <a:t>Työssä kuvataan ja ehdotetaan energiajärjestelmän konseptia, joka täyttää hankkeen tavoitteet.</a:t>
            </a:r>
          </a:p>
          <a:p>
            <a:endParaRPr lang="fi-FI" sz="1800" dirty="0"/>
          </a:p>
        </p:txBody>
      </p:sp>
    </p:spTree>
    <p:extLst>
      <p:ext uri="{BB962C8B-B14F-4D97-AF65-F5344CB8AC3E}">
        <p14:creationId xmlns:p14="http://schemas.microsoft.com/office/powerpoint/2010/main" val="107796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03ED6-B634-4ACE-A96E-6B23575946EC}"/>
              </a:ext>
            </a:extLst>
          </p:cNvPr>
          <p:cNvSpPr>
            <a:spLocks noGrp="1"/>
          </p:cNvSpPr>
          <p:nvPr>
            <p:ph type="title"/>
          </p:nvPr>
        </p:nvSpPr>
        <p:spPr/>
        <p:txBody>
          <a:bodyPr/>
          <a:lstStyle/>
          <a:p>
            <a:r>
              <a:rPr lang="fi-FI" dirty="0"/>
              <a:t>Energiajärjestelmän mitoitus</a:t>
            </a:r>
            <a:endParaRPr lang="en-US" dirty="0"/>
          </a:p>
        </p:txBody>
      </p:sp>
      <p:sp>
        <p:nvSpPr>
          <p:cNvPr id="3" name="Text Placeholder 2">
            <a:extLst>
              <a:ext uri="{FF2B5EF4-FFF2-40B4-BE49-F238E27FC236}">
                <a16:creationId xmlns:a16="http://schemas.microsoft.com/office/drawing/2014/main" id="{14A6218D-9A47-4C61-B94B-450F21169053}"/>
              </a:ext>
            </a:extLst>
          </p:cNvPr>
          <p:cNvSpPr>
            <a:spLocks noGrp="1"/>
          </p:cNvSpPr>
          <p:nvPr>
            <p:ph type="body" sz="quarter" idx="15"/>
          </p:nvPr>
        </p:nvSpPr>
        <p:spPr/>
        <p:txBody>
          <a:bodyPr/>
          <a:lstStyle/>
          <a:p>
            <a:r>
              <a:rPr lang="fi-FI" dirty="0"/>
              <a:t>Lämmitys</a:t>
            </a:r>
            <a:endParaRPr lang="en-US" dirty="0"/>
          </a:p>
        </p:txBody>
      </p:sp>
      <p:sp>
        <p:nvSpPr>
          <p:cNvPr id="4" name="Content Placeholder 3">
            <a:extLst>
              <a:ext uri="{FF2B5EF4-FFF2-40B4-BE49-F238E27FC236}">
                <a16:creationId xmlns:a16="http://schemas.microsoft.com/office/drawing/2014/main" id="{B330FC65-3F12-4B85-A6FD-E4B2C5557110}"/>
              </a:ext>
            </a:extLst>
          </p:cNvPr>
          <p:cNvSpPr>
            <a:spLocks noGrp="1"/>
          </p:cNvSpPr>
          <p:nvPr>
            <p:ph sz="quarter" idx="13"/>
          </p:nvPr>
        </p:nvSpPr>
        <p:spPr>
          <a:xfrm>
            <a:off x="706437" y="1776845"/>
            <a:ext cx="4813498" cy="288000"/>
          </a:xfrm>
        </p:spPr>
        <p:txBody>
          <a:bodyPr/>
          <a:lstStyle/>
          <a:p>
            <a:pPr marL="0" indent="0">
              <a:buNone/>
            </a:pPr>
            <a:r>
              <a:rPr lang="fi-FI" sz="1400" dirty="0"/>
              <a:t>Energiajärjestelmän mitoitustiedot ja energiapeittoasteet:</a:t>
            </a:r>
            <a:endParaRPr lang="en-US" sz="1400" dirty="0"/>
          </a:p>
        </p:txBody>
      </p:sp>
      <p:sp>
        <p:nvSpPr>
          <p:cNvPr id="5" name="Date Placeholder 4">
            <a:extLst>
              <a:ext uri="{FF2B5EF4-FFF2-40B4-BE49-F238E27FC236}">
                <a16:creationId xmlns:a16="http://schemas.microsoft.com/office/drawing/2014/main" id="{D317D81C-541F-488A-AC86-079ACC427281}"/>
              </a:ext>
            </a:extLst>
          </p:cNvPr>
          <p:cNvSpPr>
            <a:spLocks noGrp="1"/>
          </p:cNvSpPr>
          <p:nvPr>
            <p:ph type="dt" sz="half" idx="12"/>
          </p:nvPr>
        </p:nvSpPr>
        <p:spPr/>
        <p:txBody>
          <a:bodyPr/>
          <a:lstStyle/>
          <a:p>
            <a:fld id="{693AC541-AE55-428C-99C0-E93ADEC2346B}" type="datetime1">
              <a:rPr lang="fi-FI" smtClean="0"/>
              <a:t>17.12.2021</a:t>
            </a:fld>
            <a:endParaRPr lang="fi-FI"/>
          </a:p>
        </p:txBody>
      </p:sp>
      <p:graphicFrame>
        <p:nvGraphicFramePr>
          <p:cNvPr id="6" name="Table 6">
            <a:extLst>
              <a:ext uri="{FF2B5EF4-FFF2-40B4-BE49-F238E27FC236}">
                <a16:creationId xmlns:a16="http://schemas.microsoft.com/office/drawing/2014/main" id="{C537B109-3543-43F1-A65B-363C7F07C0F5}"/>
              </a:ext>
            </a:extLst>
          </p:cNvPr>
          <p:cNvGraphicFramePr>
            <a:graphicFrameLocks noGrp="1"/>
          </p:cNvGraphicFramePr>
          <p:nvPr>
            <p:extLst>
              <p:ext uri="{D42A27DB-BD31-4B8C-83A1-F6EECF244321}">
                <p14:modId xmlns:p14="http://schemas.microsoft.com/office/powerpoint/2010/main" val="1234308405"/>
              </p:ext>
            </p:extLst>
          </p:nvPr>
        </p:nvGraphicFramePr>
        <p:xfrm>
          <a:off x="706436" y="2047335"/>
          <a:ext cx="7549803" cy="1219200"/>
        </p:xfrm>
        <a:graphic>
          <a:graphicData uri="http://schemas.openxmlformats.org/drawingml/2006/table">
            <a:tbl>
              <a:tblPr firstCol="1" bandRow="1">
                <a:tableStyleId>{5C22544A-7EE6-4342-B048-85BDC9FD1C3A}</a:tableStyleId>
              </a:tblPr>
              <a:tblGrid>
                <a:gridCol w="3217493">
                  <a:extLst>
                    <a:ext uri="{9D8B030D-6E8A-4147-A177-3AD203B41FA5}">
                      <a16:colId xmlns:a16="http://schemas.microsoft.com/office/drawing/2014/main" val="565043328"/>
                    </a:ext>
                  </a:extLst>
                </a:gridCol>
                <a:gridCol w="2166155">
                  <a:extLst>
                    <a:ext uri="{9D8B030D-6E8A-4147-A177-3AD203B41FA5}">
                      <a16:colId xmlns:a16="http://schemas.microsoft.com/office/drawing/2014/main" val="1128823196"/>
                    </a:ext>
                  </a:extLst>
                </a:gridCol>
                <a:gridCol w="2166155">
                  <a:extLst>
                    <a:ext uri="{9D8B030D-6E8A-4147-A177-3AD203B41FA5}">
                      <a16:colId xmlns:a16="http://schemas.microsoft.com/office/drawing/2014/main" val="522679543"/>
                    </a:ext>
                  </a:extLst>
                </a:gridCol>
              </a:tblGrid>
              <a:tr h="117532">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lang="en-US" sz="1400" dirty="0"/>
                    </a:p>
                  </a:txBody>
                  <a:tcPr>
                    <a:solidFill>
                      <a:srgbClr val="5A5A5A"/>
                    </a:solidFill>
                  </a:tcPr>
                </a:tc>
                <a:tc>
                  <a:txBody>
                    <a:bodyPr/>
                    <a:lstStyle/>
                    <a:p>
                      <a:pPr algn="ctr"/>
                      <a:r>
                        <a:rPr lang="en-US" sz="1400" b="1" dirty="0" err="1">
                          <a:solidFill>
                            <a:schemeClr val="bg1"/>
                          </a:solidFill>
                        </a:rPr>
                        <a:t>SoTe</a:t>
                      </a:r>
                      <a:endParaRPr lang="en-US" sz="1400" b="1" dirty="0">
                        <a:solidFill>
                          <a:schemeClr val="bg1"/>
                        </a:solidFill>
                      </a:endParaRPr>
                    </a:p>
                  </a:txBody>
                  <a:tcPr>
                    <a:solidFill>
                      <a:srgbClr val="5A5A5A"/>
                    </a:solidFill>
                  </a:tcPr>
                </a:tc>
                <a:tc>
                  <a:txBody>
                    <a:bodyPr/>
                    <a:lstStyle/>
                    <a:p>
                      <a:pPr algn="ctr"/>
                      <a:r>
                        <a:rPr lang="en-US" sz="1400" b="1" dirty="0" err="1">
                          <a:solidFill>
                            <a:schemeClr val="bg1"/>
                          </a:solidFill>
                        </a:rPr>
                        <a:t>SoTe</a:t>
                      </a:r>
                      <a:r>
                        <a:rPr lang="en-US" sz="1400" b="1" dirty="0">
                          <a:solidFill>
                            <a:schemeClr val="bg1"/>
                          </a:solidFill>
                        </a:rPr>
                        <a:t> + Campus</a:t>
                      </a:r>
                    </a:p>
                  </a:txBody>
                  <a:tcPr>
                    <a:solidFill>
                      <a:srgbClr val="5A5A5A"/>
                    </a:solidFill>
                  </a:tcPr>
                </a:tc>
                <a:extLst>
                  <a:ext uri="{0D108BD9-81ED-4DB2-BD59-A6C34878D82A}">
                    <a16:rowId xmlns:a16="http://schemas.microsoft.com/office/drawing/2014/main" val="3708724211"/>
                  </a:ext>
                </a:extLst>
              </a:tr>
              <a:tr h="117532">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fi-FI" sz="1400" dirty="0"/>
                        <a:t>Lämmitystehon tarve</a:t>
                      </a:r>
                      <a:endParaRPr lang="en-US" sz="1400" dirty="0"/>
                    </a:p>
                  </a:txBody>
                  <a:tcPr/>
                </a:tc>
                <a:tc>
                  <a:txBody>
                    <a:bodyPr/>
                    <a:lstStyle/>
                    <a:p>
                      <a:pPr algn="ctr"/>
                      <a:r>
                        <a:rPr lang="fi-FI" sz="1400" dirty="0"/>
                        <a:t>276 kW</a:t>
                      </a:r>
                      <a:endParaRPr lang="en-US" sz="1400" dirty="0"/>
                    </a:p>
                  </a:txBody>
                  <a:tcPr/>
                </a:tc>
                <a:tc>
                  <a:txBody>
                    <a:bodyPr/>
                    <a:lstStyle/>
                    <a:p>
                      <a:pPr algn="ctr"/>
                      <a:r>
                        <a:rPr lang="en-US" sz="1400" dirty="0"/>
                        <a:t>791 kW</a:t>
                      </a:r>
                    </a:p>
                  </a:txBody>
                  <a:tcPr/>
                </a:tc>
                <a:extLst>
                  <a:ext uri="{0D108BD9-81ED-4DB2-BD59-A6C34878D82A}">
                    <a16:rowId xmlns:a16="http://schemas.microsoft.com/office/drawing/2014/main" val="3342479281"/>
                  </a:ext>
                </a:extLst>
              </a:tr>
              <a:tr h="0">
                <a:tc>
                  <a:txBody>
                    <a:bodyPr/>
                    <a:lstStyle/>
                    <a:p>
                      <a:pPr algn="r"/>
                      <a:r>
                        <a:rPr lang="en-US" sz="1400" i="1" dirty="0" err="1"/>
                        <a:t>Lämpöpumppu</a:t>
                      </a:r>
                      <a:endParaRPr lang="en-US" sz="1400" i="1" dirty="0"/>
                    </a:p>
                  </a:txBody>
                  <a:tcPr/>
                </a:tc>
                <a:tc>
                  <a:txBody>
                    <a:bodyPr/>
                    <a:lstStyle/>
                    <a:p>
                      <a:pPr algn="ctr"/>
                      <a:r>
                        <a:rPr lang="en-US" sz="1400" dirty="0"/>
                        <a:t>150 kW</a:t>
                      </a:r>
                    </a:p>
                  </a:txBody>
                  <a:tcPr/>
                </a:tc>
                <a:tc>
                  <a:txBody>
                    <a:bodyPr/>
                    <a:lstStyle/>
                    <a:p>
                      <a:pPr algn="ctr"/>
                      <a:r>
                        <a:rPr lang="en-US" sz="1400" dirty="0"/>
                        <a:t>400 kW</a:t>
                      </a:r>
                    </a:p>
                  </a:txBody>
                  <a:tcPr/>
                </a:tc>
                <a:extLst>
                  <a:ext uri="{0D108BD9-81ED-4DB2-BD59-A6C34878D82A}">
                    <a16:rowId xmlns:a16="http://schemas.microsoft.com/office/drawing/2014/main" val="1329840921"/>
                  </a:ext>
                </a:extLst>
              </a:tr>
              <a:tr h="0">
                <a:tc>
                  <a:txBody>
                    <a:bodyPr/>
                    <a:lstStyle/>
                    <a:p>
                      <a:pPr algn="r"/>
                      <a:r>
                        <a:rPr lang="fi-FI" sz="1400" i="1" dirty="0"/>
                        <a:t>Sähkökattila</a:t>
                      </a:r>
                      <a:endParaRPr lang="en-US" sz="1400" i="1" dirty="0"/>
                    </a:p>
                  </a:txBody>
                  <a:tcPr/>
                </a:tc>
                <a:tc>
                  <a:txBody>
                    <a:bodyPr/>
                    <a:lstStyle/>
                    <a:p>
                      <a:pPr algn="ctr"/>
                      <a:r>
                        <a:rPr lang="fi-FI" sz="1400" dirty="0"/>
                        <a:t>127 kW</a:t>
                      </a:r>
                      <a:endParaRPr lang="en-US" sz="1400" dirty="0"/>
                    </a:p>
                  </a:txBody>
                  <a:tcPr/>
                </a:tc>
                <a:tc>
                  <a:txBody>
                    <a:bodyPr/>
                    <a:lstStyle/>
                    <a:p>
                      <a:pPr algn="ctr"/>
                      <a:r>
                        <a:rPr lang="en-US" sz="1400" dirty="0"/>
                        <a:t>393 kW</a:t>
                      </a:r>
                    </a:p>
                  </a:txBody>
                  <a:tcPr/>
                </a:tc>
                <a:extLst>
                  <a:ext uri="{0D108BD9-81ED-4DB2-BD59-A6C34878D82A}">
                    <a16:rowId xmlns:a16="http://schemas.microsoft.com/office/drawing/2014/main" val="3154335687"/>
                  </a:ext>
                </a:extLst>
              </a:tr>
            </a:tbl>
          </a:graphicData>
        </a:graphic>
      </p:graphicFrame>
      <p:graphicFrame>
        <p:nvGraphicFramePr>
          <p:cNvPr id="8" name="Table 6">
            <a:extLst>
              <a:ext uri="{FF2B5EF4-FFF2-40B4-BE49-F238E27FC236}">
                <a16:creationId xmlns:a16="http://schemas.microsoft.com/office/drawing/2014/main" id="{72B9DA50-9871-4DE0-AE55-A54787ECD669}"/>
              </a:ext>
            </a:extLst>
          </p:cNvPr>
          <p:cNvGraphicFramePr>
            <a:graphicFrameLocks noGrp="1"/>
          </p:cNvGraphicFramePr>
          <p:nvPr>
            <p:extLst>
              <p:ext uri="{D42A27DB-BD31-4B8C-83A1-F6EECF244321}">
                <p14:modId xmlns:p14="http://schemas.microsoft.com/office/powerpoint/2010/main" val="1970637387"/>
              </p:ext>
            </p:extLst>
          </p:nvPr>
        </p:nvGraphicFramePr>
        <p:xfrm>
          <a:off x="709883" y="3647098"/>
          <a:ext cx="7546356" cy="1219200"/>
        </p:xfrm>
        <a:graphic>
          <a:graphicData uri="http://schemas.openxmlformats.org/drawingml/2006/table">
            <a:tbl>
              <a:tblPr firstCol="1" bandRow="1">
                <a:tableStyleId>{5C22544A-7EE6-4342-B048-85BDC9FD1C3A}</a:tableStyleId>
              </a:tblPr>
              <a:tblGrid>
                <a:gridCol w="3216024">
                  <a:extLst>
                    <a:ext uri="{9D8B030D-6E8A-4147-A177-3AD203B41FA5}">
                      <a16:colId xmlns:a16="http://schemas.microsoft.com/office/drawing/2014/main" val="565043328"/>
                    </a:ext>
                  </a:extLst>
                </a:gridCol>
                <a:gridCol w="2165166">
                  <a:extLst>
                    <a:ext uri="{9D8B030D-6E8A-4147-A177-3AD203B41FA5}">
                      <a16:colId xmlns:a16="http://schemas.microsoft.com/office/drawing/2014/main" val="1128823196"/>
                    </a:ext>
                  </a:extLst>
                </a:gridCol>
                <a:gridCol w="2165166">
                  <a:extLst>
                    <a:ext uri="{9D8B030D-6E8A-4147-A177-3AD203B41FA5}">
                      <a16:colId xmlns:a16="http://schemas.microsoft.com/office/drawing/2014/main" val="4113379782"/>
                    </a:ext>
                  </a:extLst>
                </a:gridCol>
              </a:tblGrid>
              <a:tr h="0">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fi-FI" sz="1400" dirty="0"/>
                        <a:t>Lämmitysenergian tarve</a:t>
                      </a:r>
                      <a:endParaRPr lang="en-US" sz="1400" dirty="0"/>
                    </a:p>
                  </a:txBody>
                  <a:tcPr/>
                </a:tc>
                <a:tc>
                  <a:txBody>
                    <a:bodyPr/>
                    <a:lstStyle/>
                    <a:p>
                      <a:pPr algn="ctr"/>
                      <a:r>
                        <a:rPr lang="fi-FI" sz="1400" dirty="0"/>
                        <a:t>646 MWh/v</a:t>
                      </a:r>
                      <a:endParaRPr lang="en-US" sz="1400" dirty="0"/>
                    </a:p>
                  </a:txBody>
                  <a:tcPr/>
                </a:tc>
                <a:tc>
                  <a:txBody>
                    <a:bodyPr/>
                    <a:lstStyle/>
                    <a:p>
                      <a:pPr algn="ctr"/>
                      <a:r>
                        <a:rPr lang="en-US" sz="1400" dirty="0"/>
                        <a:t>1 759 MWh/v</a:t>
                      </a:r>
                    </a:p>
                  </a:txBody>
                  <a:tcPr/>
                </a:tc>
                <a:extLst>
                  <a:ext uri="{0D108BD9-81ED-4DB2-BD59-A6C34878D82A}">
                    <a16:rowId xmlns:a16="http://schemas.microsoft.com/office/drawing/2014/main" val="3342479281"/>
                  </a:ext>
                </a:extLst>
              </a:tr>
              <a:tr h="0">
                <a:tc>
                  <a:txBody>
                    <a:bodyPr/>
                    <a:lstStyle/>
                    <a:p>
                      <a:pPr algn="r"/>
                      <a:r>
                        <a:rPr lang="en-US" sz="1400" i="1" dirty="0"/>
                        <a:t>CHC-</a:t>
                      </a:r>
                      <a:r>
                        <a:rPr lang="en-US" sz="1400" i="1" dirty="0" err="1"/>
                        <a:t>lämpöpumppu</a:t>
                      </a:r>
                      <a:endParaRPr lang="en-US" sz="1400" i="1" dirty="0"/>
                    </a:p>
                  </a:txBody>
                  <a:tcPr/>
                </a:tc>
                <a:tc>
                  <a:txBody>
                    <a:bodyPr/>
                    <a:lstStyle/>
                    <a:p>
                      <a:pPr algn="ctr"/>
                      <a:r>
                        <a:rPr lang="en-US" sz="1400" dirty="0"/>
                        <a:t>65 MWh/v / 10%</a:t>
                      </a:r>
                    </a:p>
                  </a:txBody>
                  <a:tcPr/>
                </a:tc>
                <a:tc>
                  <a:txBody>
                    <a:bodyPr/>
                    <a:lstStyle/>
                    <a:p>
                      <a:pPr algn="ctr"/>
                      <a:r>
                        <a:rPr lang="en-US" sz="1400" dirty="0"/>
                        <a:t>232 MWh/v / 13%</a:t>
                      </a:r>
                    </a:p>
                  </a:txBody>
                  <a:tcPr/>
                </a:tc>
                <a:extLst>
                  <a:ext uri="{0D108BD9-81ED-4DB2-BD59-A6C34878D82A}">
                    <a16:rowId xmlns:a16="http://schemas.microsoft.com/office/drawing/2014/main" val="3356980660"/>
                  </a:ext>
                </a:extLst>
              </a:tr>
              <a:tr h="0">
                <a:tc>
                  <a:txBody>
                    <a:bodyPr/>
                    <a:lstStyle/>
                    <a:p>
                      <a:pPr algn="r"/>
                      <a:r>
                        <a:rPr lang="fi-FI" sz="1400" i="1" dirty="0"/>
                        <a:t>Maalämpöpumppu</a:t>
                      </a:r>
                      <a:endParaRPr lang="en-US" sz="1400" i="1" dirty="0"/>
                    </a:p>
                  </a:txBody>
                  <a:tcPr/>
                </a:tc>
                <a:tc>
                  <a:txBody>
                    <a:bodyPr/>
                    <a:lstStyle/>
                    <a:p>
                      <a:pPr algn="ctr"/>
                      <a:r>
                        <a:rPr lang="fi-FI" sz="1400" dirty="0"/>
                        <a:t>556 MWh/v / 86%</a:t>
                      </a:r>
                      <a:endParaRPr lang="en-US" sz="1400" dirty="0"/>
                    </a:p>
                  </a:txBody>
                  <a:tcPr/>
                </a:tc>
                <a:tc>
                  <a:txBody>
                    <a:bodyPr/>
                    <a:lstStyle/>
                    <a:p>
                      <a:pPr algn="ctr"/>
                      <a:r>
                        <a:rPr lang="en-US" sz="1400" dirty="0"/>
                        <a:t>1 462 MWh/v / 83%</a:t>
                      </a:r>
                    </a:p>
                  </a:txBody>
                  <a:tcPr/>
                </a:tc>
                <a:extLst>
                  <a:ext uri="{0D108BD9-81ED-4DB2-BD59-A6C34878D82A}">
                    <a16:rowId xmlns:a16="http://schemas.microsoft.com/office/drawing/2014/main" val="2981316914"/>
                  </a:ext>
                </a:extLst>
              </a:tr>
              <a:tr h="148981">
                <a:tc>
                  <a:txBody>
                    <a:bodyPr/>
                    <a:lstStyle/>
                    <a:p>
                      <a:pPr algn="r"/>
                      <a:r>
                        <a:rPr lang="fi-FI" sz="1400" i="1" dirty="0"/>
                        <a:t>Sähkökattila</a:t>
                      </a:r>
                      <a:endParaRPr lang="en-US" sz="1400" i="1" dirty="0"/>
                    </a:p>
                  </a:txBody>
                  <a:tcPr/>
                </a:tc>
                <a:tc>
                  <a:txBody>
                    <a:bodyPr/>
                    <a:lstStyle/>
                    <a:p>
                      <a:pPr algn="ctr"/>
                      <a:r>
                        <a:rPr lang="fi-FI" sz="1400" dirty="0"/>
                        <a:t>25 MWh/v / 4%</a:t>
                      </a:r>
                      <a:endParaRPr lang="en-US" sz="1400" dirty="0"/>
                    </a:p>
                  </a:txBody>
                  <a:tcPr/>
                </a:tc>
                <a:tc>
                  <a:txBody>
                    <a:bodyPr/>
                    <a:lstStyle/>
                    <a:p>
                      <a:pPr algn="ctr"/>
                      <a:r>
                        <a:rPr lang="en-US" sz="1400" dirty="0"/>
                        <a:t>65 MWh/v / 4%</a:t>
                      </a:r>
                    </a:p>
                  </a:txBody>
                  <a:tcPr/>
                </a:tc>
                <a:extLst>
                  <a:ext uri="{0D108BD9-81ED-4DB2-BD59-A6C34878D82A}">
                    <a16:rowId xmlns:a16="http://schemas.microsoft.com/office/drawing/2014/main" val="3154335687"/>
                  </a:ext>
                </a:extLst>
              </a:tr>
            </a:tbl>
          </a:graphicData>
        </a:graphic>
      </p:graphicFrame>
      <p:graphicFrame>
        <p:nvGraphicFramePr>
          <p:cNvPr id="9" name="Table 6">
            <a:extLst>
              <a:ext uri="{FF2B5EF4-FFF2-40B4-BE49-F238E27FC236}">
                <a16:creationId xmlns:a16="http://schemas.microsoft.com/office/drawing/2014/main" id="{378FAD79-11B1-4239-B865-36BEAE7CE2E8}"/>
              </a:ext>
            </a:extLst>
          </p:cNvPr>
          <p:cNvGraphicFramePr>
            <a:graphicFrameLocks noGrp="1"/>
          </p:cNvGraphicFramePr>
          <p:nvPr>
            <p:extLst>
              <p:ext uri="{D42A27DB-BD31-4B8C-83A1-F6EECF244321}">
                <p14:modId xmlns:p14="http://schemas.microsoft.com/office/powerpoint/2010/main" val="4164116159"/>
              </p:ext>
            </p:extLst>
          </p:nvPr>
        </p:nvGraphicFramePr>
        <p:xfrm>
          <a:off x="710647" y="4942061"/>
          <a:ext cx="7545592" cy="1219200"/>
        </p:xfrm>
        <a:graphic>
          <a:graphicData uri="http://schemas.openxmlformats.org/drawingml/2006/table">
            <a:tbl>
              <a:tblPr firstRow="1" firstCol="1" bandRow="1">
                <a:tableStyleId>{5C22544A-7EE6-4342-B048-85BDC9FD1C3A}</a:tableStyleId>
              </a:tblPr>
              <a:tblGrid>
                <a:gridCol w="3215698">
                  <a:extLst>
                    <a:ext uri="{9D8B030D-6E8A-4147-A177-3AD203B41FA5}">
                      <a16:colId xmlns:a16="http://schemas.microsoft.com/office/drawing/2014/main" val="565043328"/>
                    </a:ext>
                  </a:extLst>
                </a:gridCol>
                <a:gridCol w="2164947">
                  <a:extLst>
                    <a:ext uri="{9D8B030D-6E8A-4147-A177-3AD203B41FA5}">
                      <a16:colId xmlns:a16="http://schemas.microsoft.com/office/drawing/2014/main" val="1128823196"/>
                    </a:ext>
                  </a:extLst>
                </a:gridCol>
                <a:gridCol w="2164947">
                  <a:extLst>
                    <a:ext uri="{9D8B030D-6E8A-4147-A177-3AD203B41FA5}">
                      <a16:colId xmlns:a16="http://schemas.microsoft.com/office/drawing/2014/main" val="2872840109"/>
                    </a:ext>
                  </a:extLst>
                </a:gridCol>
              </a:tblGrid>
              <a:tr h="0">
                <a:tc gridSpan="2">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fi-FI" sz="1400" dirty="0"/>
                        <a:t>Ostoenergian kulutus</a:t>
                      </a:r>
                      <a:endParaRPr lang="en-US" sz="1400" dirty="0"/>
                    </a:p>
                  </a:txBody>
                  <a:tcPr/>
                </a:tc>
                <a:tc hMerge="1">
                  <a:txBody>
                    <a:bodyPr/>
                    <a:lstStyle/>
                    <a:p>
                      <a:pPr algn="ctr"/>
                      <a:endParaRPr lang="en-US" sz="1400" dirty="0"/>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lang="en-US" sz="1400" dirty="0"/>
                    </a:p>
                  </a:txBody>
                  <a:tcPr/>
                </a:tc>
                <a:extLst>
                  <a:ext uri="{0D108BD9-81ED-4DB2-BD59-A6C34878D82A}">
                    <a16:rowId xmlns:a16="http://schemas.microsoft.com/office/drawing/2014/main" val="3342479281"/>
                  </a:ext>
                </a:extLst>
              </a:tr>
              <a:tr h="0">
                <a:tc>
                  <a:txBody>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lang="en-US" sz="1400" i="1" dirty="0"/>
                        <a:t>CHC-</a:t>
                      </a:r>
                      <a:r>
                        <a:rPr lang="en-US" sz="1400" i="1" dirty="0" err="1"/>
                        <a:t>lämpöpumppu</a:t>
                      </a:r>
                      <a:r>
                        <a:rPr lang="en-US" sz="1400" i="1" dirty="0"/>
                        <a:t> (</a:t>
                      </a:r>
                      <a:r>
                        <a:rPr lang="en-US" sz="1400" i="1" dirty="0" err="1"/>
                        <a:t>sähkö</a:t>
                      </a:r>
                      <a:r>
                        <a:rPr lang="en-US" sz="1400" i="1" dirty="0"/>
                        <a:t>)</a:t>
                      </a:r>
                    </a:p>
                  </a:txBody>
                  <a:tcPr/>
                </a:tc>
                <a:tc>
                  <a:txBody>
                    <a:bodyPr/>
                    <a:lstStyle/>
                    <a:p>
                      <a:pPr algn="ctr"/>
                      <a:r>
                        <a:rPr lang="en-US" sz="1400" dirty="0"/>
                        <a:t>13 MWh/v</a:t>
                      </a:r>
                    </a:p>
                  </a:txBody>
                  <a:tcPr/>
                </a:tc>
                <a:tc>
                  <a:txBody>
                    <a:bodyPr/>
                    <a:lstStyle/>
                    <a:p>
                      <a:pPr algn="ctr"/>
                      <a:r>
                        <a:rPr lang="en-US" sz="1400" dirty="0"/>
                        <a:t>48 MWh/v</a:t>
                      </a:r>
                    </a:p>
                  </a:txBody>
                  <a:tcPr/>
                </a:tc>
                <a:extLst>
                  <a:ext uri="{0D108BD9-81ED-4DB2-BD59-A6C34878D82A}">
                    <a16:rowId xmlns:a16="http://schemas.microsoft.com/office/drawing/2014/main" val="205503649"/>
                  </a:ext>
                </a:extLst>
              </a:tr>
              <a:tr h="0">
                <a:tc>
                  <a:txBody>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lang="fi-FI" sz="1400" i="1" dirty="0"/>
                        <a:t>Maalämpöpumppu</a:t>
                      </a:r>
                      <a:r>
                        <a:rPr lang="en-US" sz="1400" i="1" dirty="0"/>
                        <a:t> </a:t>
                      </a:r>
                      <a:r>
                        <a:rPr lang="fi-FI" sz="1400" i="1" dirty="0"/>
                        <a:t>(sähkö)</a:t>
                      </a:r>
                      <a:endParaRPr lang="en-US" sz="1400" i="1" dirty="0"/>
                    </a:p>
                  </a:txBody>
                  <a:tcPr/>
                </a:tc>
                <a:tc>
                  <a:txBody>
                    <a:bodyPr/>
                    <a:lstStyle/>
                    <a:p>
                      <a:pPr algn="ctr"/>
                      <a:r>
                        <a:rPr lang="fi-FI" sz="1400" dirty="0"/>
                        <a:t>168 MWh/v</a:t>
                      </a:r>
                      <a:endParaRPr lang="en-US" sz="1400" dirty="0"/>
                    </a:p>
                  </a:txBody>
                  <a:tcPr/>
                </a:tc>
                <a:tc>
                  <a:txBody>
                    <a:bodyPr/>
                    <a:lstStyle/>
                    <a:p>
                      <a:pPr algn="ctr"/>
                      <a:r>
                        <a:rPr lang="en-US" sz="1400" dirty="0"/>
                        <a:t>442 MWh/v</a:t>
                      </a:r>
                    </a:p>
                  </a:txBody>
                  <a:tcPr/>
                </a:tc>
                <a:extLst>
                  <a:ext uri="{0D108BD9-81ED-4DB2-BD59-A6C34878D82A}">
                    <a16:rowId xmlns:a16="http://schemas.microsoft.com/office/drawing/2014/main" val="2981316914"/>
                  </a:ext>
                </a:extLst>
              </a:tr>
              <a:tr h="0">
                <a:tc>
                  <a:txBody>
                    <a:bodyPr/>
                    <a:lstStyle/>
                    <a:p>
                      <a:pPr algn="r"/>
                      <a:r>
                        <a:rPr lang="fi-FI" sz="1400" i="1" dirty="0"/>
                        <a:t>Sähkökattila (sähkö)</a:t>
                      </a:r>
                      <a:endParaRPr lang="en-US" sz="1400" i="1" dirty="0"/>
                    </a:p>
                  </a:txBody>
                  <a:tcPr/>
                </a:tc>
                <a:tc>
                  <a:txBody>
                    <a:bodyPr/>
                    <a:lstStyle/>
                    <a:p>
                      <a:pPr algn="ctr"/>
                      <a:r>
                        <a:rPr lang="fi-FI" sz="1400" dirty="0"/>
                        <a:t>25 MWh/v</a:t>
                      </a:r>
                      <a:endParaRPr lang="en-US" sz="1400" dirty="0"/>
                    </a:p>
                  </a:txBody>
                  <a:tcPr/>
                </a:tc>
                <a:tc>
                  <a:txBody>
                    <a:bodyPr/>
                    <a:lstStyle/>
                    <a:p>
                      <a:pPr algn="ctr"/>
                      <a:r>
                        <a:rPr lang="en-US" sz="1400" dirty="0"/>
                        <a:t>65 MWh/v</a:t>
                      </a:r>
                    </a:p>
                  </a:txBody>
                  <a:tcPr/>
                </a:tc>
                <a:extLst>
                  <a:ext uri="{0D108BD9-81ED-4DB2-BD59-A6C34878D82A}">
                    <a16:rowId xmlns:a16="http://schemas.microsoft.com/office/drawing/2014/main" val="3154335687"/>
                  </a:ext>
                </a:extLst>
              </a:tr>
            </a:tbl>
          </a:graphicData>
        </a:graphic>
      </p:graphicFrame>
      <p:sp>
        <p:nvSpPr>
          <p:cNvPr id="18" name="Tekstiruutu 17">
            <a:extLst>
              <a:ext uri="{FF2B5EF4-FFF2-40B4-BE49-F238E27FC236}">
                <a16:creationId xmlns:a16="http://schemas.microsoft.com/office/drawing/2014/main" id="{ADEC7CF7-7F7A-41BD-9828-F840C717D417}"/>
              </a:ext>
            </a:extLst>
          </p:cNvPr>
          <p:cNvSpPr txBox="1"/>
          <p:nvPr/>
        </p:nvSpPr>
        <p:spPr>
          <a:xfrm>
            <a:off x="8472264" y="2047335"/>
            <a:ext cx="3600400" cy="3477875"/>
          </a:xfrm>
          <a:prstGeom prst="rect">
            <a:avLst/>
          </a:prstGeom>
          <a:noFill/>
        </p:spPr>
        <p:txBody>
          <a:bodyPr wrap="square" rtlCol="0">
            <a:spAutoFit/>
          </a:bodyPr>
          <a:lstStyle/>
          <a:p>
            <a:pPr marL="342900" indent="-342900" algn="l">
              <a:buFont typeface="Arial" panose="020B0604020202020204" pitchFamily="34" charset="0"/>
              <a:buChar char="•"/>
            </a:pPr>
            <a:r>
              <a:rPr lang="fi-FI" sz="2000" dirty="0">
                <a:solidFill>
                  <a:schemeClr val="accent1"/>
                </a:solidFill>
              </a:rPr>
              <a:t>Oheisessa taulukossa on eriteltynä lämmöntuotannon mitoitukset ja energiatase </a:t>
            </a:r>
            <a:r>
              <a:rPr lang="fi-FI" sz="2000" dirty="0" err="1">
                <a:solidFill>
                  <a:schemeClr val="accent1"/>
                </a:solidFill>
              </a:rPr>
              <a:t>SoTe</a:t>
            </a:r>
            <a:r>
              <a:rPr lang="fi-FI" sz="2000" dirty="0">
                <a:solidFill>
                  <a:schemeClr val="accent1"/>
                </a:solidFill>
              </a:rPr>
              <a:t>-keskuksen energiajärjestelmälle ja koko alueen laajuiselle energiajärjestelmälle.</a:t>
            </a:r>
          </a:p>
          <a:p>
            <a:pPr marL="342900" indent="-342900" algn="l">
              <a:buFont typeface="Arial" panose="020B0604020202020204" pitchFamily="34" charset="0"/>
              <a:buChar char="•"/>
            </a:pPr>
            <a:r>
              <a:rPr lang="fi-FI" sz="2000" dirty="0">
                <a:solidFill>
                  <a:schemeClr val="accent1"/>
                </a:solidFill>
              </a:rPr>
              <a:t>Molemmissa tapauksissa päästään 100% omavaraisuuteen lämmön tuotannossa.</a:t>
            </a:r>
          </a:p>
        </p:txBody>
      </p:sp>
    </p:spTree>
    <p:extLst>
      <p:ext uri="{BB962C8B-B14F-4D97-AF65-F5344CB8AC3E}">
        <p14:creationId xmlns:p14="http://schemas.microsoft.com/office/powerpoint/2010/main" val="238324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03ED6-B634-4ACE-A96E-6B23575946EC}"/>
              </a:ext>
            </a:extLst>
          </p:cNvPr>
          <p:cNvSpPr>
            <a:spLocks noGrp="1"/>
          </p:cNvSpPr>
          <p:nvPr>
            <p:ph type="title"/>
          </p:nvPr>
        </p:nvSpPr>
        <p:spPr/>
        <p:txBody>
          <a:bodyPr/>
          <a:lstStyle/>
          <a:p>
            <a:r>
              <a:rPr lang="fi-FI" dirty="0"/>
              <a:t>Energiajärjestelmän mitoitus</a:t>
            </a:r>
            <a:endParaRPr lang="en-US" dirty="0"/>
          </a:p>
        </p:txBody>
      </p:sp>
      <p:sp>
        <p:nvSpPr>
          <p:cNvPr id="3" name="Text Placeholder 2">
            <a:extLst>
              <a:ext uri="{FF2B5EF4-FFF2-40B4-BE49-F238E27FC236}">
                <a16:creationId xmlns:a16="http://schemas.microsoft.com/office/drawing/2014/main" id="{14A6218D-9A47-4C61-B94B-450F21169053}"/>
              </a:ext>
            </a:extLst>
          </p:cNvPr>
          <p:cNvSpPr>
            <a:spLocks noGrp="1"/>
          </p:cNvSpPr>
          <p:nvPr>
            <p:ph type="body" sz="quarter" idx="15"/>
          </p:nvPr>
        </p:nvSpPr>
        <p:spPr/>
        <p:txBody>
          <a:bodyPr/>
          <a:lstStyle/>
          <a:p>
            <a:r>
              <a:rPr lang="fi-FI" dirty="0"/>
              <a:t>Lämmitys</a:t>
            </a:r>
            <a:endParaRPr lang="en-US" dirty="0"/>
          </a:p>
        </p:txBody>
      </p:sp>
      <p:sp>
        <p:nvSpPr>
          <p:cNvPr id="5" name="Date Placeholder 4">
            <a:extLst>
              <a:ext uri="{FF2B5EF4-FFF2-40B4-BE49-F238E27FC236}">
                <a16:creationId xmlns:a16="http://schemas.microsoft.com/office/drawing/2014/main" id="{D317D81C-541F-488A-AC86-079ACC427281}"/>
              </a:ext>
            </a:extLst>
          </p:cNvPr>
          <p:cNvSpPr>
            <a:spLocks noGrp="1"/>
          </p:cNvSpPr>
          <p:nvPr>
            <p:ph type="dt" sz="half" idx="12"/>
          </p:nvPr>
        </p:nvSpPr>
        <p:spPr/>
        <p:txBody>
          <a:bodyPr/>
          <a:lstStyle/>
          <a:p>
            <a:fld id="{693AC541-AE55-428C-99C0-E93ADEC2346B}" type="datetime1">
              <a:rPr lang="fi-FI" smtClean="0"/>
              <a:t>17.12.2021</a:t>
            </a:fld>
            <a:endParaRPr lang="fi-FI"/>
          </a:p>
        </p:txBody>
      </p:sp>
      <p:graphicFrame>
        <p:nvGraphicFramePr>
          <p:cNvPr id="14" name="Kaavio 13">
            <a:extLst>
              <a:ext uri="{FF2B5EF4-FFF2-40B4-BE49-F238E27FC236}">
                <a16:creationId xmlns:a16="http://schemas.microsoft.com/office/drawing/2014/main" id="{DC88E393-2960-4426-8115-4AA7887E1D8C}"/>
              </a:ext>
            </a:extLst>
          </p:cNvPr>
          <p:cNvGraphicFramePr>
            <a:graphicFrameLocks/>
          </p:cNvGraphicFramePr>
          <p:nvPr>
            <p:extLst>
              <p:ext uri="{D42A27DB-BD31-4B8C-83A1-F6EECF244321}">
                <p14:modId xmlns:p14="http://schemas.microsoft.com/office/powerpoint/2010/main" val="2727392835"/>
              </p:ext>
            </p:extLst>
          </p:nvPr>
        </p:nvGraphicFramePr>
        <p:xfrm>
          <a:off x="706438" y="2001273"/>
          <a:ext cx="5328589" cy="35879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Kaavio 16">
            <a:extLst>
              <a:ext uri="{FF2B5EF4-FFF2-40B4-BE49-F238E27FC236}">
                <a16:creationId xmlns:a16="http://schemas.microsoft.com/office/drawing/2014/main" id="{DC88E393-2960-4426-8115-4AA7887E1D8C}"/>
              </a:ext>
            </a:extLst>
          </p:cNvPr>
          <p:cNvGraphicFramePr>
            <a:graphicFrameLocks/>
          </p:cNvGraphicFramePr>
          <p:nvPr>
            <p:extLst>
              <p:ext uri="{D42A27DB-BD31-4B8C-83A1-F6EECF244321}">
                <p14:modId xmlns:p14="http://schemas.microsoft.com/office/powerpoint/2010/main" val="3930503404"/>
              </p:ext>
            </p:extLst>
          </p:nvPr>
        </p:nvGraphicFramePr>
        <p:xfrm>
          <a:off x="6208998" y="1903412"/>
          <a:ext cx="5328000" cy="36858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261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03ED6-B634-4ACE-A96E-6B23575946EC}"/>
              </a:ext>
            </a:extLst>
          </p:cNvPr>
          <p:cNvSpPr>
            <a:spLocks noGrp="1"/>
          </p:cNvSpPr>
          <p:nvPr>
            <p:ph type="title"/>
          </p:nvPr>
        </p:nvSpPr>
        <p:spPr/>
        <p:txBody>
          <a:bodyPr/>
          <a:lstStyle/>
          <a:p>
            <a:r>
              <a:rPr lang="fi-FI" dirty="0"/>
              <a:t>Energiajärjestelmän mitoitus</a:t>
            </a:r>
            <a:endParaRPr lang="en-US" dirty="0"/>
          </a:p>
        </p:txBody>
      </p:sp>
      <p:sp>
        <p:nvSpPr>
          <p:cNvPr id="3" name="Text Placeholder 2">
            <a:extLst>
              <a:ext uri="{FF2B5EF4-FFF2-40B4-BE49-F238E27FC236}">
                <a16:creationId xmlns:a16="http://schemas.microsoft.com/office/drawing/2014/main" id="{14A6218D-9A47-4C61-B94B-450F21169053}"/>
              </a:ext>
            </a:extLst>
          </p:cNvPr>
          <p:cNvSpPr>
            <a:spLocks noGrp="1"/>
          </p:cNvSpPr>
          <p:nvPr>
            <p:ph type="body" sz="quarter" idx="15"/>
          </p:nvPr>
        </p:nvSpPr>
        <p:spPr/>
        <p:txBody>
          <a:bodyPr/>
          <a:lstStyle/>
          <a:p>
            <a:r>
              <a:rPr lang="fi-FI" dirty="0"/>
              <a:t>Jäähdytys</a:t>
            </a:r>
            <a:endParaRPr lang="en-US" dirty="0"/>
          </a:p>
        </p:txBody>
      </p:sp>
      <p:sp>
        <p:nvSpPr>
          <p:cNvPr id="4" name="Content Placeholder 3">
            <a:extLst>
              <a:ext uri="{FF2B5EF4-FFF2-40B4-BE49-F238E27FC236}">
                <a16:creationId xmlns:a16="http://schemas.microsoft.com/office/drawing/2014/main" id="{B330FC65-3F12-4B85-A6FD-E4B2C5557110}"/>
              </a:ext>
            </a:extLst>
          </p:cNvPr>
          <p:cNvSpPr>
            <a:spLocks noGrp="1"/>
          </p:cNvSpPr>
          <p:nvPr>
            <p:ph sz="quarter" idx="13"/>
          </p:nvPr>
        </p:nvSpPr>
        <p:spPr>
          <a:xfrm>
            <a:off x="706437" y="1776845"/>
            <a:ext cx="4813498" cy="288000"/>
          </a:xfrm>
        </p:spPr>
        <p:txBody>
          <a:bodyPr/>
          <a:lstStyle/>
          <a:p>
            <a:pPr marL="0" indent="0">
              <a:buNone/>
            </a:pPr>
            <a:r>
              <a:rPr lang="fi-FI" sz="1400" dirty="0"/>
              <a:t>Energiajärjestelmän mitoitustiedot ja energiapeittoasteet:</a:t>
            </a:r>
            <a:endParaRPr lang="en-US" sz="1400" dirty="0"/>
          </a:p>
        </p:txBody>
      </p:sp>
      <p:sp>
        <p:nvSpPr>
          <p:cNvPr id="5" name="Date Placeholder 4">
            <a:extLst>
              <a:ext uri="{FF2B5EF4-FFF2-40B4-BE49-F238E27FC236}">
                <a16:creationId xmlns:a16="http://schemas.microsoft.com/office/drawing/2014/main" id="{D317D81C-541F-488A-AC86-079ACC427281}"/>
              </a:ext>
            </a:extLst>
          </p:cNvPr>
          <p:cNvSpPr>
            <a:spLocks noGrp="1"/>
          </p:cNvSpPr>
          <p:nvPr>
            <p:ph type="dt" sz="half" idx="12"/>
          </p:nvPr>
        </p:nvSpPr>
        <p:spPr/>
        <p:txBody>
          <a:bodyPr/>
          <a:lstStyle/>
          <a:p>
            <a:fld id="{693AC541-AE55-428C-99C0-E93ADEC2346B}" type="datetime1">
              <a:rPr lang="fi-FI" smtClean="0"/>
              <a:t>17.12.2021</a:t>
            </a:fld>
            <a:endParaRPr lang="fi-FI"/>
          </a:p>
        </p:txBody>
      </p:sp>
      <p:graphicFrame>
        <p:nvGraphicFramePr>
          <p:cNvPr id="6" name="Table 6">
            <a:extLst>
              <a:ext uri="{FF2B5EF4-FFF2-40B4-BE49-F238E27FC236}">
                <a16:creationId xmlns:a16="http://schemas.microsoft.com/office/drawing/2014/main" id="{C537B109-3543-43F1-A65B-363C7F07C0F5}"/>
              </a:ext>
            </a:extLst>
          </p:cNvPr>
          <p:cNvGraphicFramePr>
            <a:graphicFrameLocks noGrp="1"/>
          </p:cNvGraphicFramePr>
          <p:nvPr>
            <p:extLst>
              <p:ext uri="{D42A27DB-BD31-4B8C-83A1-F6EECF244321}">
                <p14:modId xmlns:p14="http://schemas.microsoft.com/office/powerpoint/2010/main" val="412735702"/>
              </p:ext>
            </p:extLst>
          </p:nvPr>
        </p:nvGraphicFramePr>
        <p:xfrm>
          <a:off x="706436" y="2047335"/>
          <a:ext cx="7549803" cy="1219200"/>
        </p:xfrm>
        <a:graphic>
          <a:graphicData uri="http://schemas.openxmlformats.org/drawingml/2006/table">
            <a:tbl>
              <a:tblPr firstCol="1" bandRow="1">
                <a:tableStyleId>{5C22544A-7EE6-4342-B048-85BDC9FD1C3A}</a:tableStyleId>
              </a:tblPr>
              <a:tblGrid>
                <a:gridCol w="3217493">
                  <a:extLst>
                    <a:ext uri="{9D8B030D-6E8A-4147-A177-3AD203B41FA5}">
                      <a16:colId xmlns:a16="http://schemas.microsoft.com/office/drawing/2014/main" val="565043328"/>
                    </a:ext>
                  </a:extLst>
                </a:gridCol>
                <a:gridCol w="2166155">
                  <a:extLst>
                    <a:ext uri="{9D8B030D-6E8A-4147-A177-3AD203B41FA5}">
                      <a16:colId xmlns:a16="http://schemas.microsoft.com/office/drawing/2014/main" val="1128823196"/>
                    </a:ext>
                  </a:extLst>
                </a:gridCol>
                <a:gridCol w="2166155">
                  <a:extLst>
                    <a:ext uri="{9D8B030D-6E8A-4147-A177-3AD203B41FA5}">
                      <a16:colId xmlns:a16="http://schemas.microsoft.com/office/drawing/2014/main" val="522679543"/>
                    </a:ext>
                  </a:extLst>
                </a:gridCol>
              </a:tblGrid>
              <a:tr h="117532">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lang="en-US" sz="1400" dirty="0"/>
                    </a:p>
                  </a:txBody>
                  <a:tcPr>
                    <a:solidFill>
                      <a:srgbClr val="5A5A5A"/>
                    </a:solidFill>
                  </a:tcPr>
                </a:tc>
                <a:tc>
                  <a:txBody>
                    <a:bodyPr/>
                    <a:lstStyle/>
                    <a:p>
                      <a:pPr algn="ctr"/>
                      <a:r>
                        <a:rPr lang="en-US" sz="1400" b="1" dirty="0" err="1">
                          <a:solidFill>
                            <a:schemeClr val="bg1"/>
                          </a:solidFill>
                        </a:rPr>
                        <a:t>SoTe</a:t>
                      </a:r>
                      <a:endParaRPr lang="en-US" sz="1400" b="1" dirty="0">
                        <a:solidFill>
                          <a:schemeClr val="bg1"/>
                        </a:solidFill>
                      </a:endParaRPr>
                    </a:p>
                  </a:txBody>
                  <a:tcPr>
                    <a:solidFill>
                      <a:srgbClr val="5A5A5A"/>
                    </a:solidFill>
                  </a:tcPr>
                </a:tc>
                <a:tc>
                  <a:txBody>
                    <a:bodyPr/>
                    <a:lstStyle/>
                    <a:p>
                      <a:pPr algn="ctr"/>
                      <a:r>
                        <a:rPr lang="en-US" sz="1400" b="1" dirty="0" err="1">
                          <a:solidFill>
                            <a:schemeClr val="bg1"/>
                          </a:solidFill>
                        </a:rPr>
                        <a:t>SoTe</a:t>
                      </a:r>
                      <a:r>
                        <a:rPr lang="en-US" sz="1400" b="1" dirty="0">
                          <a:solidFill>
                            <a:schemeClr val="bg1"/>
                          </a:solidFill>
                        </a:rPr>
                        <a:t> + Campus</a:t>
                      </a:r>
                    </a:p>
                  </a:txBody>
                  <a:tcPr>
                    <a:solidFill>
                      <a:srgbClr val="5A5A5A"/>
                    </a:solidFill>
                  </a:tcPr>
                </a:tc>
                <a:extLst>
                  <a:ext uri="{0D108BD9-81ED-4DB2-BD59-A6C34878D82A}">
                    <a16:rowId xmlns:a16="http://schemas.microsoft.com/office/drawing/2014/main" val="3708724211"/>
                  </a:ext>
                </a:extLst>
              </a:tr>
              <a:tr h="117532">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fi-FI" sz="1400" dirty="0"/>
                        <a:t>Jäähdytystehon tarve</a:t>
                      </a:r>
                      <a:endParaRPr lang="en-US" sz="1400" dirty="0"/>
                    </a:p>
                  </a:txBody>
                  <a:tcPr/>
                </a:tc>
                <a:tc>
                  <a:txBody>
                    <a:bodyPr/>
                    <a:lstStyle/>
                    <a:p>
                      <a:pPr algn="ctr"/>
                      <a:r>
                        <a:rPr lang="fi-FI" sz="1400" dirty="0"/>
                        <a:t>465 kW</a:t>
                      </a:r>
                      <a:endParaRPr lang="en-US" sz="1400" dirty="0"/>
                    </a:p>
                  </a:txBody>
                  <a:tcPr/>
                </a:tc>
                <a:tc>
                  <a:txBody>
                    <a:bodyPr/>
                    <a:lstStyle/>
                    <a:p>
                      <a:pPr algn="ctr"/>
                      <a:r>
                        <a:rPr lang="en-US" sz="1400" dirty="0"/>
                        <a:t>609 kW</a:t>
                      </a:r>
                    </a:p>
                  </a:txBody>
                  <a:tcPr/>
                </a:tc>
                <a:extLst>
                  <a:ext uri="{0D108BD9-81ED-4DB2-BD59-A6C34878D82A}">
                    <a16:rowId xmlns:a16="http://schemas.microsoft.com/office/drawing/2014/main" val="3342479281"/>
                  </a:ext>
                </a:extLst>
              </a:tr>
              <a:tr h="0">
                <a:tc>
                  <a:txBody>
                    <a:bodyPr/>
                    <a:lstStyle/>
                    <a:p>
                      <a:pPr algn="r"/>
                      <a:r>
                        <a:rPr lang="en-US" sz="1400" i="1" dirty="0" err="1"/>
                        <a:t>Lämpöpumppu</a:t>
                      </a:r>
                      <a:r>
                        <a:rPr lang="en-US" sz="1400" i="1" dirty="0"/>
                        <a:t> (max. </a:t>
                      </a:r>
                      <a:r>
                        <a:rPr lang="en-US" sz="1400" i="1" dirty="0" err="1"/>
                        <a:t>käytetty</a:t>
                      </a:r>
                      <a:r>
                        <a:rPr lang="en-US" sz="1400" i="1" dirty="0"/>
                        <a:t> </a:t>
                      </a:r>
                      <a:r>
                        <a:rPr lang="en-US" sz="1400" i="1" dirty="0" err="1"/>
                        <a:t>teho</a:t>
                      </a:r>
                      <a:r>
                        <a:rPr lang="en-US" sz="1400" i="1" dirty="0"/>
                        <a:t>)</a:t>
                      </a:r>
                    </a:p>
                  </a:txBody>
                  <a:tcPr/>
                </a:tc>
                <a:tc>
                  <a:txBody>
                    <a:bodyPr/>
                    <a:lstStyle/>
                    <a:p>
                      <a:pPr algn="ctr"/>
                      <a:r>
                        <a:rPr lang="en-US" sz="1400" dirty="0"/>
                        <a:t>103 kW</a:t>
                      </a:r>
                    </a:p>
                  </a:txBody>
                  <a:tcPr/>
                </a:tc>
                <a:tc>
                  <a:txBody>
                    <a:bodyPr/>
                    <a:lstStyle/>
                    <a:p>
                      <a:pPr algn="ctr"/>
                      <a:r>
                        <a:rPr lang="en-US" sz="1400" dirty="0"/>
                        <a:t>275 kW</a:t>
                      </a:r>
                    </a:p>
                  </a:txBody>
                  <a:tcPr/>
                </a:tc>
                <a:extLst>
                  <a:ext uri="{0D108BD9-81ED-4DB2-BD59-A6C34878D82A}">
                    <a16:rowId xmlns:a16="http://schemas.microsoft.com/office/drawing/2014/main" val="1329840921"/>
                  </a:ext>
                </a:extLst>
              </a:tr>
              <a:tr h="0">
                <a:tc>
                  <a:txBody>
                    <a:bodyPr/>
                    <a:lstStyle/>
                    <a:p>
                      <a:pPr algn="r"/>
                      <a:r>
                        <a:rPr lang="fi-FI" sz="1400" i="1" dirty="0"/>
                        <a:t>Vedenjäähdytyskoneet</a:t>
                      </a:r>
                      <a:endParaRPr lang="en-US" sz="1400" i="1" dirty="0"/>
                    </a:p>
                  </a:txBody>
                  <a:tcPr/>
                </a:tc>
                <a:tc>
                  <a:txBody>
                    <a:bodyPr/>
                    <a:lstStyle/>
                    <a:p>
                      <a:pPr algn="ctr"/>
                      <a:r>
                        <a:rPr lang="fi-FI" sz="1400" dirty="0"/>
                        <a:t>350 kW</a:t>
                      </a:r>
                      <a:endParaRPr lang="en-US" sz="1400" dirty="0"/>
                    </a:p>
                  </a:txBody>
                  <a:tcPr/>
                </a:tc>
                <a:tc>
                  <a:txBody>
                    <a:bodyPr/>
                    <a:lstStyle/>
                    <a:p>
                      <a:pPr algn="ctr"/>
                      <a:r>
                        <a:rPr lang="en-US" sz="1400" dirty="0"/>
                        <a:t>288 kW</a:t>
                      </a:r>
                    </a:p>
                  </a:txBody>
                  <a:tcPr/>
                </a:tc>
                <a:extLst>
                  <a:ext uri="{0D108BD9-81ED-4DB2-BD59-A6C34878D82A}">
                    <a16:rowId xmlns:a16="http://schemas.microsoft.com/office/drawing/2014/main" val="3154335687"/>
                  </a:ext>
                </a:extLst>
              </a:tr>
            </a:tbl>
          </a:graphicData>
        </a:graphic>
      </p:graphicFrame>
      <p:graphicFrame>
        <p:nvGraphicFramePr>
          <p:cNvPr id="8" name="Table 6">
            <a:extLst>
              <a:ext uri="{FF2B5EF4-FFF2-40B4-BE49-F238E27FC236}">
                <a16:creationId xmlns:a16="http://schemas.microsoft.com/office/drawing/2014/main" id="{72B9DA50-9871-4DE0-AE55-A54787ECD669}"/>
              </a:ext>
            </a:extLst>
          </p:cNvPr>
          <p:cNvGraphicFramePr>
            <a:graphicFrameLocks noGrp="1"/>
          </p:cNvGraphicFramePr>
          <p:nvPr>
            <p:extLst>
              <p:ext uri="{D42A27DB-BD31-4B8C-83A1-F6EECF244321}">
                <p14:modId xmlns:p14="http://schemas.microsoft.com/office/powerpoint/2010/main" val="4263082606"/>
              </p:ext>
            </p:extLst>
          </p:nvPr>
        </p:nvGraphicFramePr>
        <p:xfrm>
          <a:off x="709883" y="3647098"/>
          <a:ext cx="7546356" cy="1219200"/>
        </p:xfrm>
        <a:graphic>
          <a:graphicData uri="http://schemas.openxmlformats.org/drawingml/2006/table">
            <a:tbl>
              <a:tblPr firstCol="1" bandRow="1">
                <a:tableStyleId>{5C22544A-7EE6-4342-B048-85BDC9FD1C3A}</a:tableStyleId>
              </a:tblPr>
              <a:tblGrid>
                <a:gridCol w="3216024">
                  <a:extLst>
                    <a:ext uri="{9D8B030D-6E8A-4147-A177-3AD203B41FA5}">
                      <a16:colId xmlns:a16="http://schemas.microsoft.com/office/drawing/2014/main" val="565043328"/>
                    </a:ext>
                  </a:extLst>
                </a:gridCol>
                <a:gridCol w="2165166">
                  <a:extLst>
                    <a:ext uri="{9D8B030D-6E8A-4147-A177-3AD203B41FA5}">
                      <a16:colId xmlns:a16="http://schemas.microsoft.com/office/drawing/2014/main" val="1128823196"/>
                    </a:ext>
                  </a:extLst>
                </a:gridCol>
                <a:gridCol w="2165166">
                  <a:extLst>
                    <a:ext uri="{9D8B030D-6E8A-4147-A177-3AD203B41FA5}">
                      <a16:colId xmlns:a16="http://schemas.microsoft.com/office/drawing/2014/main" val="4113379782"/>
                    </a:ext>
                  </a:extLst>
                </a:gridCol>
              </a:tblGrid>
              <a:tr h="0">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fi-FI" sz="1400" dirty="0"/>
                        <a:t>Jäähdytysenergian tarve</a:t>
                      </a:r>
                      <a:endParaRPr lang="en-US" sz="1400" dirty="0"/>
                    </a:p>
                  </a:txBody>
                  <a:tcPr/>
                </a:tc>
                <a:tc>
                  <a:txBody>
                    <a:bodyPr/>
                    <a:lstStyle/>
                    <a:p>
                      <a:pPr algn="ctr"/>
                      <a:r>
                        <a:rPr lang="fi-FI" sz="1400" dirty="0"/>
                        <a:t>128 MWh/v</a:t>
                      </a:r>
                      <a:endParaRPr lang="en-US" sz="1400" dirty="0"/>
                    </a:p>
                  </a:txBody>
                  <a:tcPr/>
                </a:tc>
                <a:tc>
                  <a:txBody>
                    <a:bodyPr/>
                    <a:lstStyle/>
                    <a:p>
                      <a:pPr algn="ctr"/>
                      <a:r>
                        <a:rPr lang="en-US" sz="1400" dirty="0"/>
                        <a:t>235 MWh/v</a:t>
                      </a:r>
                    </a:p>
                  </a:txBody>
                  <a:tcPr/>
                </a:tc>
                <a:extLst>
                  <a:ext uri="{0D108BD9-81ED-4DB2-BD59-A6C34878D82A}">
                    <a16:rowId xmlns:a16="http://schemas.microsoft.com/office/drawing/2014/main" val="3342479281"/>
                  </a:ext>
                </a:extLst>
              </a:tr>
              <a:tr h="0">
                <a:tc>
                  <a:txBody>
                    <a:bodyPr/>
                    <a:lstStyle/>
                    <a:p>
                      <a:pPr algn="r"/>
                      <a:r>
                        <a:rPr lang="en-US" sz="1400" i="1" dirty="0"/>
                        <a:t>CHC-</a:t>
                      </a:r>
                      <a:r>
                        <a:rPr lang="en-US" sz="1400" i="1" dirty="0" err="1"/>
                        <a:t>lämpöpumppu</a:t>
                      </a:r>
                      <a:endParaRPr lang="en-US" sz="1400" i="1" dirty="0"/>
                    </a:p>
                  </a:txBody>
                  <a:tcPr/>
                </a:tc>
                <a:tc>
                  <a:txBody>
                    <a:bodyPr/>
                    <a:lstStyle/>
                    <a:p>
                      <a:pPr algn="ctr"/>
                      <a:r>
                        <a:rPr lang="en-US" sz="1400" dirty="0"/>
                        <a:t>43 MWh/v / 34%</a:t>
                      </a:r>
                    </a:p>
                  </a:txBody>
                  <a:tcPr/>
                </a:tc>
                <a:tc>
                  <a:txBody>
                    <a:bodyPr/>
                    <a:lstStyle/>
                    <a:p>
                      <a:pPr algn="ctr"/>
                      <a:r>
                        <a:rPr lang="en-US" sz="1400" dirty="0"/>
                        <a:t>156 MWh/v / 66%</a:t>
                      </a:r>
                    </a:p>
                  </a:txBody>
                  <a:tcPr/>
                </a:tc>
                <a:extLst>
                  <a:ext uri="{0D108BD9-81ED-4DB2-BD59-A6C34878D82A}">
                    <a16:rowId xmlns:a16="http://schemas.microsoft.com/office/drawing/2014/main" val="3356980660"/>
                  </a:ext>
                </a:extLst>
              </a:tr>
              <a:tr h="0">
                <a:tc>
                  <a:txBody>
                    <a:bodyPr/>
                    <a:lstStyle/>
                    <a:p>
                      <a:pPr algn="r"/>
                      <a:r>
                        <a:rPr lang="fi-FI" sz="1400" i="1" dirty="0"/>
                        <a:t>Maakylmä</a:t>
                      </a:r>
                      <a:endParaRPr lang="en-US" sz="1400" i="1" dirty="0"/>
                    </a:p>
                  </a:txBody>
                  <a:tcPr/>
                </a:tc>
                <a:tc>
                  <a:txBody>
                    <a:bodyPr/>
                    <a:lstStyle/>
                    <a:p>
                      <a:pPr algn="ctr"/>
                      <a:r>
                        <a:rPr lang="fi-FI" sz="1400" dirty="0"/>
                        <a:t>66 MWh/v / 52%</a:t>
                      </a:r>
                      <a:endParaRPr lang="en-US" sz="1400" dirty="0"/>
                    </a:p>
                  </a:txBody>
                  <a:tcPr/>
                </a:tc>
                <a:tc>
                  <a:txBody>
                    <a:bodyPr/>
                    <a:lstStyle/>
                    <a:p>
                      <a:pPr algn="ctr"/>
                      <a:r>
                        <a:rPr lang="en-US" sz="1400" dirty="0"/>
                        <a:t>76 MWh/v / 32%</a:t>
                      </a:r>
                    </a:p>
                  </a:txBody>
                  <a:tcPr/>
                </a:tc>
                <a:extLst>
                  <a:ext uri="{0D108BD9-81ED-4DB2-BD59-A6C34878D82A}">
                    <a16:rowId xmlns:a16="http://schemas.microsoft.com/office/drawing/2014/main" val="2981316914"/>
                  </a:ext>
                </a:extLst>
              </a:tr>
              <a:tr h="148981">
                <a:tc>
                  <a:txBody>
                    <a:bodyPr/>
                    <a:lstStyle/>
                    <a:p>
                      <a:pPr algn="r"/>
                      <a:r>
                        <a:rPr lang="fi-FI" sz="1400" i="1" dirty="0"/>
                        <a:t>Vedenjäähdytyskoneet</a:t>
                      </a:r>
                      <a:endParaRPr lang="en-US" sz="1400" i="1" dirty="0"/>
                    </a:p>
                  </a:txBody>
                  <a:tcPr/>
                </a:tc>
                <a:tc>
                  <a:txBody>
                    <a:bodyPr/>
                    <a:lstStyle/>
                    <a:p>
                      <a:pPr algn="ctr"/>
                      <a:r>
                        <a:rPr lang="fi-FI" sz="1400" dirty="0"/>
                        <a:t>18 MWh/v / 14%</a:t>
                      </a:r>
                      <a:endParaRPr lang="en-US" sz="1400" dirty="0"/>
                    </a:p>
                  </a:txBody>
                  <a:tcPr/>
                </a:tc>
                <a:tc>
                  <a:txBody>
                    <a:bodyPr/>
                    <a:lstStyle/>
                    <a:p>
                      <a:pPr algn="ctr"/>
                      <a:r>
                        <a:rPr lang="en-US" sz="1400" dirty="0"/>
                        <a:t>4 MWh/v / 2%</a:t>
                      </a:r>
                    </a:p>
                  </a:txBody>
                  <a:tcPr/>
                </a:tc>
                <a:extLst>
                  <a:ext uri="{0D108BD9-81ED-4DB2-BD59-A6C34878D82A}">
                    <a16:rowId xmlns:a16="http://schemas.microsoft.com/office/drawing/2014/main" val="3154335687"/>
                  </a:ext>
                </a:extLst>
              </a:tr>
            </a:tbl>
          </a:graphicData>
        </a:graphic>
      </p:graphicFrame>
      <p:graphicFrame>
        <p:nvGraphicFramePr>
          <p:cNvPr id="9" name="Table 6">
            <a:extLst>
              <a:ext uri="{FF2B5EF4-FFF2-40B4-BE49-F238E27FC236}">
                <a16:creationId xmlns:a16="http://schemas.microsoft.com/office/drawing/2014/main" id="{378FAD79-11B1-4239-B865-36BEAE7CE2E8}"/>
              </a:ext>
            </a:extLst>
          </p:cNvPr>
          <p:cNvGraphicFramePr>
            <a:graphicFrameLocks noGrp="1"/>
          </p:cNvGraphicFramePr>
          <p:nvPr>
            <p:extLst>
              <p:ext uri="{D42A27DB-BD31-4B8C-83A1-F6EECF244321}">
                <p14:modId xmlns:p14="http://schemas.microsoft.com/office/powerpoint/2010/main" val="3400183128"/>
              </p:ext>
            </p:extLst>
          </p:nvPr>
        </p:nvGraphicFramePr>
        <p:xfrm>
          <a:off x="710647" y="4942061"/>
          <a:ext cx="7545592" cy="1219200"/>
        </p:xfrm>
        <a:graphic>
          <a:graphicData uri="http://schemas.openxmlformats.org/drawingml/2006/table">
            <a:tbl>
              <a:tblPr firstRow="1" firstCol="1" bandRow="1">
                <a:tableStyleId>{5C22544A-7EE6-4342-B048-85BDC9FD1C3A}</a:tableStyleId>
              </a:tblPr>
              <a:tblGrid>
                <a:gridCol w="3215698">
                  <a:extLst>
                    <a:ext uri="{9D8B030D-6E8A-4147-A177-3AD203B41FA5}">
                      <a16:colId xmlns:a16="http://schemas.microsoft.com/office/drawing/2014/main" val="565043328"/>
                    </a:ext>
                  </a:extLst>
                </a:gridCol>
                <a:gridCol w="2164947">
                  <a:extLst>
                    <a:ext uri="{9D8B030D-6E8A-4147-A177-3AD203B41FA5}">
                      <a16:colId xmlns:a16="http://schemas.microsoft.com/office/drawing/2014/main" val="1128823196"/>
                    </a:ext>
                  </a:extLst>
                </a:gridCol>
                <a:gridCol w="2164947">
                  <a:extLst>
                    <a:ext uri="{9D8B030D-6E8A-4147-A177-3AD203B41FA5}">
                      <a16:colId xmlns:a16="http://schemas.microsoft.com/office/drawing/2014/main" val="2872840109"/>
                    </a:ext>
                  </a:extLst>
                </a:gridCol>
              </a:tblGrid>
              <a:tr h="0">
                <a:tc gridSpan="2">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fi-FI" sz="1400" dirty="0"/>
                        <a:t>Ostoenergian kulutus</a:t>
                      </a:r>
                      <a:endParaRPr lang="en-US" sz="1400" dirty="0"/>
                    </a:p>
                  </a:txBody>
                  <a:tcPr/>
                </a:tc>
                <a:tc hMerge="1">
                  <a:txBody>
                    <a:bodyPr/>
                    <a:lstStyle/>
                    <a:p>
                      <a:pPr algn="ctr"/>
                      <a:endParaRPr lang="en-US" sz="1400" dirty="0"/>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lang="en-US" sz="1400" dirty="0"/>
                    </a:p>
                  </a:txBody>
                  <a:tcPr/>
                </a:tc>
                <a:extLst>
                  <a:ext uri="{0D108BD9-81ED-4DB2-BD59-A6C34878D82A}">
                    <a16:rowId xmlns:a16="http://schemas.microsoft.com/office/drawing/2014/main" val="3342479281"/>
                  </a:ext>
                </a:extLst>
              </a:tr>
              <a:tr h="0">
                <a:tc>
                  <a:txBody>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lang="en-US" sz="1400" i="1" dirty="0"/>
                        <a:t>CHC-</a:t>
                      </a:r>
                      <a:r>
                        <a:rPr lang="en-US" sz="1400" i="1" dirty="0" err="1"/>
                        <a:t>lämpöpumppu</a:t>
                      </a:r>
                      <a:r>
                        <a:rPr lang="en-US" sz="1400" i="1" dirty="0"/>
                        <a:t> (</a:t>
                      </a:r>
                      <a:r>
                        <a:rPr lang="en-US" sz="1400" i="1" dirty="0" err="1"/>
                        <a:t>sähkö</a:t>
                      </a:r>
                      <a:r>
                        <a:rPr lang="en-US" sz="1400" i="1" dirty="0"/>
                        <a:t>)</a:t>
                      </a:r>
                    </a:p>
                  </a:txBody>
                  <a:tcPr/>
                </a:tc>
                <a:tc>
                  <a:txBody>
                    <a:bodyPr/>
                    <a:lstStyle/>
                    <a:p>
                      <a:pPr algn="ctr"/>
                      <a:r>
                        <a:rPr lang="en-US" sz="1400" dirty="0"/>
                        <a:t>9 MWh/v</a:t>
                      </a:r>
                    </a:p>
                  </a:txBody>
                  <a:tcPr/>
                </a:tc>
                <a:tc>
                  <a:txBody>
                    <a:bodyPr/>
                    <a:lstStyle/>
                    <a:p>
                      <a:pPr algn="ctr"/>
                      <a:r>
                        <a:rPr lang="en-US" sz="1400" dirty="0"/>
                        <a:t>32 MWh/v</a:t>
                      </a:r>
                    </a:p>
                  </a:txBody>
                  <a:tcPr/>
                </a:tc>
                <a:extLst>
                  <a:ext uri="{0D108BD9-81ED-4DB2-BD59-A6C34878D82A}">
                    <a16:rowId xmlns:a16="http://schemas.microsoft.com/office/drawing/2014/main" val="205503649"/>
                  </a:ext>
                </a:extLst>
              </a:tr>
              <a:tr h="0">
                <a:tc>
                  <a:txBody>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lang="fi-FI" sz="1400" i="1" dirty="0"/>
                        <a:t>Maakylmä</a:t>
                      </a:r>
                      <a:r>
                        <a:rPr lang="en-US" sz="1400" i="1" dirty="0"/>
                        <a:t> </a:t>
                      </a:r>
                      <a:r>
                        <a:rPr lang="fi-FI" sz="1400" i="1" dirty="0"/>
                        <a:t>(sähkö)</a:t>
                      </a:r>
                      <a:endParaRPr lang="en-US" sz="1400" i="1" dirty="0"/>
                    </a:p>
                  </a:txBody>
                  <a:tcPr/>
                </a:tc>
                <a:tc>
                  <a:txBody>
                    <a:bodyPr/>
                    <a:lstStyle/>
                    <a:p>
                      <a:pPr algn="ctr"/>
                      <a:r>
                        <a:rPr lang="fi-FI" sz="1400" dirty="0"/>
                        <a:t>4 MWh/v</a:t>
                      </a:r>
                      <a:endParaRPr lang="en-US" sz="1400" dirty="0"/>
                    </a:p>
                  </a:txBody>
                  <a:tcPr/>
                </a:tc>
                <a:tc>
                  <a:txBody>
                    <a:bodyPr/>
                    <a:lstStyle/>
                    <a:p>
                      <a:pPr algn="ctr"/>
                      <a:r>
                        <a:rPr lang="en-US" sz="1400" dirty="0"/>
                        <a:t>5 MWh/v</a:t>
                      </a:r>
                    </a:p>
                  </a:txBody>
                  <a:tcPr/>
                </a:tc>
                <a:extLst>
                  <a:ext uri="{0D108BD9-81ED-4DB2-BD59-A6C34878D82A}">
                    <a16:rowId xmlns:a16="http://schemas.microsoft.com/office/drawing/2014/main" val="2981316914"/>
                  </a:ext>
                </a:extLst>
              </a:tr>
              <a:tr h="0">
                <a:tc>
                  <a:txBody>
                    <a:bodyPr/>
                    <a:lstStyle/>
                    <a:p>
                      <a:pPr algn="r"/>
                      <a:r>
                        <a:rPr lang="fi-FI" sz="1400" i="1" dirty="0"/>
                        <a:t>Vedenjäähdytyskoneet (sähkö)</a:t>
                      </a:r>
                      <a:endParaRPr lang="en-US" sz="1400" i="1" dirty="0"/>
                    </a:p>
                  </a:txBody>
                  <a:tcPr/>
                </a:tc>
                <a:tc>
                  <a:txBody>
                    <a:bodyPr/>
                    <a:lstStyle/>
                    <a:p>
                      <a:pPr algn="ctr"/>
                      <a:r>
                        <a:rPr lang="fi-FI" sz="1400" dirty="0"/>
                        <a:t>6 MWh/v</a:t>
                      </a:r>
                      <a:endParaRPr lang="en-US" sz="1400" dirty="0"/>
                    </a:p>
                  </a:txBody>
                  <a:tcPr/>
                </a:tc>
                <a:tc>
                  <a:txBody>
                    <a:bodyPr/>
                    <a:lstStyle/>
                    <a:p>
                      <a:pPr algn="ctr"/>
                      <a:r>
                        <a:rPr lang="en-US" sz="1400" dirty="0"/>
                        <a:t>2 MWh/v</a:t>
                      </a:r>
                    </a:p>
                  </a:txBody>
                  <a:tcPr/>
                </a:tc>
                <a:extLst>
                  <a:ext uri="{0D108BD9-81ED-4DB2-BD59-A6C34878D82A}">
                    <a16:rowId xmlns:a16="http://schemas.microsoft.com/office/drawing/2014/main" val="3154335687"/>
                  </a:ext>
                </a:extLst>
              </a:tr>
            </a:tbl>
          </a:graphicData>
        </a:graphic>
      </p:graphicFrame>
      <p:sp>
        <p:nvSpPr>
          <p:cNvPr id="18" name="Tekstiruutu 17">
            <a:extLst>
              <a:ext uri="{FF2B5EF4-FFF2-40B4-BE49-F238E27FC236}">
                <a16:creationId xmlns:a16="http://schemas.microsoft.com/office/drawing/2014/main" id="{3C7CE227-BD98-4A80-B645-6F97C1BAE0FA}"/>
              </a:ext>
            </a:extLst>
          </p:cNvPr>
          <p:cNvSpPr txBox="1"/>
          <p:nvPr/>
        </p:nvSpPr>
        <p:spPr>
          <a:xfrm>
            <a:off x="8472264" y="2047335"/>
            <a:ext cx="3600400" cy="3785652"/>
          </a:xfrm>
          <a:prstGeom prst="rect">
            <a:avLst/>
          </a:prstGeom>
          <a:noFill/>
        </p:spPr>
        <p:txBody>
          <a:bodyPr wrap="square" rtlCol="0">
            <a:spAutoFit/>
          </a:bodyPr>
          <a:lstStyle/>
          <a:p>
            <a:pPr marL="342900" indent="-342900" algn="l">
              <a:buFont typeface="Arial" panose="020B0604020202020204" pitchFamily="34" charset="0"/>
              <a:buChar char="•"/>
            </a:pPr>
            <a:r>
              <a:rPr lang="fi-FI" sz="2000" dirty="0">
                <a:solidFill>
                  <a:schemeClr val="accent1"/>
                </a:solidFill>
              </a:rPr>
              <a:t>Oheisessa taulukossa on eriteltynä jäähdytyksen tuotannon mitoitukset ja energiatase </a:t>
            </a:r>
            <a:r>
              <a:rPr lang="fi-FI" sz="2000" dirty="0" err="1">
                <a:solidFill>
                  <a:schemeClr val="accent1"/>
                </a:solidFill>
              </a:rPr>
              <a:t>SoTe</a:t>
            </a:r>
            <a:r>
              <a:rPr lang="fi-FI" sz="2000" dirty="0">
                <a:solidFill>
                  <a:schemeClr val="accent1"/>
                </a:solidFill>
              </a:rPr>
              <a:t>-keskuksen energiajärjestelmälle ja koko alueen laajuiselle energiajärjestelmälle.</a:t>
            </a:r>
          </a:p>
          <a:p>
            <a:pPr marL="342900" indent="-342900" algn="l">
              <a:buFont typeface="Arial" panose="020B0604020202020204" pitchFamily="34" charset="0"/>
              <a:buChar char="•"/>
            </a:pPr>
            <a:r>
              <a:rPr lang="fi-FI" sz="2000" dirty="0" err="1">
                <a:solidFill>
                  <a:schemeClr val="accent1"/>
                </a:solidFill>
              </a:rPr>
              <a:t>SoTe</a:t>
            </a:r>
            <a:r>
              <a:rPr lang="fi-FI" sz="2000" dirty="0">
                <a:solidFill>
                  <a:schemeClr val="accent1"/>
                </a:solidFill>
              </a:rPr>
              <a:t>-keskuksen tapauksessa päästään 86% ja koko alueen tapauksessa päästään 98% omavaraisuuteen jäähdytyksen tuotannossa.</a:t>
            </a:r>
          </a:p>
        </p:txBody>
      </p:sp>
    </p:spTree>
    <p:extLst>
      <p:ext uri="{BB962C8B-B14F-4D97-AF65-F5344CB8AC3E}">
        <p14:creationId xmlns:p14="http://schemas.microsoft.com/office/powerpoint/2010/main" val="314722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03ED6-B634-4ACE-A96E-6B23575946EC}"/>
              </a:ext>
            </a:extLst>
          </p:cNvPr>
          <p:cNvSpPr>
            <a:spLocks noGrp="1"/>
          </p:cNvSpPr>
          <p:nvPr>
            <p:ph type="title"/>
          </p:nvPr>
        </p:nvSpPr>
        <p:spPr/>
        <p:txBody>
          <a:bodyPr/>
          <a:lstStyle/>
          <a:p>
            <a:r>
              <a:rPr lang="fi-FI" dirty="0"/>
              <a:t>Energiajärjestelmän mitoitus</a:t>
            </a:r>
            <a:endParaRPr lang="en-US" dirty="0"/>
          </a:p>
        </p:txBody>
      </p:sp>
      <p:sp>
        <p:nvSpPr>
          <p:cNvPr id="3" name="Text Placeholder 2">
            <a:extLst>
              <a:ext uri="{FF2B5EF4-FFF2-40B4-BE49-F238E27FC236}">
                <a16:creationId xmlns:a16="http://schemas.microsoft.com/office/drawing/2014/main" id="{14A6218D-9A47-4C61-B94B-450F21169053}"/>
              </a:ext>
            </a:extLst>
          </p:cNvPr>
          <p:cNvSpPr>
            <a:spLocks noGrp="1"/>
          </p:cNvSpPr>
          <p:nvPr>
            <p:ph type="body" sz="quarter" idx="15"/>
          </p:nvPr>
        </p:nvSpPr>
        <p:spPr/>
        <p:txBody>
          <a:bodyPr/>
          <a:lstStyle/>
          <a:p>
            <a:r>
              <a:rPr lang="fi-FI" dirty="0"/>
              <a:t>Jäähdytys</a:t>
            </a:r>
            <a:endParaRPr lang="en-US" dirty="0"/>
          </a:p>
        </p:txBody>
      </p:sp>
      <p:sp>
        <p:nvSpPr>
          <p:cNvPr id="5" name="Date Placeholder 4">
            <a:extLst>
              <a:ext uri="{FF2B5EF4-FFF2-40B4-BE49-F238E27FC236}">
                <a16:creationId xmlns:a16="http://schemas.microsoft.com/office/drawing/2014/main" id="{D317D81C-541F-488A-AC86-079ACC427281}"/>
              </a:ext>
            </a:extLst>
          </p:cNvPr>
          <p:cNvSpPr>
            <a:spLocks noGrp="1"/>
          </p:cNvSpPr>
          <p:nvPr>
            <p:ph type="dt" sz="half" idx="12"/>
          </p:nvPr>
        </p:nvSpPr>
        <p:spPr/>
        <p:txBody>
          <a:bodyPr/>
          <a:lstStyle/>
          <a:p>
            <a:fld id="{693AC541-AE55-428C-99C0-E93ADEC2346B}" type="datetime1">
              <a:rPr lang="fi-FI" smtClean="0"/>
              <a:t>17.12.2021</a:t>
            </a:fld>
            <a:endParaRPr lang="fi-FI"/>
          </a:p>
        </p:txBody>
      </p:sp>
      <p:graphicFrame>
        <p:nvGraphicFramePr>
          <p:cNvPr id="9" name="Kaavio 8">
            <a:extLst>
              <a:ext uri="{FF2B5EF4-FFF2-40B4-BE49-F238E27FC236}">
                <a16:creationId xmlns:a16="http://schemas.microsoft.com/office/drawing/2014/main" id="{7E08ADBC-1258-4DBC-94CD-741A7125ADE8}"/>
              </a:ext>
            </a:extLst>
          </p:cNvPr>
          <p:cNvGraphicFramePr>
            <a:graphicFrameLocks/>
          </p:cNvGraphicFramePr>
          <p:nvPr>
            <p:extLst>
              <p:ext uri="{D42A27DB-BD31-4B8C-83A1-F6EECF244321}">
                <p14:modId xmlns:p14="http://schemas.microsoft.com/office/powerpoint/2010/main" val="292426392"/>
              </p:ext>
            </p:extLst>
          </p:nvPr>
        </p:nvGraphicFramePr>
        <p:xfrm>
          <a:off x="655002" y="1903413"/>
          <a:ext cx="5400000" cy="36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Kaavio 9">
            <a:extLst>
              <a:ext uri="{FF2B5EF4-FFF2-40B4-BE49-F238E27FC236}">
                <a16:creationId xmlns:a16="http://schemas.microsoft.com/office/drawing/2014/main" id="{7E08ADBC-1258-4DBC-94CD-741A7125ADE8}"/>
              </a:ext>
            </a:extLst>
          </p:cNvPr>
          <p:cNvGraphicFramePr>
            <a:graphicFrameLocks/>
          </p:cNvGraphicFramePr>
          <p:nvPr>
            <p:extLst>
              <p:ext uri="{D42A27DB-BD31-4B8C-83A1-F6EECF244321}">
                <p14:modId xmlns:p14="http://schemas.microsoft.com/office/powerpoint/2010/main" val="2529892185"/>
              </p:ext>
            </p:extLst>
          </p:nvPr>
        </p:nvGraphicFramePr>
        <p:xfrm>
          <a:off x="6137000" y="1903413"/>
          <a:ext cx="5400000" cy="36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258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3912850D-C92D-42A1-BB2D-50D3E7BA3D10}"/>
              </a:ext>
            </a:extLst>
          </p:cNvPr>
          <p:cNvSpPr>
            <a:spLocks noGrp="1"/>
          </p:cNvSpPr>
          <p:nvPr>
            <p:ph type="dt" sz="half" idx="10"/>
          </p:nvPr>
        </p:nvSpPr>
        <p:spPr/>
        <p:txBody>
          <a:bodyPr/>
          <a:lstStyle/>
          <a:p>
            <a:fld id="{693AC541-AE55-428C-99C0-E93ADEC2346B}" type="datetime1">
              <a:rPr lang="fi-FI" smtClean="0"/>
              <a:t>17.12.2021</a:t>
            </a:fld>
            <a:endParaRPr lang="fi-FI"/>
          </a:p>
        </p:txBody>
      </p:sp>
      <p:sp>
        <p:nvSpPr>
          <p:cNvPr id="2" name="Otsikko 1">
            <a:extLst>
              <a:ext uri="{FF2B5EF4-FFF2-40B4-BE49-F238E27FC236}">
                <a16:creationId xmlns:a16="http://schemas.microsoft.com/office/drawing/2014/main" id="{68607C61-2DB6-4F4C-B61E-6A050A8E572B}"/>
              </a:ext>
            </a:extLst>
          </p:cNvPr>
          <p:cNvSpPr>
            <a:spLocks noGrp="1"/>
          </p:cNvSpPr>
          <p:nvPr>
            <p:ph type="title"/>
          </p:nvPr>
        </p:nvSpPr>
        <p:spPr/>
        <p:txBody>
          <a:bodyPr/>
          <a:lstStyle/>
          <a:p>
            <a:r>
              <a:rPr lang="fi-FI" dirty="0"/>
              <a:t>Energiajärjestelmän päästöt</a:t>
            </a:r>
          </a:p>
        </p:txBody>
      </p:sp>
      <p:graphicFrame>
        <p:nvGraphicFramePr>
          <p:cNvPr id="6" name="Kaavio 5">
            <a:extLst>
              <a:ext uri="{FF2B5EF4-FFF2-40B4-BE49-F238E27FC236}">
                <a16:creationId xmlns:a16="http://schemas.microsoft.com/office/drawing/2014/main" id="{3390780D-E76D-40A1-8D58-22832EDEF3D2}"/>
              </a:ext>
            </a:extLst>
          </p:cNvPr>
          <p:cNvGraphicFramePr>
            <a:graphicFrameLocks/>
          </p:cNvGraphicFramePr>
          <p:nvPr>
            <p:extLst>
              <p:ext uri="{D42A27DB-BD31-4B8C-83A1-F6EECF244321}">
                <p14:modId xmlns:p14="http://schemas.microsoft.com/office/powerpoint/2010/main" val="4027847730"/>
              </p:ext>
            </p:extLst>
          </p:nvPr>
        </p:nvGraphicFramePr>
        <p:xfrm>
          <a:off x="711518" y="1556792"/>
          <a:ext cx="5410200" cy="31718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Kaavio 6">
            <a:extLst>
              <a:ext uri="{FF2B5EF4-FFF2-40B4-BE49-F238E27FC236}">
                <a16:creationId xmlns:a16="http://schemas.microsoft.com/office/drawing/2014/main" id="{809A4A3A-23A6-4957-9B0F-E401948B87BB}"/>
              </a:ext>
            </a:extLst>
          </p:cNvPr>
          <p:cNvGraphicFramePr>
            <a:graphicFrameLocks/>
          </p:cNvGraphicFramePr>
          <p:nvPr>
            <p:extLst>
              <p:ext uri="{D42A27DB-BD31-4B8C-83A1-F6EECF244321}">
                <p14:modId xmlns:p14="http://schemas.microsoft.com/office/powerpoint/2010/main" val="1952187544"/>
              </p:ext>
            </p:extLst>
          </p:nvPr>
        </p:nvGraphicFramePr>
        <p:xfrm>
          <a:off x="6126798" y="1556792"/>
          <a:ext cx="5410200" cy="3175635"/>
        </p:xfrm>
        <a:graphic>
          <a:graphicData uri="http://schemas.openxmlformats.org/drawingml/2006/chart">
            <c:chart xmlns:c="http://schemas.openxmlformats.org/drawingml/2006/chart" xmlns:r="http://schemas.openxmlformats.org/officeDocument/2006/relationships" r:id="rId4"/>
          </a:graphicData>
        </a:graphic>
      </p:graphicFrame>
      <p:sp>
        <p:nvSpPr>
          <p:cNvPr id="8" name="Tekstiruutu 7">
            <a:extLst>
              <a:ext uri="{FF2B5EF4-FFF2-40B4-BE49-F238E27FC236}">
                <a16:creationId xmlns:a16="http://schemas.microsoft.com/office/drawing/2014/main" id="{99BB5B8B-FE3B-46BE-8B6B-8ABA4E5AE604}"/>
              </a:ext>
            </a:extLst>
          </p:cNvPr>
          <p:cNvSpPr txBox="1"/>
          <p:nvPr/>
        </p:nvSpPr>
        <p:spPr>
          <a:xfrm>
            <a:off x="911424" y="4653136"/>
            <a:ext cx="4896544" cy="646331"/>
          </a:xfrm>
          <a:prstGeom prst="rect">
            <a:avLst/>
          </a:prstGeom>
          <a:noFill/>
        </p:spPr>
        <p:txBody>
          <a:bodyPr wrap="square" rtlCol="0">
            <a:spAutoFit/>
          </a:bodyPr>
          <a:lstStyle/>
          <a:p>
            <a:pPr algn="l"/>
            <a:r>
              <a:rPr lang="fi-FI" dirty="0">
                <a:solidFill>
                  <a:schemeClr val="accent1"/>
                </a:solidFill>
              </a:rPr>
              <a:t>CO2-säästöt laskenta-ajalta </a:t>
            </a:r>
            <a:r>
              <a:rPr lang="fi-FI" b="1" dirty="0">
                <a:solidFill>
                  <a:schemeClr val="accent1"/>
                </a:solidFill>
              </a:rPr>
              <a:t>1 241 tCO2 / 76 % </a:t>
            </a:r>
            <a:r>
              <a:rPr lang="fi-FI" dirty="0">
                <a:solidFill>
                  <a:schemeClr val="accent1"/>
                </a:solidFill>
              </a:rPr>
              <a:t>verrattuna BAU-tapaukseen.</a:t>
            </a:r>
          </a:p>
        </p:txBody>
      </p:sp>
      <p:sp>
        <p:nvSpPr>
          <p:cNvPr id="9" name="Tekstiruutu 8">
            <a:extLst>
              <a:ext uri="{FF2B5EF4-FFF2-40B4-BE49-F238E27FC236}">
                <a16:creationId xmlns:a16="http://schemas.microsoft.com/office/drawing/2014/main" id="{F015BCE6-5333-4017-BC54-246C2836503F}"/>
              </a:ext>
            </a:extLst>
          </p:cNvPr>
          <p:cNvSpPr txBox="1"/>
          <p:nvPr/>
        </p:nvSpPr>
        <p:spPr>
          <a:xfrm>
            <a:off x="6944604" y="4653136"/>
            <a:ext cx="4592394" cy="646331"/>
          </a:xfrm>
          <a:prstGeom prst="rect">
            <a:avLst/>
          </a:prstGeom>
          <a:noFill/>
        </p:spPr>
        <p:txBody>
          <a:bodyPr wrap="square" rtlCol="0">
            <a:spAutoFit/>
          </a:bodyPr>
          <a:lstStyle/>
          <a:p>
            <a:pPr algn="l"/>
            <a:r>
              <a:rPr lang="fi-FI" dirty="0">
                <a:solidFill>
                  <a:schemeClr val="accent1"/>
                </a:solidFill>
              </a:rPr>
              <a:t>CO2-säästöt laskenta-ajalta </a:t>
            </a:r>
            <a:r>
              <a:rPr lang="fi-FI" b="1" dirty="0">
                <a:solidFill>
                  <a:schemeClr val="accent1"/>
                </a:solidFill>
              </a:rPr>
              <a:t>2 998 tCO2 / 78 % </a:t>
            </a:r>
            <a:r>
              <a:rPr lang="fi-FI" dirty="0">
                <a:solidFill>
                  <a:schemeClr val="accent1"/>
                </a:solidFill>
              </a:rPr>
              <a:t>verrattuna BAU-tapaukseen.</a:t>
            </a:r>
          </a:p>
        </p:txBody>
      </p:sp>
      <p:sp>
        <p:nvSpPr>
          <p:cNvPr id="10" name="Tekstiruutu 9">
            <a:extLst>
              <a:ext uri="{FF2B5EF4-FFF2-40B4-BE49-F238E27FC236}">
                <a16:creationId xmlns:a16="http://schemas.microsoft.com/office/drawing/2014/main" id="{3E0BD528-FB4E-495D-9794-9742E1A2B90F}"/>
              </a:ext>
            </a:extLst>
          </p:cNvPr>
          <p:cNvSpPr txBox="1"/>
          <p:nvPr/>
        </p:nvSpPr>
        <p:spPr>
          <a:xfrm>
            <a:off x="911424" y="5661248"/>
            <a:ext cx="9145016" cy="523220"/>
          </a:xfrm>
          <a:prstGeom prst="rect">
            <a:avLst/>
          </a:prstGeom>
          <a:noFill/>
        </p:spPr>
        <p:txBody>
          <a:bodyPr wrap="square" rtlCol="0">
            <a:spAutoFit/>
          </a:bodyPr>
          <a:lstStyle/>
          <a:p>
            <a:pPr>
              <a:spcBef>
                <a:spcPts val="600"/>
              </a:spcBef>
            </a:pPr>
            <a:r>
              <a:rPr lang="fi-FI" sz="1400" dirty="0">
                <a:solidFill>
                  <a:schemeClr val="accent1"/>
                </a:solidFill>
              </a:rPr>
              <a:t>Päästökertoimina ja niiden ennusteina käytetty Ympäristöministeriön Rakennuksen vähähiilisyyden arviointimenetelmän mukaisia päästökertoimia ja ennusteita, ks. Liite 1.</a:t>
            </a:r>
          </a:p>
        </p:txBody>
      </p:sp>
    </p:spTree>
    <p:extLst>
      <p:ext uri="{BB962C8B-B14F-4D97-AF65-F5344CB8AC3E}">
        <p14:creationId xmlns:p14="http://schemas.microsoft.com/office/powerpoint/2010/main" val="253707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9F71D370-D8EA-4ACD-955A-C11910E03326}"/>
              </a:ext>
            </a:extLst>
          </p:cNvPr>
          <p:cNvSpPr>
            <a:spLocks noGrp="1"/>
          </p:cNvSpPr>
          <p:nvPr>
            <p:ph type="dt" sz="half" idx="10"/>
          </p:nvPr>
        </p:nvSpPr>
        <p:spPr/>
        <p:txBody>
          <a:bodyPr/>
          <a:lstStyle/>
          <a:p>
            <a:fld id="{693AC541-AE55-428C-99C0-E93ADEC2346B}" type="datetime1">
              <a:rPr lang="fi-FI" smtClean="0"/>
              <a:t>17.12.2021</a:t>
            </a:fld>
            <a:endParaRPr lang="fi-FI"/>
          </a:p>
        </p:txBody>
      </p:sp>
      <p:sp>
        <p:nvSpPr>
          <p:cNvPr id="2" name="Otsikko 1">
            <a:extLst>
              <a:ext uri="{FF2B5EF4-FFF2-40B4-BE49-F238E27FC236}">
                <a16:creationId xmlns:a16="http://schemas.microsoft.com/office/drawing/2014/main" id="{18722990-4C4C-470C-9AE9-61FB26948516}"/>
              </a:ext>
            </a:extLst>
          </p:cNvPr>
          <p:cNvSpPr>
            <a:spLocks noGrp="1"/>
          </p:cNvSpPr>
          <p:nvPr>
            <p:ph type="title"/>
          </p:nvPr>
        </p:nvSpPr>
        <p:spPr>
          <a:xfrm>
            <a:off x="695400" y="332656"/>
            <a:ext cx="10875791" cy="580927"/>
          </a:xfrm>
        </p:spPr>
        <p:txBody>
          <a:bodyPr/>
          <a:lstStyle/>
          <a:p>
            <a:r>
              <a:rPr lang="fi-FI" dirty="0"/>
              <a:t>Investoinnit</a:t>
            </a:r>
          </a:p>
        </p:txBody>
      </p:sp>
      <p:graphicFrame>
        <p:nvGraphicFramePr>
          <p:cNvPr id="10" name="Taulukko 10">
            <a:extLst>
              <a:ext uri="{FF2B5EF4-FFF2-40B4-BE49-F238E27FC236}">
                <a16:creationId xmlns:a16="http://schemas.microsoft.com/office/drawing/2014/main" id="{65D261BF-2FD4-48A2-842F-31A806CA7500}"/>
              </a:ext>
            </a:extLst>
          </p:cNvPr>
          <p:cNvGraphicFramePr>
            <a:graphicFrameLocks noGrp="1"/>
          </p:cNvGraphicFramePr>
          <p:nvPr>
            <p:extLst>
              <p:ext uri="{D42A27DB-BD31-4B8C-83A1-F6EECF244321}">
                <p14:modId xmlns:p14="http://schemas.microsoft.com/office/powerpoint/2010/main" val="4140541838"/>
              </p:ext>
            </p:extLst>
          </p:nvPr>
        </p:nvGraphicFramePr>
        <p:xfrm>
          <a:off x="695400" y="970993"/>
          <a:ext cx="8167404" cy="5516880"/>
        </p:xfrm>
        <a:graphic>
          <a:graphicData uri="http://schemas.openxmlformats.org/drawingml/2006/table">
            <a:tbl>
              <a:tblPr firstRow="1" lastRow="1" bandRow="1">
                <a:tableStyleId>{5C22544A-7EE6-4342-B048-85BDC9FD1C3A}</a:tableStyleId>
              </a:tblPr>
              <a:tblGrid>
                <a:gridCol w="2787968">
                  <a:extLst>
                    <a:ext uri="{9D8B030D-6E8A-4147-A177-3AD203B41FA5}">
                      <a16:colId xmlns:a16="http://schemas.microsoft.com/office/drawing/2014/main" val="523517853"/>
                    </a:ext>
                  </a:extLst>
                </a:gridCol>
                <a:gridCol w="2139436">
                  <a:extLst>
                    <a:ext uri="{9D8B030D-6E8A-4147-A177-3AD203B41FA5}">
                      <a16:colId xmlns:a16="http://schemas.microsoft.com/office/drawing/2014/main" val="3774164020"/>
                    </a:ext>
                  </a:extLst>
                </a:gridCol>
                <a:gridCol w="1620000">
                  <a:extLst>
                    <a:ext uri="{9D8B030D-6E8A-4147-A177-3AD203B41FA5}">
                      <a16:colId xmlns:a16="http://schemas.microsoft.com/office/drawing/2014/main" val="4051368991"/>
                    </a:ext>
                  </a:extLst>
                </a:gridCol>
                <a:gridCol w="1620000">
                  <a:extLst>
                    <a:ext uri="{9D8B030D-6E8A-4147-A177-3AD203B41FA5}">
                      <a16:colId xmlns:a16="http://schemas.microsoft.com/office/drawing/2014/main" val="1764506792"/>
                    </a:ext>
                  </a:extLst>
                </a:gridCol>
              </a:tblGrid>
              <a:tr h="209455">
                <a:tc>
                  <a:txBody>
                    <a:bodyPr/>
                    <a:lstStyle/>
                    <a:p>
                      <a:r>
                        <a:rPr lang="fi-FI" sz="1000" dirty="0"/>
                        <a:t>Investointi</a:t>
                      </a:r>
                    </a:p>
                  </a:txBody>
                  <a:tcPr/>
                </a:tc>
                <a:tc>
                  <a:txBody>
                    <a:bodyPr/>
                    <a:lstStyle/>
                    <a:p>
                      <a:r>
                        <a:rPr lang="fi-FI" sz="1000" dirty="0"/>
                        <a:t>Huomioita</a:t>
                      </a:r>
                    </a:p>
                  </a:txBody>
                  <a:tcPr/>
                </a:tc>
                <a:tc>
                  <a:txBody>
                    <a:bodyPr/>
                    <a:lstStyle/>
                    <a:p>
                      <a:pPr algn="ctr"/>
                      <a:r>
                        <a:rPr lang="fi-FI" sz="1000" dirty="0" err="1"/>
                        <a:t>SoTe</a:t>
                      </a:r>
                      <a:r>
                        <a:rPr lang="fi-FI" sz="1000" dirty="0"/>
                        <a:t>, k€</a:t>
                      </a:r>
                    </a:p>
                  </a:txBody>
                  <a:tcPr/>
                </a:tc>
                <a:tc>
                  <a:txBody>
                    <a:bodyPr/>
                    <a:lstStyle/>
                    <a:p>
                      <a:pPr algn="ctr"/>
                      <a:r>
                        <a:rPr lang="fi-FI" sz="1000" dirty="0" err="1"/>
                        <a:t>SoTe</a:t>
                      </a:r>
                      <a:r>
                        <a:rPr lang="fi-FI" sz="1000" dirty="0"/>
                        <a:t> + Campus, k€</a:t>
                      </a:r>
                    </a:p>
                  </a:txBody>
                  <a:tcPr/>
                </a:tc>
                <a:extLst>
                  <a:ext uri="{0D108BD9-81ED-4DB2-BD59-A6C34878D82A}">
                    <a16:rowId xmlns:a16="http://schemas.microsoft.com/office/drawing/2014/main" val="1621786084"/>
                  </a:ext>
                </a:extLst>
              </a:tr>
              <a:tr h="209455">
                <a:tc>
                  <a:txBody>
                    <a:bodyPr/>
                    <a:lstStyle/>
                    <a:p>
                      <a:r>
                        <a:rPr lang="fi-FI" sz="1000" dirty="0"/>
                        <a:t>Kaivokenttä</a:t>
                      </a:r>
                    </a:p>
                  </a:txBody>
                  <a:tcPr/>
                </a:tc>
                <a:tc>
                  <a:txBody>
                    <a:bodyPr/>
                    <a:lstStyle/>
                    <a:p>
                      <a:r>
                        <a:rPr lang="fi-FI" sz="1000" dirty="0"/>
                        <a:t>19 kpl </a:t>
                      </a:r>
                      <a:r>
                        <a:rPr lang="fi-FI" sz="1000" dirty="0" err="1"/>
                        <a:t>SoTe</a:t>
                      </a:r>
                      <a:r>
                        <a:rPr lang="fi-FI" sz="1000" dirty="0"/>
                        <a:t>, 51 kpl </a:t>
                      </a:r>
                      <a:r>
                        <a:rPr lang="fi-FI" sz="1000" dirty="0" err="1"/>
                        <a:t>SoTe</a:t>
                      </a:r>
                      <a:r>
                        <a:rPr lang="fi-FI" sz="1000" dirty="0"/>
                        <a:t> + Campus</a:t>
                      </a:r>
                    </a:p>
                  </a:txBody>
                  <a:tcPr/>
                </a:tc>
                <a:tc>
                  <a:txBody>
                    <a:bodyPr/>
                    <a:lstStyle/>
                    <a:p>
                      <a:pPr algn="ctr"/>
                      <a:r>
                        <a:rPr lang="fi-FI" sz="1000" dirty="0"/>
                        <a:t>195</a:t>
                      </a:r>
                    </a:p>
                  </a:txBody>
                  <a:tcPr/>
                </a:tc>
                <a:tc>
                  <a:txBody>
                    <a:bodyPr/>
                    <a:lstStyle/>
                    <a:p>
                      <a:pPr algn="ctr"/>
                      <a:r>
                        <a:rPr lang="fi-FI" sz="1000" dirty="0"/>
                        <a:t>522</a:t>
                      </a:r>
                    </a:p>
                  </a:txBody>
                  <a:tcPr/>
                </a:tc>
                <a:extLst>
                  <a:ext uri="{0D108BD9-81ED-4DB2-BD59-A6C34878D82A}">
                    <a16:rowId xmlns:a16="http://schemas.microsoft.com/office/drawing/2014/main" val="2466436413"/>
                  </a:ext>
                </a:extLst>
              </a:tr>
              <a:tr h="209455">
                <a:tc>
                  <a:txBody>
                    <a:bodyPr/>
                    <a:lstStyle/>
                    <a:p>
                      <a:r>
                        <a:rPr lang="fi-FI" sz="1000" dirty="0"/>
                        <a:t>Maalämpöpumppu</a:t>
                      </a:r>
                    </a:p>
                  </a:txBody>
                  <a:tcPr/>
                </a:tc>
                <a:tc>
                  <a:txBody>
                    <a:bodyPr/>
                    <a:lstStyle/>
                    <a:p>
                      <a:r>
                        <a:rPr lang="fi-FI" sz="1000" dirty="0"/>
                        <a:t>150 kW </a:t>
                      </a:r>
                      <a:r>
                        <a:rPr lang="fi-FI" sz="1000" dirty="0" err="1"/>
                        <a:t>SoTe</a:t>
                      </a:r>
                      <a:r>
                        <a:rPr lang="fi-FI" sz="1000" dirty="0"/>
                        <a:t>, 400 kW </a:t>
                      </a:r>
                      <a:r>
                        <a:rPr lang="fi-FI" sz="1000" dirty="0" err="1"/>
                        <a:t>SoTe</a:t>
                      </a:r>
                      <a:r>
                        <a:rPr lang="fi-FI" sz="1000" dirty="0"/>
                        <a:t> + Campus</a:t>
                      </a:r>
                    </a:p>
                  </a:txBody>
                  <a:tcPr/>
                </a:tc>
                <a:tc>
                  <a:txBody>
                    <a:bodyPr/>
                    <a:lstStyle/>
                    <a:p>
                      <a:pPr algn="ctr"/>
                      <a:r>
                        <a:rPr lang="fi-FI" sz="1000" dirty="0"/>
                        <a:t>50</a:t>
                      </a:r>
                    </a:p>
                  </a:txBody>
                  <a:tcPr/>
                </a:tc>
                <a:tc>
                  <a:txBody>
                    <a:bodyPr/>
                    <a:lstStyle/>
                    <a:p>
                      <a:pPr algn="ctr"/>
                      <a:r>
                        <a:rPr lang="fi-FI" sz="1000" dirty="0"/>
                        <a:t>104</a:t>
                      </a:r>
                    </a:p>
                  </a:txBody>
                  <a:tcPr/>
                </a:tc>
                <a:extLst>
                  <a:ext uri="{0D108BD9-81ED-4DB2-BD59-A6C34878D82A}">
                    <a16:rowId xmlns:a16="http://schemas.microsoft.com/office/drawing/2014/main" val="3665176801"/>
                  </a:ext>
                </a:extLst>
              </a:tr>
              <a:tr h="209455">
                <a:tc>
                  <a:txBody>
                    <a:bodyPr/>
                    <a:lstStyle/>
                    <a:p>
                      <a:r>
                        <a:rPr lang="fi-FI" sz="1000" dirty="0"/>
                        <a:t>Sähkökattila</a:t>
                      </a:r>
                    </a:p>
                  </a:txBody>
                  <a:tcPr/>
                </a:tc>
                <a:tc>
                  <a:txBody>
                    <a:bodyPr/>
                    <a:lstStyle/>
                    <a:p>
                      <a:r>
                        <a:rPr lang="fi-FI" sz="1000" dirty="0"/>
                        <a:t>126 kW </a:t>
                      </a:r>
                      <a:r>
                        <a:rPr lang="fi-FI" sz="1000" dirty="0" err="1"/>
                        <a:t>SoTe</a:t>
                      </a:r>
                      <a:r>
                        <a:rPr lang="fi-FI" sz="1000" dirty="0"/>
                        <a:t>, 391 kW </a:t>
                      </a:r>
                      <a:r>
                        <a:rPr lang="fi-FI" sz="1000" dirty="0" err="1"/>
                        <a:t>SoTe</a:t>
                      </a:r>
                      <a:r>
                        <a:rPr lang="fi-FI" sz="1000" dirty="0"/>
                        <a:t> + Campus</a:t>
                      </a:r>
                    </a:p>
                  </a:txBody>
                  <a:tcPr/>
                </a:tc>
                <a:tc>
                  <a:txBody>
                    <a:bodyPr/>
                    <a:lstStyle/>
                    <a:p>
                      <a:pPr algn="ctr"/>
                      <a:r>
                        <a:rPr lang="fi-FI" sz="1000" dirty="0"/>
                        <a:t>24</a:t>
                      </a:r>
                    </a:p>
                  </a:txBody>
                  <a:tcPr/>
                </a:tc>
                <a:tc>
                  <a:txBody>
                    <a:bodyPr/>
                    <a:lstStyle/>
                    <a:p>
                      <a:pPr algn="ctr"/>
                      <a:r>
                        <a:rPr lang="fi-FI" sz="1000" dirty="0"/>
                        <a:t>56</a:t>
                      </a:r>
                    </a:p>
                  </a:txBody>
                  <a:tcPr/>
                </a:tc>
                <a:extLst>
                  <a:ext uri="{0D108BD9-81ED-4DB2-BD59-A6C34878D82A}">
                    <a16:rowId xmlns:a16="http://schemas.microsoft.com/office/drawing/2014/main" val="1120384275"/>
                  </a:ext>
                </a:extLst>
              </a:tr>
              <a:tr h="209455">
                <a:tc>
                  <a:txBody>
                    <a:bodyPr/>
                    <a:lstStyle/>
                    <a:p>
                      <a:r>
                        <a:rPr lang="fi-FI" sz="1000" dirty="0"/>
                        <a:t>Asennukset (MLP ja SK)</a:t>
                      </a:r>
                    </a:p>
                  </a:txBody>
                  <a:tcPr/>
                </a:tc>
                <a:tc>
                  <a:txBody>
                    <a:bodyPr/>
                    <a:lstStyle/>
                    <a:p>
                      <a:endParaRPr lang="fi-FI" sz="1000" dirty="0"/>
                    </a:p>
                  </a:txBody>
                  <a:tcPr/>
                </a:tc>
                <a:tc>
                  <a:txBody>
                    <a:bodyPr/>
                    <a:lstStyle/>
                    <a:p>
                      <a:pPr algn="ctr"/>
                      <a:r>
                        <a:rPr lang="fi-FI" sz="1000" dirty="0"/>
                        <a:t>8</a:t>
                      </a:r>
                    </a:p>
                  </a:txBody>
                  <a:tcPr/>
                </a:tc>
                <a:tc>
                  <a:txBody>
                    <a:bodyPr/>
                    <a:lstStyle/>
                    <a:p>
                      <a:pPr algn="ctr"/>
                      <a:r>
                        <a:rPr lang="fi-FI" sz="1000" dirty="0"/>
                        <a:t>8</a:t>
                      </a:r>
                    </a:p>
                  </a:txBody>
                  <a:tcPr/>
                </a:tc>
                <a:extLst>
                  <a:ext uri="{0D108BD9-81ED-4DB2-BD59-A6C34878D82A}">
                    <a16:rowId xmlns:a16="http://schemas.microsoft.com/office/drawing/2014/main" val="806846128"/>
                  </a:ext>
                </a:extLst>
              </a:tr>
              <a:tr h="209455">
                <a:tc>
                  <a:txBody>
                    <a:bodyPr/>
                    <a:lstStyle/>
                    <a:p>
                      <a:r>
                        <a:rPr lang="fi-FI" sz="1000" dirty="0"/>
                        <a:t>Keruuvaraaja ja puskurivaraaja asennuksineen</a:t>
                      </a:r>
                    </a:p>
                  </a:txBody>
                  <a:tcPr/>
                </a:tc>
                <a:tc>
                  <a:txBody>
                    <a:bodyPr/>
                    <a:lstStyle/>
                    <a:p>
                      <a:endParaRPr lang="fi-FI" sz="1000" dirty="0"/>
                    </a:p>
                  </a:txBody>
                  <a:tcPr/>
                </a:tc>
                <a:tc>
                  <a:txBody>
                    <a:bodyPr/>
                    <a:lstStyle/>
                    <a:p>
                      <a:pPr algn="ctr"/>
                      <a:r>
                        <a:rPr lang="fi-FI" sz="1000" dirty="0"/>
                        <a:t>11</a:t>
                      </a:r>
                    </a:p>
                  </a:txBody>
                  <a:tcPr/>
                </a:tc>
                <a:tc>
                  <a:txBody>
                    <a:bodyPr/>
                    <a:lstStyle/>
                    <a:p>
                      <a:pPr algn="ctr"/>
                      <a:r>
                        <a:rPr lang="fi-FI" sz="1000" dirty="0"/>
                        <a:t>12</a:t>
                      </a:r>
                    </a:p>
                  </a:txBody>
                  <a:tcPr/>
                </a:tc>
                <a:extLst>
                  <a:ext uri="{0D108BD9-81ED-4DB2-BD59-A6C34878D82A}">
                    <a16:rowId xmlns:a16="http://schemas.microsoft.com/office/drawing/2014/main" val="1051020557"/>
                  </a:ext>
                </a:extLst>
              </a:tr>
              <a:tr h="209455">
                <a:tc>
                  <a:txBody>
                    <a:bodyPr/>
                    <a:lstStyle/>
                    <a:p>
                      <a:r>
                        <a:rPr lang="fi-FI" sz="1000" dirty="0"/>
                        <a:t>VJK asennuksineen</a:t>
                      </a:r>
                    </a:p>
                  </a:txBody>
                  <a:tcPr/>
                </a:tc>
                <a:tc>
                  <a:txBody>
                    <a:bodyPr/>
                    <a:lstStyle/>
                    <a:p>
                      <a:r>
                        <a:rPr lang="fi-FI" sz="1000" dirty="0"/>
                        <a:t>350 kW </a:t>
                      </a:r>
                      <a:r>
                        <a:rPr lang="fi-FI" sz="1000" dirty="0" err="1"/>
                        <a:t>SoTe</a:t>
                      </a:r>
                      <a:r>
                        <a:rPr lang="fi-FI" sz="1000" dirty="0"/>
                        <a:t>, 288 kW </a:t>
                      </a:r>
                      <a:r>
                        <a:rPr lang="fi-FI" sz="1000" dirty="0" err="1"/>
                        <a:t>SoTe</a:t>
                      </a:r>
                      <a:r>
                        <a:rPr lang="fi-FI" sz="1000" dirty="0"/>
                        <a:t> + Campus</a:t>
                      </a:r>
                    </a:p>
                  </a:txBody>
                  <a:tcPr/>
                </a:tc>
                <a:tc>
                  <a:txBody>
                    <a:bodyPr/>
                    <a:lstStyle/>
                    <a:p>
                      <a:pPr algn="ctr"/>
                      <a:r>
                        <a:rPr lang="fi-FI" sz="1000" dirty="0"/>
                        <a:t>142</a:t>
                      </a:r>
                    </a:p>
                  </a:txBody>
                  <a:tcPr/>
                </a:tc>
                <a:tc>
                  <a:txBody>
                    <a:bodyPr/>
                    <a:lstStyle/>
                    <a:p>
                      <a:pPr algn="ctr"/>
                      <a:r>
                        <a:rPr lang="fi-FI" sz="1000" dirty="0"/>
                        <a:t>10</a:t>
                      </a:r>
                    </a:p>
                  </a:txBody>
                  <a:tcPr/>
                </a:tc>
                <a:extLst>
                  <a:ext uri="{0D108BD9-81ED-4DB2-BD59-A6C34878D82A}">
                    <a16:rowId xmlns:a16="http://schemas.microsoft.com/office/drawing/2014/main" val="3566477224"/>
                  </a:ext>
                </a:extLst>
              </a:tr>
              <a:tr h="209455">
                <a:tc>
                  <a:txBody>
                    <a:bodyPr/>
                    <a:lstStyle/>
                    <a:p>
                      <a:r>
                        <a:rPr lang="fi-FI" sz="1000" dirty="0"/>
                        <a:t>LKV varaaja asennuksineen</a:t>
                      </a:r>
                    </a:p>
                  </a:txBody>
                  <a:tcPr/>
                </a:tc>
                <a:tc>
                  <a:txBody>
                    <a:bodyPr/>
                    <a:lstStyle/>
                    <a:p>
                      <a:endParaRPr lang="fi-FI" sz="1000" dirty="0"/>
                    </a:p>
                  </a:txBody>
                  <a:tcPr/>
                </a:tc>
                <a:tc>
                  <a:txBody>
                    <a:bodyPr/>
                    <a:lstStyle/>
                    <a:p>
                      <a:pPr algn="ctr"/>
                      <a:r>
                        <a:rPr lang="fi-FI" sz="1000" dirty="0"/>
                        <a:t>20</a:t>
                      </a:r>
                    </a:p>
                  </a:txBody>
                  <a:tcPr/>
                </a:tc>
                <a:tc>
                  <a:txBody>
                    <a:bodyPr/>
                    <a:lstStyle/>
                    <a:p>
                      <a:pPr algn="ctr"/>
                      <a:r>
                        <a:rPr lang="fi-FI" sz="1000" dirty="0"/>
                        <a:t>40</a:t>
                      </a:r>
                    </a:p>
                  </a:txBody>
                  <a:tcPr/>
                </a:tc>
                <a:extLst>
                  <a:ext uri="{0D108BD9-81ED-4DB2-BD59-A6C34878D82A}">
                    <a16:rowId xmlns:a16="http://schemas.microsoft.com/office/drawing/2014/main" val="3408999666"/>
                  </a:ext>
                </a:extLst>
              </a:tr>
              <a:tr h="209455">
                <a:tc>
                  <a:txBody>
                    <a:bodyPr/>
                    <a:lstStyle/>
                    <a:p>
                      <a:r>
                        <a:rPr lang="fi-FI" sz="1000" dirty="0"/>
                        <a:t>Alajakokeskus</a:t>
                      </a:r>
                    </a:p>
                  </a:txBody>
                  <a:tcPr/>
                </a:tc>
                <a:tc>
                  <a:txBody>
                    <a:bodyPr/>
                    <a:lstStyle/>
                    <a:p>
                      <a:endParaRPr lang="fi-FI" sz="1000" dirty="0"/>
                    </a:p>
                  </a:txBody>
                  <a:tcPr/>
                </a:tc>
                <a:tc>
                  <a:txBody>
                    <a:bodyPr/>
                    <a:lstStyle/>
                    <a:p>
                      <a:pPr algn="ctr"/>
                      <a:r>
                        <a:rPr lang="fi-FI" sz="1000" dirty="0"/>
                        <a:t>15</a:t>
                      </a:r>
                    </a:p>
                  </a:txBody>
                  <a:tcPr/>
                </a:tc>
                <a:tc>
                  <a:txBody>
                    <a:bodyPr/>
                    <a:lstStyle/>
                    <a:p>
                      <a:pPr algn="ctr"/>
                      <a:r>
                        <a:rPr lang="fi-FI" sz="1000" dirty="0"/>
                        <a:t>142</a:t>
                      </a:r>
                    </a:p>
                  </a:txBody>
                  <a:tcPr/>
                </a:tc>
                <a:extLst>
                  <a:ext uri="{0D108BD9-81ED-4DB2-BD59-A6C34878D82A}">
                    <a16:rowId xmlns:a16="http://schemas.microsoft.com/office/drawing/2014/main" val="33511321"/>
                  </a:ext>
                </a:extLst>
              </a:tr>
              <a:tr h="209455">
                <a:tc>
                  <a:txBody>
                    <a:bodyPr/>
                    <a:lstStyle/>
                    <a:p>
                      <a:r>
                        <a:rPr lang="fi-FI" sz="1000" dirty="0"/>
                        <a:t>Lämmitysputkiston venttiilit, varusteet ja kiertopumput</a:t>
                      </a:r>
                    </a:p>
                  </a:txBody>
                  <a:tcPr/>
                </a:tc>
                <a:tc>
                  <a:txBody>
                    <a:bodyPr/>
                    <a:lstStyle/>
                    <a:p>
                      <a:endParaRPr lang="fi-FI" sz="1000" dirty="0"/>
                    </a:p>
                  </a:txBody>
                  <a:tcPr/>
                </a:tc>
                <a:tc>
                  <a:txBody>
                    <a:bodyPr/>
                    <a:lstStyle/>
                    <a:p>
                      <a:pPr algn="ctr"/>
                      <a:r>
                        <a:rPr lang="fi-FI" sz="1000" dirty="0"/>
                        <a:t>10</a:t>
                      </a:r>
                    </a:p>
                  </a:txBody>
                  <a:tcPr/>
                </a:tc>
                <a:tc>
                  <a:txBody>
                    <a:bodyPr/>
                    <a:lstStyle/>
                    <a:p>
                      <a:pPr algn="ctr"/>
                      <a:r>
                        <a:rPr lang="fi-FI" sz="1000" dirty="0"/>
                        <a:t>15</a:t>
                      </a:r>
                    </a:p>
                  </a:txBody>
                  <a:tcPr/>
                </a:tc>
                <a:extLst>
                  <a:ext uri="{0D108BD9-81ED-4DB2-BD59-A6C34878D82A}">
                    <a16:rowId xmlns:a16="http://schemas.microsoft.com/office/drawing/2014/main" val="1697478680"/>
                  </a:ext>
                </a:extLst>
              </a:tr>
              <a:tr h="209455">
                <a:tc>
                  <a:txBody>
                    <a:bodyPr/>
                    <a:lstStyle/>
                    <a:p>
                      <a:r>
                        <a:rPr lang="fi-FI" sz="1000" dirty="0"/>
                        <a:t>Lämmönsiirrin</a:t>
                      </a:r>
                    </a:p>
                  </a:txBody>
                  <a:tcPr/>
                </a:tc>
                <a:tc>
                  <a:txBody>
                    <a:bodyPr/>
                    <a:lstStyle/>
                    <a:p>
                      <a:endParaRPr lang="fi-FI" sz="1000" dirty="0"/>
                    </a:p>
                  </a:txBody>
                  <a:tcPr/>
                </a:tc>
                <a:tc>
                  <a:txBody>
                    <a:bodyPr/>
                    <a:lstStyle/>
                    <a:p>
                      <a:pPr algn="ctr"/>
                      <a:r>
                        <a:rPr lang="fi-FI" sz="1000" dirty="0"/>
                        <a:t>10</a:t>
                      </a:r>
                    </a:p>
                  </a:txBody>
                  <a:tcPr/>
                </a:tc>
                <a:tc>
                  <a:txBody>
                    <a:bodyPr/>
                    <a:lstStyle/>
                    <a:p>
                      <a:pPr algn="ctr"/>
                      <a:r>
                        <a:rPr lang="fi-FI" sz="1000" dirty="0"/>
                        <a:t>15</a:t>
                      </a:r>
                    </a:p>
                  </a:txBody>
                  <a:tcPr/>
                </a:tc>
                <a:extLst>
                  <a:ext uri="{0D108BD9-81ED-4DB2-BD59-A6C34878D82A}">
                    <a16:rowId xmlns:a16="http://schemas.microsoft.com/office/drawing/2014/main" val="1213030293"/>
                  </a:ext>
                </a:extLst>
              </a:tr>
              <a:tr h="209455">
                <a:tc>
                  <a:txBody>
                    <a:bodyPr/>
                    <a:lstStyle/>
                    <a:p>
                      <a:r>
                        <a:rPr lang="fi-FI" sz="1000" dirty="0"/>
                        <a:t>Sähköistys (keskukset + mittaus, kaapeloinnit)</a:t>
                      </a:r>
                    </a:p>
                  </a:txBody>
                  <a:tcPr/>
                </a:tc>
                <a:tc>
                  <a:txBody>
                    <a:bodyPr/>
                    <a:lstStyle/>
                    <a:p>
                      <a:endParaRPr lang="fi-FI" sz="1000" dirty="0"/>
                    </a:p>
                  </a:txBody>
                  <a:tcPr/>
                </a:tc>
                <a:tc>
                  <a:txBody>
                    <a:bodyPr/>
                    <a:lstStyle/>
                    <a:p>
                      <a:pPr algn="ctr"/>
                      <a:r>
                        <a:rPr lang="fi-FI" sz="1000" dirty="0"/>
                        <a:t>20</a:t>
                      </a:r>
                    </a:p>
                  </a:txBody>
                  <a:tcPr/>
                </a:tc>
                <a:tc>
                  <a:txBody>
                    <a:bodyPr/>
                    <a:lstStyle/>
                    <a:p>
                      <a:pPr algn="ctr"/>
                      <a:r>
                        <a:rPr lang="fi-FI" sz="1000" dirty="0"/>
                        <a:t>30</a:t>
                      </a:r>
                    </a:p>
                  </a:txBody>
                  <a:tcPr/>
                </a:tc>
                <a:extLst>
                  <a:ext uri="{0D108BD9-81ED-4DB2-BD59-A6C34878D82A}">
                    <a16:rowId xmlns:a16="http://schemas.microsoft.com/office/drawing/2014/main" val="1658858774"/>
                  </a:ext>
                </a:extLst>
              </a:tr>
              <a:tr h="209455">
                <a:tc>
                  <a:txBody>
                    <a:bodyPr/>
                    <a:lstStyle/>
                    <a:p>
                      <a:r>
                        <a:rPr lang="fi-FI" sz="1000" dirty="0"/>
                        <a:t>Sähköliittymä</a:t>
                      </a:r>
                    </a:p>
                  </a:txBody>
                  <a:tcPr/>
                </a:tc>
                <a:tc>
                  <a:txBody>
                    <a:bodyPr/>
                    <a:lstStyle/>
                    <a:p>
                      <a:r>
                        <a:rPr lang="fi-FI" sz="1000" dirty="0"/>
                        <a:t>3x300 </a:t>
                      </a:r>
                      <a:r>
                        <a:rPr lang="fi-FI" sz="1000" dirty="0" err="1"/>
                        <a:t>SoTe</a:t>
                      </a:r>
                      <a:r>
                        <a:rPr lang="fi-FI" sz="1000" dirty="0"/>
                        <a:t>, 3x800 </a:t>
                      </a:r>
                      <a:r>
                        <a:rPr lang="fi-FI" sz="1000" dirty="0" err="1"/>
                        <a:t>SoTe</a:t>
                      </a:r>
                      <a:r>
                        <a:rPr lang="fi-FI" sz="1000" dirty="0"/>
                        <a:t> + Campus</a:t>
                      </a:r>
                    </a:p>
                  </a:txBody>
                  <a:tcPr/>
                </a:tc>
                <a:tc>
                  <a:txBody>
                    <a:bodyPr/>
                    <a:lstStyle/>
                    <a:p>
                      <a:pPr algn="ctr"/>
                      <a:r>
                        <a:rPr lang="fi-FI" sz="1000" dirty="0"/>
                        <a:t>33</a:t>
                      </a:r>
                    </a:p>
                  </a:txBody>
                  <a:tcPr/>
                </a:tc>
                <a:tc>
                  <a:txBody>
                    <a:bodyPr/>
                    <a:lstStyle/>
                    <a:p>
                      <a:pPr algn="ctr"/>
                      <a:r>
                        <a:rPr lang="fi-FI" sz="1000" dirty="0"/>
                        <a:t>86</a:t>
                      </a:r>
                    </a:p>
                  </a:txBody>
                  <a:tcPr/>
                </a:tc>
                <a:extLst>
                  <a:ext uri="{0D108BD9-81ED-4DB2-BD59-A6C34878D82A}">
                    <a16:rowId xmlns:a16="http://schemas.microsoft.com/office/drawing/2014/main" val="1864195096"/>
                  </a:ext>
                </a:extLst>
              </a:tr>
              <a:tr h="209455">
                <a:tc>
                  <a:txBody>
                    <a:bodyPr/>
                    <a:lstStyle/>
                    <a:p>
                      <a:r>
                        <a:rPr lang="fi-FI" sz="1000" dirty="0"/>
                        <a:t>Automaatiojärjestelmä</a:t>
                      </a:r>
                    </a:p>
                  </a:txBody>
                  <a:tcPr/>
                </a:tc>
                <a:tc>
                  <a:txBody>
                    <a:bodyPr/>
                    <a:lstStyle/>
                    <a:p>
                      <a:endParaRPr lang="fi-FI" sz="1000" dirty="0"/>
                    </a:p>
                  </a:txBody>
                  <a:tcPr/>
                </a:tc>
                <a:tc>
                  <a:txBody>
                    <a:bodyPr/>
                    <a:lstStyle/>
                    <a:p>
                      <a:pPr algn="ctr"/>
                      <a:r>
                        <a:rPr lang="fi-FI" sz="1000" dirty="0"/>
                        <a:t>24</a:t>
                      </a:r>
                    </a:p>
                  </a:txBody>
                  <a:tcPr/>
                </a:tc>
                <a:tc>
                  <a:txBody>
                    <a:bodyPr/>
                    <a:lstStyle/>
                    <a:p>
                      <a:pPr algn="ctr"/>
                      <a:r>
                        <a:rPr lang="fi-FI" sz="1000" dirty="0"/>
                        <a:t>24</a:t>
                      </a:r>
                    </a:p>
                  </a:txBody>
                  <a:tcPr/>
                </a:tc>
                <a:extLst>
                  <a:ext uri="{0D108BD9-81ED-4DB2-BD59-A6C34878D82A}">
                    <a16:rowId xmlns:a16="http://schemas.microsoft.com/office/drawing/2014/main" val="3181264071"/>
                  </a:ext>
                </a:extLst>
              </a:tr>
              <a:tr h="209455">
                <a:tc>
                  <a:txBody>
                    <a:bodyPr/>
                    <a:lstStyle/>
                    <a:p>
                      <a:r>
                        <a:rPr lang="fi-FI" sz="1000" dirty="0"/>
                        <a:t>Varolaitteet ja </a:t>
                      </a:r>
                      <a:r>
                        <a:rPr lang="fi-FI" sz="1000" dirty="0" err="1"/>
                        <a:t>mittarointi</a:t>
                      </a:r>
                      <a:endParaRPr lang="fi-FI" sz="1000" dirty="0"/>
                    </a:p>
                  </a:txBody>
                  <a:tcPr/>
                </a:tc>
                <a:tc>
                  <a:txBody>
                    <a:bodyPr/>
                    <a:lstStyle/>
                    <a:p>
                      <a:endParaRPr lang="fi-FI" sz="1000" dirty="0"/>
                    </a:p>
                  </a:txBody>
                  <a:tcPr/>
                </a:tc>
                <a:tc>
                  <a:txBody>
                    <a:bodyPr/>
                    <a:lstStyle/>
                    <a:p>
                      <a:pPr algn="ctr"/>
                      <a:r>
                        <a:rPr lang="fi-FI" sz="1000" dirty="0"/>
                        <a:t>10</a:t>
                      </a:r>
                    </a:p>
                  </a:txBody>
                  <a:tcPr/>
                </a:tc>
                <a:tc>
                  <a:txBody>
                    <a:bodyPr/>
                    <a:lstStyle/>
                    <a:p>
                      <a:pPr algn="ctr"/>
                      <a:r>
                        <a:rPr lang="fi-FI" sz="1000" dirty="0"/>
                        <a:t>20</a:t>
                      </a:r>
                    </a:p>
                  </a:txBody>
                  <a:tcPr/>
                </a:tc>
                <a:extLst>
                  <a:ext uri="{0D108BD9-81ED-4DB2-BD59-A6C34878D82A}">
                    <a16:rowId xmlns:a16="http://schemas.microsoft.com/office/drawing/2014/main" val="3305177657"/>
                  </a:ext>
                </a:extLst>
              </a:tr>
              <a:tr h="209455">
                <a:tc>
                  <a:txBody>
                    <a:bodyPr/>
                    <a:lstStyle/>
                    <a:p>
                      <a:r>
                        <a:rPr lang="fi-FI" sz="1000" dirty="0"/>
                        <a:t>Energiakeskuksen tila</a:t>
                      </a:r>
                    </a:p>
                  </a:txBody>
                  <a:tcPr/>
                </a:tc>
                <a:tc>
                  <a:txBody>
                    <a:bodyPr/>
                    <a:lstStyle/>
                    <a:p>
                      <a:endParaRPr lang="fi-FI" sz="1000" dirty="0"/>
                    </a:p>
                  </a:txBody>
                  <a:tcPr/>
                </a:tc>
                <a:tc>
                  <a:txBody>
                    <a:bodyPr/>
                    <a:lstStyle/>
                    <a:p>
                      <a:pPr algn="ctr"/>
                      <a:r>
                        <a:rPr lang="fi-FI" sz="1000" dirty="0"/>
                        <a:t>20</a:t>
                      </a:r>
                    </a:p>
                  </a:txBody>
                  <a:tcPr/>
                </a:tc>
                <a:tc>
                  <a:txBody>
                    <a:bodyPr/>
                    <a:lstStyle/>
                    <a:p>
                      <a:pPr algn="ctr"/>
                      <a:r>
                        <a:rPr lang="fi-FI" sz="1000" dirty="0"/>
                        <a:t>20</a:t>
                      </a:r>
                    </a:p>
                  </a:txBody>
                  <a:tcPr/>
                </a:tc>
                <a:extLst>
                  <a:ext uri="{0D108BD9-81ED-4DB2-BD59-A6C34878D82A}">
                    <a16:rowId xmlns:a16="http://schemas.microsoft.com/office/drawing/2014/main" val="3095109131"/>
                  </a:ext>
                </a:extLst>
              </a:tr>
              <a:tr h="209455">
                <a:tc>
                  <a:txBody>
                    <a:bodyPr/>
                    <a:lstStyle/>
                    <a:p>
                      <a:r>
                        <a:rPr lang="fi-FI" sz="1000" dirty="0"/>
                        <a:t>Matalalämpöverkko</a:t>
                      </a:r>
                    </a:p>
                  </a:txBody>
                  <a:tcPr/>
                </a:tc>
                <a:tc>
                  <a:txBody>
                    <a:bodyPr/>
                    <a:lstStyle/>
                    <a:p>
                      <a:endParaRPr lang="fi-FI" sz="1000"/>
                    </a:p>
                  </a:txBody>
                  <a:tcPr/>
                </a:tc>
                <a:tc>
                  <a:txBody>
                    <a:bodyPr/>
                    <a:lstStyle/>
                    <a:p>
                      <a:pPr algn="ctr"/>
                      <a:r>
                        <a:rPr lang="fi-FI" sz="1000" dirty="0"/>
                        <a:t>132</a:t>
                      </a:r>
                    </a:p>
                  </a:txBody>
                  <a:tcPr/>
                </a:tc>
                <a:tc>
                  <a:txBody>
                    <a:bodyPr/>
                    <a:lstStyle/>
                    <a:p>
                      <a:pPr algn="ctr"/>
                      <a:r>
                        <a:rPr lang="fi-FI" sz="1000" dirty="0"/>
                        <a:t>414</a:t>
                      </a:r>
                    </a:p>
                  </a:txBody>
                  <a:tcPr/>
                </a:tc>
                <a:extLst>
                  <a:ext uri="{0D108BD9-81ED-4DB2-BD59-A6C34878D82A}">
                    <a16:rowId xmlns:a16="http://schemas.microsoft.com/office/drawing/2014/main" val="1815576012"/>
                  </a:ext>
                </a:extLst>
              </a:tr>
              <a:tr h="209455">
                <a:tc>
                  <a:txBody>
                    <a:bodyPr/>
                    <a:lstStyle/>
                    <a:p>
                      <a:r>
                        <a:rPr lang="fi-FI" sz="1000" dirty="0"/>
                        <a:t>Jäähdytysverkko</a:t>
                      </a:r>
                    </a:p>
                  </a:txBody>
                  <a:tcPr/>
                </a:tc>
                <a:tc>
                  <a:txBody>
                    <a:bodyPr/>
                    <a:lstStyle/>
                    <a:p>
                      <a:endParaRPr lang="fi-FI" sz="1000"/>
                    </a:p>
                  </a:txBody>
                  <a:tcPr/>
                </a:tc>
                <a:tc>
                  <a:txBody>
                    <a:bodyPr/>
                    <a:lstStyle/>
                    <a:p>
                      <a:pPr algn="ctr"/>
                      <a:r>
                        <a:rPr lang="fi-FI" sz="1000" dirty="0"/>
                        <a:t>173</a:t>
                      </a:r>
                    </a:p>
                  </a:txBody>
                  <a:tcPr/>
                </a:tc>
                <a:tc>
                  <a:txBody>
                    <a:bodyPr/>
                    <a:lstStyle/>
                    <a:p>
                      <a:pPr algn="ctr"/>
                      <a:r>
                        <a:rPr lang="fi-FI" sz="1000" dirty="0"/>
                        <a:t>487</a:t>
                      </a:r>
                    </a:p>
                  </a:txBody>
                  <a:tcPr/>
                </a:tc>
                <a:extLst>
                  <a:ext uri="{0D108BD9-81ED-4DB2-BD59-A6C34878D82A}">
                    <a16:rowId xmlns:a16="http://schemas.microsoft.com/office/drawing/2014/main" val="2350664421"/>
                  </a:ext>
                </a:extLst>
              </a:tr>
              <a:tr h="209455">
                <a:tc>
                  <a:txBody>
                    <a:bodyPr/>
                    <a:lstStyle/>
                    <a:p>
                      <a:r>
                        <a:rPr lang="fi-FI" sz="1000" dirty="0"/>
                        <a:t>Alajakokeskukset</a:t>
                      </a:r>
                    </a:p>
                  </a:txBody>
                  <a:tcPr/>
                </a:tc>
                <a:tc>
                  <a:txBody>
                    <a:bodyPr/>
                    <a:lstStyle/>
                    <a:p>
                      <a:endParaRPr lang="fi-FI" sz="1000"/>
                    </a:p>
                  </a:txBody>
                  <a:tcPr/>
                </a:tc>
                <a:tc>
                  <a:txBody>
                    <a:bodyPr/>
                    <a:lstStyle/>
                    <a:p>
                      <a:pPr algn="ctr"/>
                      <a:r>
                        <a:rPr lang="fi-FI" sz="1000" dirty="0"/>
                        <a:t>15</a:t>
                      </a:r>
                    </a:p>
                  </a:txBody>
                  <a:tcPr/>
                </a:tc>
                <a:tc>
                  <a:txBody>
                    <a:bodyPr/>
                    <a:lstStyle/>
                    <a:p>
                      <a:pPr algn="ctr"/>
                      <a:r>
                        <a:rPr lang="fi-FI" sz="1000" dirty="0"/>
                        <a:t>150</a:t>
                      </a:r>
                    </a:p>
                  </a:txBody>
                  <a:tcPr/>
                </a:tc>
                <a:extLst>
                  <a:ext uri="{0D108BD9-81ED-4DB2-BD59-A6C34878D82A}">
                    <a16:rowId xmlns:a16="http://schemas.microsoft.com/office/drawing/2014/main" val="578688205"/>
                  </a:ext>
                </a:extLst>
              </a:tr>
              <a:tr h="209455">
                <a:tc>
                  <a:txBody>
                    <a:bodyPr/>
                    <a:lstStyle/>
                    <a:p>
                      <a:r>
                        <a:rPr lang="fi-FI" sz="1000" dirty="0"/>
                        <a:t>Suunnittelu, hankinta, valvonta, projektin johto</a:t>
                      </a:r>
                    </a:p>
                  </a:txBody>
                  <a:tcPr/>
                </a:tc>
                <a:tc>
                  <a:txBody>
                    <a:bodyPr/>
                    <a:lstStyle/>
                    <a:p>
                      <a:endParaRPr lang="fi-FI" sz="1000"/>
                    </a:p>
                  </a:txBody>
                  <a:tcPr/>
                </a:tc>
                <a:tc>
                  <a:txBody>
                    <a:bodyPr/>
                    <a:lstStyle/>
                    <a:p>
                      <a:pPr algn="ctr"/>
                      <a:r>
                        <a:rPr lang="fi-FI" sz="1000" dirty="0"/>
                        <a:t>30</a:t>
                      </a:r>
                    </a:p>
                  </a:txBody>
                  <a:tcPr/>
                </a:tc>
                <a:tc>
                  <a:txBody>
                    <a:bodyPr/>
                    <a:lstStyle/>
                    <a:p>
                      <a:pPr algn="ctr"/>
                      <a:r>
                        <a:rPr lang="fi-FI" sz="1000" dirty="0"/>
                        <a:t>63</a:t>
                      </a:r>
                    </a:p>
                  </a:txBody>
                  <a:tcPr/>
                </a:tc>
                <a:extLst>
                  <a:ext uri="{0D108BD9-81ED-4DB2-BD59-A6C34878D82A}">
                    <a16:rowId xmlns:a16="http://schemas.microsoft.com/office/drawing/2014/main" val="2253234532"/>
                  </a:ext>
                </a:extLst>
              </a:tr>
              <a:tr h="209455">
                <a:tc>
                  <a:txBody>
                    <a:bodyPr/>
                    <a:lstStyle/>
                    <a:p>
                      <a:r>
                        <a:rPr lang="fi-FI" sz="1000" dirty="0"/>
                        <a:t>Hankevaraus 15%</a:t>
                      </a:r>
                    </a:p>
                  </a:txBody>
                  <a:tcPr/>
                </a:tc>
                <a:tc>
                  <a:txBody>
                    <a:bodyPr/>
                    <a:lstStyle/>
                    <a:p>
                      <a:endParaRPr lang="fi-FI" sz="1000"/>
                    </a:p>
                  </a:txBody>
                  <a:tcPr/>
                </a:tc>
                <a:tc>
                  <a:txBody>
                    <a:bodyPr/>
                    <a:lstStyle/>
                    <a:p>
                      <a:pPr algn="ctr"/>
                      <a:r>
                        <a:rPr lang="fi-FI" sz="1000" dirty="0"/>
                        <a:t>121</a:t>
                      </a:r>
                    </a:p>
                  </a:txBody>
                  <a:tcPr/>
                </a:tc>
                <a:tc>
                  <a:txBody>
                    <a:bodyPr/>
                    <a:lstStyle/>
                    <a:p>
                      <a:pPr algn="ctr"/>
                      <a:r>
                        <a:rPr lang="fi-FI" sz="1000" dirty="0"/>
                        <a:t>320</a:t>
                      </a:r>
                    </a:p>
                  </a:txBody>
                  <a:tcPr/>
                </a:tc>
                <a:extLst>
                  <a:ext uri="{0D108BD9-81ED-4DB2-BD59-A6C34878D82A}">
                    <a16:rowId xmlns:a16="http://schemas.microsoft.com/office/drawing/2014/main" val="1306781989"/>
                  </a:ext>
                </a:extLst>
              </a:tr>
              <a:tr h="209455">
                <a:tc>
                  <a:txBody>
                    <a:bodyPr/>
                    <a:lstStyle/>
                    <a:p>
                      <a:r>
                        <a:rPr lang="fi-FI" sz="1000" dirty="0"/>
                        <a:t>Yhteensä</a:t>
                      </a:r>
                    </a:p>
                  </a:txBody>
                  <a:tcPr/>
                </a:tc>
                <a:tc>
                  <a:txBody>
                    <a:bodyPr/>
                    <a:lstStyle/>
                    <a:p>
                      <a:endParaRPr lang="fi-FI" sz="1000"/>
                    </a:p>
                  </a:txBody>
                  <a:tcPr/>
                </a:tc>
                <a:tc>
                  <a:txBody>
                    <a:bodyPr/>
                    <a:lstStyle/>
                    <a:p>
                      <a:pPr algn="ctr"/>
                      <a:r>
                        <a:rPr lang="fi-FI" sz="1000" dirty="0"/>
                        <a:t>963</a:t>
                      </a:r>
                    </a:p>
                  </a:txBody>
                  <a:tcPr/>
                </a:tc>
                <a:tc>
                  <a:txBody>
                    <a:bodyPr/>
                    <a:lstStyle/>
                    <a:p>
                      <a:pPr algn="ctr"/>
                      <a:r>
                        <a:rPr lang="fi-FI" sz="1000" dirty="0"/>
                        <a:t>2 537</a:t>
                      </a:r>
                    </a:p>
                  </a:txBody>
                  <a:tcPr/>
                </a:tc>
                <a:extLst>
                  <a:ext uri="{0D108BD9-81ED-4DB2-BD59-A6C34878D82A}">
                    <a16:rowId xmlns:a16="http://schemas.microsoft.com/office/drawing/2014/main" val="2585922637"/>
                  </a:ext>
                </a:extLst>
              </a:tr>
            </a:tbl>
          </a:graphicData>
        </a:graphic>
      </p:graphicFrame>
      <p:sp>
        <p:nvSpPr>
          <p:cNvPr id="12" name="Tekstiruutu 11">
            <a:extLst>
              <a:ext uri="{FF2B5EF4-FFF2-40B4-BE49-F238E27FC236}">
                <a16:creationId xmlns:a16="http://schemas.microsoft.com/office/drawing/2014/main" id="{346A3E63-CD34-4030-B53C-1C4F4339B0AE}"/>
              </a:ext>
            </a:extLst>
          </p:cNvPr>
          <p:cNvSpPr txBox="1"/>
          <p:nvPr/>
        </p:nvSpPr>
        <p:spPr>
          <a:xfrm>
            <a:off x="9048328" y="970993"/>
            <a:ext cx="2880320" cy="4678204"/>
          </a:xfrm>
          <a:prstGeom prst="rect">
            <a:avLst/>
          </a:prstGeom>
          <a:noFill/>
        </p:spPr>
        <p:txBody>
          <a:bodyPr wrap="square" rtlCol="0">
            <a:spAutoFit/>
          </a:bodyPr>
          <a:lstStyle/>
          <a:p>
            <a:pPr marL="342900" indent="-342900" algn="l">
              <a:spcAft>
                <a:spcPts val="600"/>
              </a:spcAft>
              <a:buFont typeface="Arial" panose="020B0604020202020204" pitchFamily="34" charset="0"/>
              <a:buChar char="•"/>
            </a:pPr>
            <a:r>
              <a:rPr lang="fi-FI" sz="1600" dirty="0">
                <a:solidFill>
                  <a:schemeClr val="accent1"/>
                </a:solidFill>
              </a:rPr>
              <a:t>Oheisessa taulukossa on esitetty alue-energiajärjestelmien investointikustannukset tuhansina euroina.</a:t>
            </a:r>
          </a:p>
          <a:p>
            <a:pPr marL="342900" indent="-342900" algn="l">
              <a:spcAft>
                <a:spcPts val="600"/>
              </a:spcAft>
              <a:buFont typeface="Arial" panose="020B0604020202020204" pitchFamily="34" charset="0"/>
              <a:buChar char="•"/>
            </a:pPr>
            <a:r>
              <a:rPr lang="fi-FI" sz="1600" dirty="0">
                <a:solidFill>
                  <a:schemeClr val="accent1"/>
                </a:solidFill>
              </a:rPr>
              <a:t>Energiakeskusten investointikustannukset perustuvat lämpöpumppujärjestelmä-toimittajien budjettitarjouksiin.</a:t>
            </a:r>
          </a:p>
          <a:p>
            <a:pPr marL="342900" indent="-342900" algn="l">
              <a:spcAft>
                <a:spcPts val="600"/>
              </a:spcAft>
              <a:buFont typeface="Arial" panose="020B0604020202020204" pitchFamily="34" charset="0"/>
              <a:buChar char="•"/>
            </a:pPr>
            <a:r>
              <a:rPr lang="fi-FI" sz="1600" dirty="0">
                <a:solidFill>
                  <a:schemeClr val="accent1"/>
                </a:solidFill>
              </a:rPr>
              <a:t>Kokonaisinvestointi-kustannukset ovat ensimmäiselle vaiheelle (</a:t>
            </a:r>
            <a:r>
              <a:rPr lang="fi-FI" sz="1600" dirty="0" err="1">
                <a:solidFill>
                  <a:schemeClr val="accent1"/>
                </a:solidFill>
              </a:rPr>
              <a:t>SoTe</a:t>
            </a:r>
            <a:r>
              <a:rPr lang="fi-FI" sz="1600" dirty="0">
                <a:solidFill>
                  <a:schemeClr val="accent1"/>
                </a:solidFill>
              </a:rPr>
              <a:t>-keskus) n. </a:t>
            </a:r>
            <a:r>
              <a:rPr lang="fi-FI" sz="1600" b="1" dirty="0">
                <a:solidFill>
                  <a:schemeClr val="accent1"/>
                </a:solidFill>
              </a:rPr>
              <a:t>1,0 milj. € </a:t>
            </a:r>
            <a:r>
              <a:rPr lang="fi-FI" sz="1600" dirty="0">
                <a:solidFill>
                  <a:schemeClr val="accent1"/>
                </a:solidFill>
              </a:rPr>
              <a:t>ja koko järjestelmälle täydessä laajuudessaan n. </a:t>
            </a:r>
            <a:r>
              <a:rPr lang="fi-FI" sz="1600" b="1" dirty="0">
                <a:solidFill>
                  <a:schemeClr val="accent1"/>
                </a:solidFill>
              </a:rPr>
              <a:t>2,5 milj. €</a:t>
            </a:r>
            <a:r>
              <a:rPr lang="fi-FI" sz="1600" dirty="0">
                <a:solidFill>
                  <a:schemeClr val="accent1"/>
                </a:solidFill>
              </a:rPr>
              <a:t>.</a:t>
            </a:r>
          </a:p>
        </p:txBody>
      </p:sp>
    </p:spTree>
    <p:extLst>
      <p:ext uri="{BB962C8B-B14F-4D97-AF65-F5344CB8AC3E}">
        <p14:creationId xmlns:p14="http://schemas.microsoft.com/office/powerpoint/2010/main" val="88174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CD9165A8-3EB3-4B42-9059-4C70B1FE604A}"/>
              </a:ext>
            </a:extLst>
          </p:cNvPr>
          <p:cNvSpPr>
            <a:spLocks noGrp="1"/>
          </p:cNvSpPr>
          <p:nvPr>
            <p:ph type="dt" sz="half" idx="10"/>
          </p:nvPr>
        </p:nvSpPr>
        <p:spPr>
          <a:xfrm>
            <a:off x="2279576" y="6381328"/>
            <a:ext cx="2743200" cy="288000"/>
          </a:xfrm>
        </p:spPr>
        <p:txBody>
          <a:bodyPr/>
          <a:lstStyle/>
          <a:p>
            <a:fld id="{693AC541-AE55-428C-99C0-E93ADEC2346B}" type="datetime1">
              <a:rPr lang="fi-FI" smtClean="0"/>
              <a:t>17.12.2021</a:t>
            </a:fld>
            <a:endParaRPr lang="fi-FI"/>
          </a:p>
        </p:txBody>
      </p:sp>
      <p:sp>
        <p:nvSpPr>
          <p:cNvPr id="2" name="Otsikko 1">
            <a:extLst>
              <a:ext uri="{FF2B5EF4-FFF2-40B4-BE49-F238E27FC236}">
                <a16:creationId xmlns:a16="http://schemas.microsoft.com/office/drawing/2014/main" id="{B7A35C3D-344A-48DA-B565-C4815B9A230B}"/>
              </a:ext>
            </a:extLst>
          </p:cNvPr>
          <p:cNvSpPr>
            <a:spLocks noGrp="1"/>
          </p:cNvSpPr>
          <p:nvPr>
            <p:ph type="title"/>
          </p:nvPr>
        </p:nvSpPr>
        <p:spPr/>
        <p:txBody>
          <a:bodyPr/>
          <a:lstStyle/>
          <a:p>
            <a:r>
              <a:rPr lang="fi-FI" dirty="0"/>
              <a:t>Käyttö- ja kunnossapitokustannukset</a:t>
            </a:r>
          </a:p>
        </p:txBody>
      </p:sp>
      <p:sp>
        <p:nvSpPr>
          <p:cNvPr id="4" name="Sisällön paikkamerkki 3">
            <a:extLst>
              <a:ext uri="{FF2B5EF4-FFF2-40B4-BE49-F238E27FC236}">
                <a16:creationId xmlns:a16="http://schemas.microsoft.com/office/drawing/2014/main" id="{D8CB876B-E991-48AA-BA7F-57145DC03DCD}"/>
              </a:ext>
            </a:extLst>
          </p:cNvPr>
          <p:cNvSpPr>
            <a:spLocks noGrp="1"/>
          </p:cNvSpPr>
          <p:nvPr>
            <p:ph sz="quarter" idx="11"/>
          </p:nvPr>
        </p:nvSpPr>
        <p:spPr>
          <a:xfrm>
            <a:off x="6095999" y="1717107"/>
            <a:ext cx="5486401" cy="4373479"/>
          </a:xfrm>
        </p:spPr>
        <p:txBody>
          <a:bodyPr/>
          <a:lstStyle/>
          <a:p>
            <a:r>
              <a:rPr lang="fi-FI" sz="2000" dirty="0"/>
              <a:t>Oheisessa taulukossa on eritelty energiajärjestelmän käyttö- ja kunnossapitokustannukset, eriteltynä kustannuslajeittain.</a:t>
            </a:r>
          </a:p>
          <a:p>
            <a:r>
              <a:rPr lang="fi-FI" sz="2000" dirty="0"/>
              <a:t>Lisäksi tietyille energiajärjestelmän komponenteille on oletettu jaksotettuja huoltokustannuksia ja uusintainvestointeja laitteiden eliniän päätteeksi.</a:t>
            </a:r>
          </a:p>
        </p:txBody>
      </p:sp>
      <p:graphicFrame>
        <p:nvGraphicFramePr>
          <p:cNvPr id="7" name="Taulukko 7">
            <a:extLst>
              <a:ext uri="{FF2B5EF4-FFF2-40B4-BE49-F238E27FC236}">
                <a16:creationId xmlns:a16="http://schemas.microsoft.com/office/drawing/2014/main" id="{2736066F-DF96-4549-B11E-2AED48FF1D0F}"/>
              </a:ext>
            </a:extLst>
          </p:cNvPr>
          <p:cNvGraphicFramePr>
            <a:graphicFrameLocks noGrp="1"/>
          </p:cNvGraphicFramePr>
          <p:nvPr>
            <p:extLst>
              <p:ext uri="{D42A27DB-BD31-4B8C-83A1-F6EECF244321}">
                <p14:modId xmlns:p14="http://schemas.microsoft.com/office/powerpoint/2010/main" val="97469577"/>
              </p:ext>
            </p:extLst>
          </p:nvPr>
        </p:nvGraphicFramePr>
        <p:xfrm>
          <a:off x="706610" y="1717107"/>
          <a:ext cx="5081910" cy="2931160"/>
        </p:xfrm>
        <a:graphic>
          <a:graphicData uri="http://schemas.openxmlformats.org/drawingml/2006/table">
            <a:tbl>
              <a:tblPr firstRow="1" bandRow="1">
                <a:tableStyleId>{5C22544A-7EE6-4342-B048-85BDC9FD1C3A}</a:tableStyleId>
              </a:tblPr>
              <a:tblGrid>
                <a:gridCol w="1693970">
                  <a:extLst>
                    <a:ext uri="{9D8B030D-6E8A-4147-A177-3AD203B41FA5}">
                      <a16:colId xmlns:a16="http://schemas.microsoft.com/office/drawing/2014/main" val="1346716365"/>
                    </a:ext>
                  </a:extLst>
                </a:gridCol>
                <a:gridCol w="1693970">
                  <a:extLst>
                    <a:ext uri="{9D8B030D-6E8A-4147-A177-3AD203B41FA5}">
                      <a16:colId xmlns:a16="http://schemas.microsoft.com/office/drawing/2014/main" val="51505198"/>
                    </a:ext>
                  </a:extLst>
                </a:gridCol>
                <a:gridCol w="1693970">
                  <a:extLst>
                    <a:ext uri="{9D8B030D-6E8A-4147-A177-3AD203B41FA5}">
                      <a16:colId xmlns:a16="http://schemas.microsoft.com/office/drawing/2014/main" val="2495667146"/>
                    </a:ext>
                  </a:extLst>
                </a:gridCol>
              </a:tblGrid>
              <a:tr h="370840">
                <a:tc>
                  <a:txBody>
                    <a:bodyPr/>
                    <a:lstStyle/>
                    <a:p>
                      <a:r>
                        <a:rPr lang="fi-FI" sz="1600" dirty="0"/>
                        <a:t>K&amp;K kustannukset</a:t>
                      </a:r>
                    </a:p>
                  </a:txBody>
                  <a:tcPr/>
                </a:tc>
                <a:tc>
                  <a:txBody>
                    <a:bodyPr/>
                    <a:lstStyle/>
                    <a:p>
                      <a:pPr algn="ctr"/>
                      <a:r>
                        <a:rPr lang="fi-FI" sz="1600" dirty="0" err="1"/>
                        <a:t>SoTe</a:t>
                      </a:r>
                      <a:r>
                        <a:rPr lang="fi-FI" sz="1600" dirty="0"/>
                        <a:t>, k€</a:t>
                      </a:r>
                    </a:p>
                  </a:txBody>
                  <a:tcPr/>
                </a:tc>
                <a:tc>
                  <a:txBody>
                    <a:bodyPr/>
                    <a:lstStyle/>
                    <a:p>
                      <a:pPr algn="ctr"/>
                      <a:r>
                        <a:rPr lang="fi-FI" sz="1600" dirty="0" err="1"/>
                        <a:t>SoTe</a:t>
                      </a:r>
                      <a:r>
                        <a:rPr lang="fi-FI" sz="1600" dirty="0"/>
                        <a:t> + Campus, k€</a:t>
                      </a:r>
                    </a:p>
                  </a:txBody>
                  <a:tcPr/>
                </a:tc>
                <a:extLst>
                  <a:ext uri="{0D108BD9-81ED-4DB2-BD59-A6C34878D82A}">
                    <a16:rowId xmlns:a16="http://schemas.microsoft.com/office/drawing/2014/main" val="1760583285"/>
                  </a:ext>
                </a:extLst>
              </a:tr>
              <a:tr h="370840">
                <a:tc>
                  <a:txBody>
                    <a:bodyPr/>
                    <a:lstStyle/>
                    <a:p>
                      <a:r>
                        <a:rPr lang="fi-FI" sz="1600" dirty="0"/>
                        <a:t>Sähkö, energia, siirto ja vero</a:t>
                      </a:r>
                    </a:p>
                  </a:txBody>
                  <a:tcPr/>
                </a:tc>
                <a:tc>
                  <a:txBody>
                    <a:bodyPr/>
                    <a:lstStyle/>
                    <a:p>
                      <a:pPr algn="ctr"/>
                      <a:r>
                        <a:rPr lang="fi-FI" sz="1600" dirty="0"/>
                        <a:t>20,5</a:t>
                      </a:r>
                    </a:p>
                  </a:txBody>
                  <a:tcPr/>
                </a:tc>
                <a:tc>
                  <a:txBody>
                    <a:bodyPr/>
                    <a:lstStyle/>
                    <a:p>
                      <a:pPr algn="ctr"/>
                      <a:r>
                        <a:rPr lang="fi-FI" sz="1600" dirty="0"/>
                        <a:t>53,7</a:t>
                      </a:r>
                    </a:p>
                  </a:txBody>
                  <a:tcPr/>
                </a:tc>
                <a:extLst>
                  <a:ext uri="{0D108BD9-81ED-4DB2-BD59-A6C34878D82A}">
                    <a16:rowId xmlns:a16="http://schemas.microsoft.com/office/drawing/2014/main" val="2021506383"/>
                  </a:ext>
                </a:extLst>
              </a:tr>
              <a:tr h="370840">
                <a:tc>
                  <a:txBody>
                    <a:bodyPr/>
                    <a:lstStyle/>
                    <a:p>
                      <a:r>
                        <a:rPr lang="fi-FI" sz="1600" dirty="0"/>
                        <a:t>Sähkö, tehomaksu + perusmaksu</a:t>
                      </a:r>
                    </a:p>
                  </a:txBody>
                  <a:tcPr/>
                </a:tc>
                <a:tc>
                  <a:txBody>
                    <a:bodyPr/>
                    <a:lstStyle/>
                    <a:p>
                      <a:pPr algn="ctr"/>
                      <a:r>
                        <a:rPr lang="fi-FI" sz="1600" dirty="0"/>
                        <a:t>4,8</a:t>
                      </a:r>
                    </a:p>
                  </a:txBody>
                  <a:tcPr/>
                </a:tc>
                <a:tc>
                  <a:txBody>
                    <a:bodyPr/>
                    <a:lstStyle/>
                    <a:p>
                      <a:pPr algn="ctr"/>
                      <a:r>
                        <a:rPr lang="fi-FI" sz="1600" dirty="0"/>
                        <a:t>13,0</a:t>
                      </a:r>
                    </a:p>
                  </a:txBody>
                  <a:tcPr/>
                </a:tc>
                <a:extLst>
                  <a:ext uri="{0D108BD9-81ED-4DB2-BD59-A6C34878D82A}">
                    <a16:rowId xmlns:a16="http://schemas.microsoft.com/office/drawing/2014/main" val="2936853561"/>
                  </a:ext>
                </a:extLst>
              </a:tr>
              <a:tr h="370840">
                <a:tc>
                  <a:txBody>
                    <a:bodyPr/>
                    <a:lstStyle/>
                    <a:p>
                      <a:r>
                        <a:rPr lang="fi-FI" sz="1600" dirty="0"/>
                        <a:t>Huollot</a:t>
                      </a:r>
                    </a:p>
                  </a:txBody>
                  <a:tcPr/>
                </a:tc>
                <a:tc>
                  <a:txBody>
                    <a:bodyPr/>
                    <a:lstStyle/>
                    <a:p>
                      <a:pPr algn="ctr"/>
                      <a:r>
                        <a:rPr lang="fi-FI" sz="1600" dirty="0"/>
                        <a:t>1,0</a:t>
                      </a:r>
                    </a:p>
                  </a:txBody>
                  <a:tcPr/>
                </a:tc>
                <a:tc>
                  <a:txBody>
                    <a:bodyPr/>
                    <a:lstStyle/>
                    <a:p>
                      <a:pPr algn="ctr"/>
                      <a:r>
                        <a:rPr lang="fi-FI" sz="1600" dirty="0"/>
                        <a:t>1,0</a:t>
                      </a:r>
                    </a:p>
                  </a:txBody>
                  <a:tcPr/>
                </a:tc>
                <a:extLst>
                  <a:ext uri="{0D108BD9-81ED-4DB2-BD59-A6C34878D82A}">
                    <a16:rowId xmlns:a16="http://schemas.microsoft.com/office/drawing/2014/main" val="2070032664"/>
                  </a:ext>
                </a:extLst>
              </a:tr>
              <a:tr h="370840">
                <a:tc>
                  <a:txBody>
                    <a:bodyPr/>
                    <a:lstStyle/>
                    <a:p>
                      <a:r>
                        <a:rPr lang="fi-FI" sz="1600" dirty="0"/>
                        <a:t>LP kompressorien uusimiset (15v välein)</a:t>
                      </a:r>
                    </a:p>
                  </a:txBody>
                  <a:tcPr/>
                </a:tc>
                <a:tc>
                  <a:txBody>
                    <a:bodyPr/>
                    <a:lstStyle/>
                    <a:p>
                      <a:pPr algn="ctr"/>
                      <a:r>
                        <a:rPr lang="fi-FI" sz="1600" dirty="0"/>
                        <a:t>17,0</a:t>
                      </a:r>
                    </a:p>
                  </a:txBody>
                  <a:tcPr/>
                </a:tc>
                <a:tc>
                  <a:txBody>
                    <a:bodyPr/>
                    <a:lstStyle/>
                    <a:p>
                      <a:pPr algn="ctr"/>
                      <a:r>
                        <a:rPr lang="fi-FI" sz="1600" dirty="0"/>
                        <a:t>34,0</a:t>
                      </a:r>
                    </a:p>
                  </a:txBody>
                  <a:tcPr/>
                </a:tc>
                <a:extLst>
                  <a:ext uri="{0D108BD9-81ED-4DB2-BD59-A6C34878D82A}">
                    <a16:rowId xmlns:a16="http://schemas.microsoft.com/office/drawing/2014/main" val="2353335107"/>
                  </a:ext>
                </a:extLst>
              </a:tr>
            </a:tbl>
          </a:graphicData>
        </a:graphic>
      </p:graphicFrame>
    </p:spTree>
    <p:extLst>
      <p:ext uri="{BB962C8B-B14F-4D97-AF65-F5344CB8AC3E}">
        <p14:creationId xmlns:p14="http://schemas.microsoft.com/office/powerpoint/2010/main" val="73328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47EE5-9EEB-43AB-AAF8-EF51D6EC6D5A}"/>
              </a:ext>
            </a:extLst>
          </p:cNvPr>
          <p:cNvSpPr>
            <a:spLocks noGrp="1"/>
          </p:cNvSpPr>
          <p:nvPr>
            <p:ph type="title"/>
          </p:nvPr>
        </p:nvSpPr>
        <p:spPr/>
        <p:txBody>
          <a:bodyPr/>
          <a:lstStyle/>
          <a:p>
            <a:r>
              <a:rPr lang="fi-FI" dirty="0"/>
              <a:t>Tulokset</a:t>
            </a:r>
          </a:p>
        </p:txBody>
      </p:sp>
      <p:sp>
        <p:nvSpPr>
          <p:cNvPr id="3" name="Text Placeholder 2">
            <a:extLst>
              <a:ext uri="{FF2B5EF4-FFF2-40B4-BE49-F238E27FC236}">
                <a16:creationId xmlns:a16="http://schemas.microsoft.com/office/drawing/2014/main" id="{F29D7B5A-C8C6-442A-85B4-FC6B55FDFAE3}"/>
              </a:ext>
            </a:extLst>
          </p:cNvPr>
          <p:cNvSpPr>
            <a:spLocks noGrp="1"/>
          </p:cNvSpPr>
          <p:nvPr>
            <p:ph type="body" sz="quarter" idx="15"/>
          </p:nvPr>
        </p:nvSpPr>
        <p:spPr/>
        <p:txBody>
          <a:bodyPr/>
          <a:lstStyle/>
          <a:p>
            <a:r>
              <a:rPr lang="fi-FI" dirty="0"/>
              <a:t>Kannattavuudet</a:t>
            </a:r>
          </a:p>
        </p:txBody>
      </p:sp>
      <p:sp>
        <p:nvSpPr>
          <p:cNvPr id="4" name="Content Placeholder 3">
            <a:extLst>
              <a:ext uri="{FF2B5EF4-FFF2-40B4-BE49-F238E27FC236}">
                <a16:creationId xmlns:a16="http://schemas.microsoft.com/office/drawing/2014/main" id="{F8AABAD0-6F09-4027-BCF5-A8D85CA18B73}"/>
              </a:ext>
            </a:extLst>
          </p:cNvPr>
          <p:cNvSpPr>
            <a:spLocks noGrp="1"/>
          </p:cNvSpPr>
          <p:nvPr>
            <p:ph sz="quarter" idx="13"/>
          </p:nvPr>
        </p:nvSpPr>
        <p:spPr/>
        <p:txBody>
          <a:bodyPr/>
          <a:lstStyle/>
          <a:p>
            <a:pPr>
              <a:spcBef>
                <a:spcPts val="600"/>
              </a:spcBef>
            </a:pPr>
            <a:r>
              <a:rPr lang="fi-FI" dirty="0"/>
              <a:t>Keskimääräiset energiankustannukset ja kannattavuudet on laskettu ensimmäiselle vaiheelle (pelkkä </a:t>
            </a:r>
            <a:r>
              <a:rPr lang="fi-FI" dirty="0" err="1"/>
              <a:t>SoTe</a:t>
            </a:r>
            <a:r>
              <a:rPr lang="fi-FI" dirty="0"/>
              <a:t>-keskus) sekä vaiheelle 3 (koko alueen ollessa valmis)</a:t>
            </a:r>
          </a:p>
          <a:p>
            <a:pPr lvl="1">
              <a:spcBef>
                <a:spcPts val="600"/>
              </a:spcBef>
            </a:pPr>
            <a:r>
              <a:rPr lang="fi-FI" dirty="0"/>
              <a:t>Laskenta-aika 30 vuotta</a:t>
            </a:r>
          </a:p>
          <a:p>
            <a:pPr lvl="1">
              <a:spcBef>
                <a:spcPts val="600"/>
              </a:spcBef>
            </a:pPr>
            <a:r>
              <a:rPr lang="fi-FI" dirty="0"/>
              <a:t>Laskentakorko 3 %</a:t>
            </a:r>
          </a:p>
          <a:p>
            <a:pPr lvl="1">
              <a:spcBef>
                <a:spcPts val="600"/>
              </a:spcBef>
            </a:pPr>
            <a:r>
              <a:rPr lang="fi-FI" dirty="0"/>
              <a:t>Kaukolämmön ja sähkön hinta pysyvät samana</a:t>
            </a:r>
          </a:p>
          <a:p>
            <a:pPr lvl="2">
              <a:spcBef>
                <a:spcPts val="600"/>
              </a:spcBef>
            </a:pPr>
            <a:r>
              <a:rPr lang="fi-FI" dirty="0"/>
              <a:t>Herkkyystarkastelu tehty kaukolämmön ja sähkön hinnan eskalaatioilla</a:t>
            </a:r>
          </a:p>
          <a:p>
            <a:pPr lvl="1">
              <a:spcBef>
                <a:spcPts val="600"/>
              </a:spcBef>
            </a:pPr>
            <a:r>
              <a:rPr lang="fi-FI" dirty="0"/>
              <a:t>Investointien jäännösarvo huomioitu</a:t>
            </a:r>
          </a:p>
          <a:p>
            <a:pPr lvl="1">
              <a:spcBef>
                <a:spcPts val="600"/>
              </a:spcBef>
            </a:pPr>
            <a:endParaRPr lang="fi-FI" dirty="0"/>
          </a:p>
          <a:p>
            <a:pPr>
              <a:spcBef>
                <a:spcPts val="600"/>
              </a:spcBef>
            </a:pPr>
            <a:endParaRPr lang="fi-FI" dirty="0"/>
          </a:p>
        </p:txBody>
      </p:sp>
      <p:sp>
        <p:nvSpPr>
          <p:cNvPr id="5" name="Date Placeholder 4">
            <a:extLst>
              <a:ext uri="{FF2B5EF4-FFF2-40B4-BE49-F238E27FC236}">
                <a16:creationId xmlns:a16="http://schemas.microsoft.com/office/drawing/2014/main" id="{F1473D52-DEAE-4A19-8D60-452E10A4C0E2}"/>
              </a:ext>
            </a:extLst>
          </p:cNvPr>
          <p:cNvSpPr>
            <a:spLocks noGrp="1"/>
          </p:cNvSpPr>
          <p:nvPr>
            <p:ph type="dt" sz="half" idx="12"/>
          </p:nvPr>
        </p:nvSpPr>
        <p:spPr/>
        <p:txBody>
          <a:bodyPr/>
          <a:lstStyle/>
          <a:p>
            <a:fld id="{693AC541-AE55-428C-99C0-E93ADEC2346B}" type="datetime1">
              <a:rPr lang="fi-FI" smtClean="0"/>
              <a:t>17.12.2021</a:t>
            </a:fld>
            <a:endParaRPr lang="fi-FI"/>
          </a:p>
        </p:txBody>
      </p:sp>
    </p:spTree>
    <p:extLst>
      <p:ext uri="{BB962C8B-B14F-4D97-AF65-F5344CB8AC3E}">
        <p14:creationId xmlns:p14="http://schemas.microsoft.com/office/powerpoint/2010/main" val="217023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47EE5-9EEB-43AB-AAF8-EF51D6EC6D5A}"/>
              </a:ext>
            </a:extLst>
          </p:cNvPr>
          <p:cNvSpPr>
            <a:spLocks noGrp="1"/>
          </p:cNvSpPr>
          <p:nvPr>
            <p:ph type="title"/>
          </p:nvPr>
        </p:nvSpPr>
        <p:spPr/>
        <p:txBody>
          <a:bodyPr/>
          <a:lstStyle/>
          <a:p>
            <a:r>
              <a:rPr lang="fi-FI" dirty="0"/>
              <a:t>Tulokset</a:t>
            </a:r>
          </a:p>
        </p:txBody>
      </p:sp>
      <p:sp>
        <p:nvSpPr>
          <p:cNvPr id="3" name="Text Placeholder 2">
            <a:extLst>
              <a:ext uri="{FF2B5EF4-FFF2-40B4-BE49-F238E27FC236}">
                <a16:creationId xmlns:a16="http://schemas.microsoft.com/office/drawing/2014/main" id="{F29D7B5A-C8C6-442A-85B4-FC6B55FDFAE3}"/>
              </a:ext>
            </a:extLst>
          </p:cNvPr>
          <p:cNvSpPr>
            <a:spLocks noGrp="1"/>
          </p:cNvSpPr>
          <p:nvPr>
            <p:ph type="body" sz="quarter" idx="15"/>
          </p:nvPr>
        </p:nvSpPr>
        <p:spPr/>
        <p:txBody>
          <a:bodyPr/>
          <a:lstStyle/>
          <a:p>
            <a:r>
              <a:rPr lang="fi-FI" dirty="0"/>
              <a:t>Kannattavuudet</a:t>
            </a:r>
          </a:p>
        </p:txBody>
      </p:sp>
      <p:sp>
        <p:nvSpPr>
          <p:cNvPr id="4" name="Content Placeholder 3">
            <a:extLst>
              <a:ext uri="{FF2B5EF4-FFF2-40B4-BE49-F238E27FC236}">
                <a16:creationId xmlns:a16="http://schemas.microsoft.com/office/drawing/2014/main" id="{F8AABAD0-6F09-4027-BCF5-A8D85CA18B73}"/>
              </a:ext>
            </a:extLst>
          </p:cNvPr>
          <p:cNvSpPr>
            <a:spLocks noGrp="1"/>
          </p:cNvSpPr>
          <p:nvPr>
            <p:ph sz="quarter" idx="13"/>
          </p:nvPr>
        </p:nvSpPr>
        <p:spPr>
          <a:xfrm>
            <a:off x="706438" y="2132013"/>
            <a:ext cx="10831512" cy="1585019"/>
          </a:xfrm>
        </p:spPr>
        <p:txBody>
          <a:bodyPr/>
          <a:lstStyle/>
          <a:p>
            <a:pPr>
              <a:spcBef>
                <a:spcPts val="600"/>
              </a:spcBef>
            </a:pPr>
            <a:r>
              <a:rPr lang="fi-FI" sz="1600" dirty="0"/>
              <a:t>Vaiheen 1 ja 3 energiajärjestelmän tuotantokustannukset ovat huomattavasti edullisemmat kuin BAU-järjestelmä, joka kuvastaa tilannetta, jossa alueelle tulisi kaukolämpö lämmityksen tuotantoon. </a:t>
            </a:r>
          </a:p>
          <a:p>
            <a:pPr>
              <a:spcBef>
                <a:spcPts val="600"/>
              </a:spcBef>
            </a:pPr>
            <a:r>
              <a:rPr lang="fi-FI" sz="1600" dirty="0"/>
              <a:t>Jos vaiheen 3 lämpöpumppukokoa kasvattaa, päästäisiin sähköveroluokan 2 piiriin, joka lisää kannattavuutta entisestään</a:t>
            </a:r>
          </a:p>
          <a:p>
            <a:pPr>
              <a:spcBef>
                <a:spcPts val="600"/>
              </a:spcBef>
            </a:pPr>
            <a:r>
              <a:rPr lang="fi-FI" sz="1600" dirty="0"/>
              <a:t>Energiajärjestelmän sisäinen korko (IRR) on laskettu BAU-vaihtoehdon kustannuksia vasten. IRR on kohtuullinen 30 vuoden aikajänteellä.</a:t>
            </a:r>
          </a:p>
        </p:txBody>
      </p:sp>
      <p:sp>
        <p:nvSpPr>
          <p:cNvPr id="5" name="Date Placeholder 4">
            <a:extLst>
              <a:ext uri="{FF2B5EF4-FFF2-40B4-BE49-F238E27FC236}">
                <a16:creationId xmlns:a16="http://schemas.microsoft.com/office/drawing/2014/main" id="{F1473D52-DEAE-4A19-8D60-452E10A4C0E2}"/>
              </a:ext>
            </a:extLst>
          </p:cNvPr>
          <p:cNvSpPr>
            <a:spLocks noGrp="1"/>
          </p:cNvSpPr>
          <p:nvPr>
            <p:ph type="dt" sz="half" idx="12"/>
          </p:nvPr>
        </p:nvSpPr>
        <p:spPr/>
        <p:txBody>
          <a:bodyPr/>
          <a:lstStyle/>
          <a:p>
            <a:fld id="{693AC541-AE55-428C-99C0-E93ADEC2346B}" type="datetime1">
              <a:rPr lang="fi-FI" smtClean="0"/>
              <a:t>17.12.2021</a:t>
            </a:fld>
            <a:endParaRPr lang="fi-FI"/>
          </a:p>
        </p:txBody>
      </p:sp>
      <p:graphicFrame>
        <p:nvGraphicFramePr>
          <p:cNvPr id="6" name="Table 6">
            <a:extLst>
              <a:ext uri="{FF2B5EF4-FFF2-40B4-BE49-F238E27FC236}">
                <a16:creationId xmlns:a16="http://schemas.microsoft.com/office/drawing/2014/main" id="{2EA8964B-90B1-4718-BDF5-7745BA2B0047}"/>
              </a:ext>
            </a:extLst>
          </p:cNvPr>
          <p:cNvGraphicFramePr>
            <a:graphicFrameLocks noGrp="1"/>
          </p:cNvGraphicFramePr>
          <p:nvPr>
            <p:extLst>
              <p:ext uri="{D42A27DB-BD31-4B8C-83A1-F6EECF244321}">
                <p14:modId xmlns:p14="http://schemas.microsoft.com/office/powerpoint/2010/main" val="1750885362"/>
              </p:ext>
            </p:extLst>
          </p:nvPr>
        </p:nvGraphicFramePr>
        <p:xfrm>
          <a:off x="443373" y="3789040"/>
          <a:ext cx="11305254" cy="228600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514802948"/>
                    </a:ext>
                  </a:extLst>
                </a:gridCol>
                <a:gridCol w="2088232">
                  <a:extLst>
                    <a:ext uri="{9D8B030D-6E8A-4147-A177-3AD203B41FA5}">
                      <a16:colId xmlns:a16="http://schemas.microsoft.com/office/drawing/2014/main" val="1058534554"/>
                    </a:ext>
                  </a:extLst>
                </a:gridCol>
                <a:gridCol w="1548171">
                  <a:extLst>
                    <a:ext uri="{9D8B030D-6E8A-4147-A177-3AD203B41FA5}">
                      <a16:colId xmlns:a16="http://schemas.microsoft.com/office/drawing/2014/main" val="1799711341"/>
                    </a:ext>
                  </a:extLst>
                </a:gridCol>
                <a:gridCol w="2196245">
                  <a:extLst>
                    <a:ext uri="{9D8B030D-6E8A-4147-A177-3AD203B41FA5}">
                      <a16:colId xmlns:a16="http://schemas.microsoft.com/office/drawing/2014/main" val="870074744"/>
                    </a:ext>
                  </a:extLst>
                </a:gridCol>
                <a:gridCol w="1944216">
                  <a:extLst>
                    <a:ext uri="{9D8B030D-6E8A-4147-A177-3AD203B41FA5}">
                      <a16:colId xmlns:a16="http://schemas.microsoft.com/office/drawing/2014/main" val="415264300"/>
                    </a:ext>
                  </a:extLst>
                </a:gridCol>
                <a:gridCol w="1512166">
                  <a:extLst>
                    <a:ext uri="{9D8B030D-6E8A-4147-A177-3AD203B41FA5}">
                      <a16:colId xmlns:a16="http://schemas.microsoft.com/office/drawing/2014/main" val="2016634029"/>
                    </a:ext>
                  </a:extLst>
                </a:gridCol>
              </a:tblGrid>
              <a:tr h="282379">
                <a:tc>
                  <a:txBody>
                    <a:bodyPr/>
                    <a:lstStyle/>
                    <a:p>
                      <a:pPr algn="ctr"/>
                      <a:endParaRPr lang="fi-FI" sz="1800" dirty="0"/>
                    </a:p>
                  </a:txBody>
                  <a:tcPr/>
                </a:tc>
                <a:tc gridSpan="2">
                  <a:txBody>
                    <a:bodyPr/>
                    <a:lstStyle/>
                    <a:p>
                      <a:pPr algn="ctr"/>
                      <a:r>
                        <a:rPr lang="fi-FI" sz="1800" dirty="0" err="1"/>
                        <a:t>SoTe</a:t>
                      </a:r>
                      <a:endParaRPr lang="fi-FI" sz="1800" dirty="0"/>
                    </a:p>
                  </a:txBody>
                  <a:tcPr/>
                </a:tc>
                <a:tc hMerge="1">
                  <a:txBody>
                    <a:bodyPr/>
                    <a:lstStyle/>
                    <a:p>
                      <a:endParaRPr lang="fi-FI" dirty="0"/>
                    </a:p>
                  </a:txBody>
                  <a:tcPr/>
                </a:tc>
                <a:tc gridSpan="3">
                  <a:txBody>
                    <a:bodyPr/>
                    <a:lstStyle/>
                    <a:p>
                      <a:pPr algn="ctr"/>
                      <a:r>
                        <a:rPr lang="fi-FI" sz="1800" dirty="0" err="1"/>
                        <a:t>SoTe</a:t>
                      </a:r>
                      <a:r>
                        <a:rPr lang="fi-FI" sz="1800" dirty="0"/>
                        <a:t> + Campus</a:t>
                      </a:r>
                    </a:p>
                  </a:txBody>
                  <a:tcPr/>
                </a:tc>
                <a:tc hMerge="1">
                  <a:txBody>
                    <a:bodyPr/>
                    <a:lstStyle/>
                    <a:p>
                      <a:endParaRPr lang="fi-FI"/>
                    </a:p>
                  </a:txBody>
                  <a:tcPr/>
                </a:tc>
                <a:tc hMerge="1">
                  <a:txBody>
                    <a:bodyPr/>
                    <a:lstStyle/>
                    <a:p>
                      <a:endParaRPr lang="fi-FI" dirty="0"/>
                    </a:p>
                  </a:txBody>
                  <a:tcPr/>
                </a:tc>
                <a:extLst>
                  <a:ext uri="{0D108BD9-81ED-4DB2-BD59-A6C34878D82A}">
                    <a16:rowId xmlns:a16="http://schemas.microsoft.com/office/drawing/2014/main" val="380414089"/>
                  </a:ext>
                </a:extLst>
              </a:tr>
              <a:tr h="494163">
                <a:tc>
                  <a:txBody>
                    <a:bodyPr/>
                    <a:lstStyle/>
                    <a:p>
                      <a:pPr algn="ctr"/>
                      <a:endParaRPr lang="fi-FI" sz="1800" b="1" dirty="0">
                        <a:solidFill>
                          <a:schemeClr val="bg1"/>
                        </a:solidFill>
                      </a:endParaRPr>
                    </a:p>
                  </a:txBody>
                  <a:tcPr>
                    <a:solidFill>
                      <a:srgbClr val="5A5A5A"/>
                    </a:solidFill>
                  </a:tcPr>
                </a:tc>
                <a:tc>
                  <a:txBody>
                    <a:bodyPr/>
                    <a:lstStyle/>
                    <a:p>
                      <a:pPr algn="ctr"/>
                      <a:r>
                        <a:rPr lang="fi-FI" sz="1800" b="1" dirty="0">
                          <a:solidFill>
                            <a:schemeClr val="bg1"/>
                          </a:solidFill>
                        </a:rPr>
                        <a:t>Energiajärjestelmä</a:t>
                      </a:r>
                    </a:p>
                  </a:txBody>
                  <a:tcPr>
                    <a:solidFill>
                      <a:srgbClr val="5A5A5A"/>
                    </a:solidFill>
                  </a:tcPr>
                </a:tc>
                <a:tc>
                  <a:txBody>
                    <a:bodyPr/>
                    <a:lstStyle/>
                    <a:p>
                      <a:pPr algn="ctr"/>
                      <a:r>
                        <a:rPr lang="fi-FI" sz="1800" b="1" dirty="0">
                          <a:solidFill>
                            <a:schemeClr val="bg1"/>
                          </a:solidFill>
                        </a:rPr>
                        <a:t>BAU KL</a:t>
                      </a:r>
                    </a:p>
                  </a:txBody>
                  <a:tcPr>
                    <a:solidFill>
                      <a:srgbClr val="5A5A5A"/>
                    </a:solidFill>
                  </a:tcPr>
                </a:tc>
                <a:tc>
                  <a:txBody>
                    <a:bodyPr/>
                    <a:lstStyle/>
                    <a:p>
                      <a:pPr algn="ctr"/>
                      <a:r>
                        <a:rPr lang="fi-FI" sz="1800" b="1" dirty="0">
                          <a:solidFill>
                            <a:schemeClr val="bg1"/>
                          </a:solidFill>
                        </a:rPr>
                        <a:t>Energiajärjestelmä</a:t>
                      </a:r>
                    </a:p>
                  </a:txBody>
                  <a:tcPr>
                    <a:solidFill>
                      <a:srgbClr val="5A5A5A"/>
                    </a:solidFill>
                  </a:tcPr>
                </a:tc>
                <a:tc>
                  <a:txBody>
                    <a:bodyPr/>
                    <a:lstStyle/>
                    <a:p>
                      <a:pPr algn="ctr"/>
                      <a:r>
                        <a:rPr lang="fi-FI" sz="1800" b="1" dirty="0">
                          <a:solidFill>
                            <a:schemeClr val="bg1"/>
                          </a:solidFill>
                        </a:rPr>
                        <a:t>Energiajärjestelmäsähkövero 2</a:t>
                      </a:r>
                    </a:p>
                  </a:txBody>
                  <a:tcPr>
                    <a:solidFill>
                      <a:srgbClr val="5A5A5A"/>
                    </a:solidFill>
                  </a:tcPr>
                </a:tc>
                <a:tc>
                  <a:txBody>
                    <a:bodyPr/>
                    <a:lstStyle/>
                    <a:p>
                      <a:pPr algn="ctr"/>
                      <a:r>
                        <a:rPr lang="fi-FI" sz="1800" b="1" dirty="0">
                          <a:solidFill>
                            <a:schemeClr val="bg1"/>
                          </a:solidFill>
                        </a:rPr>
                        <a:t>BAU KL</a:t>
                      </a:r>
                    </a:p>
                  </a:txBody>
                  <a:tcPr>
                    <a:solidFill>
                      <a:srgbClr val="5A5A5A"/>
                    </a:solidFill>
                  </a:tcPr>
                </a:tc>
                <a:extLst>
                  <a:ext uri="{0D108BD9-81ED-4DB2-BD59-A6C34878D82A}">
                    <a16:rowId xmlns:a16="http://schemas.microsoft.com/office/drawing/2014/main" val="68304408"/>
                  </a:ext>
                </a:extLst>
              </a:tr>
              <a:tr h="753589">
                <a:tc>
                  <a:txBody>
                    <a:bodyPr/>
                    <a:lstStyle/>
                    <a:p>
                      <a:pPr algn="ctr"/>
                      <a:r>
                        <a:rPr lang="fi-FI" sz="1800" dirty="0"/>
                        <a:t>Keskimääräinen tuotantokustannus</a:t>
                      </a:r>
                    </a:p>
                    <a:p>
                      <a:pPr algn="ctr"/>
                      <a:r>
                        <a:rPr lang="fi-FI" sz="1800" dirty="0"/>
                        <a:t>(€/MWh)</a:t>
                      </a:r>
                    </a:p>
                  </a:txBody>
                  <a:tcPr/>
                </a:tc>
                <a:tc>
                  <a:txBody>
                    <a:bodyPr/>
                    <a:lstStyle/>
                    <a:p>
                      <a:pPr algn="ctr"/>
                      <a:r>
                        <a:rPr lang="fi-FI" sz="1800" dirty="0"/>
                        <a:t>94,7</a:t>
                      </a:r>
                    </a:p>
                  </a:txBody>
                  <a:tcPr/>
                </a:tc>
                <a:tc>
                  <a:txBody>
                    <a:bodyPr/>
                    <a:lstStyle/>
                    <a:p>
                      <a:pPr algn="ctr"/>
                      <a:r>
                        <a:rPr lang="fi-FI" sz="1800" dirty="0"/>
                        <a:t>104,9</a:t>
                      </a:r>
                    </a:p>
                  </a:txBody>
                  <a:tcPr/>
                </a:tc>
                <a:tc>
                  <a:txBody>
                    <a:bodyPr/>
                    <a:lstStyle/>
                    <a:p>
                      <a:pPr algn="ctr"/>
                      <a:r>
                        <a:rPr lang="fi-FI" sz="1800" dirty="0"/>
                        <a:t>85,9</a:t>
                      </a:r>
                    </a:p>
                  </a:txBody>
                  <a:tcPr/>
                </a:tc>
                <a:tc>
                  <a:txBody>
                    <a:bodyPr/>
                    <a:lstStyle/>
                    <a:p>
                      <a:pPr algn="ctr"/>
                      <a:r>
                        <a:rPr lang="fi-FI" sz="1800" dirty="0"/>
                        <a:t>78,9</a:t>
                      </a:r>
                    </a:p>
                  </a:txBody>
                  <a:tcPr/>
                </a:tc>
                <a:tc>
                  <a:txBody>
                    <a:bodyPr/>
                    <a:lstStyle/>
                    <a:p>
                      <a:pPr algn="ctr"/>
                      <a:r>
                        <a:rPr lang="fi-FI" sz="1800" dirty="0"/>
                        <a:t>87,2</a:t>
                      </a:r>
                    </a:p>
                  </a:txBody>
                  <a:tcPr/>
                </a:tc>
                <a:extLst>
                  <a:ext uri="{0D108BD9-81ED-4DB2-BD59-A6C34878D82A}">
                    <a16:rowId xmlns:a16="http://schemas.microsoft.com/office/drawing/2014/main" val="2158065211"/>
                  </a:ext>
                </a:extLst>
              </a:tr>
              <a:tr h="282379">
                <a:tc>
                  <a:txBody>
                    <a:bodyPr/>
                    <a:lstStyle/>
                    <a:p>
                      <a:pPr algn="ctr"/>
                      <a:r>
                        <a:rPr lang="fi-FI" sz="1800" dirty="0"/>
                        <a:t>IRR (30 v) </a:t>
                      </a:r>
                    </a:p>
                  </a:txBody>
                  <a:tcPr/>
                </a:tc>
                <a:tc>
                  <a:txBody>
                    <a:bodyPr/>
                    <a:lstStyle/>
                    <a:p>
                      <a:pPr algn="ctr"/>
                      <a:r>
                        <a:rPr lang="fi-FI" sz="1800" dirty="0"/>
                        <a:t>6,1 %</a:t>
                      </a:r>
                    </a:p>
                  </a:txBody>
                  <a:tcPr/>
                </a:tc>
                <a:tc>
                  <a:txBody>
                    <a:bodyPr/>
                    <a:lstStyle/>
                    <a:p>
                      <a:pPr algn="ctr"/>
                      <a:r>
                        <a:rPr lang="fi-FI" sz="1800" dirty="0"/>
                        <a:t>-</a:t>
                      </a:r>
                    </a:p>
                  </a:txBody>
                  <a:tcPr/>
                </a:tc>
                <a:tc>
                  <a:txBody>
                    <a:bodyPr/>
                    <a:lstStyle/>
                    <a:p>
                      <a:pPr algn="ctr"/>
                      <a:r>
                        <a:rPr lang="fi-FI" sz="1800" dirty="0"/>
                        <a:t>4,1 %</a:t>
                      </a:r>
                    </a:p>
                  </a:txBody>
                  <a:tcPr/>
                </a:tc>
                <a:tc>
                  <a:txBody>
                    <a:bodyPr/>
                    <a:lstStyle/>
                    <a:p>
                      <a:pPr algn="ctr"/>
                      <a:r>
                        <a:rPr lang="fi-FI" sz="1800" dirty="0"/>
                        <a:t>5,0 %</a:t>
                      </a:r>
                    </a:p>
                  </a:txBody>
                  <a:tcPr/>
                </a:tc>
                <a:tc>
                  <a:txBody>
                    <a:bodyPr/>
                    <a:lstStyle/>
                    <a:p>
                      <a:pPr algn="ctr"/>
                      <a:r>
                        <a:rPr lang="fi-FI" sz="1800" dirty="0"/>
                        <a:t>-</a:t>
                      </a:r>
                    </a:p>
                  </a:txBody>
                  <a:tcPr/>
                </a:tc>
                <a:extLst>
                  <a:ext uri="{0D108BD9-81ED-4DB2-BD59-A6C34878D82A}">
                    <a16:rowId xmlns:a16="http://schemas.microsoft.com/office/drawing/2014/main" val="4289975904"/>
                  </a:ext>
                </a:extLst>
              </a:tr>
            </a:tbl>
          </a:graphicData>
        </a:graphic>
      </p:graphicFrame>
    </p:spTree>
    <p:extLst>
      <p:ext uri="{BB962C8B-B14F-4D97-AF65-F5344CB8AC3E}">
        <p14:creationId xmlns:p14="http://schemas.microsoft.com/office/powerpoint/2010/main" val="340625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1A557350-1CF4-4E5A-87EB-E0A158226616}"/>
              </a:ext>
            </a:extLst>
          </p:cNvPr>
          <p:cNvSpPr>
            <a:spLocks noGrp="1"/>
          </p:cNvSpPr>
          <p:nvPr>
            <p:ph type="title"/>
          </p:nvPr>
        </p:nvSpPr>
        <p:spPr/>
        <p:txBody>
          <a:bodyPr/>
          <a:lstStyle/>
          <a:p>
            <a:r>
              <a:rPr lang="fi-FI" dirty="0"/>
              <a:t>Tulokset</a:t>
            </a:r>
          </a:p>
        </p:txBody>
      </p:sp>
      <p:sp>
        <p:nvSpPr>
          <p:cNvPr id="13" name="Tekstin paikkamerkki 12">
            <a:extLst>
              <a:ext uri="{FF2B5EF4-FFF2-40B4-BE49-F238E27FC236}">
                <a16:creationId xmlns:a16="http://schemas.microsoft.com/office/drawing/2014/main" id="{07EFB87F-535C-455D-AD1F-624363F4FA9F}"/>
              </a:ext>
            </a:extLst>
          </p:cNvPr>
          <p:cNvSpPr>
            <a:spLocks noGrp="1"/>
          </p:cNvSpPr>
          <p:nvPr>
            <p:ph type="body" sz="quarter" idx="15"/>
          </p:nvPr>
        </p:nvSpPr>
        <p:spPr/>
        <p:txBody>
          <a:bodyPr/>
          <a:lstStyle/>
          <a:p>
            <a:r>
              <a:rPr lang="fi-FI" dirty="0"/>
              <a:t>Takaisinmaksuaika</a:t>
            </a:r>
          </a:p>
        </p:txBody>
      </p:sp>
      <p:sp>
        <p:nvSpPr>
          <p:cNvPr id="5" name="Päivämäärän paikkamerkki 4">
            <a:extLst>
              <a:ext uri="{FF2B5EF4-FFF2-40B4-BE49-F238E27FC236}">
                <a16:creationId xmlns:a16="http://schemas.microsoft.com/office/drawing/2014/main" id="{9681CA8D-F227-46A4-80A7-909D2713BC79}"/>
              </a:ext>
            </a:extLst>
          </p:cNvPr>
          <p:cNvSpPr>
            <a:spLocks noGrp="1"/>
          </p:cNvSpPr>
          <p:nvPr>
            <p:ph type="dt" sz="half" idx="12"/>
          </p:nvPr>
        </p:nvSpPr>
        <p:spPr/>
        <p:txBody>
          <a:bodyPr/>
          <a:lstStyle/>
          <a:p>
            <a:fld id="{693AC541-AE55-428C-99C0-E93ADEC2346B}" type="datetime1">
              <a:rPr lang="fi-FI" smtClean="0"/>
              <a:t>17.12.2021</a:t>
            </a:fld>
            <a:endParaRPr lang="fi-FI"/>
          </a:p>
        </p:txBody>
      </p:sp>
      <p:graphicFrame>
        <p:nvGraphicFramePr>
          <p:cNvPr id="7" name="Kaavio 6">
            <a:extLst>
              <a:ext uri="{FF2B5EF4-FFF2-40B4-BE49-F238E27FC236}">
                <a16:creationId xmlns:a16="http://schemas.microsoft.com/office/drawing/2014/main" id="{62E4B21B-44A9-4B23-8CBB-68E7F152B12C}"/>
              </a:ext>
            </a:extLst>
          </p:cNvPr>
          <p:cNvGraphicFramePr>
            <a:graphicFrameLocks/>
          </p:cNvGraphicFramePr>
          <p:nvPr>
            <p:extLst>
              <p:ext uri="{D42A27DB-BD31-4B8C-83A1-F6EECF244321}">
                <p14:modId xmlns:p14="http://schemas.microsoft.com/office/powerpoint/2010/main" val="4273573926"/>
              </p:ext>
            </p:extLst>
          </p:nvPr>
        </p:nvGraphicFramePr>
        <p:xfrm>
          <a:off x="336000" y="1772816"/>
          <a:ext cx="5760000" cy="36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Kaavio 7">
            <a:extLst>
              <a:ext uri="{FF2B5EF4-FFF2-40B4-BE49-F238E27FC236}">
                <a16:creationId xmlns:a16="http://schemas.microsoft.com/office/drawing/2014/main" id="{8817A33F-93E1-467F-BFC0-29B47ECF0588}"/>
              </a:ext>
            </a:extLst>
          </p:cNvPr>
          <p:cNvGraphicFramePr>
            <a:graphicFrameLocks/>
          </p:cNvGraphicFramePr>
          <p:nvPr>
            <p:extLst>
              <p:ext uri="{D42A27DB-BD31-4B8C-83A1-F6EECF244321}">
                <p14:modId xmlns:p14="http://schemas.microsoft.com/office/powerpoint/2010/main" val="3539282454"/>
              </p:ext>
            </p:extLst>
          </p:nvPr>
        </p:nvGraphicFramePr>
        <p:xfrm>
          <a:off x="6096000" y="1772816"/>
          <a:ext cx="5760000" cy="3600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kstiruutu 14">
            <a:extLst>
              <a:ext uri="{FF2B5EF4-FFF2-40B4-BE49-F238E27FC236}">
                <a16:creationId xmlns:a16="http://schemas.microsoft.com/office/drawing/2014/main" id="{FD9185F2-64A9-4F3C-A826-FFDBF1F82549}"/>
              </a:ext>
            </a:extLst>
          </p:cNvPr>
          <p:cNvSpPr txBox="1"/>
          <p:nvPr/>
        </p:nvSpPr>
        <p:spPr>
          <a:xfrm>
            <a:off x="706438" y="5193063"/>
            <a:ext cx="10070082" cy="830997"/>
          </a:xfrm>
          <a:prstGeom prst="rect">
            <a:avLst/>
          </a:prstGeom>
          <a:noFill/>
        </p:spPr>
        <p:txBody>
          <a:bodyPr wrap="square" rtlCol="0">
            <a:spAutoFit/>
          </a:bodyPr>
          <a:lstStyle/>
          <a:p>
            <a:pPr algn="l"/>
            <a:r>
              <a:rPr lang="fi-FI" sz="1600" dirty="0">
                <a:solidFill>
                  <a:schemeClr val="accent1"/>
                </a:solidFill>
              </a:rPr>
              <a:t>Kuvaajissa on esitettynä nettokustannukset ajan funktiona </a:t>
            </a:r>
            <a:r>
              <a:rPr lang="fi-FI" sz="1600" dirty="0" err="1">
                <a:solidFill>
                  <a:schemeClr val="accent1"/>
                </a:solidFill>
              </a:rPr>
              <a:t>SoTe</a:t>
            </a:r>
            <a:r>
              <a:rPr lang="fi-FI" sz="1600" dirty="0">
                <a:solidFill>
                  <a:schemeClr val="accent1"/>
                </a:solidFill>
              </a:rPr>
              <a:t>-keskuksen ja </a:t>
            </a:r>
            <a:r>
              <a:rPr lang="fi-FI" sz="1600" dirty="0" err="1">
                <a:solidFill>
                  <a:schemeClr val="accent1"/>
                </a:solidFill>
              </a:rPr>
              <a:t>SoTe</a:t>
            </a:r>
            <a:r>
              <a:rPr lang="fi-FI" sz="1600" dirty="0">
                <a:solidFill>
                  <a:schemeClr val="accent1"/>
                </a:solidFill>
              </a:rPr>
              <a:t> + Campus –alueen energiajärjestelmille. </a:t>
            </a:r>
            <a:r>
              <a:rPr lang="fi-FI" sz="1600" dirty="0" err="1">
                <a:solidFill>
                  <a:schemeClr val="accent1"/>
                </a:solidFill>
              </a:rPr>
              <a:t>SoTe</a:t>
            </a:r>
            <a:r>
              <a:rPr lang="fi-FI" sz="1600" dirty="0">
                <a:solidFill>
                  <a:schemeClr val="accent1"/>
                </a:solidFill>
              </a:rPr>
              <a:t>-keskuksen alueellisen energiajärjestelmän takaisinmaksuaika on n. </a:t>
            </a:r>
            <a:r>
              <a:rPr lang="fi-FI" sz="1600" b="1" dirty="0">
                <a:solidFill>
                  <a:schemeClr val="accent1"/>
                </a:solidFill>
              </a:rPr>
              <a:t>19 vuotta, </a:t>
            </a:r>
            <a:r>
              <a:rPr lang="fi-FI" sz="1600" dirty="0">
                <a:solidFill>
                  <a:schemeClr val="accent1"/>
                </a:solidFill>
              </a:rPr>
              <a:t>kun taas </a:t>
            </a:r>
            <a:r>
              <a:rPr lang="fi-FI" sz="1600" dirty="0" err="1">
                <a:solidFill>
                  <a:schemeClr val="accent1"/>
                </a:solidFill>
              </a:rPr>
              <a:t>SoTe</a:t>
            </a:r>
            <a:r>
              <a:rPr lang="fi-FI" sz="1600" dirty="0">
                <a:solidFill>
                  <a:schemeClr val="accent1"/>
                </a:solidFill>
              </a:rPr>
              <a:t> + Campus –alueen TMA on n. </a:t>
            </a:r>
            <a:r>
              <a:rPr lang="fi-FI" sz="1600" b="1" dirty="0">
                <a:solidFill>
                  <a:schemeClr val="accent1"/>
                </a:solidFill>
              </a:rPr>
              <a:t>26 vuotta</a:t>
            </a:r>
            <a:r>
              <a:rPr lang="fi-FI" sz="1600" dirty="0">
                <a:solidFill>
                  <a:schemeClr val="accent1"/>
                </a:solidFill>
              </a:rPr>
              <a:t>.</a:t>
            </a:r>
          </a:p>
        </p:txBody>
      </p:sp>
    </p:spTree>
    <p:extLst>
      <p:ext uri="{BB962C8B-B14F-4D97-AF65-F5344CB8AC3E}">
        <p14:creationId xmlns:p14="http://schemas.microsoft.com/office/powerpoint/2010/main" val="251724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8D0921-3E63-4E2C-B112-A09D4D30F91B}"/>
              </a:ext>
            </a:extLst>
          </p:cNvPr>
          <p:cNvSpPr>
            <a:spLocks noGrp="1"/>
          </p:cNvSpPr>
          <p:nvPr>
            <p:ph type="ctrTitle"/>
          </p:nvPr>
        </p:nvSpPr>
        <p:spPr/>
        <p:txBody>
          <a:bodyPr/>
          <a:lstStyle/>
          <a:p>
            <a:r>
              <a:rPr lang="fi-FI" dirty="0"/>
              <a:t>Alueen energiankulutus</a:t>
            </a:r>
            <a:endParaRPr lang="en-US" dirty="0"/>
          </a:p>
        </p:txBody>
      </p:sp>
      <p:sp>
        <p:nvSpPr>
          <p:cNvPr id="6" name="Subtitle 5">
            <a:extLst>
              <a:ext uri="{FF2B5EF4-FFF2-40B4-BE49-F238E27FC236}">
                <a16:creationId xmlns:a16="http://schemas.microsoft.com/office/drawing/2014/main" id="{5792427A-0070-4207-8067-0AB27E856C17}"/>
              </a:ext>
            </a:extLst>
          </p:cNvPr>
          <p:cNvSpPr>
            <a:spLocks noGrp="1"/>
          </p:cNvSpPr>
          <p:nvPr>
            <p:ph type="subTitle" idx="1"/>
          </p:nvPr>
        </p:nvSpPr>
        <p:spPr/>
        <p:txBody>
          <a:bodyPr/>
          <a:lstStyle/>
          <a:p>
            <a:endParaRPr lang="en-US"/>
          </a:p>
        </p:txBody>
      </p:sp>
      <p:sp>
        <p:nvSpPr>
          <p:cNvPr id="2" name="Date Placeholder 1">
            <a:extLst>
              <a:ext uri="{FF2B5EF4-FFF2-40B4-BE49-F238E27FC236}">
                <a16:creationId xmlns:a16="http://schemas.microsoft.com/office/drawing/2014/main" id="{3986FF2B-6D44-405C-9691-236BD116DF36}"/>
              </a:ext>
            </a:extLst>
          </p:cNvPr>
          <p:cNvSpPr>
            <a:spLocks noGrp="1"/>
          </p:cNvSpPr>
          <p:nvPr>
            <p:ph type="dt" sz="half" idx="10"/>
          </p:nvPr>
        </p:nvSpPr>
        <p:spPr/>
        <p:txBody>
          <a:bodyPr/>
          <a:lstStyle/>
          <a:p>
            <a:fld id="{1BB5A3FD-EAF5-4278-BBFC-473E6FA5255E}" type="datetime1">
              <a:rPr lang="fi-FI" smtClean="0"/>
              <a:t>17.12.2021</a:t>
            </a:fld>
            <a:endParaRPr lang="fi-FI"/>
          </a:p>
        </p:txBody>
      </p:sp>
    </p:spTree>
    <p:extLst>
      <p:ext uri="{BB962C8B-B14F-4D97-AF65-F5344CB8AC3E}">
        <p14:creationId xmlns:p14="http://schemas.microsoft.com/office/powerpoint/2010/main" val="353484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47EE5-9EEB-43AB-AAF8-EF51D6EC6D5A}"/>
              </a:ext>
            </a:extLst>
          </p:cNvPr>
          <p:cNvSpPr>
            <a:spLocks noGrp="1"/>
          </p:cNvSpPr>
          <p:nvPr>
            <p:ph type="title"/>
          </p:nvPr>
        </p:nvSpPr>
        <p:spPr/>
        <p:txBody>
          <a:bodyPr/>
          <a:lstStyle/>
          <a:p>
            <a:r>
              <a:rPr lang="fi-FI" dirty="0"/>
              <a:t>Tulokset</a:t>
            </a:r>
          </a:p>
        </p:txBody>
      </p:sp>
      <p:sp>
        <p:nvSpPr>
          <p:cNvPr id="3" name="Text Placeholder 2">
            <a:extLst>
              <a:ext uri="{FF2B5EF4-FFF2-40B4-BE49-F238E27FC236}">
                <a16:creationId xmlns:a16="http://schemas.microsoft.com/office/drawing/2014/main" id="{F29D7B5A-C8C6-442A-85B4-FC6B55FDFAE3}"/>
              </a:ext>
            </a:extLst>
          </p:cNvPr>
          <p:cNvSpPr>
            <a:spLocks noGrp="1"/>
          </p:cNvSpPr>
          <p:nvPr>
            <p:ph type="body" sz="quarter" idx="15"/>
          </p:nvPr>
        </p:nvSpPr>
        <p:spPr/>
        <p:txBody>
          <a:bodyPr/>
          <a:lstStyle/>
          <a:p>
            <a:r>
              <a:rPr lang="fi-FI" dirty="0"/>
              <a:t>Kannattavuudet, herkkyystarkastelu eskalaatioilla</a:t>
            </a:r>
          </a:p>
        </p:txBody>
      </p:sp>
      <p:sp>
        <p:nvSpPr>
          <p:cNvPr id="4" name="Content Placeholder 3">
            <a:extLst>
              <a:ext uri="{FF2B5EF4-FFF2-40B4-BE49-F238E27FC236}">
                <a16:creationId xmlns:a16="http://schemas.microsoft.com/office/drawing/2014/main" id="{F8AABAD0-6F09-4027-BCF5-A8D85CA18B73}"/>
              </a:ext>
            </a:extLst>
          </p:cNvPr>
          <p:cNvSpPr>
            <a:spLocks noGrp="1"/>
          </p:cNvSpPr>
          <p:nvPr>
            <p:ph sz="quarter" idx="13"/>
          </p:nvPr>
        </p:nvSpPr>
        <p:spPr>
          <a:xfrm>
            <a:off x="706438" y="2132013"/>
            <a:ext cx="10831512" cy="1585019"/>
          </a:xfrm>
        </p:spPr>
        <p:txBody>
          <a:bodyPr/>
          <a:lstStyle/>
          <a:p>
            <a:pPr>
              <a:spcBef>
                <a:spcPts val="600"/>
              </a:spcBef>
            </a:pPr>
            <a:r>
              <a:rPr lang="fi-FI" sz="1800" dirty="0"/>
              <a:t>Jos kaukolämmön hinnan eskalaationa käytetään 3 % ja sähkön hinnalle 2%, kannattavuus kasvaa entisestään ja IRR-tuotto on hyvä 30 vuoden aikajänteellä.</a:t>
            </a:r>
          </a:p>
          <a:p>
            <a:pPr>
              <a:spcBef>
                <a:spcPts val="600"/>
              </a:spcBef>
            </a:pPr>
            <a:r>
              <a:rPr lang="fi-FI" sz="1800" dirty="0"/>
              <a:t>Jos vaiheen 3 lämpöpumppukokoa kasvattaa, päästäisiin sähköveroluokan 2 piiriin, joka lisää kannattavuutta entisestään</a:t>
            </a:r>
          </a:p>
        </p:txBody>
      </p:sp>
      <p:sp>
        <p:nvSpPr>
          <p:cNvPr id="5" name="Date Placeholder 4">
            <a:extLst>
              <a:ext uri="{FF2B5EF4-FFF2-40B4-BE49-F238E27FC236}">
                <a16:creationId xmlns:a16="http://schemas.microsoft.com/office/drawing/2014/main" id="{F1473D52-DEAE-4A19-8D60-452E10A4C0E2}"/>
              </a:ext>
            </a:extLst>
          </p:cNvPr>
          <p:cNvSpPr>
            <a:spLocks noGrp="1"/>
          </p:cNvSpPr>
          <p:nvPr>
            <p:ph type="dt" sz="half" idx="12"/>
          </p:nvPr>
        </p:nvSpPr>
        <p:spPr/>
        <p:txBody>
          <a:bodyPr/>
          <a:lstStyle/>
          <a:p>
            <a:fld id="{693AC541-AE55-428C-99C0-E93ADEC2346B}" type="datetime1">
              <a:rPr lang="fi-FI" smtClean="0"/>
              <a:t>17.12.2021</a:t>
            </a:fld>
            <a:endParaRPr lang="fi-FI"/>
          </a:p>
        </p:txBody>
      </p:sp>
      <p:graphicFrame>
        <p:nvGraphicFramePr>
          <p:cNvPr id="6" name="Table 6">
            <a:extLst>
              <a:ext uri="{FF2B5EF4-FFF2-40B4-BE49-F238E27FC236}">
                <a16:creationId xmlns:a16="http://schemas.microsoft.com/office/drawing/2014/main" id="{2EA8964B-90B1-4718-BDF5-7745BA2B0047}"/>
              </a:ext>
            </a:extLst>
          </p:cNvPr>
          <p:cNvGraphicFramePr>
            <a:graphicFrameLocks noGrp="1"/>
          </p:cNvGraphicFramePr>
          <p:nvPr>
            <p:extLst>
              <p:ext uri="{D42A27DB-BD31-4B8C-83A1-F6EECF244321}">
                <p14:modId xmlns:p14="http://schemas.microsoft.com/office/powerpoint/2010/main" val="1552007176"/>
              </p:ext>
            </p:extLst>
          </p:nvPr>
        </p:nvGraphicFramePr>
        <p:xfrm>
          <a:off x="443373" y="3501008"/>
          <a:ext cx="11305254" cy="228600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514802948"/>
                    </a:ext>
                  </a:extLst>
                </a:gridCol>
                <a:gridCol w="2088232">
                  <a:extLst>
                    <a:ext uri="{9D8B030D-6E8A-4147-A177-3AD203B41FA5}">
                      <a16:colId xmlns:a16="http://schemas.microsoft.com/office/drawing/2014/main" val="1058534554"/>
                    </a:ext>
                  </a:extLst>
                </a:gridCol>
                <a:gridCol w="1548171">
                  <a:extLst>
                    <a:ext uri="{9D8B030D-6E8A-4147-A177-3AD203B41FA5}">
                      <a16:colId xmlns:a16="http://schemas.microsoft.com/office/drawing/2014/main" val="1799711341"/>
                    </a:ext>
                  </a:extLst>
                </a:gridCol>
                <a:gridCol w="2196245">
                  <a:extLst>
                    <a:ext uri="{9D8B030D-6E8A-4147-A177-3AD203B41FA5}">
                      <a16:colId xmlns:a16="http://schemas.microsoft.com/office/drawing/2014/main" val="870074744"/>
                    </a:ext>
                  </a:extLst>
                </a:gridCol>
                <a:gridCol w="1944216">
                  <a:extLst>
                    <a:ext uri="{9D8B030D-6E8A-4147-A177-3AD203B41FA5}">
                      <a16:colId xmlns:a16="http://schemas.microsoft.com/office/drawing/2014/main" val="415264300"/>
                    </a:ext>
                  </a:extLst>
                </a:gridCol>
                <a:gridCol w="1512166">
                  <a:extLst>
                    <a:ext uri="{9D8B030D-6E8A-4147-A177-3AD203B41FA5}">
                      <a16:colId xmlns:a16="http://schemas.microsoft.com/office/drawing/2014/main" val="2016634029"/>
                    </a:ext>
                  </a:extLst>
                </a:gridCol>
              </a:tblGrid>
              <a:tr h="282379">
                <a:tc>
                  <a:txBody>
                    <a:bodyPr/>
                    <a:lstStyle/>
                    <a:p>
                      <a:pPr algn="ctr"/>
                      <a:endParaRPr lang="fi-FI" sz="1800" dirty="0"/>
                    </a:p>
                  </a:txBody>
                  <a:tcPr/>
                </a:tc>
                <a:tc gridSpan="2">
                  <a:txBody>
                    <a:bodyPr/>
                    <a:lstStyle/>
                    <a:p>
                      <a:pPr algn="ctr"/>
                      <a:r>
                        <a:rPr lang="fi-FI" sz="1800" dirty="0" err="1"/>
                        <a:t>SoTe</a:t>
                      </a:r>
                      <a:endParaRPr lang="fi-FI" sz="1800" dirty="0"/>
                    </a:p>
                  </a:txBody>
                  <a:tcPr/>
                </a:tc>
                <a:tc hMerge="1">
                  <a:txBody>
                    <a:bodyPr/>
                    <a:lstStyle/>
                    <a:p>
                      <a:endParaRPr lang="fi-FI" dirty="0"/>
                    </a:p>
                  </a:txBody>
                  <a:tcPr/>
                </a:tc>
                <a:tc gridSpan="3">
                  <a:txBody>
                    <a:bodyPr/>
                    <a:lstStyle/>
                    <a:p>
                      <a:pPr algn="ctr"/>
                      <a:r>
                        <a:rPr lang="fi-FI" sz="1800" dirty="0" err="1"/>
                        <a:t>SoTe</a:t>
                      </a:r>
                      <a:r>
                        <a:rPr lang="fi-FI" sz="1800" dirty="0"/>
                        <a:t> + Campus</a:t>
                      </a:r>
                    </a:p>
                  </a:txBody>
                  <a:tcPr/>
                </a:tc>
                <a:tc hMerge="1">
                  <a:txBody>
                    <a:bodyPr/>
                    <a:lstStyle/>
                    <a:p>
                      <a:endParaRPr lang="fi-FI"/>
                    </a:p>
                  </a:txBody>
                  <a:tcPr/>
                </a:tc>
                <a:tc hMerge="1">
                  <a:txBody>
                    <a:bodyPr/>
                    <a:lstStyle/>
                    <a:p>
                      <a:endParaRPr lang="fi-FI" dirty="0"/>
                    </a:p>
                  </a:txBody>
                  <a:tcPr/>
                </a:tc>
                <a:extLst>
                  <a:ext uri="{0D108BD9-81ED-4DB2-BD59-A6C34878D82A}">
                    <a16:rowId xmlns:a16="http://schemas.microsoft.com/office/drawing/2014/main" val="380414089"/>
                  </a:ext>
                </a:extLst>
              </a:tr>
              <a:tr h="494163">
                <a:tc>
                  <a:txBody>
                    <a:bodyPr/>
                    <a:lstStyle/>
                    <a:p>
                      <a:pPr algn="ctr"/>
                      <a:endParaRPr lang="fi-FI" sz="1800" b="1" dirty="0">
                        <a:solidFill>
                          <a:schemeClr val="bg1"/>
                        </a:solidFill>
                      </a:endParaRPr>
                    </a:p>
                  </a:txBody>
                  <a:tcPr>
                    <a:solidFill>
                      <a:srgbClr val="5A5A5A"/>
                    </a:solidFill>
                  </a:tcPr>
                </a:tc>
                <a:tc>
                  <a:txBody>
                    <a:bodyPr/>
                    <a:lstStyle/>
                    <a:p>
                      <a:pPr algn="ctr"/>
                      <a:r>
                        <a:rPr lang="fi-FI" sz="1800" b="1" dirty="0">
                          <a:solidFill>
                            <a:schemeClr val="bg1"/>
                          </a:solidFill>
                        </a:rPr>
                        <a:t>Energiajärjestelmä</a:t>
                      </a:r>
                    </a:p>
                  </a:txBody>
                  <a:tcPr>
                    <a:solidFill>
                      <a:srgbClr val="5A5A5A"/>
                    </a:solidFill>
                  </a:tcPr>
                </a:tc>
                <a:tc>
                  <a:txBody>
                    <a:bodyPr/>
                    <a:lstStyle/>
                    <a:p>
                      <a:pPr algn="ctr"/>
                      <a:r>
                        <a:rPr lang="fi-FI" sz="1800" b="1" dirty="0">
                          <a:solidFill>
                            <a:schemeClr val="bg1"/>
                          </a:solidFill>
                        </a:rPr>
                        <a:t>BAU KL</a:t>
                      </a:r>
                    </a:p>
                  </a:txBody>
                  <a:tcPr>
                    <a:solidFill>
                      <a:srgbClr val="5A5A5A"/>
                    </a:solidFill>
                  </a:tcPr>
                </a:tc>
                <a:tc>
                  <a:txBody>
                    <a:bodyPr/>
                    <a:lstStyle/>
                    <a:p>
                      <a:pPr algn="ctr"/>
                      <a:r>
                        <a:rPr lang="fi-FI" sz="1800" b="1" dirty="0">
                          <a:solidFill>
                            <a:schemeClr val="bg1"/>
                          </a:solidFill>
                        </a:rPr>
                        <a:t>Energiajärjestelmä</a:t>
                      </a:r>
                    </a:p>
                  </a:txBody>
                  <a:tcPr>
                    <a:solidFill>
                      <a:srgbClr val="5A5A5A"/>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i-FI" sz="1800" b="1" dirty="0">
                          <a:solidFill>
                            <a:schemeClr val="bg1"/>
                          </a:solidFill>
                        </a:rPr>
                        <a:t>Energiajärjestelmäsähkövero 2</a:t>
                      </a:r>
                    </a:p>
                  </a:txBody>
                  <a:tcPr>
                    <a:solidFill>
                      <a:srgbClr val="5A5A5A"/>
                    </a:solidFill>
                  </a:tcPr>
                </a:tc>
                <a:tc>
                  <a:txBody>
                    <a:bodyPr/>
                    <a:lstStyle/>
                    <a:p>
                      <a:pPr algn="ctr"/>
                      <a:r>
                        <a:rPr lang="fi-FI" sz="1800" b="1" dirty="0">
                          <a:solidFill>
                            <a:schemeClr val="bg1"/>
                          </a:solidFill>
                        </a:rPr>
                        <a:t>BAU KL</a:t>
                      </a:r>
                    </a:p>
                  </a:txBody>
                  <a:tcPr>
                    <a:solidFill>
                      <a:srgbClr val="5A5A5A"/>
                    </a:solidFill>
                  </a:tcPr>
                </a:tc>
                <a:extLst>
                  <a:ext uri="{0D108BD9-81ED-4DB2-BD59-A6C34878D82A}">
                    <a16:rowId xmlns:a16="http://schemas.microsoft.com/office/drawing/2014/main" val="68304408"/>
                  </a:ext>
                </a:extLst>
              </a:tr>
              <a:tr h="753589">
                <a:tc>
                  <a:txBody>
                    <a:bodyPr/>
                    <a:lstStyle/>
                    <a:p>
                      <a:pPr algn="ctr"/>
                      <a:r>
                        <a:rPr lang="fi-FI" sz="1800" dirty="0"/>
                        <a:t>Keskimääräinen tuotantokustannus</a:t>
                      </a:r>
                    </a:p>
                    <a:p>
                      <a:pPr algn="ctr"/>
                      <a:r>
                        <a:rPr lang="fi-FI" sz="1800" dirty="0"/>
                        <a:t>(€/MWh)</a:t>
                      </a:r>
                    </a:p>
                  </a:txBody>
                  <a:tcPr/>
                </a:tc>
                <a:tc>
                  <a:txBody>
                    <a:bodyPr/>
                    <a:lstStyle/>
                    <a:p>
                      <a:pPr algn="ctr"/>
                      <a:r>
                        <a:rPr lang="fi-FI" sz="1800" dirty="0"/>
                        <a:t>102,9</a:t>
                      </a:r>
                    </a:p>
                  </a:txBody>
                  <a:tcPr/>
                </a:tc>
                <a:tc>
                  <a:txBody>
                    <a:bodyPr/>
                    <a:lstStyle/>
                    <a:p>
                      <a:pPr algn="ctr"/>
                      <a:r>
                        <a:rPr lang="fi-FI" sz="1800" dirty="0"/>
                        <a:t>143,1</a:t>
                      </a:r>
                    </a:p>
                  </a:txBody>
                  <a:tcPr/>
                </a:tc>
                <a:tc>
                  <a:txBody>
                    <a:bodyPr/>
                    <a:lstStyle/>
                    <a:p>
                      <a:pPr algn="ctr"/>
                      <a:r>
                        <a:rPr lang="fi-FI" sz="1800" dirty="0"/>
                        <a:t>94,2</a:t>
                      </a:r>
                    </a:p>
                  </a:txBody>
                  <a:tcPr/>
                </a:tc>
                <a:tc>
                  <a:txBody>
                    <a:bodyPr/>
                    <a:lstStyle/>
                    <a:p>
                      <a:pPr algn="ctr"/>
                      <a:r>
                        <a:rPr lang="fi-FI" sz="1800" dirty="0"/>
                        <a:t>85,1</a:t>
                      </a:r>
                    </a:p>
                  </a:txBody>
                  <a:tcPr/>
                </a:tc>
                <a:tc>
                  <a:txBody>
                    <a:bodyPr/>
                    <a:lstStyle/>
                    <a:p>
                      <a:pPr algn="ctr"/>
                      <a:r>
                        <a:rPr lang="fi-FI" sz="1800" dirty="0"/>
                        <a:t>123,8</a:t>
                      </a:r>
                    </a:p>
                  </a:txBody>
                  <a:tcPr/>
                </a:tc>
                <a:extLst>
                  <a:ext uri="{0D108BD9-81ED-4DB2-BD59-A6C34878D82A}">
                    <a16:rowId xmlns:a16="http://schemas.microsoft.com/office/drawing/2014/main" val="2158065211"/>
                  </a:ext>
                </a:extLst>
              </a:tr>
              <a:tr h="173414">
                <a:tc>
                  <a:txBody>
                    <a:bodyPr/>
                    <a:lstStyle/>
                    <a:p>
                      <a:pPr algn="ctr"/>
                      <a:r>
                        <a:rPr lang="fi-FI" sz="1800" dirty="0"/>
                        <a:t>IRR (30 v) </a:t>
                      </a:r>
                    </a:p>
                  </a:txBody>
                  <a:tcPr/>
                </a:tc>
                <a:tc>
                  <a:txBody>
                    <a:bodyPr/>
                    <a:lstStyle/>
                    <a:p>
                      <a:pPr algn="ctr"/>
                      <a:r>
                        <a:rPr lang="fi-FI" sz="1800" dirty="0"/>
                        <a:t>9,1 %</a:t>
                      </a:r>
                    </a:p>
                  </a:txBody>
                  <a:tcPr/>
                </a:tc>
                <a:tc>
                  <a:txBody>
                    <a:bodyPr/>
                    <a:lstStyle/>
                    <a:p>
                      <a:pPr algn="ctr"/>
                      <a:r>
                        <a:rPr lang="fi-FI" sz="1800" dirty="0"/>
                        <a:t>-</a:t>
                      </a:r>
                    </a:p>
                  </a:txBody>
                  <a:tcPr/>
                </a:tc>
                <a:tc>
                  <a:txBody>
                    <a:bodyPr/>
                    <a:lstStyle/>
                    <a:p>
                      <a:pPr algn="ctr"/>
                      <a:r>
                        <a:rPr lang="fi-FI" sz="1800" dirty="0"/>
                        <a:t>7,2 %</a:t>
                      </a:r>
                    </a:p>
                  </a:txBody>
                  <a:tcPr/>
                </a:tc>
                <a:tc>
                  <a:txBody>
                    <a:bodyPr/>
                    <a:lstStyle/>
                    <a:p>
                      <a:pPr algn="ctr"/>
                      <a:r>
                        <a:rPr lang="fi-FI" sz="1800" dirty="0"/>
                        <a:t>8,2 %</a:t>
                      </a:r>
                    </a:p>
                  </a:txBody>
                  <a:tcPr/>
                </a:tc>
                <a:tc>
                  <a:txBody>
                    <a:bodyPr/>
                    <a:lstStyle/>
                    <a:p>
                      <a:pPr algn="ctr"/>
                      <a:r>
                        <a:rPr lang="fi-FI" sz="1800" dirty="0"/>
                        <a:t>-</a:t>
                      </a:r>
                    </a:p>
                  </a:txBody>
                  <a:tcPr/>
                </a:tc>
                <a:extLst>
                  <a:ext uri="{0D108BD9-81ED-4DB2-BD59-A6C34878D82A}">
                    <a16:rowId xmlns:a16="http://schemas.microsoft.com/office/drawing/2014/main" val="4289975904"/>
                  </a:ext>
                </a:extLst>
              </a:tr>
            </a:tbl>
          </a:graphicData>
        </a:graphic>
      </p:graphicFrame>
    </p:spTree>
    <p:extLst>
      <p:ext uri="{BB962C8B-B14F-4D97-AF65-F5344CB8AC3E}">
        <p14:creationId xmlns:p14="http://schemas.microsoft.com/office/powerpoint/2010/main" val="20067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Kaavio 9">
            <a:extLst>
              <a:ext uri="{FF2B5EF4-FFF2-40B4-BE49-F238E27FC236}">
                <a16:creationId xmlns:a16="http://schemas.microsoft.com/office/drawing/2014/main" id="{881E9E15-2FC2-4064-A725-758BE7FE7C53}"/>
              </a:ext>
            </a:extLst>
          </p:cNvPr>
          <p:cNvGraphicFramePr>
            <a:graphicFrameLocks/>
          </p:cNvGraphicFramePr>
          <p:nvPr>
            <p:extLst>
              <p:ext uri="{D42A27DB-BD31-4B8C-83A1-F6EECF244321}">
                <p14:modId xmlns:p14="http://schemas.microsoft.com/office/powerpoint/2010/main" val="1122283359"/>
              </p:ext>
            </p:extLst>
          </p:nvPr>
        </p:nvGraphicFramePr>
        <p:xfrm>
          <a:off x="6121718" y="1772816"/>
          <a:ext cx="5760000" cy="36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Kaavio 8">
            <a:extLst>
              <a:ext uri="{FF2B5EF4-FFF2-40B4-BE49-F238E27FC236}">
                <a16:creationId xmlns:a16="http://schemas.microsoft.com/office/drawing/2014/main" id="{E04EF6DA-CFDF-438B-963C-C5C4354AD1F4}"/>
              </a:ext>
            </a:extLst>
          </p:cNvPr>
          <p:cNvGraphicFramePr>
            <a:graphicFrameLocks/>
          </p:cNvGraphicFramePr>
          <p:nvPr>
            <p:extLst>
              <p:ext uri="{D42A27DB-BD31-4B8C-83A1-F6EECF244321}">
                <p14:modId xmlns:p14="http://schemas.microsoft.com/office/powerpoint/2010/main" val="3949818825"/>
              </p:ext>
            </p:extLst>
          </p:nvPr>
        </p:nvGraphicFramePr>
        <p:xfrm>
          <a:off x="338160" y="1772816"/>
          <a:ext cx="5760000" cy="3600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Otsikko 10">
            <a:extLst>
              <a:ext uri="{FF2B5EF4-FFF2-40B4-BE49-F238E27FC236}">
                <a16:creationId xmlns:a16="http://schemas.microsoft.com/office/drawing/2014/main" id="{1A557350-1CF4-4E5A-87EB-E0A158226616}"/>
              </a:ext>
            </a:extLst>
          </p:cNvPr>
          <p:cNvSpPr>
            <a:spLocks noGrp="1"/>
          </p:cNvSpPr>
          <p:nvPr>
            <p:ph type="title"/>
          </p:nvPr>
        </p:nvSpPr>
        <p:spPr/>
        <p:txBody>
          <a:bodyPr/>
          <a:lstStyle/>
          <a:p>
            <a:r>
              <a:rPr lang="fi-FI" dirty="0"/>
              <a:t>Tulokset</a:t>
            </a:r>
          </a:p>
        </p:txBody>
      </p:sp>
      <p:sp>
        <p:nvSpPr>
          <p:cNvPr id="13" name="Tekstin paikkamerkki 12">
            <a:extLst>
              <a:ext uri="{FF2B5EF4-FFF2-40B4-BE49-F238E27FC236}">
                <a16:creationId xmlns:a16="http://schemas.microsoft.com/office/drawing/2014/main" id="{07EFB87F-535C-455D-AD1F-624363F4FA9F}"/>
              </a:ext>
            </a:extLst>
          </p:cNvPr>
          <p:cNvSpPr>
            <a:spLocks noGrp="1"/>
          </p:cNvSpPr>
          <p:nvPr>
            <p:ph type="body" sz="quarter" idx="15"/>
          </p:nvPr>
        </p:nvSpPr>
        <p:spPr/>
        <p:txBody>
          <a:bodyPr/>
          <a:lstStyle/>
          <a:p>
            <a:r>
              <a:rPr lang="fi-FI" dirty="0"/>
              <a:t>Takaisinmaksuaika, herkkyystarkastelu eskalaatioilla</a:t>
            </a:r>
          </a:p>
        </p:txBody>
      </p:sp>
      <p:sp>
        <p:nvSpPr>
          <p:cNvPr id="5" name="Päivämäärän paikkamerkki 4">
            <a:extLst>
              <a:ext uri="{FF2B5EF4-FFF2-40B4-BE49-F238E27FC236}">
                <a16:creationId xmlns:a16="http://schemas.microsoft.com/office/drawing/2014/main" id="{9681CA8D-F227-46A4-80A7-909D2713BC79}"/>
              </a:ext>
            </a:extLst>
          </p:cNvPr>
          <p:cNvSpPr>
            <a:spLocks noGrp="1"/>
          </p:cNvSpPr>
          <p:nvPr>
            <p:ph type="dt" sz="half" idx="12"/>
          </p:nvPr>
        </p:nvSpPr>
        <p:spPr/>
        <p:txBody>
          <a:bodyPr/>
          <a:lstStyle/>
          <a:p>
            <a:fld id="{693AC541-AE55-428C-99C0-E93ADEC2346B}" type="datetime1">
              <a:rPr lang="fi-FI" smtClean="0"/>
              <a:t>17.12.2021</a:t>
            </a:fld>
            <a:endParaRPr lang="fi-FI"/>
          </a:p>
        </p:txBody>
      </p:sp>
      <p:sp>
        <p:nvSpPr>
          <p:cNvPr id="15" name="Tekstiruutu 14">
            <a:extLst>
              <a:ext uri="{FF2B5EF4-FFF2-40B4-BE49-F238E27FC236}">
                <a16:creationId xmlns:a16="http://schemas.microsoft.com/office/drawing/2014/main" id="{FD9185F2-64A9-4F3C-A826-FFDBF1F82549}"/>
              </a:ext>
            </a:extLst>
          </p:cNvPr>
          <p:cNvSpPr txBox="1"/>
          <p:nvPr/>
        </p:nvSpPr>
        <p:spPr>
          <a:xfrm>
            <a:off x="706438" y="5193063"/>
            <a:ext cx="10070082" cy="830997"/>
          </a:xfrm>
          <a:prstGeom prst="rect">
            <a:avLst/>
          </a:prstGeom>
          <a:noFill/>
        </p:spPr>
        <p:txBody>
          <a:bodyPr wrap="square" rtlCol="0">
            <a:spAutoFit/>
          </a:bodyPr>
          <a:lstStyle/>
          <a:p>
            <a:pPr algn="l"/>
            <a:r>
              <a:rPr lang="fi-FI" sz="1600" dirty="0">
                <a:solidFill>
                  <a:schemeClr val="accent1"/>
                </a:solidFill>
              </a:rPr>
              <a:t>Eskalaatiot (2% sähkön hinnalle ja 3% kaukolämmön hinnalle) vaikuttavat takaisinmaksuaikoihin olennaisesti. </a:t>
            </a:r>
            <a:r>
              <a:rPr lang="fi-FI" sz="1600" dirty="0" err="1">
                <a:solidFill>
                  <a:schemeClr val="accent1"/>
                </a:solidFill>
              </a:rPr>
              <a:t>SoTe</a:t>
            </a:r>
            <a:r>
              <a:rPr lang="fi-FI" sz="1600" dirty="0">
                <a:solidFill>
                  <a:schemeClr val="accent1"/>
                </a:solidFill>
              </a:rPr>
              <a:t>-keskuksen alueellisen energiajärjestelmän takaisinmaksuaika on näillä oletuksilla n. </a:t>
            </a:r>
            <a:r>
              <a:rPr lang="fi-FI" sz="1600" b="1" dirty="0">
                <a:solidFill>
                  <a:schemeClr val="accent1"/>
                </a:solidFill>
              </a:rPr>
              <a:t>15 vuotta, </a:t>
            </a:r>
            <a:r>
              <a:rPr lang="fi-FI" sz="1600" dirty="0">
                <a:solidFill>
                  <a:schemeClr val="accent1"/>
                </a:solidFill>
              </a:rPr>
              <a:t>kun taas </a:t>
            </a:r>
            <a:r>
              <a:rPr lang="fi-FI" sz="1600" dirty="0" err="1">
                <a:solidFill>
                  <a:schemeClr val="accent1"/>
                </a:solidFill>
              </a:rPr>
              <a:t>SoTe</a:t>
            </a:r>
            <a:r>
              <a:rPr lang="fi-FI" sz="1600" dirty="0">
                <a:solidFill>
                  <a:schemeClr val="accent1"/>
                </a:solidFill>
              </a:rPr>
              <a:t> + Campus –alueen TMA on n. </a:t>
            </a:r>
            <a:r>
              <a:rPr lang="fi-FI" sz="1600" b="1" dirty="0">
                <a:solidFill>
                  <a:schemeClr val="accent1"/>
                </a:solidFill>
              </a:rPr>
              <a:t>17 vuotta</a:t>
            </a:r>
            <a:r>
              <a:rPr lang="fi-FI" sz="1600" dirty="0">
                <a:solidFill>
                  <a:schemeClr val="accent1"/>
                </a:solidFill>
              </a:rPr>
              <a:t>.</a:t>
            </a:r>
          </a:p>
        </p:txBody>
      </p:sp>
    </p:spTree>
    <p:extLst>
      <p:ext uri="{BB962C8B-B14F-4D97-AF65-F5344CB8AC3E}">
        <p14:creationId xmlns:p14="http://schemas.microsoft.com/office/powerpoint/2010/main" val="267810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3215EF-1967-4EB6-8A13-866090CB1FB5}"/>
              </a:ext>
            </a:extLst>
          </p:cNvPr>
          <p:cNvSpPr>
            <a:spLocks noGrp="1"/>
          </p:cNvSpPr>
          <p:nvPr>
            <p:ph type="ctrTitle"/>
          </p:nvPr>
        </p:nvSpPr>
        <p:spPr/>
        <p:txBody>
          <a:bodyPr/>
          <a:lstStyle/>
          <a:p>
            <a:r>
              <a:rPr lang="fi-FI" dirty="0"/>
              <a:t>Yhteenveto ja johtopäätökset</a:t>
            </a:r>
          </a:p>
        </p:txBody>
      </p:sp>
      <p:sp>
        <p:nvSpPr>
          <p:cNvPr id="7" name="Subtitle 6">
            <a:extLst>
              <a:ext uri="{FF2B5EF4-FFF2-40B4-BE49-F238E27FC236}">
                <a16:creationId xmlns:a16="http://schemas.microsoft.com/office/drawing/2014/main" id="{1350CF52-8EDB-463B-8189-CA13950C87F7}"/>
              </a:ext>
            </a:extLst>
          </p:cNvPr>
          <p:cNvSpPr>
            <a:spLocks noGrp="1"/>
          </p:cNvSpPr>
          <p:nvPr>
            <p:ph type="subTitle" idx="1"/>
          </p:nvPr>
        </p:nvSpPr>
        <p:spPr/>
        <p:txBody>
          <a:bodyPr/>
          <a:lstStyle/>
          <a:p>
            <a:endParaRPr lang="fi-FI"/>
          </a:p>
        </p:txBody>
      </p:sp>
      <p:sp>
        <p:nvSpPr>
          <p:cNvPr id="5" name="Date Placeholder 4">
            <a:extLst>
              <a:ext uri="{FF2B5EF4-FFF2-40B4-BE49-F238E27FC236}">
                <a16:creationId xmlns:a16="http://schemas.microsoft.com/office/drawing/2014/main" id="{9C0E04EF-955C-4659-ADA1-F115F9789698}"/>
              </a:ext>
            </a:extLst>
          </p:cNvPr>
          <p:cNvSpPr>
            <a:spLocks noGrp="1"/>
          </p:cNvSpPr>
          <p:nvPr>
            <p:ph type="dt" sz="half" idx="10"/>
          </p:nvPr>
        </p:nvSpPr>
        <p:spPr/>
        <p:txBody>
          <a:bodyPr/>
          <a:lstStyle/>
          <a:p>
            <a:fld id="{693AC541-AE55-428C-99C0-E93ADEC2346B}" type="datetime1">
              <a:rPr lang="fi-FI" smtClean="0"/>
              <a:t>17.12.2021</a:t>
            </a:fld>
            <a:endParaRPr lang="fi-FI"/>
          </a:p>
        </p:txBody>
      </p:sp>
    </p:spTree>
    <p:extLst>
      <p:ext uri="{BB962C8B-B14F-4D97-AF65-F5344CB8AC3E}">
        <p14:creationId xmlns:p14="http://schemas.microsoft.com/office/powerpoint/2010/main" val="302351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F1AE5B4-5BD1-457D-ABB4-D1AF0004724C}"/>
              </a:ext>
            </a:extLst>
          </p:cNvPr>
          <p:cNvSpPr>
            <a:spLocks noGrp="1"/>
          </p:cNvSpPr>
          <p:nvPr>
            <p:ph type="dt" sz="half" idx="10"/>
          </p:nvPr>
        </p:nvSpPr>
        <p:spPr/>
        <p:txBody>
          <a:bodyPr/>
          <a:lstStyle/>
          <a:p>
            <a:fld id="{F75D4CCE-6BFD-433A-B041-F9EC1F9000F8}" type="datetime1">
              <a:rPr lang="fi-FI" smtClean="0"/>
              <a:t>17.12.2021</a:t>
            </a:fld>
            <a:endParaRPr lang="fi-FI"/>
          </a:p>
        </p:txBody>
      </p:sp>
      <p:sp>
        <p:nvSpPr>
          <p:cNvPr id="5" name="Title 4">
            <a:extLst>
              <a:ext uri="{FF2B5EF4-FFF2-40B4-BE49-F238E27FC236}">
                <a16:creationId xmlns:a16="http://schemas.microsoft.com/office/drawing/2014/main" id="{8BD8B837-A247-4D86-86EB-9A0280722222}"/>
              </a:ext>
            </a:extLst>
          </p:cNvPr>
          <p:cNvSpPr>
            <a:spLocks noGrp="1"/>
          </p:cNvSpPr>
          <p:nvPr>
            <p:ph type="title"/>
          </p:nvPr>
        </p:nvSpPr>
        <p:spPr/>
        <p:txBody>
          <a:bodyPr/>
          <a:lstStyle/>
          <a:p>
            <a:r>
              <a:rPr lang="fi-FI" dirty="0"/>
              <a:t>Yhteenveto ja johtopäätökset</a:t>
            </a:r>
          </a:p>
        </p:txBody>
      </p:sp>
      <p:sp>
        <p:nvSpPr>
          <p:cNvPr id="2" name="Sisällön paikkamerkki 1">
            <a:extLst>
              <a:ext uri="{FF2B5EF4-FFF2-40B4-BE49-F238E27FC236}">
                <a16:creationId xmlns:a16="http://schemas.microsoft.com/office/drawing/2014/main" id="{C7618312-9824-48F8-855C-ED2CCD7A9804}"/>
              </a:ext>
            </a:extLst>
          </p:cNvPr>
          <p:cNvSpPr>
            <a:spLocks noGrp="1"/>
          </p:cNvSpPr>
          <p:nvPr>
            <p:ph sz="quarter" idx="11"/>
          </p:nvPr>
        </p:nvSpPr>
        <p:spPr/>
        <p:txBody>
          <a:bodyPr/>
          <a:lstStyle/>
          <a:p>
            <a:pPr>
              <a:spcAft>
                <a:spcPts val="600"/>
              </a:spcAft>
            </a:pPr>
            <a:r>
              <a:rPr lang="fi-FI" sz="1400" dirty="0"/>
              <a:t>Tarkastelluista tuotantovaihtoehdoista optimaalinen on </a:t>
            </a:r>
            <a:r>
              <a:rPr lang="fi-FI" sz="1400" b="1" dirty="0"/>
              <a:t>maalämmön</a:t>
            </a:r>
            <a:r>
              <a:rPr lang="fi-FI" sz="1400" dirty="0"/>
              <a:t> ja </a:t>
            </a:r>
            <a:r>
              <a:rPr lang="fi-FI" sz="1400" b="1" dirty="0"/>
              <a:t>CHC-lämpöpumpun</a:t>
            </a:r>
            <a:r>
              <a:rPr lang="fi-FI" sz="1400" dirty="0"/>
              <a:t> yhdistelmä. Lämmön huipputuotannossa käytetään </a:t>
            </a:r>
            <a:r>
              <a:rPr lang="fi-FI" sz="1400" b="1" dirty="0"/>
              <a:t>sähkökattilaa</a:t>
            </a:r>
            <a:r>
              <a:rPr lang="fi-FI" sz="1400" dirty="0"/>
              <a:t>. Jäähdytys tuotetaan </a:t>
            </a:r>
            <a:r>
              <a:rPr lang="fi-FI" sz="1400" b="1" dirty="0"/>
              <a:t>CHC-lämpöpumpulla</a:t>
            </a:r>
            <a:r>
              <a:rPr lang="fi-FI" sz="1400" dirty="0"/>
              <a:t>, kun lämmön ja jäähdytyksen kysyntä on samanaikaista, ja huipputuotantoon käytetään </a:t>
            </a:r>
            <a:r>
              <a:rPr lang="fi-FI" sz="1400" b="1" dirty="0"/>
              <a:t>vedenjäähdytyskoneita</a:t>
            </a:r>
            <a:r>
              <a:rPr lang="fi-FI" sz="1400" dirty="0"/>
              <a:t>.</a:t>
            </a:r>
          </a:p>
          <a:p>
            <a:pPr>
              <a:spcAft>
                <a:spcPts val="600"/>
              </a:spcAft>
            </a:pPr>
            <a:r>
              <a:rPr lang="fi-FI" sz="1400" dirty="0"/>
              <a:t>Energiajärjestelmä on suunniteltu </a:t>
            </a:r>
            <a:r>
              <a:rPr lang="fi-FI" sz="1400" b="1" dirty="0"/>
              <a:t>modulaariseksi</a:t>
            </a:r>
            <a:r>
              <a:rPr lang="fi-FI" sz="1400" dirty="0"/>
              <a:t>. Tällöin voidaan aloittaa energiajärjestelmän rakentaminen </a:t>
            </a:r>
            <a:r>
              <a:rPr lang="fi-FI" sz="1400" dirty="0" err="1"/>
              <a:t>SoTe</a:t>
            </a:r>
            <a:r>
              <a:rPr lang="fi-FI" sz="1400" dirty="0"/>
              <a:t>-keskuksesta ja Campus-alueen myöhemmin rakentuessa energiajärjestelmää voidaan laajentaa sitä mukaa, kun Campus-alueelle nousee uusia rakennuksia.</a:t>
            </a:r>
          </a:p>
          <a:p>
            <a:pPr>
              <a:spcAft>
                <a:spcPts val="600"/>
              </a:spcAft>
            </a:pPr>
            <a:r>
              <a:rPr lang="fi-FI" sz="1400" dirty="0" err="1"/>
              <a:t>SoTe</a:t>
            </a:r>
            <a:r>
              <a:rPr lang="fi-FI" sz="1400" dirty="0"/>
              <a:t>-keskuksen alue-energiajärjestelmää varten tarvitsee porata </a:t>
            </a:r>
            <a:r>
              <a:rPr lang="fi-FI" sz="1400" b="1" dirty="0"/>
              <a:t>19 lämpökaivoa</a:t>
            </a:r>
            <a:r>
              <a:rPr lang="fi-FI" sz="1400" dirty="0"/>
              <a:t>, kun taas koko alueen energiajärjestelmään niitä tarvitaan yhteensä </a:t>
            </a:r>
            <a:r>
              <a:rPr lang="fi-FI" sz="1400" b="1" dirty="0"/>
              <a:t>50 kappaletta</a:t>
            </a:r>
            <a:r>
              <a:rPr lang="fi-FI" sz="1400" dirty="0"/>
              <a:t>. Kaikki kaivot kannattaa sijoittaa energiakeskuksen läheisyyteen </a:t>
            </a:r>
            <a:r>
              <a:rPr lang="fi-FI" sz="1400" dirty="0" err="1"/>
              <a:t>SoTe</a:t>
            </a:r>
            <a:r>
              <a:rPr lang="fi-FI" sz="1400" dirty="0"/>
              <a:t>-keskuksen tontille.</a:t>
            </a:r>
          </a:p>
          <a:p>
            <a:pPr>
              <a:spcAft>
                <a:spcPts val="600"/>
              </a:spcAft>
            </a:pPr>
            <a:r>
              <a:rPr lang="fi-FI" sz="1400" dirty="0"/>
              <a:t>Alue-energiajärjestelmällä saavutetaan korkea omavaraisuusaste lämmön ja jäähdytyksen tuotannolle. Lämpöpumpuilla tuotetaan noin </a:t>
            </a:r>
            <a:r>
              <a:rPr lang="fi-FI" sz="1400" b="1" dirty="0"/>
              <a:t>96%</a:t>
            </a:r>
            <a:r>
              <a:rPr lang="fi-FI" sz="1400" dirty="0"/>
              <a:t> </a:t>
            </a:r>
            <a:r>
              <a:rPr lang="fi-FI" sz="1400" b="1" dirty="0"/>
              <a:t>lämmöstä</a:t>
            </a:r>
            <a:r>
              <a:rPr lang="fi-FI" sz="1400" dirty="0"/>
              <a:t>. Lämpöpumpuilla ja vapaajäähdytyksellä saadaan myös tuotettua n. </a:t>
            </a:r>
            <a:r>
              <a:rPr lang="fi-FI" sz="1400" b="1" dirty="0"/>
              <a:t>86% - 98% jäähdytyksestä</a:t>
            </a:r>
            <a:r>
              <a:rPr lang="fi-FI" sz="1400" dirty="0"/>
              <a:t>.</a:t>
            </a:r>
          </a:p>
          <a:p>
            <a:pPr>
              <a:spcAft>
                <a:spcPts val="600"/>
              </a:spcAft>
            </a:pPr>
            <a:r>
              <a:rPr lang="fi-FI" sz="1400" dirty="0"/>
              <a:t>Koko alueen laajuisella energiajärjestelmällä voidaan saavuttaa kokonaisuudessaan </a:t>
            </a:r>
            <a:r>
              <a:rPr lang="fi-FI" sz="1400" b="1" dirty="0"/>
              <a:t>suuremmat päästövähennykset. </a:t>
            </a:r>
            <a:r>
              <a:rPr lang="fi-FI" sz="1400" dirty="0" err="1"/>
              <a:t>SoTe</a:t>
            </a:r>
            <a:r>
              <a:rPr lang="fi-FI" sz="1400" dirty="0"/>
              <a:t>-keskuksen energiajärjestelmä säästää CO2-päästöjä 30 vuoden laskenta-ajalla n. </a:t>
            </a:r>
            <a:r>
              <a:rPr lang="fi-FI" sz="1400" b="1" dirty="0"/>
              <a:t>1 200 tonnia / 76%</a:t>
            </a:r>
            <a:r>
              <a:rPr lang="fi-FI" sz="1400" dirty="0"/>
              <a:t>. Sote + Campus –alueen energiajärjestelmällä saavutetaan jopa n. </a:t>
            </a:r>
            <a:r>
              <a:rPr lang="fi-FI" sz="1400" b="1" dirty="0"/>
              <a:t>3 000 tonnin / 78%</a:t>
            </a:r>
            <a:r>
              <a:rPr lang="fi-FI" sz="1400" dirty="0"/>
              <a:t> päästövähennys.</a:t>
            </a:r>
          </a:p>
          <a:p>
            <a:pPr>
              <a:spcAft>
                <a:spcPts val="600"/>
              </a:spcAft>
            </a:pPr>
            <a:r>
              <a:rPr lang="fi-FI" sz="1400" dirty="0"/>
              <a:t>Tässä selvityksessä CO2-päästöt on laskettu käyttäen Ympäristöministeriön Rakennuksen vähähiilisyyden arviointimenetelmän päästökertoimia. Mikäli energiajärjestelmälle ostetaan CO2-vapaata sähköä, on saavutetaan jopa </a:t>
            </a:r>
            <a:r>
              <a:rPr lang="fi-FI" sz="1400" b="1" dirty="0"/>
              <a:t>100% </a:t>
            </a:r>
            <a:r>
              <a:rPr lang="fi-FI" sz="1400" dirty="0"/>
              <a:t>päästövähennys. Tällöin </a:t>
            </a:r>
            <a:r>
              <a:rPr lang="fi-FI" sz="1400" dirty="0" err="1"/>
              <a:t>SoTe</a:t>
            </a:r>
            <a:r>
              <a:rPr lang="fi-FI" sz="1400" dirty="0"/>
              <a:t>-keskuksen energiajärjestelmä säästää n. </a:t>
            </a:r>
            <a:r>
              <a:rPr lang="fi-FI" sz="1400" b="1" dirty="0"/>
              <a:t>1 600 tonnia </a:t>
            </a:r>
            <a:r>
              <a:rPr lang="fi-FI" sz="1400" dirty="0"/>
              <a:t>CO2-päästöjä 30 vuoden laskenta-ajalla ja koko alueen energiajärjestelmällä saavutetaan jopa n.        </a:t>
            </a:r>
            <a:r>
              <a:rPr lang="fi-FI" sz="1400" b="1" dirty="0"/>
              <a:t>3 800 tonnin </a:t>
            </a:r>
            <a:r>
              <a:rPr lang="fi-FI" sz="1400" dirty="0"/>
              <a:t>päästövähennys. </a:t>
            </a:r>
          </a:p>
          <a:p>
            <a:pPr>
              <a:spcAft>
                <a:spcPts val="600"/>
              </a:spcAft>
            </a:pPr>
            <a:endParaRPr lang="fi-FI" sz="1400" b="1" dirty="0"/>
          </a:p>
        </p:txBody>
      </p:sp>
    </p:spTree>
    <p:extLst>
      <p:ext uri="{BB962C8B-B14F-4D97-AF65-F5344CB8AC3E}">
        <p14:creationId xmlns:p14="http://schemas.microsoft.com/office/powerpoint/2010/main" val="291711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F1AE5B4-5BD1-457D-ABB4-D1AF0004724C}"/>
              </a:ext>
            </a:extLst>
          </p:cNvPr>
          <p:cNvSpPr>
            <a:spLocks noGrp="1"/>
          </p:cNvSpPr>
          <p:nvPr>
            <p:ph type="dt" sz="half" idx="10"/>
          </p:nvPr>
        </p:nvSpPr>
        <p:spPr/>
        <p:txBody>
          <a:bodyPr/>
          <a:lstStyle/>
          <a:p>
            <a:fld id="{F75D4CCE-6BFD-433A-B041-F9EC1F9000F8}" type="datetime1">
              <a:rPr lang="fi-FI" smtClean="0"/>
              <a:t>17.12.2021</a:t>
            </a:fld>
            <a:endParaRPr lang="fi-FI"/>
          </a:p>
        </p:txBody>
      </p:sp>
      <p:sp>
        <p:nvSpPr>
          <p:cNvPr id="5" name="Title 4">
            <a:extLst>
              <a:ext uri="{FF2B5EF4-FFF2-40B4-BE49-F238E27FC236}">
                <a16:creationId xmlns:a16="http://schemas.microsoft.com/office/drawing/2014/main" id="{8BD8B837-A247-4D86-86EB-9A0280722222}"/>
              </a:ext>
            </a:extLst>
          </p:cNvPr>
          <p:cNvSpPr>
            <a:spLocks noGrp="1"/>
          </p:cNvSpPr>
          <p:nvPr>
            <p:ph type="title"/>
          </p:nvPr>
        </p:nvSpPr>
        <p:spPr/>
        <p:txBody>
          <a:bodyPr/>
          <a:lstStyle/>
          <a:p>
            <a:r>
              <a:rPr lang="fi-FI" dirty="0"/>
              <a:t>Yhteenveto ja johtopäätökset</a:t>
            </a:r>
          </a:p>
        </p:txBody>
      </p:sp>
      <p:sp>
        <p:nvSpPr>
          <p:cNvPr id="2" name="Sisällön paikkamerkki 1">
            <a:extLst>
              <a:ext uri="{FF2B5EF4-FFF2-40B4-BE49-F238E27FC236}">
                <a16:creationId xmlns:a16="http://schemas.microsoft.com/office/drawing/2014/main" id="{C7618312-9824-48F8-855C-ED2CCD7A9804}"/>
              </a:ext>
            </a:extLst>
          </p:cNvPr>
          <p:cNvSpPr>
            <a:spLocks noGrp="1"/>
          </p:cNvSpPr>
          <p:nvPr>
            <p:ph sz="quarter" idx="11"/>
          </p:nvPr>
        </p:nvSpPr>
        <p:spPr/>
        <p:txBody>
          <a:bodyPr/>
          <a:lstStyle/>
          <a:p>
            <a:pPr>
              <a:spcAft>
                <a:spcPts val="600"/>
              </a:spcAft>
            </a:pPr>
            <a:r>
              <a:rPr lang="fi-FI" sz="1400" dirty="0"/>
              <a:t>Alue-energiajärjestelmän investointikustannukset ovat n. </a:t>
            </a:r>
            <a:r>
              <a:rPr lang="fi-FI" sz="1400" b="1" dirty="0"/>
              <a:t>1 milj. euroa </a:t>
            </a:r>
            <a:r>
              <a:rPr lang="fi-FI" sz="1400" dirty="0" err="1"/>
              <a:t>SoTe</a:t>
            </a:r>
            <a:r>
              <a:rPr lang="fi-FI" sz="1400" dirty="0"/>
              <a:t>-keskuksen energiajärjestelmälle, ja n. </a:t>
            </a:r>
            <a:r>
              <a:rPr lang="fi-FI" sz="1400" b="1" dirty="0"/>
              <a:t>2,5 milj. euron</a:t>
            </a:r>
            <a:r>
              <a:rPr lang="fi-FI" sz="1400" dirty="0"/>
              <a:t> luokkaa koko alueen energiajärjestelmälle.</a:t>
            </a:r>
          </a:p>
          <a:p>
            <a:pPr>
              <a:spcAft>
                <a:spcPts val="600"/>
              </a:spcAft>
            </a:pPr>
            <a:r>
              <a:rPr lang="fi-FI" sz="1400" dirty="0"/>
              <a:t>Alue-energiajärjestelmä voidaan rajata pelkästään </a:t>
            </a:r>
            <a:r>
              <a:rPr lang="fi-FI" sz="1400" dirty="0" err="1"/>
              <a:t>SoTe</a:t>
            </a:r>
            <a:r>
              <a:rPr lang="fi-FI" sz="1400" dirty="0"/>
              <a:t>-keskukselle, tai se voidaan toteuttaa koko alueen laajuisena. Campus-alueen yhdistäminen alue-energiajärjestelmään </a:t>
            </a:r>
            <a:r>
              <a:rPr lang="fi-FI" sz="1400" b="1" dirty="0"/>
              <a:t>heikentää hieman </a:t>
            </a:r>
            <a:r>
              <a:rPr lang="fi-FI" sz="1400" dirty="0"/>
              <a:t>kannattavuutta ja takaisinmaksuaikaa.</a:t>
            </a:r>
          </a:p>
          <a:p>
            <a:pPr>
              <a:spcAft>
                <a:spcPts val="600"/>
              </a:spcAft>
            </a:pPr>
            <a:r>
              <a:rPr lang="fi-FI" sz="1400" dirty="0"/>
              <a:t>Alue-energiajärjestelmän kannattavuus (IRR) laskettuna </a:t>
            </a:r>
            <a:r>
              <a:rPr lang="fi-FI" sz="1400" dirty="0" err="1"/>
              <a:t>BaU</a:t>
            </a:r>
            <a:r>
              <a:rPr lang="fi-FI" sz="1400" dirty="0"/>
              <a:t>-ratkaisua vasten </a:t>
            </a:r>
            <a:r>
              <a:rPr lang="fi-FI" sz="1400" dirty="0" err="1"/>
              <a:t>SoTe</a:t>
            </a:r>
            <a:r>
              <a:rPr lang="fi-FI" sz="1400" dirty="0"/>
              <a:t>-keskukselle on noin </a:t>
            </a:r>
            <a:r>
              <a:rPr lang="fi-FI" sz="1400" b="1" dirty="0"/>
              <a:t>6%</a:t>
            </a:r>
            <a:r>
              <a:rPr lang="fi-FI" sz="1400" dirty="0"/>
              <a:t>, jos myös Campus-alue lisätään alue-energiajärjestelmään, laskee kannattavuus n. </a:t>
            </a:r>
            <a:r>
              <a:rPr lang="fi-FI" sz="1400" b="1" dirty="0"/>
              <a:t>4%</a:t>
            </a:r>
            <a:r>
              <a:rPr lang="fi-FI" sz="1400" dirty="0"/>
              <a:t> tienoille. Laajempi energiajärjestelmä on riittävän suuri, jotta se mahdollistaa tulevaisuudessa alemman sähköveroluokan (II), tällöin kannattavuus nousee noin </a:t>
            </a:r>
            <a:r>
              <a:rPr lang="fi-FI" sz="1400" b="1" dirty="0"/>
              <a:t>5%</a:t>
            </a:r>
            <a:r>
              <a:rPr lang="fi-FI" sz="1400" dirty="0"/>
              <a:t> luokkaan.</a:t>
            </a:r>
          </a:p>
          <a:p>
            <a:pPr>
              <a:spcAft>
                <a:spcPts val="600"/>
              </a:spcAft>
            </a:pPr>
            <a:r>
              <a:rPr lang="fi-FI" sz="1400" dirty="0"/>
              <a:t>Mikäli otetaan huomioon sähkön ja kaukolämmön hintamuutokset tulevaisuudessa, nousevat sähköön pohjautuvan lämpöpumppujärjestelmän kannattavuudet noin </a:t>
            </a:r>
            <a:r>
              <a:rPr lang="fi-FI" sz="1400" b="1" dirty="0"/>
              <a:t>3%-yks</a:t>
            </a:r>
            <a:r>
              <a:rPr lang="fi-FI" sz="1400" dirty="0"/>
              <a:t>. kautta linjan.</a:t>
            </a:r>
          </a:p>
          <a:p>
            <a:pPr>
              <a:spcAft>
                <a:spcPts val="600"/>
              </a:spcAft>
            </a:pPr>
            <a:r>
              <a:rPr lang="fi-FI" sz="1400" dirty="0"/>
              <a:t>Takaisinmaksuaika </a:t>
            </a:r>
            <a:r>
              <a:rPr lang="fi-FI" sz="1400" dirty="0" err="1"/>
              <a:t>BaU</a:t>
            </a:r>
            <a:r>
              <a:rPr lang="fi-FI" sz="1400" dirty="0"/>
              <a:t>-ratkaisuun verrattuna on </a:t>
            </a:r>
            <a:r>
              <a:rPr lang="fi-FI" sz="1400" dirty="0" err="1"/>
              <a:t>SoTe</a:t>
            </a:r>
            <a:r>
              <a:rPr lang="fi-FI" sz="1400" dirty="0"/>
              <a:t>-keskuksen energiajärjestelmälle noin </a:t>
            </a:r>
            <a:r>
              <a:rPr lang="fi-FI" sz="1400" b="1" dirty="0"/>
              <a:t>19 vuotta </a:t>
            </a:r>
            <a:r>
              <a:rPr lang="fi-FI" sz="1400" dirty="0"/>
              <a:t>ja koko alueen energiajärjestelmälle n. </a:t>
            </a:r>
            <a:r>
              <a:rPr lang="fi-FI" sz="1400" b="1" dirty="0"/>
              <a:t>26 vuotta</a:t>
            </a:r>
            <a:r>
              <a:rPr lang="fi-FI" sz="1400" dirty="0"/>
              <a:t>. Jos sähkön ja kaukolämmön tulevaisuuden hintamuutokset huomioidaan kuten yllä, niin takaisinmaksuajat ovat n. </a:t>
            </a:r>
            <a:r>
              <a:rPr lang="fi-FI" sz="1400" b="1" dirty="0"/>
              <a:t>15 vuotta </a:t>
            </a:r>
            <a:r>
              <a:rPr lang="fi-FI" sz="1400" dirty="0" err="1"/>
              <a:t>SoTe</a:t>
            </a:r>
            <a:r>
              <a:rPr lang="fi-FI" sz="1400" dirty="0"/>
              <a:t>-keskukselle ja n. </a:t>
            </a:r>
            <a:r>
              <a:rPr lang="fi-FI" sz="1400" b="1" dirty="0"/>
              <a:t>17 vuotta </a:t>
            </a:r>
            <a:r>
              <a:rPr lang="fi-FI" sz="1400" dirty="0"/>
              <a:t>koko alueen järjestelmälle.</a:t>
            </a:r>
          </a:p>
          <a:p>
            <a:pPr>
              <a:spcAft>
                <a:spcPts val="600"/>
              </a:spcAft>
            </a:pPr>
            <a:endParaRPr lang="fi-FI" sz="1400" b="1" dirty="0"/>
          </a:p>
        </p:txBody>
      </p:sp>
    </p:spTree>
    <p:extLst>
      <p:ext uri="{BB962C8B-B14F-4D97-AF65-F5344CB8AC3E}">
        <p14:creationId xmlns:p14="http://schemas.microsoft.com/office/powerpoint/2010/main" val="121251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03901D-5F65-439F-B9C3-6B9D3A403BD3}"/>
              </a:ext>
            </a:extLst>
          </p:cNvPr>
          <p:cNvSpPr>
            <a:spLocks noGrp="1"/>
          </p:cNvSpPr>
          <p:nvPr>
            <p:ph type="ctrTitle"/>
          </p:nvPr>
        </p:nvSpPr>
        <p:spPr/>
        <p:txBody>
          <a:bodyPr/>
          <a:lstStyle/>
          <a:p>
            <a:r>
              <a:rPr lang="fi-FI" sz="5400" dirty="0"/>
              <a:t>Omistus- ja operointimallit</a:t>
            </a:r>
          </a:p>
        </p:txBody>
      </p:sp>
      <p:sp>
        <p:nvSpPr>
          <p:cNvPr id="5" name="Alaotsikko 4">
            <a:extLst>
              <a:ext uri="{FF2B5EF4-FFF2-40B4-BE49-F238E27FC236}">
                <a16:creationId xmlns:a16="http://schemas.microsoft.com/office/drawing/2014/main" id="{441AD787-C474-4426-9F88-5A4F7C67A6CE}"/>
              </a:ext>
            </a:extLst>
          </p:cNvPr>
          <p:cNvSpPr>
            <a:spLocks noGrp="1"/>
          </p:cNvSpPr>
          <p:nvPr>
            <p:ph type="subTitle" idx="1"/>
          </p:nvPr>
        </p:nvSpPr>
        <p:spPr/>
        <p:txBody>
          <a:bodyPr/>
          <a:lstStyle/>
          <a:p>
            <a:endParaRPr lang="fi-FI"/>
          </a:p>
        </p:txBody>
      </p:sp>
      <p:sp>
        <p:nvSpPr>
          <p:cNvPr id="4" name="Päivämäärän paikkamerkki 3">
            <a:extLst>
              <a:ext uri="{FF2B5EF4-FFF2-40B4-BE49-F238E27FC236}">
                <a16:creationId xmlns:a16="http://schemas.microsoft.com/office/drawing/2014/main" id="{2D7FA9E0-0862-4D9B-A877-850A1BE04967}"/>
              </a:ext>
            </a:extLst>
          </p:cNvPr>
          <p:cNvSpPr>
            <a:spLocks noGrp="1"/>
          </p:cNvSpPr>
          <p:nvPr>
            <p:ph type="dt" sz="half" idx="10"/>
          </p:nvPr>
        </p:nvSpPr>
        <p:spPr/>
        <p:txBody>
          <a:bodyPr/>
          <a:lstStyle/>
          <a:p>
            <a:fld id="{642510F1-702A-4D81-91B4-BAA8C8813426}" type="datetime1">
              <a:rPr lang="fi-FI" smtClean="0"/>
              <a:t>17.12.2021</a:t>
            </a:fld>
            <a:endParaRPr lang="fi-FI"/>
          </a:p>
        </p:txBody>
      </p:sp>
    </p:spTree>
    <p:extLst>
      <p:ext uri="{BB962C8B-B14F-4D97-AF65-F5344CB8AC3E}">
        <p14:creationId xmlns:p14="http://schemas.microsoft.com/office/powerpoint/2010/main" val="22560288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7" name="Suora yhdysviiva 266">
            <a:extLst>
              <a:ext uri="{FF2B5EF4-FFF2-40B4-BE49-F238E27FC236}">
                <a16:creationId xmlns:a16="http://schemas.microsoft.com/office/drawing/2014/main" id="{8ABD02E2-B5F6-4B17-8F09-7418E258911E}"/>
              </a:ext>
            </a:extLst>
          </p:cNvPr>
          <p:cNvCxnSpPr>
            <a:cxnSpLocks/>
          </p:cNvCxnSpPr>
          <p:nvPr/>
        </p:nvCxnSpPr>
        <p:spPr>
          <a:xfrm>
            <a:off x="9976614" y="5089306"/>
            <a:ext cx="583881" cy="0"/>
          </a:xfrm>
          <a:prstGeom prst="line">
            <a:avLst/>
          </a:prstGeom>
          <a:ln w="1905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227" name="Suora yhdysviiva 226">
            <a:extLst>
              <a:ext uri="{FF2B5EF4-FFF2-40B4-BE49-F238E27FC236}">
                <a16:creationId xmlns:a16="http://schemas.microsoft.com/office/drawing/2014/main" id="{ADE09506-A4CD-4DEB-8828-10B1CE30DB5A}"/>
              </a:ext>
            </a:extLst>
          </p:cNvPr>
          <p:cNvCxnSpPr>
            <a:cxnSpLocks/>
          </p:cNvCxnSpPr>
          <p:nvPr/>
        </p:nvCxnSpPr>
        <p:spPr>
          <a:xfrm flipV="1">
            <a:off x="7629738" y="4110870"/>
            <a:ext cx="0" cy="1074464"/>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171" name="Suora yhdysviiva 170">
            <a:extLst>
              <a:ext uri="{FF2B5EF4-FFF2-40B4-BE49-F238E27FC236}">
                <a16:creationId xmlns:a16="http://schemas.microsoft.com/office/drawing/2014/main" id="{578B78B1-5DC2-443D-9CFB-48F779F26BFE}"/>
              </a:ext>
            </a:extLst>
          </p:cNvPr>
          <p:cNvCxnSpPr>
            <a:cxnSpLocks/>
            <a:endCxn id="55" idx="1"/>
          </p:cNvCxnSpPr>
          <p:nvPr/>
        </p:nvCxnSpPr>
        <p:spPr>
          <a:xfrm>
            <a:off x="9946533" y="5186913"/>
            <a:ext cx="1316719" cy="0"/>
          </a:xfrm>
          <a:prstGeom prst="line">
            <a:avLst/>
          </a:prstGeom>
          <a:ln w="1905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63" name="Suora yhdysviiva 62">
            <a:extLst>
              <a:ext uri="{FF2B5EF4-FFF2-40B4-BE49-F238E27FC236}">
                <a16:creationId xmlns:a16="http://schemas.microsoft.com/office/drawing/2014/main" id="{DC1F3FA4-7A16-4A04-B5BB-A1E08A9DD365}"/>
              </a:ext>
            </a:extLst>
          </p:cNvPr>
          <p:cNvCxnSpPr>
            <a:cxnSpLocks/>
          </p:cNvCxnSpPr>
          <p:nvPr/>
        </p:nvCxnSpPr>
        <p:spPr>
          <a:xfrm flipV="1">
            <a:off x="11436005" y="2695490"/>
            <a:ext cx="0" cy="2404404"/>
          </a:xfrm>
          <a:prstGeom prst="line">
            <a:avLst/>
          </a:prstGeom>
          <a:ln w="1905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49" name="Suora yhdysviiva 48">
            <a:extLst>
              <a:ext uri="{FF2B5EF4-FFF2-40B4-BE49-F238E27FC236}">
                <a16:creationId xmlns:a16="http://schemas.microsoft.com/office/drawing/2014/main" id="{D2E7AFAA-5E45-4A4F-9FA0-166F669CF5E5}"/>
              </a:ext>
            </a:extLst>
          </p:cNvPr>
          <p:cNvCxnSpPr>
            <a:cxnSpLocks/>
          </p:cNvCxnSpPr>
          <p:nvPr/>
        </p:nvCxnSpPr>
        <p:spPr>
          <a:xfrm>
            <a:off x="7166746" y="3823354"/>
            <a:ext cx="2016224" cy="0"/>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51" name="Suora yhdysviiva 50">
            <a:extLst>
              <a:ext uri="{FF2B5EF4-FFF2-40B4-BE49-F238E27FC236}">
                <a16:creationId xmlns:a16="http://schemas.microsoft.com/office/drawing/2014/main" id="{0553BDB5-F2FD-4355-BEB1-D2B6153BE813}"/>
              </a:ext>
            </a:extLst>
          </p:cNvPr>
          <p:cNvCxnSpPr>
            <a:cxnSpLocks/>
          </p:cNvCxnSpPr>
          <p:nvPr/>
        </p:nvCxnSpPr>
        <p:spPr>
          <a:xfrm flipV="1">
            <a:off x="7094738" y="3948008"/>
            <a:ext cx="2088232" cy="238"/>
          </a:xfrm>
          <a:prstGeom prst="line">
            <a:avLst/>
          </a:prstGeom>
          <a:ln w="38100">
            <a:solidFill>
              <a:srgbClr val="0070C0"/>
            </a:solidFill>
          </a:ln>
        </p:spPr>
        <p:style>
          <a:lnRef idx="1">
            <a:schemeClr val="accent6"/>
          </a:lnRef>
          <a:fillRef idx="0">
            <a:schemeClr val="accent6"/>
          </a:fillRef>
          <a:effectRef idx="0">
            <a:schemeClr val="accent6"/>
          </a:effectRef>
          <a:fontRef idx="minor">
            <a:schemeClr val="tx1"/>
          </a:fontRef>
        </p:style>
      </p:cxnSp>
      <p:sp>
        <p:nvSpPr>
          <p:cNvPr id="5" name="Otsikko 4">
            <a:extLst>
              <a:ext uri="{FF2B5EF4-FFF2-40B4-BE49-F238E27FC236}">
                <a16:creationId xmlns:a16="http://schemas.microsoft.com/office/drawing/2014/main" id="{63279783-C4CF-4461-BCD7-B433207E9DB7}"/>
              </a:ext>
            </a:extLst>
          </p:cNvPr>
          <p:cNvSpPr>
            <a:spLocks noGrp="1"/>
          </p:cNvSpPr>
          <p:nvPr>
            <p:ph type="title"/>
          </p:nvPr>
        </p:nvSpPr>
        <p:spPr/>
        <p:txBody>
          <a:bodyPr/>
          <a:lstStyle/>
          <a:p>
            <a:r>
              <a:rPr lang="fi-FI" dirty="0"/>
              <a:t>Liiketoiminnan tekniset järjestelmät</a:t>
            </a:r>
          </a:p>
        </p:txBody>
      </p:sp>
      <p:sp>
        <p:nvSpPr>
          <p:cNvPr id="7" name="Tekstin paikkamerkki 6">
            <a:extLst>
              <a:ext uri="{FF2B5EF4-FFF2-40B4-BE49-F238E27FC236}">
                <a16:creationId xmlns:a16="http://schemas.microsoft.com/office/drawing/2014/main" id="{C7BE2E9D-BA56-4A72-9BA9-9BD5A9C5E723}"/>
              </a:ext>
            </a:extLst>
          </p:cNvPr>
          <p:cNvSpPr>
            <a:spLocks noGrp="1"/>
          </p:cNvSpPr>
          <p:nvPr>
            <p:ph type="body" sz="quarter" idx="15"/>
          </p:nvPr>
        </p:nvSpPr>
        <p:spPr>
          <a:xfrm>
            <a:off x="706438" y="1389063"/>
            <a:ext cx="4460550" cy="514350"/>
          </a:xfrm>
        </p:spPr>
        <p:txBody>
          <a:bodyPr/>
          <a:lstStyle/>
          <a:p>
            <a:r>
              <a:rPr lang="fi-FI" dirty="0"/>
              <a:t>Taserajat ja toimitussisältö</a:t>
            </a:r>
          </a:p>
        </p:txBody>
      </p:sp>
      <p:pic>
        <p:nvPicPr>
          <p:cNvPr id="181" name="Sisällön paikkamerkki 180" descr="Tilastotiedot">
            <a:extLst>
              <a:ext uri="{FF2B5EF4-FFF2-40B4-BE49-F238E27FC236}">
                <a16:creationId xmlns:a16="http://schemas.microsoft.com/office/drawing/2014/main" id="{A9A1BBEE-3245-416F-B9D0-E197B0A33B99}"/>
              </a:ext>
            </a:extLst>
          </p:cNvPr>
          <p:cNvPicPr>
            <a:picLocks noGrp="1" noChangeAspect="1"/>
          </p:cNvPicPr>
          <p:nvPr>
            <p:ph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6499" y="2146448"/>
            <a:ext cx="268609" cy="268609"/>
          </a:xfrm>
        </p:spPr>
      </p:pic>
      <p:sp>
        <p:nvSpPr>
          <p:cNvPr id="4" name="Päivämäärän paikkamerkki 3">
            <a:extLst>
              <a:ext uri="{FF2B5EF4-FFF2-40B4-BE49-F238E27FC236}">
                <a16:creationId xmlns:a16="http://schemas.microsoft.com/office/drawing/2014/main" id="{50B0905B-322D-42EB-832E-494D191D8329}"/>
              </a:ext>
            </a:extLst>
          </p:cNvPr>
          <p:cNvSpPr>
            <a:spLocks noGrp="1"/>
          </p:cNvSpPr>
          <p:nvPr>
            <p:ph type="dt" sz="half" idx="12"/>
          </p:nvPr>
        </p:nvSpPr>
        <p:spPr/>
        <p:txBody>
          <a:bodyPr/>
          <a:lstStyle/>
          <a:p>
            <a:fld id="{1F4BD333-35C1-4ED1-B5A5-1DF888B6BC11}" type="datetime1">
              <a:rPr lang="fi-FI" smtClean="0"/>
              <a:t>17.12.2021</a:t>
            </a:fld>
            <a:endParaRPr lang="fi-FI"/>
          </a:p>
        </p:txBody>
      </p:sp>
      <p:sp>
        <p:nvSpPr>
          <p:cNvPr id="2" name="Suorakulmio 1">
            <a:extLst>
              <a:ext uri="{FF2B5EF4-FFF2-40B4-BE49-F238E27FC236}">
                <a16:creationId xmlns:a16="http://schemas.microsoft.com/office/drawing/2014/main" id="{FDF0F8B9-7081-4620-ACDA-0517A17D42C4}"/>
              </a:ext>
            </a:extLst>
          </p:cNvPr>
          <p:cNvSpPr/>
          <p:nvPr/>
        </p:nvSpPr>
        <p:spPr>
          <a:xfrm>
            <a:off x="8666213" y="2709589"/>
            <a:ext cx="3181049" cy="2835259"/>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fi-FI"/>
          </a:p>
        </p:txBody>
      </p:sp>
      <p:sp>
        <p:nvSpPr>
          <p:cNvPr id="29" name="Suorakulmio 28">
            <a:extLst>
              <a:ext uri="{FF2B5EF4-FFF2-40B4-BE49-F238E27FC236}">
                <a16:creationId xmlns:a16="http://schemas.microsoft.com/office/drawing/2014/main" id="{C482A63C-8BEC-4CF9-9371-B4653D98AAFF}"/>
              </a:ext>
            </a:extLst>
          </p:cNvPr>
          <p:cNvSpPr/>
          <p:nvPr/>
        </p:nvSpPr>
        <p:spPr>
          <a:xfrm>
            <a:off x="6480102" y="3761394"/>
            <a:ext cx="1209123" cy="445875"/>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dirty="0"/>
          </a:p>
        </p:txBody>
      </p:sp>
      <p:cxnSp>
        <p:nvCxnSpPr>
          <p:cNvPr id="28" name="Suora yhdysviiva 27">
            <a:extLst>
              <a:ext uri="{FF2B5EF4-FFF2-40B4-BE49-F238E27FC236}">
                <a16:creationId xmlns:a16="http://schemas.microsoft.com/office/drawing/2014/main" id="{87584FAE-FC80-4BB3-9945-B86DADCFDC81}"/>
              </a:ext>
            </a:extLst>
          </p:cNvPr>
          <p:cNvCxnSpPr>
            <a:cxnSpLocks/>
          </p:cNvCxnSpPr>
          <p:nvPr/>
        </p:nvCxnSpPr>
        <p:spPr>
          <a:xfrm flipV="1">
            <a:off x="10448689" y="3889922"/>
            <a:ext cx="390465" cy="1"/>
          </a:xfrm>
          <a:prstGeom prst="line">
            <a:avLst/>
          </a:prstGeom>
          <a:ln w="1905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36" name="Suora yhdysviiva 35">
            <a:extLst>
              <a:ext uri="{FF2B5EF4-FFF2-40B4-BE49-F238E27FC236}">
                <a16:creationId xmlns:a16="http://schemas.microsoft.com/office/drawing/2014/main" id="{C48FDE52-1F98-4C4D-A93A-8B72A9D8EF66}"/>
              </a:ext>
            </a:extLst>
          </p:cNvPr>
          <p:cNvCxnSpPr>
            <a:cxnSpLocks/>
          </p:cNvCxnSpPr>
          <p:nvPr/>
        </p:nvCxnSpPr>
        <p:spPr>
          <a:xfrm flipV="1">
            <a:off x="10839154" y="2853607"/>
            <a:ext cx="0" cy="1036316"/>
          </a:xfrm>
          <a:prstGeom prst="line">
            <a:avLst/>
          </a:prstGeom>
          <a:ln w="1905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41" name="Suora yhdysviiva 40">
            <a:extLst>
              <a:ext uri="{FF2B5EF4-FFF2-40B4-BE49-F238E27FC236}">
                <a16:creationId xmlns:a16="http://schemas.microsoft.com/office/drawing/2014/main" id="{A4BC9A7F-6F98-45B8-A2AB-D8608818EEB3}"/>
              </a:ext>
            </a:extLst>
          </p:cNvPr>
          <p:cNvCxnSpPr>
            <a:cxnSpLocks/>
          </p:cNvCxnSpPr>
          <p:nvPr/>
        </p:nvCxnSpPr>
        <p:spPr>
          <a:xfrm>
            <a:off x="9845503" y="2853607"/>
            <a:ext cx="999685" cy="0"/>
          </a:xfrm>
          <a:prstGeom prst="line">
            <a:avLst/>
          </a:prstGeom>
          <a:ln w="1905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45" name="Suora yhdysviiva 44">
            <a:extLst>
              <a:ext uri="{FF2B5EF4-FFF2-40B4-BE49-F238E27FC236}">
                <a16:creationId xmlns:a16="http://schemas.microsoft.com/office/drawing/2014/main" id="{D102DB38-0CC9-4A4F-A170-EC073F28DE82}"/>
              </a:ext>
            </a:extLst>
          </p:cNvPr>
          <p:cNvCxnSpPr>
            <a:cxnSpLocks/>
            <a:stCxn id="25" idx="3"/>
          </p:cNvCxnSpPr>
          <p:nvPr/>
        </p:nvCxnSpPr>
        <p:spPr>
          <a:xfrm flipV="1">
            <a:off x="10112952" y="2963211"/>
            <a:ext cx="580901" cy="3014"/>
          </a:xfrm>
          <a:prstGeom prst="line">
            <a:avLst/>
          </a:prstGeom>
          <a:ln w="19050">
            <a:solidFill>
              <a:srgbClr val="0070C0"/>
            </a:solidFill>
          </a:ln>
        </p:spPr>
        <p:style>
          <a:lnRef idx="1">
            <a:schemeClr val="accent6"/>
          </a:lnRef>
          <a:fillRef idx="0">
            <a:schemeClr val="accent6"/>
          </a:fillRef>
          <a:effectRef idx="0">
            <a:schemeClr val="accent6"/>
          </a:effectRef>
          <a:fontRef idx="minor">
            <a:schemeClr val="tx1"/>
          </a:fontRef>
        </p:style>
      </p:cxnSp>
      <p:cxnSp>
        <p:nvCxnSpPr>
          <p:cNvPr id="46" name="Suora yhdysviiva 45">
            <a:extLst>
              <a:ext uri="{FF2B5EF4-FFF2-40B4-BE49-F238E27FC236}">
                <a16:creationId xmlns:a16="http://schemas.microsoft.com/office/drawing/2014/main" id="{0E3EAAD6-668D-45E6-8281-6590AC318B1B}"/>
              </a:ext>
            </a:extLst>
          </p:cNvPr>
          <p:cNvCxnSpPr>
            <a:cxnSpLocks/>
          </p:cNvCxnSpPr>
          <p:nvPr/>
        </p:nvCxnSpPr>
        <p:spPr>
          <a:xfrm flipH="1" flipV="1">
            <a:off x="10695137" y="2963211"/>
            <a:ext cx="2" cy="1070728"/>
          </a:xfrm>
          <a:prstGeom prst="line">
            <a:avLst/>
          </a:prstGeom>
          <a:ln w="19050">
            <a:solidFill>
              <a:srgbClr val="0070C0"/>
            </a:solidFill>
          </a:ln>
        </p:spPr>
        <p:style>
          <a:lnRef idx="1">
            <a:schemeClr val="accent6"/>
          </a:lnRef>
          <a:fillRef idx="0">
            <a:schemeClr val="accent6"/>
          </a:fillRef>
          <a:effectRef idx="0">
            <a:schemeClr val="accent6"/>
          </a:effectRef>
          <a:fontRef idx="minor">
            <a:schemeClr val="tx1"/>
          </a:fontRef>
        </p:style>
      </p:cxnSp>
      <p:cxnSp>
        <p:nvCxnSpPr>
          <p:cNvPr id="48" name="Suora yhdysviiva 47">
            <a:extLst>
              <a:ext uri="{FF2B5EF4-FFF2-40B4-BE49-F238E27FC236}">
                <a16:creationId xmlns:a16="http://schemas.microsoft.com/office/drawing/2014/main" id="{F6A1E6CD-B962-4F7F-8FA0-7E086E32287D}"/>
              </a:ext>
            </a:extLst>
          </p:cNvPr>
          <p:cNvCxnSpPr>
            <a:cxnSpLocks/>
          </p:cNvCxnSpPr>
          <p:nvPr/>
        </p:nvCxnSpPr>
        <p:spPr>
          <a:xfrm flipV="1">
            <a:off x="10448689" y="4033938"/>
            <a:ext cx="246448" cy="1"/>
          </a:xfrm>
          <a:prstGeom prst="line">
            <a:avLst/>
          </a:prstGeom>
          <a:ln w="19050">
            <a:solidFill>
              <a:srgbClr val="0070C0"/>
            </a:solidFill>
          </a:ln>
        </p:spPr>
        <p:style>
          <a:lnRef idx="1">
            <a:schemeClr val="accent6"/>
          </a:lnRef>
          <a:fillRef idx="0">
            <a:schemeClr val="accent6"/>
          </a:fillRef>
          <a:effectRef idx="0">
            <a:schemeClr val="accent6"/>
          </a:effectRef>
          <a:fontRef idx="minor">
            <a:schemeClr val="tx1"/>
          </a:fontRef>
        </p:style>
      </p:cxnSp>
      <p:pic>
        <p:nvPicPr>
          <p:cNvPr id="53" name="Kuva 52">
            <a:extLst>
              <a:ext uri="{FF2B5EF4-FFF2-40B4-BE49-F238E27FC236}">
                <a16:creationId xmlns:a16="http://schemas.microsoft.com/office/drawing/2014/main" id="{8FC2732A-BBEE-4D0E-ACE6-A8B198198A69}"/>
              </a:ext>
            </a:extLst>
          </p:cNvPr>
          <p:cNvPicPr>
            <a:picLocks noChangeAspect="1"/>
          </p:cNvPicPr>
          <p:nvPr/>
        </p:nvPicPr>
        <p:blipFill rotWithShape="1">
          <a:blip r:embed="rId4" cstate="print">
            <a:biLevel thresh="75000"/>
            <a:extLst>
              <a:ext uri="{28A0092B-C50C-407E-A947-70E740481C1C}">
                <a14:useLocalDpi xmlns:a14="http://schemas.microsoft.com/office/drawing/2010/main" val="0"/>
              </a:ext>
            </a:extLst>
          </a:blip>
          <a:srcRect l="24722" t="16141" r="23373" b="15983"/>
          <a:stretch/>
        </p:blipFill>
        <p:spPr>
          <a:xfrm>
            <a:off x="11149480" y="1916832"/>
            <a:ext cx="583163" cy="762600"/>
          </a:xfrm>
          <a:prstGeom prst="rect">
            <a:avLst/>
          </a:prstGeom>
          <a:noFill/>
        </p:spPr>
      </p:pic>
      <p:cxnSp>
        <p:nvCxnSpPr>
          <p:cNvPr id="77" name="Suora yhdysviiva 76">
            <a:extLst>
              <a:ext uri="{FF2B5EF4-FFF2-40B4-BE49-F238E27FC236}">
                <a16:creationId xmlns:a16="http://schemas.microsoft.com/office/drawing/2014/main" id="{384119AB-5C7C-4506-AC6F-EA78AB904EB8}"/>
              </a:ext>
            </a:extLst>
          </p:cNvPr>
          <p:cNvCxnSpPr>
            <a:cxnSpLocks/>
          </p:cNvCxnSpPr>
          <p:nvPr/>
        </p:nvCxnSpPr>
        <p:spPr>
          <a:xfrm flipV="1">
            <a:off x="10560496" y="3094015"/>
            <a:ext cx="0" cy="2005879"/>
          </a:xfrm>
          <a:prstGeom prst="line">
            <a:avLst/>
          </a:prstGeom>
          <a:ln w="1905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81" name="Suora yhdysviiva 80">
            <a:extLst>
              <a:ext uri="{FF2B5EF4-FFF2-40B4-BE49-F238E27FC236}">
                <a16:creationId xmlns:a16="http://schemas.microsoft.com/office/drawing/2014/main" id="{21E4E4E9-2974-4608-96E4-8CA03531EE09}"/>
              </a:ext>
            </a:extLst>
          </p:cNvPr>
          <p:cNvCxnSpPr>
            <a:cxnSpLocks/>
          </p:cNvCxnSpPr>
          <p:nvPr/>
        </p:nvCxnSpPr>
        <p:spPr>
          <a:xfrm flipV="1">
            <a:off x="10009653" y="3094016"/>
            <a:ext cx="550843" cy="1"/>
          </a:xfrm>
          <a:prstGeom prst="line">
            <a:avLst/>
          </a:prstGeom>
          <a:ln w="19050">
            <a:solidFill>
              <a:srgbClr val="FFC000"/>
            </a:solidFill>
          </a:ln>
        </p:spPr>
        <p:style>
          <a:lnRef idx="1">
            <a:schemeClr val="accent6"/>
          </a:lnRef>
          <a:fillRef idx="0">
            <a:schemeClr val="accent6"/>
          </a:fillRef>
          <a:effectRef idx="0">
            <a:schemeClr val="accent6"/>
          </a:effectRef>
          <a:fontRef idx="minor">
            <a:schemeClr val="tx1"/>
          </a:fontRef>
        </p:style>
      </p:cxnSp>
      <p:sp>
        <p:nvSpPr>
          <p:cNvPr id="25" name="Suorakulmio 24">
            <a:extLst>
              <a:ext uri="{FF2B5EF4-FFF2-40B4-BE49-F238E27FC236}">
                <a16:creationId xmlns:a16="http://schemas.microsoft.com/office/drawing/2014/main" id="{A065B789-097A-4D3A-B1C0-0CF206D98475}"/>
              </a:ext>
            </a:extLst>
          </p:cNvPr>
          <p:cNvSpPr/>
          <p:nvPr/>
        </p:nvSpPr>
        <p:spPr>
          <a:xfrm>
            <a:off x="8911024" y="2781599"/>
            <a:ext cx="1201928" cy="369252"/>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fi-FI"/>
          </a:p>
        </p:txBody>
      </p:sp>
      <p:cxnSp>
        <p:nvCxnSpPr>
          <p:cNvPr id="101" name="Suora yhdysviiva 100">
            <a:extLst>
              <a:ext uri="{FF2B5EF4-FFF2-40B4-BE49-F238E27FC236}">
                <a16:creationId xmlns:a16="http://schemas.microsoft.com/office/drawing/2014/main" id="{317C1CEC-592C-4268-BFBB-3E7529A7B374}"/>
              </a:ext>
            </a:extLst>
          </p:cNvPr>
          <p:cNvCxnSpPr>
            <a:cxnSpLocks/>
            <a:endCxn id="165" idx="1"/>
          </p:cNvCxnSpPr>
          <p:nvPr/>
        </p:nvCxnSpPr>
        <p:spPr>
          <a:xfrm flipV="1">
            <a:off x="7629738" y="5185334"/>
            <a:ext cx="1281286" cy="8376"/>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sp>
        <p:nvSpPr>
          <p:cNvPr id="121" name="Suorakulmio 120">
            <a:extLst>
              <a:ext uri="{FF2B5EF4-FFF2-40B4-BE49-F238E27FC236}">
                <a16:creationId xmlns:a16="http://schemas.microsoft.com/office/drawing/2014/main" id="{D1A7FEAB-1011-4523-8D56-658CC3F4FEBE}"/>
              </a:ext>
            </a:extLst>
          </p:cNvPr>
          <p:cNvSpPr/>
          <p:nvPr/>
        </p:nvSpPr>
        <p:spPr>
          <a:xfrm>
            <a:off x="8913321" y="3770115"/>
            <a:ext cx="1290027" cy="24422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a:p>
        </p:txBody>
      </p:sp>
      <p:sp>
        <p:nvSpPr>
          <p:cNvPr id="135" name="Tekstiruutu 134">
            <a:extLst>
              <a:ext uri="{FF2B5EF4-FFF2-40B4-BE49-F238E27FC236}">
                <a16:creationId xmlns:a16="http://schemas.microsoft.com/office/drawing/2014/main" id="{6E93A831-72C2-4EF1-B8EC-42D2D7FD23C8}"/>
              </a:ext>
            </a:extLst>
          </p:cNvPr>
          <p:cNvSpPr txBox="1"/>
          <p:nvPr/>
        </p:nvSpPr>
        <p:spPr>
          <a:xfrm>
            <a:off x="8916902" y="2832406"/>
            <a:ext cx="1050259" cy="261610"/>
          </a:xfrm>
          <a:prstGeom prst="rect">
            <a:avLst/>
          </a:prstGeom>
          <a:noFill/>
        </p:spPr>
        <p:txBody>
          <a:bodyPr wrap="square" rtlCol="0">
            <a:spAutoFit/>
          </a:bodyPr>
          <a:lstStyle/>
          <a:p>
            <a:pPr algn="l"/>
            <a:r>
              <a:rPr lang="fi-FI" sz="1100" dirty="0">
                <a:solidFill>
                  <a:schemeClr val="accent1"/>
                </a:solidFill>
              </a:rPr>
              <a:t>Tilat</a:t>
            </a:r>
          </a:p>
        </p:txBody>
      </p:sp>
      <p:sp>
        <p:nvSpPr>
          <p:cNvPr id="137" name="Tekstiruutu 136">
            <a:extLst>
              <a:ext uri="{FF2B5EF4-FFF2-40B4-BE49-F238E27FC236}">
                <a16:creationId xmlns:a16="http://schemas.microsoft.com/office/drawing/2014/main" id="{E5687D9A-6CDD-40B7-BC19-5F8935CFDED5}"/>
              </a:ext>
            </a:extLst>
          </p:cNvPr>
          <p:cNvSpPr txBox="1"/>
          <p:nvPr/>
        </p:nvSpPr>
        <p:spPr>
          <a:xfrm>
            <a:off x="6514393" y="3757504"/>
            <a:ext cx="1209123" cy="430887"/>
          </a:xfrm>
          <a:prstGeom prst="rect">
            <a:avLst/>
          </a:prstGeom>
          <a:noFill/>
        </p:spPr>
        <p:txBody>
          <a:bodyPr wrap="square" rtlCol="0">
            <a:spAutoFit/>
          </a:bodyPr>
          <a:lstStyle/>
          <a:p>
            <a:pPr algn="l"/>
            <a:r>
              <a:rPr lang="fi-FI" sz="1100" dirty="0">
                <a:solidFill>
                  <a:schemeClr val="accent1"/>
                </a:solidFill>
              </a:rPr>
              <a:t>Keskitetty energiantuotanto</a:t>
            </a:r>
          </a:p>
        </p:txBody>
      </p:sp>
      <p:sp>
        <p:nvSpPr>
          <p:cNvPr id="139" name="Tekstiruutu 138">
            <a:extLst>
              <a:ext uri="{FF2B5EF4-FFF2-40B4-BE49-F238E27FC236}">
                <a16:creationId xmlns:a16="http://schemas.microsoft.com/office/drawing/2014/main" id="{2FB11C4E-63DC-4007-9F1F-711BA9BD19E7}"/>
              </a:ext>
            </a:extLst>
          </p:cNvPr>
          <p:cNvSpPr txBox="1"/>
          <p:nvPr/>
        </p:nvSpPr>
        <p:spPr>
          <a:xfrm>
            <a:off x="8906720" y="3758218"/>
            <a:ext cx="1226952" cy="261610"/>
          </a:xfrm>
          <a:prstGeom prst="rect">
            <a:avLst/>
          </a:prstGeom>
          <a:noFill/>
        </p:spPr>
        <p:txBody>
          <a:bodyPr wrap="square" rtlCol="0">
            <a:spAutoFit/>
          </a:bodyPr>
          <a:lstStyle/>
          <a:p>
            <a:pPr algn="l"/>
            <a:r>
              <a:rPr lang="fi-FI" sz="1100" dirty="0">
                <a:solidFill>
                  <a:schemeClr val="accent1"/>
                </a:solidFill>
              </a:rPr>
              <a:t>Alajakokeskus</a:t>
            </a:r>
          </a:p>
        </p:txBody>
      </p:sp>
      <p:sp>
        <p:nvSpPr>
          <p:cNvPr id="140" name="Tekstiruutu 139">
            <a:extLst>
              <a:ext uri="{FF2B5EF4-FFF2-40B4-BE49-F238E27FC236}">
                <a16:creationId xmlns:a16="http://schemas.microsoft.com/office/drawing/2014/main" id="{A01CA26E-FB0F-468C-8D5E-7019862BB7D8}"/>
              </a:ext>
            </a:extLst>
          </p:cNvPr>
          <p:cNvSpPr txBox="1"/>
          <p:nvPr/>
        </p:nvSpPr>
        <p:spPr>
          <a:xfrm>
            <a:off x="8913321" y="4209534"/>
            <a:ext cx="1301328" cy="43088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l"/>
            <a:r>
              <a:rPr lang="fi-FI" sz="1100" dirty="0">
                <a:solidFill>
                  <a:schemeClr val="accent1"/>
                </a:solidFill>
              </a:rPr>
              <a:t>Kiinteistökohtainen energiantuotanto</a:t>
            </a:r>
          </a:p>
        </p:txBody>
      </p:sp>
      <p:sp>
        <p:nvSpPr>
          <p:cNvPr id="165" name="Suorakulmio 164">
            <a:extLst>
              <a:ext uri="{FF2B5EF4-FFF2-40B4-BE49-F238E27FC236}">
                <a16:creationId xmlns:a16="http://schemas.microsoft.com/office/drawing/2014/main" id="{DA3D04F3-EE1D-4904-8BEB-4733D65520FE}"/>
              </a:ext>
            </a:extLst>
          </p:cNvPr>
          <p:cNvSpPr/>
          <p:nvPr/>
        </p:nvSpPr>
        <p:spPr>
          <a:xfrm>
            <a:off x="8911024" y="5054529"/>
            <a:ext cx="1222648" cy="26161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a:p>
        </p:txBody>
      </p:sp>
      <p:sp>
        <p:nvSpPr>
          <p:cNvPr id="166" name="Tekstiruutu 165">
            <a:extLst>
              <a:ext uri="{FF2B5EF4-FFF2-40B4-BE49-F238E27FC236}">
                <a16:creationId xmlns:a16="http://schemas.microsoft.com/office/drawing/2014/main" id="{19EA6687-546A-4A98-A176-5F510211EF70}"/>
              </a:ext>
            </a:extLst>
          </p:cNvPr>
          <p:cNvSpPr txBox="1"/>
          <p:nvPr/>
        </p:nvSpPr>
        <p:spPr>
          <a:xfrm>
            <a:off x="8892337" y="5051894"/>
            <a:ext cx="1099080" cy="261610"/>
          </a:xfrm>
          <a:prstGeom prst="rect">
            <a:avLst/>
          </a:prstGeom>
          <a:noFill/>
        </p:spPr>
        <p:txBody>
          <a:bodyPr wrap="square" rtlCol="0">
            <a:spAutoFit/>
          </a:bodyPr>
          <a:lstStyle/>
          <a:p>
            <a:pPr algn="l"/>
            <a:r>
              <a:rPr lang="fi-FI" sz="1100" dirty="0">
                <a:solidFill>
                  <a:schemeClr val="accent1"/>
                </a:solidFill>
              </a:rPr>
              <a:t>Sähkökeskus</a:t>
            </a:r>
          </a:p>
        </p:txBody>
      </p:sp>
      <p:grpSp>
        <p:nvGrpSpPr>
          <p:cNvPr id="54" name="Ryhmä 53">
            <a:extLst>
              <a:ext uri="{FF2B5EF4-FFF2-40B4-BE49-F238E27FC236}">
                <a16:creationId xmlns:a16="http://schemas.microsoft.com/office/drawing/2014/main" id="{6BC6B7F5-4160-490C-83D3-20C951CD3A63}"/>
              </a:ext>
            </a:extLst>
          </p:cNvPr>
          <p:cNvGrpSpPr>
            <a:grpSpLocks noChangeAspect="1"/>
          </p:cNvGrpSpPr>
          <p:nvPr/>
        </p:nvGrpSpPr>
        <p:grpSpPr>
          <a:xfrm>
            <a:off x="11263252" y="5043812"/>
            <a:ext cx="345506" cy="239315"/>
            <a:chOff x="10989695" y="1748272"/>
            <a:chExt cx="366089" cy="273399"/>
          </a:xfrm>
          <a:noFill/>
        </p:grpSpPr>
        <p:sp>
          <p:nvSpPr>
            <p:cNvPr id="55" name="Suorakulmio 54">
              <a:extLst>
                <a:ext uri="{FF2B5EF4-FFF2-40B4-BE49-F238E27FC236}">
                  <a16:creationId xmlns:a16="http://schemas.microsoft.com/office/drawing/2014/main" id="{296BE26B-9422-4B75-9F95-5979B73343D2}"/>
                </a:ext>
              </a:extLst>
            </p:cNvPr>
            <p:cNvSpPr/>
            <p:nvPr/>
          </p:nvSpPr>
          <p:spPr>
            <a:xfrm>
              <a:off x="10989695" y="1801837"/>
              <a:ext cx="366089" cy="219834"/>
            </a:xfrm>
            <a:prstGeom prst="rect">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6" name="Suorakulmio 55">
              <a:extLst>
                <a:ext uri="{FF2B5EF4-FFF2-40B4-BE49-F238E27FC236}">
                  <a16:creationId xmlns:a16="http://schemas.microsoft.com/office/drawing/2014/main" id="{EEB37330-8CAC-4C56-808A-1C0590F22761}"/>
                </a:ext>
              </a:extLst>
            </p:cNvPr>
            <p:cNvSpPr/>
            <p:nvPr/>
          </p:nvSpPr>
          <p:spPr>
            <a:xfrm>
              <a:off x="11020484" y="1748272"/>
              <a:ext cx="45719" cy="45719"/>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 name="Suorakulmio 56">
              <a:extLst>
                <a:ext uri="{FF2B5EF4-FFF2-40B4-BE49-F238E27FC236}">
                  <a16:creationId xmlns:a16="http://schemas.microsoft.com/office/drawing/2014/main" id="{57C84A78-41A5-4342-92A5-7AB7C7BA5D38}"/>
                </a:ext>
              </a:extLst>
            </p:cNvPr>
            <p:cNvSpPr/>
            <p:nvPr/>
          </p:nvSpPr>
          <p:spPr>
            <a:xfrm>
              <a:off x="11282016" y="1748589"/>
              <a:ext cx="45719" cy="45719"/>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 name="Salama 57">
              <a:extLst>
                <a:ext uri="{FF2B5EF4-FFF2-40B4-BE49-F238E27FC236}">
                  <a16:creationId xmlns:a16="http://schemas.microsoft.com/office/drawing/2014/main" id="{6EA42FDA-8991-49DB-8E7E-9675F1ECD53B}"/>
                </a:ext>
              </a:extLst>
            </p:cNvPr>
            <p:cNvSpPr/>
            <p:nvPr/>
          </p:nvSpPr>
          <p:spPr>
            <a:xfrm flipH="1">
              <a:off x="11083945" y="1854118"/>
              <a:ext cx="165225" cy="118394"/>
            </a:xfrm>
            <a:prstGeom prst="lightningBol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82" name="Plusmerkki 181">
            <a:extLst>
              <a:ext uri="{FF2B5EF4-FFF2-40B4-BE49-F238E27FC236}">
                <a16:creationId xmlns:a16="http://schemas.microsoft.com/office/drawing/2014/main" id="{1DF6E546-3689-47E2-B458-4D60E2553567}"/>
              </a:ext>
            </a:extLst>
          </p:cNvPr>
          <p:cNvSpPr/>
          <p:nvPr/>
        </p:nvSpPr>
        <p:spPr>
          <a:xfrm>
            <a:off x="8162232" y="2179198"/>
            <a:ext cx="181167" cy="191339"/>
          </a:xfrm>
          <a:prstGeom prst="mathPlus">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3" name="Miinusmerkki 182">
            <a:extLst>
              <a:ext uri="{FF2B5EF4-FFF2-40B4-BE49-F238E27FC236}">
                <a16:creationId xmlns:a16="http://schemas.microsoft.com/office/drawing/2014/main" id="{08015B50-6783-4E5C-8FBE-AC0476571D8C}"/>
              </a:ext>
            </a:extLst>
          </p:cNvPr>
          <p:cNvSpPr/>
          <p:nvPr/>
        </p:nvSpPr>
        <p:spPr>
          <a:xfrm>
            <a:off x="7922575" y="1988530"/>
            <a:ext cx="170316" cy="86325"/>
          </a:xfrm>
          <a:prstGeom prst="mathMinus">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4" name="Kertomerkki 183">
            <a:extLst>
              <a:ext uri="{FF2B5EF4-FFF2-40B4-BE49-F238E27FC236}">
                <a16:creationId xmlns:a16="http://schemas.microsoft.com/office/drawing/2014/main" id="{20BA7119-5A6F-4140-906D-F4566683FAF2}"/>
              </a:ext>
            </a:extLst>
          </p:cNvPr>
          <p:cNvSpPr/>
          <p:nvPr/>
        </p:nvSpPr>
        <p:spPr>
          <a:xfrm>
            <a:off x="7878162" y="2440292"/>
            <a:ext cx="214729" cy="196694"/>
          </a:xfrm>
          <a:prstGeom prst="mathMultiply">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5" name="Jakomerkki 184">
            <a:extLst>
              <a:ext uri="{FF2B5EF4-FFF2-40B4-BE49-F238E27FC236}">
                <a16:creationId xmlns:a16="http://schemas.microsoft.com/office/drawing/2014/main" id="{C3722045-0E03-4228-8E24-1DB302DD130D}"/>
              </a:ext>
            </a:extLst>
          </p:cNvPr>
          <p:cNvSpPr/>
          <p:nvPr/>
        </p:nvSpPr>
        <p:spPr>
          <a:xfrm>
            <a:off x="7629738" y="2180376"/>
            <a:ext cx="152614" cy="190161"/>
          </a:xfrm>
          <a:prstGeom prst="mathDivid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7" name="Pilvi 186">
            <a:extLst>
              <a:ext uri="{FF2B5EF4-FFF2-40B4-BE49-F238E27FC236}">
                <a16:creationId xmlns:a16="http://schemas.microsoft.com/office/drawing/2014/main" id="{F41CC215-30C2-415F-BB0E-FE77D1334FB6}"/>
              </a:ext>
            </a:extLst>
          </p:cNvPr>
          <p:cNvSpPr/>
          <p:nvPr/>
        </p:nvSpPr>
        <p:spPr>
          <a:xfrm>
            <a:off x="7530149" y="1831432"/>
            <a:ext cx="1001693" cy="962316"/>
          </a:xfrm>
          <a:prstGeom prst="cloud">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a:p>
        </p:txBody>
      </p:sp>
      <p:cxnSp>
        <p:nvCxnSpPr>
          <p:cNvPr id="189" name="Suora yhdysviiva 188">
            <a:extLst>
              <a:ext uri="{FF2B5EF4-FFF2-40B4-BE49-F238E27FC236}">
                <a16:creationId xmlns:a16="http://schemas.microsoft.com/office/drawing/2014/main" id="{95CF01DE-83FC-4E79-9A75-86BEEA87C36F}"/>
              </a:ext>
            </a:extLst>
          </p:cNvPr>
          <p:cNvCxnSpPr>
            <a:stCxn id="187" idx="0"/>
            <a:endCxn id="53" idx="1"/>
          </p:cNvCxnSpPr>
          <p:nvPr/>
        </p:nvCxnSpPr>
        <p:spPr>
          <a:xfrm flipV="1">
            <a:off x="8531007" y="2298132"/>
            <a:ext cx="2618473" cy="14458"/>
          </a:xfrm>
          <a:prstGeom prst="line">
            <a:avLst/>
          </a:prstGeom>
          <a:ln w="12700">
            <a:prstDash val="sysDash"/>
          </a:ln>
        </p:spPr>
        <p:style>
          <a:lnRef idx="1">
            <a:schemeClr val="accent6"/>
          </a:lnRef>
          <a:fillRef idx="0">
            <a:schemeClr val="accent6"/>
          </a:fillRef>
          <a:effectRef idx="0">
            <a:schemeClr val="accent6"/>
          </a:effectRef>
          <a:fontRef idx="minor">
            <a:schemeClr val="tx1"/>
          </a:fontRef>
        </p:style>
      </p:cxnSp>
      <p:cxnSp>
        <p:nvCxnSpPr>
          <p:cNvPr id="190" name="Suora yhdysviiva 189">
            <a:extLst>
              <a:ext uri="{FF2B5EF4-FFF2-40B4-BE49-F238E27FC236}">
                <a16:creationId xmlns:a16="http://schemas.microsoft.com/office/drawing/2014/main" id="{C79F9447-A860-43DC-8B5E-58B8F78401C0}"/>
              </a:ext>
            </a:extLst>
          </p:cNvPr>
          <p:cNvCxnSpPr>
            <a:cxnSpLocks/>
          </p:cNvCxnSpPr>
          <p:nvPr/>
        </p:nvCxnSpPr>
        <p:spPr>
          <a:xfrm>
            <a:off x="8528093" y="2459587"/>
            <a:ext cx="1087515" cy="389269"/>
          </a:xfrm>
          <a:prstGeom prst="line">
            <a:avLst/>
          </a:prstGeom>
          <a:ln w="12700">
            <a:prstDash val="sysDash"/>
          </a:ln>
        </p:spPr>
        <p:style>
          <a:lnRef idx="1">
            <a:schemeClr val="accent6"/>
          </a:lnRef>
          <a:fillRef idx="0">
            <a:schemeClr val="accent6"/>
          </a:fillRef>
          <a:effectRef idx="0">
            <a:schemeClr val="accent6"/>
          </a:effectRef>
          <a:fontRef idx="minor">
            <a:schemeClr val="tx1"/>
          </a:fontRef>
        </p:style>
      </p:cxnSp>
      <p:cxnSp>
        <p:nvCxnSpPr>
          <p:cNvPr id="195" name="Suora yhdysviiva 194">
            <a:extLst>
              <a:ext uri="{FF2B5EF4-FFF2-40B4-BE49-F238E27FC236}">
                <a16:creationId xmlns:a16="http://schemas.microsoft.com/office/drawing/2014/main" id="{D773392B-00E2-435C-B76E-4656F1F344AF}"/>
              </a:ext>
            </a:extLst>
          </p:cNvPr>
          <p:cNvCxnSpPr>
            <a:cxnSpLocks/>
          </p:cNvCxnSpPr>
          <p:nvPr/>
        </p:nvCxnSpPr>
        <p:spPr>
          <a:xfrm>
            <a:off x="8178852" y="2767067"/>
            <a:ext cx="497837" cy="853208"/>
          </a:xfrm>
          <a:prstGeom prst="line">
            <a:avLst/>
          </a:prstGeom>
          <a:ln w="12700">
            <a:prstDash val="sysDash"/>
          </a:ln>
        </p:spPr>
        <p:style>
          <a:lnRef idx="1">
            <a:schemeClr val="accent6"/>
          </a:lnRef>
          <a:fillRef idx="0">
            <a:schemeClr val="accent6"/>
          </a:fillRef>
          <a:effectRef idx="0">
            <a:schemeClr val="accent6"/>
          </a:effectRef>
          <a:fontRef idx="minor">
            <a:schemeClr val="tx1"/>
          </a:fontRef>
        </p:style>
      </p:cxnSp>
      <p:sp>
        <p:nvSpPr>
          <p:cNvPr id="206" name="Tekstiruutu 205">
            <a:extLst>
              <a:ext uri="{FF2B5EF4-FFF2-40B4-BE49-F238E27FC236}">
                <a16:creationId xmlns:a16="http://schemas.microsoft.com/office/drawing/2014/main" id="{2906885C-154C-453C-B44E-81FA9CDACEAA}"/>
              </a:ext>
            </a:extLst>
          </p:cNvPr>
          <p:cNvSpPr txBox="1"/>
          <p:nvPr/>
        </p:nvSpPr>
        <p:spPr>
          <a:xfrm>
            <a:off x="7251453" y="1544496"/>
            <a:ext cx="1854798" cy="261610"/>
          </a:xfrm>
          <a:prstGeom prst="rect">
            <a:avLst/>
          </a:prstGeom>
          <a:noFill/>
        </p:spPr>
        <p:txBody>
          <a:bodyPr wrap="square" rtlCol="0">
            <a:spAutoFit/>
          </a:bodyPr>
          <a:lstStyle/>
          <a:p>
            <a:pPr algn="l"/>
            <a:r>
              <a:rPr lang="fi-FI" sz="1100" dirty="0">
                <a:solidFill>
                  <a:schemeClr val="accent1"/>
                </a:solidFill>
              </a:rPr>
              <a:t>Optimointi ja tasehallinta</a:t>
            </a:r>
          </a:p>
        </p:txBody>
      </p:sp>
      <p:sp>
        <p:nvSpPr>
          <p:cNvPr id="212" name="Suorakulmio 211">
            <a:extLst>
              <a:ext uri="{FF2B5EF4-FFF2-40B4-BE49-F238E27FC236}">
                <a16:creationId xmlns:a16="http://schemas.microsoft.com/office/drawing/2014/main" id="{5BBD13D1-2674-4AF2-B8D5-5B6C4631E352}"/>
              </a:ext>
            </a:extLst>
          </p:cNvPr>
          <p:cNvSpPr/>
          <p:nvPr/>
        </p:nvSpPr>
        <p:spPr>
          <a:xfrm>
            <a:off x="6023994" y="3652146"/>
            <a:ext cx="2513750" cy="661538"/>
          </a:xfrm>
          <a:prstGeom prst="rect">
            <a:avLst/>
          </a:prstGeom>
          <a:noFill/>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fi-FI"/>
          </a:p>
        </p:txBody>
      </p:sp>
      <p:sp>
        <p:nvSpPr>
          <p:cNvPr id="213" name="Ellipsi 212">
            <a:extLst>
              <a:ext uri="{FF2B5EF4-FFF2-40B4-BE49-F238E27FC236}">
                <a16:creationId xmlns:a16="http://schemas.microsoft.com/office/drawing/2014/main" id="{15FBFDF4-D6EC-405D-BDE3-3101A727F64F}"/>
              </a:ext>
            </a:extLst>
          </p:cNvPr>
          <p:cNvSpPr/>
          <p:nvPr/>
        </p:nvSpPr>
        <p:spPr>
          <a:xfrm>
            <a:off x="6148258" y="3886438"/>
            <a:ext cx="228562" cy="210584"/>
          </a:xfrm>
          <a:prstGeom prst="ellipse">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14" name="Tekstiruutu 213">
            <a:extLst>
              <a:ext uri="{FF2B5EF4-FFF2-40B4-BE49-F238E27FC236}">
                <a16:creationId xmlns:a16="http://schemas.microsoft.com/office/drawing/2014/main" id="{4DFCF8C0-E48A-435B-95CC-232790D6D82C}"/>
              </a:ext>
            </a:extLst>
          </p:cNvPr>
          <p:cNvSpPr txBox="1"/>
          <p:nvPr/>
        </p:nvSpPr>
        <p:spPr>
          <a:xfrm>
            <a:off x="6137801" y="3855345"/>
            <a:ext cx="269467" cy="261610"/>
          </a:xfrm>
          <a:prstGeom prst="rect">
            <a:avLst/>
          </a:prstGeom>
          <a:noFill/>
        </p:spPr>
        <p:txBody>
          <a:bodyPr wrap="square" rtlCol="0">
            <a:spAutoFit/>
          </a:bodyPr>
          <a:lstStyle/>
          <a:p>
            <a:pPr algn="l"/>
            <a:r>
              <a:rPr lang="fi-FI" sz="1100" dirty="0">
                <a:solidFill>
                  <a:schemeClr val="accent1"/>
                </a:solidFill>
              </a:rPr>
              <a:t>1</a:t>
            </a:r>
          </a:p>
        </p:txBody>
      </p:sp>
      <p:sp>
        <p:nvSpPr>
          <p:cNvPr id="220" name="Ellipsi 219">
            <a:extLst>
              <a:ext uri="{FF2B5EF4-FFF2-40B4-BE49-F238E27FC236}">
                <a16:creationId xmlns:a16="http://schemas.microsoft.com/office/drawing/2014/main" id="{AAA2EFD7-8478-4489-A225-A1747E5934F9}"/>
              </a:ext>
            </a:extLst>
          </p:cNvPr>
          <p:cNvSpPr/>
          <p:nvPr/>
        </p:nvSpPr>
        <p:spPr>
          <a:xfrm>
            <a:off x="8914317" y="3492510"/>
            <a:ext cx="228562" cy="210584"/>
          </a:xfrm>
          <a:prstGeom prst="ellipse">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1" name="Tekstiruutu 220">
            <a:extLst>
              <a:ext uri="{FF2B5EF4-FFF2-40B4-BE49-F238E27FC236}">
                <a16:creationId xmlns:a16="http://schemas.microsoft.com/office/drawing/2014/main" id="{EA64BDC5-22FC-41CA-8860-E26944C46DAE}"/>
              </a:ext>
            </a:extLst>
          </p:cNvPr>
          <p:cNvSpPr txBox="1"/>
          <p:nvPr/>
        </p:nvSpPr>
        <p:spPr>
          <a:xfrm>
            <a:off x="8906720" y="3466997"/>
            <a:ext cx="269467" cy="261610"/>
          </a:xfrm>
          <a:prstGeom prst="rect">
            <a:avLst/>
          </a:prstGeom>
          <a:noFill/>
        </p:spPr>
        <p:txBody>
          <a:bodyPr wrap="square" rtlCol="0">
            <a:spAutoFit/>
          </a:bodyPr>
          <a:lstStyle/>
          <a:p>
            <a:pPr algn="l"/>
            <a:r>
              <a:rPr lang="fi-FI" sz="1100" dirty="0">
                <a:solidFill>
                  <a:schemeClr val="accent1"/>
                </a:solidFill>
              </a:rPr>
              <a:t>2</a:t>
            </a:r>
          </a:p>
        </p:txBody>
      </p:sp>
      <p:sp>
        <p:nvSpPr>
          <p:cNvPr id="222" name="Suorakulmio 221">
            <a:extLst>
              <a:ext uri="{FF2B5EF4-FFF2-40B4-BE49-F238E27FC236}">
                <a16:creationId xmlns:a16="http://schemas.microsoft.com/office/drawing/2014/main" id="{4AB2B953-4278-4862-BEB4-E6C2C46FA5CC}"/>
              </a:ext>
            </a:extLst>
          </p:cNvPr>
          <p:cNvSpPr/>
          <p:nvPr/>
        </p:nvSpPr>
        <p:spPr>
          <a:xfrm>
            <a:off x="8777238" y="3400853"/>
            <a:ext cx="1665417" cy="1493260"/>
          </a:xfrm>
          <a:prstGeom prst="rect">
            <a:avLst/>
          </a:prstGeom>
          <a:noFill/>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fi-FI"/>
          </a:p>
        </p:txBody>
      </p:sp>
      <p:sp>
        <p:nvSpPr>
          <p:cNvPr id="223" name="Sisällön paikkamerkki 3">
            <a:extLst>
              <a:ext uri="{FF2B5EF4-FFF2-40B4-BE49-F238E27FC236}">
                <a16:creationId xmlns:a16="http://schemas.microsoft.com/office/drawing/2014/main" id="{E7EADC54-FB9A-4CF4-8B6A-770E557093BA}"/>
              </a:ext>
            </a:extLst>
          </p:cNvPr>
          <p:cNvSpPr txBox="1">
            <a:spLocks/>
          </p:cNvSpPr>
          <p:nvPr/>
        </p:nvSpPr>
        <p:spPr>
          <a:xfrm>
            <a:off x="706608" y="1988840"/>
            <a:ext cx="5353796" cy="4223344"/>
          </a:xfrm>
          <a:prstGeom prst="rect">
            <a:avLst/>
          </a:prstGeom>
        </p:spPr>
        <p:txBody>
          <a:bodyPr/>
          <a:lstStyle>
            <a:lvl1pPr marL="457189" indent="-457189"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2400" kern="1200">
                <a:solidFill>
                  <a:srgbClr val="5A5A5A"/>
                </a:solidFill>
                <a:latin typeface="+mn-lt"/>
                <a:ea typeface="+mn-ea"/>
                <a:cs typeface="+mn-cs"/>
              </a:defRPr>
            </a:lvl1pPr>
            <a:lvl2pPr marL="990575" indent="-380990"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2200" kern="1200">
                <a:solidFill>
                  <a:srgbClr val="5A5A5A"/>
                </a:solidFill>
                <a:latin typeface="+mn-lt"/>
                <a:ea typeface="+mn-ea"/>
                <a:cs typeface="+mn-cs"/>
              </a:defRPr>
            </a:lvl2pPr>
            <a:lvl3pPr marL="1523962" indent="-304792"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2000" kern="1200">
                <a:solidFill>
                  <a:srgbClr val="5A5A5A"/>
                </a:solidFill>
                <a:latin typeface="+mn-lt"/>
                <a:ea typeface="+mn-ea"/>
                <a:cs typeface="+mn-cs"/>
              </a:defRPr>
            </a:lvl3pPr>
            <a:lvl4pPr marL="2133547" indent="-304792"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1800" kern="1200">
                <a:solidFill>
                  <a:srgbClr val="5A5A5A"/>
                </a:solidFill>
                <a:latin typeface="+mn-lt"/>
                <a:ea typeface="+mn-ea"/>
                <a:cs typeface="+mn-cs"/>
              </a:defRPr>
            </a:lvl4pPr>
            <a:lvl5pPr marL="2743131" indent="-304792"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1800" kern="1200">
                <a:solidFill>
                  <a:srgbClr val="5A5A5A"/>
                </a:solidFill>
                <a:latin typeface="+mn-lt"/>
                <a:ea typeface="+mn-ea"/>
                <a:cs typeface="+mn-cs"/>
              </a:defRPr>
            </a:lvl5pPr>
            <a:lvl6pPr marL="3352716" indent="-304792" algn="l" defTabSz="609585" rtl="0" eaLnBrk="1" latinLnBrk="0" hangingPunct="1">
              <a:spcBef>
                <a:spcPct val="20000"/>
              </a:spcBef>
              <a:buClr>
                <a:schemeClr val="accent6"/>
              </a:buClr>
              <a:buFont typeface="Arial" panose="020B0604020202020204" pitchFamily="34" charset="0"/>
              <a:buChar char="•"/>
              <a:defRPr sz="1800" kern="1200">
                <a:solidFill>
                  <a:schemeClr val="accent1"/>
                </a:solidFill>
                <a:latin typeface="+mn-lt"/>
                <a:ea typeface="+mn-ea"/>
                <a:cs typeface="+mn-cs"/>
              </a:defRPr>
            </a:lvl6pPr>
            <a:lvl7pPr marL="4114709" indent="-457200" algn="l" defTabSz="609585" rtl="0" eaLnBrk="1" latinLnBrk="0" hangingPunct="1">
              <a:spcBef>
                <a:spcPct val="20000"/>
              </a:spcBef>
              <a:buClr>
                <a:schemeClr val="accent6"/>
              </a:buClr>
              <a:buFont typeface="Arial" panose="020B0604020202020204" pitchFamily="34" charset="0"/>
              <a:buChar char="•"/>
              <a:defRPr sz="1800" kern="1200">
                <a:solidFill>
                  <a:schemeClr val="accent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28600" indent="-228600">
              <a:spcAft>
                <a:spcPts val="600"/>
              </a:spcAft>
              <a:buFont typeface="Arial" panose="020B0604020202020204" pitchFamily="34" charset="0"/>
              <a:buAutoNum type="arabicPeriod"/>
            </a:pPr>
            <a:r>
              <a:rPr lang="fi-FI" sz="1050" dirty="0"/>
              <a:t>Perinteinen, keskitetty energiantuotanto</a:t>
            </a:r>
          </a:p>
          <a:p>
            <a:pPr marL="761986" lvl="1" indent="-228600">
              <a:spcAft>
                <a:spcPts val="600"/>
              </a:spcAft>
            </a:pPr>
            <a:r>
              <a:rPr lang="fi-FI" sz="900" dirty="0"/>
              <a:t>Energian toimittajan toimitusrajaan kuuluu keskitetty energiantuotanto ja lämmityksen ja jäähdytyksen alueverkot.</a:t>
            </a:r>
          </a:p>
          <a:p>
            <a:pPr marL="761986" lvl="1" indent="-228600">
              <a:spcAft>
                <a:spcPts val="600"/>
              </a:spcAft>
            </a:pPr>
            <a:r>
              <a:rPr lang="fi-FI" sz="900" dirty="0"/>
              <a:t>Lisäksi toimitusrajaan voi sisältyä kiinteistöjen alajakokeskukset, mutta perinteinen toimitusraja on kiinteistöjen tiloissa sijaitseva mittauskeskus</a:t>
            </a:r>
          </a:p>
          <a:p>
            <a:pPr marL="761986" lvl="1" indent="-228600">
              <a:spcAft>
                <a:spcPts val="600"/>
              </a:spcAft>
            </a:pPr>
            <a:r>
              <a:rPr lang="fi-FI" sz="900" dirty="0"/>
              <a:t>Toimitusraja voidaan joissain tapauksissa jättää jopa korttelitasolle, jolloin korttelitason energiaverkkojen omistus ja operointivastuu jäisi kiinteistöjen omistajalle/-</a:t>
            </a:r>
            <a:r>
              <a:rPr lang="fi-FI" sz="900" dirty="0" err="1"/>
              <a:t>ille</a:t>
            </a:r>
            <a:r>
              <a:rPr lang="fi-FI" sz="900" dirty="0"/>
              <a:t>. Tämä lähtökohtaisesti monimutkaistaa omistusta ja operointia, sillä korttelit tulevat koostumaan useista eri toimijoista ja omistajista, jolloin yhteisten kortteliverkkojen omistuksesta pitäisi sopia eri toimijoiden kesken. Jako kortteli- ja alueverkkoihin ei tuo lähtökohtaisesti säästöjä, päinvastoin, tarvitaan lisäinvestointeja (lämmönsiirtimiä, venttiileitä ja pumppuja) ja hävitään lämpötilatasossa (vaikuttaa lämpöpumppujen käyttökustannuksiin), jos kortteliverkko jaetaan pääalueverkosta lämmönsiirtimellä. </a:t>
            </a:r>
          </a:p>
          <a:p>
            <a:pPr marL="761986" lvl="1" indent="-228600">
              <a:spcAft>
                <a:spcPts val="600"/>
              </a:spcAft>
            </a:pPr>
            <a:r>
              <a:rPr lang="fi-FI" sz="900" dirty="0"/>
              <a:t>Toimitukseen kuuluu energian seuranta</a:t>
            </a:r>
          </a:p>
          <a:p>
            <a:pPr marL="228600" indent="-228600">
              <a:spcAft>
                <a:spcPts val="600"/>
              </a:spcAft>
              <a:buFont typeface="Arial" panose="020B0604020202020204" pitchFamily="34" charset="0"/>
              <a:buAutoNum type="arabicPeriod"/>
            </a:pPr>
            <a:r>
              <a:rPr lang="fi-FI" sz="1050" dirty="0"/>
              <a:t>Taserajan tuominen teknisiin tiloihin</a:t>
            </a:r>
          </a:p>
          <a:p>
            <a:pPr marL="761986" lvl="1" indent="-228600">
              <a:spcAft>
                <a:spcPts val="600"/>
              </a:spcAft>
            </a:pPr>
            <a:r>
              <a:rPr lang="fi-FI" sz="900" dirty="0"/>
              <a:t>Toimitusraja tuodaan kiinteistöjen sisälle, jolloin energiantoimittaja investoi ja operoi alajakokeskuksia ja mahdollisesti kiinteistökohtaista energiantuotantoa</a:t>
            </a:r>
          </a:p>
          <a:p>
            <a:pPr marL="761986" lvl="1" indent="-228600">
              <a:spcAft>
                <a:spcPts val="600"/>
              </a:spcAft>
            </a:pPr>
            <a:r>
              <a:rPr lang="fi-FI" sz="900" dirty="0"/>
              <a:t>Toimitukseen voi kuulua myös esim. aurinkoenergiajärjestelmä ja sen akun investoinnit ja operointi</a:t>
            </a:r>
          </a:p>
          <a:p>
            <a:pPr marL="228600" indent="-228600">
              <a:spcAft>
                <a:spcPts val="600"/>
              </a:spcAft>
              <a:buFont typeface="Arial" panose="020B0604020202020204" pitchFamily="34" charset="0"/>
              <a:buAutoNum type="arabicPeriod"/>
            </a:pPr>
            <a:r>
              <a:rPr lang="fi-FI" sz="1050" dirty="0"/>
              <a:t>Toiminnan laajentaminen perinteisten palvelujen ulkopuolelle</a:t>
            </a:r>
          </a:p>
          <a:p>
            <a:pPr marL="761986" lvl="1" indent="-228600">
              <a:spcAft>
                <a:spcPts val="600"/>
              </a:spcAft>
            </a:pPr>
            <a:r>
              <a:rPr lang="fi-FI" sz="900" dirty="0"/>
              <a:t>Lämmön ja sähkön tehonhallintapalvelu, sähkön tasehallinta ja sähköjärjestelmien operointi, virtuaalivoimalaitospalvelut</a:t>
            </a:r>
          </a:p>
          <a:p>
            <a:pPr marL="761986" lvl="1" indent="-228600">
              <a:spcAft>
                <a:spcPts val="600"/>
              </a:spcAft>
            </a:pPr>
            <a:r>
              <a:rPr lang="fi-FI" sz="900" dirty="0"/>
              <a:t>Olosuhdepalvelut, esimerkiksi lämpötila, valaistus, ilmanvaihto</a:t>
            </a:r>
          </a:p>
          <a:p>
            <a:pPr marL="228600" indent="-228600">
              <a:spcAft>
                <a:spcPts val="600"/>
              </a:spcAft>
              <a:buFont typeface="Arial" panose="020B0604020202020204" pitchFamily="34" charset="0"/>
              <a:buAutoNum type="arabicPeriod"/>
            </a:pPr>
            <a:endParaRPr lang="fi-FI" sz="900" dirty="0"/>
          </a:p>
        </p:txBody>
      </p:sp>
      <p:sp>
        <p:nvSpPr>
          <p:cNvPr id="224" name="Ellipsi 223">
            <a:extLst>
              <a:ext uri="{FF2B5EF4-FFF2-40B4-BE49-F238E27FC236}">
                <a16:creationId xmlns:a16="http://schemas.microsoft.com/office/drawing/2014/main" id="{EBD6ED58-5C7A-4446-9BBB-32C00447E2E7}"/>
              </a:ext>
            </a:extLst>
          </p:cNvPr>
          <p:cNvSpPr/>
          <p:nvPr/>
        </p:nvSpPr>
        <p:spPr>
          <a:xfrm>
            <a:off x="7190519" y="2139939"/>
            <a:ext cx="228562" cy="210584"/>
          </a:xfrm>
          <a:prstGeom prst="ellipse">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5" name="Tekstiruutu 224">
            <a:extLst>
              <a:ext uri="{FF2B5EF4-FFF2-40B4-BE49-F238E27FC236}">
                <a16:creationId xmlns:a16="http://schemas.microsoft.com/office/drawing/2014/main" id="{012D474D-D093-4577-8EF1-F4ECA799CE84}"/>
              </a:ext>
            </a:extLst>
          </p:cNvPr>
          <p:cNvSpPr txBox="1"/>
          <p:nvPr/>
        </p:nvSpPr>
        <p:spPr>
          <a:xfrm>
            <a:off x="7176333" y="2108927"/>
            <a:ext cx="269467" cy="261610"/>
          </a:xfrm>
          <a:prstGeom prst="rect">
            <a:avLst/>
          </a:prstGeom>
          <a:noFill/>
        </p:spPr>
        <p:txBody>
          <a:bodyPr wrap="square" rtlCol="0">
            <a:spAutoFit/>
          </a:bodyPr>
          <a:lstStyle/>
          <a:p>
            <a:pPr algn="l"/>
            <a:r>
              <a:rPr lang="fi-FI" sz="1100" dirty="0">
                <a:solidFill>
                  <a:schemeClr val="accent1"/>
                </a:solidFill>
              </a:rPr>
              <a:t>3</a:t>
            </a:r>
          </a:p>
        </p:txBody>
      </p:sp>
      <p:sp>
        <p:nvSpPr>
          <p:cNvPr id="239" name="Suorakulmio 238">
            <a:extLst>
              <a:ext uri="{FF2B5EF4-FFF2-40B4-BE49-F238E27FC236}">
                <a16:creationId xmlns:a16="http://schemas.microsoft.com/office/drawing/2014/main" id="{90085066-70C5-4F60-97D4-4829A7DA9480}"/>
              </a:ext>
            </a:extLst>
          </p:cNvPr>
          <p:cNvSpPr/>
          <p:nvPr/>
        </p:nvSpPr>
        <p:spPr>
          <a:xfrm>
            <a:off x="11090046" y="1572296"/>
            <a:ext cx="679819" cy="3873599"/>
          </a:xfrm>
          <a:prstGeom prst="rect">
            <a:avLst/>
          </a:prstGeom>
          <a:noFill/>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fi-FI"/>
          </a:p>
        </p:txBody>
      </p:sp>
      <p:sp>
        <p:nvSpPr>
          <p:cNvPr id="240" name="Ellipsi 239">
            <a:extLst>
              <a:ext uri="{FF2B5EF4-FFF2-40B4-BE49-F238E27FC236}">
                <a16:creationId xmlns:a16="http://schemas.microsoft.com/office/drawing/2014/main" id="{57FEC32C-F2F3-4E74-AC47-EE01A2ABEEF7}"/>
              </a:ext>
            </a:extLst>
          </p:cNvPr>
          <p:cNvSpPr/>
          <p:nvPr/>
        </p:nvSpPr>
        <p:spPr>
          <a:xfrm>
            <a:off x="11379614" y="1675301"/>
            <a:ext cx="228562" cy="210584"/>
          </a:xfrm>
          <a:prstGeom prst="ellipse">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41" name="Tekstiruutu 240">
            <a:extLst>
              <a:ext uri="{FF2B5EF4-FFF2-40B4-BE49-F238E27FC236}">
                <a16:creationId xmlns:a16="http://schemas.microsoft.com/office/drawing/2014/main" id="{F33B3D3E-DF2D-434F-8060-7A1EC8C10914}"/>
              </a:ext>
            </a:extLst>
          </p:cNvPr>
          <p:cNvSpPr txBox="1"/>
          <p:nvPr/>
        </p:nvSpPr>
        <p:spPr>
          <a:xfrm>
            <a:off x="11368550" y="1656379"/>
            <a:ext cx="269467" cy="261610"/>
          </a:xfrm>
          <a:prstGeom prst="rect">
            <a:avLst/>
          </a:prstGeom>
          <a:noFill/>
        </p:spPr>
        <p:txBody>
          <a:bodyPr wrap="square" rtlCol="0">
            <a:spAutoFit/>
          </a:bodyPr>
          <a:lstStyle/>
          <a:p>
            <a:pPr algn="l"/>
            <a:r>
              <a:rPr lang="fi-FI" sz="1100" dirty="0">
                <a:solidFill>
                  <a:schemeClr val="accent1"/>
                </a:solidFill>
              </a:rPr>
              <a:t>2</a:t>
            </a:r>
          </a:p>
        </p:txBody>
      </p:sp>
      <p:pic>
        <p:nvPicPr>
          <p:cNvPr id="243" name="Kuva 242" descr="Mittari">
            <a:extLst>
              <a:ext uri="{FF2B5EF4-FFF2-40B4-BE49-F238E27FC236}">
                <a16:creationId xmlns:a16="http://schemas.microsoft.com/office/drawing/2014/main" id="{95D5CA71-0BBD-4B6B-80BC-2746A6D9FB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42184" y="3755148"/>
            <a:ext cx="222956" cy="222956"/>
          </a:xfrm>
          <a:prstGeom prst="rect">
            <a:avLst/>
          </a:prstGeom>
        </p:spPr>
      </p:pic>
      <p:pic>
        <p:nvPicPr>
          <p:cNvPr id="6" name="Kuva 5" descr="Lämpömittari">
            <a:extLst>
              <a:ext uri="{FF2B5EF4-FFF2-40B4-BE49-F238E27FC236}">
                <a16:creationId xmlns:a16="http://schemas.microsoft.com/office/drawing/2014/main" id="{C8EBDC5C-4256-4901-9235-CAFCC2B1072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36449" y="2830249"/>
            <a:ext cx="265924" cy="265924"/>
          </a:xfrm>
          <a:prstGeom prst="rect">
            <a:avLst/>
          </a:prstGeom>
        </p:spPr>
      </p:pic>
    </p:spTree>
    <p:extLst>
      <p:ext uri="{BB962C8B-B14F-4D97-AF65-F5344CB8AC3E}">
        <p14:creationId xmlns:p14="http://schemas.microsoft.com/office/powerpoint/2010/main" val="221198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6EFF4A-B897-4877-97B6-AC9A1B103B75}"/>
              </a:ext>
            </a:extLst>
          </p:cNvPr>
          <p:cNvSpPr>
            <a:spLocks noGrp="1"/>
          </p:cNvSpPr>
          <p:nvPr>
            <p:ph type="dt" sz="half" idx="10"/>
          </p:nvPr>
        </p:nvSpPr>
        <p:spPr/>
        <p:txBody>
          <a:bodyPr/>
          <a:lstStyle/>
          <a:p>
            <a:fld id="{E88DE579-27C9-49AF-8030-A4537CFD29EB}" type="datetime1">
              <a:rPr lang="fi-FI" smtClean="0"/>
              <a:t>17.12.2021</a:t>
            </a:fld>
            <a:endParaRPr lang="fi-FI"/>
          </a:p>
        </p:txBody>
      </p:sp>
      <p:sp>
        <p:nvSpPr>
          <p:cNvPr id="5" name="Ellipsi 4">
            <a:extLst>
              <a:ext uri="{FF2B5EF4-FFF2-40B4-BE49-F238E27FC236}">
                <a16:creationId xmlns:a16="http://schemas.microsoft.com/office/drawing/2014/main" id="{EA40183D-483D-4F6C-86D7-DF0C2832C8AF}"/>
              </a:ext>
            </a:extLst>
          </p:cNvPr>
          <p:cNvSpPr/>
          <p:nvPr/>
        </p:nvSpPr>
        <p:spPr>
          <a:xfrm>
            <a:off x="2602262" y="1444702"/>
            <a:ext cx="2786349" cy="2786349"/>
          </a:xfrm>
          <a:prstGeom prst="ellipse">
            <a:avLst/>
          </a:prstGeom>
          <a:solidFill>
            <a:schemeClr val="accent3">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 name="Ellipsi 5">
            <a:extLst>
              <a:ext uri="{FF2B5EF4-FFF2-40B4-BE49-F238E27FC236}">
                <a16:creationId xmlns:a16="http://schemas.microsoft.com/office/drawing/2014/main" id="{0310E15F-E218-4E82-B0B7-39B01B3FC29C}"/>
              </a:ext>
            </a:extLst>
          </p:cNvPr>
          <p:cNvSpPr/>
          <p:nvPr/>
        </p:nvSpPr>
        <p:spPr>
          <a:xfrm>
            <a:off x="3503715" y="3083058"/>
            <a:ext cx="2786349" cy="2786349"/>
          </a:xfrm>
          <a:prstGeom prst="ellipse">
            <a:avLst/>
          </a:prstGeom>
          <a:solidFill>
            <a:schemeClr val="accent3">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758BBE0A-34C8-440F-AC63-0DC10AA471E8}"/>
              </a:ext>
            </a:extLst>
          </p:cNvPr>
          <p:cNvSpPr/>
          <p:nvPr/>
        </p:nvSpPr>
        <p:spPr>
          <a:xfrm>
            <a:off x="4470722" y="1455026"/>
            <a:ext cx="2786349" cy="2786349"/>
          </a:xfrm>
          <a:prstGeom prst="ellipse">
            <a:avLst/>
          </a:prstGeom>
          <a:solidFill>
            <a:schemeClr val="accent3">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8" name="Kuva 7">
            <a:extLst>
              <a:ext uri="{FF2B5EF4-FFF2-40B4-BE49-F238E27FC236}">
                <a16:creationId xmlns:a16="http://schemas.microsoft.com/office/drawing/2014/main" id="{83E8BAE4-F719-4F41-859B-52A38D38DA93}"/>
              </a:ext>
            </a:extLst>
          </p:cNvPr>
          <p:cNvPicPr>
            <a:picLocks noChangeAspect="1"/>
          </p:cNvPicPr>
          <p:nvPr/>
        </p:nvPicPr>
        <p:blipFill>
          <a:blip r:embed="rId3">
            <a:clrChange>
              <a:clrFrom>
                <a:srgbClr val="FFFFFF"/>
              </a:clrFrom>
              <a:clrTo>
                <a:srgbClr val="FFFFFF">
                  <a:alpha val="0"/>
                </a:srgbClr>
              </a:clrTo>
            </a:clrChange>
            <a:biLevel thresh="75000"/>
            <a:extLst>
              <a:ext uri="{28A0092B-C50C-407E-A947-70E740481C1C}">
                <a14:useLocalDpi xmlns:a14="http://schemas.microsoft.com/office/drawing/2010/main" val="0"/>
              </a:ext>
            </a:extLst>
          </a:blip>
          <a:stretch>
            <a:fillRect/>
          </a:stretch>
        </p:blipFill>
        <p:spPr>
          <a:xfrm>
            <a:off x="3173427" y="2201814"/>
            <a:ext cx="726131" cy="576064"/>
          </a:xfrm>
          <a:prstGeom prst="rect">
            <a:avLst/>
          </a:prstGeom>
        </p:spPr>
      </p:pic>
      <p:pic>
        <p:nvPicPr>
          <p:cNvPr id="9" name="Kuva 8">
            <a:extLst>
              <a:ext uri="{FF2B5EF4-FFF2-40B4-BE49-F238E27FC236}">
                <a16:creationId xmlns:a16="http://schemas.microsoft.com/office/drawing/2014/main" id="{C65ED35C-3FB9-45AD-8B3B-D603A974C554}"/>
              </a:ext>
            </a:extLst>
          </p:cNvPr>
          <p:cNvPicPr>
            <a:picLocks noChangeAspect="1"/>
          </p:cNvPicPr>
          <p:nvPr/>
        </p:nvPicPr>
        <p:blipFill>
          <a:blip r:embed="rId3">
            <a:clrChange>
              <a:clrFrom>
                <a:srgbClr val="FFFFFF"/>
              </a:clrFrom>
              <a:clrTo>
                <a:srgbClr val="FFFFFF">
                  <a:alpha val="0"/>
                </a:srgbClr>
              </a:clrTo>
            </a:clrChange>
            <a:biLevel thresh="75000"/>
            <a:extLst>
              <a:ext uri="{28A0092B-C50C-407E-A947-70E740481C1C}">
                <a14:useLocalDpi xmlns:a14="http://schemas.microsoft.com/office/drawing/2010/main" val="0"/>
              </a:ext>
            </a:extLst>
          </a:blip>
          <a:stretch>
            <a:fillRect/>
          </a:stretch>
        </p:blipFill>
        <p:spPr>
          <a:xfrm>
            <a:off x="3821426" y="1787270"/>
            <a:ext cx="762063" cy="604570"/>
          </a:xfrm>
          <a:prstGeom prst="rect">
            <a:avLst/>
          </a:prstGeom>
        </p:spPr>
      </p:pic>
      <p:sp>
        <p:nvSpPr>
          <p:cNvPr id="10" name="Tekstiruutu 9">
            <a:extLst>
              <a:ext uri="{FF2B5EF4-FFF2-40B4-BE49-F238E27FC236}">
                <a16:creationId xmlns:a16="http://schemas.microsoft.com/office/drawing/2014/main" id="{FB3784D3-39F4-48B8-A8ED-81A2BF246FDF}"/>
              </a:ext>
            </a:extLst>
          </p:cNvPr>
          <p:cNvSpPr txBox="1"/>
          <p:nvPr/>
        </p:nvSpPr>
        <p:spPr>
          <a:xfrm>
            <a:off x="706608" y="1155205"/>
            <a:ext cx="2531610" cy="954107"/>
          </a:xfrm>
          <a:prstGeom prst="rect">
            <a:avLst/>
          </a:prstGeom>
          <a:noFill/>
        </p:spPr>
        <p:txBody>
          <a:bodyPr wrap="square" rtlCol="0">
            <a:spAutoFit/>
          </a:bodyPr>
          <a:lstStyle/>
          <a:p>
            <a:r>
              <a:rPr lang="fi-FI" sz="1400" b="1" dirty="0"/>
              <a:t>Energian hankinta </a:t>
            </a:r>
          </a:p>
          <a:p>
            <a:pPr marL="171450" indent="-171450">
              <a:buFont typeface="Arial" panose="020B0604020202020204" pitchFamily="34" charset="0"/>
              <a:buChar char="•"/>
            </a:pPr>
            <a:r>
              <a:rPr lang="fi-FI" sz="1400" dirty="0"/>
              <a:t>Alueen ulkopuolelta hankittava energia</a:t>
            </a:r>
          </a:p>
          <a:p>
            <a:pPr marL="171450" indent="-171450">
              <a:buFont typeface="Arial" panose="020B0604020202020204" pitchFamily="34" charset="0"/>
              <a:buChar char="•"/>
            </a:pPr>
            <a:r>
              <a:rPr lang="fi-FI" sz="1400" dirty="0"/>
              <a:t>Perinteinen liittymäraja</a:t>
            </a:r>
          </a:p>
        </p:txBody>
      </p:sp>
      <p:sp>
        <p:nvSpPr>
          <p:cNvPr id="11" name="Tekstiruutu 10">
            <a:extLst>
              <a:ext uri="{FF2B5EF4-FFF2-40B4-BE49-F238E27FC236}">
                <a16:creationId xmlns:a16="http://schemas.microsoft.com/office/drawing/2014/main" id="{5CF39B45-E8C8-4542-9E8F-1328C668C883}"/>
              </a:ext>
            </a:extLst>
          </p:cNvPr>
          <p:cNvSpPr txBox="1"/>
          <p:nvPr/>
        </p:nvSpPr>
        <p:spPr>
          <a:xfrm>
            <a:off x="7249755" y="1124726"/>
            <a:ext cx="3279408" cy="523220"/>
          </a:xfrm>
          <a:prstGeom prst="rect">
            <a:avLst/>
          </a:prstGeom>
          <a:noFill/>
        </p:spPr>
        <p:txBody>
          <a:bodyPr wrap="square" rtlCol="0">
            <a:spAutoFit/>
          </a:bodyPr>
          <a:lstStyle/>
          <a:p>
            <a:r>
              <a:rPr lang="fi-FI" sz="1400" b="1" dirty="0"/>
              <a:t>Alueellinen energiajärjestelmä</a:t>
            </a:r>
          </a:p>
          <a:p>
            <a:endParaRPr lang="fi-FI" sz="1400" b="1" dirty="0"/>
          </a:p>
        </p:txBody>
      </p:sp>
      <p:sp>
        <p:nvSpPr>
          <p:cNvPr id="12" name="Tekstiruutu 11">
            <a:extLst>
              <a:ext uri="{FF2B5EF4-FFF2-40B4-BE49-F238E27FC236}">
                <a16:creationId xmlns:a16="http://schemas.microsoft.com/office/drawing/2014/main" id="{306A7ECD-FF00-4B49-AC62-795B9F1788E1}"/>
              </a:ext>
            </a:extLst>
          </p:cNvPr>
          <p:cNvSpPr txBox="1"/>
          <p:nvPr/>
        </p:nvSpPr>
        <p:spPr>
          <a:xfrm>
            <a:off x="2862437" y="2240455"/>
            <a:ext cx="713025" cy="341632"/>
          </a:xfrm>
          <a:prstGeom prst="rect">
            <a:avLst/>
          </a:prstGeom>
          <a:noFill/>
        </p:spPr>
        <p:txBody>
          <a:bodyPr wrap="square" rtlCol="0">
            <a:spAutoFit/>
          </a:bodyPr>
          <a:lstStyle/>
          <a:p>
            <a:pPr>
              <a:lnSpc>
                <a:spcPct val="90000"/>
              </a:lnSpc>
            </a:pPr>
            <a:r>
              <a:rPr lang="fi-FI" sz="900" dirty="0"/>
              <a:t>Sähkön myyjä(t)</a:t>
            </a:r>
          </a:p>
        </p:txBody>
      </p:sp>
      <p:pic>
        <p:nvPicPr>
          <p:cNvPr id="13" name="Kuva 12">
            <a:extLst>
              <a:ext uri="{FF2B5EF4-FFF2-40B4-BE49-F238E27FC236}">
                <a16:creationId xmlns:a16="http://schemas.microsoft.com/office/drawing/2014/main" id="{33F7731E-A4CC-43E7-851B-CEFA4263899C}"/>
              </a:ext>
            </a:extLst>
          </p:cNvPr>
          <p:cNvPicPr>
            <a:picLocks noChangeAspect="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570373" y="4729128"/>
            <a:ext cx="598874" cy="475107"/>
          </a:xfrm>
          <a:prstGeom prst="rect">
            <a:avLst/>
          </a:prstGeom>
        </p:spPr>
      </p:pic>
      <p:pic>
        <p:nvPicPr>
          <p:cNvPr id="14" name="Kuva 13">
            <a:extLst>
              <a:ext uri="{FF2B5EF4-FFF2-40B4-BE49-F238E27FC236}">
                <a16:creationId xmlns:a16="http://schemas.microsoft.com/office/drawing/2014/main" id="{484BCBA8-3B76-47EB-82B1-BDFA2709B2DC}"/>
              </a:ext>
            </a:extLst>
          </p:cNvPr>
          <p:cNvPicPr>
            <a:picLocks noChangeAspect="1"/>
          </p:cNvPicPr>
          <p:nvPr/>
        </p:nvPicPr>
        <p:blipFill>
          <a:blip r:embed="rId4"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tretch>
            <a:fillRect/>
          </a:stretch>
        </p:blipFill>
        <p:spPr>
          <a:xfrm>
            <a:off x="5348782" y="1848848"/>
            <a:ext cx="468360" cy="371566"/>
          </a:xfrm>
          <a:prstGeom prst="rect">
            <a:avLst/>
          </a:prstGeom>
        </p:spPr>
      </p:pic>
      <p:sp>
        <p:nvSpPr>
          <p:cNvPr id="15" name="Tekstiruutu 14">
            <a:extLst>
              <a:ext uri="{FF2B5EF4-FFF2-40B4-BE49-F238E27FC236}">
                <a16:creationId xmlns:a16="http://schemas.microsoft.com/office/drawing/2014/main" id="{138E0797-BC5A-4B5D-85ED-B898C6FB542A}"/>
              </a:ext>
            </a:extLst>
          </p:cNvPr>
          <p:cNvSpPr txBox="1"/>
          <p:nvPr/>
        </p:nvSpPr>
        <p:spPr>
          <a:xfrm>
            <a:off x="5115537" y="1551566"/>
            <a:ext cx="831008" cy="341632"/>
          </a:xfrm>
          <a:prstGeom prst="rect">
            <a:avLst/>
          </a:prstGeom>
          <a:noFill/>
        </p:spPr>
        <p:txBody>
          <a:bodyPr wrap="square" rtlCol="0">
            <a:spAutoFit/>
          </a:bodyPr>
          <a:lstStyle/>
          <a:p>
            <a:pPr algn="ctr">
              <a:lnSpc>
                <a:spcPct val="90000"/>
              </a:lnSpc>
            </a:pPr>
            <a:r>
              <a:rPr lang="fi-FI" sz="900" dirty="0"/>
              <a:t>Aurinkosähkö-toimija</a:t>
            </a:r>
          </a:p>
        </p:txBody>
      </p:sp>
      <p:pic>
        <p:nvPicPr>
          <p:cNvPr id="16" name="Kuva 15">
            <a:extLst>
              <a:ext uri="{FF2B5EF4-FFF2-40B4-BE49-F238E27FC236}">
                <a16:creationId xmlns:a16="http://schemas.microsoft.com/office/drawing/2014/main" id="{ED3841A6-F56B-410A-9978-1CD336D572B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68208" y="2626220"/>
            <a:ext cx="762063" cy="604570"/>
          </a:xfrm>
          <a:prstGeom prst="rect">
            <a:avLst/>
          </a:prstGeom>
        </p:spPr>
      </p:pic>
      <p:sp>
        <p:nvSpPr>
          <p:cNvPr id="17" name="Tekstiruutu 16">
            <a:extLst>
              <a:ext uri="{FF2B5EF4-FFF2-40B4-BE49-F238E27FC236}">
                <a16:creationId xmlns:a16="http://schemas.microsoft.com/office/drawing/2014/main" id="{FA20D576-9871-4DE2-813F-C234A1884A68}"/>
              </a:ext>
            </a:extLst>
          </p:cNvPr>
          <p:cNvSpPr txBox="1"/>
          <p:nvPr/>
        </p:nvSpPr>
        <p:spPr>
          <a:xfrm>
            <a:off x="4822366" y="2563513"/>
            <a:ext cx="1660635" cy="769441"/>
          </a:xfrm>
          <a:prstGeom prst="rect">
            <a:avLst/>
          </a:prstGeom>
          <a:noFill/>
        </p:spPr>
        <p:txBody>
          <a:bodyPr wrap="square" rtlCol="0">
            <a:spAutoFit/>
          </a:bodyPr>
          <a:lstStyle/>
          <a:p>
            <a:pPr algn="ctr"/>
            <a:r>
              <a:rPr lang="fi-FI" sz="1100" b="1" dirty="0"/>
              <a:t>Energiaoperaattori</a:t>
            </a:r>
          </a:p>
          <a:p>
            <a:pPr marL="171450" indent="-171450" algn="ctr">
              <a:buFont typeface="Arial" panose="020B0604020202020204" pitchFamily="34" charset="0"/>
              <a:buChar char="•"/>
            </a:pPr>
            <a:r>
              <a:rPr lang="fi-FI" sz="1100" dirty="0"/>
              <a:t>Lämpöpumput</a:t>
            </a:r>
          </a:p>
          <a:p>
            <a:pPr marL="171450" indent="-171450" algn="ctr">
              <a:buFont typeface="Arial" panose="020B0604020202020204" pitchFamily="34" charset="0"/>
              <a:buChar char="•"/>
            </a:pPr>
            <a:r>
              <a:rPr lang="fi-FI" sz="1100" dirty="0"/>
              <a:t>Tehonhallinta</a:t>
            </a:r>
          </a:p>
          <a:p>
            <a:pPr marL="171450" indent="-171450" algn="ctr">
              <a:buFont typeface="Arial" panose="020B0604020202020204" pitchFamily="34" charset="0"/>
              <a:buChar char="•"/>
            </a:pPr>
            <a:r>
              <a:rPr lang="fi-FI" sz="1100" dirty="0"/>
              <a:t>Ostoenergiat</a:t>
            </a:r>
          </a:p>
        </p:txBody>
      </p:sp>
      <p:pic>
        <p:nvPicPr>
          <p:cNvPr id="18" name="Kuva 17">
            <a:extLst>
              <a:ext uri="{FF2B5EF4-FFF2-40B4-BE49-F238E27FC236}">
                <a16:creationId xmlns:a16="http://schemas.microsoft.com/office/drawing/2014/main" id="{E9988BF9-10CD-4B33-98F8-238A7EFA1D2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76371" y="3275653"/>
            <a:ext cx="642677" cy="509857"/>
          </a:xfrm>
          <a:prstGeom prst="rect">
            <a:avLst/>
          </a:prstGeom>
        </p:spPr>
      </p:pic>
      <p:sp>
        <p:nvSpPr>
          <p:cNvPr id="19" name="Tekstiruutu 18">
            <a:extLst>
              <a:ext uri="{FF2B5EF4-FFF2-40B4-BE49-F238E27FC236}">
                <a16:creationId xmlns:a16="http://schemas.microsoft.com/office/drawing/2014/main" id="{8CD2F049-FCC9-445B-BA9C-AB00F71CA209}"/>
              </a:ext>
            </a:extLst>
          </p:cNvPr>
          <p:cNvSpPr txBox="1"/>
          <p:nvPr/>
        </p:nvSpPr>
        <p:spPr>
          <a:xfrm>
            <a:off x="3193441" y="3396494"/>
            <a:ext cx="1789793" cy="769441"/>
          </a:xfrm>
          <a:prstGeom prst="rect">
            <a:avLst/>
          </a:prstGeom>
          <a:noFill/>
        </p:spPr>
        <p:txBody>
          <a:bodyPr wrap="square" rtlCol="0">
            <a:spAutoFit/>
          </a:bodyPr>
          <a:lstStyle/>
          <a:p>
            <a:pPr algn="ctr"/>
            <a:r>
              <a:rPr lang="fi-FI" sz="1100" b="1" dirty="0"/>
              <a:t>Kiinteistöhuolto</a:t>
            </a:r>
            <a:r>
              <a:rPr lang="fi-FI" sz="1100" dirty="0"/>
              <a:t> (kiinteistön energiajärjestelmien ja olosuhteiden ylläpito yhdessä tai erikseen)</a:t>
            </a:r>
          </a:p>
        </p:txBody>
      </p:sp>
      <p:pic>
        <p:nvPicPr>
          <p:cNvPr id="20" name="Kuva 19">
            <a:extLst>
              <a:ext uri="{FF2B5EF4-FFF2-40B4-BE49-F238E27FC236}">
                <a16:creationId xmlns:a16="http://schemas.microsoft.com/office/drawing/2014/main" id="{6C3D3CA1-08F7-4C75-A5FE-AEED10AAC0C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59285" y="3239028"/>
            <a:ext cx="762063" cy="604570"/>
          </a:xfrm>
          <a:prstGeom prst="rect">
            <a:avLst/>
          </a:prstGeom>
        </p:spPr>
      </p:pic>
      <p:sp>
        <p:nvSpPr>
          <p:cNvPr id="21" name="Tekstiruutu 20">
            <a:extLst>
              <a:ext uri="{FF2B5EF4-FFF2-40B4-BE49-F238E27FC236}">
                <a16:creationId xmlns:a16="http://schemas.microsoft.com/office/drawing/2014/main" id="{A94E4F8C-4400-4462-8A72-AA212FABB79C}"/>
              </a:ext>
            </a:extLst>
          </p:cNvPr>
          <p:cNvSpPr txBox="1"/>
          <p:nvPr/>
        </p:nvSpPr>
        <p:spPr>
          <a:xfrm>
            <a:off x="4989791" y="3600417"/>
            <a:ext cx="1419737" cy="769441"/>
          </a:xfrm>
          <a:prstGeom prst="rect">
            <a:avLst/>
          </a:prstGeom>
          <a:noFill/>
        </p:spPr>
        <p:txBody>
          <a:bodyPr wrap="square" rtlCol="0">
            <a:spAutoFit/>
          </a:bodyPr>
          <a:lstStyle/>
          <a:p>
            <a:r>
              <a:rPr lang="fi-FI" sz="1100" b="1" dirty="0"/>
              <a:t>Energiamanageri</a:t>
            </a:r>
          </a:p>
          <a:p>
            <a:pPr marL="171450" indent="-171450">
              <a:buFont typeface="Arial" panose="020B0604020202020204" pitchFamily="34" charset="0"/>
              <a:buChar char="•"/>
            </a:pPr>
            <a:r>
              <a:rPr lang="fi-FI" sz="1100" dirty="0"/>
              <a:t>Kiinteistö- ja TATE-laitteiden energiatehokkuus</a:t>
            </a:r>
          </a:p>
        </p:txBody>
      </p:sp>
      <p:sp>
        <p:nvSpPr>
          <p:cNvPr id="22" name="Suorakulmio 21">
            <a:extLst>
              <a:ext uri="{FF2B5EF4-FFF2-40B4-BE49-F238E27FC236}">
                <a16:creationId xmlns:a16="http://schemas.microsoft.com/office/drawing/2014/main" id="{67CE9976-03F8-4DA9-BB45-212738271AFA}"/>
              </a:ext>
            </a:extLst>
          </p:cNvPr>
          <p:cNvSpPr/>
          <p:nvPr/>
        </p:nvSpPr>
        <p:spPr>
          <a:xfrm>
            <a:off x="7548219" y="1471591"/>
            <a:ext cx="3967053" cy="1892826"/>
          </a:xfrm>
          <a:prstGeom prst="rect">
            <a:avLst/>
          </a:prstGeom>
          <a:noFill/>
          <a:ln w="12700">
            <a:noFill/>
          </a:ln>
          <a:effectLst/>
        </p:spPr>
        <p:txBody>
          <a:bodyPr wrap="square">
            <a:spAutoFit/>
          </a:bodyPr>
          <a:lstStyle/>
          <a:p>
            <a:pPr marL="285750" indent="-285750">
              <a:spcBef>
                <a:spcPts val="600"/>
              </a:spcBef>
              <a:buFont typeface="Arial" panose="020B0604020202020204" pitchFamily="34" charset="0"/>
              <a:buChar char="•"/>
            </a:pPr>
            <a:r>
              <a:rPr lang="fi-FI" sz="1400" dirty="0"/>
              <a:t>Energiapalvelujen resurssitehokas käyttö nojaa yhä enemmän energianhallinnan kokonaisuuteen perinteisen energian hinnan kilpailuttamisen sijaan</a:t>
            </a:r>
          </a:p>
          <a:p>
            <a:pPr marL="285750" indent="-285750">
              <a:spcBef>
                <a:spcPts val="600"/>
              </a:spcBef>
              <a:buFont typeface="Arial" panose="020B0604020202020204" pitchFamily="34" charset="0"/>
              <a:buChar char="•"/>
            </a:pPr>
            <a:r>
              <a:rPr lang="fi-FI" sz="1400" dirty="0"/>
              <a:t>Toteutus vaatii roolien ja vastuiden määrittelyä </a:t>
            </a:r>
          </a:p>
          <a:p>
            <a:pPr marL="742950" lvl="1" indent="-285750">
              <a:buFont typeface="Wingdings" panose="05000000000000000000" pitchFamily="2" charset="2"/>
              <a:buChar char="Ø"/>
            </a:pPr>
            <a:r>
              <a:rPr lang="fi-FI" sz="1400" dirty="0"/>
              <a:t>Mistä lähteistä energia hankitaan?</a:t>
            </a:r>
          </a:p>
          <a:p>
            <a:pPr marL="742950" lvl="1" indent="-285750">
              <a:buFont typeface="Wingdings" panose="05000000000000000000" pitchFamily="2" charset="2"/>
              <a:buChar char="Ø"/>
            </a:pPr>
            <a:r>
              <a:rPr lang="fi-FI" sz="1400" dirty="0"/>
              <a:t>Miten tuotantoa operoidaan alueellisesti?</a:t>
            </a:r>
          </a:p>
          <a:p>
            <a:pPr marL="742950" lvl="1" indent="-285750">
              <a:buFont typeface="Wingdings" panose="05000000000000000000" pitchFamily="2" charset="2"/>
              <a:buChar char="Ø"/>
            </a:pPr>
            <a:r>
              <a:rPr lang="fi-FI" sz="1400" dirty="0"/>
              <a:t>Miten kulutuskohteita ohjataan?</a:t>
            </a:r>
          </a:p>
        </p:txBody>
      </p:sp>
      <p:sp>
        <p:nvSpPr>
          <p:cNvPr id="23" name="Tekstiruutu 22">
            <a:extLst>
              <a:ext uri="{FF2B5EF4-FFF2-40B4-BE49-F238E27FC236}">
                <a16:creationId xmlns:a16="http://schemas.microsoft.com/office/drawing/2014/main" id="{7D1419C6-E309-4758-9E98-FCB8948891B8}"/>
              </a:ext>
            </a:extLst>
          </p:cNvPr>
          <p:cNvSpPr txBox="1"/>
          <p:nvPr/>
        </p:nvSpPr>
        <p:spPr>
          <a:xfrm>
            <a:off x="4323426" y="1691179"/>
            <a:ext cx="843562" cy="466281"/>
          </a:xfrm>
          <a:prstGeom prst="rect">
            <a:avLst/>
          </a:prstGeom>
          <a:noFill/>
        </p:spPr>
        <p:txBody>
          <a:bodyPr wrap="square" rtlCol="0">
            <a:spAutoFit/>
          </a:bodyPr>
          <a:lstStyle/>
          <a:p>
            <a:pPr>
              <a:lnSpc>
                <a:spcPct val="90000"/>
              </a:lnSpc>
            </a:pPr>
            <a:r>
              <a:rPr lang="fi-FI" sz="900" dirty="0"/>
              <a:t>Lämmön ja jäähdytyksen myyjä(t)</a:t>
            </a:r>
          </a:p>
        </p:txBody>
      </p:sp>
      <p:pic>
        <p:nvPicPr>
          <p:cNvPr id="24" name="Kuva 23">
            <a:extLst>
              <a:ext uri="{FF2B5EF4-FFF2-40B4-BE49-F238E27FC236}">
                <a16:creationId xmlns:a16="http://schemas.microsoft.com/office/drawing/2014/main" id="{8EC6C065-0D71-4CC1-8035-228F0667AE18}"/>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3075" y="2787993"/>
            <a:ext cx="1029715" cy="816908"/>
          </a:xfrm>
          <a:prstGeom prst="rect">
            <a:avLst/>
          </a:prstGeom>
        </p:spPr>
      </p:pic>
      <p:sp>
        <p:nvSpPr>
          <p:cNvPr id="25" name="Suorakulmio 24">
            <a:extLst>
              <a:ext uri="{FF2B5EF4-FFF2-40B4-BE49-F238E27FC236}">
                <a16:creationId xmlns:a16="http://schemas.microsoft.com/office/drawing/2014/main" id="{DE067A91-3049-4688-8A9E-945A7874101A}"/>
              </a:ext>
            </a:extLst>
          </p:cNvPr>
          <p:cNvSpPr/>
          <p:nvPr/>
        </p:nvSpPr>
        <p:spPr>
          <a:xfrm>
            <a:off x="628569" y="3611937"/>
            <a:ext cx="1799992" cy="1107996"/>
          </a:xfrm>
          <a:prstGeom prst="rect">
            <a:avLst/>
          </a:prstGeom>
        </p:spPr>
        <p:txBody>
          <a:bodyPr wrap="square">
            <a:spAutoFit/>
          </a:bodyPr>
          <a:lstStyle/>
          <a:p>
            <a:pPr lvl="0"/>
            <a:r>
              <a:rPr lang="fi-FI" sz="1100" b="1" dirty="0">
                <a:solidFill>
                  <a:prstClr val="black"/>
                </a:solidFill>
              </a:rPr>
              <a:t>Kiinteistön omistaja</a:t>
            </a:r>
          </a:p>
          <a:p>
            <a:pPr marL="171450" indent="-171450">
              <a:buFont typeface="Arial" panose="020B0604020202020204" pitchFamily="34" charset="0"/>
              <a:buChar char="•"/>
            </a:pPr>
            <a:r>
              <a:rPr lang="fi-FI" sz="1100" dirty="0">
                <a:solidFill>
                  <a:prstClr val="black"/>
                </a:solidFill>
              </a:rPr>
              <a:t>Tavoitteet lopputulokselle</a:t>
            </a:r>
          </a:p>
          <a:p>
            <a:pPr marL="171450" indent="-171450">
              <a:buFont typeface="Arial" panose="020B0604020202020204" pitchFamily="34" charset="0"/>
              <a:buChar char="•"/>
            </a:pPr>
            <a:r>
              <a:rPr lang="fi-FI" sz="1100" dirty="0">
                <a:solidFill>
                  <a:prstClr val="black"/>
                </a:solidFill>
              </a:rPr>
              <a:t>Ylläpidon johto ja kokonaisuuden kehittäminen</a:t>
            </a:r>
          </a:p>
        </p:txBody>
      </p:sp>
      <p:pic>
        <p:nvPicPr>
          <p:cNvPr id="26" name="Kuva 25">
            <a:extLst>
              <a:ext uri="{FF2B5EF4-FFF2-40B4-BE49-F238E27FC236}">
                <a16:creationId xmlns:a16="http://schemas.microsoft.com/office/drawing/2014/main" id="{BD6E1B96-06E6-4905-9668-EEFAD9889139}"/>
              </a:ext>
            </a:extLst>
          </p:cNvPr>
          <p:cNvPicPr>
            <a:picLocks noChangeAspect="1"/>
          </p:cNvPicPr>
          <p:nvPr/>
        </p:nvPicPr>
        <p:blipFill>
          <a:blip r:embed="rId5"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tretch>
            <a:fillRect/>
          </a:stretch>
        </p:blipFill>
        <p:spPr>
          <a:xfrm>
            <a:off x="6266798" y="1848848"/>
            <a:ext cx="472675" cy="374989"/>
          </a:xfrm>
          <a:prstGeom prst="rect">
            <a:avLst/>
          </a:prstGeom>
        </p:spPr>
      </p:pic>
      <p:sp>
        <p:nvSpPr>
          <p:cNvPr id="27" name="Tekstiruutu 26">
            <a:extLst>
              <a:ext uri="{FF2B5EF4-FFF2-40B4-BE49-F238E27FC236}">
                <a16:creationId xmlns:a16="http://schemas.microsoft.com/office/drawing/2014/main" id="{43C76257-CEA5-481F-8E88-464EC5AE5B2F}"/>
              </a:ext>
            </a:extLst>
          </p:cNvPr>
          <p:cNvSpPr txBox="1"/>
          <p:nvPr/>
        </p:nvSpPr>
        <p:spPr>
          <a:xfrm>
            <a:off x="5653748" y="1672098"/>
            <a:ext cx="1054484" cy="466281"/>
          </a:xfrm>
          <a:prstGeom prst="rect">
            <a:avLst/>
          </a:prstGeom>
          <a:noFill/>
        </p:spPr>
        <p:txBody>
          <a:bodyPr wrap="square" rtlCol="0">
            <a:spAutoFit/>
          </a:bodyPr>
          <a:lstStyle/>
          <a:p>
            <a:pPr algn="ctr">
              <a:lnSpc>
                <a:spcPct val="90000"/>
              </a:lnSpc>
            </a:pPr>
            <a:r>
              <a:rPr lang="fi-FI" sz="900" dirty="0"/>
              <a:t>Energia-innovaatio -toimija</a:t>
            </a:r>
          </a:p>
        </p:txBody>
      </p:sp>
      <p:sp>
        <p:nvSpPr>
          <p:cNvPr id="28" name="Tekstiruutu 27">
            <a:extLst>
              <a:ext uri="{FF2B5EF4-FFF2-40B4-BE49-F238E27FC236}">
                <a16:creationId xmlns:a16="http://schemas.microsoft.com/office/drawing/2014/main" id="{DD842BA1-21C7-49CB-B8E1-89A9FA2C936D}"/>
              </a:ext>
            </a:extLst>
          </p:cNvPr>
          <p:cNvSpPr txBox="1"/>
          <p:nvPr/>
        </p:nvSpPr>
        <p:spPr>
          <a:xfrm>
            <a:off x="4326755" y="5181264"/>
            <a:ext cx="1383124" cy="430887"/>
          </a:xfrm>
          <a:prstGeom prst="rect">
            <a:avLst/>
          </a:prstGeom>
          <a:noFill/>
        </p:spPr>
        <p:txBody>
          <a:bodyPr wrap="square" rtlCol="0">
            <a:spAutoFit/>
          </a:bodyPr>
          <a:lstStyle/>
          <a:p>
            <a:r>
              <a:rPr lang="fi-FI" sz="1100" b="1" dirty="0"/>
              <a:t>Kiinteistöjen käyttäjä</a:t>
            </a:r>
          </a:p>
        </p:txBody>
      </p:sp>
      <p:sp>
        <p:nvSpPr>
          <p:cNvPr id="29" name="Suorakulmio 28">
            <a:extLst>
              <a:ext uri="{FF2B5EF4-FFF2-40B4-BE49-F238E27FC236}">
                <a16:creationId xmlns:a16="http://schemas.microsoft.com/office/drawing/2014/main" id="{91B6250F-218A-4CBC-B180-537B993A289A}"/>
              </a:ext>
            </a:extLst>
          </p:cNvPr>
          <p:cNvSpPr/>
          <p:nvPr/>
        </p:nvSpPr>
        <p:spPr>
          <a:xfrm>
            <a:off x="7356722" y="4517074"/>
            <a:ext cx="3780047" cy="1169551"/>
          </a:xfrm>
          <a:prstGeom prst="rect">
            <a:avLst/>
          </a:prstGeom>
          <a:solidFill>
            <a:schemeClr val="accent3">
              <a:alpha val="20000"/>
            </a:schemeClr>
          </a:solidFill>
        </p:spPr>
        <p:txBody>
          <a:bodyPr wrap="square">
            <a:spAutoFit/>
          </a:bodyPr>
          <a:lstStyle/>
          <a:p>
            <a:pPr>
              <a:spcBef>
                <a:spcPts val="600"/>
              </a:spcBef>
            </a:pPr>
            <a:r>
              <a:rPr lang="fi-FI" sz="1400" b="1" dirty="0"/>
              <a:t>Tavoiteltu lopputulos: </a:t>
            </a:r>
            <a:r>
              <a:rPr lang="fi-FI" sz="1400" dirty="0"/>
              <a:t>Tarvittavat energiapalvelut, erinomaiset käyttäjäolosuhteet ja tekninen toimivuus mahdollisimman kustannustehokkaasti ja sujuvasti sekä alueellisten kestävyystavoitteiden toteutuminen.</a:t>
            </a:r>
          </a:p>
        </p:txBody>
      </p:sp>
      <p:pic>
        <p:nvPicPr>
          <p:cNvPr id="30" name="Kuva 29">
            <a:extLst>
              <a:ext uri="{FF2B5EF4-FFF2-40B4-BE49-F238E27FC236}">
                <a16:creationId xmlns:a16="http://schemas.microsoft.com/office/drawing/2014/main" id="{32AF9D20-CEC2-46C0-A576-F4B727D61994}"/>
              </a:ext>
            </a:extLst>
          </p:cNvPr>
          <p:cNvPicPr>
            <a:picLocks noChangeAspect="1"/>
          </p:cNvPicPr>
          <p:nvPr/>
        </p:nvPicPr>
        <p:blipFill>
          <a:blip r:embed="rId6"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619920" y="3083058"/>
            <a:ext cx="471957" cy="374419"/>
          </a:xfrm>
          <a:prstGeom prst="rect">
            <a:avLst/>
          </a:prstGeom>
        </p:spPr>
      </p:pic>
      <p:sp>
        <p:nvSpPr>
          <p:cNvPr id="31" name="Tekstiruutu 30">
            <a:extLst>
              <a:ext uri="{FF2B5EF4-FFF2-40B4-BE49-F238E27FC236}">
                <a16:creationId xmlns:a16="http://schemas.microsoft.com/office/drawing/2014/main" id="{47ABE954-1616-4C76-B417-F28D405A47A2}"/>
              </a:ext>
            </a:extLst>
          </p:cNvPr>
          <p:cNvSpPr txBox="1"/>
          <p:nvPr/>
        </p:nvSpPr>
        <p:spPr>
          <a:xfrm>
            <a:off x="6323037" y="3395880"/>
            <a:ext cx="1368575" cy="769441"/>
          </a:xfrm>
          <a:prstGeom prst="rect">
            <a:avLst/>
          </a:prstGeom>
          <a:noFill/>
        </p:spPr>
        <p:txBody>
          <a:bodyPr wrap="square" rtlCol="0">
            <a:spAutoFit/>
          </a:bodyPr>
          <a:lstStyle/>
          <a:p>
            <a:pPr algn="ctr"/>
            <a:r>
              <a:rPr lang="fi-FI" sz="1100" b="1" dirty="0"/>
              <a:t>”</a:t>
            </a:r>
            <a:r>
              <a:rPr lang="fi-FI" sz="1100" b="1" dirty="0" err="1"/>
              <a:t>IoT</a:t>
            </a:r>
            <a:r>
              <a:rPr lang="fi-FI" sz="1100" b="1" dirty="0"/>
              <a:t>-toimija”</a:t>
            </a:r>
            <a:endParaRPr lang="fi-FI" sz="1100" dirty="0"/>
          </a:p>
          <a:p>
            <a:pPr algn="ctr"/>
            <a:r>
              <a:rPr lang="fi-FI" sz="1100" dirty="0"/>
              <a:t>Linkittyminen digitaalisiin palveluihin</a:t>
            </a:r>
          </a:p>
        </p:txBody>
      </p:sp>
      <p:sp>
        <p:nvSpPr>
          <p:cNvPr id="32" name="Nuoli: Vasen-oikea 31">
            <a:extLst>
              <a:ext uri="{FF2B5EF4-FFF2-40B4-BE49-F238E27FC236}">
                <a16:creationId xmlns:a16="http://schemas.microsoft.com/office/drawing/2014/main" id="{48E87061-E989-4635-9AF6-A00DB3CC6977}"/>
              </a:ext>
            </a:extLst>
          </p:cNvPr>
          <p:cNvSpPr/>
          <p:nvPr/>
        </p:nvSpPr>
        <p:spPr>
          <a:xfrm rot="21360568">
            <a:off x="1437067" y="2854794"/>
            <a:ext cx="2061850" cy="482303"/>
          </a:xfrm>
          <a:prstGeom prst="leftRight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33" name="Tekstiruutu 32">
            <a:extLst>
              <a:ext uri="{FF2B5EF4-FFF2-40B4-BE49-F238E27FC236}">
                <a16:creationId xmlns:a16="http://schemas.microsoft.com/office/drawing/2014/main" id="{BEEB818B-4FB3-4C27-A903-FD510EAD627F}"/>
              </a:ext>
            </a:extLst>
          </p:cNvPr>
          <p:cNvSpPr txBox="1"/>
          <p:nvPr/>
        </p:nvSpPr>
        <p:spPr>
          <a:xfrm>
            <a:off x="1774575" y="3084678"/>
            <a:ext cx="1236523" cy="577081"/>
          </a:xfrm>
          <a:prstGeom prst="rect">
            <a:avLst/>
          </a:prstGeom>
          <a:noFill/>
        </p:spPr>
        <p:txBody>
          <a:bodyPr wrap="square" rtlCol="0">
            <a:spAutoFit/>
          </a:bodyPr>
          <a:lstStyle/>
          <a:p>
            <a:pPr algn="l"/>
            <a:r>
              <a:rPr lang="fi-FI" sz="1050" dirty="0">
                <a:solidFill>
                  <a:schemeClr val="accent1"/>
                </a:solidFill>
              </a:rPr>
              <a:t>Vuorovaikutteinen keskustelu eri toimijoiden kanssa</a:t>
            </a:r>
          </a:p>
        </p:txBody>
      </p:sp>
      <p:sp>
        <p:nvSpPr>
          <p:cNvPr id="34" name="Nuoli: Alas 33">
            <a:extLst>
              <a:ext uri="{FF2B5EF4-FFF2-40B4-BE49-F238E27FC236}">
                <a16:creationId xmlns:a16="http://schemas.microsoft.com/office/drawing/2014/main" id="{EC9773DC-00FE-41E2-BB2F-61761ED43641}"/>
              </a:ext>
            </a:extLst>
          </p:cNvPr>
          <p:cNvSpPr/>
          <p:nvPr/>
        </p:nvSpPr>
        <p:spPr>
          <a:xfrm rot="18418914">
            <a:off x="4082627" y="2627063"/>
            <a:ext cx="180000" cy="646121"/>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dirty="0"/>
          </a:p>
        </p:txBody>
      </p:sp>
      <p:sp>
        <p:nvSpPr>
          <p:cNvPr id="35" name="Nuoli: Alas 34">
            <a:extLst>
              <a:ext uri="{FF2B5EF4-FFF2-40B4-BE49-F238E27FC236}">
                <a16:creationId xmlns:a16="http://schemas.microsoft.com/office/drawing/2014/main" id="{5C1901BB-CDD6-4082-9142-5F9382FC4587}"/>
              </a:ext>
            </a:extLst>
          </p:cNvPr>
          <p:cNvSpPr/>
          <p:nvPr/>
        </p:nvSpPr>
        <p:spPr>
          <a:xfrm rot="20019565">
            <a:off x="4357739" y="2439321"/>
            <a:ext cx="180000" cy="561904"/>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dirty="0"/>
          </a:p>
        </p:txBody>
      </p:sp>
      <p:sp>
        <p:nvSpPr>
          <p:cNvPr id="36" name="Nuoli: Alas 35">
            <a:extLst>
              <a:ext uri="{FF2B5EF4-FFF2-40B4-BE49-F238E27FC236}">
                <a16:creationId xmlns:a16="http://schemas.microsoft.com/office/drawing/2014/main" id="{F8F38920-FD20-4C79-B78C-EB3A4A79886A}"/>
              </a:ext>
            </a:extLst>
          </p:cNvPr>
          <p:cNvSpPr/>
          <p:nvPr/>
        </p:nvSpPr>
        <p:spPr>
          <a:xfrm rot="2600278">
            <a:off x="5215007" y="2198093"/>
            <a:ext cx="180000" cy="467947"/>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dirty="0"/>
          </a:p>
        </p:txBody>
      </p:sp>
      <p:sp>
        <p:nvSpPr>
          <p:cNvPr id="37" name="Nuoli: Alas 36">
            <a:extLst>
              <a:ext uri="{FF2B5EF4-FFF2-40B4-BE49-F238E27FC236}">
                <a16:creationId xmlns:a16="http://schemas.microsoft.com/office/drawing/2014/main" id="{C21BEB53-5D6E-474C-9AC7-474D9E97328E}"/>
              </a:ext>
            </a:extLst>
          </p:cNvPr>
          <p:cNvSpPr/>
          <p:nvPr/>
        </p:nvSpPr>
        <p:spPr>
          <a:xfrm rot="3180639">
            <a:off x="5992252" y="2135111"/>
            <a:ext cx="180000" cy="467947"/>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dirty="0"/>
          </a:p>
        </p:txBody>
      </p:sp>
      <p:sp>
        <p:nvSpPr>
          <p:cNvPr id="38" name="Nuoli: Alas 37">
            <a:extLst>
              <a:ext uri="{FF2B5EF4-FFF2-40B4-BE49-F238E27FC236}">
                <a16:creationId xmlns:a16="http://schemas.microsoft.com/office/drawing/2014/main" id="{0FA6FE58-A97B-4581-8269-D90561683A2F}"/>
              </a:ext>
            </a:extLst>
          </p:cNvPr>
          <p:cNvSpPr/>
          <p:nvPr/>
        </p:nvSpPr>
        <p:spPr>
          <a:xfrm rot="4424872">
            <a:off x="6150417" y="3003165"/>
            <a:ext cx="180000" cy="808384"/>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dirty="0"/>
          </a:p>
        </p:txBody>
      </p:sp>
      <p:sp>
        <p:nvSpPr>
          <p:cNvPr id="39" name="Nuoli: Vasen-oikea 38">
            <a:extLst>
              <a:ext uri="{FF2B5EF4-FFF2-40B4-BE49-F238E27FC236}">
                <a16:creationId xmlns:a16="http://schemas.microsoft.com/office/drawing/2014/main" id="{1508965A-5249-4E3F-9C00-4418AAFCC2FC}"/>
              </a:ext>
            </a:extLst>
          </p:cNvPr>
          <p:cNvSpPr/>
          <p:nvPr/>
        </p:nvSpPr>
        <p:spPr>
          <a:xfrm rot="16200000">
            <a:off x="4566757" y="4212777"/>
            <a:ext cx="651718" cy="280149"/>
          </a:xfrm>
          <a:prstGeom prst="leftRight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40" name="Otsikko 2">
            <a:extLst>
              <a:ext uri="{FF2B5EF4-FFF2-40B4-BE49-F238E27FC236}">
                <a16:creationId xmlns:a16="http://schemas.microsoft.com/office/drawing/2014/main" id="{0A3A2B8D-811B-4198-8265-CC10A04DE972}"/>
              </a:ext>
            </a:extLst>
          </p:cNvPr>
          <p:cNvSpPr txBox="1">
            <a:spLocks/>
          </p:cNvSpPr>
          <p:nvPr/>
        </p:nvSpPr>
        <p:spPr>
          <a:xfrm>
            <a:off x="706610" y="274639"/>
            <a:ext cx="10875791" cy="541346"/>
          </a:xfrm>
          <a:prstGeom prst="rect">
            <a:avLst/>
          </a:prstGeom>
        </p:spPr>
        <p:txBody>
          <a:bodyPr/>
          <a:lstStyle>
            <a:lvl1pPr algn="l" defTabSz="609585" rtl="0" eaLnBrk="1" latinLnBrk="0" hangingPunct="1">
              <a:spcBef>
                <a:spcPct val="0"/>
              </a:spcBef>
              <a:buNone/>
              <a:defRPr sz="4000" b="1" i="0" kern="1200">
                <a:solidFill>
                  <a:schemeClr val="accent1"/>
                </a:solidFill>
                <a:latin typeface="Calibri"/>
                <a:ea typeface="+mj-ea"/>
                <a:cs typeface="Calibri"/>
              </a:defRPr>
            </a:lvl1pPr>
          </a:lstStyle>
          <a:p>
            <a:r>
              <a:rPr lang="fi-FI"/>
              <a:t>Alueellisen energiajärjestelmän toimijat ja roolit</a:t>
            </a:r>
            <a:endParaRPr lang="fi-FI" dirty="0"/>
          </a:p>
        </p:txBody>
      </p:sp>
      <p:sp>
        <p:nvSpPr>
          <p:cNvPr id="41" name="Tekstiruutu 40">
            <a:extLst>
              <a:ext uri="{FF2B5EF4-FFF2-40B4-BE49-F238E27FC236}">
                <a16:creationId xmlns:a16="http://schemas.microsoft.com/office/drawing/2014/main" id="{4F55B11C-654D-4D16-AFDE-07AA708D5F5A}"/>
              </a:ext>
            </a:extLst>
          </p:cNvPr>
          <p:cNvSpPr txBox="1"/>
          <p:nvPr/>
        </p:nvSpPr>
        <p:spPr>
          <a:xfrm>
            <a:off x="3939321" y="5921213"/>
            <a:ext cx="2251303" cy="738664"/>
          </a:xfrm>
          <a:prstGeom prst="rect">
            <a:avLst/>
          </a:prstGeom>
          <a:noFill/>
        </p:spPr>
        <p:txBody>
          <a:bodyPr wrap="square" rtlCol="0">
            <a:spAutoFit/>
          </a:bodyPr>
          <a:lstStyle/>
          <a:p>
            <a:r>
              <a:rPr lang="fi-FI" sz="1400" b="1" dirty="0"/>
              <a:t>Energian kulutuskohteet</a:t>
            </a:r>
          </a:p>
          <a:p>
            <a:pPr marL="171450" indent="-171450">
              <a:buFont typeface="Arial" panose="020B0604020202020204" pitchFamily="34" charset="0"/>
              <a:buChar char="•"/>
            </a:pPr>
            <a:r>
              <a:rPr lang="fi-FI" sz="1400" dirty="0"/>
              <a:t>Kiinteistölaitteet</a:t>
            </a:r>
          </a:p>
          <a:p>
            <a:pPr marL="171450" indent="-171450">
              <a:buFont typeface="Arial" panose="020B0604020202020204" pitchFamily="34" charset="0"/>
              <a:buChar char="•"/>
            </a:pPr>
            <a:r>
              <a:rPr lang="fi-FI" sz="1400" dirty="0"/>
              <a:t>Käyttäjälaitteet</a:t>
            </a:r>
          </a:p>
        </p:txBody>
      </p:sp>
    </p:spTree>
    <p:extLst>
      <p:ext uri="{BB962C8B-B14F-4D97-AF65-F5344CB8AC3E}">
        <p14:creationId xmlns:p14="http://schemas.microsoft.com/office/powerpoint/2010/main" val="224241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8191B36-E9A8-43A4-97DD-74E63E329991}"/>
              </a:ext>
            </a:extLst>
          </p:cNvPr>
          <p:cNvSpPr>
            <a:spLocks noGrp="1"/>
          </p:cNvSpPr>
          <p:nvPr>
            <p:ph type="dt" sz="half" idx="10"/>
          </p:nvPr>
        </p:nvSpPr>
        <p:spPr/>
        <p:txBody>
          <a:bodyPr/>
          <a:lstStyle/>
          <a:p>
            <a:fld id="{02CD8F8C-E5D6-4263-A888-F015157E07F9}" type="datetime1">
              <a:rPr lang="fi-FI" smtClean="0"/>
              <a:t>17.12.2021</a:t>
            </a:fld>
            <a:endParaRPr lang="fi-FI"/>
          </a:p>
        </p:txBody>
      </p:sp>
      <p:sp>
        <p:nvSpPr>
          <p:cNvPr id="3" name="Otsikko 2">
            <a:extLst>
              <a:ext uri="{FF2B5EF4-FFF2-40B4-BE49-F238E27FC236}">
                <a16:creationId xmlns:a16="http://schemas.microsoft.com/office/drawing/2014/main" id="{6DD54B77-E4B0-47DB-AED5-112BA426D337}"/>
              </a:ext>
            </a:extLst>
          </p:cNvPr>
          <p:cNvSpPr txBox="1">
            <a:spLocks/>
          </p:cNvSpPr>
          <p:nvPr/>
        </p:nvSpPr>
        <p:spPr>
          <a:xfrm>
            <a:off x="706610" y="118222"/>
            <a:ext cx="10875791" cy="647518"/>
          </a:xfrm>
          <a:prstGeom prst="rect">
            <a:avLst/>
          </a:prstGeom>
        </p:spPr>
        <p:txBody>
          <a:bodyPr/>
          <a:lstStyle>
            <a:lvl1pPr algn="l" defTabSz="609585" rtl="0" eaLnBrk="1" latinLnBrk="0" hangingPunct="1">
              <a:spcBef>
                <a:spcPct val="0"/>
              </a:spcBef>
              <a:buNone/>
              <a:defRPr sz="4000" b="1" i="0" kern="1200">
                <a:solidFill>
                  <a:schemeClr val="accent1"/>
                </a:solidFill>
                <a:latin typeface="Calibri"/>
                <a:ea typeface="+mj-ea"/>
                <a:cs typeface="Calibri"/>
              </a:defRPr>
            </a:lvl1pPr>
          </a:lstStyle>
          <a:p>
            <a:r>
              <a:rPr lang="fi-FI" sz="2800" dirty="0"/>
              <a:t>Energiaoperaattorin mahdollisia rooleja ja palveluvaihtoehtoja</a:t>
            </a:r>
          </a:p>
        </p:txBody>
      </p:sp>
      <p:sp>
        <p:nvSpPr>
          <p:cNvPr id="4" name="Pyöristetty suorakulmio 2">
            <a:extLst>
              <a:ext uri="{FF2B5EF4-FFF2-40B4-BE49-F238E27FC236}">
                <a16:creationId xmlns:a16="http://schemas.microsoft.com/office/drawing/2014/main" id="{B22D39C0-09E2-4BEA-AE22-DE463C7E4D8B}"/>
              </a:ext>
            </a:extLst>
          </p:cNvPr>
          <p:cNvSpPr/>
          <p:nvPr/>
        </p:nvSpPr>
        <p:spPr>
          <a:xfrm>
            <a:off x="1424403" y="2461239"/>
            <a:ext cx="1728192" cy="84964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i-FI" sz="1200" dirty="0"/>
              <a:t>Kaukolämmön ja </a:t>
            </a:r>
            <a:br>
              <a:rPr lang="fi-FI" sz="1200" dirty="0"/>
            </a:br>
            <a:r>
              <a:rPr lang="fi-FI" sz="1200" dirty="0"/>
              <a:t>-jäähdytyksen myynti rakennuksiin tai  alueverkkoon</a:t>
            </a:r>
          </a:p>
        </p:txBody>
      </p:sp>
      <p:sp>
        <p:nvSpPr>
          <p:cNvPr id="5" name="Pyöristetty suorakulmio 11">
            <a:extLst>
              <a:ext uri="{FF2B5EF4-FFF2-40B4-BE49-F238E27FC236}">
                <a16:creationId xmlns:a16="http://schemas.microsoft.com/office/drawing/2014/main" id="{60CB9CBD-6E14-4370-B71F-D29D66AF2A95}"/>
              </a:ext>
            </a:extLst>
          </p:cNvPr>
          <p:cNvSpPr/>
          <p:nvPr/>
        </p:nvSpPr>
        <p:spPr>
          <a:xfrm>
            <a:off x="1412881" y="3459186"/>
            <a:ext cx="1728192" cy="46442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i-FI" sz="1200" dirty="0"/>
              <a:t>Sähkön myynti rakennuksiin</a:t>
            </a:r>
          </a:p>
        </p:txBody>
      </p:sp>
      <p:sp>
        <p:nvSpPr>
          <p:cNvPr id="6" name="Pyöristetty suorakulmio 16">
            <a:extLst>
              <a:ext uri="{FF2B5EF4-FFF2-40B4-BE49-F238E27FC236}">
                <a16:creationId xmlns:a16="http://schemas.microsoft.com/office/drawing/2014/main" id="{B0B8F66D-529C-4CCA-AB0C-67ECA12A5B56}"/>
              </a:ext>
            </a:extLst>
          </p:cNvPr>
          <p:cNvSpPr/>
          <p:nvPr/>
        </p:nvSpPr>
        <p:spPr>
          <a:xfrm>
            <a:off x="1409636" y="4071912"/>
            <a:ext cx="1728192" cy="46442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i-FI" sz="1200" dirty="0"/>
              <a:t>Energian seuranta</a:t>
            </a:r>
          </a:p>
        </p:txBody>
      </p:sp>
      <p:sp>
        <p:nvSpPr>
          <p:cNvPr id="7" name="Pyöristetty suorakulmio 18">
            <a:extLst>
              <a:ext uri="{FF2B5EF4-FFF2-40B4-BE49-F238E27FC236}">
                <a16:creationId xmlns:a16="http://schemas.microsoft.com/office/drawing/2014/main" id="{DB951470-2F93-446D-8B92-5913378891AF}"/>
              </a:ext>
            </a:extLst>
          </p:cNvPr>
          <p:cNvSpPr/>
          <p:nvPr/>
        </p:nvSpPr>
        <p:spPr>
          <a:xfrm>
            <a:off x="3371102" y="3455479"/>
            <a:ext cx="1728190" cy="79601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i-FI" sz="1200" dirty="0">
                <a:solidFill>
                  <a:schemeClr val="tx1"/>
                </a:solidFill>
              </a:rPr>
              <a:t>Energiakeskuksen ja alue-energiaverkkojen investointi ja operointi</a:t>
            </a:r>
          </a:p>
        </p:txBody>
      </p:sp>
      <p:sp>
        <p:nvSpPr>
          <p:cNvPr id="8" name="Pyöristetty suorakulmio 19">
            <a:extLst>
              <a:ext uri="{FF2B5EF4-FFF2-40B4-BE49-F238E27FC236}">
                <a16:creationId xmlns:a16="http://schemas.microsoft.com/office/drawing/2014/main" id="{5BD1C4FD-07D8-45FA-8774-C4DF33C5F51B}"/>
              </a:ext>
            </a:extLst>
          </p:cNvPr>
          <p:cNvSpPr/>
          <p:nvPr/>
        </p:nvSpPr>
        <p:spPr>
          <a:xfrm>
            <a:off x="3368380" y="2459098"/>
            <a:ext cx="1728192" cy="85178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i-FI" sz="1200" dirty="0">
                <a:solidFill>
                  <a:schemeClr val="tx1"/>
                </a:solidFill>
              </a:rPr>
              <a:t>Esim. lauhde-lämpöpumppujen ja jäähdytysratkaisujen investointi ja operointi</a:t>
            </a:r>
          </a:p>
        </p:txBody>
      </p:sp>
      <p:sp>
        <p:nvSpPr>
          <p:cNvPr id="9" name="Pyöristetty suorakulmio 20">
            <a:extLst>
              <a:ext uri="{FF2B5EF4-FFF2-40B4-BE49-F238E27FC236}">
                <a16:creationId xmlns:a16="http://schemas.microsoft.com/office/drawing/2014/main" id="{684D03FF-3D15-4C22-9AF7-5F22CE2F03AF}"/>
              </a:ext>
            </a:extLst>
          </p:cNvPr>
          <p:cNvSpPr/>
          <p:nvPr/>
        </p:nvSpPr>
        <p:spPr>
          <a:xfrm>
            <a:off x="5330876" y="2464975"/>
            <a:ext cx="1728190" cy="127896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sz="1200" dirty="0">
                <a:solidFill>
                  <a:schemeClr val="tx1"/>
                </a:solidFill>
              </a:rPr>
              <a:t>Kaukolämmön ja </a:t>
            </a:r>
            <a:br>
              <a:rPr lang="fi-FI" sz="1200" dirty="0">
                <a:solidFill>
                  <a:schemeClr val="tx1"/>
                </a:solidFill>
              </a:rPr>
            </a:br>
            <a:r>
              <a:rPr lang="fi-FI" sz="1200" dirty="0">
                <a:solidFill>
                  <a:schemeClr val="tx1"/>
                </a:solidFill>
              </a:rPr>
              <a:t>-jäähdytyksen alajakokeskusten investointi ja ylläpito (rakennuskohtaiset liittymät)</a:t>
            </a:r>
          </a:p>
        </p:txBody>
      </p:sp>
      <p:sp>
        <p:nvSpPr>
          <p:cNvPr id="11" name="Pyöristetty suorakulmio 23">
            <a:extLst>
              <a:ext uri="{FF2B5EF4-FFF2-40B4-BE49-F238E27FC236}">
                <a16:creationId xmlns:a16="http://schemas.microsoft.com/office/drawing/2014/main" id="{65EDB44D-109C-4F88-BD04-BA9721B8492C}"/>
              </a:ext>
            </a:extLst>
          </p:cNvPr>
          <p:cNvSpPr/>
          <p:nvPr/>
        </p:nvSpPr>
        <p:spPr>
          <a:xfrm>
            <a:off x="9238808" y="3698783"/>
            <a:ext cx="1656179" cy="104382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sz="1200" dirty="0"/>
              <a:t>Olosuhdepalvelu</a:t>
            </a:r>
          </a:p>
          <a:p>
            <a:pPr marL="270000" indent="-171450">
              <a:buFont typeface="Arial" panose="020B0604020202020204" pitchFamily="34" charset="0"/>
              <a:buChar char="•"/>
            </a:pPr>
            <a:r>
              <a:rPr lang="fi-FI" sz="1200" dirty="0"/>
              <a:t>Lämpötila</a:t>
            </a:r>
          </a:p>
          <a:p>
            <a:pPr marL="270000" indent="-171450">
              <a:buFont typeface="Arial" panose="020B0604020202020204" pitchFamily="34" charset="0"/>
              <a:buChar char="•"/>
            </a:pPr>
            <a:r>
              <a:rPr lang="fi-FI" sz="1200" dirty="0"/>
              <a:t>Ilmanvaihto</a:t>
            </a:r>
          </a:p>
          <a:p>
            <a:pPr marL="270000" indent="-171450">
              <a:buFont typeface="Arial" panose="020B0604020202020204" pitchFamily="34" charset="0"/>
              <a:buChar char="•"/>
            </a:pPr>
            <a:r>
              <a:rPr lang="fi-FI" sz="1200" dirty="0"/>
              <a:t>Valaistus</a:t>
            </a:r>
          </a:p>
          <a:p>
            <a:pPr marL="270000" indent="-171450">
              <a:buFont typeface="Arial" panose="020B0604020202020204" pitchFamily="34" charset="0"/>
              <a:buChar char="•"/>
            </a:pPr>
            <a:r>
              <a:rPr lang="fi-FI" sz="1200" dirty="0"/>
              <a:t>Jne.</a:t>
            </a:r>
          </a:p>
        </p:txBody>
      </p:sp>
      <p:sp>
        <p:nvSpPr>
          <p:cNvPr id="12" name="Pyöristetty suorakulmio 26">
            <a:extLst>
              <a:ext uri="{FF2B5EF4-FFF2-40B4-BE49-F238E27FC236}">
                <a16:creationId xmlns:a16="http://schemas.microsoft.com/office/drawing/2014/main" id="{4D2B9319-010F-4AF2-A657-000B006812ED}"/>
              </a:ext>
            </a:extLst>
          </p:cNvPr>
          <p:cNvSpPr/>
          <p:nvPr/>
        </p:nvSpPr>
        <p:spPr>
          <a:xfrm>
            <a:off x="9234793" y="2440471"/>
            <a:ext cx="1660194" cy="10807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sz="1200" dirty="0"/>
              <a:t>Kaikkien teknisten tilojen rakennuttaminen, hallinta, ylläpito ja operointi</a:t>
            </a:r>
          </a:p>
        </p:txBody>
      </p:sp>
      <p:sp>
        <p:nvSpPr>
          <p:cNvPr id="13" name="Pyöristetty suorakulmio 28">
            <a:extLst>
              <a:ext uri="{FF2B5EF4-FFF2-40B4-BE49-F238E27FC236}">
                <a16:creationId xmlns:a16="http://schemas.microsoft.com/office/drawing/2014/main" id="{50A4C1E0-7AA6-4A85-8BF8-374EA34C751F}"/>
              </a:ext>
            </a:extLst>
          </p:cNvPr>
          <p:cNvSpPr/>
          <p:nvPr/>
        </p:nvSpPr>
        <p:spPr>
          <a:xfrm>
            <a:off x="3368381" y="4392306"/>
            <a:ext cx="1730912" cy="79601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sz="1200" dirty="0" err="1">
                <a:solidFill>
                  <a:schemeClr val="tx1"/>
                </a:solidFill>
              </a:rPr>
              <a:t>Energiamanagerointi</a:t>
            </a:r>
            <a:r>
              <a:rPr lang="fi-FI" sz="1200" dirty="0">
                <a:solidFill>
                  <a:schemeClr val="tx1"/>
                </a:solidFill>
              </a:rPr>
              <a:t> (etävalvonta, poikkeamien analysointi)</a:t>
            </a:r>
          </a:p>
        </p:txBody>
      </p:sp>
      <p:sp>
        <p:nvSpPr>
          <p:cNvPr id="14" name="Pyöristetty suorakulmio 29">
            <a:extLst>
              <a:ext uri="{FF2B5EF4-FFF2-40B4-BE49-F238E27FC236}">
                <a16:creationId xmlns:a16="http://schemas.microsoft.com/office/drawing/2014/main" id="{812F2DB3-DB79-4649-93B9-F706E3BF6563}"/>
              </a:ext>
            </a:extLst>
          </p:cNvPr>
          <p:cNvSpPr/>
          <p:nvPr/>
        </p:nvSpPr>
        <p:spPr>
          <a:xfrm>
            <a:off x="7293370" y="2460731"/>
            <a:ext cx="1728187" cy="8355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sz="1200" dirty="0">
                <a:solidFill>
                  <a:schemeClr val="bg1"/>
                </a:solidFill>
              </a:rPr>
              <a:t>TATE-järjestelmien rakennusautomaation hallinta</a:t>
            </a:r>
          </a:p>
        </p:txBody>
      </p:sp>
      <p:sp>
        <p:nvSpPr>
          <p:cNvPr id="15" name="Pyöristetty suorakulmio 30">
            <a:extLst>
              <a:ext uri="{FF2B5EF4-FFF2-40B4-BE49-F238E27FC236}">
                <a16:creationId xmlns:a16="http://schemas.microsoft.com/office/drawing/2014/main" id="{A9E8C0D0-E4A9-4B8C-A115-4F035469A2E1}"/>
              </a:ext>
            </a:extLst>
          </p:cNvPr>
          <p:cNvSpPr/>
          <p:nvPr/>
        </p:nvSpPr>
        <p:spPr>
          <a:xfrm>
            <a:off x="7289095" y="3453615"/>
            <a:ext cx="1715812" cy="80406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200" dirty="0">
                <a:solidFill>
                  <a:schemeClr val="tx1"/>
                </a:solidFill>
              </a:rPr>
              <a:t>Esim. kuivausjäähdytyksen tuotanto ja laitteiden ylläpito</a:t>
            </a:r>
          </a:p>
        </p:txBody>
      </p:sp>
      <p:sp>
        <p:nvSpPr>
          <p:cNvPr id="18" name="Pyöristetty suorakulmio 34">
            <a:extLst>
              <a:ext uri="{FF2B5EF4-FFF2-40B4-BE49-F238E27FC236}">
                <a16:creationId xmlns:a16="http://schemas.microsoft.com/office/drawing/2014/main" id="{C1E74505-242A-47C2-A944-8CB6E0A96905}"/>
              </a:ext>
            </a:extLst>
          </p:cNvPr>
          <p:cNvSpPr/>
          <p:nvPr/>
        </p:nvSpPr>
        <p:spPr>
          <a:xfrm>
            <a:off x="7295993" y="4387604"/>
            <a:ext cx="1715811" cy="62019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200" dirty="0">
                <a:solidFill>
                  <a:schemeClr val="tx1"/>
                </a:solidFill>
              </a:rPr>
              <a:t>Lämmön ja sähkön tehonhallintapalvelut</a:t>
            </a:r>
          </a:p>
        </p:txBody>
      </p:sp>
      <p:sp>
        <p:nvSpPr>
          <p:cNvPr id="19" name="Tekstiruutu 18">
            <a:extLst>
              <a:ext uri="{FF2B5EF4-FFF2-40B4-BE49-F238E27FC236}">
                <a16:creationId xmlns:a16="http://schemas.microsoft.com/office/drawing/2014/main" id="{1F701288-C20B-4B5C-A98D-6524AC9A7818}"/>
              </a:ext>
            </a:extLst>
          </p:cNvPr>
          <p:cNvSpPr txBox="1"/>
          <p:nvPr/>
        </p:nvSpPr>
        <p:spPr>
          <a:xfrm>
            <a:off x="1579653" y="1638607"/>
            <a:ext cx="1388157" cy="769441"/>
          </a:xfrm>
          <a:prstGeom prst="rect">
            <a:avLst/>
          </a:prstGeom>
          <a:noFill/>
        </p:spPr>
        <p:txBody>
          <a:bodyPr wrap="square" rtlCol="0">
            <a:spAutoFit/>
          </a:bodyPr>
          <a:lstStyle/>
          <a:p>
            <a:pPr algn="ctr"/>
            <a:r>
              <a:rPr lang="fi-FI" sz="1100" dirty="0"/>
              <a:t>Perinteiset palvelut, perinteinen taseraja</a:t>
            </a:r>
          </a:p>
        </p:txBody>
      </p:sp>
      <p:sp>
        <p:nvSpPr>
          <p:cNvPr id="20" name="Tekstiruutu 19">
            <a:extLst>
              <a:ext uri="{FF2B5EF4-FFF2-40B4-BE49-F238E27FC236}">
                <a16:creationId xmlns:a16="http://schemas.microsoft.com/office/drawing/2014/main" id="{54E2A797-CF83-4068-B8AA-98C39280F912}"/>
              </a:ext>
            </a:extLst>
          </p:cNvPr>
          <p:cNvSpPr txBox="1"/>
          <p:nvPr/>
        </p:nvSpPr>
        <p:spPr>
          <a:xfrm>
            <a:off x="3438220" y="1630580"/>
            <a:ext cx="1583100" cy="600164"/>
          </a:xfrm>
          <a:prstGeom prst="rect">
            <a:avLst/>
          </a:prstGeom>
          <a:noFill/>
        </p:spPr>
        <p:txBody>
          <a:bodyPr wrap="square" rtlCol="0">
            <a:spAutoFit/>
          </a:bodyPr>
          <a:lstStyle/>
          <a:p>
            <a:pPr algn="ctr"/>
            <a:r>
              <a:rPr lang="fi-FI" sz="1100" dirty="0"/>
              <a:t>Alueellinen toimija, toimintaa perinteisen taserajan sisällä</a:t>
            </a:r>
          </a:p>
        </p:txBody>
      </p:sp>
      <p:sp>
        <p:nvSpPr>
          <p:cNvPr id="21" name="Tekstiruutu 20">
            <a:extLst>
              <a:ext uri="{FF2B5EF4-FFF2-40B4-BE49-F238E27FC236}">
                <a16:creationId xmlns:a16="http://schemas.microsoft.com/office/drawing/2014/main" id="{427817B6-6E0C-494F-8729-BEC8FA4EE792}"/>
              </a:ext>
            </a:extLst>
          </p:cNvPr>
          <p:cNvSpPr txBox="1"/>
          <p:nvPr/>
        </p:nvSpPr>
        <p:spPr>
          <a:xfrm>
            <a:off x="5416060" y="1610260"/>
            <a:ext cx="1557821" cy="430887"/>
          </a:xfrm>
          <a:prstGeom prst="rect">
            <a:avLst/>
          </a:prstGeom>
          <a:noFill/>
        </p:spPr>
        <p:txBody>
          <a:bodyPr wrap="square" rtlCol="0">
            <a:spAutoFit/>
          </a:bodyPr>
          <a:lstStyle/>
          <a:p>
            <a:pPr algn="ctr"/>
            <a:r>
              <a:rPr lang="fi-FI" sz="1100" dirty="0"/>
              <a:t>Taserajan tuominen teknisiin tiloihin</a:t>
            </a:r>
          </a:p>
        </p:txBody>
      </p:sp>
      <p:sp>
        <p:nvSpPr>
          <p:cNvPr id="22" name="Tekstiruutu 21">
            <a:extLst>
              <a:ext uri="{FF2B5EF4-FFF2-40B4-BE49-F238E27FC236}">
                <a16:creationId xmlns:a16="http://schemas.microsoft.com/office/drawing/2014/main" id="{92CC7BD2-8B20-422D-B7C2-97BC725F8CFF}"/>
              </a:ext>
            </a:extLst>
          </p:cNvPr>
          <p:cNvSpPr txBox="1"/>
          <p:nvPr/>
        </p:nvSpPr>
        <p:spPr>
          <a:xfrm>
            <a:off x="7205268" y="1610260"/>
            <a:ext cx="1883465" cy="769441"/>
          </a:xfrm>
          <a:prstGeom prst="rect">
            <a:avLst/>
          </a:prstGeom>
          <a:noFill/>
        </p:spPr>
        <p:txBody>
          <a:bodyPr wrap="square" rtlCol="0">
            <a:spAutoFit/>
          </a:bodyPr>
          <a:lstStyle/>
          <a:p>
            <a:pPr algn="ctr"/>
            <a:r>
              <a:rPr lang="fi-FI" sz="1100" dirty="0"/>
              <a:t>Toiminnan laajentaminen perinteisten energiapalveluiden ulkopuolelle</a:t>
            </a:r>
          </a:p>
        </p:txBody>
      </p:sp>
      <p:sp>
        <p:nvSpPr>
          <p:cNvPr id="23" name="Tekstiruutu 22">
            <a:extLst>
              <a:ext uri="{FF2B5EF4-FFF2-40B4-BE49-F238E27FC236}">
                <a16:creationId xmlns:a16="http://schemas.microsoft.com/office/drawing/2014/main" id="{0794DD2A-2EF1-4757-A0AB-914983559EB9}"/>
              </a:ext>
            </a:extLst>
          </p:cNvPr>
          <p:cNvSpPr txBox="1"/>
          <p:nvPr/>
        </p:nvSpPr>
        <p:spPr>
          <a:xfrm>
            <a:off x="9123157" y="1612065"/>
            <a:ext cx="1883465" cy="261610"/>
          </a:xfrm>
          <a:prstGeom prst="rect">
            <a:avLst/>
          </a:prstGeom>
          <a:noFill/>
        </p:spPr>
        <p:txBody>
          <a:bodyPr wrap="square" rtlCol="0">
            <a:spAutoFit/>
          </a:bodyPr>
          <a:lstStyle/>
          <a:p>
            <a:pPr algn="ctr"/>
            <a:r>
              <a:rPr lang="fi-FI" sz="1100" dirty="0"/>
              <a:t>Elinkaarirakennusajattelu</a:t>
            </a:r>
          </a:p>
        </p:txBody>
      </p:sp>
      <p:sp>
        <p:nvSpPr>
          <p:cNvPr id="24" name="Nuoli: Oikea 23">
            <a:extLst>
              <a:ext uri="{FF2B5EF4-FFF2-40B4-BE49-F238E27FC236}">
                <a16:creationId xmlns:a16="http://schemas.microsoft.com/office/drawing/2014/main" id="{7214F886-8615-4E21-A012-229F22EA71AC}"/>
              </a:ext>
            </a:extLst>
          </p:cNvPr>
          <p:cNvSpPr/>
          <p:nvPr/>
        </p:nvSpPr>
        <p:spPr>
          <a:xfrm>
            <a:off x="1409636" y="877579"/>
            <a:ext cx="9772714" cy="707837"/>
          </a:xfrm>
          <a:prstGeom prst="right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t>Energiakumppanin palvelun taso ja vastuu kasvavat</a:t>
            </a:r>
          </a:p>
        </p:txBody>
      </p:sp>
      <p:sp>
        <p:nvSpPr>
          <p:cNvPr id="25" name="Tekstiruutu 24">
            <a:extLst>
              <a:ext uri="{FF2B5EF4-FFF2-40B4-BE49-F238E27FC236}">
                <a16:creationId xmlns:a16="http://schemas.microsoft.com/office/drawing/2014/main" id="{2619D2AF-7C83-4907-BD69-49CF3D753ED7}"/>
              </a:ext>
            </a:extLst>
          </p:cNvPr>
          <p:cNvSpPr txBox="1"/>
          <p:nvPr/>
        </p:nvSpPr>
        <p:spPr>
          <a:xfrm>
            <a:off x="9414710" y="1095448"/>
            <a:ext cx="1480277" cy="307777"/>
          </a:xfrm>
          <a:prstGeom prst="rect">
            <a:avLst/>
          </a:prstGeom>
          <a:noFill/>
        </p:spPr>
        <p:txBody>
          <a:bodyPr wrap="square" rtlCol="0">
            <a:spAutoFit/>
          </a:bodyPr>
          <a:lstStyle/>
          <a:p>
            <a:pPr algn="ctr"/>
            <a:r>
              <a:rPr lang="fi-FI" sz="1400" b="1" dirty="0"/>
              <a:t>Palveluvastaava</a:t>
            </a:r>
          </a:p>
        </p:txBody>
      </p:sp>
      <p:sp>
        <p:nvSpPr>
          <p:cNvPr id="26" name="Tekstiruutu 25">
            <a:extLst>
              <a:ext uri="{FF2B5EF4-FFF2-40B4-BE49-F238E27FC236}">
                <a16:creationId xmlns:a16="http://schemas.microsoft.com/office/drawing/2014/main" id="{1DBD3492-45F5-4903-95A2-1FF30C88AE06}"/>
              </a:ext>
            </a:extLst>
          </p:cNvPr>
          <p:cNvSpPr txBox="1"/>
          <p:nvPr/>
        </p:nvSpPr>
        <p:spPr>
          <a:xfrm>
            <a:off x="1424403" y="1100143"/>
            <a:ext cx="2222563" cy="307777"/>
          </a:xfrm>
          <a:prstGeom prst="rect">
            <a:avLst/>
          </a:prstGeom>
          <a:noFill/>
        </p:spPr>
        <p:txBody>
          <a:bodyPr wrap="square" rtlCol="0">
            <a:spAutoFit/>
          </a:bodyPr>
          <a:lstStyle/>
          <a:p>
            <a:r>
              <a:rPr lang="fi-FI" sz="1400" b="1" dirty="0"/>
              <a:t>Energian toimittaja</a:t>
            </a:r>
          </a:p>
        </p:txBody>
      </p:sp>
      <p:sp>
        <p:nvSpPr>
          <p:cNvPr id="27" name="Pyöristetty suorakulmio 18">
            <a:extLst>
              <a:ext uri="{FF2B5EF4-FFF2-40B4-BE49-F238E27FC236}">
                <a16:creationId xmlns:a16="http://schemas.microsoft.com/office/drawing/2014/main" id="{F75CC655-FFEC-478F-8CED-DD10DB1DBDFA}"/>
              </a:ext>
            </a:extLst>
          </p:cNvPr>
          <p:cNvSpPr/>
          <p:nvPr/>
        </p:nvSpPr>
        <p:spPr>
          <a:xfrm>
            <a:off x="5324223" y="3916139"/>
            <a:ext cx="1744766" cy="62019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i-FI" sz="1200" dirty="0">
                <a:solidFill>
                  <a:schemeClr val="tx1"/>
                </a:solidFill>
              </a:rPr>
              <a:t>Varalämpö ja -jäähdytys, huoltovarmuus</a:t>
            </a:r>
          </a:p>
        </p:txBody>
      </p:sp>
      <p:sp>
        <p:nvSpPr>
          <p:cNvPr id="30" name="Tekstiruutu 29">
            <a:extLst>
              <a:ext uri="{FF2B5EF4-FFF2-40B4-BE49-F238E27FC236}">
                <a16:creationId xmlns:a16="http://schemas.microsoft.com/office/drawing/2014/main" id="{674F70B8-1A5A-4718-B166-DBC4516E0B9F}"/>
              </a:ext>
            </a:extLst>
          </p:cNvPr>
          <p:cNvSpPr txBox="1"/>
          <p:nvPr/>
        </p:nvSpPr>
        <p:spPr>
          <a:xfrm>
            <a:off x="3137829" y="5540688"/>
            <a:ext cx="8142748" cy="646331"/>
          </a:xfrm>
          <a:prstGeom prst="rect">
            <a:avLst/>
          </a:prstGeom>
          <a:noFill/>
        </p:spPr>
        <p:txBody>
          <a:bodyPr wrap="square" rtlCol="0">
            <a:spAutoFit/>
          </a:bodyPr>
          <a:lstStyle/>
          <a:p>
            <a:r>
              <a:rPr lang="fi-FI" dirty="0">
                <a:solidFill>
                  <a:schemeClr val="bg1"/>
                </a:solidFill>
              </a:rPr>
              <a:t>Kiinteistön helppous kasvaa, vastuu, riski ja investointitarve vähenevät investointitarve </a:t>
            </a:r>
          </a:p>
        </p:txBody>
      </p:sp>
      <p:sp>
        <p:nvSpPr>
          <p:cNvPr id="31" name="Nuoli: Oikea 30">
            <a:extLst>
              <a:ext uri="{FF2B5EF4-FFF2-40B4-BE49-F238E27FC236}">
                <a16:creationId xmlns:a16="http://schemas.microsoft.com/office/drawing/2014/main" id="{D52FFD53-8324-41B6-A021-C71357CBAAF6}"/>
              </a:ext>
            </a:extLst>
          </p:cNvPr>
          <p:cNvSpPr/>
          <p:nvPr/>
        </p:nvSpPr>
        <p:spPr>
          <a:xfrm>
            <a:off x="1409636" y="5373216"/>
            <a:ext cx="9772714" cy="707837"/>
          </a:xfrm>
          <a:prstGeom prst="right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400" dirty="0"/>
              <a:t>Kiinteistön helppous kasvaa, vastuu, organisaation koko, riski ja investointitarve vähenevät, hallittavuus vähenee</a:t>
            </a:r>
          </a:p>
        </p:txBody>
      </p:sp>
      <p:cxnSp>
        <p:nvCxnSpPr>
          <p:cNvPr id="28" name="Suora yhdysviiva 27">
            <a:extLst>
              <a:ext uri="{FF2B5EF4-FFF2-40B4-BE49-F238E27FC236}">
                <a16:creationId xmlns:a16="http://schemas.microsoft.com/office/drawing/2014/main" id="{E0A0708D-2492-45E3-BAFB-9232BDD3ADCF}"/>
              </a:ext>
            </a:extLst>
          </p:cNvPr>
          <p:cNvCxnSpPr>
            <a:cxnSpLocks/>
          </p:cNvCxnSpPr>
          <p:nvPr/>
        </p:nvCxnSpPr>
        <p:spPr>
          <a:xfrm flipH="1">
            <a:off x="3254152" y="1484784"/>
            <a:ext cx="6897" cy="3949938"/>
          </a:xfrm>
          <a:prstGeom prst="line">
            <a:avLst/>
          </a:prstGeom>
          <a:ln>
            <a:prstDash val="dash"/>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1898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9CE2E3-A3F9-4D0B-B7E4-86A5C0B94A84}"/>
              </a:ext>
            </a:extLst>
          </p:cNvPr>
          <p:cNvSpPr>
            <a:spLocks noGrp="1"/>
          </p:cNvSpPr>
          <p:nvPr>
            <p:ph type="title"/>
          </p:nvPr>
        </p:nvSpPr>
        <p:spPr>
          <a:xfrm>
            <a:off x="706609" y="116632"/>
            <a:ext cx="8125695" cy="1174570"/>
          </a:xfrm>
        </p:spPr>
        <p:txBody>
          <a:bodyPr/>
          <a:lstStyle/>
          <a:p>
            <a:r>
              <a:rPr lang="fi-FI" dirty="0"/>
              <a:t>Päävastuullisen energiaoperaattorin liiketoimintalaajuusvaihtoehtoja</a:t>
            </a:r>
          </a:p>
        </p:txBody>
      </p:sp>
      <p:sp>
        <p:nvSpPr>
          <p:cNvPr id="3" name="Tekstin paikkamerkki 2">
            <a:extLst>
              <a:ext uri="{FF2B5EF4-FFF2-40B4-BE49-F238E27FC236}">
                <a16:creationId xmlns:a16="http://schemas.microsoft.com/office/drawing/2014/main" id="{749ED0A6-8F48-4842-BBAB-80A9FF805F3D}"/>
              </a:ext>
            </a:extLst>
          </p:cNvPr>
          <p:cNvSpPr>
            <a:spLocks noGrp="1"/>
          </p:cNvSpPr>
          <p:nvPr>
            <p:ph type="body" sz="quarter" idx="15"/>
          </p:nvPr>
        </p:nvSpPr>
        <p:spPr>
          <a:xfrm>
            <a:off x="706438" y="1389062"/>
            <a:ext cx="4669482" cy="748579"/>
          </a:xfrm>
        </p:spPr>
        <p:txBody>
          <a:bodyPr/>
          <a:lstStyle/>
          <a:p>
            <a:r>
              <a:rPr lang="fi-FI" dirty="0"/>
              <a:t>Peruslaajuus (ns. alueellinen toimija perinteisen taserajan sisällä)</a:t>
            </a:r>
          </a:p>
        </p:txBody>
      </p:sp>
      <p:sp>
        <p:nvSpPr>
          <p:cNvPr id="4" name="Sisällön paikkamerkki 3">
            <a:extLst>
              <a:ext uri="{FF2B5EF4-FFF2-40B4-BE49-F238E27FC236}">
                <a16:creationId xmlns:a16="http://schemas.microsoft.com/office/drawing/2014/main" id="{970FAADB-238E-40CA-AA9F-DA020F6184E2}"/>
              </a:ext>
            </a:extLst>
          </p:cNvPr>
          <p:cNvSpPr>
            <a:spLocks noGrp="1"/>
          </p:cNvSpPr>
          <p:nvPr>
            <p:ph idx="1"/>
          </p:nvPr>
        </p:nvSpPr>
        <p:spPr>
          <a:xfrm>
            <a:off x="706608" y="2448967"/>
            <a:ext cx="6901560" cy="3788345"/>
          </a:xfrm>
        </p:spPr>
        <p:txBody>
          <a:bodyPr/>
          <a:lstStyle/>
          <a:p>
            <a:pPr marL="0" indent="0">
              <a:spcAft>
                <a:spcPts val="600"/>
              </a:spcAft>
              <a:buNone/>
            </a:pPr>
            <a:r>
              <a:rPr lang="fi-FI" sz="1200" dirty="0"/>
              <a:t>Peruslaajuudessa energiaoperaattori vastaa alueellisesta energian tuotannosta, jakelusta ja myynnistä tietyn alueen kiinteistöjen tarpeisiin seuraavien energialajien osalta: lämpö ja jäähdytys (ei sisällä ravintoloiden, kauppojen ja muiden vastaavien toimijoiden kylmäntuotantoa). Energiaoperaattori voi toimittaa kuitenkin edellä suluissa esitettyjen toimijoiden kylmäntuotannon lauhteen jäähdytyksen, jolloin lauhde voidaan ottaa talteen alueellisesti.</a:t>
            </a:r>
          </a:p>
          <a:p>
            <a:pPr marL="0" indent="0">
              <a:spcAft>
                <a:spcPts val="600"/>
              </a:spcAft>
              <a:buNone/>
            </a:pPr>
            <a:r>
              <a:rPr lang="fi-FI" sz="1200" dirty="0"/>
              <a:t>Peruslaajuudessa energiaoperaattori hankkii sähköä vain omiin tarpeisiinsa. Kiinteistöt hankkivat sähkön itsenäisesti tai hankkivat sähkötuotantojärjestelmien, kuten aurinkosähkö ja sähköakku, operointiin ja sähkön tasehallintaan ulkopuolisen operaattorin.</a:t>
            </a:r>
          </a:p>
          <a:p>
            <a:pPr marL="0" indent="0">
              <a:spcAft>
                <a:spcPts val="600"/>
              </a:spcAft>
              <a:buNone/>
            </a:pPr>
            <a:r>
              <a:rPr lang="fi-FI" sz="1200" dirty="0"/>
              <a:t>Energiaoperaattorin investointi-/vastuuraja kulkee kiinteistöjen teknisissä tiloissa lämmön- ja jäähdytyksen jakelun päämittauskeskuksissa.</a:t>
            </a:r>
          </a:p>
          <a:p>
            <a:pPr marL="0" indent="0">
              <a:spcAft>
                <a:spcPts val="600"/>
              </a:spcAft>
              <a:buNone/>
            </a:pPr>
            <a:r>
              <a:rPr lang="fi-FI" sz="1200" dirty="0"/>
              <a:t>Energiaoperaattori investoi edellä kuvatun tarpeen mukaiset energian tuotantoon, kierrättämiseen, varastointiin ja jakeluun liittyvät järjestelmät, kuten lämpöpumput, mahdollisen maalämpökentän, tarvittavan automatiikan ja </a:t>
            </a:r>
            <a:r>
              <a:rPr lang="fi-FI" sz="1200" dirty="0" err="1"/>
              <a:t>mittaroinnin</a:t>
            </a:r>
            <a:r>
              <a:rPr lang="fi-FI" sz="1200" dirty="0"/>
              <a:t>, muuntajat, energiavarastot, sekä näihin liittyvät siirtoputkistot/kaapeloinnit energiakeskukselle ja energiakeskukselta kiinteistöjen teknisille tiloille.</a:t>
            </a:r>
          </a:p>
          <a:p>
            <a:pPr marL="0" indent="0">
              <a:spcAft>
                <a:spcPts val="600"/>
              </a:spcAft>
              <a:buNone/>
            </a:pPr>
            <a:r>
              <a:rPr lang="fi-FI" sz="1200" dirty="0"/>
              <a:t>Energiaoperaattori tekee sopimukset ja investoi oman energiatuotantonsa kannalta tarvittavat energialiittymät (esim. kaukolämpö/-jäähdytys ja sähkö).</a:t>
            </a:r>
          </a:p>
          <a:p>
            <a:pPr marL="0" indent="0">
              <a:spcAft>
                <a:spcPts val="600"/>
              </a:spcAft>
              <a:buNone/>
            </a:pPr>
            <a:endParaRPr lang="fi-FI" sz="1200" dirty="0"/>
          </a:p>
          <a:p>
            <a:pPr marL="0" indent="0">
              <a:spcAft>
                <a:spcPts val="600"/>
              </a:spcAft>
              <a:buNone/>
            </a:pPr>
            <a:endParaRPr lang="fi-FI" sz="1200" dirty="0"/>
          </a:p>
        </p:txBody>
      </p:sp>
      <p:sp>
        <p:nvSpPr>
          <p:cNvPr id="6" name="Päivämäärän paikkamerkki 5">
            <a:extLst>
              <a:ext uri="{FF2B5EF4-FFF2-40B4-BE49-F238E27FC236}">
                <a16:creationId xmlns:a16="http://schemas.microsoft.com/office/drawing/2014/main" id="{C84C6EAA-AEE0-425E-B5E8-89FC1564AC96}"/>
              </a:ext>
            </a:extLst>
          </p:cNvPr>
          <p:cNvSpPr>
            <a:spLocks noGrp="1"/>
          </p:cNvSpPr>
          <p:nvPr>
            <p:ph type="dt" sz="half" idx="13"/>
          </p:nvPr>
        </p:nvSpPr>
        <p:spPr/>
        <p:txBody>
          <a:bodyPr/>
          <a:lstStyle/>
          <a:p>
            <a:fld id="{DA5E7F66-2172-4548-95E7-35AC7B9E04D9}" type="datetime1">
              <a:rPr lang="fi-FI" smtClean="0"/>
              <a:t>17.12.2021</a:t>
            </a:fld>
            <a:endParaRPr lang="fi-FI"/>
          </a:p>
        </p:txBody>
      </p:sp>
      <p:graphicFrame>
        <p:nvGraphicFramePr>
          <p:cNvPr id="10" name="Sisällön paikkamerkki 9">
            <a:extLst>
              <a:ext uri="{FF2B5EF4-FFF2-40B4-BE49-F238E27FC236}">
                <a16:creationId xmlns:a16="http://schemas.microsoft.com/office/drawing/2014/main" id="{A474D5BF-B0A9-4BAC-8940-1E64331F0C72}"/>
              </a:ext>
            </a:extLst>
          </p:cNvPr>
          <p:cNvGraphicFramePr>
            <a:graphicFrameLocks noGrp="1"/>
          </p:cNvGraphicFramePr>
          <p:nvPr>
            <p:ph idx="12"/>
          </p:nvPr>
        </p:nvGraphicFramePr>
        <p:xfrm>
          <a:off x="8184232" y="574729"/>
          <a:ext cx="3839072" cy="5950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Kertomerkki 10">
            <a:extLst>
              <a:ext uri="{FF2B5EF4-FFF2-40B4-BE49-F238E27FC236}">
                <a16:creationId xmlns:a16="http://schemas.microsoft.com/office/drawing/2014/main" id="{64DFDD5D-4EE6-4366-8ADB-28B1A18D4E5B}"/>
              </a:ext>
            </a:extLst>
          </p:cNvPr>
          <p:cNvSpPr/>
          <p:nvPr/>
        </p:nvSpPr>
        <p:spPr>
          <a:xfrm>
            <a:off x="8807431" y="3988327"/>
            <a:ext cx="792088" cy="522910"/>
          </a:xfrm>
          <a:prstGeom prst="mathMultiply">
            <a:avLst/>
          </a:prstGeom>
          <a:solidFill>
            <a:srgbClr val="FF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2" name="Kertomerkki 11">
            <a:extLst>
              <a:ext uri="{FF2B5EF4-FFF2-40B4-BE49-F238E27FC236}">
                <a16:creationId xmlns:a16="http://schemas.microsoft.com/office/drawing/2014/main" id="{0150D701-B236-423A-BCBE-8994C4EFFDA2}"/>
              </a:ext>
            </a:extLst>
          </p:cNvPr>
          <p:cNvSpPr/>
          <p:nvPr/>
        </p:nvSpPr>
        <p:spPr>
          <a:xfrm>
            <a:off x="8807431" y="4653411"/>
            <a:ext cx="792088" cy="522910"/>
          </a:xfrm>
          <a:prstGeom prst="mathMultiply">
            <a:avLst/>
          </a:prstGeom>
          <a:solidFill>
            <a:srgbClr val="FF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Kertomerkki 12">
            <a:extLst>
              <a:ext uri="{FF2B5EF4-FFF2-40B4-BE49-F238E27FC236}">
                <a16:creationId xmlns:a16="http://schemas.microsoft.com/office/drawing/2014/main" id="{F8B3CE36-689B-46DE-9258-5E4F115FB2C6}"/>
              </a:ext>
            </a:extLst>
          </p:cNvPr>
          <p:cNvSpPr/>
          <p:nvPr/>
        </p:nvSpPr>
        <p:spPr>
          <a:xfrm>
            <a:off x="8807431" y="5337349"/>
            <a:ext cx="792088" cy="522910"/>
          </a:xfrm>
          <a:prstGeom prst="mathMultiply">
            <a:avLst/>
          </a:prstGeom>
          <a:solidFill>
            <a:srgbClr val="FF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Kertomerkki 13">
            <a:extLst>
              <a:ext uri="{FF2B5EF4-FFF2-40B4-BE49-F238E27FC236}">
                <a16:creationId xmlns:a16="http://schemas.microsoft.com/office/drawing/2014/main" id="{EDEB239B-E1B4-42E9-B14E-361710D28A53}"/>
              </a:ext>
            </a:extLst>
          </p:cNvPr>
          <p:cNvSpPr/>
          <p:nvPr/>
        </p:nvSpPr>
        <p:spPr>
          <a:xfrm>
            <a:off x="8807431" y="6015887"/>
            <a:ext cx="792088" cy="522910"/>
          </a:xfrm>
          <a:prstGeom prst="mathMultiply">
            <a:avLst/>
          </a:prstGeom>
          <a:solidFill>
            <a:srgbClr val="FF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Kertomerkki 14">
            <a:extLst>
              <a:ext uri="{FF2B5EF4-FFF2-40B4-BE49-F238E27FC236}">
                <a16:creationId xmlns:a16="http://schemas.microsoft.com/office/drawing/2014/main" id="{73368109-0590-4058-A4C3-CD1B8F051075}"/>
              </a:ext>
            </a:extLst>
          </p:cNvPr>
          <p:cNvSpPr/>
          <p:nvPr/>
        </p:nvSpPr>
        <p:spPr>
          <a:xfrm>
            <a:off x="9931278" y="3986210"/>
            <a:ext cx="792088" cy="522910"/>
          </a:xfrm>
          <a:prstGeom prst="mathMultiply">
            <a:avLst/>
          </a:prstGeom>
          <a:solidFill>
            <a:srgbClr val="FF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Kertomerkki 15">
            <a:extLst>
              <a:ext uri="{FF2B5EF4-FFF2-40B4-BE49-F238E27FC236}">
                <a16:creationId xmlns:a16="http://schemas.microsoft.com/office/drawing/2014/main" id="{FD37058B-6285-4B9C-A665-47DF0F9A54CF}"/>
              </a:ext>
            </a:extLst>
          </p:cNvPr>
          <p:cNvSpPr/>
          <p:nvPr/>
        </p:nvSpPr>
        <p:spPr>
          <a:xfrm>
            <a:off x="9931278" y="4653136"/>
            <a:ext cx="792088" cy="522910"/>
          </a:xfrm>
          <a:prstGeom prst="mathMultiply">
            <a:avLst/>
          </a:prstGeom>
          <a:solidFill>
            <a:srgbClr val="FF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7" name="Kertomerkki 16">
            <a:extLst>
              <a:ext uri="{FF2B5EF4-FFF2-40B4-BE49-F238E27FC236}">
                <a16:creationId xmlns:a16="http://schemas.microsoft.com/office/drawing/2014/main" id="{2622DD98-B97C-44E3-8339-6CA386A58FB3}"/>
              </a:ext>
            </a:extLst>
          </p:cNvPr>
          <p:cNvSpPr/>
          <p:nvPr/>
        </p:nvSpPr>
        <p:spPr>
          <a:xfrm>
            <a:off x="9931278" y="5354362"/>
            <a:ext cx="792088" cy="522910"/>
          </a:xfrm>
          <a:prstGeom prst="mathMultiply">
            <a:avLst/>
          </a:prstGeom>
          <a:solidFill>
            <a:srgbClr val="FF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6325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7113AB-F7B1-4CD3-9E92-4B78F1C5C474}"/>
              </a:ext>
            </a:extLst>
          </p:cNvPr>
          <p:cNvSpPr>
            <a:spLocks noGrp="1"/>
          </p:cNvSpPr>
          <p:nvPr>
            <p:ph type="title"/>
          </p:nvPr>
        </p:nvSpPr>
        <p:spPr/>
        <p:txBody>
          <a:bodyPr/>
          <a:lstStyle/>
          <a:p>
            <a:r>
              <a:rPr lang="fi-FI" dirty="0"/>
              <a:t>Alueen energiankulutus</a:t>
            </a:r>
          </a:p>
        </p:txBody>
      </p:sp>
      <p:sp>
        <p:nvSpPr>
          <p:cNvPr id="3" name="Tekstin paikkamerkki 2">
            <a:extLst>
              <a:ext uri="{FF2B5EF4-FFF2-40B4-BE49-F238E27FC236}">
                <a16:creationId xmlns:a16="http://schemas.microsoft.com/office/drawing/2014/main" id="{82A7D88B-6C6B-4A73-AE88-B15C94FAB1A3}"/>
              </a:ext>
            </a:extLst>
          </p:cNvPr>
          <p:cNvSpPr>
            <a:spLocks noGrp="1"/>
          </p:cNvSpPr>
          <p:nvPr>
            <p:ph type="body" sz="quarter" idx="15"/>
          </p:nvPr>
        </p:nvSpPr>
        <p:spPr/>
        <p:txBody>
          <a:bodyPr/>
          <a:lstStyle/>
          <a:p>
            <a:r>
              <a:rPr lang="fi-FI" dirty="0" err="1"/>
              <a:t>SoTe</a:t>
            </a:r>
            <a:r>
              <a:rPr lang="fi-FI" dirty="0"/>
              <a:t>-keskus</a:t>
            </a:r>
          </a:p>
        </p:txBody>
      </p:sp>
      <p:sp>
        <p:nvSpPr>
          <p:cNvPr id="4" name="Sisällön paikkamerkki 3">
            <a:extLst>
              <a:ext uri="{FF2B5EF4-FFF2-40B4-BE49-F238E27FC236}">
                <a16:creationId xmlns:a16="http://schemas.microsoft.com/office/drawing/2014/main" id="{3D8111CF-6C06-4ADC-B309-BB15AFE1C4BD}"/>
              </a:ext>
            </a:extLst>
          </p:cNvPr>
          <p:cNvSpPr>
            <a:spLocks noGrp="1"/>
          </p:cNvSpPr>
          <p:nvPr>
            <p:ph sz="quarter" idx="13"/>
          </p:nvPr>
        </p:nvSpPr>
        <p:spPr>
          <a:xfrm>
            <a:off x="706438" y="2132013"/>
            <a:ext cx="5317554" cy="3601243"/>
          </a:xfrm>
        </p:spPr>
        <p:txBody>
          <a:bodyPr/>
          <a:lstStyle/>
          <a:p>
            <a:pPr>
              <a:spcAft>
                <a:spcPts val="600"/>
              </a:spcAft>
            </a:pPr>
            <a:r>
              <a:rPr lang="fi-FI" sz="1200" dirty="0" err="1"/>
              <a:t>SoTe</a:t>
            </a:r>
            <a:r>
              <a:rPr lang="fi-FI" sz="1200" dirty="0"/>
              <a:t>-keskusrakennuksen energiankulutus laskettiin dynaamisella Riuska-energiasimulointiohjelmistolla käyttäen lähtötietoina saatujen pohjapiirustusten perusteella laadittua </a:t>
            </a:r>
            <a:r>
              <a:rPr lang="fi-FI" sz="1200" dirty="0" err="1"/>
              <a:t>MagiCAD</a:t>
            </a:r>
            <a:r>
              <a:rPr lang="fi-FI" sz="1200" dirty="0"/>
              <a:t> </a:t>
            </a:r>
            <a:r>
              <a:rPr lang="fi-FI" sz="1200" dirty="0" err="1"/>
              <a:t>Room</a:t>
            </a:r>
            <a:r>
              <a:rPr lang="fi-FI" sz="1200" dirty="0"/>
              <a:t> –mallia.</a:t>
            </a:r>
          </a:p>
          <a:p>
            <a:pPr>
              <a:spcAft>
                <a:spcPts val="600"/>
              </a:spcAft>
            </a:pPr>
            <a:r>
              <a:rPr lang="fi-FI" sz="1200" dirty="0"/>
              <a:t>Muut energiasimuloinnissa käytetyt tekniset ja rakenteelliset ratkaisut perustuivat rakentamismääräysten mukaisiin standardiarvoihin, </a:t>
            </a:r>
            <a:r>
              <a:rPr lang="fi-FI" sz="1200" dirty="0" err="1"/>
              <a:t>benchmark</a:t>
            </a:r>
            <a:r>
              <a:rPr lang="fi-FI" sz="1200" dirty="0"/>
              <a:t>- tietoihin vastaavien rakennusten energialaskelmista sekä E-lukulaskennan perusteella vaadittaviin rakentamismääräyksiä parempiin energiatehokkuusratkaisuihin, joilla E-luokka A on saavutettavissa.</a:t>
            </a:r>
          </a:p>
          <a:p>
            <a:pPr>
              <a:spcAft>
                <a:spcPts val="600"/>
              </a:spcAft>
            </a:pPr>
            <a:r>
              <a:rPr lang="fi-FI" sz="1200" dirty="0"/>
              <a:t>Olennaisimmat energiatehokkuusratkaisujen oletukset:</a:t>
            </a:r>
          </a:p>
          <a:p>
            <a:pPr lvl="1">
              <a:spcAft>
                <a:spcPts val="600"/>
              </a:spcAft>
            </a:pPr>
            <a:r>
              <a:rPr lang="fi-FI" sz="1000" dirty="0"/>
              <a:t>Ikkunoiden </a:t>
            </a:r>
            <a:r>
              <a:rPr lang="fi-FI" sz="1000" dirty="0" err="1"/>
              <a:t>U-arvo</a:t>
            </a:r>
            <a:r>
              <a:rPr lang="fi-FI" sz="1000" dirty="0"/>
              <a:t> 0,8 W/m2K (</a:t>
            </a:r>
            <a:r>
              <a:rPr lang="fi-FI" sz="1000" dirty="0" err="1"/>
              <a:t>RakMk</a:t>
            </a:r>
            <a:r>
              <a:rPr lang="fi-FI" sz="1000" dirty="0"/>
              <a:t> vertailuarvo 1,0 W/m2K)</a:t>
            </a:r>
          </a:p>
          <a:p>
            <a:pPr lvl="1">
              <a:spcAft>
                <a:spcPts val="600"/>
              </a:spcAft>
            </a:pPr>
            <a:r>
              <a:rPr lang="fi-FI" sz="1000" dirty="0"/>
              <a:t>Rakennuksen ilmatiiveys q50 1,0 (</a:t>
            </a:r>
            <a:r>
              <a:rPr lang="fi-FI" sz="1000" dirty="0" err="1"/>
              <a:t>RakMk</a:t>
            </a:r>
            <a:r>
              <a:rPr lang="fi-FI" sz="1000" dirty="0"/>
              <a:t> vertailuarvo 4,0)</a:t>
            </a:r>
          </a:p>
          <a:p>
            <a:pPr lvl="1">
              <a:spcAft>
                <a:spcPts val="600"/>
              </a:spcAft>
            </a:pPr>
            <a:r>
              <a:rPr lang="fi-FI" sz="1000" dirty="0"/>
              <a:t>Ilmanvaihdon LTO-hyötysuhde 78% ja SFP-luku 1,8</a:t>
            </a:r>
          </a:p>
          <a:p>
            <a:pPr lvl="1">
              <a:spcAft>
                <a:spcPts val="600"/>
              </a:spcAft>
            </a:pPr>
            <a:r>
              <a:rPr lang="fi-FI" sz="1000" dirty="0"/>
              <a:t>Valaistusteho 7,5 W/m2</a:t>
            </a:r>
          </a:p>
          <a:p>
            <a:pPr>
              <a:spcAft>
                <a:spcPts val="600"/>
              </a:spcAft>
            </a:pPr>
            <a:r>
              <a:rPr lang="fi-FI" sz="1200" dirty="0"/>
              <a:t>Energiatehokkuusluokka vaatii lisäksi joko kaukolämmön tai korkean energiapeittoasteen (esim. 90%) ja hyvän </a:t>
            </a:r>
            <a:r>
              <a:rPr lang="fi-FI" sz="1200" dirty="0" err="1"/>
              <a:t>COP:n</a:t>
            </a:r>
            <a:r>
              <a:rPr lang="fi-FI" sz="1200" dirty="0"/>
              <a:t> (esim. 3,0) lämpöpumppujärjestelmän ja aurinkosähkön tuotantoa omaan käyttöön n. 50 MWh/v (vaadittava paneeliala n. 400 m2)</a:t>
            </a:r>
          </a:p>
        </p:txBody>
      </p:sp>
      <p:sp>
        <p:nvSpPr>
          <p:cNvPr id="6" name="Päivämäärän paikkamerkki 5">
            <a:extLst>
              <a:ext uri="{FF2B5EF4-FFF2-40B4-BE49-F238E27FC236}">
                <a16:creationId xmlns:a16="http://schemas.microsoft.com/office/drawing/2014/main" id="{E7751735-203D-4876-AFE3-8587C91D3A31}"/>
              </a:ext>
            </a:extLst>
          </p:cNvPr>
          <p:cNvSpPr>
            <a:spLocks noGrp="1"/>
          </p:cNvSpPr>
          <p:nvPr>
            <p:ph type="dt" sz="half" idx="12"/>
          </p:nvPr>
        </p:nvSpPr>
        <p:spPr/>
        <p:txBody>
          <a:bodyPr/>
          <a:lstStyle/>
          <a:p>
            <a:fld id="{CB3AE80C-20D4-4A2F-97C3-68E30F2B4B10}" type="datetime1">
              <a:rPr lang="fi-FI" smtClean="0"/>
              <a:t>17.12.2021</a:t>
            </a:fld>
            <a:endParaRPr lang="fi-FI"/>
          </a:p>
        </p:txBody>
      </p:sp>
      <p:pic>
        <p:nvPicPr>
          <p:cNvPr id="12" name="Kuva 11">
            <a:extLst>
              <a:ext uri="{FF2B5EF4-FFF2-40B4-BE49-F238E27FC236}">
                <a16:creationId xmlns:a16="http://schemas.microsoft.com/office/drawing/2014/main" id="{BE225C7C-12BE-428B-AAE3-CBCDCD65B480}"/>
              </a:ext>
            </a:extLst>
          </p:cNvPr>
          <p:cNvPicPr>
            <a:picLocks noChangeAspect="1"/>
          </p:cNvPicPr>
          <p:nvPr/>
        </p:nvPicPr>
        <p:blipFill>
          <a:blip r:embed="rId2"/>
          <a:stretch>
            <a:fillRect/>
          </a:stretch>
        </p:blipFill>
        <p:spPr>
          <a:xfrm>
            <a:off x="6312024" y="2132013"/>
            <a:ext cx="4930515" cy="2915980"/>
          </a:xfrm>
          <a:prstGeom prst="rect">
            <a:avLst/>
          </a:prstGeom>
        </p:spPr>
      </p:pic>
    </p:spTree>
    <p:extLst>
      <p:ext uri="{BB962C8B-B14F-4D97-AF65-F5344CB8AC3E}">
        <p14:creationId xmlns:p14="http://schemas.microsoft.com/office/powerpoint/2010/main" val="213945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9CE2E3-A3F9-4D0B-B7E4-86A5C0B94A84}"/>
              </a:ext>
            </a:extLst>
          </p:cNvPr>
          <p:cNvSpPr>
            <a:spLocks noGrp="1"/>
          </p:cNvSpPr>
          <p:nvPr>
            <p:ph type="title"/>
          </p:nvPr>
        </p:nvSpPr>
        <p:spPr>
          <a:xfrm>
            <a:off x="706609" y="116632"/>
            <a:ext cx="8125695" cy="1174570"/>
          </a:xfrm>
        </p:spPr>
        <p:txBody>
          <a:bodyPr/>
          <a:lstStyle/>
          <a:p>
            <a:r>
              <a:rPr lang="fi-FI" dirty="0"/>
              <a:t>Päävastuullisen energiaoperaattorin liiketoimintalaajuusvaihtoehtoja</a:t>
            </a:r>
          </a:p>
        </p:txBody>
      </p:sp>
      <p:sp>
        <p:nvSpPr>
          <p:cNvPr id="3" name="Tekstin paikkamerkki 2">
            <a:extLst>
              <a:ext uri="{FF2B5EF4-FFF2-40B4-BE49-F238E27FC236}">
                <a16:creationId xmlns:a16="http://schemas.microsoft.com/office/drawing/2014/main" id="{749ED0A6-8F48-4842-BBAB-80A9FF805F3D}"/>
              </a:ext>
            </a:extLst>
          </p:cNvPr>
          <p:cNvSpPr>
            <a:spLocks noGrp="1"/>
          </p:cNvSpPr>
          <p:nvPr>
            <p:ph type="body" sz="quarter" idx="15"/>
          </p:nvPr>
        </p:nvSpPr>
        <p:spPr>
          <a:xfrm>
            <a:off x="706438" y="1389062"/>
            <a:ext cx="6397674" cy="748579"/>
          </a:xfrm>
        </p:spPr>
        <p:txBody>
          <a:bodyPr/>
          <a:lstStyle/>
          <a:p>
            <a:r>
              <a:rPr lang="fi-FI" dirty="0"/>
              <a:t>Laajennettu malli (ns. Energy as a Service, </a:t>
            </a:r>
            <a:r>
              <a:rPr lang="fi-FI" dirty="0" err="1"/>
              <a:t>EaaS</a:t>
            </a:r>
            <a:r>
              <a:rPr lang="fi-FI" dirty="0"/>
              <a:t>)</a:t>
            </a:r>
          </a:p>
        </p:txBody>
      </p:sp>
      <p:sp>
        <p:nvSpPr>
          <p:cNvPr id="4" name="Sisällön paikkamerkki 3">
            <a:extLst>
              <a:ext uri="{FF2B5EF4-FFF2-40B4-BE49-F238E27FC236}">
                <a16:creationId xmlns:a16="http://schemas.microsoft.com/office/drawing/2014/main" id="{970FAADB-238E-40CA-AA9F-DA020F6184E2}"/>
              </a:ext>
            </a:extLst>
          </p:cNvPr>
          <p:cNvSpPr>
            <a:spLocks noGrp="1"/>
          </p:cNvSpPr>
          <p:nvPr>
            <p:ph idx="1"/>
          </p:nvPr>
        </p:nvSpPr>
        <p:spPr>
          <a:xfrm>
            <a:off x="706608" y="2448967"/>
            <a:ext cx="6901560" cy="3788345"/>
          </a:xfrm>
        </p:spPr>
        <p:txBody>
          <a:bodyPr/>
          <a:lstStyle/>
          <a:p>
            <a:pPr marL="0" indent="0">
              <a:spcAft>
                <a:spcPts val="600"/>
              </a:spcAft>
              <a:buNone/>
            </a:pPr>
            <a:r>
              <a:rPr lang="fi-FI" sz="1200" dirty="0"/>
              <a:t>Laajennettu </a:t>
            </a:r>
            <a:r>
              <a:rPr lang="fi-FI" sz="1200" dirty="0" err="1"/>
              <a:t>EaaS</a:t>
            </a:r>
            <a:r>
              <a:rPr lang="fi-FI" sz="1200" dirty="0"/>
              <a:t>-malli on muuten sama kuin peruslaajuus, mutta tässä tapauksessa energiaoperaattori vastaa myös kiinteistöjen alajakokeskuksista, muista mahdollisista kiinteistöihin sijoitettavista energiajärjestelmistä, kuten kiinteistökohtaisista lämpöpumpuista.</a:t>
            </a:r>
          </a:p>
          <a:p>
            <a:pPr marL="0" indent="0">
              <a:spcAft>
                <a:spcPts val="600"/>
              </a:spcAft>
              <a:buNone/>
            </a:pPr>
            <a:r>
              <a:rPr lang="fi-FI" sz="1200" dirty="0"/>
              <a:t>Laajennetussakaan mallissa jäähdytyksen tuotanto ei lähtökohtaisesti sisällä ravintoloiden, kauppojen ja muiden vastaavien toimijoiden kylmäntuotantoa.</a:t>
            </a:r>
          </a:p>
          <a:p>
            <a:pPr marL="0" indent="0">
              <a:spcAft>
                <a:spcPts val="600"/>
              </a:spcAft>
              <a:buNone/>
            </a:pPr>
            <a:r>
              <a:rPr lang="fi-FI" sz="1200" dirty="0"/>
              <a:t>Energiaoperaattorin omistaessa kiinteistöjen alajakokeskukset ja operoidessa niitä, tämä parantaa mahdollisuuksia toteuttaa kysyntäjoustojärjestelmä ja -palvelu, joka huomioi koko energiajärjestelmän, ei vain kiinteistöjä.</a:t>
            </a:r>
          </a:p>
          <a:p>
            <a:pPr marL="0" indent="0">
              <a:spcAft>
                <a:spcPts val="600"/>
              </a:spcAft>
              <a:buNone/>
            </a:pPr>
            <a:r>
              <a:rPr lang="fi-FI" sz="1200" dirty="0"/>
              <a:t>Laajennetussa mallissa energiaoperaattori vastaa myös alueellisista tai kiinteistöihin sijoitettavista sähköntuotantojärjestelmistä, niiden tuotannosta, jakelusta ja operoinnista tietyn alueen kiinteistöjen tarpeisiin. Jäljelle jäävän sähkön kiinteistöt hankkivat itsenäisesti tai hankkivat sähkön tasehallintaan ulkopuolisen operaattorin.</a:t>
            </a:r>
          </a:p>
          <a:p>
            <a:pPr marL="0" indent="0">
              <a:spcAft>
                <a:spcPts val="600"/>
              </a:spcAft>
              <a:buNone/>
            </a:pPr>
            <a:r>
              <a:rPr lang="fi-FI" sz="1200" dirty="0"/>
              <a:t>Energiakumppanin investointi-/vastuuraja kulkee kiinteistöjen teknisissä tiloissa lämmön- ja jäähdytyksen alajakokeskuksissa, joiden jälkeen on energian päämittaukset.</a:t>
            </a:r>
          </a:p>
        </p:txBody>
      </p:sp>
      <p:sp>
        <p:nvSpPr>
          <p:cNvPr id="6" name="Päivämäärän paikkamerkki 5">
            <a:extLst>
              <a:ext uri="{FF2B5EF4-FFF2-40B4-BE49-F238E27FC236}">
                <a16:creationId xmlns:a16="http://schemas.microsoft.com/office/drawing/2014/main" id="{C84C6EAA-AEE0-425E-B5E8-89FC1564AC96}"/>
              </a:ext>
            </a:extLst>
          </p:cNvPr>
          <p:cNvSpPr>
            <a:spLocks noGrp="1"/>
          </p:cNvSpPr>
          <p:nvPr>
            <p:ph type="dt" sz="half" idx="13"/>
          </p:nvPr>
        </p:nvSpPr>
        <p:spPr/>
        <p:txBody>
          <a:bodyPr/>
          <a:lstStyle/>
          <a:p>
            <a:fld id="{DA5E7F66-2172-4548-95E7-35AC7B9E04D9}" type="datetime1">
              <a:rPr lang="fi-FI" smtClean="0"/>
              <a:t>17.12.2021</a:t>
            </a:fld>
            <a:endParaRPr lang="fi-FI"/>
          </a:p>
        </p:txBody>
      </p:sp>
      <p:graphicFrame>
        <p:nvGraphicFramePr>
          <p:cNvPr id="10" name="Sisällön paikkamerkki 9">
            <a:extLst>
              <a:ext uri="{FF2B5EF4-FFF2-40B4-BE49-F238E27FC236}">
                <a16:creationId xmlns:a16="http://schemas.microsoft.com/office/drawing/2014/main" id="{A474D5BF-B0A9-4BAC-8940-1E64331F0C72}"/>
              </a:ext>
            </a:extLst>
          </p:cNvPr>
          <p:cNvGraphicFramePr>
            <a:graphicFrameLocks noGrp="1"/>
          </p:cNvGraphicFramePr>
          <p:nvPr>
            <p:ph idx="12"/>
          </p:nvPr>
        </p:nvGraphicFramePr>
        <p:xfrm>
          <a:off x="8184232" y="574729"/>
          <a:ext cx="3839072" cy="5950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Kertomerkki 11">
            <a:extLst>
              <a:ext uri="{FF2B5EF4-FFF2-40B4-BE49-F238E27FC236}">
                <a16:creationId xmlns:a16="http://schemas.microsoft.com/office/drawing/2014/main" id="{0150D701-B236-423A-BCBE-8994C4EFFDA2}"/>
              </a:ext>
            </a:extLst>
          </p:cNvPr>
          <p:cNvSpPr/>
          <p:nvPr/>
        </p:nvSpPr>
        <p:spPr>
          <a:xfrm>
            <a:off x="8807431" y="4653411"/>
            <a:ext cx="792088" cy="522910"/>
          </a:xfrm>
          <a:prstGeom prst="mathMultiply">
            <a:avLst/>
          </a:prstGeom>
          <a:solidFill>
            <a:srgbClr val="FF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Kertomerkki 12">
            <a:extLst>
              <a:ext uri="{FF2B5EF4-FFF2-40B4-BE49-F238E27FC236}">
                <a16:creationId xmlns:a16="http://schemas.microsoft.com/office/drawing/2014/main" id="{F8B3CE36-689B-46DE-9258-5E4F115FB2C6}"/>
              </a:ext>
            </a:extLst>
          </p:cNvPr>
          <p:cNvSpPr/>
          <p:nvPr/>
        </p:nvSpPr>
        <p:spPr>
          <a:xfrm>
            <a:off x="8807431" y="5337349"/>
            <a:ext cx="792088" cy="522910"/>
          </a:xfrm>
          <a:prstGeom prst="mathMultiply">
            <a:avLst/>
          </a:prstGeom>
          <a:solidFill>
            <a:srgbClr val="FF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Kertomerkki 13">
            <a:extLst>
              <a:ext uri="{FF2B5EF4-FFF2-40B4-BE49-F238E27FC236}">
                <a16:creationId xmlns:a16="http://schemas.microsoft.com/office/drawing/2014/main" id="{EDEB239B-E1B4-42E9-B14E-361710D28A53}"/>
              </a:ext>
            </a:extLst>
          </p:cNvPr>
          <p:cNvSpPr/>
          <p:nvPr/>
        </p:nvSpPr>
        <p:spPr>
          <a:xfrm>
            <a:off x="8807431" y="6015887"/>
            <a:ext cx="792088" cy="522910"/>
          </a:xfrm>
          <a:prstGeom prst="mathMultiply">
            <a:avLst/>
          </a:prstGeom>
          <a:solidFill>
            <a:srgbClr val="FF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01198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9CE2E3-A3F9-4D0B-B7E4-86A5C0B94A84}"/>
              </a:ext>
            </a:extLst>
          </p:cNvPr>
          <p:cNvSpPr>
            <a:spLocks noGrp="1"/>
          </p:cNvSpPr>
          <p:nvPr>
            <p:ph type="title"/>
          </p:nvPr>
        </p:nvSpPr>
        <p:spPr>
          <a:xfrm>
            <a:off x="706609" y="116632"/>
            <a:ext cx="8125695" cy="1174570"/>
          </a:xfrm>
        </p:spPr>
        <p:txBody>
          <a:bodyPr/>
          <a:lstStyle/>
          <a:p>
            <a:r>
              <a:rPr lang="fi-FI" dirty="0"/>
              <a:t>Päävastuullisen energiaoperaattorin liiketoimintalaajuusvaihtoehtoja</a:t>
            </a:r>
          </a:p>
        </p:txBody>
      </p:sp>
      <p:sp>
        <p:nvSpPr>
          <p:cNvPr id="3" name="Tekstin paikkamerkki 2">
            <a:extLst>
              <a:ext uri="{FF2B5EF4-FFF2-40B4-BE49-F238E27FC236}">
                <a16:creationId xmlns:a16="http://schemas.microsoft.com/office/drawing/2014/main" id="{749ED0A6-8F48-4842-BBAB-80A9FF805F3D}"/>
              </a:ext>
            </a:extLst>
          </p:cNvPr>
          <p:cNvSpPr>
            <a:spLocks noGrp="1"/>
          </p:cNvSpPr>
          <p:nvPr>
            <p:ph type="body" sz="quarter" idx="15"/>
          </p:nvPr>
        </p:nvSpPr>
        <p:spPr>
          <a:xfrm>
            <a:off x="706438" y="1389062"/>
            <a:ext cx="7189762" cy="748579"/>
          </a:xfrm>
        </p:spPr>
        <p:txBody>
          <a:bodyPr/>
          <a:lstStyle/>
          <a:p>
            <a:r>
              <a:rPr lang="fi-FI" dirty="0"/>
              <a:t>Laajennus olosuhdepalveluihin (ns. </a:t>
            </a:r>
            <a:r>
              <a:rPr lang="fi-FI" dirty="0" err="1"/>
              <a:t>Comfort</a:t>
            </a:r>
            <a:r>
              <a:rPr lang="fi-FI" dirty="0"/>
              <a:t> as a Service, </a:t>
            </a:r>
            <a:r>
              <a:rPr lang="fi-FI" dirty="0" err="1"/>
              <a:t>CaaS</a:t>
            </a:r>
            <a:r>
              <a:rPr lang="fi-FI" dirty="0"/>
              <a:t>)</a:t>
            </a:r>
          </a:p>
        </p:txBody>
      </p:sp>
      <p:sp>
        <p:nvSpPr>
          <p:cNvPr id="4" name="Sisällön paikkamerkki 3">
            <a:extLst>
              <a:ext uri="{FF2B5EF4-FFF2-40B4-BE49-F238E27FC236}">
                <a16:creationId xmlns:a16="http://schemas.microsoft.com/office/drawing/2014/main" id="{970FAADB-238E-40CA-AA9F-DA020F6184E2}"/>
              </a:ext>
            </a:extLst>
          </p:cNvPr>
          <p:cNvSpPr>
            <a:spLocks noGrp="1"/>
          </p:cNvSpPr>
          <p:nvPr>
            <p:ph idx="1"/>
          </p:nvPr>
        </p:nvSpPr>
        <p:spPr>
          <a:xfrm>
            <a:off x="706608" y="2448967"/>
            <a:ext cx="6901560" cy="3788345"/>
          </a:xfrm>
        </p:spPr>
        <p:txBody>
          <a:bodyPr/>
          <a:lstStyle/>
          <a:p>
            <a:pPr marL="0" indent="0">
              <a:spcAft>
                <a:spcPts val="600"/>
              </a:spcAft>
              <a:buNone/>
            </a:pPr>
            <a:r>
              <a:rPr lang="fi-FI" sz="1200" dirty="0" err="1"/>
              <a:t>CaaS</a:t>
            </a:r>
            <a:r>
              <a:rPr lang="fi-FI" sz="1200" dirty="0"/>
              <a:t>-malli (</a:t>
            </a:r>
            <a:r>
              <a:rPr lang="fi-FI" sz="1200" dirty="0" err="1"/>
              <a:t>Comfort</a:t>
            </a:r>
            <a:r>
              <a:rPr lang="fi-FI" sz="1200" dirty="0"/>
              <a:t> as a Service) kattaa laajennetun </a:t>
            </a:r>
            <a:r>
              <a:rPr lang="fi-FI" sz="1200" dirty="0" err="1"/>
              <a:t>EaaS</a:t>
            </a:r>
            <a:r>
              <a:rPr lang="fi-FI" sz="1200" dirty="0"/>
              <a:t>-mallin sisällön, mutta tässä mallissa energiaoperaattorin vastuu ulottuu kiinteistöjen teknisiin tiloihin tulevien energiaa käyttävien laitteiden investointeihin ja operointiin.  </a:t>
            </a:r>
          </a:p>
          <a:p>
            <a:pPr marL="0" indent="0">
              <a:spcAft>
                <a:spcPts val="600"/>
              </a:spcAft>
              <a:buNone/>
            </a:pPr>
            <a:r>
              <a:rPr lang="fi-FI" sz="1200" dirty="0" err="1"/>
              <a:t>CaaS</a:t>
            </a:r>
            <a:r>
              <a:rPr lang="fi-FI" sz="1200" dirty="0"/>
              <a:t>-mallissa siirrytään energian myymisestä olosuhteiden myymiseen, mikä tekee tästä mallista merkittävästi haastavamman kuin </a:t>
            </a:r>
            <a:r>
              <a:rPr lang="fi-FI" sz="1200" dirty="0" err="1"/>
              <a:t>EaaS</a:t>
            </a:r>
            <a:r>
              <a:rPr lang="fi-FI" sz="1200" dirty="0"/>
              <a:t>-malli. Pelkän energian myyminen ei ole mahdollista silloin, kun palvelutoimittajan vastuulla on suoraan sisäilmaolosuhteisiin vaikuttavia energiaa käyttäviä järjestelmiä ja laitteita (kuten IV-koneet). Vaikka </a:t>
            </a:r>
            <a:r>
              <a:rPr lang="fi-FI" sz="1200" dirty="0" err="1"/>
              <a:t>CaaS</a:t>
            </a:r>
            <a:r>
              <a:rPr lang="fi-FI" sz="1200" dirty="0"/>
              <a:t>-mallin investointivastuu voidaan rajoittaa edellä kuvattuihin järjestelmiin ja laitteisiin, joudutaan operointivastuu ulottamaan huonetilojen päätelaitteille asti. Olosuhteisiin liittyvän palvelulupauksen toteuttaminen ei ole mahdollista, ellei palvelutoimittajalla ole ohjausmahdollisuutta huonetilojen päätelaitteille asti.</a:t>
            </a:r>
          </a:p>
          <a:p>
            <a:pPr marL="0" indent="0">
              <a:spcAft>
                <a:spcPts val="600"/>
              </a:spcAft>
              <a:buNone/>
            </a:pPr>
            <a:r>
              <a:rPr lang="fi-FI" sz="1200" dirty="0"/>
              <a:t>On mahdollista, että hallinnolliset-/vastuukysymykset estävät </a:t>
            </a:r>
            <a:r>
              <a:rPr lang="fi-FI" sz="1200" dirty="0" err="1"/>
              <a:t>CaaS</a:t>
            </a:r>
            <a:r>
              <a:rPr lang="fi-FI" sz="1200" dirty="0"/>
              <a:t>-mallin toteutumisen. On myös mahdollista, että </a:t>
            </a:r>
            <a:r>
              <a:rPr lang="fi-FI" sz="1200" dirty="0" err="1"/>
              <a:t>CaaS</a:t>
            </a:r>
            <a:r>
              <a:rPr lang="fi-FI" sz="1200" dirty="0"/>
              <a:t>-malli nähdään siinä määrin haastavaksi liiketoimintamalliksi, että tämä kannattaa hoitaa ulkopuolisen palveluntoimittajan toimesta.</a:t>
            </a:r>
          </a:p>
        </p:txBody>
      </p:sp>
      <p:sp>
        <p:nvSpPr>
          <p:cNvPr id="6" name="Päivämäärän paikkamerkki 5">
            <a:extLst>
              <a:ext uri="{FF2B5EF4-FFF2-40B4-BE49-F238E27FC236}">
                <a16:creationId xmlns:a16="http://schemas.microsoft.com/office/drawing/2014/main" id="{C84C6EAA-AEE0-425E-B5E8-89FC1564AC96}"/>
              </a:ext>
            </a:extLst>
          </p:cNvPr>
          <p:cNvSpPr>
            <a:spLocks noGrp="1"/>
          </p:cNvSpPr>
          <p:nvPr>
            <p:ph type="dt" sz="half" idx="13"/>
          </p:nvPr>
        </p:nvSpPr>
        <p:spPr/>
        <p:txBody>
          <a:bodyPr/>
          <a:lstStyle/>
          <a:p>
            <a:fld id="{DA5E7F66-2172-4548-95E7-35AC7B9E04D9}" type="datetime1">
              <a:rPr lang="fi-FI" smtClean="0"/>
              <a:t>17.12.2021</a:t>
            </a:fld>
            <a:endParaRPr lang="fi-FI"/>
          </a:p>
        </p:txBody>
      </p:sp>
      <p:graphicFrame>
        <p:nvGraphicFramePr>
          <p:cNvPr id="10" name="Sisällön paikkamerkki 9">
            <a:extLst>
              <a:ext uri="{FF2B5EF4-FFF2-40B4-BE49-F238E27FC236}">
                <a16:creationId xmlns:a16="http://schemas.microsoft.com/office/drawing/2014/main" id="{A474D5BF-B0A9-4BAC-8940-1E64331F0C72}"/>
              </a:ext>
            </a:extLst>
          </p:cNvPr>
          <p:cNvGraphicFramePr>
            <a:graphicFrameLocks noGrp="1"/>
          </p:cNvGraphicFramePr>
          <p:nvPr>
            <p:ph idx="12"/>
          </p:nvPr>
        </p:nvGraphicFramePr>
        <p:xfrm>
          <a:off x="8184232" y="574729"/>
          <a:ext cx="3839072" cy="5950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Kertomerkki 10">
            <a:extLst>
              <a:ext uri="{FF2B5EF4-FFF2-40B4-BE49-F238E27FC236}">
                <a16:creationId xmlns:a16="http://schemas.microsoft.com/office/drawing/2014/main" id="{571A7384-E89A-4045-85BC-9D9A833B326F}"/>
              </a:ext>
            </a:extLst>
          </p:cNvPr>
          <p:cNvSpPr/>
          <p:nvPr/>
        </p:nvSpPr>
        <p:spPr>
          <a:xfrm>
            <a:off x="8807431" y="5337349"/>
            <a:ext cx="792088" cy="522910"/>
          </a:xfrm>
          <a:prstGeom prst="mathMultiply">
            <a:avLst/>
          </a:prstGeom>
          <a:solidFill>
            <a:srgbClr val="FF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Kertomerkki 14">
            <a:extLst>
              <a:ext uri="{FF2B5EF4-FFF2-40B4-BE49-F238E27FC236}">
                <a16:creationId xmlns:a16="http://schemas.microsoft.com/office/drawing/2014/main" id="{F3D4706F-F1A0-4BA3-BE46-6B04B52FEC7F}"/>
              </a:ext>
            </a:extLst>
          </p:cNvPr>
          <p:cNvSpPr/>
          <p:nvPr/>
        </p:nvSpPr>
        <p:spPr>
          <a:xfrm>
            <a:off x="8807431" y="6015887"/>
            <a:ext cx="792088" cy="522910"/>
          </a:xfrm>
          <a:prstGeom prst="mathMultiply">
            <a:avLst/>
          </a:prstGeom>
          <a:solidFill>
            <a:srgbClr val="FF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24901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9CE2E3-A3F9-4D0B-B7E4-86A5C0B94A84}"/>
              </a:ext>
            </a:extLst>
          </p:cNvPr>
          <p:cNvSpPr>
            <a:spLocks noGrp="1"/>
          </p:cNvSpPr>
          <p:nvPr>
            <p:ph type="title"/>
          </p:nvPr>
        </p:nvSpPr>
        <p:spPr>
          <a:xfrm>
            <a:off x="706609" y="116632"/>
            <a:ext cx="8125695" cy="1174570"/>
          </a:xfrm>
        </p:spPr>
        <p:txBody>
          <a:bodyPr/>
          <a:lstStyle/>
          <a:p>
            <a:r>
              <a:rPr lang="fi-FI" dirty="0"/>
              <a:t>Päävastuullisen energiaoperaattorin liiketoimintalaajuusvaihtoehtoja</a:t>
            </a:r>
          </a:p>
        </p:txBody>
      </p:sp>
      <p:sp>
        <p:nvSpPr>
          <p:cNvPr id="3" name="Tekstin paikkamerkki 2">
            <a:extLst>
              <a:ext uri="{FF2B5EF4-FFF2-40B4-BE49-F238E27FC236}">
                <a16:creationId xmlns:a16="http://schemas.microsoft.com/office/drawing/2014/main" id="{749ED0A6-8F48-4842-BBAB-80A9FF805F3D}"/>
              </a:ext>
            </a:extLst>
          </p:cNvPr>
          <p:cNvSpPr>
            <a:spLocks noGrp="1"/>
          </p:cNvSpPr>
          <p:nvPr>
            <p:ph type="body" sz="quarter" idx="15"/>
          </p:nvPr>
        </p:nvSpPr>
        <p:spPr>
          <a:xfrm>
            <a:off x="706438" y="1389062"/>
            <a:ext cx="6397674" cy="748579"/>
          </a:xfrm>
        </p:spPr>
        <p:txBody>
          <a:bodyPr/>
          <a:lstStyle/>
          <a:p>
            <a:r>
              <a:rPr lang="fi-FI" dirty="0"/>
              <a:t>Laajennus sähköpalveluihin (ns. </a:t>
            </a:r>
            <a:r>
              <a:rPr lang="fi-FI" dirty="0" err="1"/>
              <a:t>Electricity</a:t>
            </a:r>
            <a:r>
              <a:rPr lang="fi-FI" dirty="0"/>
              <a:t> as a Service, </a:t>
            </a:r>
            <a:r>
              <a:rPr lang="fi-FI" dirty="0" err="1"/>
              <a:t>ElaaS</a:t>
            </a:r>
            <a:r>
              <a:rPr lang="fi-FI" dirty="0"/>
              <a:t>)</a:t>
            </a:r>
          </a:p>
        </p:txBody>
      </p:sp>
      <p:sp>
        <p:nvSpPr>
          <p:cNvPr id="4" name="Sisällön paikkamerkki 3">
            <a:extLst>
              <a:ext uri="{FF2B5EF4-FFF2-40B4-BE49-F238E27FC236}">
                <a16:creationId xmlns:a16="http://schemas.microsoft.com/office/drawing/2014/main" id="{970FAADB-238E-40CA-AA9F-DA020F6184E2}"/>
              </a:ext>
            </a:extLst>
          </p:cNvPr>
          <p:cNvSpPr>
            <a:spLocks noGrp="1"/>
          </p:cNvSpPr>
          <p:nvPr>
            <p:ph idx="1"/>
          </p:nvPr>
        </p:nvSpPr>
        <p:spPr>
          <a:xfrm>
            <a:off x="706608" y="2448967"/>
            <a:ext cx="6901560" cy="3788345"/>
          </a:xfrm>
        </p:spPr>
        <p:txBody>
          <a:bodyPr/>
          <a:lstStyle/>
          <a:p>
            <a:pPr marL="0" indent="0">
              <a:spcAft>
                <a:spcPts val="600"/>
              </a:spcAft>
              <a:buNone/>
            </a:pPr>
            <a:r>
              <a:rPr lang="fi-FI" sz="1200" dirty="0"/>
              <a:t>Tässä tapauksessa energiaoperaattori vastaa soveltuvin osin myös sähkön myynnistä ja jakelusta alueella ja voisi toteuttaa virtuaalivoimalaitospalveluita (aggregoida sähkökuormia optimoiden koko alueen energiajärjestelmää). Energiaoperaattori vastaa myös sähköjärjestelmien investoinneista vastaavasti.</a:t>
            </a:r>
          </a:p>
          <a:p>
            <a:pPr marL="0" indent="0">
              <a:spcAft>
                <a:spcPts val="600"/>
              </a:spcAft>
              <a:buNone/>
            </a:pPr>
            <a:r>
              <a:rPr lang="fi-FI" sz="1200" dirty="0"/>
              <a:t>Sähkön myyntiin, siirtoon ja jakeluun liittyy merkittävästi enemmän lainsäädäntöä, määräyksiä, rajoitteita ja veroteknisiä kysymyksiä kuin lämpö- ja jäähdytysenergian tapauksessa. Ennen kuin laajennetun </a:t>
            </a:r>
            <a:r>
              <a:rPr lang="fi-FI" sz="1200" dirty="0" err="1"/>
              <a:t>ElaaS</a:t>
            </a:r>
            <a:r>
              <a:rPr lang="fi-FI" sz="1200" dirty="0"/>
              <a:t>-mallin mukaista kehitystä kannattaa jatkaa pidemmälle, pitää vähintään selvittää vastaus seuraavaan kysymykseen: </a:t>
            </a:r>
          </a:p>
          <a:p>
            <a:pPr lvl="1">
              <a:spcAft>
                <a:spcPts val="600"/>
              </a:spcAft>
            </a:pPr>
            <a:r>
              <a:rPr lang="fi-FI" sz="1000" dirty="0"/>
              <a:t>Millä edellytyksillä ja verokäsittelyllä energiakumppani (osakeyhtiö) voi hankkia sähköä markkinoilta ja myydä sitä kiinteistöosakeyhtiöille ja/tai asunto-osakeyhtiölle alueellisessa sähköverkossa paikallisen jakeluverkon alueella?</a:t>
            </a:r>
          </a:p>
          <a:p>
            <a:pPr marL="0" indent="0">
              <a:spcAft>
                <a:spcPts val="600"/>
              </a:spcAft>
              <a:buNone/>
            </a:pPr>
            <a:r>
              <a:rPr lang="fi-FI" sz="1200" dirty="0"/>
              <a:t>On mahdollista, että edellä kuvattu kysymys muodostuu merkittäväksi rajoitteeksi tai esteeksi </a:t>
            </a:r>
            <a:r>
              <a:rPr lang="fi-FI" sz="1200" dirty="0" err="1"/>
              <a:t>ElaaS</a:t>
            </a:r>
            <a:r>
              <a:rPr lang="fi-FI" sz="1200" dirty="0"/>
              <a:t>-mallin toteutukselle.</a:t>
            </a:r>
          </a:p>
          <a:p>
            <a:pPr marL="0" indent="0">
              <a:spcAft>
                <a:spcPts val="600"/>
              </a:spcAft>
              <a:buNone/>
            </a:pPr>
            <a:r>
              <a:rPr lang="fi-FI" sz="1200" dirty="0" err="1"/>
              <a:t>ElaaS</a:t>
            </a:r>
            <a:r>
              <a:rPr lang="fi-FI" sz="1200" dirty="0"/>
              <a:t>-mallissa pitää kuluttajille luoda mahdollisuus ostaa sähköä vapaasti markkinoilta.</a:t>
            </a:r>
          </a:p>
        </p:txBody>
      </p:sp>
      <p:sp>
        <p:nvSpPr>
          <p:cNvPr id="6" name="Päivämäärän paikkamerkki 5">
            <a:extLst>
              <a:ext uri="{FF2B5EF4-FFF2-40B4-BE49-F238E27FC236}">
                <a16:creationId xmlns:a16="http://schemas.microsoft.com/office/drawing/2014/main" id="{C84C6EAA-AEE0-425E-B5E8-89FC1564AC96}"/>
              </a:ext>
            </a:extLst>
          </p:cNvPr>
          <p:cNvSpPr>
            <a:spLocks noGrp="1"/>
          </p:cNvSpPr>
          <p:nvPr>
            <p:ph type="dt" sz="half" idx="13"/>
          </p:nvPr>
        </p:nvSpPr>
        <p:spPr/>
        <p:txBody>
          <a:bodyPr/>
          <a:lstStyle/>
          <a:p>
            <a:fld id="{DA5E7F66-2172-4548-95E7-35AC7B9E04D9}" type="datetime1">
              <a:rPr lang="fi-FI" smtClean="0"/>
              <a:t>17.12.2021</a:t>
            </a:fld>
            <a:endParaRPr lang="fi-FI"/>
          </a:p>
        </p:txBody>
      </p:sp>
      <p:graphicFrame>
        <p:nvGraphicFramePr>
          <p:cNvPr id="10" name="Sisällön paikkamerkki 9">
            <a:extLst>
              <a:ext uri="{FF2B5EF4-FFF2-40B4-BE49-F238E27FC236}">
                <a16:creationId xmlns:a16="http://schemas.microsoft.com/office/drawing/2014/main" id="{A474D5BF-B0A9-4BAC-8940-1E64331F0C72}"/>
              </a:ext>
            </a:extLst>
          </p:cNvPr>
          <p:cNvGraphicFramePr>
            <a:graphicFrameLocks noGrp="1"/>
          </p:cNvGraphicFramePr>
          <p:nvPr>
            <p:ph idx="12"/>
          </p:nvPr>
        </p:nvGraphicFramePr>
        <p:xfrm>
          <a:off x="8184232" y="574729"/>
          <a:ext cx="3839072" cy="5950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441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87CCF94F-E5A3-4005-A0D1-7EEA6722D0A2}"/>
              </a:ext>
            </a:extLst>
          </p:cNvPr>
          <p:cNvSpPr>
            <a:spLocks noGrp="1"/>
          </p:cNvSpPr>
          <p:nvPr>
            <p:ph type="title"/>
          </p:nvPr>
        </p:nvSpPr>
        <p:spPr/>
        <p:txBody>
          <a:bodyPr/>
          <a:lstStyle/>
          <a:p>
            <a:r>
              <a:rPr lang="fi-FI" dirty="0"/>
              <a:t>Yhtiömallien soveltuvuusanalyysi</a:t>
            </a:r>
          </a:p>
        </p:txBody>
      </p:sp>
      <p:sp>
        <p:nvSpPr>
          <p:cNvPr id="7" name="Tekstin paikkamerkki 6">
            <a:extLst>
              <a:ext uri="{FF2B5EF4-FFF2-40B4-BE49-F238E27FC236}">
                <a16:creationId xmlns:a16="http://schemas.microsoft.com/office/drawing/2014/main" id="{74C86875-9E73-4A9C-B79F-F5379FB6CB95}"/>
              </a:ext>
            </a:extLst>
          </p:cNvPr>
          <p:cNvSpPr>
            <a:spLocks noGrp="1"/>
          </p:cNvSpPr>
          <p:nvPr>
            <p:ph type="body" sz="quarter" idx="15"/>
          </p:nvPr>
        </p:nvSpPr>
        <p:spPr/>
        <p:txBody>
          <a:bodyPr/>
          <a:lstStyle/>
          <a:p>
            <a:r>
              <a:rPr lang="fi-FI" dirty="0"/>
              <a:t>Lähtötilanne</a:t>
            </a:r>
          </a:p>
        </p:txBody>
      </p:sp>
      <p:graphicFrame>
        <p:nvGraphicFramePr>
          <p:cNvPr id="5" name="Taulukko 5">
            <a:extLst>
              <a:ext uri="{FF2B5EF4-FFF2-40B4-BE49-F238E27FC236}">
                <a16:creationId xmlns:a16="http://schemas.microsoft.com/office/drawing/2014/main" id="{278152BC-615E-48F8-AD46-4A881B47C943}"/>
              </a:ext>
            </a:extLst>
          </p:cNvPr>
          <p:cNvGraphicFramePr>
            <a:graphicFrameLocks noGrp="1"/>
          </p:cNvGraphicFramePr>
          <p:nvPr>
            <p:ph sz="quarter" idx="13"/>
            <p:extLst>
              <p:ext uri="{D42A27DB-BD31-4B8C-83A1-F6EECF244321}">
                <p14:modId xmlns:p14="http://schemas.microsoft.com/office/powerpoint/2010/main" val="1138379864"/>
              </p:ext>
            </p:extLst>
          </p:nvPr>
        </p:nvGraphicFramePr>
        <p:xfrm>
          <a:off x="706438" y="1916832"/>
          <a:ext cx="10830559" cy="4074160"/>
        </p:xfrm>
        <a:graphic>
          <a:graphicData uri="http://schemas.openxmlformats.org/drawingml/2006/table">
            <a:tbl>
              <a:tblPr firstRow="1" firstCol="1" bandRow="1">
                <a:tableStyleId>{93296810-A885-4BE3-A3E7-6D5BEEA58F35}</a:tableStyleId>
              </a:tblPr>
              <a:tblGrid>
                <a:gridCol w="822099">
                  <a:extLst>
                    <a:ext uri="{9D8B030D-6E8A-4147-A177-3AD203B41FA5}">
                      <a16:colId xmlns:a16="http://schemas.microsoft.com/office/drawing/2014/main" val="3632960791"/>
                    </a:ext>
                  </a:extLst>
                </a:gridCol>
                <a:gridCol w="2502115">
                  <a:extLst>
                    <a:ext uri="{9D8B030D-6E8A-4147-A177-3AD203B41FA5}">
                      <a16:colId xmlns:a16="http://schemas.microsoft.com/office/drawing/2014/main" val="790346555"/>
                    </a:ext>
                  </a:extLst>
                </a:gridCol>
                <a:gridCol w="2502115">
                  <a:extLst>
                    <a:ext uri="{9D8B030D-6E8A-4147-A177-3AD203B41FA5}">
                      <a16:colId xmlns:a16="http://schemas.microsoft.com/office/drawing/2014/main" val="2812050540"/>
                    </a:ext>
                  </a:extLst>
                </a:gridCol>
                <a:gridCol w="2502115">
                  <a:extLst>
                    <a:ext uri="{9D8B030D-6E8A-4147-A177-3AD203B41FA5}">
                      <a16:colId xmlns:a16="http://schemas.microsoft.com/office/drawing/2014/main" val="3606571985"/>
                    </a:ext>
                  </a:extLst>
                </a:gridCol>
                <a:gridCol w="2502115">
                  <a:extLst>
                    <a:ext uri="{9D8B030D-6E8A-4147-A177-3AD203B41FA5}">
                      <a16:colId xmlns:a16="http://schemas.microsoft.com/office/drawing/2014/main" val="868085725"/>
                    </a:ext>
                  </a:extLst>
                </a:gridCol>
              </a:tblGrid>
              <a:tr h="370840">
                <a:tc>
                  <a:txBody>
                    <a:bodyPr/>
                    <a:lstStyle/>
                    <a:p>
                      <a:endParaRPr lang="fi-FI" sz="900" dirty="0"/>
                    </a:p>
                  </a:txBody>
                  <a:tcPr marL="91066" marR="91066"/>
                </a:tc>
                <a:tc>
                  <a:txBody>
                    <a:bodyPr/>
                    <a:lstStyle/>
                    <a:p>
                      <a:r>
                        <a:rPr lang="fi-FI" sz="900" dirty="0"/>
                        <a:t>Palveluyhtiö</a:t>
                      </a:r>
                    </a:p>
                  </a:txBody>
                  <a:tcPr marL="91066" marR="91066"/>
                </a:tc>
                <a:tc>
                  <a:txBody>
                    <a:bodyPr/>
                    <a:lstStyle/>
                    <a:p>
                      <a:r>
                        <a:rPr lang="fi-FI" sz="900" dirty="0"/>
                        <a:t>Palveluntuottaja</a:t>
                      </a:r>
                    </a:p>
                  </a:txBody>
                  <a:tcPr marL="91066" marR="91066"/>
                </a:tc>
                <a:tc>
                  <a:txBody>
                    <a:bodyPr/>
                    <a:lstStyle/>
                    <a:p>
                      <a:r>
                        <a:rPr lang="fi-FI" sz="900" dirty="0"/>
                        <a:t>Energiayhtiö</a:t>
                      </a:r>
                    </a:p>
                  </a:txBody>
                  <a:tcPr marL="91066" marR="91066"/>
                </a:tc>
                <a:tc>
                  <a:txBody>
                    <a:bodyPr/>
                    <a:lstStyle/>
                    <a:p>
                      <a:r>
                        <a:rPr lang="fi-FI" sz="900" dirty="0"/>
                        <a:t>Energiayhteisö</a:t>
                      </a:r>
                    </a:p>
                  </a:txBody>
                  <a:tcPr marL="91066" marR="91066"/>
                </a:tc>
                <a:extLst>
                  <a:ext uri="{0D108BD9-81ED-4DB2-BD59-A6C34878D82A}">
                    <a16:rowId xmlns:a16="http://schemas.microsoft.com/office/drawing/2014/main" val="128041082"/>
                  </a:ext>
                </a:extLst>
              </a:tr>
              <a:tr h="370840">
                <a:tc>
                  <a:txBody>
                    <a:bodyPr/>
                    <a:lstStyle/>
                    <a:p>
                      <a:r>
                        <a:rPr lang="fi-FI" sz="900" dirty="0"/>
                        <a:t>Intressit liiketoimin-</a:t>
                      </a:r>
                      <a:r>
                        <a:rPr lang="fi-FI" sz="900" dirty="0" err="1"/>
                        <a:t>taan</a:t>
                      </a:r>
                      <a:endParaRPr lang="fi-FI" sz="900" dirty="0"/>
                    </a:p>
                  </a:txBody>
                  <a:tcPr marL="91066" marR="91066"/>
                </a:tc>
                <a:tc>
                  <a:txBody>
                    <a:bodyPr/>
                    <a:lstStyle/>
                    <a:p>
                      <a:r>
                        <a:rPr lang="fi-FI" sz="900" dirty="0"/>
                        <a:t>Palveluyhtiö olisi omistautunut tehtäväänsä (koska perustetaan tarkoitusta varten). Sillä olisi todennäköisesti halua toteuttaa räätälöityä ja innovatiivinen ratkaisu. Kunnalla olisi omistamansa palveluyhtiön kautta mahdollisuus vaikuttaa energiajärjestelmän toteutukseen ja toimintaan.</a:t>
                      </a:r>
                    </a:p>
                  </a:txBody>
                  <a:tcPr marL="91066" marR="91066"/>
                </a:tc>
                <a:tc>
                  <a:txBody>
                    <a:bodyPr/>
                    <a:lstStyle/>
                    <a:p>
                      <a:r>
                        <a:rPr lang="fi-FI" sz="900" dirty="0"/>
                        <a:t>Palveluntuottajilta löytyy halua ja kyvykkyyttä toteuttaa ja operoida räätälöityjä ja innovatiivisia ratkaisuja. Kaikki markkinavuoropuheluun osallistuneet energiaoperaattorit olivat hyvin kiinnostuneita hankkeesta.</a:t>
                      </a:r>
                    </a:p>
                  </a:txBody>
                  <a:tcPr marL="91066" marR="91066"/>
                </a:tc>
                <a:tc>
                  <a:txBody>
                    <a:bodyPr/>
                    <a:lstStyle/>
                    <a:p>
                      <a:r>
                        <a:rPr lang="fi-FI" sz="900" dirty="0"/>
                        <a:t>Paikallinen energiayhtiö toimii myös palveluntuottajana kiinteistö- ja aluetason hankkeissa, joten kyseessä oleva hanke on sen ydinliiketoimintaa.</a:t>
                      </a:r>
                    </a:p>
                  </a:txBody>
                  <a:tcPr marL="91066" marR="91066"/>
                </a:tc>
                <a:tc>
                  <a:txBody>
                    <a:bodyPr/>
                    <a:lstStyle/>
                    <a:p>
                      <a:r>
                        <a:rPr lang="fi-FI" sz="900" dirty="0"/>
                        <a:t>Kiinteistönomistajien vahvin intressi on pienentää energialaskua ja päästöjä sekä toteuttaa haluamansa energiaratkaisut. Soveltuu parhaiten korttelikohtaisiin energiaratkaisuihin.</a:t>
                      </a:r>
                    </a:p>
                  </a:txBody>
                  <a:tcPr marL="91066" marR="91066"/>
                </a:tc>
                <a:extLst>
                  <a:ext uri="{0D108BD9-81ED-4DB2-BD59-A6C34878D82A}">
                    <a16:rowId xmlns:a16="http://schemas.microsoft.com/office/drawing/2014/main" val="2340150556"/>
                  </a:ext>
                </a:extLst>
              </a:tr>
              <a:tr h="370840">
                <a:tc>
                  <a:txBody>
                    <a:bodyPr/>
                    <a:lstStyle/>
                    <a:p>
                      <a:r>
                        <a:rPr lang="fi-FI" sz="900" dirty="0"/>
                        <a:t>Kyvykkyys ja osaaminen kyseessä olevaan liiketoimin-</a:t>
                      </a:r>
                      <a:r>
                        <a:rPr lang="fi-FI" sz="900" dirty="0" err="1"/>
                        <a:t>taan</a:t>
                      </a:r>
                      <a:endParaRPr lang="fi-FI" sz="900" dirty="0"/>
                    </a:p>
                  </a:txBody>
                  <a:tcPr marL="91066" marR="91066"/>
                </a:tc>
                <a:tc>
                  <a:txBody>
                    <a:bodyPr/>
                    <a:lstStyle/>
                    <a:p>
                      <a:r>
                        <a:rPr lang="fi-FI" sz="900" dirty="0"/>
                        <a:t>Tarvittava kyvykkyys hankitaan oikeilla osakkuuksilla ja kumppanuusmalleilla.</a:t>
                      </a:r>
                    </a:p>
                  </a:txBody>
                  <a:tcPr marL="91066" marR="91066"/>
                </a:tc>
                <a:tc>
                  <a:txBody>
                    <a:bodyPr/>
                    <a:lstStyle/>
                    <a:p>
                      <a:r>
                        <a:rPr lang="fi-FI" sz="900" dirty="0"/>
                        <a:t>Tarvittava kyvykkyys löytyy joko energiaoperaattorilta tai toteutuskumppaneilta (esim. maalämpöjärjestelmän toteutus ulkoistettuna).</a:t>
                      </a:r>
                    </a:p>
                  </a:txBody>
                  <a:tcPr marL="91066" marR="91066"/>
                </a:tc>
                <a:tc>
                  <a:txBody>
                    <a:bodyPr/>
                    <a:lstStyle/>
                    <a:p>
                      <a:r>
                        <a:rPr lang="fi-FI" sz="900" dirty="0"/>
                        <a:t>Tarvittava kyvykkyys löytyy joko paikalliselta energiayhtiöltä tai toteutuskumppaneilta (esim. maalämpöjärjestelmän toteutus ulkoistettuna).</a:t>
                      </a:r>
                    </a:p>
                  </a:txBody>
                  <a:tcPr marL="91066" marR="91066"/>
                </a:tc>
                <a:tc>
                  <a:txBody>
                    <a:bodyPr/>
                    <a:lstStyle/>
                    <a:p>
                      <a:r>
                        <a:rPr lang="fi-FI" sz="900" dirty="0"/>
                        <a:t>Ei omaa kyvykkyyttä, osaaminen tulee kilpailuttaa ja hankkia palveluina. Riskinä, että kyvykkyys ei riitä arvioimaan sopivia urakoitsijoita ja tarvittavia palveluntoimittajia, jolloin kokonaisuus voi jäädä rikkonaiseksi.</a:t>
                      </a:r>
                    </a:p>
                  </a:txBody>
                  <a:tcPr marL="91066" marR="91066"/>
                </a:tc>
                <a:extLst>
                  <a:ext uri="{0D108BD9-81ED-4DB2-BD59-A6C34878D82A}">
                    <a16:rowId xmlns:a16="http://schemas.microsoft.com/office/drawing/2014/main" val="1441572551"/>
                  </a:ext>
                </a:extLst>
              </a:tr>
              <a:tr h="370840">
                <a:tc>
                  <a:txBody>
                    <a:bodyPr/>
                    <a:lstStyle/>
                    <a:p>
                      <a:r>
                        <a:rPr lang="fi-FI" sz="900" dirty="0"/>
                        <a:t>Vaikutus </a:t>
                      </a:r>
                      <a:r>
                        <a:rPr lang="fi-FI" sz="900" dirty="0" err="1"/>
                        <a:t>loppukäyttä-jän</a:t>
                      </a:r>
                      <a:r>
                        <a:rPr lang="fi-FI" sz="900" dirty="0"/>
                        <a:t> energian hintaan </a:t>
                      </a:r>
                    </a:p>
                  </a:txBody>
                  <a:tcPr marL="91066" marR="91066"/>
                </a:tc>
                <a:tc>
                  <a:txBody>
                    <a:bodyPr/>
                    <a:lstStyle/>
                    <a:p>
                      <a:r>
                        <a:rPr lang="fi-FI" sz="900" dirty="0"/>
                        <a:t>Tuottovaatimus riippuu osakkaista ja rahoittajista, mutta tuottovaatimus ei tässä tapauksessa ole ainoa tavoite, vaan hiilineutraalius ja innovatiivisuus painavat päätöksenteossa.</a:t>
                      </a:r>
                    </a:p>
                  </a:txBody>
                  <a:tcPr marL="91066" marR="91066"/>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fi-FI" sz="900" dirty="0"/>
                        <a:t>Loppuasiakkaan energian hinta muodostuu todennäköisesti asiakkaan vaihtoehtoisen ratkaisun (kaukolämpö) pohjalta. Loppupeleissä energian hinta on todennäköisesti vähintään kaukolämmön tasoa tai hieman korkeampi.</a:t>
                      </a:r>
                    </a:p>
                    <a:p>
                      <a:endParaRPr lang="fi-FI" sz="900" dirty="0"/>
                    </a:p>
                  </a:txBody>
                  <a:tcPr marL="91066" marR="91066"/>
                </a:tc>
                <a:tc>
                  <a:txBody>
                    <a:bodyPr/>
                    <a:lstStyle/>
                    <a:p>
                      <a:r>
                        <a:rPr lang="fi-FI" sz="900" dirty="0"/>
                        <a:t>Riippuu yhtiön strategiasta liittyen uuteen liiketoimintaan. Tyypillinen oman pääoman tuottovaatimus perinteisessä liiketoiminnassa luokkaa 8–12 % (10 vuoden suora takaisinmaksuaika on jo hyvä).</a:t>
                      </a:r>
                    </a:p>
                  </a:txBody>
                  <a:tcPr marL="91066" marR="91066"/>
                </a:tc>
                <a:tc>
                  <a:txBody>
                    <a:bodyPr/>
                    <a:lstStyle/>
                    <a:p>
                      <a:r>
                        <a:rPr lang="fi-FI" sz="900" dirty="0"/>
                        <a:t>Energiaa tuotettaisiin </a:t>
                      </a:r>
                      <a:r>
                        <a:rPr lang="fi-FI" sz="900" dirty="0" err="1"/>
                        <a:t>Mankala</a:t>
                      </a:r>
                      <a:r>
                        <a:rPr lang="fi-FI" sz="900" dirty="0"/>
                        <a:t>-periaatteen mukaisesti omakustannushinnalla.</a:t>
                      </a:r>
                    </a:p>
                    <a:p>
                      <a:r>
                        <a:rPr lang="fi-FI" sz="900" dirty="0"/>
                        <a:t>Lakiuudistuksen myötä tulevaisuudessa mahdollista välttää sähkövero omassa sähköntuotannossa, joka tapahtuu kiinteistön rajojen sisällä. Tässä tapauksessa kuitenkin alueella olisi useampia kiinteistöjä, joten energiayhteisömalli ei sovellu.</a:t>
                      </a:r>
                    </a:p>
                    <a:p>
                      <a:r>
                        <a:rPr lang="fi-FI" sz="900" dirty="0"/>
                        <a:t>Yleisesti iso kysymys on, saadaanko tällä mallilla optimaalisin kokonaisuus, jota ohjataan ja operoidaan myös optimaalisesti, ja miten tämä näkyy elinkaaren aikaisessa kustannuksessa?</a:t>
                      </a:r>
                    </a:p>
                  </a:txBody>
                  <a:tcPr marL="91066" marR="91066"/>
                </a:tc>
                <a:extLst>
                  <a:ext uri="{0D108BD9-81ED-4DB2-BD59-A6C34878D82A}">
                    <a16:rowId xmlns:a16="http://schemas.microsoft.com/office/drawing/2014/main" val="3437043741"/>
                  </a:ext>
                </a:extLst>
              </a:tr>
            </a:tbl>
          </a:graphicData>
        </a:graphic>
      </p:graphicFrame>
      <p:sp>
        <p:nvSpPr>
          <p:cNvPr id="2" name="Päivämäärän paikkamerkki 1">
            <a:extLst>
              <a:ext uri="{FF2B5EF4-FFF2-40B4-BE49-F238E27FC236}">
                <a16:creationId xmlns:a16="http://schemas.microsoft.com/office/drawing/2014/main" id="{68E6FC5E-3005-4E5D-B66F-98F0EDBD81D7}"/>
              </a:ext>
            </a:extLst>
          </p:cNvPr>
          <p:cNvSpPr>
            <a:spLocks noGrp="1"/>
          </p:cNvSpPr>
          <p:nvPr>
            <p:ph type="dt" sz="half" idx="12"/>
          </p:nvPr>
        </p:nvSpPr>
        <p:spPr/>
        <p:txBody>
          <a:bodyPr/>
          <a:lstStyle/>
          <a:p>
            <a:fld id="{E88DE579-27C9-49AF-8030-A4537CFD29EB}" type="datetime1">
              <a:rPr lang="fi-FI" smtClean="0"/>
              <a:t>17.12.2021</a:t>
            </a:fld>
            <a:endParaRPr lang="fi-FI"/>
          </a:p>
        </p:txBody>
      </p:sp>
    </p:spTree>
    <p:extLst>
      <p:ext uri="{BB962C8B-B14F-4D97-AF65-F5344CB8AC3E}">
        <p14:creationId xmlns:p14="http://schemas.microsoft.com/office/powerpoint/2010/main" val="393842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B3553D-1AED-40B3-8EA1-71D86C3E8B0E}"/>
              </a:ext>
            </a:extLst>
          </p:cNvPr>
          <p:cNvSpPr>
            <a:spLocks noGrp="1"/>
          </p:cNvSpPr>
          <p:nvPr>
            <p:ph type="title"/>
          </p:nvPr>
        </p:nvSpPr>
        <p:spPr>
          <a:xfrm>
            <a:off x="706609" y="210535"/>
            <a:ext cx="10830560" cy="1080667"/>
          </a:xfrm>
        </p:spPr>
        <p:txBody>
          <a:bodyPr>
            <a:normAutofit/>
          </a:bodyPr>
          <a:lstStyle/>
          <a:p>
            <a:r>
              <a:rPr lang="fi-FI" dirty="0"/>
              <a:t>Yhtiömallien soveltuvuusanalyysi</a:t>
            </a:r>
          </a:p>
        </p:txBody>
      </p:sp>
      <p:sp>
        <p:nvSpPr>
          <p:cNvPr id="3" name="Tekstin paikkamerkki 2">
            <a:extLst>
              <a:ext uri="{FF2B5EF4-FFF2-40B4-BE49-F238E27FC236}">
                <a16:creationId xmlns:a16="http://schemas.microsoft.com/office/drawing/2014/main" id="{1C9190A4-8ACA-436D-A354-F099C6EAE00E}"/>
              </a:ext>
            </a:extLst>
          </p:cNvPr>
          <p:cNvSpPr>
            <a:spLocks noGrp="1"/>
          </p:cNvSpPr>
          <p:nvPr>
            <p:ph type="body" sz="quarter" idx="15"/>
          </p:nvPr>
        </p:nvSpPr>
        <p:spPr>
          <a:xfrm>
            <a:off x="706437" y="1389063"/>
            <a:ext cx="6829721" cy="514350"/>
          </a:xfrm>
        </p:spPr>
        <p:txBody>
          <a:bodyPr/>
          <a:lstStyle/>
          <a:p>
            <a:r>
              <a:rPr lang="fi-FI" dirty="0"/>
              <a:t>Vaikutus loppukuluttajan energian hintaan, esimerkki</a:t>
            </a:r>
          </a:p>
        </p:txBody>
      </p:sp>
      <p:sp>
        <p:nvSpPr>
          <p:cNvPr id="4" name="Sisällön paikkamerkki 3">
            <a:extLst>
              <a:ext uri="{FF2B5EF4-FFF2-40B4-BE49-F238E27FC236}">
                <a16:creationId xmlns:a16="http://schemas.microsoft.com/office/drawing/2014/main" id="{A9EF7661-FC72-4642-BF4B-AD23838BC010}"/>
              </a:ext>
            </a:extLst>
          </p:cNvPr>
          <p:cNvSpPr>
            <a:spLocks noGrp="1"/>
          </p:cNvSpPr>
          <p:nvPr>
            <p:ph sz="quarter" idx="13"/>
          </p:nvPr>
        </p:nvSpPr>
        <p:spPr>
          <a:xfrm>
            <a:off x="7803160" y="1522412"/>
            <a:ext cx="3909460" cy="3783559"/>
          </a:xfrm>
        </p:spPr>
        <p:txBody>
          <a:bodyPr>
            <a:noAutofit/>
          </a:bodyPr>
          <a:lstStyle/>
          <a:p>
            <a:pPr>
              <a:spcAft>
                <a:spcPts val="600"/>
              </a:spcAft>
            </a:pPr>
            <a:r>
              <a:rPr lang="fi-FI" sz="1800" dirty="0"/>
              <a:t>Energiayhtiön perinteinen hinnoittelu painottuu elinkaarelle, tuottovaatimus määrää kulmakertoimen</a:t>
            </a:r>
          </a:p>
          <a:p>
            <a:pPr>
              <a:spcAft>
                <a:spcPts val="600"/>
              </a:spcAft>
            </a:pPr>
            <a:r>
              <a:rPr lang="fi-FI" sz="1800" dirty="0"/>
              <a:t>Kiinteistönomistajan omat ratkaisut vaativat ison alkuinvestoinnin, mutta potentiaalisesti säästöä syntyy elinkaaren aikana</a:t>
            </a:r>
          </a:p>
          <a:p>
            <a:pPr>
              <a:spcAft>
                <a:spcPts val="600"/>
              </a:spcAft>
            </a:pPr>
            <a:r>
              <a:rPr lang="fi-FI" sz="1800" dirty="0"/>
              <a:t>Palveluyhtiön hinnoittelu riippuu osakkaista, mutta investointikykyä ja halukkuutta uusiin ratkaisuihin löytyy</a:t>
            </a:r>
          </a:p>
        </p:txBody>
      </p:sp>
      <p:sp>
        <p:nvSpPr>
          <p:cNvPr id="5" name="Päivämäärän paikkamerkki 4">
            <a:extLst>
              <a:ext uri="{FF2B5EF4-FFF2-40B4-BE49-F238E27FC236}">
                <a16:creationId xmlns:a16="http://schemas.microsoft.com/office/drawing/2014/main" id="{AD60EB66-B3EC-4607-A245-11D68F7335C7}"/>
              </a:ext>
            </a:extLst>
          </p:cNvPr>
          <p:cNvSpPr>
            <a:spLocks noGrp="1"/>
          </p:cNvSpPr>
          <p:nvPr>
            <p:ph type="dt" sz="half" idx="12"/>
          </p:nvPr>
        </p:nvSpPr>
        <p:spPr/>
        <p:txBody>
          <a:bodyPr/>
          <a:lstStyle/>
          <a:p>
            <a:fld id="{0644D3F5-AA8C-4FBA-9A98-E15784FE64AA}" type="datetime1">
              <a:rPr lang="fi-FI" smtClean="0"/>
              <a:t>17.12.2021</a:t>
            </a:fld>
            <a:endParaRPr lang="fi-FI"/>
          </a:p>
        </p:txBody>
      </p:sp>
      <p:cxnSp>
        <p:nvCxnSpPr>
          <p:cNvPr id="7" name="Suora nuoliyhdysviiva 6">
            <a:extLst>
              <a:ext uri="{FF2B5EF4-FFF2-40B4-BE49-F238E27FC236}">
                <a16:creationId xmlns:a16="http://schemas.microsoft.com/office/drawing/2014/main" id="{379A17E0-BD9A-4B1A-ABB0-060C6A34BF23}"/>
              </a:ext>
            </a:extLst>
          </p:cNvPr>
          <p:cNvCxnSpPr>
            <a:cxnSpLocks/>
          </p:cNvCxnSpPr>
          <p:nvPr/>
        </p:nvCxnSpPr>
        <p:spPr>
          <a:xfrm>
            <a:off x="1487488" y="5229200"/>
            <a:ext cx="532859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Suora nuoliyhdysviiva 7">
            <a:extLst>
              <a:ext uri="{FF2B5EF4-FFF2-40B4-BE49-F238E27FC236}">
                <a16:creationId xmlns:a16="http://schemas.microsoft.com/office/drawing/2014/main" id="{26686B16-71A2-4170-BEAB-E7E6D6E16CC0}"/>
              </a:ext>
            </a:extLst>
          </p:cNvPr>
          <p:cNvCxnSpPr>
            <a:cxnSpLocks/>
          </p:cNvCxnSpPr>
          <p:nvPr/>
        </p:nvCxnSpPr>
        <p:spPr>
          <a:xfrm flipH="1" flipV="1">
            <a:off x="1487487" y="2132013"/>
            <a:ext cx="1" cy="309718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3" name="Tekstiruutu 12">
            <a:extLst>
              <a:ext uri="{FF2B5EF4-FFF2-40B4-BE49-F238E27FC236}">
                <a16:creationId xmlns:a16="http://schemas.microsoft.com/office/drawing/2014/main" id="{28629D86-445F-4AA1-B24A-DFBD7D5B88C0}"/>
              </a:ext>
            </a:extLst>
          </p:cNvPr>
          <p:cNvSpPr txBox="1"/>
          <p:nvPr/>
        </p:nvSpPr>
        <p:spPr>
          <a:xfrm>
            <a:off x="1487487" y="5213116"/>
            <a:ext cx="1440160" cy="400110"/>
          </a:xfrm>
          <a:prstGeom prst="rect">
            <a:avLst/>
          </a:prstGeom>
          <a:noFill/>
        </p:spPr>
        <p:txBody>
          <a:bodyPr wrap="square" rtlCol="0">
            <a:spAutoFit/>
          </a:bodyPr>
          <a:lstStyle/>
          <a:p>
            <a:pPr algn="l"/>
            <a:r>
              <a:rPr lang="fi-FI" sz="2000" b="1" dirty="0">
                <a:solidFill>
                  <a:schemeClr val="accent1"/>
                </a:solidFill>
              </a:rPr>
              <a:t>Aika</a:t>
            </a:r>
          </a:p>
        </p:txBody>
      </p:sp>
      <p:sp>
        <p:nvSpPr>
          <p:cNvPr id="14" name="Tekstiruutu 13">
            <a:extLst>
              <a:ext uri="{FF2B5EF4-FFF2-40B4-BE49-F238E27FC236}">
                <a16:creationId xmlns:a16="http://schemas.microsoft.com/office/drawing/2014/main" id="{2C2E6445-82E8-4B7B-A4C4-883583AC7D58}"/>
              </a:ext>
            </a:extLst>
          </p:cNvPr>
          <p:cNvSpPr txBox="1"/>
          <p:nvPr/>
        </p:nvSpPr>
        <p:spPr>
          <a:xfrm rot="16200000">
            <a:off x="-105699" y="3613970"/>
            <a:ext cx="2786266" cy="400110"/>
          </a:xfrm>
          <a:prstGeom prst="rect">
            <a:avLst/>
          </a:prstGeom>
          <a:noFill/>
        </p:spPr>
        <p:txBody>
          <a:bodyPr wrap="square" rtlCol="0">
            <a:spAutoFit/>
          </a:bodyPr>
          <a:lstStyle/>
          <a:p>
            <a:pPr algn="l"/>
            <a:r>
              <a:rPr lang="fi-FI" sz="2000" b="1" dirty="0">
                <a:solidFill>
                  <a:schemeClr val="accent1"/>
                </a:solidFill>
              </a:rPr>
              <a:t>Elinkaarikustannukset, €</a:t>
            </a:r>
          </a:p>
        </p:txBody>
      </p:sp>
      <p:cxnSp>
        <p:nvCxnSpPr>
          <p:cNvPr id="18" name="Suora yhdysviiva 17">
            <a:extLst>
              <a:ext uri="{FF2B5EF4-FFF2-40B4-BE49-F238E27FC236}">
                <a16:creationId xmlns:a16="http://schemas.microsoft.com/office/drawing/2014/main" id="{0FCF3DF8-8138-4268-8936-4BB8C9C7BE1C}"/>
              </a:ext>
            </a:extLst>
          </p:cNvPr>
          <p:cNvCxnSpPr>
            <a:cxnSpLocks/>
          </p:cNvCxnSpPr>
          <p:nvPr/>
        </p:nvCxnSpPr>
        <p:spPr>
          <a:xfrm flipV="1">
            <a:off x="1487487" y="2204864"/>
            <a:ext cx="5184575" cy="2640311"/>
          </a:xfrm>
          <a:prstGeom prst="line">
            <a:avLst/>
          </a:prstGeom>
          <a:ln w="25400">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30" name="Suora yhdysviiva 29">
            <a:extLst>
              <a:ext uri="{FF2B5EF4-FFF2-40B4-BE49-F238E27FC236}">
                <a16:creationId xmlns:a16="http://schemas.microsoft.com/office/drawing/2014/main" id="{48F90F60-E9CD-48B3-82E2-36557FD556DA}"/>
              </a:ext>
            </a:extLst>
          </p:cNvPr>
          <p:cNvCxnSpPr>
            <a:cxnSpLocks/>
          </p:cNvCxnSpPr>
          <p:nvPr/>
        </p:nvCxnSpPr>
        <p:spPr>
          <a:xfrm flipV="1">
            <a:off x="1495388" y="2924944"/>
            <a:ext cx="5176674" cy="1296144"/>
          </a:xfrm>
          <a:prstGeom prst="line">
            <a:avLst/>
          </a:prstGeom>
          <a:ln w="25400">
            <a:solidFill>
              <a:schemeClr val="accent4"/>
            </a:solidFill>
          </a:ln>
        </p:spPr>
        <p:style>
          <a:lnRef idx="1">
            <a:schemeClr val="accent6"/>
          </a:lnRef>
          <a:fillRef idx="0">
            <a:schemeClr val="accent6"/>
          </a:fillRef>
          <a:effectRef idx="0">
            <a:schemeClr val="accent6"/>
          </a:effectRef>
          <a:fontRef idx="minor">
            <a:schemeClr val="tx1"/>
          </a:fontRef>
        </p:style>
      </p:cxnSp>
      <p:cxnSp>
        <p:nvCxnSpPr>
          <p:cNvPr id="35" name="Suora yhdysviiva 34">
            <a:extLst>
              <a:ext uri="{FF2B5EF4-FFF2-40B4-BE49-F238E27FC236}">
                <a16:creationId xmlns:a16="http://schemas.microsoft.com/office/drawing/2014/main" id="{675A6D92-912E-4392-BF9A-BEF95F139C77}"/>
              </a:ext>
            </a:extLst>
          </p:cNvPr>
          <p:cNvCxnSpPr>
            <a:cxnSpLocks/>
          </p:cNvCxnSpPr>
          <p:nvPr/>
        </p:nvCxnSpPr>
        <p:spPr>
          <a:xfrm flipV="1">
            <a:off x="1495388" y="2708920"/>
            <a:ext cx="5176674" cy="2342814"/>
          </a:xfrm>
          <a:prstGeom prst="line">
            <a:avLst/>
          </a:prstGeom>
          <a:ln w="25400">
            <a:solidFill>
              <a:schemeClr val="accent6"/>
            </a:solidFill>
          </a:ln>
        </p:spPr>
        <p:style>
          <a:lnRef idx="1">
            <a:schemeClr val="accent6"/>
          </a:lnRef>
          <a:fillRef idx="0">
            <a:schemeClr val="accent6"/>
          </a:fillRef>
          <a:effectRef idx="0">
            <a:schemeClr val="accent6"/>
          </a:effectRef>
          <a:fontRef idx="minor">
            <a:schemeClr val="tx1"/>
          </a:fontRef>
        </p:style>
      </p:cxnSp>
      <p:cxnSp>
        <p:nvCxnSpPr>
          <p:cNvPr id="40" name="Suora yhdysviiva 39">
            <a:extLst>
              <a:ext uri="{FF2B5EF4-FFF2-40B4-BE49-F238E27FC236}">
                <a16:creationId xmlns:a16="http://schemas.microsoft.com/office/drawing/2014/main" id="{0977FA42-4359-4E3D-A8E6-DB0B41784DCF}"/>
              </a:ext>
            </a:extLst>
          </p:cNvPr>
          <p:cNvCxnSpPr>
            <a:cxnSpLocks/>
          </p:cNvCxnSpPr>
          <p:nvPr/>
        </p:nvCxnSpPr>
        <p:spPr>
          <a:xfrm>
            <a:off x="4150832" y="5696350"/>
            <a:ext cx="1153080" cy="4085"/>
          </a:xfrm>
          <a:prstGeom prst="line">
            <a:avLst/>
          </a:prstGeom>
          <a:ln w="44450">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42" name="Suora yhdysviiva 41">
            <a:extLst>
              <a:ext uri="{FF2B5EF4-FFF2-40B4-BE49-F238E27FC236}">
                <a16:creationId xmlns:a16="http://schemas.microsoft.com/office/drawing/2014/main" id="{C824ACF7-CA67-4892-BF8B-954B82338040}"/>
              </a:ext>
            </a:extLst>
          </p:cNvPr>
          <p:cNvCxnSpPr>
            <a:cxnSpLocks/>
          </p:cNvCxnSpPr>
          <p:nvPr/>
        </p:nvCxnSpPr>
        <p:spPr>
          <a:xfrm>
            <a:off x="4149019" y="5997259"/>
            <a:ext cx="1153080" cy="4085"/>
          </a:xfrm>
          <a:prstGeom prst="line">
            <a:avLst/>
          </a:prstGeom>
          <a:ln w="44450">
            <a:solidFill>
              <a:schemeClr val="accent4"/>
            </a:solidFill>
          </a:ln>
        </p:spPr>
        <p:style>
          <a:lnRef idx="1">
            <a:schemeClr val="accent6"/>
          </a:lnRef>
          <a:fillRef idx="0">
            <a:schemeClr val="accent6"/>
          </a:fillRef>
          <a:effectRef idx="0">
            <a:schemeClr val="accent6"/>
          </a:effectRef>
          <a:fontRef idx="minor">
            <a:schemeClr val="tx1"/>
          </a:fontRef>
        </p:style>
      </p:cxnSp>
      <p:cxnSp>
        <p:nvCxnSpPr>
          <p:cNvPr id="43" name="Suora yhdysviiva 42">
            <a:extLst>
              <a:ext uri="{FF2B5EF4-FFF2-40B4-BE49-F238E27FC236}">
                <a16:creationId xmlns:a16="http://schemas.microsoft.com/office/drawing/2014/main" id="{5B4FAEBA-351C-49E8-B782-156074373EDC}"/>
              </a:ext>
            </a:extLst>
          </p:cNvPr>
          <p:cNvCxnSpPr>
            <a:cxnSpLocks/>
          </p:cNvCxnSpPr>
          <p:nvPr/>
        </p:nvCxnSpPr>
        <p:spPr>
          <a:xfrm>
            <a:off x="4149019" y="6298167"/>
            <a:ext cx="1153080" cy="4085"/>
          </a:xfrm>
          <a:prstGeom prst="line">
            <a:avLst/>
          </a:prstGeom>
          <a:ln w="44450">
            <a:solidFill>
              <a:schemeClr val="accent6"/>
            </a:solidFill>
          </a:ln>
        </p:spPr>
        <p:style>
          <a:lnRef idx="1">
            <a:schemeClr val="accent6"/>
          </a:lnRef>
          <a:fillRef idx="0">
            <a:schemeClr val="accent6"/>
          </a:fillRef>
          <a:effectRef idx="0">
            <a:schemeClr val="accent6"/>
          </a:effectRef>
          <a:fontRef idx="minor">
            <a:schemeClr val="tx1"/>
          </a:fontRef>
        </p:style>
      </p:cxnSp>
      <p:sp>
        <p:nvSpPr>
          <p:cNvPr id="44" name="Tekstiruutu 43">
            <a:extLst>
              <a:ext uri="{FF2B5EF4-FFF2-40B4-BE49-F238E27FC236}">
                <a16:creationId xmlns:a16="http://schemas.microsoft.com/office/drawing/2014/main" id="{BCF2F1F7-8595-4C7F-B97E-D2F4AE44CE7B}"/>
              </a:ext>
            </a:extLst>
          </p:cNvPr>
          <p:cNvSpPr txBox="1"/>
          <p:nvPr/>
        </p:nvSpPr>
        <p:spPr>
          <a:xfrm>
            <a:off x="5389939" y="5529115"/>
            <a:ext cx="4140937" cy="338554"/>
          </a:xfrm>
          <a:prstGeom prst="rect">
            <a:avLst/>
          </a:prstGeom>
          <a:noFill/>
        </p:spPr>
        <p:txBody>
          <a:bodyPr wrap="square" rtlCol="0">
            <a:spAutoFit/>
          </a:bodyPr>
          <a:lstStyle/>
          <a:p>
            <a:pPr algn="l"/>
            <a:r>
              <a:rPr lang="fi-FI" sz="1600" dirty="0">
                <a:solidFill>
                  <a:schemeClr val="accent1"/>
                </a:solidFill>
              </a:rPr>
              <a:t>Energiayhtiö, perinteinen hinnoittelu</a:t>
            </a:r>
          </a:p>
        </p:txBody>
      </p:sp>
      <p:sp>
        <p:nvSpPr>
          <p:cNvPr id="45" name="Tekstiruutu 44">
            <a:extLst>
              <a:ext uri="{FF2B5EF4-FFF2-40B4-BE49-F238E27FC236}">
                <a16:creationId xmlns:a16="http://schemas.microsoft.com/office/drawing/2014/main" id="{EB7951D8-2A25-491F-9A0A-8F98A6204DD0}"/>
              </a:ext>
            </a:extLst>
          </p:cNvPr>
          <p:cNvSpPr txBox="1"/>
          <p:nvPr/>
        </p:nvSpPr>
        <p:spPr>
          <a:xfrm>
            <a:off x="5389939" y="5827967"/>
            <a:ext cx="5946718" cy="338554"/>
          </a:xfrm>
          <a:prstGeom prst="rect">
            <a:avLst/>
          </a:prstGeom>
          <a:noFill/>
        </p:spPr>
        <p:txBody>
          <a:bodyPr wrap="square" rtlCol="0">
            <a:spAutoFit/>
          </a:bodyPr>
          <a:lstStyle/>
          <a:p>
            <a:pPr algn="l"/>
            <a:r>
              <a:rPr lang="fi-FI" sz="1600" dirty="0">
                <a:solidFill>
                  <a:schemeClr val="accent1"/>
                </a:solidFill>
              </a:rPr>
              <a:t>Energiayhteisö (tai kiinteistökohtaiset loppukuluttajan investointina)</a:t>
            </a:r>
          </a:p>
        </p:txBody>
      </p:sp>
      <p:sp>
        <p:nvSpPr>
          <p:cNvPr id="47" name="Tekstiruutu 46">
            <a:extLst>
              <a:ext uri="{FF2B5EF4-FFF2-40B4-BE49-F238E27FC236}">
                <a16:creationId xmlns:a16="http://schemas.microsoft.com/office/drawing/2014/main" id="{A5EB3509-0478-4181-A204-684F282DD00F}"/>
              </a:ext>
            </a:extLst>
          </p:cNvPr>
          <p:cNvSpPr txBox="1"/>
          <p:nvPr/>
        </p:nvSpPr>
        <p:spPr>
          <a:xfrm>
            <a:off x="5389939" y="6128890"/>
            <a:ext cx="3354430" cy="338554"/>
          </a:xfrm>
          <a:prstGeom prst="rect">
            <a:avLst/>
          </a:prstGeom>
          <a:noFill/>
        </p:spPr>
        <p:txBody>
          <a:bodyPr wrap="square" rtlCol="0">
            <a:spAutoFit/>
          </a:bodyPr>
          <a:lstStyle/>
          <a:p>
            <a:pPr algn="l"/>
            <a:r>
              <a:rPr lang="fi-FI" sz="1600" dirty="0">
                <a:solidFill>
                  <a:schemeClr val="accent1"/>
                </a:solidFill>
              </a:rPr>
              <a:t>Palveluyhtiö</a:t>
            </a:r>
          </a:p>
        </p:txBody>
      </p:sp>
    </p:spTree>
    <p:extLst>
      <p:ext uri="{BB962C8B-B14F-4D97-AF65-F5344CB8AC3E}">
        <p14:creationId xmlns:p14="http://schemas.microsoft.com/office/powerpoint/2010/main" val="233180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3" grpId="0"/>
      <p:bldP spid="14" grpId="0"/>
      <p:bldP spid="44" grpId="0"/>
      <p:bldP spid="45" grpId="0"/>
      <p:bldP spid="4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3BAF05-B119-499F-952F-135D76A21784}"/>
              </a:ext>
            </a:extLst>
          </p:cNvPr>
          <p:cNvSpPr>
            <a:spLocks noGrp="1"/>
          </p:cNvSpPr>
          <p:nvPr>
            <p:ph type="title"/>
          </p:nvPr>
        </p:nvSpPr>
        <p:spPr>
          <a:xfrm>
            <a:off x="706609" y="542622"/>
            <a:ext cx="8629751" cy="748580"/>
          </a:xfrm>
        </p:spPr>
        <p:txBody>
          <a:bodyPr/>
          <a:lstStyle/>
          <a:p>
            <a:r>
              <a:rPr lang="fi-FI" dirty="0"/>
              <a:t>Yhtiömallien soveltuvuusanalyysi</a:t>
            </a:r>
          </a:p>
        </p:txBody>
      </p:sp>
      <p:sp>
        <p:nvSpPr>
          <p:cNvPr id="3" name="Tekstin paikkamerkki 2">
            <a:extLst>
              <a:ext uri="{FF2B5EF4-FFF2-40B4-BE49-F238E27FC236}">
                <a16:creationId xmlns:a16="http://schemas.microsoft.com/office/drawing/2014/main" id="{9385E78E-5428-4916-9AC9-D6C553ECE44C}"/>
              </a:ext>
            </a:extLst>
          </p:cNvPr>
          <p:cNvSpPr>
            <a:spLocks noGrp="1"/>
          </p:cNvSpPr>
          <p:nvPr>
            <p:ph type="body" sz="quarter" idx="15"/>
          </p:nvPr>
        </p:nvSpPr>
        <p:spPr>
          <a:xfrm>
            <a:off x="706438" y="1389063"/>
            <a:ext cx="2365226" cy="514350"/>
          </a:xfrm>
        </p:spPr>
        <p:txBody>
          <a:bodyPr/>
          <a:lstStyle/>
          <a:p>
            <a:r>
              <a:rPr lang="fi-FI" dirty="0"/>
              <a:t>Yhteenveto</a:t>
            </a:r>
          </a:p>
        </p:txBody>
      </p:sp>
      <p:graphicFrame>
        <p:nvGraphicFramePr>
          <p:cNvPr id="6" name="Taulukko 6">
            <a:extLst>
              <a:ext uri="{FF2B5EF4-FFF2-40B4-BE49-F238E27FC236}">
                <a16:creationId xmlns:a16="http://schemas.microsoft.com/office/drawing/2014/main" id="{B97CA531-5365-4261-A57E-C4C3F4A9F958}"/>
              </a:ext>
            </a:extLst>
          </p:cNvPr>
          <p:cNvGraphicFramePr>
            <a:graphicFrameLocks noGrp="1"/>
          </p:cNvGraphicFramePr>
          <p:nvPr>
            <p:ph sz="quarter" idx="13"/>
          </p:nvPr>
        </p:nvGraphicFramePr>
        <p:xfrm>
          <a:off x="706438" y="1844824"/>
          <a:ext cx="6541691" cy="1673154"/>
        </p:xfrm>
        <a:graphic>
          <a:graphicData uri="http://schemas.openxmlformats.org/drawingml/2006/table">
            <a:tbl>
              <a:tblPr firstRow="1" firstCol="1" bandRow="1">
                <a:tableStyleId>{5C22544A-7EE6-4342-B048-85BDC9FD1C3A}</a:tableStyleId>
              </a:tblPr>
              <a:tblGrid>
                <a:gridCol w="1414107">
                  <a:extLst>
                    <a:ext uri="{9D8B030D-6E8A-4147-A177-3AD203B41FA5}">
                      <a16:colId xmlns:a16="http://schemas.microsoft.com/office/drawing/2014/main" val="3669605874"/>
                    </a:ext>
                  </a:extLst>
                </a:gridCol>
                <a:gridCol w="1281896">
                  <a:extLst>
                    <a:ext uri="{9D8B030D-6E8A-4147-A177-3AD203B41FA5}">
                      <a16:colId xmlns:a16="http://schemas.microsoft.com/office/drawing/2014/main" val="1039292683"/>
                    </a:ext>
                  </a:extLst>
                </a:gridCol>
                <a:gridCol w="1281896">
                  <a:extLst>
                    <a:ext uri="{9D8B030D-6E8A-4147-A177-3AD203B41FA5}">
                      <a16:colId xmlns:a16="http://schemas.microsoft.com/office/drawing/2014/main" val="1884351045"/>
                    </a:ext>
                  </a:extLst>
                </a:gridCol>
                <a:gridCol w="1281896">
                  <a:extLst>
                    <a:ext uri="{9D8B030D-6E8A-4147-A177-3AD203B41FA5}">
                      <a16:colId xmlns:a16="http://schemas.microsoft.com/office/drawing/2014/main" val="2164275288"/>
                    </a:ext>
                  </a:extLst>
                </a:gridCol>
                <a:gridCol w="1281896">
                  <a:extLst>
                    <a:ext uri="{9D8B030D-6E8A-4147-A177-3AD203B41FA5}">
                      <a16:colId xmlns:a16="http://schemas.microsoft.com/office/drawing/2014/main" val="2017596669"/>
                    </a:ext>
                  </a:extLst>
                </a:gridCol>
              </a:tblGrid>
              <a:tr h="453142">
                <a:tc>
                  <a:txBody>
                    <a:bodyPr/>
                    <a:lstStyle/>
                    <a:p>
                      <a:r>
                        <a:rPr lang="fi-FI" sz="1400" dirty="0"/>
                        <a:t>Palveluyhtiö</a:t>
                      </a:r>
                    </a:p>
                  </a:txBody>
                  <a:tcPr/>
                </a:tc>
                <a:tc>
                  <a:txBody>
                    <a:bodyPr/>
                    <a:lstStyle/>
                    <a:p>
                      <a:r>
                        <a:rPr lang="fi-FI" sz="1400" b="0" dirty="0"/>
                        <a:t>Peruslaajuus</a:t>
                      </a:r>
                    </a:p>
                  </a:txBody>
                  <a:tcPr/>
                </a:tc>
                <a:tc>
                  <a:txBody>
                    <a:bodyPr/>
                    <a:lstStyle/>
                    <a:p>
                      <a:r>
                        <a:rPr lang="fi-FI" sz="1400" b="0" dirty="0" err="1"/>
                        <a:t>EaaS</a:t>
                      </a:r>
                      <a:endParaRPr lang="fi-FI" sz="1400" b="0" dirty="0"/>
                    </a:p>
                  </a:txBody>
                  <a:tcPr/>
                </a:tc>
                <a:tc>
                  <a:txBody>
                    <a:bodyPr/>
                    <a:lstStyle/>
                    <a:p>
                      <a:r>
                        <a:rPr lang="fi-FI" sz="1400" b="0" dirty="0" err="1"/>
                        <a:t>CaaS</a:t>
                      </a:r>
                      <a:endParaRPr lang="fi-FI" sz="1400" b="0" dirty="0"/>
                    </a:p>
                  </a:txBody>
                  <a:tcPr/>
                </a:tc>
                <a:tc>
                  <a:txBody>
                    <a:bodyPr/>
                    <a:lstStyle/>
                    <a:p>
                      <a:r>
                        <a:rPr lang="fi-FI" sz="1400" b="0" dirty="0" err="1"/>
                        <a:t>ElaaS</a:t>
                      </a:r>
                      <a:endParaRPr lang="fi-FI" sz="1400" b="0" dirty="0"/>
                    </a:p>
                  </a:txBody>
                  <a:tcPr/>
                </a:tc>
                <a:extLst>
                  <a:ext uri="{0D108BD9-81ED-4DB2-BD59-A6C34878D82A}">
                    <a16:rowId xmlns:a16="http://schemas.microsoft.com/office/drawing/2014/main" val="623844240"/>
                  </a:ext>
                </a:extLst>
              </a:tr>
              <a:tr h="305003">
                <a:tc>
                  <a:txBody>
                    <a:bodyPr/>
                    <a:lstStyle/>
                    <a:p>
                      <a:r>
                        <a:rPr lang="fi-FI" sz="1400" b="0" dirty="0"/>
                        <a:t>Palveluyhtiö</a:t>
                      </a:r>
                    </a:p>
                  </a:txBody>
                  <a:tcPr/>
                </a:tc>
                <a:tc>
                  <a:txBody>
                    <a:bodyPr/>
                    <a:lstStyle/>
                    <a:p>
                      <a:endParaRPr lang="fi-FI" sz="1400" dirty="0"/>
                    </a:p>
                  </a:txBody>
                  <a:tcPr/>
                </a:tc>
                <a:tc>
                  <a:txBody>
                    <a:bodyPr/>
                    <a:lstStyle/>
                    <a:p>
                      <a:endParaRPr lang="fi-FI" sz="1400" dirty="0"/>
                    </a:p>
                  </a:txBody>
                  <a:tcPr/>
                </a:tc>
                <a:tc>
                  <a:txBody>
                    <a:bodyPr/>
                    <a:lstStyle/>
                    <a:p>
                      <a:endParaRPr lang="fi-FI" sz="1400" dirty="0"/>
                    </a:p>
                  </a:txBody>
                  <a:tcPr/>
                </a:tc>
                <a:tc>
                  <a:txBody>
                    <a:bodyPr/>
                    <a:lstStyle/>
                    <a:p>
                      <a:endParaRPr lang="fi-FI" sz="1400" dirty="0"/>
                    </a:p>
                  </a:txBody>
                  <a:tcPr/>
                </a:tc>
                <a:extLst>
                  <a:ext uri="{0D108BD9-81ED-4DB2-BD59-A6C34878D82A}">
                    <a16:rowId xmlns:a16="http://schemas.microsoft.com/office/drawing/2014/main" val="3393118097"/>
                  </a:ext>
                </a:extLst>
              </a:tr>
              <a:tr h="305003">
                <a:tc>
                  <a:txBody>
                    <a:bodyPr/>
                    <a:lstStyle/>
                    <a:p>
                      <a:r>
                        <a:rPr lang="fi-FI" sz="1400" b="0" dirty="0"/>
                        <a:t>Palveluntuottaja</a:t>
                      </a:r>
                    </a:p>
                  </a:txBody>
                  <a:tcPr/>
                </a:tc>
                <a:tc>
                  <a:txBody>
                    <a:bodyPr/>
                    <a:lstStyle/>
                    <a:p>
                      <a:endParaRPr lang="fi-FI" sz="1400"/>
                    </a:p>
                  </a:txBody>
                  <a:tcPr/>
                </a:tc>
                <a:tc>
                  <a:txBody>
                    <a:bodyPr/>
                    <a:lstStyle/>
                    <a:p>
                      <a:endParaRPr lang="fi-FI" sz="1400" dirty="0"/>
                    </a:p>
                  </a:txBody>
                  <a:tcPr/>
                </a:tc>
                <a:tc>
                  <a:txBody>
                    <a:bodyPr/>
                    <a:lstStyle/>
                    <a:p>
                      <a:endParaRPr lang="fi-FI" sz="1400" dirty="0"/>
                    </a:p>
                  </a:txBody>
                  <a:tcPr/>
                </a:tc>
                <a:tc>
                  <a:txBody>
                    <a:bodyPr/>
                    <a:lstStyle/>
                    <a:p>
                      <a:endParaRPr lang="fi-FI" sz="1400" dirty="0"/>
                    </a:p>
                  </a:txBody>
                  <a:tcPr/>
                </a:tc>
                <a:extLst>
                  <a:ext uri="{0D108BD9-81ED-4DB2-BD59-A6C34878D82A}">
                    <a16:rowId xmlns:a16="http://schemas.microsoft.com/office/drawing/2014/main" val="3554230696"/>
                  </a:ext>
                </a:extLst>
              </a:tr>
              <a:tr h="305003">
                <a:tc>
                  <a:txBody>
                    <a:bodyPr/>
                    <a:lstStyle/>
                    <a:p>
                      <a:r>
                        <a:rPr lang="fi-FI" sz="1400" b="0" dirty="0"/>
                        <a:t>Energiayhtiö</a:t>
                      </a:r>
                    </a:p>
                  </a:txBody>
                  <a:tcPr/>
                </a:tc>
                <a:tc>
                  <a:txBody>
                    <a:bodyPr/>
                    <a:lstStyle/>
                    <a:p>
                      <a:endParaRPr lang="fi-FI" sz="1400" dirty="0"/>
                    </a:p>
                  </a:txBody>
                  <a:tcPr/>
                </a:tc>
                <a:tc>
                  <a:txBody>
                    <a:bodyPr/>
                    <a:lstStyle/>
                    <a:p>
                      <a:endParaRPr lang="fi-FI" sz="1400" dirty="0"/>
                    </a:p>
                  </a:txBody>
                  <a:tcPr/>
                </a:tc>
                <a:tc>
                  <a:txBody>
                    <a:bodyPr/>
                    <a:lstStyle/>
                    <a:p>
                      <a:endParaRPr lang="fi-FI" sz="1400" dirty="0"/>
                    </a:p>
                  </a:txBody>
                  <a:tcPr/>
                </a:tc>
                <a:tc>
                  <a:txBody>
                    <a:bodyPr/>
                    <a:lstStyle/>
                    <a:p>
                      <a:endParaRPr lang="fi-FI" sz="1400" dirty="0"/>
                    </a:p>
                  </a:txBody>
                  <a:tcPr/>
                </a:tc>
                <a:extLst>
                  <a:ext uri="{0D108BD9-81ED-4DB2-BD59-A6C34878D82A}">
                    <a16:rowId xmlns:a16="http://schemas.microsoft.com/office/drawing/2014/main" val="2406063670"/>
                  </a:ext>
                </a:extLst>
              </a:tr>
              <a:tr h="305003">
                <a:tc>
                  <a:txBody>
                    <a:bodyPr/>
                    <a:lstStyle/>
                    <a:p>
                      <a:r>
                        <a:rPr lang="fi-FI" sz="1400" b="0" dirty="0"/>
                        <a:t>Energiayhteisö</a:t>
                      </a:r>
                    </a:p>
                  </a:txBody>
                  <a:tcPr/>
                </a:tc>
                <a:tc>
                  <a:txBody>
                    <a:bodyPr/>
                    <a:lstStyle/>
                    <a:p>
                      <a:endParaRPr lang="fi-FI" sz="1400" dirty="0"/>
                    </a:p>
                  </a:txBody>
                  <a:tcPr/>
                </a:tc>
                <a:tc>
                  <a:txBody>
                    <a:bodyPr/>
                    <a:lstStyle/>
                    <a:p>
                      <a:endParaRPr lang="fi-FI" sz="1400" dirty="0"/>
                    </a:p>
                  </a:txBody>
                  <a:tcPr/>
                </a:tc>
                <a:tc>
                  <a:txBody>
                    <a:bodyPr/>
                    <a:lstStyle/>
                    <a:p>
                      <a:endParaRPr lang="fi-FI" sz="1400" dirty="0"/>
                    </a:p>
                  </a:txBody>
                  <a:tcPr/>
                </a:tc>
                <a:tc>
                  <a:txBody>
                    <a:bodyPr/>
                    <a:lstStyle/>
                    <a:p>
                      <a:endParaRPr lang="fi-FI" sz="1400" dirty="0"/>
                    </a:p>
                  </a:txBody>
                  <a:tcPr/>
                </a:tc>
                <a:extLst>
                  <a:ext uri="{0D108BD9-81ED-4DB2-BD59-A6C34878D82A}">
                    <a16:rowId xmlns:a16="http://schemas.microsoft.com/office/drawing/2014/main" val="2754954428"/>
                  </a:ext>
                </a:extLst>
              </a:tr>
            </a:tbl>
          </a:graphicData>
        </a:graphic>
      </p:graphicFrame>
      <p:sp>
        <p:nvSpPr>
          <p:cNvPr id="5" name="Päivämäärän paikkamerkki 4">
            <a:extLst>
              <a:ext uri="{FF2B5EF4-FFF2-40B4-BE49-F238E27FC236}">
                <a16:creationId xmlns:a16="http://schemas.microsoft.com/office/drawing/2014/main" id="{9A5AF790-EBA7-4CAF-88A7-5E369E780988}"/>
              </a:ext>
            </a:extLst>
          </p:cNvPr>
          <p:cNvSpPr>
            <a:spLocks noGrp="1"/>
          </p:cNvSpPr>
          <p:nvPr>
            <p:ph type="dt" sz="half" idx="12"/>
          </p:nvPr>
        </p:nvSpPr>
        <p:spPr/>
        <p:txBody>
          <a:bodyPr/>
          <a:lstStyle/>
          <a:p>
            <a:fld id="{5FF75D6C-B124-48F7-B507-8BF900FEAC2F}" type="datetime1">
              <a:rPr lang="fi-FI" smtClean="0"/>
              <a:t>17.12.2021</a:t>
            </a:fld>
            <a:endParaRPr lang="fi-FI"/>
          </a:p>
        </p:txBody>
      </p:sp>
      <p:sp>
        <p:nvSpPr>
          <p:cNvPr id="9" name="Ellipsi 8">
            <a:extLst>
              <a:ext uri="{FF2B5EF4-FFF2-40B4-BE49-F238E27FC236}">
                <a16:creationId xmlns:a16="http://schemas.microsoft.com/office/drawing/2014/main" id="{5862FD35-2DFF-42B5-894B-3895B1C1F8F0}"/>
              </a:ext>
            </a:extLst>
          </p:cNvPr>
          <p:cNvSpPr/>
          <p:nvPr/>
        </p:nvSpPr>
        <p:spPr>
          <a:xfrm>
            <a:off x="9480376" y="981677"/>
            <a:ext cx="252000" cy="25200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Ellipsi 9">
            <a:extLst>
              <a:ext uri="{FF2B5EF4-FFF2-40B4-BE49-F238E27FC236}">
                <a16:creationId xmlns:a16="http://schemas.microsoft.com/office/drawing/2014/main" id="{EFFBEDC2-8396-4233-8653-5C2CE5F59B06}"/>
              </a:ext>
            </a:extLst>
          </p:cNvPr>
          <p:cNvSpPr/>
          <p:nvPr/>
        </p:nvSpPr>
        <p:spPr>
          <a:xfrm>
            <a:off x="9480376" y="1492927"/>
            <a:ext cx="252000" cy="2520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1" name="Tekstiruutu 10">
            <a:extLst>
              <a:ext uri="{FF2B5EF4-FFF2-40B4-BE49-F238E27FC236}">
                <a16:creationId xmlns:a16="http://schemas.microsoft.com/office/drawing/2014/main" id="{50C5A912-A44A-4F7C-BADB-828BBE0BA7E1}"/>
              </a:ext>
            </a:extLst>
          </p:cNvPr>
          <p:cNvSpPr txBox="1"/>
          <p:nvPr/>
        </p:nvSpPr>
        <p:spPr>
          <a:xfrm>
            <a:off x="9912424" y="473027"/>
            <a:ext cx="1728192" cy="307777"/>
          </a:xfrm>
          <a:prstGeom prst="rect">
            <a:avLst/>
          </a:prstGeom>
          <a:noFill/>
        </p:spPr>
        <p:txBody>
          <a:bodyPr wrap="square" rtlCol="0">
            <a:spAutoFit/>
          </a:bodyPr>
          <a:lstStyle/>
          <a:p>
            <a:pPr algn="l"/>
            <a:r>
              <a:rPr lang="fi-FI" sz="1400" dirty="0">
                <a:solidFill>
                  <a:schemeClr val="accent1"/>
                </a:solidFill>
              </a:rPr>
              <a:t>Soveltuu hyvin</a:t>
            </a:r>
          </a:p>
        </p:txBody>
      </p:sp>
      <p:sp>
        <p:nvSpPr>
          <p:cNvPr id="12" name="Tekstiruutu 11">
            <a:extLst>
              <a:ext uri="{FF2B5EF4-FFF2-40B4-BE49-F238E27FC236}">
                <a16:creationId xmlns:a16="http://schemas.microsoft.com/office/drawing/2014/main" id="{84714579-EB95-42A1-8293-653E3B180025}"/>
              </a:ext>
            </a:extLst>
          </p:cNvPr>
          <p:cNvSpPr txBox="1"/>
          <p:nvPr/>
        </p:nvSpPr>
        <p:spPr>
          <a:xfrm>
            <a:off x="9912424" y="953789"/>
            <a:ext cx="2160240" cy="307777"/>
          </a:xfrm>
          <a:prstGeom prst="rect">
            <a:avLst/>
          </a:prstGeom>
          <a:noFill/>
        </p:spPr>
        <p:txBody>
          <a:bodyPr wrap="square" rtlCol="0">
            <a:spAutoFit/>
          </a:bodyPr>
          <a:lstStyle/>
          <a:p>
            <a:pPr algn="l"/>
            <a:r>
              <a:rPr lang="fi-FI" sz="1400" dirty="0">
                <a:solidFill>
                  <a:schemeClr val="accent1"/>
                </a:solidFill>
              </a:rPr>
              <a:t>Soveltuu kohtalaisesti</a:t>
            </a:r>
          </a:p>
        </p:txBody>
      </p:sp>
      <p:sp>
        <p:nvSpPr>
          <p:cNvPr id="13" name="Tekstiruutu 12">
            <a:extLst>
              <a:ext uri="{FF2B5EF4-FFF2-40B4-BE49-F238E27FC236}">
                <a16:creationId xmlns:a16="http://schemas.microsoft.com/office/drawing/2014/main" id="{63D7FD38-1CEA-467A-B62B-AE6B6D1B81F0}"/>
              </a:ext>
            </a:extLst>
          </p:cNvPr>
          <p:cNvSpPr txBox="1"/>
          <p:nvPr/>
        </p:nvSpPr>
        <p:spPr>
          <a:xfrm>
            <a:off x="9912424" y="1465039"/>
            <a:ext cx="2279576" cy="307777"/>
          </a:xfrm>
          <a:prstGeom prst="rect">
            <a:avLst/>
          </a:prstGeom>
          <a:noFill/>
        </p:spPr>
        <p:txBody>
          <a:bodyPr wrap="square" rtlCol="0">
            <a:spAutoFit/>
          </a:bodyPr>
          <a:lstStyle/>
          <a:p>
            <a:pPr algn="l"/>
            <a:r>
              <a:rPr lang="fi-FI" sz="1400" dirty="0">
                <a:solidFill>
                  <a:schemeClr val="accent1"/>
                </a:solidFill>
              </a:rPr>
              <a:t>Soveltuu heikosti / ei sovellu</a:t>
            </a:r>
          </a:p>
        </p:txBody>
      </p:sp>
      <p:sp>
        <p:nvSpPr>
          <p:cNvPr id="28" name="Ellipsi 27">
            <a:extLst>
              <a:ext uri="{FF2B5EF4-FFF2-40B4-BE49-F238E27FC236}">
                <a16:creationId xmlns:a16="http://schemas.microsoft.com/office/drawing/2014/main" id="{97AA9D8A-295D-4735-863F-09C0F4BD0F3D}"/>
              </a:ext>
            </a:extLst>
          </p:cNvPr>
          <p:cNvSpPr/>
          <p:nvPr/>
        </p:nvSpPr>
        <p:spPr>
          <a:xfrm>
            <a:off x="2639616" y="2632836"/>
            <a:ext cx="252000" cy="25200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B1AE3F38-F94B-4E90-9993-C6B66AF6D6CA}"/>
              </a:ext>
            </a:extLst>
          </p:cNvPr>
          <p:cNvSpPr/>
          <p:nvPr/>
        </p:nvSpPr>
        <p:spPr>
          <a:xfrm>
            <a:off x="2639616" y="2928744"/>
            <a:ext cx="252000" cy="25200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A986E0AB-E744-48FE-8015-CBEADFE5BB27}"/>
              </a:ext>
            </a:extLst>
          </p:cNvPr>
          <p:cNvSpPr/>
          <p:nvPr/>
        </p:nvSpPr>
        <p:spPr>
          <a:xfrm>
            <a:off x="3881824" y="2636765"/>
            <a:ext cx="252000" cy="25200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2" name="Ellipsi 31">
            <a:extLst>
              <a:ext uri="{FF2B5EF4-FFF2-40B4-BE49-F238E27FC236}">
                <a16:creationId xmlns:a16="http://schemas.microsoft.com/office/drawing/2014/main" id="{7CD3560C-7BC8-436F-8FE6-DF255EE1BE8C}"/>
              </a:ext>
            </a:extLst>
          </p:cNvPr>
          <p:cNvSpPr/>
          <p:nvPr/>
        </p:nvSpPr>
        <p:spPr>
          <a:xfrm>
            <a:off x="3881824" y="2928744"/>
            <a:ext cx="252000" cy="25200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3" name="Ellipsi 32">
            <a:extLst>
              <a:ext uri="{FF2B5EF4-FFF2-40B4-BE49-F238E27FC236}">
                <a16:creationId xmlns:a16="http://schemas.microsoft.com/office/drawing/2014/main" id="{D499B989-4EFF-4E7B-A5A0-AF22A4AAFDBB}"/>
              </a:ext>
            </a:extLst>
          </p:cNvPr>
          <p:cNvSpPr/>
          <p:nvPr/>
        </p:nvSpPr>
        <p:spPr>
          <a:xfrm>
            <a:off x="9480376" y="500915"/>
            <a:ext cx="252000" cy="25200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6" name="Ellipsi 45">
            <a:extLst>
              <a:ext uri="{FF2B5EF4-FFF2-40B4-BE49-F238E27FC236}">
                <a16:creationId xmlns:a16="http://schemas.microsoft.com/office/drawing/2014/main" id="{FD57B2EC-A83D-4D2F-A0FC-A99B9B70003C}"/>
              </a:ext>
            </a:extLst>
          </p:cNvPr>
          <p:cNvSpPr/>
          <p:nvPr/>
        </p:nvSpPr>
        <p:spPr>
          <a:xfrm>
            <a:off x="5189254" y="2632836"/>
            <a:ext cx="252000" cy="25200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9" name="Ellipsi 48">
            <a:extLst>
              <a:ext uri="{FF2B5EF4-FFF2-40B4-BE49-F238E27FC236}">
                <a16:creationId xmlns:a16="http://schemas.microsoft.com/office/drawing/2014/main" id="{F80620A1-574D-49FF-B94E-217712E7FDB0}"/>
              </a:ext>
            </a:extLst>
          </p:cNvPr>
          <p:cNvSpPr/>
          <p:nvPr/>
        </p:nvSpPr>
        <p:spPr>
          <a:xfrm>
            <a:off x="6431462" y="2632836"/>
            <a:ext cx="252000" cy="25200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1" name="Ellipsi 100">
            <a:extLst>
              <a:ext uri="{FF2B5EF4-FFF2-40B4-BE49-F238E27FC236}">
                <a16:creationId xmlns:a16="http://schemas.microsoft.com/office/drawing/2014/main" id="{77D97278-5E45-4B1D-807D-DF05D72C6B6D}"/>
              </a:ext>
            </a:extLst>
          </p:cNvPr>
          <p:cNvSpPr/>
          <p:nvPr/>
        </p:nvSpPr>
        <p:spPr>
          <a:xfrm>
            <a:off x="3881824" y="3234357"/>
            <a:ext cx="252000" cy="2520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2" name="Ellipsi 101">
            <a:extLst>
              <a:ext uri="{FF2B5EF4-FFF2-40B4-BE49-F238E27FC236}">
                <a16:creationId xmlns:a16="http://schemas.microsoft.com/office/drawing/2014/main" id="{7A251885-28AB-4CAD-8771-43F68C0BAAEB}"/>
              </a:ext>
            </a:extLst>
          </p:cNvPr>
          <p:cNvSpPr/>
          <p:nvPr/>
        </p:nvSpPr>
        <p:spPr>
          <a:xfrm>
            <a:off x="5189254" y="3234357"/>
            <a:ext cx="252000" cy="2520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3" name="Ellipsi 102">
            <a:extLst>
              <a:ext uri="{FF2B5EF4-FFF2-40B4-BE49-F238E27FC236}">
                <a16:creationId xmlns:a16="http://schemas.microsoft.com/office/drawing/2014/main" id="{73C143CF-CFFE-474D-97A0-7CAB3C298123}"/>
              </a:ext>
            </a:extLst>
          </p:cNvPr>
          <p:cNvSpPr/>
          <p:nvPr/>
        </p:nvSpPr>
        <p:spPr>
          <a:xfrm>
            <a:off x="6431462" y="3234104"/>
            <a:ext cx="252000" cy="2520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4" name="Ellipsi 103">
            <a:extLst>
              <a:ext uri="{FF2B5EF4-FFF2-40B4-BE49-F238E27FC236}">
                <a16:creationId xmlns:a16="http://schemas.microsoft.com/office/drawing/2014/main" id="{D22B8578-45A9-44F9-AE2B-A18311481098}"/>
              </a:ext>
            </a:extLst>
          </p:cNvPr>
          <p:cNvSpPr/>
          <p:nvPr/>
        </p:nvSpPr>
        <p:spPr>
          <a:xfrm>
            <a:off x="2639616" y="3234104"/>
            <a:ext cx="252000" cy="25200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5" name="Ellipsi 104">
            <a:extLst>
              <a:ext uri="{FF2B5EF4-FFF2-40B4-BE49-F238E27FC236}">
                <a16:creationId xmlns:a16="http://schemas.microsoft.com/office/drawing/2014/main" id="{6C3D44B2-4BC5-4664-93F2-2F154FDB5F2A}"/>
              </a:ext>
            </a:extLst>
          </p:cNvPr>
          <p:cNvSpPr/>
          <p:nvPr/>
        </p:nvSpPr>
        <p:spPr>
          <a:xfrm>
            <a:off x="5195398" y="2928744"/>
            <a:ext cx="252000" cy="2520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6" name="Ellipsi 105">
            <a:extLst>
              <a:ext uri="{FF2B5EF4-FFF2-40B4-BE49-F238E27FC236}">
                <a16:creationId xmlns:a16="http://schemas.microsoft.com/office/drawing/2014/main" id="{F109C154-C459-4A04-97A7-CACA921DA20F}"/>
              </a:ext>
            </a:extLst>
          </p:cNvPr>
          <p:cNvSpPr/>
          <p:nvPr/>
        </p:nvSpPr>
        <p:spPr>
          <a:xfrm>
            <a:off x="6431462" y="2935654"/>
            <a:ext cx="252000" cy="2520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Tekstiruutu 3">
            <a:extLst>
              <a:ext uri="{FF2B5EF4-FFF2-40B4-BE49-F238E27FC236}">
                <a16:creationId xmlns:a16="http://schemas.microsoft.com/office/drawing/2014/main" id="{DE5FC5F6-1E78-4CFA-8580-F6B7D333BD07}"/>
              </a:ext>
            </a:extLst>
          </p:cNvPr>
          <p:cNvSpPr txBox="1"/>
          <p:nvPr/>
        </p:nvSpPr>
        <p:spPr>
          <a:xfrm>
            <a:off x="706438" y="3858612"/>
            <a:ext cx="10214098" cy="2062103"/>
          </a:xfrm>
          <a:prstGeom prst="rect">
            <a:avLst/>
          </a:prstGeom>
          <a:noFill/>
        </p:spPr>
        <p:txBody>
          <a:bodyPr wrap="square" rtlCol="0">
            <a:spAutoFit/>
          </a:bodyPr>
          <a:lstStyle/>
          <a:p>
            <a:pPr marL="342900" indent="-342900" algn="l">
              <a:buFont typeface="Arial" panose="020B0604020202020204" pitchFamily="34" charset="0"/>
              <a:buChar char="•"/>
            </a:pPr>
            <a:r>
              <a:rPr lang="fi-FI" sz="1600" dirty="0">
                <a:solidFill>
                  <a:schemeClr val="accent1"/>
                </a:solidFill>
              </a:rPr>
              <a:t>Lähtökohtaisesti kaikki mallit soveltuvat alueelle, kysymys on lähinnä oikeanlaisista osakkuuksista ja kumppanuuksista.</a:t>
            </a:r>
          </a:p>
          <a:p>
            <a:pPr marL="342900" indent="-342900" algn="l">
              <a:buFont typeface="Arial" panose="020B0604020202020204" pitchFamily="34" charset="0"/>
              <a:buChar char="•"/>
            </a:pPr>
            <a:r>
              <a:rPr lang="fi-FI" sz="1600" dirty="0">
                <a:solidFill>
                  <a:schemeClr val="accent1"/>
                </a:solidFill>
              </a:rPr>
              <a:t>Kunnan intresseissä on todennäköisimmin energiantuotannon ulkoistaminen palveluntuottajalle.</a:t>
            </a:r>
          </a:p>
          <a:p>
            <a:pPr marL="342900" indent="-342900" algn="l">
              <a:buFont typeface="Arial" panose="020B0604020202020204" pitchFamily="34" charset="0"/>
              <a:buChar char="•"/>
            </a:pPr>
            <a:r>
              <a:rPr lang="fi-FI" sz="1600" dirty="0">
                <a:solidFill>
                  <a:schemeClr val="accent1"/>
                </a:solidFill>
              </a:rPr>
              <a:t>Markkinavuoropuhelun perusteella valitut energiaoperaattorit tarjoavat </a:t>
            </a:r>
            <a:r>
              <a:rPr lang="fi-FI" sz="1600" dirty="0" err="1">
                <a:solidFill>
                  <a:schemeClr val="accent1"/>
                </a:solidFill>
              </a:rPr>
              <a:t>EaaS</a:t>
            </a:r>
            <a:r>
              <a:rPr lang="fi-FI" sz="1600" dirty="0">
                <a:solidFill>
                  <a:schemeClr val="accent1"/>
                </a:solidFill>
              </a:rPr>
              <a:t>-tason palvelua.</a:t>
            </a:r>
          </a:p>
          <a:p>
            <a:pPr marL="342900" indent="-342900" algn="l">
              <a:buFont typeface="Arial" panose="020B0604020202020204" pitchFamily="34" charset="0"/>
              <a:buChar char="•"/>
            </a:pPr>
            <a:r>
              <a:rPr lang="fi-FI" sz="1600" dirty="0">
                <a:solidFill>
                  <a:schemeClr val="accent1"/>
                </a:solidFill>
              </a:rPr>
              <a:t>Etenkin </a:t>
            </a:r>
            <a:r>
              <a:rPr lang="fi-FI" sz="1600" dirty="0" err="1">
                <a:solidFill>
                  <a:schemeClr val="accent1"/>
                </a:solidFill>
              </a:rPr>
              <a:t>CaaS</a:t>
            </a:r>
            <a:r>
              <a:rPr lang="fi-FI" sz="1600" dirty="0">
                <a:solidFill>
                  <a:schemeClr val="accent1"/>
                </a:solidFill>
              </a:rPr>
              <a:t>- ja </a:t>
            </a:r>
            <a:r>
              <a:rPr lang="fi-FI" sz="1600" dirty="0" err="1">
                <a:solidFill>
                  <a:schemeClr val="accent1"/>
                </a:solidFill>
              </a:rPr>
              <a:t>ElaaS</a:t>
            </a:r>
            <a:r>
              <a:rPr lang="fi-FI" sz="1600" dirty="0">
                <a:solidFill>
                  <a:schemeClr val="accent1"/>
                </a:solidFill>
              </a:rPr>
              <a:t>-malleihin voisi olla järkevää hakea ulkopuolinen palveluntoimittaja. Mikäli tähän palvelutasoon halutaan, täytyy energiaoperaattoreita pyytää erikseen tarjoamaan laajempaa palvelua.</a:t>
            </a:r>
          </a:p>
          <a:p>
            <a:pPr marL="342900" indent="-342900" algn="l">
              <a:buFont typeface="Arial" panose="020B0604020202020204" pitchFamily="34" charset="0"/>
              <a:buChar char="•"/>
            </a:pPr>
            <a:r>
              <a:rPr lang="fi-FI" sz="1600" dirty="0">
                <a:solidFill>
                  <a:schemeClr val="accent1"/>
                </a:solidFill>
              </a:rPr>
              <a:t>Energiayhteisö voisi olla vaihtoehtona lähinnä Campus-alueen sisäisiin ratkaisuihin (esim. kerrostaloyhtiöiden yhteinen maalämpöjärjestelmä).</a:t>
            </a:r>
          </a:p>
        </p:txBody>
      </p:sp>
      <p:sp>
        <p:nvSpPr>
          <p:cNvPr id="107" name="Ellipsi 106">
            <a:extLst>
              <a:ext uri="{FF2B5EF4-FFF2-40B4-BE49-F238E27FC236}">
                <a16:creationId xmlns:a16="http://schemas.microsoft.com/office/drawing/2014/main" id="{5D9B91C9-192C-4A2F-AAB1-88433B8D17C8}"/>
              </a:ext>
            </a:extLst>
          </p:cNvPr>
          <p:cNvSpPr/>
          <p:nvPr/>
        </p:nvSpPr>
        <p:spPr>
          <a:xfrm>
            <a:off x="3881824" y="2322864"/>
            <a:ext cx="252000" cy="25200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8" name="Ellipsi 107">
            <a:extLst>
              <a:ext uri="{FF2B5EF4-FFF2-40B4-BE49-F238E27FC236}">
                <a16:creationId xmlns:a16="http://schemas.microsoft.com/office/drawing/2014/main" id="{9DC08D96-23B7-4F1D-9AEB-020A825A3BBE}"/>
              </a:ext>
            </a:extLst>
          </p:cNvPr>
          <p:cNvSpPr/>
          <p:nvPr/>
        </p:nvSpPr>
        <p:spPr>
          <a:xfrm>
            <a:off x="2639616" y="2317084"/>
            <a:ext cx="252000" cy="25200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419BD8C4-8BEA-4E83-9CEE-2C980EB4EAFE}"/>
              </a:ext>
            </a:extLst>
          </p:cNvPr>
          <p:cNvSpPr/>
          <p:nvPr/>
        </p:nvSpPr>
        <p:spPr>
          <a:xfrm>
            <a:off x="5198534" y="2310770"/>
            <a:ext cx="252000" cy="2520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4" name="Ellipsi 33">
            <a:extLst>
              <a:ext uri="{FF2B5EF4-FFF2-40B4-BE49-F238E27FC236}">
                <a16:creationId xmlns:a16="http://schemas.microsoft.com/office/drawing/2014/main" id="{A2068CB8-B6DC-4CA6-B6F6-111A06B948C6}"/>
              </a:ext>
            </a:extLst>
          </p:cNvPr>
          <p:cNvSpPr/>
          <p:nvPr/>
        </p:nvSpPr>
        <p:spPr>
          <a:xfrm>
            <a:off x="6431462" y="2317084"/>
            <a:ext cx="252000" cy="2520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44567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621D6F-F87F-4507-9B7B-623A7BDEF14F}"/>
              </a:ext>
            </a:extLst>
          </p:cNvPr>
          <p:cNvSpPr>
            <a:spLocks noGrp="1"/>
          </p:cNvSpPr>
          <p:nvPr>
            <p:ph type="title"/>
          </p:nvPr>
        </p:nvSpPr>
        <p:spPr/>
        <p:txBody>
          <a:bodyPr/>
          <a:lstStyle/>
          <a:p>
            <a:r>
              <a:rPr lang="fi-FI" dirty="0"/>
              <a:t>Operaattorivaihtoehtojen vertailu</a:t>
            </a:r>
          </a:p>
        </p:txBody>
      </p:sp>
      <p:sp>
        <p:nvSpPr>
          <p:cNvPr id="3" name="Tekstin paikkamerkki 2">
            <a:extLst>
              <a:ext uri="{FF2B5EF4-FFF2-40B4-BE49-F238E27FC236}">
                <a16:creationId xmlns:a16="http://schemas.microsoft.com/office/drawing/2014/main" id="{3D56D4F7-A2CB-47AE-BB0A-B56B054029E0}"/>
              </a:ext>
            </a:extLst>
          </p:cNvPr>
          <p:cNvSpPr>
            <a:spLocks noGrp="1"/>
          </p:cNvSpPr>
          <p:nvPr>
            <p:ph type="body" sz="quarter" idx="15"/>
          </p:nvPr>
        </p:nvSpPr>
        <p:spPr/>
        <p:txBody>
          <a:bodyPr/>
          <a:lstStyle/>
          <a:p>
            <a:r>
              <a:rPr lang="fi-FI" dirty="0"/>
              <a:t>Markkinavuoropuhelu</a:t>
            </a:r>
          </a:p>
        </p:txBody>
      </p:sp>
      <p:sp>
        <p:nvSpPr>
          <p:cNvPr id="5" name="Päivämäärän paikkamerkki 4">
            <a:extLst>
              <a:ext uri="{FF2B5EF4-FFF2-40B4-BE49-F238E27FC236}">
                <a16:creationId xmlns:a16="http://schemas.microsoft.com/office/drawing/2014/main" id="{06C38F92-1EBA-4F69-BAB0-8B44C038838A}"/>
              </a:ext>
            </a:extLst>
          </p:cNvPr>
          <p:cNvSpPr>
            <a:spLocks noGrp="1"/>
          </p:cNvSpPr>
          <p:nvPr>
            <p:ph type="dt" sz="half" idx="12"/>
          </p:nvPr>
        </p:nvSpPr>
        <p:spPr/>
        <p:txBody>
          <a:bodyPr/>
          <a:lstStyle/>
          <a:p>
            <a:fld id="{693AC541-AE55-428C-99C0-E93ADEC2346B}" type="datetime1">
              <a:rPr lang="fi-FI" smtClean="0"/>
              <a:t>17.12.2021</a:t>
            </a:fld>
            <a:endParaRPr lang="fi-FI"/>
          </a:p>
        </p:txBody>
      </p:sp>
      <p:sp>
        <p:nvSpPr>
          <p:cNvPr id="6" name="Sisällön paikkamerkki 5">
            <a:extLst>
              <a:ext uri="{FF2B5EF4-FFF2-40B4-BE49-F238E27FC236}">
                <a16:creationId xmlns:a16="http://schemas.microsoft.com/office/drawing/2014/main" id="{1F2DA60A-3424-473D-9905-D6DD537ADB07}"/>
              </a:ext>
            </a:extLst>
          </p:cNvPr>
          <p:cNvSpPr>
            <a:spLocks noGrp="1"/>
          </p:cNvSpPr>
          <p:nvPr>
            <p:ph sz="quarter" idx="13"/>
          </p:nvPr>
        </p:nvSpPr>
        <p:spPr/>
        <p:txBody>
          <a:bodyPr/>
          <a:lstStyle/>
          <a:p>
            <a:r>
              <a:rPr lang="fi-FI" sz="2000" dirty="0" err="1"/>
              <a:t>Kontaktoimme</a:t>
            </a:r>
            <a:r>
              <a:rPr lang="fi-FI" sz="2000" dirty="0"/>
              <a:t> viisi potentiaalista energiaoperaattoriehdokasta markkinavuoropuhelua varten:</a:t>
            </a:r>
          </a:p>
          <a:p>
            <a:pPr lvl="1"/>
            <a:r>
              <a:rPr lang="fi-FI" sz="1800" dirty="0" err="1"/>
              <a:t>Adven</a:t>
            </a:r>
            <a:endParaRPr lang="fi-FI" sz="1800" dirty="0"/>
          </a:p>
          <a:p>
            <a:pPr lvl="1"/>
            <a:r>
              <a:rPr lang="fi-FI" sz="1800" dirty="0" err="1"/>
              <a:t>Auris</a:t>
            </a:r>
            <a:r>
              <a:rPr lang="fi-FI" sz="1800" dirty="0"/>
              <a:t> energiaratkaisut</a:t>
            </a:r>
          </a:p>
          <a:p>
            <a:pPr lvl="1"/>
            <a:r>
              <a:rPr lang="fi-FI" sz="1800" dirty="0"/>
              <a:t>Helen</a:t>
            </a:r>
          </a:p>
          <a:p>
            <a:pPr lvl="1"/>
            <a:r>
              <a:rPr lang="fi-FI" sz="1800" dirty="0"/>
              <a:t>One1</a:t>
            </a:r>
          </a:p>
          <a:p>
            <a:pPr lvl="1"/>
            <a:r>
              <a:rPr lang="fi-FI" sz="1800" dirty="0"/>
              <a:t>St1</a:t>
            </a:r>
          </a:p>
          <a:p>
            <a:r>
              <a:rPr lang="fi-FI" sz="2000" dirty="0"/>
              <a:t>Kaikki </a:t>
            </a:r>
            <a:r>
              <a:rPr lang="fi-FI" sz="2000" dirty="0" err="1"/>
              <a:t>kontaktoimamme</a:t>
            </a:r>
            <a:r>
              <a:rPr lang="fi-FI" sz="2000" dirty="0"/>
              <a:t> energiaoperaattoriehdokkaat ilmaisivat kiinnostuksensa hanketta kohtaan.</a:t>
            </a:r>
          </a:p>
          <a:p>
            <a:r>
              <a:rPr lang="fi-FI" sz="2000" dirty="0"/>
              <a:t>St1 ei vastannut kyselymateriaaliimme määräajassa, joten heidän vastauksiaan emme saaneet mukaan vertailuun.</a:t>
            </a:r>
          </a:p>
          <a:p>
            <a:r>
              <a:rPr lang="fi-FI" sz="2000" dirty="0"/>
              <a:t>Seuraavilla sivuilla on esitettynä vertailu energiaoperaattorien markkinavuoropuhelun vastauksista liittyen tarjottavan energiapalvelun sisältöön, tuottovaatimuksiin, toteutustapaan ja hinnoittelumalleihin.</a:t>
            </a:r>
          </a:p>
        </p:txBody>
      </p:sp>
    </p:spTree>
    <p:extLst>
      <p:ext uri="{BB962C8B-B14F-4D97-AF65-F5344CB8AC3E}">
        <p14:creationId xmlns:p14="http://schemas.microsoft.com/office/powerpoint/2010/main" val="426314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621D6F-F87F-4507-9B7B-623A7BDEF14F}"/>
              </a:ext>
            </a:extLst>
          </p:cNvPr>
          <p:cNvSpPr>
            <a:spLocks noGrp="1"/>
          </p:cNvSpPr>
          <p:nvPr>
            <p:ph type="title"/>
          </p:nvPr>
        </p:nvSpPr>
        <p:spPr/>
        <p:txBody>
          <a:bodyPr/>
          <a:lstStyle/>
          <a:p>
            <a:r>
              <a:rPr lang="fi-FI" dirty="0"/>
              <a:t>Operaattorivaihtoehtojen vertailu</a:t>
            </a:r>
          </a:p>
        </p:txBody>
      </p:sp>
      <p:sp>
        <p:nvSpPr>
          <p:cNvPr id="3" name="Tekstin paikkamerkki 2">
            <a:extLst>
              <a:ext uri="{FF2B5EF4-FFF2-40B4-BE49-F238E27FC236}">
                <a16:creationId xmlns:a16="http://schemas.microsoft.com/office/drawing/2014/main" id="{3D56D4F7-A2CB-47AE-BB0A-B56B054029E0}"/>
              </a:ext>
            </a:extLst>
          </p:cNvPr>
          <p:cNvSpPr>
            <a:spLocks noGrp="1"/>
          </p:cNvSpPr>
          <p:nvPr>
            <p:ph type="body" sz="quarter" idx="15"/>
          </p:nvPr>
        </p:nvSpPr>
        <p:spPr/>
        <p:txBody>
          <a:bodyPr/>
          <a:lstStyle/>
          <a:p>
            <a:r>
              <a:rPr lang="fi-FI" dirty="0"/>
              <a:t>Markkinavuoropuhelu</a:t>
            </a:r>
          </a:p>
        </p:txBody>
      </p:sp>
      <p:sp>
        <p:nvSpPr>
          <p:cNvPr id="5" name="Päivämäärän paikkamerkki 4">
            <a:extLst>
              <a:ext uri="{FF2B5EF4-FFF2-40B4-BE49-F238E27FC236}">
                <a16:creationId xmlns:a16="http://schemas.microsoft.com/office/drawing/2014/main" id="{06C38F92-1EBA-4F69-BAB0-8B44C038838A}"/>
              </a:ext>
            </a:extLst>
          </p:cNvPr>
          <p:cNvSpPr>
            <a:spLocks noGrp="1"/>
          </p:cNvSpPr>
          <p:nvPr>
            <p:ph type="dt" sz="half" idx="12"/>
          </p:nvPr>
        </p:nvSpPr>
        <p:spPr/>
        <p:txBody>
          <a:bodyPr/>
          <a:lstStyle/>
          <a:p>
            <a:fld id="{693AC541-AE55-428C-99C0-E93ADEC2346B}" type="datetime1">
              <a:rPr lang="fi-FI" smtClean="0"/>
              <a:t>17.12.2021</a:t>
            </a:fld>
            <a:endParaRPr lang="fi-FI"/>
          </a:p>
        </p:txBody>
      </p:sp>
      <p:graphicFrame>
        <p:nvGraphicFramePr>
          <p:cNvPr id="8" name="Taulukko 8">
            <a:extLst>
              <a:ext uri="{FF2B5EF4-FFF2-40B4-BE49-F238E27FC236}">
                <a16:creationId xmlns:a16="http://schemas.microsoft.com/office/drawing/2014/main" id="{A8EB810F-3125-49B7-9017-C008D18D544B}"/>
              </a:ext>
            </a:extLst>
          </p:cNvPr>
          <p:cNvGraphicFramePr>
            <a:graphicFrameLocks noGrp="1"/>
          </p:cNvGraphicFramePr>
          <p:nvPr>
            <p:ph sz="quarter" idx="13"/>
          </p:nvPr>
        </p:nvGraphicFramePr>
        <p:xfrm>
          <a:off x="706438" y="2132013"/>
          <a:ext cx="10502130" cy="2844800"/>
        </p:xfrm>
        <a:graphic>
          <a:graphicData uri="http://schemas.openxmlformats.org/drawingml/2006/table">
            <a:tbl>
              <a:tblPr firstRow="1" bandRow="1">
                <a:tableStyleId>{5C22544A-7EE6-4342-B048-85BDC9FD1C3A}</a:tableStyleId>
              </a:tblPr>
              <a:tblGrid>
                <a:gridCol w="2100426">
                  <a:extLst>
                    <a:ext uri="{9D8B030D-6E8A-4147-A177-3AD203B41FA5}">
                      <a16:colId xmlns:a16="http://schemas.microsoft.com/office/drawing/2014/main" val="3232567704"/>
                    </a:ext>
                  </a:extLst>
                </a:gridCol>
                <a:gridCol w="2100426">
                  <a:extLst>
                    <a:ext uri="{9D8B030D-6E8A-4147-A177-3AD203B41FA5}">
                      <a16:colId xmlns:a16="http://schemas.microsoft.com/office/drawing/2014/main" val="2390277107"/>
                    </a:ext>
                  </a:extLst>
                </a:gridCol>
                <a:gridCol w="2100426">
                  <a:extLst>
                    <a:ext uri="{9D8B030D-6E8A-4147-A177-3AD203B41FA5}">
                      <a16:colId xmlns:a16="http://schemas.microsoft.com/office/drawing/2014/main" val="870941561"/>
                    </a:ext>
                  </a:extLst>
                </a:gridCol>
                <a:gridCol w="2100426">
                  <a:extLst>
                    <a:ext uri="{9D8B030D-6E8A-4147-A177-3AD203B41FA5}">
                      <a16:colId xmlns:a16="http://schemas.microsoft.com/office/drawing/2014/main" val="2520116568"/>
                    </a:ext>
                  </a:extLst>
                </a:gridCol>
                <a:gridCol w="2100426">
                  <a:extLst>
                    <a:ext uri="{9D8B030D-6E8A-4147-A177-3AD203B41FA5}">
                      <a16:colId xmlns:a16="http://schemas.microsoft.com/office/drawing/2014/main" val="1877007810"/>
                    </a:ext>
                  </a:extLst>
                </a:gridCol>
              </a:tblGrid>
              <a:tr h="370840">
                <a:tc>
                  <a:txBody>
                    <a:bodyPr/>
                    <a:lstStyle/>
                    <a:p>
                      <a:endParaRPr lang="fi-FI" sz="1200"/>
                    </a:p>
                  </a:txBody>
                  <a:tcPr/>
                </a:tc>
                <a:tc>
                  <a:txBody>
                    <a:bodyPr/>
                    <a:lstStyle/>
                    <a:p>
                      <a:r>
                        <a:rPr lang="fi-FI" sz="1200" dirty="0" err="1"/>
                        <a:t>Adven</a:t>
                      </a:r>
                      <a:endParaRPr lang="fi-FI" sz="1200" dirty="0"/>
                    </a:p>
                  </a:txBody>
                  <a:tcPr/>
                </a:tc>
                <a:tc>
                  <a:txBody>
                    <a:bodyPr/>
                    <a:lstStyle/>
                    <a:p>
                      <a:r>
                        <a:rPr lang="fi-FI" sz="1200" dirty="0" err="1"/>
                        <a:t>Auris</a:t>
                      </a:r>
                      <a:r>
                        <a:rPr lang="fi-FI" sz="1200" dirty="0"/>
                        <a:t> Energiaratkaisut</a:t>
                      </a:r>
                    </a:p>
                  </a:txBody>
                  <a:tcPr/>
                </a:tc>
                <a:tc>
                  <a:txBody>
                    <a:bodyPr/>
                    <a:lstStyle/>
                    <a:p>
                      <a:r>
                        <a:rPr lang="fi-FI" sz="1200" dirty="0"/>
                        <a:t>Helen</a:t>
                      </a:r>
                    </a:p>
                  </a:txBody>
                  <a:tcPr/>
                </a:tc>
                <a:tc>
                  <a:txBody>
                    <a:bodyPr/>
                    <a:lstStyle/>
                    <a:p>
                      <a:r>
                        <a:rPr lang="fi-FI" sz="1200" dirty="0"/>
                        <a:t>One1</a:t>
                      </a:r>
                    </a:p>
                  </a:txBody>
                  <a:tcPr/>
                </a:tc>
                <a:extLst>
                  <a:ext uri="{0D108BD9-81ED-4DB2-BD59-A6C34878D82A}">
                    <a16:rowId xmlns:a16="http://schemas.microsoft.com/office/drawing/2014/main" val="2450201766"/>
                  </a:ext>
                </a:extLst>
              </a:tr>
              <a:tr h="370840">
                <a:tc>
                  <a:txBody>
                    <a:bodyPr/>
                    <a:lstStyle/>
                    <a:p>
                      <a:r>
                        <a:rPr lang="fi-FI" sz="1100" b="1" dirty="0"/>
                        <a:t>Tarjottavan energiapalvelun sisältö</a:t>
                      </a:r>
                    </a:p>
                  </a:txBody>
                  <a:tcPr/>
                </a:tc>
                <a:tc>
                  <a:txBody>
                    <a:bodyPr/>
                    <a:lstStyle/>
                    <a:p>
                      <a:r>
                        <a:rPr lang="fi-FI" sz="1100" dirty="0"/>
                        <a:t>Palvelu sisältää energiakeskuksen ja alue-energiaverkkojen toteutuksen, investoinnit, operoinnin ja ylläpidon.</a:t>
                      </a:r>
                    </a:p>
                    <a:p>
                      <a:r>
                        <a:rPr lang="fi-FI" sz="1100" dirty="0"/>
                        <a:t>Lisäksi aurinkopaneelit energiakeskuksen yhteydessä.</a:t>
                      </a:r>
                    </a:p>
                  </a:txBody>
                  <a:tcPr/>
                </a:tc>
                <a:tc>
                  <a:txBody>
                    <a:bodyPr/>
                    <a:lstStyle/>
                    <a:p>
                      <a:r>
                        <a:rPr lang="fi-FI" sz="1100" dirty="0"/>
                        <a:t>Energiakeskuksen ja alueverkkojen investoinnit ylläpidon ja operoinnin.</a:t>
                      </a:r>
                    </a:p>
                    <a:p>
                      <a:r>
                        <a:rPr lang="fi-FI" sz="1100" dirty="0"/>
                        <a:t>Ei tarjoa itse sähköön liittyviä energiapalveluita (mm. aurinkopaneelit), vaan nämä hoidetaan mahdollisten kumppanien kautta, jotka solmivat suorat sopimukset kiinteistöjen kesken.</a:t>
                      </a:r>
                    </a:p>
                  </a:txBody>
                  <a:tcPr/>
                </a:tc>
                <a:tc>
                  <a:txBody>
                    <a:bodyPr/>
                    <a:lstStyle/>
                    <a:p>
                      <a:r>
                        <a:rPr lang="fi-FI" sz="1100" dirty="0"/>
                        <a:t>Energiaa palveluna kattaen investoinnin, käytön ja energian myynnin. Lisäksi aurinkosähkön kahdensuuntainen myynti järjestyy, sekä sähköautojen lataus. Lämmitys- ja jäähdytysjärjestelmän optimointi ja tehonhallinta järjestyy sovittavassa laajuudessa.</a:t>
                      </a:r>
                    </a:p>
                  </a:txBody>
                  <a:tcPr/>
                </a:tc>
                <a:tc>
                  <a:txBody>
                    <a:bodyPr/>
                    <a:lstStyle/>
                    <a:p>
                      <a:r>
                        <a:rPr lang="fi-FI" sz="1100" dirty="0"/>
                        <a:t>Energiakeskuksen ja alue-energiaverkkojen investoinnit, ylläpidon ja operoinnin. Kahdensuuntainen energianmyynti mahdollinen, mikäli tarpeen. Sähkön myynti (aurinkopaneelit, sähköautojen lataus) järjestyy. Lämmitys- ja jäähdytysjärjestelmän optimointi ja tehonhallinta, sekä sähkön tasehallinta onnistuu kumppanien kautta.</a:t>
                      </a:r>
                    </a:p>
                  </a:txBody>
                  <a:tcPr/>
                </a:tc>
                <a:extLst>
                  <a:ext uri="{0D108BD9-81ED-4DB2-BD59-A6C34878D82A}">
                    <a16:rowId xmlns:a16="http://schemas.microsoft.com/office/drawing/2014/main" val="3863877641"/>
                  </a:ext>
                </a:extLst>
              </a:tr>
              <a:tr h="370840">
                <a:tc>
                  <a:txBody>
                    <a:bodyPr/>
                    <a:lstStyle/>
                    <a:p>
                      <a:r>
                        <a:rPr lang="fi-FI" sz="1100" b="1" dirty="0"/>
                        <a:t>Palvelun laajuus</a:t>
                      </a:r>
                    </a:p>
                  </a:txBody>
                  <a:tcPr/>
                </a:tc>
                <a:tc>
                  <a:txBody>
                    <a:bodyPr/>
                    <a:lstStyle/>
                    <a:p>
                      <a:r>
                        <a:rPr lang="fi-FI" sz="1100" dirty="0" err="1"/>
                        <a:t>EaaS</a:t>
                      </a:r>
                      <a:endParaRPr lang="fi-FI" sz="1100" dirty="0"/>
                    </a:p>
                  </a:txBody>
                  <a:tcPr/>
                </a:tc>
                <a:tc>
                  <a:txBody>
                    <a:bodyPr/>
                    <a:lstStyle/>
                    <a:p>
                      <a:r>
                        <a:rPr lang="fi-FI" sz="1100" dirty="0" err="1"/>
                        <a:t>EaaS</a:t>
                      </a:r>
                      <a:endParaRPr lang="fi-FI" sz="1100" dirty="0"/>
                    </a:p>
                  </a:txBody>
                  <a:tcPr/>
                </a:tc>
                <a:tc>
                  <a:txBody>
                    <a:bodyPr/>
                    <a:lstStyle/>
                    <a:p>
                      <a:r>
                        <a:rPr lang="fi-FI" sz="1100" dirty="0" err="1"/>
                        <a:t>EaaS</a:t>
                      </a:r>
                      <a:endParaRPr lang="fi-FI" sz="1100" dirty="0"/>
                    </a:p>
                  </a:txBody>
                  <a:tcPr/>
                </a:tc>
                <a:tc>
                  <a:txBody>
                    <a:bodyPr/>
                    <a:lstStyle/>
                    <a:p>
                      <a:r>
                        <a:rPr lang="fi-FI" sz="1100" dirty="0" err="1"/>
                        <a:t>EaaS</a:t>
                      </a:r>
                      <a:endParaRPr lang="fi-FI" sz="1100" dirty="0"/>
                    </a:p>
                  </a:txBody>
                  <a:tcPr/>
                </a:tc>
                <a:extLst>
                  <a:ext uri="{0D108BD9-81ED-4DB2-BD59-A6C34878D82A}">
                    <a16:rowId xmlns:a16="http://schemas.microsoft.com/office/drawing/2014/main" val="1491528887"/>
                  </a:ext>
                </a:extLst>
              </a:tr>
            </a:tbl>
          </a:graphicData>
        </a:graphic>
      </p:graphicFrame>
    </p:spTree>
    <p:extLst>
      <p:ext uri="{BB962C8B-B14F-4D97-AF65-F5344CB8AC3E}">
        <p14:creationId xmlns:p14="http://schemas.microsoft.com/office/powerpoint/2010/main" val="27289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621D6F-F87F-4507-9B7B-623A7BDEF14F}"/>
              </a:ext>
            </a:extLst>
          </p:cNvPr>
          <p:cNvSpPr>
            <a:spLocks noGrp="1"/>
          </p:cNvSpPr>
          <p:nvPr>
            <p:ph type="title"/>
          </p:nvPr>
        </p:nvSpPr>
        <p:spPr/>
        <p:txBody>
          <a:bodyPr/>
          <a:lstStyle/>
          <a:p>
            <a:r>
              <a:rPr lang="fi-FI" dirty="0"/>
              <a:t>Operaattorivaihtoehtojen vertailu</a:t>
            </a:r>
          </a:p>
        </p:txBody>
      </p:sp>
      <p:sp>
        <p:nvSpPr>
          <p:cNvPr id="3" name="Tekstin paikkamerkki 2">
            <a:extLst>
              <a:ext uri="{FF2B5EF4-FFF2-40B4-BE49-F238E27FC236}">
                <a16:creationId xmlns:a16="http://schemas.microsoft.com/office/drawing/2014/main" id="{3D56D4F7-A2CB-47AE-BB0A-B56B054029E0}"/>
              </a:ext>
            </a:extLst>
          </p:cNvPr>
          <p:cNvSpPr>
            <a:spLocks noGrp="1"/>
          </p:cNvSpPr>
          <p:nvPr>
            <p:ph type="body" sz="quarter" idx="15"/>
          </p:nvPr>
        </p:nvSpPr>
        <p:spPr/>
        <p:txBody>
          <a:bodyPr/>
          <a:lstStyle/>
          <a:p>
            <a:r>
              <a:rPr lang="fi-FI" dirty="0"/>
              <a:t>Markkinavuoropuhelu</a:t>
            </a:r>
          </a:p>
        </p:txBody>
      </p:sp>
      <p:sp>
        <p:nvSpPr>
          <p:cNvPr id="5" name="Päivämäärän paikkamerkki 4">
            <a:extLst>
              <a:ext uri="{FF2B5EF4-FFF2-40B4-BE49-F238E27FC236}">
                <a16:creationId xmlns:a16="http://schemas.microsoft.com/office/drawing/2014/main" id="{06C38F92-1EBA-4F69-BAB0-8B44C038838A}"/>
              </a:ext>
            </a:extLst>
          </p:cNvPr>
          <p:cNvSpPr>
            <a:spLocks noGrp="1"/>
          </p:cNvSpPr>
          <p:nvPr>
            <p:ph type="dt" sz="half" idx="12"/>
          </p:nvPr>
        </p:nvSpPr>
        <p:spPr/>
        <p:txBody>
          <a:bodyPr/>
          <a:lstStyle/>
          <a:p>
            <a:fld id="{693AC541-AE55-428C-99C0-E93ADEC2346B}" type="datetime1">
              <a:rPr lang="fi-FI" smtClean="0"/>
              <a:t>17.12.2021</a:t>
            </a:fld>
            <a:endParaRPr lang="fi-FI"/>
          </a:p>
        </p:txBody>
      </p:sp>
      <p:graphicFrame>
        <p:nvGraphicFramePr>
          <p:cNvPr id="8" name="Taulukko 8">
            <a:extLst>
              <a:ext uri="{FF2B5EF4-FFF2-40B4-BE49-F238E27FC236}">
                <a16:creationId xmlns:a16="http://schemas.microsoft.com/office/drawing/2014/main" id="{A8EB810F-3125-49B7-9017-C008D18D544B}"/>
              </a:ext>
            </a:extLst>
          </p:cNvPr>
          <p:cNvGraphicFramePr>
            <a:graphicFrameLocks noGrp="1"/>
          </p:cNvGraphicFramePr>
          <p:nvPr>
            <p:ph sz="quarter" idx="13"/>
            <p:extLst>
              <p:ext uri="{D42A27DB-BD31-4B8C-83A1-F6EECF244321}">
                <p14:modId xmlns:p14="http://schemas.microsoft.com/office/powerpoint/2010/main" val="4263394325"/>
              </p:ext>
            </p:extLst>
          </p:nvPr>
        </p:nvGraphicFramePr>
        <p:xfrm>
          <a:off x="706438" y="2132013"/>
          <a:ext cx="10502130" cy="4058920"/>
        </p:xfrm>
        <a:graphic>
          <a:graphicData uri="http://schemas.openxmlformats.org/drawingml/2006/table">
            <a:tbl>
              <a:tblPr firstRow="1" bandRow="1">
                <a:tableStyleId>{5C22544A-7EE6-4342-B048-85BDC9FD1C3A}</a:tableStyleId>
              </a:tblPr>
              <a:tblGrid>
                <a:gridCol w="2100426">
                  <a:extLst>
                    <a:ext uri="{9D8B030D-6E8A-4147-A177-3AD203B41FA5}">
                      <a16:colId xmlns:a16="http://schemas.microsoft.com/office/drawing/2014/main" val="3232567704"/>
                    </a:ext>
                  </a:extLst>
                </a:gridCol>
                <a:gridCol w="2100426">
                  <a:extLst>
                    <a:ext uri="{9D8B030D-6E8A-4147-A177-3AD203B41FA5}">
                      <a16:colId xmlns:a16="http://schemas.microsoft.com/office/drawing/2014/main" val="2390277107"/>
                    </a:ext>
                  </a:extLst>
                </a:gridCol>
                <a:gridCol w="2100426">
                  <a:extLst>
                    <a:ext uri="{9D8B030D-6E8A-4147-A177-3AD203B41FA5}">
                      <a16:colId xmlns:a16="http://schemas.microsoft.com/office/drawing/2014/main" val="870941561"/>
                    </a:ext>
                  </a:extLst>
                </a:gridCol>
                <a:gridCol w="2100426">
                  <a:extLst>
                    <a:ext uri="{9D8B030D-6E8A-4147-A177-3AD203B41FA5}">
                      <a16:colId xmlns:a16="http://schemas.microsoft.com/office/drawing/2014/main" val="2520116568"/>
                    </a:ext>
                  </a:extLst>
                </a:gridCol>
                <a:gridCol w="2100426">
                  <a:extLst>
                    <a:ext uri="{9D8B030D-6E8A-4147-A177-3AD203B41FA5}">
                      <a16:colId xmlns:a16="http://schemas.microsoft.com/office/drawing/2014/main" val="1877007810"/>
                    </a:ext>
                  </a:extLst>
                </a:gridCol>
              </a:tblGrid>
              <a:tr h="370840">
                <a:tc>
                  <a:txBody>
                    <a:bodyPr/>
                    <a:lstStyle/>
                    <a:p>
                      <a:endParaRPr lang="fi-FI" sz="1200"/>
                    </a:p>
                  </a:txBody>
                  <a:tcPr/>
                </a:tc>
                <a:tc>
                  <a:txBody>
                    <a:bodyPr/>
                    <a:lstStyle/>
                    <a:p>
                      <a:r>
                        <a:rPr lang="fi-FI" sz="1200" dirty="0" err="1"/>
                        <a:t>Adven</a:t>
                      </a:r>
                      <a:endParaRPr lang="fi-FI" sz="1200" dirty="0"/>
                    </a:p>
                  </a:txBody>
                  <a:tcPr/>
                </a:tc>
                <a:tc>
                  <a:txBody>
                    <a:bodyPr/>
                    <a:lstStyle/>
                    <a:p>
                      <a:r>
                        <a:rPr lang="fi-FI" sz="1200" dirty="0" err="1"/>
                        <a:t>Auris</a:t>
                      </a:r>
                      <a:r>
                        <a:rPr lang="fi-FI" sz="1200" dirty="0"/>
                        <a:t> Energiaratkaisut</a:t>
                      </a:r>
                    </a:p>
                  </a:txBody>
                  <a:tcPr/>
                </a:tc>
                <a:tc>
                  <a:txBody>
                    <a:bodyPr/>
                    <a:lstStyle/>
                    <a:p>
                      <a:r>
                        <a:rPr lang="fi-FI" sz="1200" dirty="0"/>
                        <a:t>Helen</a:t>
                      </a:r>
                    </a:p>
                  </a:txBody>
                  <a:tcPr/>
                </a:tc>
                <a:tc>
                  <a:txBody>
                    <a:bodyPr/>
                    <a:lstStyle/>
                    <a:p>
                      <a:r>
                        <a:rPr lang="fi-FI" sz="1200" dirty="0"/>
                        <a:t>One1</a:t>
                      </a:r>
                    </a:p>
                  </a:txBody>
                  <a:tcPr/>
                </a:tc>
                <a:extLst>
                  <a:ext uri="{0D108BD9-81ED-4DB2-BD59-A6C34878D82A}">
                    <a16:rowId xmlns:a16="http://schemas.microsoft.com/office/drawing/2014/main" val="2450201766"/>
                  </a:ext>
                </a:extLst>
              </a:tr>
              <a:tr h="370840">
                <a:tc>
                  <a:txBody>
                    <a:bodyPr/>
                    <a:lstStyle/>
                    <a:p>
                      <a:r>
                        <a:rPr lang="fi-FI" sz="1100" b="1" dirty="0"/>
                        <a:t>Tuottovaatimukset lämpöpumppu-järjestelmälle</a:t>
                      </a:r>
                    </a:p>
                  </a:txBody>
                  <a:tcPr/>
                </a:tc>
                <a:tc>
                  <a:txBody>
                    <a:bodyPr/>
                    <a:lstStyle/>
                    <a:p>
                      <a:r>
                        <a:rPr lang="fi-FI" sz="1000" dirty="0" err="1"/>
                        <a:t>Adven</a:t>
                      </a:r>
                      <a:r>
                        <a:rPr lang="fi-FI" sz="1000" dirty="0"/>
                        <a:t> sitoutuu asiakkaalta/konsultilta saatujen lähtötietojen ja mitoitusten pohjalta määritettyyn LP-järjestelmän suorituskykyyn ja hinnoitteluun. Sopimukselle määritetään vaihteluväli (+/- 15%) lämmön ja viilennystarpeen osalta. Jos tarpeet muuttuvat pysyvästi suunnitellusta, osapuolet sitoutuvat neuvottelemaan sopimuksen uudestaan. Ei palkkio- tai sanktiomallia.</a:t>
                      </a:r>
                    </a:p>
                  </a:txBody>
                  <a:tcPr/>
                </a:tc>
                <a:tc>
                  <a:txBody>
                    <a:bodyPr/>
                    <a:lstStyle/>
                    <a:p>
                      <a:r>
                        <a:rPr lang="fi-FI" sz="1000" dirty="0" err="1"/>
                        <a:t>Auris</a:t>
                      </a:r>
                      <a:r>
                        <a:rPr lang="fi-FI" sz="1000" dirty="0"/>
                        <a:t> Energiaratkaisujen energiapalvelun hinnoittelu kannustaa tuottamaan energiaa Asiakkaalle aina </a:t>
                      </a:r>
                    </a:p>
                    <a:p>
                      <a:r>
                        <a:rPr lang="fi-FI" sz="1000" dirty="0"/>
                        <a:t>tehokkaimmalla käytettävissä olevalla tuotantomuodolla. AER kantaa riskin, mikäli lämpöpumput eivät </a:t>
                      </a:r>
                    </a:p>
                    <a:p>
                      <a:r>
                        <a:rPr lang="fi-FI" sz="1000" dirty="0"/>
                        <a:t>pääse yhdessä sovittuihin tuotantoarvoihin. </a:t>
                      </a:r>
                    </a:p>
                  </a:txBody>
                  <a:tcPr/>
                </a:tc>
                <a:tc>
                  <a:txBody>
                    <a:bodyPr/>
                    <a:lstStyle/>
                    <a:p>
                      <a:r>
                        <a:rPr lang="fi-FI" sz="1050" dirty="0"/>
                        <a:t>Asiakas sitoutuu palveluun (€/MWh), jolloin Helen vastaa laitoksen optimaalisesta käytöstä.</a:t>
                      </a:r>
                    </a:p>
                  </a:txBody>
                  <a:tcPr/>
                </a:tc>
                <a:tc>
                  <a:txBody>
                    <a:bodyPr/>
                    <a:lstStyle/>
                    <a:p>
                      <a:r>
                        <a:rPr lang="fi-FI" sz="1050" dirty="0"/>
                        <a:t>One1 sitoutuu teknologisen kehityksen mukaiseen tuottoon. Järjestelmän suunnittelun tulee vastata toteumaa.</a:t>
                      </a:r>
                    </a:p>
                  </a:txBody>
                  <a:tcPr/>
                </a:tc>
                <a:extLst>
                  <a:ext uri="{0D108BD9-81ED-4DB2-BD59-A6C34878D82A}">
                    <a16:rowId xmlns:a16="http://schemas.microsoft.com/office/drawing/2014/main" val="3863877641"/>
                  </a:ext>
                </a:extLst>
              </a:tr>
              <a:tr h="370840">
                <a:tc>
                  <a:txBody>
                    <a:bodyPr/>
                    <a:lstStyle/>
                    <a:p>
                      <a:r>
                        <a:rPr lang="fi-FI" sz="1100" b="1" dirty="0"/>
                        <a:t>Lämpökaivojen toteutustapa</a:t>
                      </a:r>
                    </a:p>
                  </a:txBody>
                  <a:tcPr/>
                </a:tc>
                <a:tc>
                  <a:txBody>
                    <a:bodyPr/>
                    <a:lstStyle/>
                    <a:p>
                      <a:r>
                        <a:rPr lang="fi-FI" sz="1000" dirty="0"/>
                        <a:t>Avoimia toteutustavalle. Ehdotettu ratkaisu perinteisillä lämpökaivoilla, mutta tarkastelevat mielellään myös keskisyviä lämpökaivoja osana kokonaisuutta. </a:t>
                      </a:r>
                      <a:r>
                        <a:rPr lang="fi-FI" sz="1000" dirty="0" err="1"/>
                        <a:t>Adven</a:t>
                      </a:r>
                      <a:r>
                        <a:rPr lang="fi-FI" sz="1000" dirty="0"/>
                        <a:t> tekee itse lämpökaivokentän simuloinnit 50 vuoden ajalle huomioiden mm. kaivokentän sijoittelun, kallioperän ominaisuudet, sekä kiinteistöjen lämmitys- ja viilennystarpeet.</a:t>
                      </a:r>
                    </a:p>
                  </a:txBody>
                  <a:tcPr/>
                </a:tc>
                <a:tc>
                  <a:txBody>
                    <a:bodyPr/>
                    <a:lstStyle/>
                    <a:p>
                      <a:r>
                        <a:rPr lang="fi-FI" sz="1000" dirty="0" err="1"/>
                        <a:t>AER:n</a:t>
                      </a:r>
                      <a:r>
                        <a:rPr lang="fi-FI" sz="1000" dirty="0"/>
                        <a:t> palvelu perustuu yhteistyökumppanien hyödyntämiseen. Tämän johdosta kohteeseen voidaan </a:t>
                      </a:r>
                    </a:p>
                    <a:p>
                      <a:r>
                        <a:rPr lang="fi-FI" sz="1000" dirty="0"/>
                        <a:t>toteuttaa joko perinteinen tai keskisyvä lämpökaivoratkaisu. Kumppanivalinta tehdään aina </a:t>
                      </a:r>
                    </a:p>
                    <a:p>
                      <a:r>
                        <a:rPr lang="fi-FI" sz="1000" dirty="0"/>
                        <a:t>kohdekohtaisesti luotettavien ja kokeneiden toimijoiden kanssa. </a:t>
                      </a:r>
                    </a:p>
                  </a:txBody>
                  <a:tcPr/>
                </a:tc>
                <a:tc>
                  <a:txBody>
                    <a:bodyPr/>
                    <a:lstStyle/>
                    <a:p>
                      <a:r>
                        <a:rPr lang="fi-FI" sz="1050" dirty="0"/>
                        <a:t>Perinteiset maalämpökaivot ensisijaisena toimitusvaihtoehtona, keskisyvät lämpökaivot kilpailutetaan kumppaniverkoston kautta.</a:t>
                      </a:r>
                    </a:p>
                  </a:txBody>
                  <a:tcPr/>
                </a:tc>
                <a:tc>
                  <a:txBody>
                    <a:bodyPr/>
                    <a:lstStyle/>
                    <a:p>
                      <a:r>
                        <a:rPr lang="fi-FI" sz="1050" dirty="0"/>
                        <a:t>Lämpökaivot toteutetaan sen hetkisten parhaiden tietojen ja todennettujen ratkaisujen pohjalta. Ei pilottialueeksi. Toteuttanut kumppanien kanssa useita maalämpökohteita.</a:t>
                      </a:r>
                    </a:p>
                  </a:txBody>
                  <a:tcPr/>
                </a:tc>
                <a:extLst>
                  <a:ext uri="{0D108BD9-81ED-4DB2-BD59-A6C34878D82A}">
                    <a16:rowId xmlns:a16="http://schemas.microsoft.com/office/drawing/2014/main" val="1491528887"/>
                  </a:ext>
                </a:extLst>
              </a:tr>
            </a:tbl>
          </a:graphicData>
        </a:graphic>
      </p:graphicFrame>
    </p:spTree>
    <p:extLst>
      <p:ext uri="{BB962C8B-B14F-4D97-AF65-F5344CB8AC3E}">
        <p14:creationId xmlns:p14="http://schemas.microsoft.com/office/powerpoint/2010/main" val="285825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621D6F-F87F-4507-9B7B-623A7BDEF14F}"/>
              </a:ext>
            </a:extLst>
          </p:cNvPr>
          <p:cNvSpPr>
            <a:spLocks noGrp="1"/>
          </p:cNvSpPr>
          <p:nvPr>
            <p:ph type="title"/>
          </p:nvPr>
        </p:nvSpPr>
        <p:spPr/>
        <p:txBody>
          <a:bodyPr/>
          <a:lstStyle/>
          <a:p>
            <a:r>
              <a:rPr lang="fi-FI" dirty="0"/>
              <a:t>Operaattorivaihtoehtojen vertailu</a:t>
            </a:r>
          </a:p>
        </p:txBody>
      </p:sp>
      <p:sp>
        <p:nvSpPr>
          <p:cNvPr id="3" name="Tekstin paikkamerkki 2">
            <a:extLst>
              <a:ext uri="{FF2B5EF4-FFF2-40B4-BE49-F238E27FC236}">
                <a16:creationId xmlns:a16="http://schemas.microsoft.com/office/drawing/2014/main" id="{3D56D4F7-A2CB-47AE-BB0A-B56B054029E0}"/>
              </a:ext>
            </a:extLst>
          </p:cNvPr>
          <p:cNvSpPr>
            <a:spLocks noGrp="1"/>
          </p:cNvSpPr>
          <p:nvPr>
            <p:ph type="body" sz="quarter" idx="15"/>
          </p:nvPr>
        </p:nvSpPr>
        <p:spPr/>
        <p:txBody>
          <a:bodyPr/>
          <a:lstStyle/>
          <a:p>
            <a:r>
              <a:rPr lang="fi-FI" dirty="0"/>
              <a:t>Markkinavuoropuhelu</a:t>
            </a:r>
          </a:p>
        </p:txBody>
      </p:sp>
      <p:sp>
        <p:nvSpPr>
          <p:cNvPr id="5" name="Päivämäärän paikkamerkki 4">
            <a:extLst>
              <a:ext uri="{FF2B5EF4-FFF2-40B4-BE49-F238E27FC236}">
                <a16:creationId xmlns:a16="http://schemas.microsoft.com/office/drawing/2014/main" id="{06C38F92-1EBA-4F69-BAB0-8B44C038838A}"/>
              </a:ext>
            </a:extLst>
          </p:cNvPr>
          <p:cNvSpPr>
            <a:spLocks noGrp="1"/>
          </p:cNvSpPr>
          <p:nvPr>
            <p:ph type="dt" sz="half" idx="12"/>
          </p:nvPr>
        </p:nvSpPr>
        <p:spPr/>
        <p:txBody>
          <a:bodyPr/>
          <a:lstStyle/>
          <a:p>
            <a:fld id="{693AC541-AE55-428C-99C0-E93ADEC2346B}" type="datetime1">
              <a:rPr lang="fi-FI" smtClean="0"/>
              <a:t>17.12.2021</a:t>
            </a:fld>
            <a:endParaRPr lang="fi-FI"/>
          </a:p>
        </p:txBody>
      </p:sp>
      <p:graphicFrame>
        <p:nvGraphicFramePr>
          <p:cNvPr id="8" name="Taulukko 8">
            <a:extLst>
              <a:ext uri="{FF2B5EF4-FFF2-40B4-BE49-F238E27FC236}">
                <a16:creationId xmlns:a16="http://schemas.microsoft.com/office/drawing/2014/main" id="{A8EB810F-3125-49B7-9017-C008D18D544B}"/>
              </a:ext>
            </a:extLst>
          </p:cNvPr>
          <p:cNvGraphicFramePr>
            <a:graphicFrameLocks noGrp="1"/>
          </p:cNvGraphicFramePr>
          <p:nvPr>
            <p:ph sz="quarter" idx="13"/>
            <p:extLst>
              <p:ext uri="{D42A27DB-BD31-4B8C-83A1-F6EECF244321}">
                <p14:modId xmlns:p14="http://schemas.microsoft.com/office/powerpoint/2010/main" val="4027912921"/>
              </p:ext>
            </p:extLst>
          </p:nvPr>
        </p:nvGraphicFramePr>
        <p:xfrm>
          <a:off x="683316" y="1701800"/>
          <a:ext cx="10525250" cy="4470400"/>
        </p:xfrm>
        <a:graphic>
          <a:graphicData uri="http://schemas.openxmlformats.org/drawingml/2006/table">
            <a:tbl>
              <a:tblPr firstRow="1" bandRow="1">
                <a:tableStyleId>{5C22544A-7EE6-4342-B048-85BDC9FD1C3A}</a:tableStyleId>
              </a:tblPr>
              <a:tblGrid>
                <a:gridCol w="2105050">
                  <a:extLst>
                    <a:ext uri="{9D8B030D-6E8A-4147-A177-3AD203B41FA5}">
                      <a16:colId xmlns:a16="http://schemas.microsoft.com/office/drawing/2014/main" val="3232567704"/>
                    </a:ext>
                  </a:extLst>
                </a:gridCol>
                <a:gridCol w="2105050">
                  <a:extLst>
                    <a:ext uri="{9D8B030D-6E8A-4147-A177-3AD203B41FA5}">
                      <a16:colId xmlns:a16="http://schemas.microsoft.com/office/drawing/2014/main" val="2390277107"/>
                    </a:ext>
                  </a:extLst>
                </a:gridCol>
                <a:gridCol w="2105050">
                  <a:extLst>
                    <a:ext uri="{9D8B030D-6E8A-4147-A177-3AD203B41FA5}">
                      <a16:colId xmlns:a16="http://schemas.microsoft.com/office/drawing/2014/main" val="870941561"/>
                    </a:ext>
                  </a:extLst>
                </a:gridCol>
                <a:gridCol w="2105050">
                  <a:extLst>
                    <a:ext uri="{9D8B030D-6E8A-4147-A177-3AD203B41FA5}">
                      <a16:colId xmlns:a16="http://schemas.microsoft.com/office/drawing/2014/main" val="2520116568"/>
                    </a:ext>
                  </a:extLst>
                </a:gridCol>
                <a:gridCol w="2105050">
                  <a:extLst>
                    <a:ext uri="{9D8B030D-6E8A-4147-A177-3AD203B41FA5}">
                      <a16:colId xmlns:a16="http://schemas.microsoft.com/office/drawing/2014/main" val="1877007810"/>
                    </a:ext>
                  </a:extLst>
                </a:gridCol>
              </a:tblGrid>
              <a:tr h="370840">
                <a:tc>
                  <a:txBody>
                    <a:bodyPr/>
                    <a:lstStyle/>
                    <a:p>
                      <a:endParaRPr lang="fi-FI" sz="1200"/>
                    </a:p>
                  </a:txBody>
                  <a:tcPr/>
                </a:tc>
                <a:tc>
                  <a:txBody>
                    <a:bodyPr/>
                    <a:lstStyle/>
                    <a:p>
                      <a:r>
                        <a:rPr lang="fi-FI" sz="1200" dirty="0" err="1"/>
                        <a:t>Adven</a:t>
                      </a:r>
                      <a:endParaRPr lang="fi-FI" sz="1200" dirty="0"/>
                    </a:p>
                  </a:txBody>
                  <a:tcPr/>
                </a:tc>
                <a:tc>
                  <a:txBody>
                    <a:bodyPr/>
                    <a:lstStyle/>
                    <a:p>
                      <a:r>
                        <a:rPr lang="fi-FI" sz="1200" dirty="0" err="1"/>
                        <a:t>Auris</a:t>
                      </a:r>
                      <a:r>
                        <a:rPr lang="fi-FI" sz="1200" dirty="0"/>
                        <a:t> Energiaratkaisut</a:t>
                      </a:r>
                    </a:p>
                  </a:txBody>
                  <a:tcPr/>
                </a:tc>
                <a:tc>
                  <a:txBody>
                    <a:bodyPr/>
                    <a:lstStyle/>
                    <a:p>
                      <a:r>
                        <a:rPr lang="fi-FI" sz="1200" dirty="0"/>
                        <a:t>Helen</a:t>
                      </a:r>
                    </a:p>
                  </a:txBody>
                  <a:tcPr/>
                </a:tc>
                <a:tc>
                  <a:txBody>
                    <a:bodyPr/>
                    <a:lstStyle/>
                    <a:p>
                      <a:r>
                        <a:rPr lang="fi-FI" sz="1200" dirty="0"/>
                        <a:t>One1</a:t>
                      </a:r>
                    </a:p>
                  </a:txBody>
                  <a:tcPr/>
                </a:tc>
                <a:extLst>
                  <a:ext uri="{0D108BD9-81ED-4DB2-BD59-A6C34878D82A}">
                    <a16:rowId xmlns:a16="http://schemas.microsoft.com/office/drawing/2014/main" val="2450201766"/>
                  </a:ext>
                </a:extLst>
              </a:tr>
              <a:tr h="370840">
                <a:tc>
                  <a:txBody>
                    <a:bodyPr/>
                    <a:lstStyle/>
                    <a:p>
                      <a:r>
                        <a:rPr lang="fi-FI" sz="1100" b="1" dirty="0"/>
                        <a:t>Hinnoittelun osa-alueet</a:t>
                      </a:r>
                    </a:p>
                  </a:txBody>
                  <a:tcPr/>
                </a:tc>
                <a:tc>
                  <a:txBody>
                    <a:bodyPr/>
                    <a:lstStyle/>
                    <a:p>
                      <a:r>
                        <a:rPr lang="fi-FI" sz="900" dirty="0"/>
                        <a:t>Kiinteä tehomaksu €/kk</a:t>
                      </a:r>
                    </a:p>
                    <a:p>
                      <a:r>
                        <a:rPr lang="fi-FI" sz="900" dirty="0"/>
                        <a:t>Energiamaksu lämmitykselle €/MWh</a:t>
                      </a:r>
                    </a:p>
                    <a:p>
                      <a:r>
                        <a:rPr lang="fi-FI" sz="900" dirty="0"/>
                        <a:t>Energiamaksu jäähdytykselle €/MWh</a:t>
                      </a:r>
                    </a:p>
                    <a:p>
                      <a:r>
                        <a:rPr lang="fi-FI" sz="900" dirty="0"/>
                        <a:t>Hyvitysmalli mahdollisten lauhdelämpöjen hyödyntämiselle (esim. PT-kauppa).</a:t>
                      </a:r>
                    </a:p>
                    <a:p>
                      <a:r>
                        <a:rPr lang="fi-FI" sz="900" dirty="0"/>
                        <a:t>Määräaikainen sopimus, tyypillisesti 20 vuotta, minkä jälkeen jatkuu 5 v jaksoissa. Mahdollisuus lunastaa tuotantolaitteisto sopimuskauden aikana.</a:t>
                      </a:r>
                    </a:p>
                  </a:txBody>
                  <a:tcPr/>
                </a:tc>
                <a:tc>
                  <a:txBody>
                    <a:bodyPr/>
                    <a:lstStyle/>
                    <a:p>
                      <a:r>
                        <a:rPr lang="fi-FI" sz="900" dirty="0"/>
                        <a:t>Perusmaksu €/kk</a:t>
                      </a:r>
                    </a:p>
                    <a:p>
                      <a:r>
                        <a:rPr lang="fi-FI" sz="900" dirty="0"/>
                        <a:t>Energiamaksu €/MWh</a:t>
                      </a:r>
                    </a:p>
                    <a:p>
                      <a:r>
                        <a:rPr lang="fi-FI" sz="900" dirty="0"/>
                        <a:t>Jäähdytyksen osalta sovitaan myöhemmin, perustuuko se mitattuun vai sovittuun määrään.</a:t>
                      </a:r>
                      <a:endParaRPr lang="fi-FI" sz="1200" dirty="0"/>
                    </a:p>
                  </a:txBody>
                  <a:tcPr/>
                </a:tc>
                <a:tc>
                  <a:txBody>
                    <a:bodyPr/>
                    <a:lstStyle/>
                    <a:p>
                      <a:r>
                        <a:rPr lang="fi-FI" sz="900" dirty="0"/>
                        <a:t>Palvelumaksu €/kk, sopimusperusteisesti</a:t>
                      </a:r>
                    </a:p>
                    <a:p>
                      <a:r>
                        <a:rPr lang="fi-FI" sz="900" dirty="0"/>
                        <a:t>Energiamaksu lämmitykselle ja jäähdytykselle €/MWh, mitattuna</a:t>
                      </a:r>
                    </a:p>
                    <a:p>
                      <a:r>
                        <a:rPr lang="fi-FI" sz="900" dirty="0"/>
                        <a:t>Lisäksi kertaluonteinen sopimusmaksu €</a:t>
                      </a:r>
                    </a:p>
                  </a:txBody>
                  <a:tcPr/>
                </a:tc>
                <a:tc>
                  <a:txBody>
                    <a:bodyPr/>
                    <a:lstStyle/>
                    <a:p>
                      <a:r>
                        <a:rPr lang="fi-FI" sz="900" dirty="0"/>
                        <a:t>Hinnoittelu voidaan rakentaa eri tavoin, riippuu mm vastuurajasta.</a:t>
                      </a:r>
                    </a:p>
                    <a:p>
                      <a:r>
                        <a:rPr lang="fi-FI" sz="900" dirty="0"/>
                        <a:t>Perusmaksu/palvelumaksu</a:t>
                      </a:r>
                    </a:p>
                    <a:p>
                      <a:r>
                        <a:rPr lang="fi-FI" sz="900" dirty="0"/>
                        <a:t>Energiamaksu</a:t>
                      </a:r>
                    </a:p>
                    <a:p>
                      <a:r>
                        <a:rPr lang="fi-FI" sz="900" dirty="0"/>
                        <a:t>Lisäksi tarvittaessa esim. palvelutasokomponentti</a:t>
                      </a:r>
                    </a:p>
                  </a:txBody>
                  <a:tcPr/>
                </a:tc>
                <a:extLst>
                  <a:ext uri="{0D108BD9-81ED-4DB2-BD59-A6C34878D82A}">
                    <a16:rowId xmlns:a16="http://schemas.microsoft.com/office/drawing/2014/main" val="3863877641"/>
                  </a:ext>
                </a:extLst>
              </a:tr>
              <a:tr h="370840">
                <a:tc>
                  <a:txBody>
                    <a:bodyPr/>
                    <a:lstStyle/>
                    <a:p>
                      <a:r>
                        <a:rPr lang="fi-FI" sz="1100" b="1" dirty="0"/>
                        <a:t>Hinnoittelun sidonnaisuus</a:t>
                      </a:r>
                    </a:p>
                  </a:txBody>
                  <a:tcPr/>
                </a:tc>
                <a:tc>
                  <a:txBody>
                    <a:bodyPr/>
                    <a:lstStyle/>
                    <a:p>
                      <a:r>
                        <a:rPr lang="fi-FI" sz="900" dirty="0"/>
                        <a:t>Tehomaksu on indeksoitu ja tarkistetaan kerran vuodessa.</a:t>
                      </a:r>
                    </a:p>
                    <a:p>
                      <a:r>
                        <a:rPr lang="fi-FI" sz="900" dirty="0"/>
                        <a:t>Energiamaksujen hinnat tarkistetaan kerran vuodessa. Hintamuutokset perustuvat sähkön hintakomponenttien mahdollisiin muutoksiin (sähkön hankintahinta, siirto ja verot). Sähkön energiahinnan mahdollisista kiinnityksistä voidaan sopia tarkemmin (tyypillisesti esim. 5v kiinteä hinta).</a:t>
                      </a:r>
                    </a:p>
                  </a:txBody>
                  <a:tcPr/>
                </a:tc>
                <a:tc>
                  <a:txBody>
                    <a:bodyPr/>
                    <a:lstStyle/>
                    <a:p>
                      <a:r>
                        <a:rPr lang="fi-FI" sz="800" dirty="0"/>
                        <a:t>Perusmaksu sisältää investointikomponentin, joka on tyypillisesti sidottu korkokehitykseen sekä käyttö- ja kunnossapidon kuukausimaksun, joka on tyypillisesti indeksoitu teollisuuden tuottajahintaan. Lisäksi perusmaksu voi sisältää sähköhankinnan kiinteistä perusmaksuja. </a:t>
                      </a:r>
                    </a:p>
                    <a:p>
                      <a:r>
                        <a:rPr lang="fi-FI" sz="800" dirty="0"/>
                        <a:t>Mitattuun lämmön tuotantoon perustuva energiamaksu on tyypillisesti sidottu sähkön </a:t>
                      </a:r>
                    </a:p>
                    <a:p>
                      <a:r>
                        <a:rPr lang="fi-FI" sz="800" dirty="0"/>
                        <a:t>hankintahintaan, joka on mahdollista kiinnittää esimerkiksi kahden vuoden jaksoina. Jäähdytyksen hintasidonnaisuus </a:t>
                      </a:r>
                    </a:p>
                    <a:p>
                      <a:r>
                        <a:rPr lang="fi-FI" sz="800" dirty="0"/>
                        <a:t>niin ikään sähkön hintaan.</a:t>
                      </a:r>
                    </a:p>
                  </a:txBody>
                  <a:tcPr/>
                </a:tc>
                <a:tc>
                  <a:txBody>
                    <a:bodyPr/>
                    <a:lstStyle/>
                    <a:p>
                      <a:r>
                        <a:rPr lang="fi-FI" sz="900" dirty="0"/>
                        <a:t>Hinnoittelu sidotaan indeksiin sopimuksen mukaisesti.</a:t>
                      </a:r>
                    </a:p>
                  </a:txBody>
                  <a:tcPr/>
                </a:tc>
                <a:tc>
                  <a:txBody>
                    <a:bodyPr/>
                    <a:lstStyle/>
                    <a:p>
                      <a:r>
                        <a:rPr lang="fi-FI" sz="900" dirty="0"/>
                        <a:t>Tässä vaiheessa ei vielä lisätietoa.</a:t>
                      </a:r>
                    </a:p>
                  </a:txBody>
                  <a:tcPr/>
                </a:tc>
                <a:extLst>
                  <a:ext uri="{0D108BD9-81ED-4DB2-BD59-A6C34878D82A}">
                    <a16:rowId xmlns:a16="http://schemas.microsoft.com/office/drawing/2014/main" val="1491528887"/>
                  </a:ext>
                </a:extLst>
              </a:tr>
              <a:tr h="370840">
                <a:tc>
                  <a:txBody>
                    <a:bodyPr/>
                    <a:lstStyle/>
                    <a:p>
                      <a:r>
                        <a:rPr lang="fi-FI" sz="1100" b="1" dirty="0"/>
                        <a:t>Vaikuttaako alueen vaiheistus hinnoitteluun</a:t>
                      </a:r>
                    </a:p>
                  </a:txBody>
                  <a:tcPr/>
                </a:tc>
                <a:tc>
                  <a:txBody>
                    <a:bodyPr/>
                    <a:lstStyle/>
                    <a:p>
                      <a:r>
                        <a:rPr lang="fi-FI" sz="900" dirty="0"/>
                        <a:t>Sopimukset tehdään kiinteistö- ja taloyhtiökohtaisesti. Tehomaksut astuvat voimaan vaiheistuksen myötä.</a:t>
                      </a:r>
                    </a:p>
                  </a:txBody>
                  <a:tcPr/>
                </a:tc>
                <a:tc>
                  <a:txBody>
                    <a:bodyPr/>
                    <a:lstStyle/>
                    <a:p>
                      <a:r>
                        <a:rPr lang="fi-FI" sz="800" dirty="0"/>
                        <a:t>Mikäli alueverkko on mahdollista rakentaa vaiheittain, helpottaa se ensimmäisen vaiheen kustannuspainetta. Energiaoperaattorilla ei ole mahdollista tehdä alueverkkoon liittyviä laajennuksia ilman, että sillä on sitovia sopimuksia niiden maksusta.</a:t>
                      </a:r>
                    </a:p>
                  </a:txBody>
                  <a:tcPr/>
                </a:tc>
                <a:tc>
                  <a:txBody>
                    <a:bodyPr/>
                    <a:lstStyle/>
                    <a:p>
                      <a:r>
                        <a:rPr lang="fi-FI" sz="900" dirty="0"/>
                        <a:t>Ei, alueet liittyvät järjestelmään vaiheistuksen mukaisesti.</a:t>
                      </a:r>
                    </a:p>
                  </a:txBody>
                  <a:tcPr/>
                </a:tc>
                <a:tc>
                  <a:txBody>
                    <a:bodyPr/>
                    <a:lstStyle/>
                    <a:p>
                      <a:r>
                        <a:rPr lang="fi-FI" sz="900" dirty="0"/>
                        <a:t>Vaiheistuksella on todennäköisesi jokin vaikutus, mutta tässä iso tekijä on rakentumisen varmuudesta ja sovitaanko mahdollinen kumppanuus vaiheittain vai koko hankkeeseen.</a:t>
                      </a:r>
                    </a:p>
                  </a:txBody>
                  <a:tcPr/>
                </a:tc>
                <a:extLst>
                  <a:ext uri="{0D108BD9-81ED-4DB2-BD59-A6C34878D82A}">
                    <a16:rowId xmlns:a16="http://schemas.microsoft.com/office/drawing/2014/main" val="3859635671"/>
                  </a:ext>
                </a:extLst>
              </a:tr>
            </a:tbl>
          </a:graphicData>
        </a:graphic>
      </p:graphicFrame>
    </p:spTree>
    <p:extLst>
      <p:ext uri="{BB962C8B-B14F-4D97-AF65-F5344CB8AC3E}">
        <p14:creationId xmlns:p14="http://schemas.microsoft.com/office/powerpoint/2010/main" val="381607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7113AB-F7B1-4CD3-9E92-4B78F1C5C474}"/>
              </a:ext>
            </a:extLst>
          </p:cNvPr>
          <p:cNvSpPr>
            <a:spLocks noGrp="1"/>
          </p:cNvSpPr>
          <p:nvPr>
            <p:ph type="title"/>
          </p:nvPr>
        </p:nvSpPr>
        <p:spPr/>
        <p:txBody>
          <a:bodyPr/>
          <a:lstStyle/>
          <a:p>
            <a:r>
              <a:rPr lang="fi-FI" dirty="0"/>
              <a:t>Alueen energiankulutus</a:t>
            </a:r>
          </a:p>
        </p:txBody>
      </p:sp>
      <p:sp>
        <p:nvSpPr>
          <p:cNvPr id="3" name="Tekstin paikkamerkki 2">
            <a:extLst>
              <a:ext uri="{FF2B5EF4-FFF2-40B4-BE49-F238E27FC236}">
                <a16:creationId xmlns:a16="http://schemas.microsoft.com/office/drawing/2014/main" id="{82A7D88B-6C6B-4A73-AE88-B15C94FAB1A3}"/>
              </a:ext>
            </a:extLst>
          </p:cNvPr>
          <p:cNvSpPr>
            <a:spLocks noGrp="1"/>
          </p:cNvSpPr>
          <p:nvPr>
            <p:ph type="body" sz="quarter" idx="15"/>
          </p:nvPr>
        </p:nvSpPr>
        <p:spPr>
          <a:xfrm>
            <a:off x="706438" y="1389063"/>
            <a:ext cx="5101530" cy="657354"/>
          </a:xfrm>
        </p:spPr>
        <p:txBody>
          <a:bodyPr/>
          <a:lstStyle/>
          <a:p>
            <a:r>
              <a:rPr lang="fi-FI" dirty="0" err="1"/>
              <a:t>SoTe</a:t>
            </a:r>
            <a:r>
              <a:rPr lang="fi-FI" dirty="0"/>
              <a:t>-keskus</a:t>
            </a:r>
          </a:p>
        </p:txBody>
      </p:sp>
      <p:sp>
        <p:nvSpPr>
          <p:cNvPr id="4" name="Sisällön paikkamerkki 3">
            <a:extLst>
              <a:ext uri="{FF2B5EF4-FFF2-40B4-BE49-F238E27FC236}">
                <a16:creationId xmlns:a16="http://schemas.microsoft.com/office/drawing/2014/main" id="{3D8111CF-6C06-4ADC-B309-BB15AFE1C4BD}"/>
              </a:ext>
            </a:extLst>
          </p:cNvPr>
          <p:cNvSpPr>
            <a:spLocks noGrp="1"/>
          </p:cNvSpPr>
          <p:nvPr>
            <p:ph sz="quarter" idx="13"/>
          </p:nvPr>
        </p:nvSpPr>
        <p:spPr>
          <a:xfrm>
            <a:off x="706438" y="2132013"/>
            <a:ext cx="4597474" cy="1873051"/>
          </a:xfrm>
        </p:spPr>
        <p:txBody>
          <a:bodyPr/>
          <a:lstStyle/>
          <a:p>
            <a:pPr>
              <a:spcAft>
                <a:spcPts val="600"/>
              </a:spcAft>
            </a:pPr>
            <a:r>
              <a:rPr lang="fi-FI" sz="1200" dirty="0" err="1"/>
              <a:t>SoTe</a:t>
            </a:r>
            <a:r>
              <a:rPr lang="fi-FI" sz="1200" dirty="0"/>
              <a:t>-keskusrakennuksen lämmitys- ja jäähdytysenergian tuntitason kulutukset sekä laskennalliset huipputehot on esitetty oheisissa kuvaajissa yhden vuoden ajalle. Alemmassa kuvaajassa on esitetty vastaavat tiedot pysyvyyskäyrinä.</a:t>
            </a:r>
          </a:p>
          <a:p>
            <a:pPr>
              <a:spcAft>
                <a:spcPts val="600"/>
              </a:spcAft>
            </a:pPr>
            <a:r>
              <a:rPr lang="fi-FI" sz="1200" dirty="0"/>
              <a:t>Kuvaajissa ja taulukossa on esitetty energian tarve huomioimatta sitä, millä energia tuotetaan.</a:t>
            </a:r>
          </a:p>
          <a:p>
            <a:pPr>
              <a:spcAft>
                <a:spcPts val="600"/>
              </a:spcAft>
            </a:pPr>
            <a:r>
              <a:rPr lang="fi-FI" sz="1200" dirty="0"/>
              <a:t>Rakennuksen tavoite-energiankulutus on määritetty käyttäen A-energialuokkatavoitteen saavuttamiseksi vaadittavia energiatehokkaita teknisiä ratkaisuja.</a:t>
            </a:r>
          </a:p>
          <a:p>
            <a:pPr>
              <a:spcAft>
                <a:spcPts val="600"/>
              </a:spcAft>
            </a:pPr>
            <a:r>
              <a:rPr lang="fi-FI" sz="1200" dirty="0" err="1"/>
              <a:t>SoTe</a:t>
            </a:r>
            <a:r>
              <a:rPr lang="fi-FI" sz="1200" dirty="0"/>
              <a:t>-keskusrakennuksen energiankulutusten mallinnukset on päivitetty selvityksen aikana tulleiden uusien lähtötietojen perusteella (laitoskeittiö).</a:t>
            </a:r>
          </a:p>
        </p:txBody>
      </p:sp>
      <p:sp>
        <p:nvSpPr>
          <p:cNvPr id="6" name="Päivämäärän paikkamerkki 5">
            <a:extLst>
              <a:ext uri="{FF2B5EF4-FFF2-40B4-BE49-F238E27FC236}">
                <a16:creationId xmlns:a16="http://schemas.microsoft.com/office/drawing/2014/main" id="{E7751735-203D-4876-AFE3-8587C91D3A31}"/>
              </a:ext>
            </a:extLst>
          </p:cNvPr>
          <p:cNvSpPr>
            <a:spLocks noGrp="1"/>
          </p:cNvSpPr>
          <p:nvPr>
            <p:ph type="dt" sz="half" idx="12"/>
          </p:nvPr>
        </p:nvSpPr>
        <p:spPr/>
        <p:txBody>
          <a:bodyPr/>
          <a:lstStyle/>
          <a:p>
            <a:fld id="{CB3AE80C-20D4-4A2F-97C3-68E30F2B4B10}" type="datetime1">
              <a:rPr lang="fi-FI" smtClean="0"/>
              <a:t>17.12.2021</a:t>
            </a:fld>
            <a:endParaRPr lang="fi-FI"/>
          </a:p>
        </p:txBody>
      </p:sp>
      <p:graphicFrame>
        <p:nvGraphicFramePr>
          <p:cNvPr id="10" name="Taulukko 10">
            <a:extLst>
              <a:ext uri="{FF2B5EF4-FFF2-40B4-BE49-F238E27FC236}">
                <a16:creationId xmlns:a16="http://schemas.microsoft.com/office/drawing/2014/main" id="{2C4598BB-9FA8-4B11-8E9B-FF51093CA08A}"/>
              </a:ext>
            </a:extLst>
          </p:cNvPr>
          <p:cNvGraphicFramePr>
            <a:graphicFrameLocks noGrp="1"/>
          </p:cNvGraphicFramePr>
          <p:nvPr>
            <p:extLst>
              <p:ext uri="{D42A27DB-BD31-4B8C-83A1-F6EECF244321}">
                <p14:modId xmlns:p14="http://schemas.microsoft.com/office/powerpoint/2010/main" val="1750762742"/>
              </p:ext>
            </p:extLst>
          </p:nvPr>
        </p:nvGraphicFramePr>
        <p:xfrm>
          <a:off x="990524" y="4645895"/>
          <a:ext cx="4176464" cy="1371600"/>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2178497435"/>
                    </a:ext>
                  </a:extLst>
                </a:gridCol>
                <a:gridCol w="1872208">
                  <a:extLst>
                    <a:ext uri="{9D8B030D-6E8A-4147-A177-3AD203B41FA5}">
                      <a16:colId xmlns:a16="http://schemas.microsoft.com/office/drawing/2014/main" val="1210095295"/>
                    </a:ext>
                  </a:extLst>
                </a:gridCol>
              </a:tblGrid>
              <a:tr h="138059">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883239732"/>
                  </a:ext>
                </a:extLst>
              </a:tr>
              <a:tr h="131506">
                <a:tc>
                  <a:txBody>
                    <a:bodyPr/>
                    <a:lstStyle/>
                    <a:p>
                      <a:r>
                        <a:rPr lang="en-US" sz="1200" dirty="0" err="1"/>
                        <a:t>Rakennuksen</a:t>
                      </a:r>
                      <a:r>
                        <a:rPr lang="en-US" sz="1200" dirty="0"/>
                        <a:t> </a:t>
                      </a:r>
                      <a:r>
                        <a:rPr lang="en-US" sz="1200" dirty="0" err="1"/>
                        <a:t>pinta</a:t>
                      </a:r>
                      <a:r>
                        <a:rPr lang="en-US" sz="1200" dirty="0"/>
                        <a:t>-ala</a:t>
                      </a:r>
                    </a:p>
                  </a:txBody>
                  <a:tcPr/>
                </a:tc>
                <a:tc>
                  <a:txBody>
                    <a:bodyPr/>
                    <a:lstStyle/>
                    <a:p>
                      <a:pPr algn="ctr"/>
                      <a:r>
                        <a:rPr lang="en-US" sz="1200" dirty="0"/>
                        <a:t>4 540 kem2</a:t>
                      </a:r>
                    </a:p>
                  </a:txBody>
                  <a:tcPr/>
                </a:tc>
                <a:extLst>
                  <a:ext uri="{0D108BD9-81ED-4DB2-BD59-A6C34878D82A}">
                    <a16:rowId xmlns:a16="http://schemas.microsoft.com/office/drawing/2014/main" val="684921602"/>
                  </a:ext>
                </a:extLst>
              </a:tr>
              <a:tr h="145218">
                <a:tc>
                  <a:txBody>
                    <a:bodyPr/>
                    <a:lstStyle/>
                    <a:p>
                      <a:r>
                        <a:rPr lang="en-US" sz="1200" dirty="0" err="1"/>
                        <a:t>Lämmitysenergian</a:t>
                      </a:r>
                      <a:r>
                        <a:rPr lang="en-US" sz="1200" dirty="0"/>
                        <a:t> </a:t>
                      </a:r>
                      <a:r>
                        <a:rPr lang="en-US" sz="1200" dirty="0" err="1"/>
                        <a:t>tarve</a:t>
                      </a:r>
                      <a:endParaRPr lang="en-US" sz="1200" dirty="0"/>
                    </a:p>
                  </a:txBody>
                  <a:tcPr/>
                </a:tc>
                <a:tc>
                  <a:txBody>
                    <a:bodyPr/>
                    <a:lstStyle/>
                    <a:p>
                      <a:pPr algn="ctr"/>
                      <a:r>
                        <a:rPr lang="en-US" sz="1200" dirty="0"/>
                        <a:t>646 MWh/v / 276 kW</a:t>
                      </a:r>
                    </a:p>
                  </a:txBody>
                  <a:tcPr/>
                </a:tc>
                <a:extLst>
                  <a:ext uri="{0D108BD9-81ED-4DB2-BD59-A6C34878D82A}">
                    <a16:rowId xmlns:a16="http://schemas.microsoft.com/office/drawing/2014/main" val="1943705008"/>
                  </a:ext>
                </a:extLst>
              </a:tr>
              <a:tr h="0">
                <a:tc>
                  <a:txBody>
                    <a:bodyPr/>
                    <a:lstStyle/>
                    <a:p>
                      <a:r>
                        <a:rPr lang="en-US" sz="1200" dirty="0" err="1"/>
                        <a:t>Jäähdytysenergian</a:t>
                      </a:r>
                      <a:r>
                        <a:rPr lang="en-US" sz="1200" dirty="0"/>
                        <a:t> </a:t>
                      </a:r>
                      <a:r>
                        <a:rPr lang="en-US" sz="1200" dirty="0" err="1"/>
                        <a:t>tarve</a:t>
                      </a:r>
                      <a:endParaRPr lang="en-US" sz="1200" dirty="0"/>
                    </a:p>
                  </a:txBody>
                  <a:tcPr/>
                </a:tc>
                <a:tc>
                  <a:txBody>
                    <a:bodyPr/>
                    <a:lstStyle/>
                    <a:p>
                      <a:pPr algn="ctr"/>
                      <a:r>
                        <a:rPr lang="en-US" sz="1200" dirty="0"/>
                        <a:t>128 MWh/v / 465 kW</a:t>
                      </a:r>
                    </a:p>
                  </a:txBody>
                  <a:tcPr/>
                </a:tc>
                <a:extLst>
                  <a:ext uri="{0D108BD9-81ED-4DB2-BD59-A6C34878D82A}">
                    <a16:rowId xmlns:a16="http://schemas.microsoft.com/office/drawing/2014/main" val="115210663"/>
                  </a:ext>
                </a:extLst>
              </a:tr>
              <a:tr h="0">
                <a:tc>
                  <a:txBody>
                    <a:bodyPr/>
                    <a:lstStyle/>
                    <a:p>
                      <a:r>
                        <a:rPr lang="en-US" sz="1200" dirty="0" err="1"/>
                        <a:t>Sähköenergian</a:t>
                      </a:r>
                      <a:r>
                        <a:rPr lang="en-US" sz="1200" dirty="0"/>
                        <a:t> </a:t>
                      </a:r>
                      <a:r>
                        <a:rPr lang="en-US" sz="1200" dirty="0" err="1"/>
                        <a:t>tarve</a:t>
                      </a:r>
                      <a:r>
                        <a:rPr lang="en-US" sz="1200" dirty="0"/>
                        <a:t>*</a:t>
                      </a:r>
                    </a:p>
                  </a:txBody>
                  <a:tcPr/>
                </a:tc>
                <a:tc>
                  <a:txBody>
                    <a:bodyPr/>
                    <a:lstStyle/>
                    <a:p>
                      <a:pPr algn="ctr"/>
                      <a:r>
                        <a:rPr lang="en-US" sz="1200" dirty="0"/>
                        <a:t>350 MWh/v / 80 kW</a:t>
                      </a:r>
                    </a:p>
                  </a:txBody>
                  <a:tcPr/>
                </a:tc>
                <a:extLst>
                  <a:ext uri="{0D108BD9-81ED-4DB2-BD59-A6C34878D82A}">
                    <a16:rowId xmlns:a16="http://schemas.microsoft.com/office/drawing/2014/main" val="3405361048"/>
                  </a:ext>
                </a:extLst>
              </a:tr>
            </a:tbl>
          </a:graphicData>
        </a:graphic>
      </p:graphicFrame>
      <p:sp>
        <p:nvSpPr>
          <p:cNvPr id="11" name="Tekstiruutu 10">
            <a:extLst>
              <a:ext uri="{FF2B5EF4-FFF2-40B4-BE49-F238E27FC236}">
                <a16:creationId xmlns:a16="http://schemas.microsoft.com/office/drawing/2014/main" id="{EFB1EC54-98BB-4A4C-B363-041A5191D9A3}"/>
              </a:ext>
            </a:extLst>
          </p:cNvPr>
          <p:cNvSpPr txBox="1"/>
          <p:nvPr/>
        </p:nvSpPr>
        <p:spPr>
          <a:xfrm>
            <a:off x="706438" y="5941560"/>
            <a:ext cx="4669482" cy="261610"/>
          </a:xfrm>
          <a:prstGeom prst="rect">
            <a:avLst/>
          </a:prstGeom>
          <a:noFill/>
        </p:spPr>
        <p:txBody>
          <a:bodyPr wrap="square" rtlCol="0">
            <a:spAutoFit/>
          </a:bodyPr>
          <a:lstStyle/>
          <a:p>
            <a:pPr algn="l"/>
            <a:r>
              <a:rPr lang="en-US" sz="1050" dirty="0">
                <a:solidFill>
                  <a:schemeClr val="accent1"/>
                </a:solidFill>
              </a:rPr>
              <a:t>*</a:t>
            </a:r>
            <a:r>
              <a:rPr lang="en-US" sz="1050" dirty="0" err="1">
                <a:solidFill>
                  <a:schemeClr val="accent1"/>
                </a:solidFill>
              </a:rPr>
              <a:t>ei</a:t>
            </a:r>
            <a:r>
              <a:rPr lang="en-US" sz="1050" dirty="0">
                <a:solidFill>
                  <a:schemeClr val="accent1"/>
                </a:solidFill>
              </a:rPr>
              <a:t> </a:t>
            </a:r>
            <a:r>
              <a:rPr lang="en-US" sz="1050" dirty="0" err="1">
                <a:solidFill>
                  <a:schemeClr val="accent1"/>
                </a:solidFill>
              </a:rPr>
              <a:t>sisällä</a:t>
            </a:r>
            <a:r>
              <a:rPr lang="en-US" sz="1050" dirty="0">
                <a:solidFill>
                  <a:schemeClr val="accent1"/>
                </a:solidFill>
              </a:rPr>
              <a:t> </a:t>
            </a:r>
            <a:r>
              <a:rPr lang="en-US" sz="1050" dirty="0" err="1">
                <a:solidFill>
                  <a:schemeClr val="accent1"/>
                </a:solidFill>
              </a:rPr>
              <a:t>sähköautojen</a:t>
            </a:r>
            <a:r>
              <a:rPr lang="en-US" sz="1050" dirty="0">
                <a:solidFill>
                  <a:schemeClr val="accent1"/>
                </a:solidFill>
              </a:rPr>
              <a:t> </a:t>
            </a:r>
            <a:r>
              <a:rPr lang="en-US" sz="1050" dirty="0" err="1">
                <a:solidFill>
                  <a:schemeClr val="accent1"/>
                </a:solidFill>
              </a:rPr>
              <a:t>latauspisteitä</a:t>
            </a:r>
            <a:endParaRPr lang="en-US" sz="1050" dirty="0">
              <a:solidFill>
                <a:schemeClr val="accent1"/>
              </a:solidFill>
            </a:endParaRPr>
          </a:p>
        </p:txBody>
      </p:sp>
      <p:pic>
        <p:nvPicPr>
          <p:cNvPr id="8" name="Kuva 7">
            <a:extLst>
              <a:ext uri="{FF2B5EF4-FFF2-40B4-BE49-F238E27FC236}">
                <a16:creationId xmlns:a16="http://schemas.microsoft.com/office/drawing/2014/main" id="{EE66BD2D-67AE-4852-8840-EF430F32E2A1}"/>
              </a:ext>
            </a:extLst>
          </p:cNvPr>
          <p:cNvPicPr>
            <a:picLocks noChangeAspect="1"/>
          </p:cNvPicPr>
          <p:nvPr/>
        </p:nvPicPr>
        <p:blipFill>
          <a:blip r:embed="rId2"/>
          <a:stretch>
            <a:fillRect/>
          </a:stretch>
        </p:blipFill>
        <p:spPr>
          <a:xfrm>
            <a:off x="6240016" y="1389063"/>
            <a:ext cx="4597474" cy="2612511"/>
          </a:xfrm>
          <a:prstGeom prst="rect">
            <a:avLst/>
          </a:prstGeom>
        </p:spPr>
      </p:pic>
      <p:pic>
        <p:nvPicPr>
          <p:cNvPr id="12" name="Kuva 11">
            <a:extLst>
              <a:ext uri="{FF2B5EF4-FFF2-40B4-BE49-F238E27FC236}">
                <a16:creationId xmlns:a16="http://schemas.microsoft.com/office/drawing/2014/main" id="{E17D8EC1-3ED3-4D77-87BD-6A0510F39210}"/>
              </a:ext>
            </a:extLst>
          </p:cNvPr>
          <p:cNvPicPr>
            <a:picLocks noChangeAspect="1"/>
          </p:cNvPicPr>
          <p:nvPr/>
        </p:nvPicPr>
        <p:blipFill>
          <a:blip r:embed="rId3"/>
          <a:stretch>
            <a:fillRect/>
          </a:stretch>
        </p:blipFill>
        <p:spPr>
          <a:xfrm>
            <a:off x="6240016" y="4015926"/>
            <a:ext cx="4597474" cy="2631539"/>
          </a:xfrm>
          <a:prstGeom prst="rect">
            <a:avLst/>
          </a:prstGeom>
        </p:spPr>
      </p:pic>
    </p:spTree>
    <p:extLst>
      <p:ext uri="{BB962C8B-B14F-4D97-AF65-F5344CB8AC3E}">
        <p14:creationId xmlns:p14="http://schemas.microsoft.com/office/powerpoint/2010/main" val="183040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65934F-DA60-4BFD-AA52-E7931A129BAF}"/>
              </a:ext>
            </a:extLst>
          </p:cNvPr>
          <p:cNvSpPr>
            <a:spLocks noGrp="1"/>
          </p:cNvSpPr>
          <p:nvPr>
            <p:ph type="title"/>
          </p:nvPr>
        </p:nvSpPr>
        <p:spPr>
          <a:xfrm>
            <a:off x="706608" y="542622"/>
            <a:ext cx="11078023" cy="748580"/>
          </a:xfrm>
        </p:spPr>
        <p:txBody>
          <a:bodyPr/>
          <a:lstStyle/>
          <a:p>
            <a:r>
              <a:rPr lang="fi-FI" dirty="0"/>
              <a:t>Energialiiketoiminnan kannattavuus</a:t>
            </a:r>
          </a:p>
        </p:txBody>
      </p:sp>
      <p:sp>
        <p:nvSpPr>
          <p:cNvPr id="6" name="Päivämäärän paikkamerkki 5">
            <a:extLst>
              <a:ext uri="{FF2B5EF4-FFF2-40B4-BE49-F238E27FC236}">
                <a16:creationId xmlns:a16="http://schemas.microsoft.com/office/drawing/2014/main" id="{8BE2F0E6-4FCE-4D9B-86D3-878355EF07A5}"/>
              </a:ext>
            </a:extLst>
          </p:cNvPr>
          <p:cNvSpPr>
            <a:spLocks noGrp="1"/>
          </p:cNvSpPr>
          <p:nvPr>
            <p:ph type="dt" sz="half" idx="13"/>
          </p:nvPr>
        </p:nvSpPr>
        <p:spPr/>
        <p:txBody>
          <a:bodyPr/>
          <a:lstStyle/>
          <a:p>
            <a:fld id="{DA5E7F66-2172-4548-95E7-35AC7B9E04D9}" type="datetime1">
              <a:rPr lang="fi-FI" smtClean="0"/>
              <a:t>17.12.2021</a:t>
            </a:fld>
            <a:endParaRPr lang="fi-FI"/>
          </a:p>
        </p:txBody>
      </p:sp>
      <p:sp>
        <p:nvSpPr>
          <p:cNvPr id="12" name="Sisällön paikkamerkki 3">
            <a:extLst>
              <a:ext uri="{FF2B5EF4-FFF2-40B4-BE49-F238E27FC236}">
                <a16:creationId xmlns:a16="http://schemas.microsoft.com/office/drawing/2014/main" id="{67717EF1-82C8-4724-97F2-97AEE7EC2B77}"/>
              </a:ext>
            </a:extLst>
          </p:cNvPr>
          <p:cNvSpPr txBox="1">
            <a:spLocks/>
          </p:cNvSpPr>
          <p:nvPr/>
        </p:nvSpPr>
        <p:spPr>
          <a:xfrm>
            <a:off x="706437" y="1548000"/>
            <a:ext cx="4763499" cy="1079769"/>
          </a:xfrm>
          <a:prstGeom prst="rect">
            <a:avLst/>
          </a:prstGeom>
        </p:spPr>
        <p:txBody>
          <a:bodyPr vert="horz" lIns="0" tIns="0" rIns="0" bIns="0" rtlCol="0" anchor="t" anchorCtr="0">
            <a:noAutofit/>
          </a:bodyPr>
          <a:lstStyle>
            <a:lvl1pPr marL="228594" indent="-228594"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2400" kern="1200">
                <a:solidFill>
                  <a:srgbClr val="5A5A5A"/>
                </a:solidFill>
                <a:latin typeface="+mn-lt"/>
                <a:ea typeface="+mn-ea"/>
                <a:cs typeface="+mn-cs"/>
              </a:defRPr>
            </a:lvl1pPr>
            <a:lvl2pPr marL="838179" indent="-228594"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2200" kern="1200">
                <a:solidFill>
                  <a:srgbClr val="5A5A5A"/>
                </a:solidFill>
                <a:latin typeface="+mn-lt"/>
                <a:ea typeface="+mn-ea"/>
                <a:cs typeface="+mn-cs"/>
              </a:defRPr>
            </a:lvl2pPr>
            <a:lvl3pPr marL="1447764" indent="-228594"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2000" kern="1200">
                <a:solidFill>
                  <a:srgbClr val="5A5A5A"/>
                </a:solidFill>
                <a:latin typeface="+mn-lt"/>
                <a:ea typeface="+mn-ea"/>
                <a:cs typeface="+mn-cs"/>
              </a:defRPr>
            </a:lvl3pPr>
            <a:lvl4pPr marL="2057349" indent="-228594"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1800" kern="1200">
                <a:solidFill>
                  <a:srgbClr val="5A5A5A"/>
                </a:solidFill>
                <a:latin typeface="+mn-lt"/>
                <a:ea typeface="+mn-ea"/>
                <a:cs typeface="+mn-cs"/>
              </a:defRPr>
            </a:lvl4pPr>
            <a:lvl5pPr marL="2666933" indent="-228594"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1800" kern="1200">
                <a:solidFill>
                  <a:srgbClr val="5A5A5A"/>
                </a:solidFill>
                <a:latin typeface="+mn-lt"/>
                <a:ea typeface="+mn-ea"/>
                <a:cs typeface="+mn-cs"/>
              </a:defRPr>
            </a:lvl5pPr>
            <a:lvl6pPr marL="3352716" indent="-304792" algn="l" defTabSz="609585" rtl="0" eaLnBrk="1" latinLnBrk="0" hangingPunct="1">
              <a:spcBef>
                <a:spcPct val="20000"/>
              </a:spcBef>
              <a:buClr>
                <a:schemeClr val="accent6"/>
              </a:buClr>
              <a:buFont typeface="Arial" panose="020B0604020202020204" pitchFamily="34" charset="0"/>
              <a:buChar char="•"/>
              <a:defRPr sz="1800" kern="1200">
                <a:solidFill>
                  <a:schemeClr val="accent1"/>
                </a:solidFill>
                <a:latin typeface="+mn-lt"/>
                <a:ea typeface="+mn-ea"/>
                <a:cs typeface="+mn-cs"/>
              </a:defRPr>
            </a:lvl6pPr>
            <a:lvl7pPr marL="4114709" indent="-457200" algn="l" defTabSz="609585" rtl="0" eaLnBrk="1" latinLnBrk="0" hangingPunct="1">
              <a:spcBef>
                <a:spcPct val="20000"/>
              </a:spcBef>
              <a:buClr>
                <a:schemeClr val="accent6"/>
              </a:buClr>
              <a:buFont typeface="Arial" panose="020B0604020202020204" pitchFamily="34" charset="0"/>
              <a:buChar char="•"/>
              <a:defRPr sz="1800" kern="1200">
                <a:solidFill>
                  <a:schemeClr val="accent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fi-FI" sz="1400" dirty="0"/>
              <a:t>Liiketoiminnan </a:t>
            </a:r>
            <a:r>
              <a:rPr lang="fi-FI" sz="1400" b="1" dirty="0"/>
              <a:t>IRR 10 %, 30 v</a:t>
            </a:r>
            <a:r>
              <a:rPr lang="fi-FI" sz="1400" dirty="0"/>
              <a:t> sopimuksella, jolloin suora takaisinmaksuaika noin </a:t>
            </a:r>
            <a:r>
              <a:rPr lang="fi-FI" sz="1400" b="1" dirty="0"/>
              <a:t>10,5 vuotta </a:t>
            </a:r>
          </a:p>
          <a:p>
            <a:pPr marL="0" indent="0">
              <a:buNone/>
            </a:pPr>
            <a:endParaRPr lang="fi-FI" sz="1400" b="1" dirty="0"/>
          </a:p>
          <a:p>
            <a:pPr marL="0" indent="0">
              <a:buNone/>
            </a:pPr>
            <a:r>
              <a:rPr lang="fi-FI" sz="1400" dirty="0" err="1"/>
              <a:t>IRR:n</a:t>
            </a:r>
            <a:r>
              <a:rPr lang="fi-FI" sz="1400" dirty="0"/>
              <a:t> ollessa luokkaa 4 % energian hinta loppuasiakkaalla on </a:t>
            </a:r>
            <a:r>
              <a:rPr lang="fi-FI" sz="1400" dirty="0" err="1"/>
              <a:t>BaU:n</a:t>
            </a:r>
            <a:r>
              <a:rPr lang="fi-FI" sz="1400" dirty="0"/>
              <a:t> tasolla</a:t>
            </a:r>
          </a:p>
        </p:txBody>
      </p:sp>
      <p:sp>
        <p:nvSpPr>
          <p:cNvPr id="13" name="Sisällön paikkamerkki 3">
            <a:extLst>
              <a:ext uri="{FF2B5EF4-FFF2-40B4-BE49-F238E27FC236}">
                <a16:creationId xmlns:a16="http://schemas.microsoft.com/office/drawing/2014/main" id="{391E984F-AA57-4800-B980-1E967AF938F9}"/>
              </a:ext>
            </a:extLst>
          </p:cNvPr>
          <p:cNvSpPr txBox="1">
            <a:spLocks/>
          </p:cNvSpPr>
          <p:nvPr/>
        </p:nvSpPr>
        <p:spPr>
          <a:xfrm>
            <a:off x="6091238" y="1548000"/>
            <a:ext cx="4763499" cy="1079769"/>
          </a:xfrm>
          <a:prstGeom prst="rect">
            <a:avLst/>
          </a:prstGeom>
        </p:spPr>
        <p:txBody>
          <a:bodyPr vert="horz" lIns="0" tIns="0" rIns="0" bIns="0" rtlCol="0" anchor="t" anchorCtr="0">
            <a:noAutofit/>
          </a:bodyPr>
          <a:lstStyle>
            <a:lvl1pPr marL="228594" indent="-228594"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2400" kern="1200">
                <a:solidFill>
                  <a:srgbClr val="5A5A5A"/>
                </a:solidFill>
                <a:latin typeface="+mn-lt"/>
                <a:ea typeface="+mn-ea"/>
                <a:cs typeface="+mn-cs"/>
              </a:defRPr>
            </a:lvl1pPr>
            <a:lvl2pPr marL="838179" indent="-228594"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2200" kern="1200">
                <a:solidFill>
                  <a:srgbClr val="5A5A5A"/>
                </a:solidFill>
                <a:latin typeface="+mn-lt"/>
                <a:ea typeface="+mn-ea"/>
                <a:cs typeface="+mn-cs"/>
              </a:defRPr>
            </a:lvl2pPr>
            <a:lvl3pPr marL="1447764" indent="-228594"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2000" kern="1200">
                <a:solidFill>
                  <a:srgbClr val="5A5A5A"/>
                </a:solidFill>
                <a:latin typeface="+mn-lt"/>
                <a:ea typeface="+mn-ea"/>
                <a:cs typeface="+mn-cs"/>
              </a:defRPr>
            </a:lvl3pPr>
            <a:lvl4pPr marL="2057349" indent="-228594"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1800" kern="1200">
                <a:solidFill>
                  <a:srgbClr val="5A5A5A"/>
                </a:solidFill>
                <a:latin typeface="+mn-lt"/>
                <a:ea typeface="+mn-ea"/>
                <a:cs typeface="+mn-cs"/>
              </a:defRPr>
            </a:lvl4pPr>
            <a:lvl5pPr marL="2666933" indent="-228594" algn="l" defTabSz="609585" rtl="0" eaLnBrk="1" latinLnBrk="0" hangingPunct="1">
              <a:lnSpc>
                <a:spcPct val="100000"/>
              </a:lnSpc>
              <a:spcBef>
                <a:spcPts val="0"/>
              </a:spcBef>
              <a:spcAft>
                <a:spcPts val="0"/>
              </a:spcAft>
              <a:buClr>
                <a:schemeClr val="accent6"/>
              </a:buClr>
              <a:buFont typeface="Arial" panose="020B0604020202020204" pitchFamily="34" charset="0"/>
              <a:buChar char="•"/>
              <a:defRPr sz="1800" kern="1200">
                <a:solidFill>
                  <a:srgbClr val="5A5A5A"/>
                </a:solidFill>
                <a:latin typeface="+mn-lt"/>
                <a:ea typeface="+mn-ea"/>
                <a:cs typeface="+mn-cs"/>
              </a:defRPr>
            </a:lvl5pPr>
            <a:lvl6pPr marL="3352716" indent="-304792" algn="l" defTabSz="609585" rtl="0" eaLnBrk="1" latinLnBrk="0" hangingPunct="1">
              <a:spcBef>
                <a:spcPct val="20000"/>
              </a:spcBef>
              <a:buClr>
                <a:schemeClr val="accent6"/>
              </a:buClr>
              <a:buFont typeface="Arial" panose="020B0604020202020204" pitchFamily="34" charset="0"/>
              <a:buChar char="•"/>
              <a:defRPr sz="1800" kern="1200">
                <a:solidFill>
                  <a:schemeClr val="accent1"/>
                </a:solidFill>
                <a:latin typeface="+mn-lt"/>
                <a:ea typeface="+mn-ea"/>
                <a:cs typeface="+mn-cs"/>
              </a:defRPr>
            </a:lvl6pPr>
            <a:lvl7pPr marL="4114709" indent="-457200" algn="l" defTabSz="609585" rtl="0" eaLnBrk="1" latinLnBrk="0" hangingPunct="1">
              <a:spcBef>
                <a:spcPct val="20000"/>
              </a:spcBef>
              <a:buClr>
                <a:schemeClr val="accent6"/>
              </a:buClr>
              <a:buFont typeface="Arial" panose="020B0604020202020204" pitchFamily="34" charset="0"/>
              <a:buChar char="•"/>
              <a:defRPr sz="1800" kern="1200">
                <a:solidFill>
                  <a:schemeClr val="accent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fi-FI" sz="1400" dirty="0"/>
              <a:t>Keskimääräinen energian hinta loppuasiakkaalle 30 vuoden aikana (2 %, asiakkaan rahan hinta):</a:t>
            </a:r>
          </a:p>
          <a:p>
            <a:pPr lvl="1"/>
            <a:r>
              <a:rPr lang="fi-FI" sz="1200" dirty="0"/>
              <a:t>Energiaoperaattorin tariffeilla </a:t>
            </a:r>
            <a:r>
              <a:rPr lang="fi-FI" sz="1200" b="1" dirty="0"/>
              <a:t>152,6 €/MWh</a:t>
            </a:r>
          </a:p>
          <a:p>
            <a:pPr lvl="1"/>
            <a:r>
              <a:rPr lang="fi-FI" sz="1200" dirty="0" err="1"/>
              <a:t>BaU</a:t>
            </a:r>
            <a:r>
              <a:rPr lang="fi-FI" sz="1200" dirty="0"/>
              <a:t> </a:t>
            </a:r>
            <a:r>
              <a:rPr lang="fi-FI" sz="1200" b="1" dirty="0"/>
              <a:t>86,3 €/MWh</a:t>
            </a:r>
          </a:p>
        </p:txBody>
      </p:sp>
      <p:graphicFrame>
        <p:nvGraphicFramePr>
          <p:cNvPr id="9" name="Kaavio 8">
            <a:extLst>
              <a:ext uri="{FF2B5EF4-FFF2-40B4-BE49-F238E27FC236}">
                <a16:creationId xmlns:a16="http://schemas.microsoft.com/office/drawing/2014/main" id="{0FA86BBD-C0B8-4772-94B9-8D2B51F480B5}"/>
              </a:ext>
            </a:extLst>
          </p:cNvPr>
          <p:cNvGraphicFramePr>
            <a:graphicFrameLocks/>
          </p:cNvGraphicFramePr>
          <p:nvPr>
            <p:extLst>
              <p:ext uri="{D42A27DB-BD31-4B8C-83A1-F6EECF244321}">
                <p14:modId xmlns:p14="http://schemas.microsoft.com/office/powerpoint/2010/main" val="60971075"/>
              </p:ext>
            </p:extLst>
          </p:nvPr>
        </p:nvGraphicFramePr>
        <p:xfrm>
          <a:off x="700762" y="2630275"/>
          <a:ext cx="5389200" cy="32212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Kaavio 13">
            <a:extLst>
              <a:ext uri="{FF2B5EF4-FFF2-40B4-BE49-F238E27FC236}">
                <a16:creationId xmlns:a16="http://schemas.microsoft.com/office/drawing/2014/main" id="{1A944BE6-7EB1-4C14-A13A-E084B17B9958}"/>
              </a:ext>
            </a:extLst>
          </p:cNvPr>
          <p:cNvGraphicFramePr>
            <a:graphicFrameLocks/>
          </p:cNvGraphicFramePr>
          <p:nvPr>
            <p:extLst>
              <p:ext uri="{D42A27DB-BD31-4B8C-83A1-F6EECF244321}">
                <p14:modId xmlns:p14="http://schemas.microsoft.com/office/powerpoint/2010/main" val="62144171"/>
              </p:ext>
            </p:extLst>
          </p:nvPr>
        </p:nvGraphicFramePr>
        <p:xfrm>
          <a:off x="6102040" y="2627769"/>
          <a:ext cx="5389200" cy="32237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248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äivämäärän paikkamerkki 5">
            <a:extLst>
              <a:ext uri="{FF2B5EF4-FFF2-40B4-BE49-F238E27FC236}">
                <a16:creationId xmlns:a16="http://schemas.microsoft.com/office/drawing/2014/main" id="{ACEC664A-845C-4833-B3C1-663E2E28CE67}"/>
              </a:ext>
            </a:extLst>
          </p:cNvPr>
          <p:cNvSpPr>
            <a:spLocks noGrp="1"/>
          </p:cNvSpPr>
          <p:nvPr>
            <p:ph type="dt" sz="half" idx="10"/>
          </p:nvPr>
        </p:nvSpPr>
        <p:spPr/>
        <p:txBody>
          <a:bodyPr/>
          <a:lstStyle/>
          <a:p>
            <a:fld id="{3CCCA4CD-6F14-41D3-88DB-F496CB99EC98}" type="datetime1">
              <a:rPr lang="fi-FI" smtClean="0"/>
              <a:t>17.12.2021</a:t>
            </a:fld>
            <a:endParaRPr lang="fi-FI"/>
          </a:p>
        </p:txBody>
      </p:sp>
      <p:sp>
        <p:nvSpPr>
          <p:cNvPr id="7" name="Otsikko 6">
            <a:extLst>
              <a:ext uri="{FF2B5EF4-FFF2-40B4-BE49-F238E27FC236}">
                <a16:creationId xmlns:a16="http://schemas.microsoft.com/office/drawing/2014/main" id="{619424BF-D2DD-4AA7-9E3B-E8A9AD94B07D}"/>
              </a:ext>
            </a:extLst>
          </p:cNvPr>
          <p:cNvSpPr>
            <a:spLocks noGrp="1"/>
          </p:cNvSpPr>
          <p:nvPr>
            <p:ph type="title"/>
          </p:nvPr>
        </p:nvSpPr>
        <p:spPr/>
        <p:txBody>
          <a:bodyPr/>
          <a:lstStyle/>
          <a:p>
            <a:r>
              <a:rPr lang="fi-FI" dirty="0"/>
              <a:t>Jatkotoimenpiteet</a:t>
            </a:r>
          </a:p>
        </p:txBody>
      </p:sp>
      <p:sp>
        <p:nvSpPr>
          <p:cNvPr id="10" name="Sisällön paikkamerkki 41">
            <a:extLst>
              <a:ext uri="{FF2B5EF4-FFF2-40B4-BE49-F238E27FC236}">
                <a16:creationId xmlns:a16="http://schemas.microsoft.com/office/drawing/2014/main" id="{F14BD72A-0022-4305-B264-F9A08F4EE664}"/>
              </a:ext>
            </a:extLst>
          </p:cNvPr>
          <p:cNvSpPr txBox="1">
            <a:spLocks/>
          </p:cNvSpPr>
          <p:nvPr/>
        </p:nvSpPr>
        <p:spPr>
          <a:xfrm>
            <a:off x="1415480" y="1643038"/>
            <a:ext cx="7739774" cy="4032448"/>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fi-FI" sz="1400" b="1" u="sng" dirty="0">
                <a:solidFill>
                  <a:schemeClr val="tx1"/>
                </a:solidFill>
              </a:rPr>
              <a:t>Markkinavuoropuhelu</a:t>
            </a:r>
            <a:r>
              <a:rPr lang="fi-FI" sz="1400" dirty="0">
                <a:solidFill>
                  <a:schemeClr val="tx1"/>
                </a:solidFill>
              </a:rPr>
              <a:t>, valitaan potentiaalisimmat energiaoperaattoriehdokkaat jatkoneuvotteluihin.</a:t>
            </a:r>
          </a:p>
          <a:p>
            <a:pPr>
              <a:spcAft>
                <a:spcPts val="600"/>
              </a:spcAft>
            </a:pPr>
            <a:r>
              <a:rPr lang="fi-FI" sz="1400" b="1" u="sng" dirty="0">
                <a:solidFill>
                  <a:schemeClr val="tx1"/>
                </a:solidFill>
              </a:rPr>
              <a:t>Energiahankkeen kehitysvaihe</a:t>
            </a:r>
            <a:r>
              <a:rPr lang="fi-FI" sz="1400" dirty="0">
                <a:solidFill>
                  <a:schemeClr val="tx1"/>
                </a:solidFill>
              </a:rPr>
              <a:t>, luodaan markkinavuoropuhelun oppien perusteella tarkemmat vaatimukset ja mahdollisesti eri laajuusvaihtoehtoja energiajärjestelmäkokonaisuudelle sekä operaattorin rooleille ja vastuille. </a:t>
            </a:r>
          </a:p>
          <a:p>
            <a:pPr>
              <a:spcAft>
                <a:spcPts val="600"/>
              </a:spcAft>
            </a:pPr>
            <a:r>
              <a:rPr lang="fi-FI" sz="1400" b="1" u="sng" dirty="0">
                <a:solidFill>
                  <a:schemeClr val="tx1"/>
                </a:solidFill>
              </a:rPr>
              <a:t>Jatkoneuvottelut</a:t>
            </a:r>
            <a:r>
              <a:rPr lang="fi-FI" sz="1400" dirty="0">
                <a:solidFill>
                  <a:schemeClr val="tx1"/>
                </a:solidFill>
              </a:rPr>
              <a:t>, iteratiivinen neuvotteluvaihe ja hankkeen kehitys yhdessä energiaoperaattoriehdokkaiden kanssa. Mahdollisuus karsia energiaoperaattoriehdokkaita. Lopputuloksena syntyy pohja sopimukselle energiakumppanuudesta.</a:t>
            </a:r>
          </a:p>
          <a:p>
            <a:pPr>
              <a:spcAft>
                <a:spcPts val="600"/>
              </a:spcAft>
            </a:pPr>
            <a:r>
              <a:rPr lang="fi-FI" sz="1400" b="1" u="sng" dirty="0">
                <a:solidFill>
                  <a:schemeClr val="tx1"/>
                </a:solidFill>
              </a:rPr>
              <a:t>Hankemallin valinta</a:t>
            </a:r>
            <a:r>
              <a:rPr lang="fi-FI" sz="1400" dirty="0">
                <a:solidFill>
                  <a:schemeClr val="tx1"/>
                </a:solidFill>
              </a:rPr>
              <a:t>, lyödään hankemalli lukkoon hankkeen kehitysvaiheen ja jatkoneuvottelujen pohjalta. </a:t>
            </a:r>
          </a:p>
          <a:p>
            <a:pPr>
              <a:spcAft>
                <a:spcPts val="600"/>
              </a:spcAft>
            </a:pPr>
            <a:r>
              <a:rPr lang="fi-FI" sz="1400" b="1" u="sng" dirty="0">
                <a:solidFill>
                  <a:schemeClr val="tx1"/>
                </a:solidFill>
              </a:rPr>
              <a:t>Kilpailutus</a:t>
            </a:r>
            <a:r>
              <a:rPr lang="fi-FI" sz="1400" dirty="0">
                <a:solidFill>
                  <a:schemeClr val="tx1"/>
                </a:solidFill>
              </a:rPr>
              <a:t>, mikäli kilpailutus tarvitaan, luodaan tarkempi kilpailutusmateriaali (kriteeristö ja pisteytys jne.).</a:t>
            </a:r>
          </a:p>
          <a:p>
            <a:pPr>
              <a:spcAft>
                <a:spcPts val="600"/>
              </a:spcAft>
            </a:pPr>
            <a:r>
              <a:rPr lang="fi-FI" sz="1400" b="1" u="sng" dirty="0">
                <a:solidFill>
                  <a:schemeClr val="tx1"/>
                </a:solidFill>
              </a:rPr>
              <a:t>Esisopimus</a:t>
            </a:r>
            <a:r>
              <a:rPr lang="fi-FI" sz="1400" dirty="0">
                <a:solidFill>
                  <a:schemeClr val="tx1"/>
                </a:solidFill>
              </a:rPr>
              <a:t>, esisopimusneuvottelut ja esisopimuksen laadinta valitun energiaoperaattorin kanssa.</a:t>
            </a:r>
          </a:p>
          <a:p>
            <a:pPr>
              <a:spcAft>
                <a:spcPts val="1200"/>
              </a:spcAft>
            </a:pPr>
            <a:r>
              <a:rPr lang="fi-FI" sz="1400" b="1" u="sng" dirty="0">
                <a:solidFill>
                  <a:schemeClr val="tx1"/>
                </a:solidFill>
              </a:rPr>
              <a:t>Toteutussopimus</a:t>
            </a:r>
          </a:p>
          <a:p>
            <a:pPr>
              <a:spcAft>
                <a:spcPts val="600"/>
              </a:spcAft>
              <a:buFont typeface="Wingdings" panose="05000000000000000000" pitchFamily="2" charset="2"/>
              <a:buChar char="Ø"/>
            </a:pPr>
            <a:r>
              <a:rPr lang="fi-FI" sz="1400" b="1" dirty="0">
                <a:solidFill>
                  <a:schemeClr val="tx1"/>
                </a:solidFill>
              </a:rPr>
              <a:t>Energiahankkeen suunnittelu ja toteutus, </a:t>
            </a:r>
            <a:r>
              <a:rPr lang="fi-FI" sz="1400" dirty="0">
                <a:solidFill>
                  <a:schemeClr val="tx1"/>
                </a:solidFill>
              </a:rPr>
              <a:t>energiaoperaattori suunnittelee ja toteuttaa energiajärjestelmän.</a:t>
            </a:r>
          </a:p>
          <a:p>
            <a:pPr>
              <a:spcAft>
                <a:spcPts val="600"/>
              </a:spcAft>
            </a:pPr>
            <a:endParaRPr lang="fi-FI" sz="1400" dirty="0"/>
          </a:p>
        </p:txBody>
      </p:sp>
      <p:sp>
        <p:nvSpPr>
          <p:cNvPr id="11" name="Nuoli: Alas 10">
            <a:extLst>
              <a:ext uri="{FF2B5EF4-FFF2-40B4-BE49-F238E27FC236}">
                <a16:creationId xmlns:a16="http://schemas.microsoft.com/office/drawing/2014/main" id="{2993BFAF-8800-4F01-802C-49BBD1BD3C51}"/>
              </a:ext>
            </a:extLst>
          </p:cNvPr>
          <p:cNvSpPr/>
          <p:nvPr/>
        </p:nvSpPr>
        <p:spPr>
          <a:xfrm>
            <a:off x="702020" y="1643038"/>
            <a:ext cx="570910" cy="3658170"/>
          </a:xfrm>
          <a:prstGeom prst="down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64553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A567AC-38A2-4DCA-9078-0E2CF715445A}"/>
              </a:ext>
            </a:extLst>
          </p:cNvPr>
          <p:cNvSpPr>
            <a:spLocks noGrp="1"/>
          </p:cNvSpPr>
          <p:nvPr>
            <p:ph type="ctrTitle"/>
          </p:nvPr>
        </p:nvSpPr>
        <p:spPr/>
        <p:txBody>
          <a:bodyPr/>
          <a:lstStyle/>
          <a:p>
            <a:r>
              <a:rPr lang="fi-FI" dirty="0"/>
              <a:t>Liitteet</a:t>
            </a:r>
            <a:endParaRPr lang="en-US" dirty="0"/>
          </a:p>
        </p:txBody>
      </p:sp>
      <p:sp>
        <p:nvSpPr>
          <p:cNvPr id="6" name="Subtitle 5">
            <a:extLst>
              <a:ext uri="{FF2B5EF4-FFF2-40B4-BE49-F238E27FC236}">
                <a16:creationId xmlns:a16="http://schemas.microsoft.com/office/drawing/2014/main" id="{F984FEE0-AF0F-4328-9F4D-5C528621D476}"/>
              </a:ext>
            </a:extLst>
          </p:cNvPr>
          <p:cNvSpPr>
            <a:spLocks noGrp="1"/>
          </p:cNvSpPr>
          <p:nvPr>
            <p:ph type="subTitle" idx="1"/>
          </p:nvPr>
        </p:nvSpPr>
        <p:spPr/>
        <p:txBody>
          <a:bodyPr/>
          <a:lstStyle/>
          <a:p>
            <a:endParaRPr lang="en-US"/>
          </a:p>
        </p:txBody>
      </p:sp>
      <p:sp>
        <p:nvSpPr>
          <p:cNvPr id="2" name="Date Placeholder 1">
            <a:extLst>
              <a:ext uri="{FF2B5EF4-FFF2-40B4-BE49-F238E27FC236}">
                <a16:creationId xmlns:a16="http://schemas.microsoft.com/office/drawing/2014/main" id="{3D98BC0C-863E-443C-A494-644034CE8734}"/>
              </a:ext>
            </a:extLst>
          </p:cNvPr>
          <p:cNvSpPr>
            <a:spLocks noGrp="1"/>
          </p:cNvSpPr>
          <p:nvPr>
            <p:ph type="dt" sz="half" idx="10"/>
          </p:nvPr>
        </p:nvSpPr>
        <p:spPr/>
        <p:txBody>
          <a:bodyPr/>
          <a:lstStyle/>
          <a:p>
            <a:fld id="{1BB5A3FD-EAF5-4278-BBFC-473E6FA5255E}" type="datetime1">
              <a:rPr lang="fi-FI" smtClean="0"/>
              <a:t>17.12.2021</a:t>
            </a:fld>
            <a:endParaRPr lang="fi-FI"/>
          </a:p>
        </p:txBody>
      </p:sp>
    </p:spTree>
    <p:extLst>
      <p:ext uri="{BB962C8B-B14F-4D97-AF65-F5344CB8AC3E}">
        <p14:creationId xmlns:p14="http://schemas.microsoft.com/office/powerpoint/2010/main" val="207553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C952-A0FC-462B-8EED-7B1BBAD05907}"/>
              </a:ext>
            </a:extLst>
          </p:cNvPr>
          <p:cNvSpPr>
            <a:spLocks noGrp="1"/>
          </p:cNvSpPr>
          <p:nvPr>
            <p:ph type="title"/>
          </p:nvPr>
        </p:nvSpPr>
        <p:spPr/>
        <p:txBody>
          <a:bodyPr/>
          <a:lstStyle/>
          <a:p>
            <a:r>
              <a:rPr lang="fi-FI" dirty="0"/>
              <a:t>Liite 1. Lähtötiedot laskentoihin</a:t>
            </a:r>
            <a:endParaRPr lang="en-US" dirty="0"/>
          </a:p>
        </p:txBody>
      </p:sp>
      <p:sp>
        <p:nvSpPr>
          <p:cNvPr id="3" name="Tekstin paikkamerkki 2">
            <a:extLst>
              <a:ext uri="{FF2B5EF4-FFF2-40B4-BE49-F238E27FC236}">
                <a16:creationId xmlns:a16="http://schemas.microsoft.com/office/drawing/2014/main" id="{D0D1BB51-9564-4705-AD3F-574ED3D08C74}"/>
              </a:ext>
            </a:extLst>
          </p:cNvPr>
          <p:cNvSpPr>
            <a:spLocks noGrp="1"/>
          </p:cNvSpPr>
          <p:nvPr>
            <p:ph type="body" sz="quarter" idx="15"/>
          </p:nvPr>
        </p:nvSpPr>
        <p:spPr/>
        <p:txBody>
          <a:bodyPr/>
          <a:lstStyle/>
          <a:p>
            <a:r>
              <a:rPr lang="fi-FI" dirty="0"/>
              <a:t>Yleistä</a:t>
            </a:r>
          </a:p>
        </p:txBody>
      </p:sp>
      <p:sp>
        <p:nvSpPr>
          <p:cNvPr id="4" name="Content Placeholder 3">
            <a:extLst>
              <a:ext uri="{FF2B5EF4-FFF2-40B4-BE49-F238E27FC236}">
                <a16:creationId xmlns:a16="http://schemas.microsoft.com/office/drawing/2014/main" id="{76534B38-4D53-4578-BE64-9B56E87101A6}"/>
              </a:ext>
            </a:extLst>
          </p:cNvPr>
          <p:cNvSpPr>
            <a:spLocks noGrp="1"/>
          </p:cNvSpPr>
          <p:nvPr>
            <p:ph sz="quarter" idx="13"/>
          </p:nvPr>
        </p:nvSpPr>
        <p:spPr/>
        <p:txBody>
          <a:bodyPr/>
          <a:lstStyle/>
          <a:p>
            <a:pPr>
              <a:spcBef>
                <a:spcPts val="600"/>
              </a:spcBef>
            </a:pPr>
            <a:r>
              <a:rPr lang="fi-FI" sz="1800" dirty="0"/>
              <a:t>Laskenta-aika 30-vuotta</a:t>
            </a:r>
          </a:p>
          <a:p>
            <a:pPr>
              <a:spcBef>
                <a:spcPts val="600"/>
              </a:spcBef>
            </a:pPr>
            <a:r>
              <a:rPr lang="fi-FI" sz="1800" dirty="0"/>
              <a:t>WACC 3 % </a:t>
            </a:r>
          </a:p>
          <a:p>
            <a:pPr>
              <a:spcBef>
                <a:spcPts val="600"/>
              </a:spcBef>
            </a:pPr>
            <a:r>
              <a:rPr lang="fi-FI" sz="1800" dirty="0"/>
              <a:t>Alueiden energiankulutukset perustuvat alueen mallinnukseen, energian simulointeihin ja referenssikohteiden dataan. </a:t>
            </a:r>
          </a:p>
          <a:p>
            <a:pPr>
              <a:spcBef>
                <a:spcPts val="600"/>
              </a:spcBef>
            </a:pPr>
            <a:r>
              <a:rPr lang="fi-FI" sz="1800" dirty="0"/>
              <a:t>Energiajärjestelmien hintatiedot perustuvat aikaisempiin tehtyihin selvityksiin.</a:t>
            </a:r>
          </a:p>
          <a:p>
            <a:pPr>
              <a:spcBef>
                <a:spcPts val="600"/>
              </a:spcBef>
            </a:pPr>
            <a:r>
              <a:rPr lang="fi-FI" sz="1800" dirty="0"/>
              <a:t>Keskisyvien- ja syvälämpökaivojen energiasaanti perustuu kokemukseen edellä mainittujen simuloinnista. Tekniikan ollessa uutta, toimijoille voi olla eri tekniikat toteutukseen ja tämän vuoksi energiasaanti voi vaihdella paljonkin saman syvyisistä kaivoista.</a:t>
            </a:r>
          </a:p>
          <a:p>
            <a:pPr>
              <a:spcBef>
                <a:spcPts val="600"/>
              </a:spcBef>
            </a:pPr>
            <a:r>
              <a:rPr lang="fi-FI" sz="1800" dirty="0"/>
              <a:t>Päästökertoimina käytetty: Rakennuksen vähähiilisyyden arviointimenetelmä, Ympäristöministeriö, 2019</a:t>
            </a:r>
          </a:p>
          <a:p>
            <a:pPr>
              <a:spcBef>
                <a:spcPts val="600"/>
              </a:spcBef>
            </a:pPr>
            <a:r>
              <a:rPr lang="fi-FI" sz="1800" dirty="0"/>
              <a:t>Energian hinnat</a:t>
            </a:r>
          </a:p>
          <a:p>
            <a:pPr lvl="1">
              <a:spcBef>
                <a:spcPts val="600"/>
              </a:spcBef>
            </a:pPr>
            <a:r>
              <a:rPr lang="fi-FI" sz="1600" dirty="0"/>
              <a:t>KL </a:t>
            </a:r>
            <a:r>
              <a:rPr lang="fi-FI" sz="1600" dirty="0" err="1"/>
              <a:t>Adven</a:t>
            </a:r>
            <a:r>
              <a:rPr lang="fi-FI" sz="1600" dirty="0"/>
              <a:t> </a:t>
            </a:r>
          </a:p>
          <a:p>
            <a:pPr lvl="1">
              <a:spcBef>
                <a:spcPts val="600"/>
              </a:spcBef>
            </a:pPr>
            <a:r>
              <a:rPr lang="fi-FI" sz="1600" dirty="0"/>
              <a:t>Sähkö: pörssisähkö + </a:t>
            </a:r>
            <a:r>
              <a:rPr lang="fi-FI" sz="1600" dirty="0" err="1"/>
              <a:t>Caruna</a:t>
            </a:r>
            <a:endParaRPr lang="fi-FI" sz="1600" dirty="0"/>
          </a:p>
          <a:p>
            <a:pPr marL="0" indent="0">
              <a:buNone/>
            </a:pPr>
            <a:endParaRPr lang="fi-FI" dirty="0"/>
          </a:p>
          <a:p>
            <a:endParaRPr lang="fi-FI" dirty="0"/>
          </a:p>
        </p:txBody>
      </p:sp>
      <p:sp>
        <p:nvSpPr>
          <p:cNvPr id="5" name="Date Placeholder 4">
            <a:extLst>
              <a:ext uri="{FF2B5EF4-FFF2-40B4-BE49-F238E27FC236}">
                <a16:creationId xmlns:a16="http://schemas.microsoft.com/office/drawing/2014/main" id="{638EF8DD-FB64-4DE5-A613-D4CC86F8F82C}"/>
              </a:ext>
            </a:extLst>
          </p:cNvPr>
          <p:cNvSpPr>
            <a:spLocks noGrp="1"/>
          </p:cNvSpPr>
          <p:nvPr>
            <p:ph type="dt" sz="half" idx="12"/>
          </p:nvPr>
        </p:nvSpPr>
        <p:spPr/>
        <p:txBody>
          <a:bodyPr/>
          <a:lstStyle/>
          <a:p>
            <a:fld id="{693AC541-AE55-428C-99C0-E93ADEC2346B}" type="datetime1">
              <a:rPr lang="fi-FI" smtClean="0"/>
              <a:pPr/>
              <a:t>17.12.2021</a:t>
            </a:fld>
            <a:endParaRPr lang="fi-FI"/>
          </a:p>
        </p:txBody>
      </p:sp>
    </p:spTree>
    <p:extLst>
      <p:ext uri="{BB962C8B-B14F-4D97-AF65-F5344CB8AC3E}">
        <p14:creationId xmlns:p14="http://schemas.microsoft.com/office/powerpoint/2010/main" val="251743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C952-A0FC-462B-8EED-7B1BBAD05907}"/>
              </a:ext>
            </a:extLst>
          </p:cNvPr>
          <p:cNvSpPr>
            <a:spLocks noGrp="1"/>
          </p:cNvSpPr>
          <p:nvPr>
            <p:ph type="title"/>
          </p:nvPr>
        </p:nvSpPr>
        <p:spPr/>
        <p:txBody>
          <a:bodyPr/>
          <a:lstStyle/>
          <a:p>
            <a:r>
              <a:rPr lang="fi-FI" dirty="0"/>
              <a:t>Liite 1. Lähtötiedot laskentoihin</a:t>
            </a:r>
            <a:endParaRPr lang="en-US" dirty="0"/>
          </a:p>
        </p:txBody>
      </p:sp>
      <p:sp>
        <p:nvSpPr>
          <p:cNvPr id="3" name="Text Placeholder 2">
            <a:extLst>
              <a:ext uri="{FF2B5EF4-FFF2-40B4-BE49-F238E27FC236}">
                <a16:creationId xmlns:a16="http://schemas.microsoft.com/office/drawing/2014/main" id="{B4B5E644-65F3-4336-A1A8-54A218B25E76}"/>
              </a:ext>
            </a:extLst>
          </p:cNvPr>
          <p:cNvSpPr>
            <a:spLocks noGrp="1"/>
          </p:cNvSpPr>
          <p:nvPr>
            <p:ph type="body" sz="quarter" idx="15"/>
          </p:nvPr>
        </p:nvSpPr>
        <p:spPr/>
        <p:txBody>
          <a:bodyPr/>
          <a:lstStyle/>
          <a:p>
            <a:r>
              <a:rPr lang="en-US" dirty="0" err="1"/>
              <a:t>Päästökertoimet</a:t>
            </a:r>
            <a:r>
              <a:rPr lang="en-US" dirty="0"/>
              <a:t> KL / </a:t>
            </a:r>
            <a:r>
              <a:rPr lang="en-US" dirty="0" err="1"/>
              <a:t>sähkö</a:t>
            </a:r>
            <a:endParaRPr lang="en-US" dirty="0"/>
          </a:p>
        </p:txBody>
      </p:sp>
      <p:sp>
        <p:nvSpPr>
          <p:cNvPr id="4" name="Content Placeholder 3">
            <a:extLst>
              <a:ext uri="{FF2B5EF4-FFF2-40B4-BE49-F238E27FC236}">
                <a16:creationId xmlns:a16="http://schemas.microsoft.com/office/drawing/2014/main" id="{76534B38-4D53-4578-BE64-9B56E87101A6}"/>
              </a:ext>
            </a:extLst>
          </p:cNvPr>
          <p:cNvSpPr>
            <a:spLocks noGrp="1"/>
          </p:cNvSpPr>
          <p:nvPr>
            <p:ph sz="quarter" idx="13"/>
          </p:nvPr>
        </p:nvSpPr>
        <p:spPr/>
        <p:txBody>
          <a:bodyPr/>
          <a:lstStyle/>
          <a:p>
            <a:pPr>
              <a:spcBef>
                <a:spcPts val="600"/>
              </a:spcBef>
            </a:pPr>
            <a:r>
              <a:rPr lang="fi-FI" sz="1800" dirty="0"/>
              <a:t>Laskenta-ajan päästökertoimina on käytetty Rakennuksen vähähiilisyyden arviointimenetelmä, Ympäristöministeriö, 2019</a:t>
            </a:r>
          </a:p>
          <a:p>
            <a:pPr>
              <a:spcBef>
                <a:spcPts val="600"/>
              </a:spcBef>
            </a:pPr>
            <a:endParaRPr lang="fi-FI" dirty="0"/>
          </a:p>
        </p:txBody>
      </p:sp>
      <p:sp>
        <p:nvSpPr>
          <p:cNvPr id="5" name="Date Placeholder 4">
            <a:extLst>
              <a:ext uri="{FF2B5EF4-FFF2-40B4-BE49-F238E27FC236}">
                <a16:creationId xmlns:a16="http://schemas.microsoft.com/office/drawing/2014/main" id="{638EF8DD-FB64-4DE5-A613-D4CC86F8F82C}"/>
              </a:ext>
            </a:extLst>
          </p:cNvPr>
          <p:cNvSpPr>
            <a:spLocks noGrp="1"/>
          </p:cNvSpPr>
          <p:nvPr>
            <p:ph type="dt" sz="half" idx="12"/>
          </p:nvPr>
        </p:nvSpPr>
        <p:spPr/>
        <p:txBody>
          <a:bodyPr/>
          <a:lstStyle/>
          <a:p>
            <a:fld id="{693AC541-AE55-428C-99C0-E93ADEC2346B}" type="datetime1">
              <a:rPr lang="fi-FI" smtClean="0"/>
              <a:t>17.12.2021</a:t>
            </a:fld>
            <a:endParaRPr lang="fi-FI"/>
          </a:p>
        </p:txBody>
      </p:sp>
      <p:pic>
        <p:nvPicPr>
          <p:cNvPr id="7" name="Picture 6">
            <a:extLst>
              <a:ext uri="{FF2B5EF4-FFF2-40B4-BE49-F238E27FC236}">
                <a16:creationId xmlns:a16="http://schemas.microsoft.com/office/drawing/2014/main" id="{8C6425E7-32D3-45A7-9BEC-5F8E666CD05B}"/>
              </a:ext>
            </a:extLst>
          </p:cNvPr>
          <p:cNvPicPr>
            <a:picLocks noChangeAspect="1"/>
          </p:cNvPicPr>
          <p:nvPr/>
        </p:nvPicPr>
        <p:blipFill>
          <a:blip r:embed="rId2"/>
          <a:stretch>
            <a:fillRect/>
          </a:stretch>
        </p:blipFill>
        <p:spPr>
          <a:xfrm>
            <a:off x="3195637" y="3073664"/>
            <a:ext cx="5800725" cy="2390775"/>
          </a:xfrm>
          <a:prstGeom prst="rect">
            <a:avLst/>
          </a:prstGeom>
        </p:spPr>
      </p:pic>
    </p:spTree>
    <p:extLst>
      <p:ext uri="{BB962C8B-B14F-4D97-AF65-F5344CB8AC3E}">
        <p14:creationId xmlns:p14="http://schemas.microsoft.com/office/powerpoint/2010/main" val="210463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C952-A0FC-462B-8EED-7B1BBAD05907}"/>
              </a:ext>
            </a:extLst>
          </p:cNvPr>
          <p:cNvSpPr>
            <a:spLocks noGrp="1"/>
          </p:cNvSpPr>
          <p:nvPr>
            <p:ph type="title"/>
          </p:nvPr>
        </p:nvSpPr>
        <p:spPr/>
        <p:txBody>
          <a:bodyPr/>
          <a:lstStyle/>
          <a:p>
            <a:r>
              <a:rPr lang="fi-FI" dirty="0"/>
              <a:t>Liite 1. Lähtötiedot laskentoihin</a:t>
            </a:r>
            <a:endParaRPr lang="en-US" dirty="0"/>
          </a:p>
        </p:txBody>
      </p:sp>
      <p:sp>
        <p:nvSpPr>
          <p:cNvPr id="3" name="Text Placeholder 2">
            <a:extLst>
              <a:ext uri="{FF2B5EF4-FFF2-40B4-BE49-F238E27FC236}">
                <a16:creationId xmlns:a16="http://schemas.microsoft.com/office/drawing/2014/main" id="{B4B5E644-65F3-4336-A1A8-54A218B25E76}"/>
              </a:ext>
            </a:extLst>
          </p:cNvPr>
          <p:cNvSpPr>
            <a:spLocks noGrp="1"/>
          </p:cNvSpPr>
          <p:nvPr>
            <p:ph type="body" sz="quarter" idx="15"/>
          </p:nvPr>
        </p:nvSpPr>
        <p:spPr/>
        <p:txBody>
          <a:bodyPr/>
          <a:lstStyle/>
          <a:p>
            <a:r>
              <a:rPr lang="en-US" dirty="0" err="1"/>
              <a:t>Hintatiedot</a:t>
            </a:r>
            <a:r>
              <a:rPr lang="en-US" dirty="0"/>
              <a:t> </a:t>
            </a:r>
            <a:r>
              <a:rPr lang="en-US" dirty="0" err="1"/>
              <a:t>kaukolämpö</a:t>
            </a:r>
            <a:endParaRPr lang="en-US" dirty="0"/>
          </a:p>
          <a:p>
            <a:endParaRPr lang="en-US" dirty="0"/>
          </a:p>
        </p:txBody>
      </p:sp>
      <p:sp>
        <p:nvSpPr>
          <p:cNvPr id="4" name="Content Placeholder 3">
            <a:extLst>
              <a:ext uri="{FF2B5EF4-FFF2-40B4-BE49-F238E27FC236}">
                <a16:creationId xmlns:a16="http://schemas.microsoft.com/office/drawing/2014/main" id="{76534B38-4D53-4578-BE64-9B56E87101A6}"/>
              </a:ext>
            </a:extLst>
          </p:cNvPr>
          <p:cNvSpPr>
            <a:spLocks noGrp="1"/>
          </p:cNvSpPr>
          <p:nvPr>
            <p:ph sz="quarter" idx="13"/>
          </p:nvPr>
        </p:nvSpPr>
        <p:spPr/>
        <p:txBody>
          <a:bodyPr/>
          <a:lstStyle/>
          <a:p>
            <a:pPr>
              <a:spcBef>
                <a:spcPts val="600"/>
              </a:spcBef>
            </a:pPr>
            <a:r>
              <a:rPr lang="fi-FI" sz="1800" dirty="0"/>
              <a:t>Kaukolämmön hinta on saatu </a:t>
            </a:r>
            <a:r>
              <a:rPr lang="fi-FI" sz="1800" dirty="0" err="1"/>
              <a:t>Advenin</a:t>
            </a:r>
            <a:r>
              <a:rPr lang="fi-FI" sz="1800" dirty="0"/>
              <a:t> sivuilta</a:t>
            </a:r>
          </a:p>
          <a:p>
            <a:pPr lvl="1">
              <a:spcBef>
                <a:spcPts val="600"/>
              </a:spcBef>
            </a:pPr>
            <a:r>
              <a:rPr lang="fi-FI" sz="1600" dirty="0"/>
              <a:t>Energiamaksu 64.71 €/MWh (alv 0%)</a:t>
            </a:r>
          </a:p>
          <a:p>
            <a:pPr lvl="1">
              <a:spcBef>
                <a:spcPts val="600"/>
              </a:spcBef>
            </a:pPr>
            <a:r>
              <a:rPr lang="fi-FI" sz="1600" dirty="0"/>
              <a:t>Liittymämaksu arvioitu aikaisempien kokemusten perusteella</a:t>
            </a:r>
          </a:p>
        </p:txBody>
      </p:sp>
      <p:sp>
        <p:nvSpPr>
          <p:cNvPr id="5" name="Date Placeholder 4">
            <a:extLst>
              <a:ext uri="{FF2B5EF4-FFF2-40B4-BE49-F238E27FC236}">
                <a16:creationId xmlns:a16="http://schemas.microsoft.com/office/drawing/2014/main" id="{638EF8DD-FB64-4DE5-A613-D4CC86F8F82C}"/>
              </a:ext>
            </a:extLst>
          </p:cNvPr>
          <p:cNvSpPr>
            <a:spLocks noGrp="1"/>
          </p:cNvSpPr>
          <p:nvPr>
            <p:ph type="dt" sz="half" idx="12"/>
          </p:nvPr>
        </p:nvSpPr>
        <p:spPr/>
        <p:txBody>
          <a:bodyPr/>
          <a:lstStyle/>
          <a:p>
            <a:fld id="{693AC541-AE55-428C-99C0-E93ADEC2346B}" type="datetime1">
              <a:rPr lang="fi-FI" smtClean="0"/>
              <a:t>17.12.2021</a:t>
            </a:fld>
            <a:endParaRPr lang="fi-FI"/>
          </a:p>
        </p:txBody>
      </p:sp>
      <p:pic>
        <p:nvPicPr>
          <p:cNvPr id="7" name="Picture 6">
            <a:extLst>
              <a:ext uri="{FF2B5EF4-FFF2-40B4-BE49-F238E27FC236}">
                <a16:creationId xmlns:a16="http://schemas.microsoft.com/office/drawing/2014/main" id="{9A71467E-26D8-434C-B3B6-DB967124EC7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43472" y="3400382"/>
            <a:ext cx="4555293" cy="2421636"/>
          </a:xfrm>
          <a:prstGeom prst="rect">
            <a:avLst/>
          </a:prstGeom>
        </p:spPr>
      </p:pic>
    </p:spTree>
    <p:extLst>
      <p:ext uri="{BB962C8B-B14F-4D97-AF65-F5344CB8AC3E}">
        <p14:creationId xmlns:p14="http://schemas.microsoft.com/office/powerpoint/2010/main" val="257456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C952-A0FC-462B-8EED-7B1BBAD05907}"/>
              </a:ext>
            </a:extLst>
          </p:cNvPr>
          <p:cNvSpPr>
            <a:spLocks noGrp="1"/>
          </p:cNvSpPr>
          <p:nvPr>
            <p:ph type="title"/>
          </p:nvPr>
        </p:nvSpPr>
        <p:spPr/>
        <p:txBody>
          <a:bodyPr/>
          <a:lstStyle/>
          <a:p>
            <a:r>
              <a:rPr lang="fi-FI" dirty="0"/>
              <a:t>Liite 1. Lähtötiedot laskentoihin</a:t>
            </a:r>
            <a:endParaRPr lang="en-US" dirty="0"/>
          </a:p>
        </p:txBody>
      </p:sp>
      <p:sp>
        <p:nvSpPr>
          <p:cNvPr id="3" name="Text Placeholder 2">
            <a:extLst>
              <a:ext uri="{FF2B5EF4-FFF2-40B4-BE49-F238E27FC236}">
                <a16:creationId xmlns:a16="http://schemas.microsoft.com/office/drawing/2014/main" id="{B4B5E644-65F3-4336-A1A8-54A218B25E76}"/>
              </a:ext>
            </a:extLst>
          </p:cNvPr>
          <p:cNvSpPr>
            <a:spLocks noGrp="1"/>
          </p:cNvSpPr>
          <p:nvPr>
            <p:ph type="body" sz="quarter" idx="15"/>
          </p:nvPr>
        </p:nvSpPr>
        <p:spPr/>
        <p:txBody>
          <a:bodyPr/>
          <a:lstStyle/>
          <a:p>
            <a:r>
              <a:rPr lang="en-US" dirty="0" err="1"/>
              <a:t>Hintatiedot</a:t>
            </a:r>
            <a:r>
              <a:rPr lang="en-US" dirty="0"/>
              <a:t> </a:t>
            </a:r>
            <a:r>
              <a:rPr lang="en-US" dirty="0" err="1"/>
              <a:t>sähkö</a:t>
            </a:r>
            <a:endParaRPr lang="en-US" dirty="0"/>
          </a:p>
          <a:p>
            <a:endParaRPr lang="en-US" dirty="0"/>
          </a:p>
        </p:txBody>
      </p:sp>
      <p:sp>
        <p:nvSpPr>
          <p:cNvPr id="4" name="Content Placeholder 3">
            <a:extLst>
              <a:ext uri="{FF2B5EF4-FFF2-40B4-BE49-F238E27FC236}">
                <a16:creationId xmlns:a16="http://schemas.microsoft.com/office/drawing/2014/main" id="{76534B38-4D53-4578-BE64-9B56E87101A6}"/>
              </a:ext>
            </a:extLst>
          </p:cNvPr>
          <p:cNvSpPr>
            <a:spLocks noGrp="1"/>
          </p:cNvSpPr>
          <p:nvPr>
            <p:ph sz="quarter" idx="13"/>
          </p:nvPr>
        </p:nvSpPr>
        <p:spPr/>
        <p:txBody>
          <a:bodyPr/>
          <a:lstStyle/>
          <a:p>
            <a:pPr>
              <a:spcBef>
                <a:spcPts val="600"/>
              </a:spcBef>
            </a:pPr>
            <a:r>
              <a:rPr lang="fi-FI" sz="1800" dirty="0"/>
              <a:t>Sähkön energiamaksuna on käytetty pörssisähkön hinnastoa.</a:t>
            </a:r>
          </a:p>
          <a:p>
            <a:pPr>
              <a:spcBef>
                <a:spcPts val="600"/>
              </a:spcBef>
            </a:pPr>
            <a:r>
              <a:rPr lang="fi-FI" sz="1800" dirty="0"/>
              <a:t>Siirtotuotteena käytetty </a:t>
            </a:r>
            <a:r>
              <a:rPr lang="fi-FI" sz="1800" dirty="0" err="1"/>
              <a:t>Carunan</a:t>
            </a:r>
            <a:r>
              <a:rPr lang="fi-FI" sz="1800" dirty="0"/>
              <a:t> Tehosiirto 2 PJ, liittymähintana käytetty </a:t>
            </a:r>
            <a:r>
              <a:rPr lang="fi-FI" sz="1800" dirty="0" err="1"/>
              <a:t>Carunan</a:t>
            </a:r>
            <a:r>
              <a:rPr lang="fi-FI" sz="1800" dirty="0"/>
              <a:t> hinnastoa eri sulakekokotyypeille.</a:t>
            </a:r>
          </a:p>
          <a:p>
            <a:pPr>
              <a:spcBef>
                <a:spcPts val="600"/>
              </a:spcBef>
            </a:pPr>
            <a:r>
              <a:rPr lang="fi-FI" sz="1800" dirty="0"/>
              <a:t>Sähköveroluokka 1</a:t>
            </a:r>
            <a:endParaRPr lang="fi-FI" dirty="0"/>
          </a:p>
        </p:txBody>
      </p:sp>
      <p:sp>
        <p:nvSpPr>
          <p:cNvPr id="5" name="Date Placeholder 4">
            <a:extLst>
              <a:ext uri="{FF2B5EF4-FFF2-40B4-BE49-F238E27FC236}">
                <a16:creationId xmlns:a16="http://schemas.microsoft.com/office/drawing/2014/main" id="{638EF8DD-FB64-4DE5-A613-D4CC86F8F82C}"/>
              </a:ext>
            </a:extLst>
          </p:cNvPr>
          <p:cNvSpPr>
            <a:spLocks noGrp="1"/>
          </p:cNvSpPr>
          <p:nvPr>
            <p:ph type="dt" sz="half" idx="12"/>
          </p:nvPr>
        </p:nvSpPr>
        <p:spPr/>
        <p:txBody>
          <a:bodyPr/>
          <a:lstStyle/>
          <a:p>
            <a:fld id="{693AC541-AE55-428C-99C0-E93ADEC2346B}" type="datetime1">
              <a:rPr lang="fi-FI" smtClean="0"/>
              <a:t>17.12.2021</a:t>
            </a:fld>
            <a:endParaRPr lang="fi-FI"/>
          </a:p>
        </p:txBody>
      </p:sp>
      <p:pic>
        <p:nvPicPr>
          <p:cNvPr id="8" name="Picture 7">
            <a:extLst>
              <a:ext uri="{FF2B5EF4-FFF2-40B4-BE49-F238E27FC236}">
                <a16:creationId xmlns:a16="http://schemas.microsoft.com/office/drawing/2014/main" id="{CF1055CC-42D1-413F-A22F-E695EB444607}"/>
              </a:ext>
            </a:extLst>
          </p:cNvPr>
          <p:cNvPicPr>
            <a:picLocks noChangeAspect="1"/>
          </p:cNvPicPr>
          <p:nvPr/>
        </p:nvPicPr>
        <p:blipFill>
          <a:blip r:embed="rId2"/>
          <a:stretch>
            <a:fillRect/>
          </a:stretch>
        </p:blipFill>
        <p:spPr>
          <a:xfrm>
            <a:off x="915068" y="3540445"/>
            <a:ext cx="5760640" cy="2535007"/>
          </a:xfrm>
          <a:prstGeom prst="rect">
            <a:avLst/>
          </a:prstGeom>
        </p:spPr>
      </p:pic>
      <p:pic>
        <p:nvPicPr>
          <p:cNvPr id="10" name="Picture 9">
            <a:extLst>
              <a:ext uri="{FF2B5EF4-FFF2-40B4-BE49-F238E27FC236}">
                <a16:creationId xmlns:a16="http://schemas.microsoft.com/office/drawing/2014/main" id="{EE2201B4-9C6E-44C3-8BB7-4CAC4C45DD58}"/>
              </a:ext>
            </a:extLst>
          </p:cNvPr>
          <p:cNvPicPr>
            <a:picLocks noChangeAspect="1"/>
          </p:cNvPicPr>
          <p:nvPr/>
        </p:nvPicPr>
        <p:blipFill>
          <a:blip r:embed="rId3"/>
          <a:stretch>
            <a:fillRect/>
          </a:stretch>
        </p:blipFill>
        <p:spPr>
          <a:xfrm>
            <a:off x="6675708" y="3440738"/>
            <a:ext cx="4039740" cy="2874640"/>
          </a:xfrm>
          <a:prstGeom prst="rect">
            <a:avLst/>
          </a:prstGeom>
        </p:spPr>
      </p:pic>
    </p:spTree>
    <p:extLst>
      <p:ext uri="{BB962C8B-B14F-4D97-AF65-F5344CB8AC3E}">
        <p14:creationId xmlns:p14="http://schemas.microsoft.com/office/powerpoint/2010/main" val="412531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11B42F-FDAF-4157-A355-ADC9A0DC5E29}"/>
              </a:ext>
            </a:extLst>
          </p:cNvPr>
          <p:cNvSpPr>
            <a:spLocks noGrp="1"/>
          </p:cNvSpPr>
          <p:nvPr>
            <p:ph type="dt" sz="half" idx="10"/>
          </p:nvPr>
        </p:nvSpPr>
        <p:spPr/>
        <p:txBody>
          <a:bodyPr/>
          <a:lstStyle/>
          <a:p>
            <a:fld id="{1BB5A3FD-EAF5-4278-BBFC-473E6FA5255E}" type="datetime1">
              <a:rPr lang="fi-FI" smtClean="0"/>
              <a:t>17.12.2021</a:t>
            </a:fld>
            <a:endParaRPr lang="fi-FI"/>
          </a:p>
        </p:txBody>
      </p:sp>
      <p:sp>
        <p:nvSpPr>
          <p:cNvPr id="3" name="Title 2">
            <a:extLst>
              <a:ext uri="{FF2B5EF4-FFF2-40B4-BE49-F238E27FC236}">
                <a16:creationId xmlns:a16="http://schemas.microsoft.com/office/drawing/2014/main" id="{7184699A-6647-4A69-A9C3-D8A16B64F945}"/>
              </a:ext>
            </a:extLst>
          </p:cNvPr>
          <p:cNvSpPr>
            <a:spLocks noGrp="1"/>
          </p:cNvSpPr>
          <p:nvPr>
            <p:ph type="title"/>
          </p:nvPr>
        </p:nvSpPr>
        <p:spPr/>
        <p:txBody>
          <a:bodyPr/>
          <a:lstStyle/>
          <a:p>
            <a:r>
              <a:rPr lang="fi-FI" dirty="0"/>
              <a:t>Liite 2. Tuotantoteknologioiden kuvaukset</a:t>
            </a:r>
            <a:endParaRPr lang="en-US" dirty="0"/>
          </a:p>
        </p:txBody>
      </p:sp>
      <p:sp>
        <p:nvSpPr>
          <p:cNvPr id="5" name="Content Placeholder 4">
            <a:extLst>
              <a:ext uri="{FF2B5EF4-FFF2-40B4-BE49-F238E27FC236}">
                <a16:creationId xmlns:a16="http://schemas.microsoft.com/office/drawing/2014/main" id="{DFF51135-A325-497F-B3B5-ABB70B829895}"/>
              </a:ext>
            </a:extLst>
          </p:cNvPr>
          <p:cNvSpPr>
            <a:spLocks noGrp="1"/>
          </p:cNvSpPr>
          <p:nvPr>
            <p:ph sz="quarter" idx="11"/>
          </p:nvPr>
        </p:nvSpPr>
        <p:spPr/>
        <p:txBody>
          <a:bodyPr/>
          <a:lstStyle/>
          <a:p>
            <a:pPr>
              <a:spcBef>
                <a:spcPts val="600"/>
              </a:spcBef>
            </a:pPr>
            <a:r>
              <a:rPr lang="fi-FI" sz="1800" dirty="0"/>
              <a:t>Seuraavilla sivuilla on esitetty lyhyet kuvaukset tarkastelussa olleista tuotantoteknologioista lämmityksen ja jäähdytyksen tuotannon sekä energian varastoinnin suhteen.</a:t>
            </a:r>
          </a:p>
          <a:p>
            <a:pPr>
              <a:spcBef>
                <a:spcPts val="600"/>
              </a:spcBef>
            </a:pPr>
            <a:r>
              <a:rPr lang="fi-FI" sz="1800" dirty="0"/>
              <a:t>Tarkastelualueille valitut energiajärjestelmäkokonaisuudet koostettiin näistä tuotantoteknologioista huomioiden niiden soveltuvuus ja mahdolliset käytön rajoitteet kullakin alueella.</a:t>
            </a:r>
          </a:p>
          <a:p>
            <a:endParaRPr lang="en-US" sz="1400" dirty="0"/>
          </a:p>
        </p:txBody>
      </p:sp>
    </p:spTree>
    <p:extLst>
      <p:ext uri="{BB962C8B-B14F-4D97-AF65-F5344CB8AC3E}">
        <p14:creationId xmlns:p14="http://schemas.microsoft.com/office/powerpoint/2010/main" val="300031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699A-6647-4A69-A9C3-D8A16B64F945}"/>
              </a:ext>
            </a:extLst>
          </p:cNvPr>
          <p:cNvSpPr>
            <a:spLocks noGrp="1"/>
          </p:cNvSpPr>
          <p:nvPr>
            <p:ph type="title"/>
          </p:nvPr>
        </p:nvSpPr>
        <p:spPr/>
        <p:txBody>
          <a:bodyPr/>
          <a:lstStyle/>
          <a:p>
            <a:r>
              <a:rPr lang="fi-FI" dirty="0"/>
              <a:t>Liite 2. Tuotantoteknologiat - lämmitys</a:t>
            </a:r>
            <a:endParaRPr lang="en-US" dirty="0"/>
          </a:p>
        </p:txBody>
      </p:sp>
      <p:sp>
        <p:nvSpPr>
          <p:cNvPr id="6" name="Text Placeholder 5">
            <a:extLst>
              <a:ext uri="{FF2B5EF4-FFF2-40B4-BE49-F238E27FC236}">
                <a16:creationId xmlns:a16="http://schemas.microsoft.com/office/drawing/2014/main" id="{5BBE1283-7644-4F51-B73E-1F44744A1A5E}"/>
              </a:ext>
            </a:extLst>
          </p:cNvPr>
          <p:cNvSpPr>
            <a:spLocks noGrp="1"/>
          </p:cNvSpPr>
          <p:nvPr>
            <p:ph type="body" sz="quarter" idx="15"/>
          </p:nvPr>
        </p:nvSpPr>
        <p:spPr/>
        <p:txBody>
          <a:bodyPr/>
          <a:lstStyle/>
          <a:p>
            <a:r>
              <a:rPr lang="fi-FI" dirty="0"/>
              <a:t>Maalämpö</a:t>
            </a:r>
            <a:endParaRPr lang="en-US" dirty="0"/>
          </a:p>
        </p:txBody>
      </p:sp>
      <p:sp>
        <p:nvSpPr>
          <p:cNvPr id="5" name="Content Placeholder 4">
            <a:extLst>
              <a:ext uri="{FF2B5EF4-FFF2-40B4-BE49-F238E27FC236}">
                <a16:creationId xmlns:a16="http://schemas.microsoft.com/office/drawing/2014/main" id="{DFF51135-A325-497F-B3B5-ABB70B829895}"/>
              </a:ext>
            </a:extLst>
          </p:cNvPr>
          <p:cNvSpPr>
            <a:spLocks noGrp="1"/>
          </p:cNvSpPr>
          <p:nvPr>
            <p:ph sz="quarter" idx="13"/>
          </p:nvPr>
        </p:nvSpPr>
        <p:spPr/>
        <p:txBody>
          <a:bodyPr/>
          <a:lstStyle/>
          <a:p>
            <a:pPr>
              <a:spcBef>
                <a:spcPts val="600"/>
              </a:spcBef>
            </a:pPr>
            <a:r>
              <a:rPr lang="fi-FI" sz="1400" dirty="0"/>
              <a:t>Lämmön tuotanto hyödyntäen maaperästä kerättyä lämpöenergiaa lämpöpumpuilla. Tässä selvityksessä on tarkasteltu tarkemmin perinteisiä 300-350m maalämpökaivoja, keskisyviä 800m lämpökaivoja ja ns.  2 km syvälämpökaivoja.</a:t>
            </a:r>
          </a:p>
          <a:p>
            <a:pPr>
              <a:spcBef>
                <a:spcPts val="600"/>
              </a:spcBef>
            </a:pPr>
            <a:r>
              <a:rPr lang="fi-FI" sz="1400" dirty="0"/>
              <a:t>Tavanomaisempien </a:t>
            </a:r>
            <a:r>
              <a:rPr lang="fi-FI" sz="1400" dirty="0" err="1"/>
              <a:t>max</a:t>
            </a:r>
            <a:r>
              <a:rPr lang="fi-FI" sz="1400" dirty="0"/>
              <a:t>. 350 m syvien kaivojen soveltuvuus keskitettyjen tuotantolaitosten energianlähteenä o tiiviisti rakennetussa ympäristössä haasteellinen johtuen tarvittavasta erittäin suuresta kaivojen lukumäärästä – jos tontilla on tilaa, tavanomaiset maalämpökaivot soveltuvat hyvin lämmöntuotantoon.</a:t>
            </a:r>
          </a:p>
          <a:p>
            <a:pPr>
              <a:spcBef>
                <a:spcPts val="600"/>
              </a:spcBef>
            </a:pPr>
            <a:r>
              <a:rPr lang="fi-FI" sz="1400" dirty="0"/>
              <a:t>Syvälämpökaivojen kohdalla sen sijaan yhdestä kaivosta on saatavilla jopa 1 000 – 1 200 MWh lämpöenergiaa vuodessa, jolloin muutamilla kaivoilla voidaan kattaa suurempienkin verkkojen energiantarve. Maalämpö soveltuu pohjatuotantomuodoksi korkeista investointikustannuksista ja toisaalta alhaisista käyttökustannuksista johtuen. Syvälämpökaivoteknologia on vielä tällä hetkellä siinä määrin pilotoinnissa, että investoinneille voidaan myöntää Business Finlandin energiatukea.</a:t>
            </a:r>
          </a:p>
          <a:p>
            <a:pPr>
              <a:spcBef>
                <a:spcPts val="600"/>
              </a:spcBef>
            </a:pPr>
            <a:r>
              <a:rPr lang="fi-FI" sz="1400" dirty="0"/>
              <a:t>Tuotantoa rajoittavia tekijöitä ovat kaivojen vaatima tilantarve (lähinnä toisiin maalämpökaivoihin nähden) ja kaivoista vuodessa saatavissa oleva lämpöenergian määrä, joka on suunniteltava niin, että lämpökaivo toimii tarkoituksenmukaisesti koko sen ajatellun elinkaaren ajan. Maanpäällisiä tilavarauksia syvälämpökaivot eivät juuri vaadi kaivon kantta lukuun ottamatta ja lämmönkeruupiiri voidaan yhdistää myös jäähdytysverkon paluupiiriin, jolloin kaivoja voidaan sijoitella tarvittaessa hajautetustikin. </a:t>
            </a:r>
          </a:p>
          <a:p>
            <a:pPr>
              <a:spcBef>
                <a:spcPts val="600"/>
              </a:spcBef>
            </a:pPr>
            <a:r>
              <a:rPr lang="fi-FI" sz="1400" dirty="0"/>
              <a:t>Teknologiana lämpöpumput ovat vakiintunutta, mutta keskisyvät lämpökaivot vielä vahvasti kehittyvää, jolloin kaivojen porauskustannusten hintataso on vielä korkea ja sen odotetaan laskevan kun markkinoille tulee uusia syvälämpökaivojen poraamiseen kykeneviä toimijoita. Tällä hetkellä keskisyviä kaivoja on pilotoitu muutamassa kohteessa hyvin tuloksin, mutta pidempään käytössä olevia referenssikohteita ei ole. </a:t>
            </a:r>
          </a:p>
          <a:p>
            <a:pPr>
              <a:spcBef>
                <a:spcPts val="600"/>
              </a:spcBef>
            </a:pPr>
            <a:endParaRPr lang="fi-FI" sz="1400" dirty="0"/>
          </a:p>
          <a:p>
            <a:endParaRPr lang="en-US" sz="1400" dirty="0"/>
          </a:p>
        </p:txBody>
      </p:sp>
      <p:sp>
        <p:nvSpPr>
          <p:cNvPr id="2" name="Date Placeholder 1">
            <a:extLst>
              <a:ext uri="{FF2B5EF4-FFF2-40B4-BE49-F238E27FC236}">
                <a16:creationId xmlns:a16="http://schemas.microsoft.com/office/drawing/2014/main" id="{0C11B42F-FDAF-4157-A355-ADC9A0DC5E29}"/>
              </a:ext>
            </a:extLst>
          </p:cNvPr>
          <p:cNvSpPr>
            <a:spLocks noGrp="1"/>
          </p:cNvSpPr>
          <p:nvPr>
            <p:ph type="dt" sz="half" idx="12"/>
          </p:nvPr>
        </p:nvSpPr>
        <p:spPr/>
        <p:txBody>
          <a:bodyPr/>
          <a:lstStyle/>
          <a:p>
            <a:fld id="{1BB5A3FD-EAF5-4278-BBFC-473E6FA5255E}" type="datetime1">
              <a:rPr lang="fi-FI" smtClean="0"/>
              <a:t>17.12.2021</a:t>
            </a:fld>
            <a:endParaRPr lang="fi-FI"/>
          </a:p>
        </p:txBody>
      </p:sp>
    </p:spTree>
    <p:extLst>
      <p:ext uri="{BB962C8B-B14F-4D97-AF65-F5344CB8AC3E}">
        <p14:creationId xmlns:p14="http://schemas.microsoft.com/office/powerpoint/2010/main" val="330575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699A-6647-4A69-A9C3-D8A16B64F945}"/>
              </a:ext>
            </a:extLst>
          </p:cNvPr>
          <p:cNvSpPr>
            <a:spLocks noGrp="1"/>
          </p:cNvSpPr>
          <p:nvPr>
            <p:ph type="title"/>
          </p:nvPr>
        </p:nvSpPr>
        <p:spPr/>
        <p:txBody>
          <a:bodyPr/>
          <a:lstStyle/>
          <a:p>
            <a:r>
              <a:rPr lang="fi-FI" dirty="0"/>
              <a:t>Liite 2. Tuotantoteknologiat - lämmitys</a:t>
            </a:r>
            <a:endParaRPr lang="en-US" dirty="0"/>
          </a:p>
        </p:txBody>
      </p:sp>
      <p:sp>
        <p:nvSpPr>
          <p:cNvPr id="6" name="Text Placeholder 5">
            <a:extLst>
              <a:ext uri="{FF2B5EF4-FFF2-40B4-BE49-F238E27FC236}">
                <a16:creationId xmlns:a16="http://schemas.microsoft.com/office/drawing/2014/main" id="{5BBE1283-7644-4F51-B73E-1F44744A1A5E}"/>
              </a:ext>
            </a:extLst>
          </p:cNvPr>
          <p:cNvSpPr>
            <a:spLocks noGrp="1"/>
          </p:cNvSpPr>
          <p:nvPr>
            <p:ph type="body" sz="quarter" idx="15"/>
          </p:nvPr>
        </p:nvSpPr>
        <p:spPr/>
        <p:txBody>
          <a:bodyPr/>
          <a:lstStyle/>
          <a:p>
            <a:r>
              <a:rPr lang="fi-FI" dirty="0"/>
              <a:t>Periaate - syvälämpökaivo</a:t>
            </a:r>
            <a:endParaRPr lang="en-US" dirty="0"/>
          </a:p>
        </p:txBody>
      </p:sp>
      <p:sp>
        <p:nvSpPr>
          <p:cNvPr id="5" name="Content Placeholder 4">
            <a:extLst>
              <a:ext uri="{FF2B5EF4-FFF2-40B4-BE49-F238E27FC236}">
                <a16:creationId xmlns:a16="http://schemas.microsoft.com/office/drawing/2014/main" id="{DFF51135-A325-497F-B3B5-ABB70B829895}"/>
              </a:ext>
            </a:extLst>
          </p:cNvPr>
          <p:cNvSpPr>
            <a:spLocks noGrp="1"/>
          </p:cNvSpPr>
          <p:nvPr>
            <p:ph sz="quarter" idx="13"/>
          </p:nvPr>
        </p:nvSpPr>
        <p:spPr>
          <a:xfrm>
            <a:off x="706438" y="2001275"/>
            <a:ext cx="6829722" cy="4077264"/>
          </a:xfrm>
        </p:spPr>
        <p:txBody>
          <a:bodyPr/>
          <a:lstStyle/>
          <a:p>
            <a:pPr>
              <a:spcBef>
                <a:spcPts val="600"/>
              </a:spcBef>
            </a:pPr>
            <a:r>
              <a:rPr lang="fi-FI" sz="1400" dirty="0"/>
              <a:t>Syvälämpökaivoissa käytetään keruuputkena koaksiaaliputkea ja keruunesteenä vettä. Perinteisissä maalämpökaivoissa käytetään yleisesti u-putkea ja keruunesteenä vesi-alkoholiseosta.</a:t>
            </a:r>
          </a:p>
          <a:p>
            <a:pPr lvl="1">
              <a:spcBef>
                <a:spcPts val="600"/>
              </a:spcBef>
            </a:pPr>
            <a:r>
              <a:rPr lang="fi-FI" sz="1200" dirty="0"/>
              <a:t>Syvyys tuo uusia haasteita: lisääntynyt lämmönvaihto putken syöttö ja paluuvirtausten välillä (niin kutsuttu terminen oikosulku). </a:t>
            </a:r>
          </a:p>
          <a:p>
            <a:pPr lvl="1">
              <a:spcBef>
                <a:spcPts val="600"/>
              </a:spcBef>
            </a:pPr>
            <a:r>
              <a:rPr lang="fi-FI" sz="1200" dirty="0"/>
              <a:t>Voidaan vähentää joko lisäämällä massavirtaa tai parantamalla syöttö- ja paluuputkin välistä eristystä. U-putken halkaisija asettaa rajoituksia massavirralle. </a:t>
            </a:r>
          </a:p>
          <a:p>
            <a:pPr lvl="2">
              <a:spcBef>
                <a:spcPts val="600"/>
              </a:spcBef>
            </a:pPr>
            <a:r>
              <a:rPr lang="fi-FI" sz="1100" dirty="0"/>
              <a:t>Parempi ratkaisu syvälämpökaivoissa olisi koaksiaaliputki.  Annetulle porausreiän dimensiolle, se voi sallia suuremman virtauspinta-alan ja siten suuremman massavirtauksen ja / tai pienemmän painehäviön. </a:t>
            </a:r>
            <a:endParaRPr lang="fi-FI" sz="1600" dirty="0"/>
          </a:p>
          <a:p>
            <a:pPr>
              <a:spcBef>
                <a:spcPts val="600"/>
              </a:spcBef>
            </a:pPr>
            <a:r>
              <a:rPr lang="fi-FI" sz="1400" dirty="0"/>
              <a:t>Tärkeimmät edut syvälämpökaivoissa liittyvät korkeampaan lämmitystehoon pituutta kohti, johtuen kallion lämpötilan noususta geotermisen lämpögradientin perusteella. </a:t>
            </a:r>
          </a:p>
          <a:p>
            <a:pPr>
              <a:spcBef>
                <a:spcPts val="600"/>
              </a:spcBef>
            </a:pPr>
            <a:r>
              <a:rPr lang="fi-FI" sz="1400" dirty="0"/>
              <a:t>Tämä vähentää perinteisten kaivojen määrää, jotka tarvitaan saman lämpövaikutuksen tuottamiseksi.  Pienempi kaivojen vaatima pinta-ala on hyödyllistä, koska tällä tavalla pienemmistä alueista voitaisiin saada enemmän lämpöä mahdollistaen lämpöpumpun lämmityksen käytön tiheämmin asutuilla alueilla. </a:t>
            </a:r>
          </a:p>
          <a:p>
            <a:pPr>
              <a:spcBef>
                <a:spcPts val="600"/>
              </a:spcBef>
            </a:pPr>
            <a:r>
              <a:rPr lang="fi-FI" sz="1400" dirty="0"/>
              <a:t>Syväkaivot mahdollistavat myös lämmön varastoinnin maahan, esim. lämmönlähteen uudistamiseksi tai energian varastoinnissa. </a:t>
            </a:r>
          </a:p>
          <a:p>
            <a:pPr>
              <a:spcBef>
                <a:spcPts val="600"/>
              </a:spcBef>
            </a:pPr>
            <a:endParaRPr lang="fi-FI" sz="1400" dirty="0"/>
          </a:p>
          <a:p>
            <a:endParaRPr lang="en-US" sz="1400" dirty="0"/>
          </a:p>
        </p:txBody>
      </p:sp>
      <p:sp>
        <p:nvSpPr>
          <p:cNvPr id="2" name="Date Placeholder 1">
            <a:extLst>
              <a:ext uri="{FF2B5EF4-FFF2-40B4-BE49-F238E27FC236}">
                <a16:creationId xmlns:a16="http://schemas.microsoft.com/office/drawing/2014/main" id="{0C11B42F-FDAF-4157-A355-ADC9A0DC5E29}"/>
              </a:ext>
            </a:extLst>
          </p:cNvPr>
          <p:cNvSpPr>
            <a:spLocks noGrp="1"/>
          </p:cNvSpPr>
          <p:nvPr>
            <p:ph type="dt" sz="half" idx="12"/>
          </p:nvPr>
        </p:nvSpPr>
        <p:spPr/>
        <p:txBody>
          <a:bodyPr/>
          <a:lstStyle/>
          <a:p>
            <a:fld id="{1BB5A3FD-EAF5-4278-BBFC-473E6FA5255E}" type="datetime1">
              <a:rPr lang="fi-FI" smtClean="0"/>
              <a:t>17.12.2021</a:t>
            </a:fld>
            <a:endParaRPr lang="fi-FI"/>
          </a:p>
        </p:txBody>
      </p:sp>
      <p:pic>
        <p:nvPicPr>
          <p:cNvPr id="7" name="Picture 6">
            <a:extLst>
              <a:ext uri="{FF2B5EF4-FFF2-40B4-BE49-F238E27FC236}">
                <a16:creationId xmlns:a16="http://schemas.microsoft.com/office/drawing/2014/main" id="{93A29665-E1E0-4518-A615-800F1D3F8F5F}"/>
              </a:ext>
            </a:extLst>
          </p:cNvPr>
          <p:cNvPicPr>
            <a:picLocks noChangeAspect="1"/>
          </p:cNvPicPr>
          <p:nvPr/>
        </p:nvPicPr>
        <p:blipFill>
          <a:blip r:embed="rId2"/>
          <a:stretch>
            <a:fillRect/>
          </a:stretch>
        </p:blipFill>
        <p:spPr>
          <a:xfrm>
            <a:off x="7752184" y="2001274"/>
            <a:ext cx="4240767" cy="3134480"/>
          </a:xfrm>
          <a:prstGeom prst="rect">
            <a:avLst/>
          </a:prstGeom>
        </p:spPr>
      </p:pic>
    </p:spTree>
    <p:extLst>
      <p:ext uri="{BB962C8B-B14F-4D97-AF65-F5344CB8AC3E}">
        <p14:creationId xmlns:p14="http://schemas.microsoft.com/office/powerpoint/2010/main" val="82075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7113AB-F7B1-4CD3-9E92-4B78F1C5C474}"/>
              </a:ext>
            </a:extLst>
          </p:cNvPr>
          <p:cNvSpPr>
            <a:spLocks noGrp="1"/>
          </p:cNvSpPr>
          <p:nvPr>
            <p:ph type="title"/>
          </p:nvPr>
        </p:nvSpPr>
        <p:spPr/>
        <p:txBody>
          <a:bodyPr/>
          <a:lstStyle/>
          <a:p>
            <a:r>
              <a:rPr lang="fi-FI" dirty="0"/>
              <a:t>Alueen energiankulutus</a:t>
            </a:r>
          </a:p>
        </p:txBody>
      </p:sp>
      <p:sp>
        <p:nvSpPr>
          <p:cNvPr id="3" name="Tekstin paikkamerkki 2">
            <a:extLst>
              <a:ext uri="{FF2B5EF4-FFF2-40B4-BE49-F238E27FC236}">
                <a16:creationId xmlns:a16="http://schemas.microsoft.com/office/drawing/2014/main" id="{82A7D88B-6C6B-4A73-AE88-B15C94FAB1A3}"/>
              </a:ext>
            </a:extLst>
          </p:cNvPr>
          <p:cNvSpPr>
            <a:spLocks noGrp="1"/>
          </p:cNvSpPr>
          <p:nvPr>
            <p:ph type="body" sz="quarter" idx="15"/>
          </p:nvPr>
        </p:nvSpPr>
        <p:spPr/>
        <p:txBody>
          <a:bodyPr/>
          <a:lstStyle/>
          <a:p>
            <a:r>
              <a:rPr lang="fi-FI" dirty="0"/>
              <a:t>Puukerrostalot (Campus-alue)</a:t>
            </a:r>
            <a:endParaRPr lang="fi-FI" dirty="0">
              <a:solidFill>
                <a:srgbClr val="FF0000"/>
              </a:solidFill>
            </a:endParaRPr>
          </a:p>
        </p:txBody>
      </p:sp>
      <p:sp>
        <p:nvSpPr>
          <p:cNvPr id="4" name="Sisällön paikkamerkki 3">
            <a:extLst>
              <a:ext uri="{FF2B5EF4-FFF2-40B4-BE49-F238E27FC236}">
                <a16:creationId xmlns:a16="http://schemas.microsoft.com/office/drawing/2014/main" id="{3D8111CF-6C06-4ADC-B309-BB15AFE1C4BD}"/>
              </a:ext>
            </a:extLst>
          </p:cNvPr>
          <p:cNvSpPr>
            <a:spLocks noGrp="1"/>
          </p:cNvSpPr>
          <p:nvPr>
            <p:ph sz="quarter" idx="13"/>
          </p:nvPr>
        </p:nvSpPr>
        <p:spPr>
          <a:xfrm>
            <a:off x="706438" y="2132013"/>
            <a:ext cx="5317554" cy="3961283"/>
          </a:xfrm>
        </p:spPr>
        <p:txBody>
          <a:bodyPr/>
          <a:lstStyle/>
          <a:p>
            <a:pPr>
              <a:spcAft>
                <a:spcPts val="600"/>
              </a:spcAft>
            </a:pPr>
            <a:r>
              <a:rPr lang="fi-FI" sz="1400" dirty="0">
                <a:solidFill>
                  <a:schemeClr val="accent1"/>
                </a:solidFill>
              </a:rPr>
              <a:t>Puukerrostalon energiankulutus laskettiin dynaamisella Riuska-energiasimulointiohjelmistolla käyttäen </a:t>
            </a:r>
            <a:r>
              <a:rPr lang="fi-FI" sz="1400" dirty="0" err="1">
                <a:solidFill>
                  <a:schemeClr val="accent1"/>
                </a:solidFill>
              </a:rPr>
              <a:t>benchmark</a:t>
            </a:r>
            <a:r>
              <a:rPr lang="fi-FI" sz="1400" dirty="0">
                <a:solidFill>
                  <a:schemeClr val="accent1"/>
                </a:solidFill>
              </a:rPr>
              <a:t>-mallia vastaavan tyyppisestä kerrostalorakennuksesta, huomioiden energiatehokkuusluokan A vaatimat energiatehokkuusratkaisut.</a:t>
            </a:r>
          </a:p>
          <a:p>
            <a:pPr>
              <a:spcAft>
                <a:spcPts val="600"/>
              </a:spcAft>
            </a:pPr>
            <a:r>
              <a:rPr lang="fi-FI" sz="1400" dirty="0">
                <a:solidFill>
                  <a:schemeClr val="accent1"/>
                </a:solidFill>
              </a:rPr>
              <a:t>Olennaisimmat energiatehokkuusratkaisujen oletukset:</a:t>
            </a:r>
          </a:p>
          <a:p>
            <a:pPr lvl="1">
              <a:spcAft>
                <a:spcPts val="600"/>
              </a:spcAft>
            </a:pPr>
            <a:r>
              <a:rPr lang="fi-FI" sz="1050" dirty="0">
                <a:solidFill>
                  <a:schemeClr val="accent1"/>
                </a:solidFill>
              </a:rPr>
              <a:t>Ikkunoiden </a:t>
            </a:r>
            <a:r>
              <a:rPr lang="fi-FI" sz="1050" dirty="0" err="1">
                <a:solidFill>
                  <a:schemeClr val="accent1"/>
                </a:solidFill>
              </a:rPr>
              <a:t>U-arvo</a:t>
            </a:r>
            <a:r>
              <a:rPr lang="fi-FI" sz="1050" dirty="0">
                <a:solidFill>
                  <a:schemeClr val="accent1"/>
                </a:solidFill>
              </a:rPr>
              <a:t> 0,82 W/m2K (</a:t>
            </a:r>
            <a:r>
              <a:rPr lang="fi-FI" sz="1050" dirty="0" err="1">
                <a:solidFill>
                  <a:schemeClr val="accent1"/>
                </a:solidFill>
              </a:rPr>
              <a:t>RakMk</a:t>
            </a:r>
            <a:r>
              <a:rPr lang="fi-FI" sz="1050" dirty="0">
                <a:solidFill>
                  <a:schemeClr val="accent1"/>
                </a:solidFill>
              </a:rPr>
              <a:t> vertailuarvo 1,0 W/m2K)</a:t>
            </a:r>
          </a:p>
          <a:p>
            <a:pPr lvl="1">
              <a:spcAft>
                <a:spcPts val="600"/>
              </a:spcAft>
            </a:pPr>
            <a:r>
              <a:rPr lang="fi-FI" sz="1050" dirty="0">
                <a:solidFill>
                  <a:schemeClr val="accent1"/>
                </a:solidFill>
              </a:rPr>
              <a:t>Rakennuksen ilmatiiveys q50 1,0 (</a:t>
            </a:r>
            <a:r>
              <a:rPr lang="fi-FI" sz="1050" dirty="0" err="1">
                <a:solidFill>
                  <a:schemeClr val="accent1"/>
                </a:solidFill>
              </a:rPr>
              <a:t>RakMk</a:t>
            </a:r>
            <a:r>
              <a:rPr lang="fi-FI" sz="1050" dirty="0">
                <a:solidFill>
                  <a:schemeClr val="accent1"/>
                </a:solidFill>
              </a:rPr>
              <a:t> vertailuarvo 4,0)</a:t>
            </a:r>
          </a:p>
          <a:p>
            <a:pPr lvl="1">
              <a:spcAft>
                <a:spcPts val="600"/>
              </a:spcAft>
            </a:pPr>
            <a:r>
              <a:rPr lang="fi-FI" sz="1050" dirty="0">
                <a:solidFill>
                  <a:schemeClr val="accent1"/>
                </a:solidFill>
              </a:rPr>
              <a:t>Ilmanvaihdon LTO-hyötysuhde </a:t>
            </a:r>
            <a:r>
              <a:rPr lang="fi-FI" sz="1050" dirty="0" err="1">
                <a:solidFill>
                  <a:schemeClr val="accent1"/>
                </a:solidFill>
              </a:rPr>
              <a:t>väh</a:t>
            </a:r>
            <a:r>
              <a:rPr lang="fi-FI" sz="1050" dirty="0">
                <a:solidFill>
                  <a:schemeClr val="accent1"/>
                </a:solidFill>
              </a:rPr>
              <a:t>. 76 % ja SFP-luku 1,49</a:t>
            </a:r>
          </a:p>
          <a:p>
            <a:pPr lvl="1">
              <a:spcAft>
                <a:spcPts val="600"/>
              </a:spcAft>
            </a:pPr>
            <a:r>
              <a:rPr lang="fi-FI" sz="1050" dirty="0">
                <a:solidFill>
                  <a:schemeClr val="accent1"/>
                </a:solidFill>
              </a:rPr>
              <a:t>Valaistusteho 6,9 W/m2</a:t>
            </a:r>
          </a:p>
          <a:p>
            <a:pPr>
              <a:spcAft>
                <a:spcPts val="600"/>
              </a:spcAft>
            </a:pPr>
            <a:r>
              <a:rPr lang="fi-FI" sz="1400" dirty="0">
                <a:solidFill>
                  <a:schemeClr val="accent1"/>
                </a:solidFill>
              </a:rPr>
              <a:t>Energiatehokkuusluokka vaatii lisäksi joko kaukolämmön tai korkean energiapeittoasteen (esim. 90%) ja hyvän </a:t>
            </a:r>
            <a:r>
              <a:rPr lang="fi-FI" sz="1400" dirty="0" err="1">
                <a:solidFill>
                  <a:schemeClr val="accent1"/>
                </a:solidFill>
              </a:rPr>
              <a:t>COP:n</a:t>
            </a:r>
            <a:r>
              <a:rPr lang="fi-FI" sz="1400" dirty="0">
                <a:solidFill>
                  <a:schemeClr val="accent1"/>
                </a:solidFill>
              </a:rPr>
              <a:t> (esim. 3,0) lämpöpumppujärjestelmän ja aurinkosähkön tuotantoa omaan käyttöön n. 20 MWh/v (vaadittava paneeliala n. 150 m2).</a:t>
            </a:r>
          </a:p>
          <a:p>
            <a:pPr lvl="1">
              <a:spcAft>
                <a:spcPts val="600"/>
              </a:spcAft>
            </a:pPr>
            <a:r>
              <a:rPr lang="fi-FI" sz="1050" dirty="0">
                <a:solidFill>
                  <a:schemeClr val="accent1"/>
                </a:solidFill>
              </a:rPr>
              <a:t>Pienempää energiapeittoastetta tai aurinkosähkön tuotantoa voidaan kuitenkin kompensoida esimerkiksi vielä energiatehokkaammilla IV-koneilla.</a:t>
            </a:r>
          </a:p>
          <a:p>
            <a:pPr>
              <a:spcAft>
                <a:spcPts val="600"/>
              </a:spcAft>
            </a:pPr>
            <a:endParaRPr lang="fi-FI" sz="1400" dirty="0">
              <a:solidFill>
                <a:schemeClr val="accent1"/>
              </a:solidFill>
            </a:endParaRPr>
          </a:p>
        </p:txBody>
      </p:sp>
      <p:sp>
        <p:nvSpPr>
          <p:cNvPr id="6" name="Päivämäärän paikkamerkki 5">
            <a:extLst>
              <a:ext uri="{FF2B5EF4-FFF2-40B4-BE49-F238E27FC236}">
                <a16:creationId xmlns:a16="http://schemas.microsoft.com/office/drawing/2014/main" id="{E7751735-203D-4876-AFE3-8587C91D3A31}"/>
              </a:ext>
            </a:extLst>
          </p:cNvPr>
          <p:cNvSpPr>
            <a:spLocks noGrp="1"/>
          </p:cNvSpPr>
          <p:nvPr>
            <p:ph type="dt" sz="half" idx="12"/>
          </p:nvPr>
        </p:nvSpPr>
        <p:spPr/>
        <p:txBody>
          <a:bodyPr/>
          <a:lstStyle/>
          <a:p>
            <a:fld id="{CB3AE80C-20D4-4A2F-97C3-68E30F2B4B10}" type="datetime1">
              <a:rPr lang="fi-FI" smtClean="0"/>
              <a:t>17.12.2021</a:t>
            </a:fld>
            <a:endParaRPr lang="fi-FI"/>
          </a:p>
        </p:txBody>
      </p:sp>
      <p:pic>
        <p:nvPicPr>
          <p:cNvPr id="7" name="Kuva 6">
            <a:extLst>
              <a:ext uri="{FF2B5EF4-FFF2-40B4-BE49-F238E27FC236}">
                <a16:creationId xmlns:a16="http://schemas.microsoft.com/office/drawing/2014/main" id="{D286AE91-3BD8-43ED-8350-85FD05539D52}"/>
              </a:ext>
            </a:extLst>
          </p:cNvPr>
          <p:cNvPicPr>
            <a:picLocks noChangeAspect="1"/>
          </p:cNvPicPr>
          <p:nvPr/>
        </p:nvPicPr>
        <p:blipFill>
          <a:blip r:embed="rId3"/>
          <a:stretch>
            <a:fillRect/>
          </a:stretch>
        </p:blipFill>
        <p:spPr>
          <a:xfrm>
            <a:off x="7032104" y="2132013"/>
            <a:ext cx="3649120" cy="3016175"/>
          </a:xfrm>
          <a:prstGeom prst="rect">
            <a:avLst/>
          </a:prstGeom>
        </p:spPr>
      </p:pic>
    </p:spTree>
    <p:extLst>
      <p:ext uri="{BB962C8B-B14F-4D97-AF65-F5344CB8AC3E}">
        <p14:creationId xmlns:p14="http://schemas.microsoft.com/office/powerpoint/2010/main" val="220818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3121-839B-4875-A6ED-0557F691E03C}"/>
              </a:ext>
            </a:extLst>
          </p:cNvPr>
          <p:cNvSpPr>
            <a:spLocks noGrp="1"/>
          </p:cNvSpPr>
          <p:nvPr>
            <p:ph type="title"/>
          </p:nvPr>
        </p:nvSpPr>
        <p:spPr/>
        <p:txBody>
          <a:bodyPr/>
          <a:lstStyle/>
          <a:p>
            <a:r>
              <a:rPr lang="fi-FI" dirty="0"/>
              <a:t>Liite 2. Tuotantoteknologiat</a:t>
            </a:r>
            <a:endParaRPr lang="en-US" dirty="0"/>
          </a:p>
        </p:txBody>
      </p:sp>
      <p:sp>
        <p:nvSpPr>
          <p:cNvPr id="3" name="Text Placeholder 2">
            <a:extLst>
              <a:ext uri="{FF2B5EF4-FFF2-40B4-BE49-F238E27FC236}">
                <a16:creationId xmlns:a16="http://schemas.microsoft.com/office/drawing/2014/main" id="{A5DE7013-AB31-4B70-B6C1-ED931C6B1EF6}"/>
              </a:ext>
            </a:extLst>
          </p:cNvPr>
          <p:cNvSpPr>
            <a:spLocks noGrp="1"/>
          </p:cNvSpPr>
          <p:nvPr>
            <p:ph type="body" sz="quarter" idx="15"/>
          </p:nvPr>
        </p:nvSpPr>
        <p:spPr/>
        <p:txBody>
          <a:bodyPr/>
          <a:lstStyle/>
          <a:p>
            <a:r>
              <a:rPr lang="fi-FI" dirty="0"/>
              <a:t>Ilma-vesilämpöpumput</a:t>
            </a:r>
            <a:endParaRPr lang="en-US" dirty="0"/>
          </a:p>
          <a:p>
            <a:endParaRPr lang="en-US" dirty="0"/>
          </a:p>
        </p:txBody>
      </p:sp>
      <p:sp>
        <p:nvSpPr>
          <p:cNvPr id="4" name="Content Placeholder 3">
            <a:extLst>
              <a:ext uri="{FF2B5EF4-FFF2-40B4-BE49-F238E27FC236}">
                <a16:creationId xmlns:a16="http://schemas.microsoft.com/office/drawing/2014/main" id="{D8B99880-4DC3-4100-9647-F97BB378C618}"/>
              </a:ext>
            </a:extLst>
          </p:cNvPr>
          <p:cNvSpPr>
            <a:spLocks noGrp="1"/>
          </p:cNvSpPr>
          <p:nvPr>
            <p:ph sz="quarter" idx="13"/>
          </p:nvPr>
        </p:nvSpPr>
        <p:spPr/>
        <p:txBody>
          <a:bodyPr/>
          <a:lstStyle/>
          <a:p>
            <a:pPr>
              <a:spcBef>
                <a:spcPts val="600"/>
              </a:spcBef>
            </a:pPr>
            <a:r>
              <a:rPr lang="fi-FI" sz="1800" dirty="0"/>
              <a:t>Lämmön tuotanto hyödyntäen ulkoilmasta kerättyä lämpöenergiaa lämpöpumpuilla tuottaen kuumaa vettä alueen tai korttelin lämpöverkkoon.</a:t>
            </a:r>
          </a:p>
          <a:p>
            <a:pPr>
              <a:spcBef>
                <a:spcPts val="600"/>
              </a:spcBef>
            </a:pPr>
            <a:r>
              <a:rPr lang="fi-FI" sz="1800" dirty="0"/>
              <a:t>Ilma-vesilämpöpumput ovat pienen kokoluokan teknologiana vakiintunutta ja yleistä, mutta suuremmissa kokoluokissa (&gt; 1 MW) vielä harvinaisempia, joskin selvästi yleistymässä. </a:t>
            </a:r>
          </a:p>
          <a:p>
            <a:pPr>
              <a:spcBef>
                <a:spcPts val="600"/>
              </a:spcBef>
            </a:pPr>
            <a:r>
              <a:rPr lang="fi-FI" sz="1800" dirty="0"/>
              <a:t>Ilma-vesilämpöpumppujen hyötysuhde vaihtelee ulkoilman lämpötilan perusteella ja on parhaimmillaan kesäaikaan. Kovimmilla talvipakkasilla(&lt; -18</a:t>
            </a:r>
            <a:r>
              <a:rPr lang="fi-FI" sz="1800" dirty="0">
                <a:latin typeface="Calibri" panose="020F0502020204030204" pitchFamily="34" charset="0"/>
                <a:cs typeface="Calibri" panose="020F0502020204030204" pitchFamily="34" charset="0"/>
              </a:rPr>
              <a:t>°</a:t>
            </a:r>
            <a:r>
              <a:rPr lang="fi-FI" sz="1800" dirty="0"/>
              <a:t>C) lämpöpumput eivät ole lainkaan käytössä. Myös tuotettavan lämpöenergian lämpötilatasot vaikuttavat lämpöpumppujen hyötysuhteeseen, ja IVLP soveltuukin parhaiten matalalämpöverkkojen tuotantomuodoksi.</a:t>
            </a:r>
          </a:p>
          <a:p>
            <a:pPr>
              <a:spcBef>
                <a:spcPts val="600"/>
              </a:spcBef>
            </a:pPr>
            <a:r>
              <a:rPr lang="fi-FI" sz="1800" dirty="0"/>
              <a:t>Pakkaskelien käyntirajoituksista huolimatta </a:t>
            </a:r>
            <a:r>
              <a:rPr lang="fi-FI" sz="1800" dirty="0" err="1"/>
              <a:t>IVLP:t</a:t>
            </a:r>
            <a:r>
              <a:rPr lang="fi-FI" sz="1800" dirty="0"/>
              <a:t> soveltuvat tarkastelualueilla lämmityksen pohjatuotantomuodoksi ja ovat kilpailukykyinen teknologia maalämpöratkaisujen rinnalla.</a:t>
            </a:r>
          </a:p>
          <a:p>
            <a:pPr>
              <a:spcBef>
                <a:spcPts val="600"/>
              </a:spcBef>
            </a:pPr>
            <a:r>
              <a:rPr lang="fi-FI" sz="1800" dirty="0"/>
              <a:t>Toinen merkittävä haittatekijä suuren kokoluokan IVLP-ratkaisuissa ovat ulkoilmayksiköiden meluhaittatekijät, joiden minimointi kaupunkiympäristössä nousee suureen rooliin järjestelmien suunnittelussa.</a:t>
            </a:r>
          </a:p>
          <a:p>
            <a:endParaRPr lang="en-US" sz="1800" dirty="0"/>
          </a:p>
        </p:txBody>
      </p:sp>
      <p:sp>
        <p:nvSpPr>
          <p:cNvPr id="5" name="Date Placeholder 4">
            <a:extLst>
              <a:ext uri="{FF2B5EF4-FFF2-40B4-BE49-F238E27FC236}">
                <a16:creationId xmlns:a16="http://schemas.microsoft.com/office/drawing/2014/main" id="{7C418F06-4349-4B31-BA99-82A52CF7C40B}"/>
              </a:ext>
            </a:extLst>
          </p:cNvPr>
          <p:cNvSpPr>
            <a:spLocks noGrp="1"/>
          </p:cNvSpPr>
          <p:nvPr>
            <p:ph type="dt" sz="half" idx="12"/>
          </p:nvPr>
        </p:nvSpPr>
        <p:spPr/>
        <p:txBody>
          <a:bodyPr/>
          <a:lstStyle/>
          <a:p>
            <a:fld id="{693AC541-AE55-428C-99C0-E93ADEC2346B}" type="datetime1">
              <a:rPr lang="fi-FI" smtClean="0"/>
              <a:t>17.12.2021</a:t>
            </a:fld>
            <a:endParaRPr lang="fi-FI"/>
          </a:p>
        </p:txBody>
      </p:sp>
    </p:spTree>
    <p:extLst>
      <p:ext uri="{BB962C8B-B14F-4D97-AF65-F5344CB8AC3E}">
        <p14:creationId xmlns:p14="http://schemas.microsoft.com/office/powerpoint/2010/main" val="423748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3121-839B-4875-A6ED-0557F691E03C}"/>
              </a:ext>
            </a:extLst>
          </p:cNvPr>
          <p:cNvSpPr>
            <a:spLocks noGrp="1"/>
          </p:cNvSpPr>
          <p:nvPr>
            <p:ph type="title"/>
          </p:nvPr>
        </p:nvSpPr>
        <p:spPr/>
        <p:txBody>
          <a:bodyPr/>
          <a:lstStyle/>
          <a:p>
            <a:r>
              <a:rPr lang="fi-FI" dirty="0"/>
              <a:t>Liite 2. Tuotantoteknologiat</a:t>
            </a:r>
            <a:endParaRPr lang="en-US" dirty="0"/>
          </a:p>
        </p:txBody>
      </p:sp>
      <p:sp>
        <p:nvSpPr>
          <p:cNvPr id="3" name="Text Placeholder 2">
            <a:extLst>
              <a:ext uri="{FF2B5EF4-FFF2-40B4-BE49-F238E27FC236}">
                <a16:creationId xmlns:a16="http://schemas.microsoft.com/office/drawing/2014/main" id="{A5DE7013-AB31-4B70-B6C1-ED931C6B1EF6}"/>
              </a:ext>
            </a:extLst>
          </p:cNvPr>
          <p:cNvSpPr>
            <a:spLocks noGrp="1"/>
          </p:cNvSpPr>
          <p:nvPr>
            <p:ph type="body" sz="quarter" idx="15"/>
          </p:nvPr>
        </p:nvSpPr>
        <p:spPr/>
        <p:txBody>
          <a:bodyPr/>
          <a:lstStyle/>
          <a:p>
            <a:r>
              <a:rPr lang="fi-FI" dirty="0"/>
              <a:t>CHC-lämpöpumput</a:t>
            </a:r>
            <a:endParaRPr lang="en-US" dirty="0"/>
          </a:p>
          <a:p>
            <a:endParaRPr lang="en-US" dirty="0"/>
          </a:p>
        </p:txBody>
      </p:sp>
      <p:sp>
        <p:nvSpPr>
          <p:cNvPr id="4" name="Content Placeholder 3">
            <a:extLst>
              <a:ext uri="{FF2B5EF4-FFF2-40B4-BE49-F238E27FC236}">
                <a16:creationId xmlns:a16="http://schemas.microsoft.com/office/drawing/2014/main" id="{D8B99880-4DC3-4100-9647-F97BB378C618}"/>
              </a:ext>
            </a:extLst>
          </p:cNvPr>
          <p:cNvSpPr>
            <a:spLocks noGrp="1"/>
          </p:cNvSpPr>
          <p:nvPr>
            <p:ph sz="quarter" idx="13"/>
          </p:nvPr>
        </p:nvSpPr>
        <p:spPr/>
        <p:txBody>
          <a:bodyPr/>
          <a:lstStyle/>
          <a:p>
            <a:pPr>
              <a:spcBef>
                <a:spcPts val="600"/>
              </a:spcBef>
            </a:pPr>
            <a:r>
              <a:rPr lang="fi-FI" sz="1400" dirty="0"/>
              <a:t>Lämmitys- ja jäähdytysenergian tuottaminen samanaikaisesti käyttäen hyväksi CHC-lämpöpumppuja (</a:t>
            </a:r>
            <a:r>
              <a:rPr lang="fi-FI" sz="1400" dirty="0" err="1"/>
              <a:t>Combined</a:t>
            </a:r>
            <a:r>
              <a:rPr lang="fi-FI" sz="1400" dirty="0"/>
              <a:t> </a:t>
            </a:r>
            <a:r>
              <a:rPr lang="fi-FI" sz="1400" dirty="0" err="1"/>
              <a:t>Heating</a:t>
            </a:r>
            <a:r>
              <a:rPr lang="fi-FI" sz="1400" dirty="0"/>
              <a:t> and </a:t>
            </a:r>
            <a:r>
              <a:rPr lang="fi-FI" sz="1400" dirty="0" err="1"/>
              <a:t>Cooling</a:t>
            </a:r>
            <a:r>
              <a:rPr lang="fi-FI" sz="1400" dirty="0"/>
              <a:t>). Lämpöpumppu tuottaa hyvällä hyötysuhteella jäähdytystä käyttäen samalla hyväksi muodostuneen lauhdelämmön lämpöenergian tuotannossa.</a:t>
            </a:r>
          </a:p>
          <a:p>
            <a:pPr>
              <a:spcBef>
                <a:spcPts val="600"/>
              </a:spcBef>
            </a:pPr>
            <a:r>
              <a:rPr lang="fi-FI" sz="1400" dirty="0"/>
              <a:t>Soveltuu erittäin hyvin keskitettyjen ja kiinteistökohtaisten energiaratkaisujen pohjatuotantomuodoksi, kun alueen verkoissa on ympärivuotista jäähdytysenergian tarvetta ja samanaikaista lämmitysenergian tarvetta.</a:t>
            </a:r>
          </a:p>
          <a:p>
            <a:pPr>
              <a:spcBef>
                <a:spcPts val="600"/>
              </a:spcBef>
            </a:pPr>
            <a:r>
              <a:rPr lang="fi-FI" sz="1400" dirty="0"/>
              <a:t>Teknologiaratkaisuna CHC-lämpöpumput ovat uudehko mutta yleistymässä suurien kiinteistöjen ratkaisuna ja lämpöpumpputekniikka itsessään on jo kohtuullisen vakiintunutta.</a:t>
            </a:r>
          </a:p>
          <a:p>
            <a:pPr>
              <a:spcBef>
                <a:spcPts val="600"/>
              </a:spcBef>
            </a:pPr>
            <a:r>
              <a:rPr lang="fi-FI" sz="1400" dirty="0"/>
              <a:t>Lämpöpumppujen investointikustannukset ovat esimerkiksi kaukolämpöä korkeammat mutta toisaalta käyttökustannuksiltaan ratkaisu on erittäin edullinen.</a:t>
            </a:r>
          </a:p>
          <a:p>
            <a:pPr>
              <a:spcBef>
                <a:spcPts val="600"/>
              </a:spcBef>
            </a:pPr>
            <a:r>
              <a:rPr lang="fi-FI" sz="1400" dirty="0"/>
              <a:t>Lämpöpumppujen hyötysuhde on riippuvainen lämpöpumpputyypin lisäksi verkostojen lämpötilatasoista ja soveltuu parhaimmillaan matalalämpöverkkoihin. Lämpöpumpuilla voitaisiin kuitenkin tuottaa lämpöä myös KL-verkkoon, mutta sen hyötysuhde heikkenee verkon lämpötilatason noustessa.</a:t>
            </a:r>
          </a:p>
          <a:p>
            <a:pPr>
              <a:spcBef>
                <a:spcPts val="600"/>
              </a:spcBef>
            </a:pPr>
            <a:r>
              <a:rPr lang="fi-FI" sz="1400" dirty="0"/>
              <a:t>CHC-lämpöpumppukapasiteettia voidaan yhdistää myös muihin lämmönlähteisiin jäähdytysten lauhdelämmön lisäksi esimerkiksi niin, että sama lämpöpumppuyksikköä on liitetty sekä jäähdytyspiiriin että maalämmön keruupiiriin ja yksikkö käyttää vain toista tai molempia piirejä lämmönlähteenä tuotantokustannusten ja energian tarpeiden perusteella.</a:t>
            </a:r>
          </a:p>
          <a:p>
            <a:pPr>
              <a:spcBef>
                <a:spcPts val="600"/>
              </a:spcBef>
            </a:pPr>
            <a:endParaRPr lang="fi-FI" sz="1400" dirty="0"/>
          </a:p>
          <a:p>
            <a:endParaRPr lang="fi-FI" sz="1400" dirty="0"/>
          </a:p>
          <a:p>
            <a:endParaRPr lang="en-US" sz="1400" dirty="0"/>
          </a:p>
        </p:txBody>
      </p:sp>
      <p:sp>
        <p:nvSpPr>
          <p:cNvPr id="5" name="Date Placeholder 4">
            <a:extLst>
              <a:ext uri="{FF2B5EF4-FFF2-40B4-BE49-F238E27FC236}">
                <a16:creationId xmlns:a16="http://schemas.microsoft.com/office/drawing/2014/main" id="{7C418F06-4349-4B31-BA99-82A52CF7C40B}"/>
              </a:ext>
            </a:extLst>
          </p:cNvPr>
          <p:cNvSpPr>
            <a:spLocks noGrp="1"/>
          </p:cNvSpPr>
          <p:nvPr>
            <p:ph type="dt" sz="half" idx="12"/>
          </p:nvPr>
        </p:nvSpPr>
        <p:spPr/>
        <p:txBody>
          <a:bodyPr/>
          <a:lstStyle/>
          <a:p>
            <a:fld id="{693AC541-AE55-428C-99C0-E93ADEC2346B}" type="datetime1">
              <a:rPr lang="fi-FI" smtClean="0"/>
              <a:t>17.12.2021</a:t>
            </a:fld>
            <a:endParaRPr lang="fi-FI"/>
          </a:p>
        </p:txBody>
      </p:sp>
    </p:spTree>
    <p:extLst>
      <p:ext uri="{BB962C8B-B14F-4D97-AF65-F5344CB8AC3E}">
        <p14:creationId xmlns:p14="http://schemas.microsoft.com/office/powerpoint/2010/main" val="45251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3121-839B-4875-A6ED-0557F691E03C}"/>
              </a:ext>
            </a:extLst>
          </p:cNvPr>
          <p:cNvSpPr>
            <a:spLocks noGrp="1"/>
          </p:cNvSpPr>
          <p:nvPr>
            <p:ph type="title"/>
          </p:nvPr>
        </p:nvSpPr>
        <p:spPr/>
        <p:txBody>
          <a:bodyPr/>
          <a:lstStyle/>
          <a:p>
            <a:r>
              <a:rPr lang="fi-FI" dirty="0"/>
              <a:t>Liite 2. Tuotantoteknologiat</a:t>
            </a:r>
            <a:endParaRPr lang="en-US" dirty="0"/>
          </a:p>
        </p:txBody>
      </p:sp>
      <p:sp>
        <p:nvSpPr>
          <p:cNvPr id="3" name="Text Placeholder 2">
            <a:extLst>
              <a:ext uri="{FF2B5EF4-FFF2-40B4-BE49-F238E27FC236}">
                <a16:creationId xmlns:a16="http://schemas.microsoft.com/office/drawing/2014/main" id="{A5DE7013-AB31-4B70-B6C1-ED931C6B1EF6}"/>
              </a:ext>
            </a:extLst>
          </p:cNvPr>
          <p:cNvSpPr>
            <a:spLocks noGrp="1"/>
          </p:cNvSpPr>
          <p:nvPr>
            <p:ph type="body" sz="quarter" idx="15"/>
          </p:nvPr>
        </p:nvSpPr>
        <p:spPr/>
        <p:txBody>
          <a:bodyPr/>
          <a:lstStyle/>
          <a:p>
            <a:r>
              <a:rPr lang="fi-FI" dirty="0"/>
              <a:t>Kaukolämpö</a:t>
            </a:r>
            <a:endParaRPr lang="en-US" dirty="0"/>
          </a:p>
          <a:p>
            <a:endParaRPr lang="en-US" dirty="0"/>
          </a:p>
        </p:txBody>
      </p:sp>
      <p:sp>
        <p:nvSpPr>
          <p:cNvPr id="4" name="Content Placeholder 3">
            <a:extLst>
              <a:ext uri="{FF2B5EF4-FFF2-40B4-BE49-F238E27FC236}">
                <a16:creationId xmlns:a16="http://schemas.microsoft.com/office/drawing/2014/main" id="{D8B99880-4DC3-4100-9647-F97BB378C618}"/>
              </a:ext>
            </a:extLst>
          </p:cNvPr>
          <p:cNvSpPr>
            <a:spLocks noGrp="1"/>
          </p:cNvSpPr>
          <p:nvPr>
            <p:ph sz="quarter" idx="13"/>
          </p:nvPr>
        </p:nvSpPr>
        <p:spPr/>
        <p:txBody>
          <a:bodyPr/>
          <a:lstStyle/>
          <a:p>
            <a:pPr>
              <a:spcBef>
                <a:spcPts val="600"/>
              </a:spcBef>
            </a:pPr>
            <a:r>
              <a:rPr lang="fi-FI" sz="1400" dirty="0"/>
              <a:t>Liittyminen </a:t>
            </a:r>
            <a:r>
              <a:rPr lang="fi-FI" sz="1400" dirty="0" err="1"/>
              <a:t>Advenin</a:t>
            </a:r>
            <a:r>
              <a:rPr lang="fi-FI" sz="1400" dirty="0"/>
              <a:t> kaukolämpöverkkoon</a:t>
            </a:r>
          </a:p>
          <a:p>
            <a:pPr>
              <a:spcBef>
                <a:spcPts val="600"/>
              </a:spcBef>
            </a:pPr>
            <a:r>
              <a:rPr lang="fi-FI" sz="1400" dirty="0"/>
              <a:t>Kaukolämpö on teknologiana yleinen ja helposti toteutettavissa myös Siuntion alueella, sillä olemassa oleva kaukolämpöverkko kulkee jo osittain kehitysalueella.</a:t>
            </a:r>
          </a:p>
          <a:p>
            <a:pPr>
              <a:spcBef>
                <a:spcPts val="600"/>
              </a:spcBef>
            </a:pPr>
            <a:r>
              <a:rPr lang="fi-FI" sz="1400" dirty="0" err="1"/>
              <a:t>BaU</a:t>
            </a:r>
            <a:r>
              <a:rPr lang="fi-FI" sz="1400" dirty="0"/>
              <a:t>-ratkaisussa kaukolämpö on lämmöntuotannon perusratkaisu, tarkastelluissa energiaratkaisuissa potentiaalinen uusiutuvaa perustuotantoa tukeva huipputuotantomuoto. Sinänsä kaukolämpö soveltuu sekä pohjatuotannoksi että huipputuotantoteknologiaksi, joskin hyvin pienellä huipunkäyttöasteella käytettäessä kaukolämmön kustannustaso nousee korkeaksi tehoperusteisista vesivirtamaksuista johtuen.</a:t>
            </a:r>
          </a:p>
          <a:p>
            <a:pPr>
              <a:spcBef>
                <a:spcPts val="600"/>
              </a:spcBef>
            </a:pPr>
            <a:r>
              <a:rPr lang="fi-FI" sz="1400" dirty="0"/>
              <a:t>Kytkeytymällä </a:t>
            </a:r>
            <a:r>
              <a:rPr lang="fi-FI" sz="1400" dirty="0" err="1"/>
              <a:t>Advenin</a:t>
            </a:r>
            <a:r>
              <a:rPr lang="fi-FI" sz="1400" dirty="0"/>
              <a:t> kaukolämpöverkkoon alueen energianhankinnan ympäristövaikutukset ovat sidoksissa </a:t>
            </a:r>
            <a:r>
              <a:rPr lang="fi-FI" sz="1400" dirty="0" err="1"/>
              <a:t>Advenin</a:t>
            </a:r>
            <a:r>
              <a:rPr lang="fi-FI" sz="1400" dirty="0"/>
              <a:t> tuotantojärjestelmän päästöihin ja tuleviin investointisuunnitelmiin. </a:t>
            </a:r>
          </a:p>
          <a:p>
            <a:pPr>
              <a:spcBef>
                <a:spcPts val="600"/>
              </a:spcBef>
            </a:pPr>
            <a:r>
              <a:rPr lang="fi-FI" sz="1400" dirty="0"/>
              <a:t>Kaukolämpöverkkoon kytkeytyminen voisi osaltaan mahdollistaa myös </a:t>
            </a:r>
            <a:r>
              <a:rPr lang="fi-FI" sz="1400" dirty="0" err="1"/>
              <a:t>Advenin</a:t>
            </a:r>
            <a:r>
              <a:rPr lang="fi-FI" sz="1400" dirty="0"/>
              <a:t> uusiutuvan energian investointeja Siuntion alueelle ja laitoksiin investoimisen.</a:t>
            </a:r>
          </a:p>
          <a:p>
            <a:endParaRPr lang="fi-FI" sz="1400" dirty="0"/>
          </a:p>
          <a:p>
            <a:endParaRPr lang="en-US" sz="1400" dirty="0"/>
          </a:p>
        </p:txBody>
      </p:sp>
      <p:sp>
        <p:nvSpPr>
          <p:cNvPr id="5" name="Date Placeholder 4">
            <a:extLst>
              <a:ext uri="{FF2B5EF4-FFF2-40B4-BE49-F238E27FC236}">
                <a16:creationId xmlns:a16="http://schemas.microsoft.com/office/drawing/2014/main" id="{7C418F06-4349-4B31-BA99-82A52CF7C40B}"/>
              </a:ext>
            </a:extLst>
          </p:cNvPr>
          <p:cNvSpPr>
            <a:spLocks noGrp="1"/>
          </p:cNvSpPr>
          <p:nvPr>
            <p:ph type="dt" sz="half" idx="12"/>
          </p:nvPr>
        </p:nvSpPr>
        <p:spPr/>
        <p:txBody>
          <a:bodyPr/>
          <a:lstStyle/>
          <a:p>
            <a:fld id="{693AC541-AE55-428C-99C0-E93ADEC2346B}" type="datetime1">
              <a:rPr lang="fi-FI" smtClean="0"/>
              <a:t>17.12.2021</a:t>
            </a:fld>
            <a:endParaRPr lang="fi-FI"/>
          </a:p>
        </p:txBody>
      </p:sp>
    </p:spTree>
    <p:extLst>
      <p:ext uri="{BB962C8B-B14F-4D97-AF65-F5344CB8AC3E}">
        <p14:creationId xmlns:p14="http://schemas.microsoft.com/office/powerpoint/2010/main" val="220018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3121-839B-4875-A6ED-0557F691E03C}"/>
              </a:ext>
            </a:extLst>
          </p:cNvPr>
          <p:cNvSpPr>
            <a:spLocks noGrp="1"/>
          </p:cNvSpPr>
          <p:nvPr>
            <p:ph type="title"/>
          </p:nvPr>
        </p:nvSpPr>
        <p:spPr/>
        <p:txBody>
          <a:bodyPr/>
          <a:lstStyle/>
          <a:p>
            <a:r>
              <a:rPr lang="fi-FI" dirty="0"/>
              <a:t>Liite 2. Tuotantoteknologiat</a:t>
            </a:r>
            <a:endParaRPr lang="en-US" dirty="0"/>
          </a:p>
        </p:txBody>
      </p:sp>
      <p:sp>
        <p:nvSpPr>
          <p:cNvPr id="3" name="Text Placeholder 2">
            <a:extLst>
              <a:ext uri="{FF2B5EF4-FFF2-40B4-BE49-F238E27FC236}">
                <a16:creationId xmlns:a16="http://schemas.microsoft.com/office/drawing/2014/main" id="{A5DE7013-AB31-4B70-B6C1-ED931C6B1EF6}"/>
              </a:ext>
            </a:extLst>
          </p:cNvPr>
          <p:cNvSpPr>
            <a:spLocks noGrp="1"/>
          </p:cNvSpPr>
          <p:nvPr>
            <p:ph type="body" sz="quarter" idx="15"/>
          </p:nvPr>
        </p:nvSpPr>
        <p:spPr/>
        <p:txBody>
          <a:bodyPr/>
          <a:lstStyle/>
          <a:p>
            <a:r>
              <a:rPr lang="fi-FI" dirty="0"/>
              <a:t>Biokaasukattila</a:t>
            </a:r>
            <a:endParaRPr lang="en-US" dirty="0"/>
          </a:p>
          <a:p>
            <a:endParaRPr lang="en-US" dirty="0"/>
          </a:p>
        </p:txBody>
      </p:sp>
      <p:sp>
        <p:nvSpPr>
          <p:cNvPr id="4" name="Content Placeholder 3">
            <a:extLst>
              <a:ext uri="{FF2B5EF4-FFF2-40B4-BE49-F238E27FC236}">
                <a16:creationId xmlns:a16="http://schemas.microsoft.com/office/drawing/2014/main" id="{D8B99880-4DC3-4100-9647-F97BB378C618}"/>
              </a:ext>
            </a:extLst>
          </p:cNvPr>
          <p:cNvSpPr>
            <a:spLocks noGrp="1"/>
          </p:cNvSpPr>
          <p:nvPr>
            <p:ph sz="quarter" idx="13"/>
          </p:nvPr>
        </p:nvSpPr>
        <p:spPr/>
        <p:txBody>
          <a:bodyPr/>
          <a:lstStyle/>
          <a:p>
            <a:pPr>
              <a:spcBef>
                <a:spcPts val="600"/>
              </a:spcBef>
            </a:pPr>
            <a:r>
              <a:rPr lang="fi-FI" sz="1600" dirty="0"/>
              <a:t>Lämmön tuotanto omalla biokaasukattilalaitoksella</a:t>
            </a:r>
          </a:p>
          <a:p>
            <a:pPr>
              <a:spcBef>
                <a:spcPts val="600"/>
              </a:spcBef>
            </a:pPr>
            <a:r>
              <a:rPr lang="fi-FI" sz="1600" dirty="0"/>
              <a:t>Biokaasukattilat ovat tavanomaiseen polttotekniikkaan perustuva tuotantoteknologia, jossa hyödynnetään kuitenkin uusiutuvaa energiaa biokaasun muodossa.</a:t>
            </a:r>
          </a:p>
          <a:p>
            <a:pPr>
              <a:spcBef>
                <a:spcPts val="600"/>
              </a:spcBef>
            </a:pPr>
            <a:r>
              <a:rPr lang="fi-FI" sz="1600" dirty="0"/>
              <a:t>Merkittävin rajoittava tekijä biokaasun hyödynnettävyydessä on tarkastelualueen sijainti suhteessa olemassa olevaan kaasuverkkoon, sillä pitkien kaasuliittymäputkien rakentaminen voi nostaa investointikustannuksia selvästi. </a:t>
            </a:r>
          </a:p>
          <a:p>
            <a:pPr lvl="1">
              <a:spcBef>
                <a:spcPts val="600"/>
              </a:spcBef>
            </a:pPr>
            <a:r>
              <a:rPr lang="fi-FI" sz="1400" dirty="0"/>
              <a:t>Investointina biokaasukattilat ovat kaukolämpöliittymään verrattuna merkittävästi suurempi</a:t>
            </a:r>
          </a:p>
          <a:p>
            <a:pPr lvl="1">
              <a:spcBef>
                <a:spcPts val="600"/>
              </a:spcBef>
            </a:pPr>
            <a:r>
              <a:rPr lang="fi-FI" sz="1400" dirty="0"/>
              <a:t>Tarkasteltavat alueet eivät ole biokaasuverkon piirissä, joten vaatisi oman säiliön / vastaanottoalueen – kustannukset ovat suurehkoja ja eivät ole kilpailukykyisiä muihin tarkasteltaviin tuotantoratkaisuihin</a:t>
            </a:r>
          </a:p>
          <a:p>
            <a:pPr>
              <a:spcBef>
                <a:spcPts val="600"/>
              </a:spcBef>
            </a:pPr>
            <a:r>
              <a:rPr lang="fi-FI" sz="1600" dirty="0"/>
              <a:t>Markkinoilla on useita järjestelmätoimittajia ja teknologian hintataso on kilpailukykyinen varsinkin suuremmissa kokoluokissa – pienemmissä, kuten tarkasteltavat alueet tässä selvityksessä, kustannukset suurehkoja ja eivät ole kilpailukykyisiä tämän selvityksen muihin tarkasteltaviin tuotantoratkaisuihin.</a:t>
            </a:r>
          </a:p>
          <a:p>
            <a:endParaRPr lang="en-US" sz="1400" dirty="0"/>
          </a:p>
        </p:txBody>
      </p:sp>
      <p:sp>
        <p:nvSpPr>
          <p:cNvPr id="5" name="Date Placeholder 4">
            <a:extLst>
              <a:ext uri="{FF2B5EF4-FFF2-40B4-BE49-F238E27FC236}">
                <a16:creationId xmlns:a16="http://schemas.microsoft.com/office/drawing/2014/main" id="{7C418F06-4349-4B31-BA99-82A52CF7C40B}"/>
              </a:ext>
            </a:extLst>
          </p:cNvPr>
          <p:cNvSpPr>
            <a:spLocks noGrp="1"/>
          </p:cNvSpPr>
          <p:nvPr>
            <p:ph type="dt" sz="half" idx="12"/>
          </p:nvPr>
        </p:nvSpPr>
        <p:spPr/>
        <p:txBody>
          <a:bodyPr/>
          <a:lstStyle/>
          <a:p>
            <a:fld id="{693AC541-AE55-428C-99C0-E93ADEC2346B}" type="datetime1">
              <a:rPr lang="fi-FI" smtClean="0"/>
              <a:t>17.12.2021</a:t>
            </a:fld>
            <a:endParaRPr lang="fi-FI"/>
          </a:p>
        </p:txBody>
      </p:sp>
    </p:spTree>
    <p:extLst>
      <p:ext uri="{BB962C8B-B14F-4D97-AF65-F5344CB8AC3E}">
        <p14:creationId xmlns:p14="http://schemas.microsoft.com/office/powerpoint/2010/main" val="115101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3121-839B-4875-A6ED-0557F691E03C}"/>
              </a:ext>
            </a:extLst>
          </p:cNvPr>
          <p:cNvSpPr>
            <a:spLocks noGrp="1"/>
          </p:cNvSpPr>
          <p:nvPr>
            <p:ph type="title"/>
          </p:nvPr>
        </p:nvSpPr>
        <p:spPr/>
        <p:txBody>
          <a:bodyPr/>
          <a:lstStyle/>
          <a:p>
            <a:r>
              <a:rPr lang="fi-FI" dirty="0"/>
              <a:t>Liite 2. Tuotantoteknologiat - jäähdytys</a:t>
            </a:r>
            <a:endParaRPr lang="en-US" dirty="0"/>
          </a:p>
        </p:txBody>
      </p:sp>
      <p:sp>
        <p:nvSpPr>
          <p:cNvPr id="3" name="Text Placeholder 2">
            <a:extLst>
              <a:ext uri="{FF2B5EF4-FFF2-40B4-BE49-F238E27FC236}">
                <a16:creationId xmlns:a16="http://schemas.microsoft.com/office/drawing/2014/main" id="{A5DE7013-AB31-4B70-B6C1-ED931C6B1EF6}"/>
              </a:ext>
            </a:extLst>
          </p:cNvPr>
          <p:cNvSpPr>
            <a:spLocks noGrp="1"/>
          </p:cNvSpPr>
          <p:nvPr>
            <p:ph type="body" sz="quarter" idx="15"/>
          </p:nvPr>
        </p:nvSpPr>
        <p:spPr/>
        <p:txBody>
          <a:bodyPr/>
          <a:lstStyle/>
          <a:p>
            <a:r>
              <a:rPr lang="fi-FI" dirty="0"/>
              <a:t>Vedenjäähdytyskoneet (VJK)</a:t>
            </a:r>
            <a:endParaRPr lang="en-US" dirty="0"/>
          </a:p>
          <a:p>
            <a:endParaRPr lang="en-US" dirty="0"/>
          </a:p>
        </p:txBody>
      </p:sp>
      <p:sp>
        <p:nvSpPr>
          <p:cNvPr id="4" name="Content Placeholder 3">
            <a:extLst>
              <a:ext uri="{FF2B5EF4-FFF2-40B4-BE49-F238E27FC236}">
                <a16:creationId xmlns:a16="http://schemas.microsoft.com/office/drawing/2014/main" id="{D8B99880-4DC3-4100-9647-F97BB378C618}"/>
              </a:ext>
            </a:extLst>
          </p:cNvPr>
          <p:cNvSpPr>
            <a:spLocks noGrp="1"/>
          </p:cNvSpPr>
          <p:nvPr>
            <p:ph sz="quarter" idx="13"/>
          </p:nvPr>
        </p:nvSpPr>
        <p:spPr/>
        <p:txBody>
          <a:bodyPr/>
          <a:lstStyle/>
          <a:p>
            <a:pPr>
              <a:spcBef>
                <a:spcPts val="600"/>
              </a:spcBef>
            </a:pPr>
            <a:r>
              <a:rPr lang="fi-FI" sz="1600" dirty="0"/>
              <a:t>Jäähdytysenergian tuottaminen kiinteistökohtaisesti tai keskitetysti käyttäen tavanomaisia vedenjäähdytyskoneita. Jäähdytys tuotetaan sähkö käyttävillä kompressoriyksiköillä ja jäähdytyskoneiden lauhdelämpö lauhdutetaan ulkoilmaan.</a:t>
            </a:r>
          </a:p>
          <a:p>
            <a:pPr>
              <a:spcBef>
                <a:spcPts val="600"/>
              </a:spcBef>
            </a:pPr>
            <a:r>
              <a:rPr lang="fi-FI" sz="1600" dirty="0"/>
              <a:t>Vedenjäähdytyskoneet ovat erittäin yleisesti käytössä oleva ja kilpailukykyinen kiinteistöjen jäähdytysratkaisu tällä hetkellä. Vedenjäähdytyskoneet soveltuvat sekä perustuotannoksi että huipputuotannoksi. Tässä selvityksessä vedenjäähdytyskoneita on käytetty pääasiassa huipputuotantomuotona.</a:t>
            </a:r>
          </a:p>
          <a:p>
            <a:pPr>
              <a:spcBef>
                <a:spcPts val="600"/>
              </a:spcBef>
            </a:pPr>
            <a:r>
              <a:rPr lang="fi-FI" sz="1600" dirty="0"/>
              <a:t>Nykyaikaiset energiatehokkaat vedenjäähdytyskoneet toimivat hyvällä hyötysuhteella ja kesäajan ulkopuolisessa jäähdytyksessä voidaan mahdollisuuksien mukaan hyödyntää myös vapaajäähdytystä.</a:t>
            </a:r>
          </a:p>
          <a:p>
            <a:pPr>
              <a:spcBef>
                <a:spcPts val="600"/>
              </a:spcBef>
            </a:pPr>
            <a:r>
              <a:rPr lang="fi-FI" sz="1600" dirty="0"/>
              <a:t>Teknologiana vedenjäähdytyskoneet ovat vakiintunutta ja markkinoilla on useita laitetoimittajia, joten myös hintataso on vakiintunut.</a:t>
            </a:r>
          </a:p>
        </p:txBody>
      </p:sp>
      <p:sp>
        <p:nvSpPr>
          <p:cNvPr id="5" name="Date Placeholder 4">
            <a:extLst>
              <a:ext uri="{FF2B5EF4-FFF2-40B4-BE49-F238E27FC236}">
                <a16:creationId xmlns:a16="http://schemas.microsoft.com/office/drawing/2014/main" id="{7C418F06-4349-4B31-BA99-82A52CF7C40B}"/>
              </a:ext>
            </a:extLst>
          </p:cNvPr>
          <p:cNvSpPr>
            <a:spLocks noGrp="1"/>
          </p:cNvSpPr>
          <p:nvPr>
            <p:ph type="dt" sz="half" idx="12"/>
          </p:nvPr>
        </p:nvSpPr>
        <p:spPr/>
        <p:txBody>
          <a:bodyPr/>
          <a:lstStyle/>
          <a:p>
            <a:fld id="{693AC541-AE55-428C-99C0-E93ADEC2346B}" type="datetime1">
              <a:rPr lang="fi-FI" smtClean="0"/>
              <a:t>17.12.2021</a:t>
            </a:fld>
            <a:endParaRPr lang="fi-FI"/>
          </a:p>
        </p:txBody>
      </p:sp>
    </p:spTree>
    <p:extLst>
      <p:ext uri="{BB962C8B-B14F-4D97-AF65-F5344CB8AC3E}">
        <p14:creationId xmlns:p14="http://schemas.microsoft.com/office/powerpoint/2010/main" val="281509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C4E4B107-80A2-437A-815F-6696AAC910A5}"/>
              </a:ext>
            </a:extLst>
          </p:cNvPr>
          <p:cNvSpPr>
            <a:spLocks noGrp="1"/>
          </p:cNvSpPr>
          <p:nvPr>
            <p:ph type="dt" sz="half" idx="10"/>
          </p:nvPr>
        </p:nvSpPr>
        <p:spPr/>
        <p:txBody>
          <a:bodyPr/>
          <a:lstStyle/>
          <a:p>
            <a:fld id="{693AC541-AE55-428C-99C0-E93ADEC2346B}" type="datetime1">
              <a:rPr lang="fi-FI" smtClean="0"/>
              <a:t>17.12.2021</a:t>
            </a:fld>
            <a:endParaRPr lang="fi-FI"/>
          </a:p>
        </p:txBody>
      </p:sp>
      <p:sp>
        <p:nvSpPr>
          <p:cNvPr id="2" name="Otsikko 1">
            <a:extLst>
              <a:ext uri="{FF2B5EF4-FFF2-40B4-BE49-F238E27FC236}">
                <a16:creationId xmlns:a16="http://schemas.microsoft.com/office/drawing/2014/main" id="{4684B654-F8BF-46D0-9DD0-2180342917B3}"/>
              </a:ext>
            </a:extLst>
          </p:cNvPr>
          <p:cNvSpPr>
            <a:spLocks noGrp="1"/>
          </p:cNvSpPr>
          <p:nvPr>
            <p:ph type="title"/>
          </p:nvPr>
        </p:nvSpPr>
        <p:spPr/>
        <p:txBody>
          <a:bodyPr/>
          <a:lstStyle/>
          <a:p>
            <a:r>
              <a:rPr lang="fi-FI" dirty="0"/>
              <a:t>Liite 3. Energiakeskuksen virtauskaavio</a:t>
            </a:r>
          </a:p>
        </p:txBody>
      </p:sp>
      <p:pic>
        <p:nvPicPr>
          <p:cNvPr id="7" name="Content Placeholder 6">
            <a:extLst>
              <a:ext uri="{FF2B5EF4-FFF2-40B4-BE49-F238E27FC236}">
                <a16:creationId xmlns:a16="http://schemas.microsoft.com/office/drawing/2014/main" id="{D7589DE6-C50A-4607-A9D2-9AB324B5641D}"/>
              </a:ext>
            </a:extLst>
          </p:cNvPr>
          <p:cNvPicPr>
            <a:picLocks noGrp="1" noChangeAspect="1"/>
          </p:cNvPicPr>
          <p:nvPr>
            <p:ph sz="quarter" idx="11"/>
          </p:nvPr>
        </p:nvPicPr>
        <p:blipFill>
          <a:blip r:embed="rId2">
            <a:clrChange>
              <a:clrFrom>
                <a:srgbClr val="FFFFFF"/>
              </a:clrFrom>
              <a:clrTo>
                <a:srgbClr val="FFFFFF">
                  <a:alpha val="0"/>
                </a:srgbClr>
              </a:clrTo>
            </a:clrChange>
          </a:blip>
          <a:stretch>
            <a:fillRect/>
          </a:stretch>
        </p:blipFill>
        <p:spPr>
          <a:xfrm>
            <a:off x="1271464" y="1420293"/>
            <a:ext cx="9649072" cy="5861440"/>
          </a:xfrm>
        </p:spPr>
      </p:pic>
    </p:spTree>
    <p:extLst>
      <p:ext uri="{BB962C8B-B14F-4D97-AF65-F5344CB8AC3E}">
        <p14:creationId xmlns:p14="http://schemas.microsoft.com/office/powerpoint/2010/main" val="114927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27E77A2A-B11E-4DDB-BEB2-2CB2AC64A5BC}"/>
              </a:ext>
            </a:extLst>
          </p:cNvPr>
          <p:cNvSpPr>
            <a:spLocks noGrp="1"/>
          </p:cNvSpPr>
          <p:nvPr>
            <p:ph type="dt" sz="half" idx="10"/>
          </p:nvPr>
        </p:nvSpPr>
        <p:spPr/>
        <p:txBody>
          <a:bodyPr/>
          <a:lstStyle/>
          <a:p>
            <a:fld id="{693AC541-AE55-428C-99C0-E93ADEC2346B}" type="datetime1">
              <a:rPr lang="fi-FI" smtClean="0"/>
              <a:t>17.12.2021</a:t>
            </a:fld>
            <a:endParaRPr lang="fi-FI"/>
          </a:p>
        </p:txBody>
      </p:sp>
      <p:sp>
        <p:nvSpPr>
          <p:cNvPr id="2" name="Otsikko 1">
            <a:extLst>
              <a:ext uri="{FF2B5EF4-FFF2-40B4-BE49-F238E27FC236}">
                <a16:creationId xmlns:a16="http://schemas.microsoft.com/office/drawing/2014/main" id="{1F5D82A5-F189-4739-8526-F2DEF77373EE}"/>
              </a:ext>
            </a:extLst>
          </p:cNvPr>
          <p:cNvSpPr>
            <a:spLocks noGrp="1"/>
          </p:cNvSpPr>
          <p:nvPr>
            <p:ph type="title"/>
          </p:nvPr>
        </p:nvSpPr>
        <p:spPr/>
        <p:txBody>
          <a:bodyPr/>
          <a:lstStyle/>
          <a:p>
            <a:r>
              <a:rPr lang="fi-FI" dirty="0"/>
              <a:t>Liite 3. Energiakeskuksen sijoituspiirustus</a:t>
            </a:r>
          </a:p>
        </p:txBody>
      </p:sp>
      <p:pic>
        <p:nvPicPr>
          <p:cNvPr id="7" name="Kuva 6">
            <a:extLst>
              <a:ext uri="{FF2B5EF4-FFF2-40B4-BE49-F238E27FC236}">
                <a16:creationId xmlns:a16="http://schemas.microsoft.com/office/drawing/2014/main" id="{0C81F2C0-42AA-4AC3-B1AF-D8950EBC1F3A}"/>
              </a:ext>
            </a:extLst>
          </p:cNvPr>
          <p:cNvPicPr>
            <a:picLocks noChangeAspect="1"/>
          </p:cNvPicPr>
          <p:nvPr/>
        </p:nvPicPr>
        <p:blipFill>
          <a:blip r:embed="rId3"/>
          <a:stretch>
            <a:fillRect/>
          </a:stretch>
        </p:blipFill>
        <p:spPr>
          <a:xfrm>
            <a:off x="2505451" y="1480472"/>
            <a:ext cx="7278108" cy="4878993"/>
          </a:xfrm>
          <a:prstGeom prst="rect">
            <a:avLst/>
          </a:prstGeom>
        </p:spPr>
      </p:pic>
    </p:spTree>
    <p:extLst>
      <p:ext uri="{BB962C8B-B14F-4D97-AF65-F5344CB8AC3E}">
        <p14:creationId xmlns:p14="http://schemas.microsoft.com/office/powerpoint/2010/main" val="199905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03901D-5F65-439F-B9C3-6B9D3A403BD3}"/>
              </a:ext>
            </a:extLst>
          </p:cNvPr>
          <p:cNvSpPr>
            <a:spLocks noGrp="1"/>
          </p:cNvSpPr>
          <p:nvPr>
            <p:ph type="ctrTitle"/>
          </p:nvPr>
        </p:nvSpPr>
        <p:spPr/>
        <p:txBody>
          <a:bodyPr/>
          <a:lstStyle/>
          <a:p>
            <a:r>
              <a:rPr lang="en-US" dirty="0" err="1"/>
              <a:t>Liite</a:t>
            </a:r>
            <a:r>
              <a:rPr lang="en-US" dirty="0"/>
              <a:t> 4. </a:t>
            </a:r>
            <a:r>
              <a:rPr lang="en-US" dirty="0" err="1"/>
              <a:t>Rakennusten</a:t>
            </a:r>
            <a:r>
              <a:rPr lang="en-US" dirty="0"/>
              <a:t> </a:t>
            </a:r>
            <a:r>
              <a:rPr lang="en-US" dirty="0" err="1"/>
              <a:t>ympäristösertifikaatit</a:t>
            </a:r>
            <a:r>
              <a:rPr lang="en-US" dirty="0"/>
              <a:t> </a:t>
            </a:r>
            <a:endParaRPr lang="fi-FI" dirty="0"/>
          </a:p>
        </p:txBody>
      </p:sp>
      <p:sp>
        <p:nvSpPr>
          <p:cNvPr id="3" name="Alaotsikko 2">
            <a:extLst>
              <a:ext uri="{FF2B5EF4-FFF2-40B4-BE49-F238E27FC236}">
                <a16:creationId xmlns:a16="http://schemas.microsoft.com/office/drawing/2014/main" id="{4E69375C-6320-4D1B-9138-35F428EC31A2}"/>
              </a:ext>
            </a:extLst>
          </p:cNvPr>
          <p:cNvSpPr>
            <a:spLocks noGrp="1"/>
          </p:cNvSpPr>
          <p:nvPr>
            <p:ph type="subTitle" idx="1"/>
          </p:nvPr>
        </p:nvSpPr>
        <p:spPr/>
        <p:txBody>
          <a:bodyPr/>
          <a:lstStyle/>
          <a:p>
            <a:endParaRPr lang="fi-FI" dirty="0"/>
          </a:p>
        </p:txBody>
      </p:sp>
      <p:sp>
        <p:nvSpPr>
          <p:cNvPr id="4" name="Päivämäärän paikkamerkki 3">
            <a:extLst>
              <a:ext uri="{FF2B5EF4-FFF2-40B4-BE49-F238E27FC236}">
                <a16:creationId xmlns:a16="http://schemas.microsoft.com/office/drawing/2014/main" id="{2D7FA9E0-0862-4D9B-A877-850A1BE04967}"/>
              </a:ext>
            </a:extLst>
          </p:cNvPr>
          <p:cNvSpPr>
            <a:spLocks noGrp="1"/>
          </p:cNvSpPr>
          <p:nvPr>
            <p:ph type="dt" sz="half" idx="10"/>
          </p:nvPr>
        </p:nvSpPr>
        <p:spPr/>
        <p:txBody>
          <a:bodyPr/>
          <a:lstStyle/>
          <a:p>
            <a:fld id="{642510F1-702A-4D81-91B4-BAA8C8813426}" type="datetime1">
              <a:rPr lang="fi-FI" smtClean="0"/>
              <a:t>17.12.2021</a:t>
            </a:fld>
            <a:endParaRPr lang="fi-FI"/>
          </a:p>
        </p:txBody>
      </p:sp>
    </p:spTree>
    <p:extLst>
      <p:ext uri="{BB962C8B-B14F-4D97-AF65-F5344CB8AC3E}">
        <p14:creationId xmlns:p14="http://schemas.microsoft.com/office/powerpoint/2010/main" val="40254996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419A6531-0AE5-40BE-AB03-74070C9375A7}"/>
              </a:ext>
            </a:extLst>
          </p:cNvPr>
          <p:cNvSpPr>
            <a:spLocks noGrp="1"/>
          </p:cNvSpPr>
          <p:nvPr>
            <p:ph type="title"/>
          </p:nvPr>
        </p:nvSpPr>
        <p:spPr>
          <a:xfrm>
            <a:off x="706609" y="542622"/>
            <a:ext cx="10830560" cy="748580"/>
          </a:xfrm>
        </p:spPr>
        <p:txBody>
          <a:bodyPr anchor="b">
            <a:normAutofit/>
          </a:bodyPr>
          <a:lstStyle/>
          <a:p>
            <a:r>
              <a:rPr lang="en-US" dirty="0" err="1"/>
              <a:t>Liite</a:t>
            </a:r>
            <a:r>
              <a:rPr lang="en-US" dirty="0"/>
              <a:t> 4. </a:t>
            </a:r>
            <a:r>
              <a:rPr lang="en-US" dirty="0" err="1"/>
              <a:t>Rakennusten</a:t>
            </a:r>
            <a:r>
              <a:rPr lang="en-US" dirty="0"/>
              <a:t> </a:t>
            </a:r>
            <a:r>
              <a:rPr lang="en-US" dirty="0" err="1"/>
              <a:t>ympäristösertifioinnit</a:t>
            </a:r>
            <a:r>
              <a:rPr lang="en-US" dirty="0"/>
              <a:t> </a:t>
            </a:r>
            <a:endParaRPr lang="fi-FI" dirty="0"/>
          </a:p>
        </p:txBody>
      </p:sp>
      <p:sp>
        <p:nvSpPr>
          <p:cNvPr id="14" name="Text Placeholder 2">
            <a:extLst>
              <a:ext uri="{FF2B5EF4-FFF2-40B4-BE49-F238E27FC236}">
                <a16:creationId xmlns:a16="http://schemas.microsoft.com/office/drawing/2014/main" id="{D64266F2-B28C-4ECA-81C9-EB04ABA4EE6B}"/>
              </a:ext>
            </a:extLst>
          </p:cNvPr>
          <p:cNvSpPr>
            <a:spLocks noGrp="1"/>
          </p:cNvSpPr>
          <p:nvPr>
            <p:ph type="body" sz="quarter" idx="15"/>
          </p:nvPr>
        </p:nvSpPr>
        <p:spPr>
          <a:xfrm>
            <a:off x="706438" y="1389063"/>
            <a:ext cx="10830560" cy="514350"/>
          </a:xfrm>
        </p:spPr>
        <p:txBody>
          <a:bodyPr/>
          <a:lstStyle/>
          <a:p>
            <a:endParaRPr lang="en-US"/>
          </a:p>
        </p:txBody>
      </p:sp>
      <p:sp>
        <p:nvSpPr>
          <p:cNvPr id="6" name="Sisällön paikkamerkki 5">
            <a:extLst>
              <a:ext uri="{FF2B5EF4-FFF2-40B4-BE49-F238E27FC236}">
                <a16:creationId xmlns:a16="http://schemas.microsoft.com/office/drawing/2014/main" id="{399A10F0-984F-4F64-8B8B-32B5214E9F8D}"/>
              </a:ext>
            </a:extLst>
          </p:cNvPr>
          <p:cNvSpPr>
            <a:spLocks noGrp="1"/>
          </p:cNvSpPr>
          <p:nvPr>
            <p:ph idx="1"/>
          </p:nvPr>
        </p:nvSpPr>
        <p:spPr>
          <a:xfrm>
            <a:off x="706608" y="2131704"/>
            <a:ext cx="4763499" cy="3788345"/>
          </a:xfrm>
        </p:spPr>
        <p:txBody>
          <a:bodyPr anchor="t">
            <a:normAutofit/>
          </a:bodyPr>
          <a:lstStyle/>
          <a:p>
            <a:pPr>
              <a:lnSpc>
                <a:spcPct val="90000"/>
              </a:lnSpc>
              <a:spcAft>
                <a:spcPts val="600"/>
              </a:spcAft>
            </a:pPr>
            <a:r>
              <a:rPr lang="fi-FI" sz="1500" dirty="0"/>
              <a:t>Ympäristövaikutusten arviointi kiinteistö- ja rakennusalalla kehittynyt 1990 luvulta lähtien. </a:t>
            </a:r>
          </a:p>
          <a:p>
            <a:pPr>
              <a:lnSpc>
                <a:spcPct val="90000"/>
              </a:lnSpc>
              <a:spcAft>
                <a:spcPts val="600"/>
              </a:spcAft>
            </a:pPr>
            <a:r>
              <a:rPr lang="fi-FI" sz="1500" dirty="0"/>
              <a:t>Maailmanlaajuisesti käytetyin sertifiointijärjestelmä on yhdysvaltalainen LEED. Lisäksi brittiläinen BREEAM on laajasti käytetty erityisesti Euroopassa. </a:t>
            </a:r>
          </a:p>
          <a:p>
            <a:pPr>
              <a:lnSpc>
                <a:spcPct val="90000"/>
              </a:lnSpc>
              <a:spcAft>
                <a:spcPts val="600"/>
              </a:spcAft>
            </a:pPr>
            <a:r>
              <a:rPr lang="fi-FI" sz="1500" dirty="0"/>
              <a:t>Suomessa viimeisin rakennusten luokitusjärjestelmä on RTS ympäristöluokitus, joka on lanseerattu vuonna 2018. </a:t>
            </a:r>
          </a:p>
          <a:p>
            <a:pPr>
              <a:lnSpc>
                <a:spcPct val="90000"/>
              </a:lnSpc>
              <a:spcAft>
                <a:spcPts val="600"/>
              </a:spcAft>
            </a:pPr>
            <a:r>
              <a:rPr lang="fi-FI" sz="1500" dirty="0"/>
              <a:t>Arviointivälineiden keskeisiä tehtäviä ovat: </a:t>
            </a:r>
          </a:p>
          <a:p>
            <a:pPr lvl="1">
              <a:lnSpc>
                <a:spcPct val="90000"/>
              </a:lnSpc>
              <a:spcAft>
                <a:spcPts val="600"/>
              </a:spcAft>
            </a:pPr>
            <a:r>
              <a:rPr lang="fi-FI" sz="1500" dirty="0"/>
              <a:t>Aktivoida kiinteistönomistajia parantamaan rakennustensa ympäristöominaisuuksia</a:t>
            </a:r>
          </a:p>
          <a:p>
            <a:pPr lvl="1">
              <a:lnSpc>
                <a:spcPct val="90000"/>
              </a:lnSpc>
              <a:spcAft>
                <a:spcPts val="600"/>
              </a:spcAft>
            </a:pPr>
            <a:r>
              <a:rPr lang="fi-FI" sz="1500" dirty="0"/>
              <a:t>Toimia ympäristöominaisuuksien ohjauksen välineenä hankkeen suunnittelu- ja rakennusvaiheessa</a:t>
            </a:r>
          </a:p>
          <a:p>
            <a:pPr lvl="1">
              <a:lnSpc>
                <a:spcPct val="90000"/>
              </a:lnSpc>
              <a:spcAft>
                <a:spcPts val="600"/>
              </a:spcAft>
            </a:pPr>
            <a:r>
              <a:rPr lang="fi-FI" sz="1500" dirty="0"/>
              <a:t>Tarjota objektiivista tietoa rakennusten ympäristölaadusta julkisuuteen.</a:t>
            </a:r>
          </a:p>
        </p:txBody>
      </p:sp>
      <p:pic>
        <p:nvPicPr>
          <p:cNvPr id="9" name="Sisällön paikkamerkki 8">
            <a:extLst>
              <a:ext uri="{FF2B5EF4-FFF2-40B4-BE49-F238E27FC236}">
                <a16:creationId xmlns:a16="http://schemas.microsoft.com/office/drawing/2014/main" id="{A37B34ED-354B-48E0-A7B3-AB31BE7335FA}"/>
              </a:ext>
            </a:extLst>
          </p:cNvPr>
          <p:cNvPicPr>
            <a:picLocks noGrp="1" noChangeAspect="1"/>
          </p:cNvPicPr>
          <p:nvPr>
            <p:ph idx="12"/>
          </p:nvPr>
        </p:nvPicPr>
        <p:blipFill>
          <a:blip r:embed="rId2"/>
          <a:stretch>
            <a:fillRect/>
          </a:stretch>
        </p:blipFill>
        <p:spPr>
          <a:xfrm>
            <a:off x="6091238" y="2134173"/>
            <a:ext cx="5446712" cy="3783454"/>
          </a:xfrm>
          <a:prstGeom prst="rect">
            <a:avLst/>
          </a:prstGeom>
          <a:noFill/>
        </p:spPr>
      </p:pic>
      <p:sp>
        <p:nvSpPr>
          <p:cNvPr id="2" name="Päivämäärän paikkamerkki 1">
            <a:extLst>
              <a:ext uri="{FF2B5EF4-FFF2-40B4-BE49-F238E27FC236}">
                <a16:creationId xmlns:a16="http://schemas.microsoft.com/office/drawing/2014/main" id="{12DAC3AB-16A8-4661-9B7D-1FC68C0D636A}"/>
              </a:ext>
            </a:extLst>
          </p:cNvPr>
          <p:cNvSpPr>
            <a:spLocks noGrp="1"/>
          </p:cNvSpPr>
          <p:nvPr>
            <p:ph type="dt" sz="half" idx="13"/>
          </p:nvPr>
        </p:nvSpPr>
        <p:spPr>
          <a:xfrm>
            <a:off x="2423788" y="6359465"/>
            <a:ext cx="2743200" cy="288000"/>
          </a:xfrm>
        </p:spPr>
        <p:txBody>
          <a:bodyPr anchor="ctr">
            <a:normAutofit/>
          </a:bodyPr>
          <a:lstStyle/>
          <a:p>
            <a:pPr>
              <a:spcAft>
                <a:spcPts val="600"/>
              </a:spcAft>
            </a:pPr>
            <a:fld id="{1BB5A3FD-EAF5-4278-BBFC-473E6FA5255E}" type="datetime1">
              <a:rPr lang="fi-FI" smtClean="0"/>
              <a:pPr>
                <a:spcAft>
                  <a:spcPts val="600"/>
                </a:spcAft>
              </a:pPr>
              <a:t>17.12.2021</a:t>
            </a:fld>
            <a:endParaRPr lang="fi-FI"/>
          </a:p>
        </p:txBody>
      </p:sp>
    </p:spTree>
    <p:extLst>
      <p:ext uri="{BB962C8B-B14F-4D97-AF65-F5344CB8AC3E}">
        <p14:creationId xmlns:p14="http://schemas.microsoft.com/office/powerpoint/2010/main" val="28287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816A9C-20AF-4D3B-8BBC-29C384DD7DA2}"/>
              </a:ext>
            </a:extLst>
          </p:cNvPr>
          <p:cNvSpPr>
            <a:spLocks noGrp="1"/>
          </p:cNvSpPr>
          <p:nvPr>
            <p:ph type="title"/>
          </p:nvPr>
        </p:nvSpPr>
        <p:spPr/>
        <p:txBody>
          <a:bodyPr/>
          <a:lstStyle/>
          <a:p>
            <a:r>
              <a:rPr lang="en-US" dirty="0" err="1"/>
              <a:t>Liite</a:t>
            </a:r>
            <a:r>
              <a:rPr lang="en-US" dirty="0"/>
              <a:t> 4. </a:t>
            </a:r>
            <a:r>
              <a:rPr lang="fi-FI" dirty="0"/>
              <a:t>Vertailtavat ympäristöluokitusjärjestelmät</a:t>
            </a:r>
          </a:p>
        </p:txBody>
      </p:sp>
      <p:sp>
        <p:nvSpPr>
          <p:cNvPr id="5" name="Päivämäärän paikkamerkki 4">
            <a:extLst>
              <a:ext uri="{FF2B5EF4-FFF2-40B4-BE49-F238E27FC236}">
                <a16:creationId xmlns:a16="http://schemas.microsoft.com/office/drawing/2014/main" id="{DB0E6014-1325-43F4-87DB-FA9CB367919C}"/>
              </a:ext>
            </a:extLst>
          </p:cNvPr>
          <p:cNvSpPr>
            <a:spLocks noGrp="1"/>
          </p:cNvSpPr>
          <p:nvPr>
            <p:ph type="dt" sz="half" idx="12"/>
          </p:nvPr>
        </p:nvSpPr>
        <p:spPr/>
        <p:txBody>
          <a:bodyPr/>
          <a:lstStyle/>
          <a:p>
            <a:fld id="{3F1A7A7E-3B38-446E-83AB-CF535D16FD0A}" type="datetime1">
              <a:rPr lang="fi-FI" smtClean="0"/>
              <a:t>17.12.2021</a:t>
            </a:fld>
            <a:endParaRPr lang="fi-FI" dirty="0"/>
          </a:p>
        </p:txBody>
      </p:sp>
      <p:grpSp>
        <p:nvGrpSpPr>
          <p:cNvPr id="37" name="Group 4">
            <a:extLst>
              <a:ext uri="{FF2B5EF4-FFF2-40B4-BE49-F238E27FC236}">
                <a16:creationId xmlns:a16="http://schemas.microsoft.com/office/drawing/2014/main" id="{67314B74-3EC3-40DD-AE9E-A8D0C3B7FC40}"/>
              </a:ext>
            </a:extLst>
          </p:cNvPr>
          <p:cNvGrpSpPr/>
          <p:nvPr/>
        </p:nvGrpSpPr>
        <p:grpSpPr>
          <a:xfrm>
            <a:off x="4220322" y="1550334"/>
            <a:ext cx="2856788" cy="4434222"/>
            <a:chOff x="6347275" y="1369496"/>
            <a:chExt cx="2249424" cy="4562375"/>
          </a:xfrm>
        </p:grpSpPr>
        <p:sp>
          <p:nvSpPr>
            <p:cNvPr id="66" name="Freeform: Shape 27">
              <a:extLst>
                <a:ext uri="{FF2B5EF4-FFF2-40B4-BE49-F238E27FC236}">
                  <a16:creationId xmlns:a16="http://schemas.microsoft.com/office/drawing/2014/main" id="{CD2500EB-D6BF-44B0-8F57-D3D272ACBB89}"/>
                </a:ext>
              </a:extLst>
            </p:cNvPr>
            <p:cNvSpPr/>
            <p:nvPr/>
          </p:nvSpPr>
          <p:spPr>
            <a:xfrm>
              <a:off x="6663279" y="3562032"/>
              <a:ext cx="1248944" cy="2053637"/>
            </a:xfrm>
            <a:custGeom>
              <a:avLst/>
              <a:gdLst>
                <a:gd name="connsiteX0" fmla="*/ 133544 w 1248944"/>
                <a:gd name="connsiteY0" fmla="*/ 0 h 2053637"/>
                <a:gd name="connsiteX1" fmla="*/ 1248944 w 1248944"/>
                <a:gd name="connsiteY1" fmla="*/ 1984184 h 2053637"/>
                <a:gd name="connsiteX2" fmla="*/ 44522 w 1248944"/>
                <a:gd name="connsiteY2" fmla="*/ 2052988 h 2053637"/>
                <a:gd name="connsiteX3" fmla="*/ 33168 w 1248944"/>
                <a:gd name="connsiteY3" fmla="*/ 2053637 h 2053637"/>
                <a:gd name="connsiteX4" fmla="*/ 9521 w 1248944"/>
                <a:gd name="connsiteY4" fmla="*/ 2043842 h 2053637"/>
                <a:gd name="connsiteX5" fmla="*/ 0 w 1248944"/>
                <a:gd name="connsiteY5" fmla="*/ 2020855 h 2053637"/>
                <a:gd name="connsiteX6" fmla="*/ 873 w 1248944"/>
                <a:gd name="connsiteY6" fmla="*/ 2007640 h 205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944" h="2053637">
                  <a:moveTo>
                    <a:pt x="133544" y="0"/>
                  </a:moveTo>
                  <a:lnTo>
                    <a:pt x="1248944" y="1984184"/>
                  </a:lnTo>
                  <a:lnTo>
                    <a:pt x="44522" y="2052988"/>
                  </a:lnTo>
                  <a:lnTo>
                    <a:pt x="33168" y="2053637"/>
                  </a:lnTo>
                  <a:lnTo>
                    <a:pt x="9521" y="2043842"/>
                  </a:lnTo>
                  <a:lnTo>
                    <a:pt x="0" y="2020855"/>
                  </a:lnTo>
                  <a:lnTo>
                    <a:pt x="873" y="2007640"/>
                  </a:lnTo>
                  <a:close/>
                </a:path>
              </a:pathLst>
            </a:custGeom>
            <a:solidFill>
              <a:schemeClr val="accent2"/>
            </a:solidFill>
            <a:ln>
              <a:noFill/>
            </a:ln>
            <a:effectLst>
              <a:outerShdw blurRad="63500" dist="520700" dir="8100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67" name="Freeform: Shape 28">
              <a:extLst>
                <a:ext uri="{FF2B5EF4-FFF2-40B4-BE49-F238E27FC236}">
                  <a16:creationId xmlns:a16="http://schemas.microsoft.com/office/drawing/2014/main" id="{53631343-7A4D-4C5D-B1EA-32F59A715FF5}"/>
                </a:ext>
              </a:extLst>
            </p:cNvPr>
            <p:cNvSpPr/>
            <p:nvPr/>
          </p:nvSpPr>
          <p:spPr>
            <a:xfrm>
              <a:off x="6396100" y="4982734"/>
              <a:ext cx="1333189" cy="911654"/>
            </a:xfrm>
            <a:custGeom>
              <a:avLst/>
              <a:gdLst>
                <a:gd name="connsiteX0" fmla="*/ 0 w 1333189"/>
                <a:gd name="connsiteY0" fmla="*/ 0 h 911654"/>
                <a:gd name="connsiteX1" fmla="*/ 1333189 w 1333189"/>
                <a:gd name="connsiteY1" fmla="*/ 0 h 911654"/>
                <a:gd name="connsiteX2" fmla="*/ 1333189 w 1333189"/>
                <a:gd name="connsiteY2" fmla="*/ 911654 h 911654"/>
                <a:gd name="connsiteX3" fmla="*/ 1086117 w 1333189"/>
                <a:gd name="connsiteY3" fmla="*/ 911402 h 911654"/>
                <a:gd name="connsiteX4" fmla="*/ 131110 w 1333189"/>
                <a:gd name="connsiteY4" fmla="*/ 755417 h 911654"/>
                <a:gd name="connsiteX5" fmla="*/ 1940 w 1333189"/>
                <a:gd name="connsiteY5" fmla="*/ 57392 h 91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189" h="911654">
                  <a:moveTo>
                    <a:pt x="0" y="0"/>
                  </a:moveTo>
                  <a:lnTo>
                    <a:pt x="1333189" y="0"/>
                  </a:lnTo>
                  <a:lnTo>
                    <a:pt x="1333189" y="911654"/>
                  </a:lnTo>
                  <a:lnTo>
                    <a:pt x="1086117" y="911402"/>
                  </a:lnTo>
                  <a:cubicBezTo>
                    <a:pt x="746349" y="890363"/>
                    <a:pt x="637565" y="893137"/>
                    <a:pt x="131110" y="755417"/>
                  </a:cubicBezTo>
                  <a:cubicBezTo>
                    <a:pt x="90864" y="573107"/>
                    <a:pt x="19625" y="332455"/>
                    <a:pt x="1940" y="57392"/>
                  </a:cubicBezTo>
                  <a:close/>
                </a:path>
              </a:pathLst>
            </a:custGeom>
            <a:solidFill>
              <a:schemeClr val="bg1"/>
            </a:solidFill>
            <a:ln>
              <a:noFill/>
            </a:ln>
            <a:effectLst>
              <a:outerShdw blurRad="1905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68" name="Rectangle 3">
              <a:extLst>
                <a:ext uri="{FF2B5EF4-FFF2-40B4-BE49-F238E27FC236}">
                  <a16:creationId xmlns:a16="http://schemas.microsoft.com/office/drawing/2014/main" id="{319DDBD6-A940-4A8A-9D9B-6AA958939E88}"/>
                </a:ext>
              </a:extLst>
            </p:cNvPr>
            <p:cNvSpPr/>
            <p:nvPr/>
          </p:nvSpPr>
          <p:spPr>
            <a:xfrm>
              <a:off x="6351757" y="1369496"/>
              <a:ext cx="2244942" cy="4562375"/>
            </a:xfrm>
            <a:custGeom>
              <a:avLst/>
              <a:gdLst>
                <a:gd name="connsiteX0" fmla="*/ 0 w 2242687"/>
                <a:gd name="connsiteY0" fmla="*/ 0 h 4562375"/>
                <a:gd name="connsiteX1" fmla="*/ 2242687 w 2242687"/>
                <a:gd name="connsiteY1" fmla="*/ 0 h 4562375"/>
                <a:gd name="connsiteX2" fmla="*/ 2242687 w 2242687"/>
                <a:gd name="connsiteY2" fmla="*/ 4562375 h 4562375"/>
                <a:gd name="connsiteX3" fmla="*/ 0 w 2242687"/>
                <a:gd name="connsiteY3" fmla="*/ 4562375 h 4562375"/>
                <a:gd name="connsiteX4" fmla="*/ 0 w 2242687"/>
                <a:gd name="connsiteY4" fmla="*/ 0 h 4562375"/>
                <a:gd name="connsiteX0" fmla="*/ 2255 w 2244942"/>
                <a:gd name="connsiteY0" fmla="*/ 0 h 4562375"/>
                <a:gd name="connsiteX1" fmla="*/ 2244942 w 2244942"/>
                <a:gd name="connsiteY1" fmla="*/ 0 h 4562375"/>
                <a:gd name="connsiteX2" fmla="*/ 2244942 w 2244942"/>
                <a:gd name="connsiteY2" fmla="*/ 4562375 h 4562375"/>
                <a:gd name="connsiteX3" fmla="*/ 2255 w 2244942"/>
                <a:gd name="connsiteY3" fmla="*/ 4562375 h 4562375"/>
                <a:gd name="connsiteX4" fmla="*/ 0 w 2244942"/>
                <a:gd name="connsiteY4" fmla="*/ 3587266 h 4562375"/>
                <a:gd name="connsiteX5" fmla="*/ 2255 w 2244942"/>
                <a:gd name="connsiteY5" fmla="*/ 0 h 4562375"/>
                <a:gd name="connsiteX0" fmla="*/ 2255 w 2244942"/>
                <a:gd name="connsiteY0" fmla="*/ 0 h 4562375"/>
                <a:gd name="connsiteX1" fmla="*/ 2244942 w 2244942"/>
                <a:gd name="connsiteY1" fmla="*/ 0 h 4562375"/>
                <a:gd name="connsiteX2" fmla="*/ 2244942 w 2244942"/>
                <a:gd name="connsiteY2" fmla="*/ 4562375 h 4562375"/>
                <a:gd name="connsiteX3" fmla="*/ 1088231 w 2244942"/>
                <a:gd name="connsiteY3" fmla="*/ 4561197 h 4562375"/>
                <a:gd name="connsiteX4" fmla="*/ 2255 w 2244942"/>
                <a:gd name="connsiteY4" fmla="*/ 4562375 h 4562375"/>
                <a:gd name="connsiteX5" fmla="*/ 0 w 2244942"/>
                <a:gd name="connsiteY5" fmla="*/ 3587266 h 4562375"/>
                <a:gd name="connsiteX6" fmla="*/ 2255 w 2244942"/>
                <a:gd name="connsiteY6" fmla="*/ 0 h 4562375"/>
                <a:gd name="connsiteX0" fmla="*/ 2255 w 2244942"/>
                <a:gd name="connsiteY0" fmla="*/ 0 h 4562375"/>
                <a:gd name="connsiteX1" fmla="*/ 2244942 w 2244942"/>
                <a:gd name="connsiteY1" fmla="*/ 0 h 4562375"/>
                <a:gd name="connsiteX2" fmla="*/ 2244942 w 2244942"/>
                <a:gd name="connsiteY2" fmla="*/ 4562375 h 4562375"/>
                <a:gd name="connsiteX3" fmla="*/ 1088231 w 2244942"/>
                <a:gd name="connsiteY3" fmla="*/ 4561197 h 4562375"/>
                <a:gd name="connsiteX4" fmla="*/ 133224 w 2244942"/>
                <a:gd name="connsiteY4" fmla="*/ 4405212 h 4562375"/>
                <a:gd name="connsiteX5" fmla="*/ 0 w 2244942"/>
                <a:gd name="connsiteY5" fmla="*/ 3587266 h 4562375"/>
                <a:gd name="connsiteX6" fmla="*/ 2255 w 2244942"/>
                <a:gd name="connsiteY6" fmla="*/ 0 h 4562375"/>
                <a:gd name="connsiteX0" fmla="*/ 2255 w 2244942"/>
                <a:gd name="connsiteY0" fmla="*/ 0 h 4562375"/>
                <a:gd name="connsiteX1" fmla="*/ 2244942 w 2244942"/>
                <a:gd name="connsiteY1" fmla="*/ 0 h 4562375"/>
                <a:gd name="connsiteX2" fmla="*/ 2244942 w 2244942"/>
                <a:gd name="connsiteY2" fmla="*/ 4562375 h 4562375"/>
                <a:gd name="connsiteX3" fmla="*/ 1088231 w 2244942"/>
                <a:gd name="connsiteY3" fmla="*/ 4561197 h 4562375"/>
                <a:gd name="connsiteX4" fmla="*/ 133224 w 2244942"/>
                <a:gd name="connsiteY4" fmla="*/ 4405212 h 4562375"/>
                <a:gd name="connsiteX5" fmla="*/ 0 w 2244942"/>
                <a:gd name="connsiteY5" fmla="*/ 3587266 h 4562375"/>
                <a:gd name="connsiteX6" fmla="*/ 2255 w 2244942"/>
                <a:gd name="connsiteY6" fmla="*/ 0 h 4562375"/>
                <a:gd name="connsiteX0" fmla="*/ 2255 w 2244942"/>
                <a:gd name="connsiteY0" fmla="*/ 0 h 4562375"/>
                <a:gd name="connsiteX1" fmla="*/ 2244942 w 2244942"/>
                <a:gd name="connsiteY1" fmla="*/ 0 h 4562375"/>
                <a:gd name="connsiteX2" fmla="*/ 2244942 w 2244942"/>
                <a:gd name="connsiteY2" fmla="*/ 4562375 h 4562375"/>
                <a:gd name="connsiteX3" fmla="*/ 1088231 w 2244942"/>
                <a:gd name="connsiteY3" fmla="*/ 4561197 h 4562375"/>
                <a:gd name="connsiteX4" fmla="*/ 133224 w 2244942"/>
                <a:gd name="connsiteY4" fmla="*/ 4405212 h 4562375"/>
                <a:gd name="connsiteX5" fmla="*/ 0 w 2244942"/>
                <a:gd name="connsiteY5" fmla="*/ 3587266 h 4562375"/>
                <a:gd name="connsiteX6" fmla="*/ 2255 w 2244942"/>
                <a:gd name="connsiteY6" fmla="*/ 0 h 4562375"/>
                <a:gd name="connsiteX0" fmla="*/ 2255 w 2244942"/>
                <a:gd name="connsiteY0" fmla="*/ 0 h 4562375"/>
                <a:gd name="connsiteX1" fmla="*/ 2244942 w 2244942"/>
                <a:gd name="connsiteY1" fmla="*/ 0 h 4562375"/>
                <a:gd name="connsiteX2" fmla="*/ 2244942 w 2244942"/>
                <a:gd name="connsiteY2" fmla="*/ 4562375 h 4562375"/>
                <a:gd name="connsiteX3" fmla="*/ 1088231 w 2244942"/>
                <a:gd name="connsiteY3" fmla="*/ 4561197 h 4562375"/>
                <a:gd name="connsiteX4" fmla="*/ 133224 w 2244942"/>
                <a:gd name="connsiteY4" fmla="*/ 4405212 h 4562375"/>
                <a:gd name="connsiteX5" fmla="*/ 0 w 2244942"/>
                <a:gd name="connsiteY5" fmla="*/ 3587266 h 4562375"/>
                <a:gd name="connsiteX6" fmla="*/ 2255 w 2244942"/>
                <a:gd name="connsiteY6" fmla="*/ 0 h 4562375"/>
                <a:gd name="connsiteX0" fmla="*/ 2255 w 2244942"/>
                <a:gd name="connsiteY0" fmla="*/ 0 h 4562375"/>
                <a:gd name="connsiteX1" fmla="*/ 2244942 w 2244942"/>
                <a:gd name="connsiteY1" fmla="*/ 0 h 4562375"/>
                <a:gd name="connsiteX2" fmla="*/ 2244942 w 2244942"/>
                <a:gd name="connsiteY2" fmla="*/ 4562375 h 4562375"/>
                <a:gd name="connsiteX3" fmla="*/ 1088231 w 2244942"/>
                <a:gd name="connsiteY3" fmla="*/ 4561197 h 4562375"/>
                <a:gd name="connsiteX4" fmla="*/ 133224 w 2244942"/>
                <a:gd name="connsiteY4" fmla="*/ 4405212 h 4562375"/>
                <a:gd name="connsiteX5" fmla="*/ 0 w 2244942"/>
                <a:gd name="connsiteY5" fmla="*/ 3587266 h 4562375"/>
                <a:gd name="connsiteX6" fmla="*/ 2255 w 2244942"/>
                <a:gd name="connsiteY6" fmla="*/ 0 h 4562375"/>
                <a:gd name="connsiteX0" fmla="*/ 2255 w 2244942"/>
                <a:gd name="connsiteY0" fmla="*/ 0 h 4562375"/>
                <a:gd name="connsiteX1" fmla="*/ 2244942 w 2244942"/>
                <a:gd name="connsiteY1" fmla="*/ 0 h 4562375"/>
                <a:gd name="connsiteX2" fmla="*/ 2244942 w 2244942"/>
                <a:gd name="connsiteY2" fmla="*/ 4562375 h 4562375"/>
                <a:gd name="connsiteX3" fmla="*/ 1088231 w 2244942"/>
                <a:gd name="connsiteY3" fmla="*/ 4561197 h 4562375"/>
                <a:gd name="connsiteX4" fmla="*/ 133224 w 2244942"/>
                <a:gd name="connsiteY4" fmla="*/ 4405212 h 4562375"/>
                <a:gd name="connsiteX5" fmla="*/ 0 w 2244942"/>
                <a:gd name="connsiteY5" fmla="*/ 3587266 h 4562375"/>
                <a:gd name="connsiteX6" fmla="*/ 2255 w 2244942"/>
                <a:gd name="connsiteY6" fmla="*/ 0 h 45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942" h="4562375">
                  <a:moveTo>
                    <a:pt x="2255" y="0"/>
                  </a:moveTo>
                  <a:lnTo>
                    <a:pt x="2244942" y="0"/>
                  </a:lnTo>
                  <a:lnTo>
                    <a:pt x="2244942" y="4562375"/>
                  </a:lnTo>
                  <a:lnTo>
                    <a:pt x="1088231" y="4561197"/>
                  </a:lnTo>
                  <a:cubicBezTo>
                    <a:pt x="748463" y="4540158"/>
                    <a:pt x="639679" y="4542932"/>
                    <a:pt x="133224" y="4405212"/>
                  </a:cubicBezTo>
                  <a:cubicBezTo>
                    <a:pt x="87228" y="4196857"/>
                    <a:pt x="752" y="3912302"/>
                    <a:pt x="0" y="3587266"/>
                  </a:cubicBezTo>
                  <a:cubicBezTo>
                    <a:pt x="752" y="2391511"/>
                    <a:pt x="1503" y="1195755"/>
                    <a:pt x="2255"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69" name="Freeform: Shape 30">
              <a:extLst>
                <a:ext uri="{FF2B5EF4-FFF2-40B4-BE49-F238E27FC236}">
                  <a16:creationId xmlns:a16="http://schemas.microsoft.com/office/drawing/2014/main" id="{28D3170D-03C9-4300-826F-C124EE42F879}"/>
                </a:ext>
              </a:extLst>
            </p:cNvPr>
            <p:cNvSpPr/>
            <p:nvPr/>
          </p:nvSpPr>
          <p:spPr>
            <a:xfrm>
              <a:off x="6347275" y="1369496"/>
              <a:ext cx="2249424" cy="868495"/>
            </a:xfrm>
            <a:custGeom>
              <a:avLst/>
              <a:gdLst>
                <a:gd name="connsiteX0" fmla="*/ 546 w 2243233"/>
                <a:gd name="connsiteY0" fmla="*/ 0 h 868495"/>
                <a:gd name="connsiteX1" fmla="*/ 2243233 w 2243233"/>
                <a:gd name="connsiteY1" fmla="*/ 0 h 868495"/>
                <a:gd name="connsiteX2" fmla="*/ 2243233 w 2243233"/>
                <a:gd name="connsiteY2" fmla="*/ 868495 h 868495"/>
                <a:gd name="connsiteX3" fmla="*/ 0 w 2243233"/>
                <a:gd name="connsiteY3" fmla="*/ 868495 h 868495"/>
              </a:gdLst>
              <a:ahLst/>
              <a:cxnLst>
                <a:cxn ang="0">
                  <a:pos x="connsiteX0" y="connsiteY0"/>
                </a:cxn>
                <a:cxn ang="0">
                  <a:pos x="connsiteX1" y="connsiteY1"/>
                </a:cxn>
                <a:cxn ang="0">
                  <a:pos x="connsiteX2" y="connsiteY2"/>
                </a:cxn>
                <a:cxn ang="0">
                  <a:pos x="connsiteX3" y="connsiteY3"/>
                </a:cxn>
              </a:cxnLst>
              <a:rect l="l" t="t" r="r" b="b"/>
              <a:pathLst>
                <a:path w="2243233" h="868495">
                  <a:moveTo>
                    <a:pt x="546" y="0"/>
                  </a:moveTo>
                  <a:lnTo>
                    <a:pt x="2243233" y="0"/>
                  </a:lnTo>
                  <a:lnTo>
                    <a:pt x="2243233" y="868495"/>
                  </a:lnTo>
                  <a:lnTo>
                    <a:pt x="0" y="868495"/>
                  </a:lnTo>
                  <a:close/>
                </a:path>
              </a:pathLst>
            </a:cu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dirty="0"/>
                <a:t>BREEAM</a:t>
              </a:r>
              <a:endParaRPr lang="en-US" sz="3600" b="1" dirty="0"/>
            </a:p>
          </p:txBody>
        </p:sp>
        <p:sp>
          <p:nvSpPr>
            <p:cNvPr id="70" name="Freeform: Shape 31">
              <a:extLst>
                <a:ext uri="{FF2B5EF4-FFF2-40B4-BE49-F238E27FC236}">
                  <a16:creationId xmlns:a16="http://schemas.microsoft.com/office/drawing/2014/main" id="{57F4F9AB-7FD2-4B3F-A268-4094AD7252D1}"/>
                </a:ext>
              </a:extLst>
            </p:cNvPr>
            <p:cNvSpPr/>
            <p:nvPr/>
          </p:nvSpPr>
          <p:spPr>
            <a:xfrm>
              <a:off x="6347275" y="2237991"/>
              <a:ext cx="2249424" cy="2352675"/>
            </a:xfrm>
            <a:custGeom>
              <a:avLst/>
              <a:gdLst>
                <a:gd name="connsiteX0" fmla="*/ 546 w 2243233"/>
                <a:gd name="connsiteY0" fmla="*/ 0 h 868495"/>
                <a:gd name="connsiteX1" fmla="*/ 2243233 w 2243233"/>
                <a:gd name="connsiteY1" fmla="*/ 0 h 868495"/>
                <a:gd name="connsiteX2" fmla="*/ 2243233 w 2243233"/>
                <a:gd name="connsiteY2" fmla="*/ 868495 h 868495"/>
                <a:gd name="connsiteX3" fmla="*/ 0 w 2243233"/>
                <a:gd name="connsiteY3" fmla="*/ 868495 h 868495"/>
              </a:gdLst>
              <a:ahLst/>
              <a:cxnLst>
                <a:cxn ang="0">
                  <a:pos x="connsiteX0" y="connsiteY0"/>
                </a:cxn>
                <a:cxn ang="0">
                  <a:pos x="connsiteX1" y="connsiteY1"/>
                </a:cxn>
                <a:cxn ang="0">
                  <a:pos x="connsiteX2" y="connsiteY2"/>
                </a:cxn>
                <a:cxn ang="0">
                  <a:pos x="connsiteX3" y="connsiteY3"/>
                </a:cxn>
              </a:cxnLst>
              <a:rect l="l" t="t" r="r" b="b"/>
              <a:pathLst>
                <a:path w="2243233" h="868495">
                  <a:moveTo>
                    <a:pt x="546" y="0"/>
                  </a:moveTo>
                  <a:lnTo>
                    <a:pt x="2243233" y="0"/>
                  </a:lnTo>
                  <a:lnTo>
                    <a:pt x="2243233" y="868495"/>
                  </a:lnTo>
                  <a:lnTo>
                    <a:pt x="0" y="868495"/>
                  </a:lnTo>
                  <a:close/>
                </a:path>
              </a:pathLst>
            </a:cu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grpSp>
        <p:nvGrpSpPr>
          <p:cNvPr id="38" name="Group 5">
            <a:extLst>
              <a:ext uri="{FF2B5EF4-FFF2-40B4-BE49-F238E27FC236}">
                <a16:creationId xmlns:a16="http://schemas.microsoft.com/office/drawing/2014/main" id="{1C08EA9C-DA0D-4689-87E6-1E43498A39F0}"/>
              </a:ext>
            </a:extLst>
          </p:cNvPr>
          <p:cNvGrpSpPr/>
          <p:nvPr/>
        </p:nvGrpSpPr>
        <p:grpSpPr>
          <a:xfrm>
            <a:off x="7590094" y="1558515"/>
            <a:ext cx="2851096" cy="4389610"/>
            <a:chOff x="9104376" y="1369496"/>
            <a:chExt cx="2249424" cy="4562375"/>
          </a:xfrm>
        </p:grpSpPr>
        <p:sp>
          <p:nvSpPr>
            <p:cNvPr id="57" name="Freeform: Shape 33">
              <a:extLst>
                <a:ext uri="{FF2B5EF4-FFF2-40B4-BE49-F238E27FC236}">
                  <a16:creationId xmlns:a16="http://schemas.microsoft.com/office/drawing/2014/main" id="{2971AE75-3F25-4846-AA10-D2CDDD40FDEE}"/>
                </a:ext>
              </a:extLst>
            </p:cNvPr>
            <p:cNvSpPr/>
            <p:nvPr/>
          </p:nvSpPr>
          <p:spPr>
            <a:xfrm>
              <a:off x="9420380" y="3562032"/>
              <a:ext cx="1248944" cy="2053637"/>
            </a:xfrm>
            <a:custGeom>
              <a:avLst/>
              <a:gdLst>
                <a:gd name="connsiteX0" fmla="*/ 133544 w 1248944"/>
                <a:gd name="connsiteY0" fmla="*/ 0 h 2053637"/>
                <a:gd name="connsiteX1" fmla="*/ 1248944 w 1248944"/>
                <a:gd name="connsiteY1" fmla="*/ 1984184 h 2053637"/>
                <a:gd name="connsiteX2" fmla="*/ 44522 w 1248944"/>
                <a:gd name="connsiteY2" fmla="*/ 2052988 h 2053637"/>
                <a:gd name="connsiteX3" fmla="*/ 33168 w 1248944"/>
                <a:gd name="connsiteY3" fmla="*/ 2053637 h 2053637"/>
                <a:gd name="connsiteX4" fmla="*/ 9521 w 1248944"/>
                <a:gd name="connsiteY4" fmla="*/ 2043842 h 2053637"/>
                <a:gd name="connsiteX5" fmla="*/ 0 w 1248944"/>
                <a:gd name="connsiteY5" fmla="*/ 2020855 h 2053637"/>
                <a:gd name="connsiteX6" fmla="*/ 873 w 1248944"/>
                <a:gd name="connsiteY6" fmla="*/ 2007640 h 205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944" h="2053637">
                  <a:moveTo>
                    <a:pt x="133544" y="0"/>
                  </a:moveTo>
                  <a:lnTo>
                    <a:pt x="1248944" y="1984184"/>
                  </a:lnTo>
                  <a:lnTo>
                    <a:pt x="44522" y="2052988"/>
                  </a:lnTo>
                  <a:lnTo>
                    <a:pt x="33168" y="2053637"/>
                  </a:lnTo>
                  <a:lnTo>
                    <a:pt x="9521" y="2043842"/>
                  </a:lnTo>
                  <a:lnTo>
                    <a:pt x="0" y="2020855"/>
                  </a:lnTo>
                  <a:lnTo>
                    <a:pt x="873" y="2007640"/>
                  </a:lnTo>
                  <a:close/>
                </a:path>
              </a:pathLst>
            </a:custGeom>
            <a:solidFill>
              <a:schemeClr val="accent2"/>
            </a:solidFill>
            <a:ln>
              <a:noFill/>
            </a:ln>
            <a:effectLst>
              <a:outerShdw blurRad="63500" dist="520700" dir="8100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58" name="Freeform: Shape 34">
              <a:extLst>
                <a:ext uri="{FF2B5EF4-FFF2-40B4-BE49-F238E27FC236}">
                  <a16:creationId xmlns:a16="http://schemas.microsoft.com/office/drawing/2014/main" id="{19966838-942E-4229-9B70-BCC2E2E3CA7D}"/>
                </a:ext>
              </a:extLst>
            </p:cNvPr>
            <p:cNvSpPr/>
            <p:nvPr/>
          </p:nvSpPr>
          <p:spPr>
            <a:xfrm>
              <a:off x="9153201" y="4982734"/>
              <a:ext cx="1333189" cy="911654"/>
            </a:xfrm>
            <a:custGeom>
              <a:avLst/>
              <a:gdLst>
                <a:gd name="connsiteX0" fmla="*/ 0 w 1333189"/>
                <a:gd name="connsiteY0" fmla="*/ 0 h 911654"/>
                <a:gd name="connsiteX1" fmla="*/ 1333189 w 1333189"/>
                <a:gd name="connsiteY1" fmla="*/ 0 h 911654"/>
                <a:gd name="connsiteX2" fmla="*/ 1333189 w 1333189"/>
                <a:gd name="connsiteY2" fmla="*/ 911654 h 911654"/>
                <a:gd name="connsiteX3" fmla="*/ 1086117 w 1333189"/>
                <a:gd name="connsiteY3" fmla="*/ 911402 h 911654"/>
                <a:gd name="connsiteX4" fmla="*/ 131110 w 1333189"/>
                <a:gd name="connsiteY4" fmla="*/ 755417 h 911654"/>
                <a:gd name="connsiteX5" fmla="*/ 1940 w 1333189"/>
                <a:gd name="connsiteY5" fmla="*/ 57392 h 91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189" h="911654">
                  <a:moveTo>
                    <a:pt x="0" y="0"/>
                  </a:moveTo>
                  <a:lnTo>
                    <a:pt x="1333189" y="0"/>
                  </a:lnTo>
                  <a:lnTo>
                    <a:pt x="1333189" y="911654"/>
                  </a:lnTo>
                  <a:lnTo>
                    <a:pt x="1086117" y="911402"/>
                  </a:lnTo>
                  <a:cubicBezTo>
                    <a:pt x="746349" y="890363"/>
                    <a:pt x="637565" y="893137"/>
                    <a:pt x="131110" y="755417"/>
                  </a:cubicBezTo>
                  <a:cubicBezTo>
                    <a:pt x="90864" y="573107"/>
                    <a:pt x="19625" y="332455"/>
                    <a:pt x="1940" y="57392"/>
                  </a:cubicBezTo>
                  <a:close/>
                </a:path>
              </a:pathLst>
            </a:custGeom>
            <a:solidFill>
              <a:schemeClr val="bg1"/>
            </a:solidFill>
            <a:ln>
              <a:noFill/>
            </a:ln>
            <a:effectLst>
              <a:outerShdw blurRad="1905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59" name="Rectangle 3">
              <a:extLst>
                <a:ext uri="{FF2B5EF4-FFF2-40B4-BE49-F238E27FC236}">
                  <a16:creationId xmlns:a16="http://schemas.microsoft.com/office/drawing/2014/main" id="{B261E0FD-8813-422B-8140-54723B12C9A3}"/>
                </a:ext>
              </a:extLst>
            </p:cNvPr>
            <p:cNvSpPr/>
            <p:nvPr/>
          </p:nvSpPr>
          <p:spPr>
            <a:xfrm>
              <a:off x="9108858" y="1369496"/>
              <a:ext cx="2244942" cy="4562375"/>
            </a:xfrm>
            <a:custGeom>
              <a:avLst/>
              <a:gdLst>
                <a:gd name="connsiteX0" fmla="*/ 0 w 2242687"/>
                <a:gd name="connsiteY0" fmla="*/ 0 h 4562375"/>
                <a:gd name="connsiteX1" fmla="*/ 2242687 w 2242687"/>
                <a:gd name="connsiteY1" fmla="*/ 0 h 4562375"/>
                <a:gd name="connsiteX2" fmla="*/ 2242687 w 2242687"/>
                <a:gd name="connsiteY2" fmla="*/ 4562375 h 4562375"/>
                <a:gd name="connsiteX3" fmla="*/ 0 w 2242687"/>
                <a:gd name="connsiteY3" fmla="*/ 4562375 h 4562375"/>
                <a:gd name="connsiteX4" fmla="*/ 0 w 2242687"/>
                <a:gd name="connsiteY4" fmla="*/ 0 h 4562375"/>
                <a:gd name="connsiteX0" fmla="*/ 2255 w 2244942"/>
                <a:gd name="connsiteY0" fmla="*/ 0 h 4562375"/>
                <a:gd name="connsiteX1" fmla="*/ 2244942 w 2244942"/>
                <a:gd name="connsiteY1" fmla="*/ 0 h 4562375"/>
                <a:gd name="connsiteX2" fmla="*/ 2244942 w 2244942"/>
                <a:gd name="connsiteY2" fmla="*/ 4562375 h 4562375"/>
                <a:gd name="connsiteX3" fmla="*/ 2255 w 2244942"/>
                <a:gd name="connsiteY3" fmla="*/ 4562375 h 4562375"/>
                <a:gd name="connsiteX4" fmla="*/ 0 w 2244942"/>
                <a:gd name="connsiteY4" fmla="*/ 3587266 h 4562375"/>
                <a:gd name="connsiteX5" fmla="*/ 2255 w 2244942"/>
                <a:gd name="connsiteY5" fmla="*/ 0 h 4562375"/>
                <a:gd name="connsiteX0" fmla="*/ 2255 w 2244942"/>
                <a:gd name="connsiteY0" fmla="*/ 0 h 4562375"/>
                <a:gd name="connsiteX1" fmla="*/ 2244942 w 2244942"/>
                <a:gd name="connsiteY1" fmla="*/ 0 h 4562375"/>
                <a:gd name="connsiteX2" fmla="*/ 2244942 w 2244942"/>
                <a:gd name="connsiteY2" fmla="*/ 4562375 h 4562375"/>
                <a:gd name="connsiteX3" fmla="*/ 1088231 w 2244942"/>
                <a:gd name="connsiteY3" fmla="*/ 4561197 h 4562375"/>
                <a:gd name="connsiteX4" fmla="*/ 2255 w 2244942"/>
                <a:gd name="connsiteY4" fmla="*/ 4562375 h 4562375"/>
                <a:gd name="connsiteX5" fmla="*/ 0 w 2244942"/>
                <a:gd name="connsiteY5" fmla="*/ 3587266 h 4562375"/>
                <a:gd name="connsiteX6" fmla="*/ 2255 w 2244942"/>
                <a:gd name="connsiteY6" fmla="*/ 0 h 4562375"/>
                <a:gd name="connsiteX0" fmla="*/ 2255 w 2244942"/>
                <a:gd name="connsiteY0" fmla="*/ 0 h 4562375"/>
                <a:gd name="connsiteX1" fmla="*/ 2244942 w 2244942"/>
                <a:gd name="connsiteY1" fmla="*/ 0 h 4562375"/>
                <a:gd name="connsiteX2" fmla="*/ 2244942 w 2244942"/>
                <a:gd name="connsiteY2" fmla="*/ 4562375 h 4562375"/>
                <a:gd name="connsiteX3" fmla="*/ 1088231 w 2244942"/>
                <a:gd name="connsiteY3" fmla="*/ 4561197 h 4562375"/>
                <a:gd name="connsiteX4" fmla="*/ 133224 w 2244942"/>
                <a:gd name="connsiteY4" fmla="*/ 4405212 h 4562375"/>
                <a:gd name="connsiteX5" fmla="*/ 0 w 2244942"/>
                <a:gd name="connsiteY5" fmla="*/ 3587266 h 4562375"/>
                <a:gd name="connsiteX6" fmla="*/ 2255 w 2244942"/>
                <a:gd name="connsiteY6" fmla="*/ 0 h 4562375"/>
                <a:gd name="connsiteX0" fmla="*/ 2255 w 2244942"/>
                <a:gd name="connsiteY0" fmla="*/ 0 h 4562375"/>
                <a:gd name="connsiteX1" fmla="*/ 2244942 w 2244942"/>
                <a:gd name="connsiteY1" fmla="*/ 0 h 4562375"/>
                <a:gd name="connsiteX2" fmla="*/ 2244942 w 2244942"/>
                <a:gd name="connsiteY2" fmla="*/ 4562375 h 4562375"/>
                <a:gd name="connsiteX3" fmla="*/ 1088231 w 2244942"/>
                <a:gd name="connsiteY3" fmla="*/ 4561197 h 4562375"/>
                <a:gd name="connsiteX4" fmla="*/ 133224 w 2244942"/>
                <a:gd name="connsiteY4" fmla="*/ 4405212 h 4562375"/>
                <a:gd name="connsiteX5" fmla="*/ 0 w 2244942"/>
                <a:gd name="connsiteY5" fmla="*/ 3587266 h 4562375"/>
                <a:gd name="connsiteX6" fmla="*/ 2255 w 2244942"/>
                <a:gd name="connsiteY6" fmla="*/ 0 h 4562375"/>
                <a:gd name="connsiteX0" fmla="*/ 2255 w 2244942"/>
                <a:gd name="connsiteY0" fmla="*/ 0 h 4562375"/>
                <a:gd name="connsiteX1" fmla="*/ 2244942 w 2244942"/>
                <a:gd name="connsiteY1" fmla="*/ 0 h 4562375"/>
                <a:gd name="connsiteX2" fmla="*/ 2244942 w 2244942"/>
                <a:gd name="connsiteY2" fmla="*/ 4562375 h 4562375"/>
                <a:gd name="connsiteX3" fmla="*/ 1088231 w 2244942"/>
                <a:gd name="connsiteY3" fmla="*/ 4561197 h 4562375"/>
                <a:gd name="connsiteX4" fmla="*/ 133224 w 2244942"/>
                <a:gd name="connsiteY4" fmla="*/ 4405212 h 4562375"/>
                <a:gd name="connsiteX5" fmla="*/ 0 w 2244942"/>
                <a:gd name="connsiteY5" fmla="*/ 3587266 h 4562375"/>
                <a:gd name="connsiteX6" fmla="*/ 2255 w 2244942"/>
                <a:gd name="connsiteY6" fmla="*/ 0 h 4562375"/>
                <a:gd name="connsiteX0" fmla="*/ 2255 w 2244942"/>
                <a:gd name="connsiteY0" fmla="*/ 0 h 4562375"/>
                <a:gd name="connsiteX1" fmla="*/ 2244942 w 2244942"/>
                <a:gd name="connsiteY1" fmla="*/ 0 h 4562375"/>
                <a:gd name="connsiteX2" fmla="*/ 2244942 w 2244942"/>
                <a:gd name="connsiteY2" fmla="*/ 4562375 h 4562375"/>
                <a:gd name="connsiteX3" fmla="*/ 1088231 w 2244942"/>
                <a:gd name="connsiteY3" fmla="*/ 4561197 h 4562375"/>
                <a:gd name="connsiteX4" fmla="*/ 133224 w 2244942"/>
                <a:gd name="connsiteY4" fmla="*/ 4405212 h 4562375"/>
                <a:gd name="connsiteX5" fmla="*/ 0 w 2244942"/>
                <a:gd name="connsiteY5" fmla="*/ 3587266 h 4562375"/>
                <a:gd name="connsiteX6" fmla="*/ 2255 w 2244942"/>
                <a:gd name="connsiteY6" fmla="*/ 0 h 4562375"/>
                <a:gd name="connsiteX0" fmla="*/ 2255 w 2244942"/>
                <a:gd name="connsiteY0" fmla="*/ 0 h 4562375"/>
                <a:gd name="connsiteX1" fmla="*/ 2244942 w 2244942"/>
                <a:gd name="connsiteY1" fmla="*/ 0 h 4562375"/>
                <a:gd name="connsiteX2" fmla="*/ 2244942 w 2244942"/>
                <a:gd name="connsiteY2" fmla="*/ 4562375 h 4562375"/>
                <a:gd name="connsiteX3" fmla="*/ 1088231 w 2244942"/>
                <a:gd name="connsiteY3" fmla="*/ 4561197 h 4562375"/>
                <a:gd name="connsiteX4" fmla="*/ 133224 w 2244942"/>
                <a:gd name="connsiteY4" fmla="*/ 4405212 h 4562375"/>
                <a:gd name="connsiteX5" fmla="*/ 0 w 2244942"/>
                <a:gd name="connsiteY5" fmla="*/ 3587266 h 4562375"/>
                <a:gd name="connsiteX6" fmla="*/ 2255 w 2244942"/>
                <a:gd name="connsiteY6" fmla="*/ 0 h 4562375"/>
                <a:gd name="connsiteX0" fmla="*/ 2255 w 2244942"/>
                <a:gd name="connsiteY0" fmla="*/ 0 h 4562375"/>
                <a:gd name="connsiteX1" fmla="*/ 2244942 w 2244942"/>
                <a:gd name="connsiteY1" fmla="*/ 0 h 4562375"/>
                <a:gd name="connsiteX2" fmla="*/ 2244942 w 2244942"/>
                <a:gd name="connsiteY2" fmla="*/ 4562375 h 4562375"/>
                <a:gd name="connsiteX3" fmla="*/ 1088231 w 2244942"/>
                <a:gd name="connsiteY3" fmla="*/ 4561197 h 4562375"/>
                <a:gd name="connsiteX4" fmla="*/ 133224 w 2244942"/>
                <a:gd name="connsiteY4" fmla="*/ 4405212 h 4562375"/>
                <a:gd name="connsiteX5" fmla="*/ 0 w 2244942"/>
                <a:gd name="connsiteY5" fmla="*/ 3587266 h 4562375"/>
                <a:gd name="connsiteX6" fmla="*/ 2255 w 2244942"/>
                <a:gd name="connsiteY6" fmla="*/ 0 h 45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942" h="4562375">
                  <a:moveTo>
                    <a:pt x="2255" y="0"/>
                  </a:moveTo>
                  <a:lnTo>
                    <a:pt x="2244942" y="0"/>
                  </a:lnTo>
                  <a:lnTo>
                    <a:pt x="2244942" y="4562375"/>
                  </a:lnTo>
                  <a:lnTo>
                    <a:pt x="1088231" y="4561197"/>
                  </a:lnTo>
                  <a:cubicBezTo>
                    <a:pt x="748463" y="4540158"/>
                    <a:pt x="639679" y="4542932"/>
                    <a:pt x="133224" y="4405212"/>
                  </a:cubicBezTo>
                  <a:cubicBezTo>
                    <a:pt x="87228" y="4196857"/>
                    <a:pt x="752" y="3912302"/>
                    <a:pt x="0" y="3587266"/>
                  </a:cubicBezTo>
                  <a:cubicBezTo>
                    <a:pt x="752" y="2391511"/>
                    <a:pt x="1503" y="1195755"/>
                    <a:pt x="2255"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60" name="Freeform: Shape 36">
              <a:extLst>
                <a:ext uri="{FF2B5EF4-FFF2-40B4-BE49-F238E27FC236}">
                  <a16:creationId xmlns:a16="http://schemas.microsoft.com/office/drawing/2014/main" id="{DB09768A-0066-4923-A0DD-DB33A39CEA1C}"/>
                </a:ext>
              </a:extLst>
            </p:cNvPr>
            <p:cNvSpPr/>
            <p:nvPr/>
          </p:nvSpPr>
          <p:spPr>
            <a:xfrm>
              <a:off x="9104376" y="1369496"/>
              <a:ext cx="2249424" cy="868495"/>
            </a:xfrm>
            <a:custGeom>
              <a:avLst/>
              <a:gdLst>
                <a:gd name="connsiteX0" fmla="*/ 546 w 2243233"/>
                <a:gd name="connsiteY0" fmla="*/ 0 h 868495"/>
                <a:gd name="connsiteX1" fmla="*/ 2243233 w 2243233"/>
                <a:gd name="connsiteY1" fmla="*/ 0 h 868495"/>
                <a:gd name="connsiteX2" fmla="*/ 2243233 w 2243233"/>
                <a:gd name="connsiteY2" fmla="*/ 868495 h 868495"/>
                <a:gd name="connsiteX3" fmla="*/ 0 w 2243233"/>
                <a:gd name="connsiteY3" fmla="*/ 868495 h 868495"/>
              </a:gdLst>
              <a:ahLst/>
              <a:cxnLst>
                <a:cxn ang="0">
                  <a:pos x="connsiteX0" y="connsiteY0"/>
                </a:cxn>
                <a:cxn ang="0">
                  <a:pos x="connsiteX1" y="connsiteY1"/>
                </a:cxn>
                <a:cxn ang="0">
                  <a:pos x="connsiteX2" y="connsiteY2"/>
                </a:cxn>
                <a:cxn ang="0">
                  <a:pos x="connsiteX3" y="connsiteY3"/>
                </a:cxn>
              </a:cxnLst>
              <a:rect l="l" t="t" r="r" b="b"/>
              <a:pathLst>
                <a:path w="2243233" h="868495">
                  <a:moveTo>
                    <a:pt x="546" y="0"/>
                  </a:moveTo>
                  <a:lnTo>
                    <a:pt x="2243233" y="0"/>
                  </a:lnTo>
                  <a:lnTo>
                    <a:pt x="2243233" y="868495"/>
                  </a:lnTo>
                  <a:lnTo>
                    <a:pt x="0" y="868495"/>
                  </a:lnTo>
                  <a:close/>
                </a:path>
              </a:pathLst>
            </a:cu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dirty="0"/>
                <a:t>LEED</a:t>
              </a:r>
              <a:endParaRPr lang="en-US" sz="3600" b="1" dirty="0"/>
            </a:p>
          </p:txBody>
        </p:sp>
        <p:sp>
          <p:nvSpPr>
            <p:cNvPr id="61" name="Freeform: Shape 37">
              <a:extLst>
                <a:ext uri="{FF2B5EF4-FFF2-40B4-BE49-F238E27FC236}">
                  <a16:creationId xmlns:a16="http://schemas.microsoft.com/office/drawing/2014/main" id="{0C7848E2-446D-40F4-9D44-9DC46BCA81CD}"/>
                </a:ext>
              </a:extLst>
            </p:cNvPr>
            <p:cNvSpPr/>
            <p:nvPr/>
          </p:nvSpPr>
          <p:spPr>
            <a:xfrm>
              <a:off x="9104376" y="2237991"/>
              <a:ext cx="2249424" cy="2352675"/>
            </a:xfrm>
            <a:custGeom>
              <a:avLst/>
              <a:gdLst>
                <a:gd name="connsiteX0" fmla="*/ 546 w 2243233"/>
                <a:gd name="connsiteY0" fmla="*/ 0 h 868495"/>
                <a:gd name="connsiteX1" fmla="*/ 2243233 w 2243233"/>
                <a:gd name="connsiteY1" fmla="*/ 0 h 868495"/>
                <a:gd name="connsiteX2" fmla="*/ 2243233 w 2243233"/>
                <a:gd name="connsiteY2" fmla="*/ 868495 h 868495"/>
                <a:gd name="connsiteX3" fmla="*/ 0 w 2243233"/>
                <a:gd name="connsiteY3" fmla="*/ 868495 h 868495"/>
              </a:gdLst>
              <a:ahLst/>
              <a:cxnLst>
                <a:cxn ang="0">
                  <a:pos x="connsiteX0" y="connsiteY0"/>
                </a:cxn>
                <a:cxn ang="0">
                  <a:pos x="connsiteX1" y="connsiteY1"/>
                </a:cxn>
                <a:cxn ang="0">
                  <a:pos x="connsiteX2" y="connsiteY2"/>
                </a:cxn>
                <a:cxn ang="0">
                  <a:pos x="connsiteX3" y="connsiteY3"/>
                </a:cxn>
              </a:cxnLst>
              <a:rect l="l" t="t" r="r" b="b"/>
              <a:pathLst>
                <a:path w="2243233" h="868495">
                  <a:moveTo>
                    <a:pt x="546" y="0"/>
                  </a:moveTo>
                  <a:lnTo>
                    <a:pt x="2243233" y="0"/>
                  </a:lnTo>
                  <a:lnTo>
                    <a:pt x="2243233" y="868495"/>
                  </a:lnTo>
                  <a:lnTo>
                    <a:pt x="0" y="868495"/>
                  </a:lnTo>
                  <a:close/>
                </a:path>
              </a:pathLst>
            </a:cu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grpSp>
        <p:nvGrpSpPr>
          <p:cNvPr id="39" name="Group 3">
            <a:extLst>
              <a:ext uri="{FF2B5EF4-FFF2-40B4-BE49-F238E27FC236}">
                <a16:creationId xmlns:a16="http://schemas.microsoft.com/office/drawing/2014/main" id="{59BC389A-6970-4BE7-815D-902222D2429E}"/>
              </a:ext>
            </a:extLst>
          </p:cNvPr>
          <p:cNvGrpSpPr/>
          <p:nvPr/>
        </p:nvGrpSpPr>
        <p:grpSpPr>
          <a:xfrm>
            <a:off x="916386" y="1550333"/>
            <a:ext cx="2856788" cy="4470955"/>
            <a:chOff x="3590173" y="1369496"/>
            <a:chExt cx="2249424" cy="4562375"/>
          </a:xfrm>
        </p:grpSpPr>
        <p:sp>
          <p:nvSpPr>
            <p:cNvPr id="41" name="Freeform: Shape 21">
              <a:extLst>
                <a:ext uri="{FF2B5EF4-FFF2-40B4-BE49-F238E27FC236}">
                  <a16:creationId xmlns:a16="http://schemas.microsoft.com/office/drawing/2014/main" id="{CC84C528-EE80-4783-86F0-4ED2D6C5AFF3}"/>
                </a:ext>
              </a:extLst>
            </p:cNvPr>
            <p:cNvSpPr/>
            <p:nvPr/>
          </p:nvSpPr>
          <p:spPr>
            <a:xfrm>
              <a:off x="3906177" y="3562032"/>
              <a:ext cx="1248944" cy="2053637"/>
            </a:xfrm>
            <a:custGeom>
              <a:avLst/>
              <a:gdLst>
                <a:gd name="connsiteX0" fmla="*/ 133544 w 1248944"/>
                <a:gd name="connsiteY0" fmla="*/ 0 h 2053637"/>
                <a:gd name="connsiteX1" fmla="*/ 1248944 w 1248944"/>
                <a:gd name="connsiteY1" fmla="*/ 1984184 h 2053637"/>
                <a:gd name="connsiteX2" fmla="*/ 44522 w 1248944"/>
                <a:gd name="connsiteY2" fmla="*/ 2052988 h 2053637"/>
                <a:gd name="connsiteX3" fmla="*/ 33168 w 1248944"/>
                <a:gd name="connsiteY3" fmla="*/ 2053637 h 2053637"/>
                <a:gd name="connsiteX4" fmla="*/ 9521 w 1248944"/>
                <a:gd name="connsiteY4" fmla="*/ 2043842 h 2053637"/>
                <a:gd name="connsiteX5" fmla="*/ 0 w 1248944"/>
                <a:gd name="connsiteY5" fmla="*/ 2020855 h 2053637"/>
                <a:gd name="connsiteX6" fmla="*/ 873 w 1248944"/>
                <a:gd name="connsiteY6" fmla="*/ 2007640 h 205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944" h="2053637">
                  <a:moveTo>
                    <a:pt x="133544" y="0"/>
                  </a:moveTo>
                  <a:lnTo>
                    <a:pt x="1248944" y="1984184"/>
                  </a:lnTo>
                  <a:lnTo>
                    <a:pt x="44522" y="2052988"/>
                  </a:lnTo>
                  <a:lnTo>
                    <a:pt x="33168" y="2053637"/>
                  </a:lnTo>
                  <a:lnTo>
                    <a:pt x="9521" y="2043842"/>
                  </a:lnTo>
                  <a:lnTo>
                    <a:pt x="0" y="2020855"/>
                  </a:lnTo>
                  <a:lnTo>
                    <a:pt x="873" y="2007640"/>
                  </a:lnTo>
                  <a:close/>
                </a:path>
              </a:pathLst>
            </a:custGeom>
            <a:solidFill>
              <a:schemeClr val="accent2"/>
            </a:solidFill>
            <a:ln>
              <a:noFill/>
            </a:ln>
            <a:effectLst>
              <a:outerShdw blurRad="63500" dist="520700" dir="8100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43" name="Freeform: Shape 22">
              <a:extLst>
                <a:ext uri="{FF2B5EF4-FFF2-40B4-BE49-F238E27FC236}">
                  <a16:creationId xmlns:a16="http://schemas.microsoft.com/office/drawing/2014/main" id="{9C67DEB6-385D-4F8F-96E1-BA89AF96A35C}"/>
                </a:ext>
              </a:extLst>
            </p:cNvPr>
            <p:cNvSpPr/>
            <p:nvPr/>
          </p:nvSpPr>
          <p:spPr>
            <a:xfrm>
              <a:off x="3638998" y="4982734"/>
              <a:ext cx="1333189" cy="911654"/>
            </a:xfrm>
            <a:custGeom>
              <a:avLst/>
              <a:gdLst>
                <a:gd name="connsiteX0" fmla="*/ 0 w 1333189"/>
                <a:gd name="connsiteY0" fmla="*/ 0 h 911654"/>
                <a:gd name="connsiteX1" fmla="*/ 1333189 w 1333189"/>
                <a:gd name="connsiteY1" fmla="*/ 0 h 911654"/>
                <a:gd name="connsiteX2" fmla="*/ 1333189 w 1333189"/>
                <a:gd name="connsiteY2" fmla="*/ 911654 h 911654"/>
                <a:gd name="connsiteX3" fmla="*/ 1086117 w 1333189"/>
                <a:gd name="connsiteY3" fmla="*/ 911402 h 911654"/>
                <a:gd name="connsiteX4" fmla="*/ 131110 w 1333189"/>
                <a:gd name="connsiteY4" fmla="*/ 755417 h 911654"/>
                <a:gd name="connsiteX5" fmla="*/ 1940 w 1333189"/>
                <a:gd name="connsiteY5" fmla="*/ 57392 h 91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189" h="911654">
                  <a:moveTo>
                    <a:pt x="0" y="0"/>
                  </a:moveTo>
                  <a:lnTo>
                    <a:pt x="1333189" y="0"/>
                  </a:lnTo>
                  <a:lnTo>
                    <a:pt x="1333189" y="911654"/>
                  </a:lnTo>
                  <a:lnTo>
                    <a:pt x="1086117" y="911402"/>
                  </a:lnTo>
                  <a:cubicBezTo>
                    <a:pt x="746349" y="890363"/>
                    <a:pt x="637565" y="893137"/>
                    <a:pt x="131110" y="755417"/>
                  </a:cubicBezTo>
                  <a:cubicBezTo>
                    <a:pt x="90864" y="573107"/>
                    <a:pt x="19625" y="332455"/>
                    <a:pt x="1940" y="57392"/>
                  </a:cubicBezTo>
                  <a:close/>
                </a:path>
              </a:pathLst>
            </a:custGeom>
            <a:solidFill>
              <a:schemeClr val="bg1"/>
            </a:solidFill>
            <a:ln>
              <a:noFill/>
            </a:ln>
            <a:effectLst>
              <a:outerShdw blurRad="1905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47" name="Rectangle 3">
              <a:extLst>
                <a:ext uri="{FF2B5EF4-FFF2-40B4-BE49-F238E27FC236}">
                  <a16:creationId xmlns:a16="http://schemas.microsoft.com/office/drawing/2014/main" id="{F944FC30-2E1B-47FE-B2DF-D93676723FA0}"/>
                </a:ext>
              </a:extLst>
            </p:cNvPr>
            <p:cNvSpPr/>
            <p:nvPr/>
          </p:nvSpPr>
          <p:spPr>
            <a:xfrm>
              <a:off x="3594655" y="1369496"/>
              <a:ext cx="2244942" cy="4562375"/>
            </a:xfrm>
            <a:custGeom>
              <a:avLst/>
              <a:gdLst>
                <a:gd name="connsiteX0" fmla="*/ 0 w 2242687"/>
                <a:gd name="connsiteY0" fmla="*/ 0 h 4562375"/>
                <a:gd name="connsiteX1" fmla="*/ 2242687 w 2242687"/>
                <a:gd name="connsiteY1" fmla="*/ 0 h 4562375"/>
                <a:gd name="connsiteX2" fmla="*/ 2242687 w 2242687"/>
                <a:gd name="connsiteY2" fmla="*/ 4562375 h 4562375"/>
                <a:gd name="connsiteX3" fmla="*/ 0 w 2242687"/>
                <a:gd name="connsiteY3" fmla="*/ 4562375 h 4562375"/>
                <a:gd name="connsiteX4" fmla="*/ 0 w 2242687"/>
                <a:gd name="connsiteY4" fmla="*/ 0 h 4562375"/>
                <a:gd name="connsiteX0" fmla="*/ 2255 w 2244942"/>
                <a:gd name="connsiteY0" fmla="*/ 0 h 4562375"/>
                <a:gd name="connsiteX1" fmla="*/ 2244942 w 2244942"/>
                <a:gd name="connsiteY1" fmla="*/ 0 h 4562375"/>
                <a:gd name="connsiteX2" fmla="*/ 2244942 w 2244942"/>
                <a:gd name="connsiteY2" fmla="*/ 4562375 h 4562375"/>
                <a:gd name="connsiteX3" fmla="*/ 2255 w 2244942"/>
                <a:gd name="connsiteY3" fmla="*/ 4562375 h 4562375"/>
                <a:gd name="connsiteX4" fmla="*/ 0 w 2244942"/>
                <a:gd name="connsiteY4" fmla="*/ 3587266 h 4562375"/>
                <a:gd name="connsiteX5" fmla="*/ 2255 w 2244942"/>
                <a:gd name="connsiteY5" fmla="*/ 0 h 4562375"/>
                <a:gd name="connsiteX0" fmla="*/ 2255 w 2244942"/>
                <a:gd name="connsiteY0" fmla="*/ 0 h 4562375"/>
                <a:gd name="connsiteX1" fmla="*/ 2244942 w 2244942"/>
                <a:gd name="connsiteY1" fmla="*/ 0 h 4562375"/>
                <a:gd name="connsiteX2" fmla="*/ 2244942 w 2244942"/>
                <a:gd name="connsiteY2" fmla="*/ 4562375 h 4562375"/>
                <a:gd name="connsiteX3" fmla="*/ 1088231 w 2244942"/>
                <a:gd name="connsiteY3" fmla="*/ 4561197 h 4562375"/>
                <a:gd name="connsiteX4" fmla="*/ 2255 w 2244942"/>
                <a:gd name="connsiteY4" fmla="*/ 4562375 h 4562375"/>
                <a:gd name="connsiteX5" fmla="*/ 0 w 2244942"/>
                <a:gd name="connsiteY5" fmla="*/ 3587266 h 4562375"/>
                <a:gd name="connsiteX6" fmla="*/ 2255 w 2244942"/>
                <a:gd name="connsiteY6" fmla="*/ 0 h 4562375"/>
                <a:gd name="connsiteX0" fmla="*/ 2255 w 2244942"/>
                <a:gd name="connsiteY0" fmla="*/ 0 h 4562375"/>
                <a:gd name="connsiteX1" fmla="*/ 2244942 w 2244942"/>
                <a:gd name="connsiteY1" fmla="*/ 0 h 4562375"/>
                <a:gd name="connsiteX2" fmla="*/ 2244942 w 2244942"/>
                <a:gd name="connsiteY2" fmla="*/ 4562375 h 4562375"/>
                <a:gd name="connsiteX3" fmla="*/ 1088231 w 2244942"/>
                <a:gd name="connsiteY3" fmla="*/ 4561197 h 4562375"/>
                <a:gd name="connsiteX4" fmla="*/ 133224 w 2244942"/>
                <a:gd name="connsiteY4" fmla="*/ 4405212 h 4562375"/>
                <a:gd name="connsiteX5" fmla="*/ 0 w 2244942"/>
                <a:gd name="connsiteY5" fmla="*/ 3587266 h 4562375"/>
                <a:gd name="connsiteX6" fmla="*/ 2255 w 2244942"/>
                <a:gd name="connsiteY6" fmla="*/ 0 h 4562375"/>
                <a:gd name="connsiteX0" fmla="*/ 2255 w 2244942"/>
                <a:gd name="connsiteY0" fmla="*/ 0 h 4562375"/>
                <a:gd name="connsiteX1" fmla="*/ 2244942 w 2244942"/>
                <a:gd name="connsiteY1" fmla="*/ 0 h 4562375"/>
                <a:gd name="connsiteX2" fmla="*/ 2244942 w 2244942"/>
                <a:gd name="connsiteY2" fmla="*/ 4562375 h 4562375"/>
                <a:gd name="connsiteX3" fmla="*/ 1088231 w 2244942"/>
                <a:gd name="connsiteY3" fmla="*/ 4561197 h 4562375"/>
                <a:gd name="connsiteX4" fmla="*/ 133224 w 2244942"/>
                <a:gd name="connsiteY4" fmla="*/ 4405212 h 4562375"/>
                <a:gd name="connsiteX5" fmla="*/ 0 w 2244942"/>
                <a:gd name="connsiteY5" fmla="*/ 3587266 h 4562375"/>
                <a:gd name="connsiteX6" fmla="*/ 2255 w 2244942"/>
                <a:gd name="connsiteY6" fmla="*/ 0 h 4562375"/>
                <a:gd name="connsiteX0" fmla="*/ 2255 w 2244942"/>
                <a:gd name="connsiteY0" fmla="*/ 0 h 4562375"/>
                <a:gd name="connsiteX1" fmla="*/ 2244942 w 2244942"/>
                <a:gd name="connsiteY1" fmla="*/ 0 h 4562375"/>
                <a:gd name="connsiteX2" fmla="*/ 2244942 w 2244942"/>
                <a:gd name="connsiteY2" fmla="*/ 4562375 h 4562375"/>
                <a:gd name="connsiteX3" fmla="*/ 1088231 w 2244942"/>
                <a:gd name="connsiteY3" fmla="*/ 4561197 h 4562375"/>
                <a:gd name="connsiteX4" fmla="*/ 133224 w 2244942"/>
                <a:gd name="connsiteY4" fmla="*/ 4405212 h 4562375"/>
                <a:gd name="connsiteX5" fmla="*/ 0 w 2244942"/>
                <a:gd name="connsiteY5" fmla="*/ 3587266 h 4562375"/>
                <a:gd name="connsiteX6" fmla="*/ 2255 w 2244942"/>
                <a:gd name="connsiteY6" fmla="*/ 0 h 4562375"/>
                <a:gd name="connsiteX0" fmla="*/ 2255 w 2244942"/>
                <a:gd name="connsiteY0" fmla="*/ 0 h 4562375"/>
                <a:gd name="connsiteX1" fmla="*/ 2244942 w 2244942"/>
                <a:gd name="connsiteY1" fmla="*/ 0 h 4562375"/>
                <a:gd name="connsiteX2" fmla="*/ 2244942 w 2244942"/>
                <a:gd name="connsiteY2" fmla="*/ 4562375 h 4562375"/>
                <a:gd name="connsiteX3" fmla="*/ 1088231 w 2244942"/>
                <a:gd name="connsiteY3" fmla="*/ 4561197 h 4562375"/>
                <a:gd name="connsiteX4" fmla="*/ 133224 w 2244942"/>
                <a:gd name="connsiteY4" fmla="*/ 4405212 h 4562375"/>
                <a:gd name="connsiteX5" fmla="*/ 0 w 2244942"/>
                <a:gd name="connsiteY5" fmla="*/ 3587266 h 4562375"/>
                <a:gd name="connsiteX6" fmla="*/ 2255 w 2244942"/>
                <a:gd name="connsiteY6" fmla="*/ 0 h 4562375"/>
                <a:gd name="connsiteX0" fmla="*/ 2255 w 2244942"/>
                <a:gd name="connsiteY0" fmla="*/ 0 h 4562375"/>
                <a:gd name="connsiteX1" fmla="*/ 2244942 w 2244942"/>
                <a:gd name="connsiteY1" fmla="*/ 0 h 4562375"/>
                <a:gd name="connsiteX2" fmla="*/ 2244942 w 2244942"/>
                <a:gd name="connsiteY2" fmla="*/ 4562375 h 4562375"/>
                <a:gd name="connsiteX3" fmla="*/ 1088231 w 2244942"/>
                <a:gd name="connsiteY3" fmla="*/ 4561197 h 4562375"/>
                <a:gd name="connsiteX4" fmla="*/ 133224 w 2244942"/>
                <a:gd name="connsiteY4" fmla="*/ 4405212 h 4562375"/>
                <a:gd name="connsiteX5" fmla="*/ 0 w 2244942"/>
                <a:gd name="connsiteY5" fmla="*/ 3587266 h 4562375"/>
                <a:gd name="connsiteX6" fmla="*/ 2255 w 2244942"/>
                <a:gd name="connsiteY6" fmla="*/ 0 h 4562375"/>
                <a:gd name="connsiteX0" fmla="*/ 2255 w 2244942"/>
                <a:gd name="connsiteY0" fmla="*/ 0 h 4562375"/>
                <a:gd name="connsiteX1" fmla="*/ 2244942 w 2244942"/>
                <a:gd name="connsiteY1" fmla="*/ 0 h 4562375"/>
                <a:gd name="connsiteX2" fmla="*/ 2244942 w 2244942"/>
                <a:gd name="connsiteY2" fmla="*/ 4562375 h 4562375"/>
                <a:gd name="connsiteX3" fmla="*/ 1088231 w 2244942"/>
                <a:gd name="connsiteY3" fmla="*/ 4561197 h 4562375"/>
                <a:gd name="connsiteX4" fmla="*/ 133224 w 2244942"/>
                <a:gd name="connsiteY4" fmla="*/ 4405212 h 4562375"/>
                <a:gd name="connsiteX5" fmla="*/ 0 w 2244942"/>
                <a:gd name="connsiteY5" fmla="*/ 3587266 h 4562375"/>
                <a:gd name="connsiteX6" fmla="*/ 2255 w 2244942"/>
                <a:gd name="connsiteY6" fmla="*/ 0 h 45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942" h="4562375">
                  <a:moveTo>
                    <a:pt x="2255" y="0"/>
                  </a:moveTo>
                  <a:lnTo>
                    <a:pt x="2244942" y="0"/>
                  </a:lnTo>
                  <a:lnTo>
                    <a:pt x="2244942" y="4562375"/>
                  </a:lnTo>
                  <a:lnTo>
                    <a:pt x="1088231" y="4561197"/>
                  </a:lnTo>
                  <a:cubicBezTo>
                    <a:pt x="748463" y="4540158"/>
                    <a:pt x="639679" y="4542932"/>
                    <a:pt x="133224" y="4405212"/>
                  </a:cubicBezTo>
                  <a:cubicBezTo>
                    <a:pt x="87228" y="4196857"/>
                    <a:pt x="752" y="3912302"/>
                    <a:pt x="0" y="3587266"/>
                  </a:cubicBezTo>
                  <a:cubicBezTo>
                    <a:pt x="752" y="2391511"/>
                    <a:pt x="1503" y="1195755"/>
                    <a:pt x="2255"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48" name="Freeform: Shape 24">
              <a:extLst>
                <a:ext uri="{FF2B5EF4-FFF2-40B4-BE49-F238E27FC236}">
                  <a16:creationId xmlns:a16="http://schemas.microsoft.com/office/drawing/2014/main" id="{CFA79200-32F7-4B92-9EAC-9600319D69AC}"/>
                </a:ext>
              </a:extLst>
            </p:cNvPr>
            <p:cNvSpPr/>
            <p:nvPr/>
          </p:nvSpPr>
          <p:spPr>
            <a:xfrm>
              <a:off x="3590173" y="1369496"/>
              <a:ext cx="2249424" cy="868495"/>
            </a:xfrm>
            <a:custGeom>
              <a:avLst/>
              <a:gdLst>
                <a:gd name="connsiteX0" fmla="*/ 546 w 2243233"/>
                <a:gd name="connsiteY0" fmla="*/ 0 h 868495"/>
                <a:gd name="connsiteX1" fmla="*/ 2243233 w 2243233"/>
                <a:gd name="connsiteY1" fmla="*/ 0 h 868495"/>
                <a:gd name="connsiteX2" fmla="*/ 2243233 w 2243233"/>
                <a:gd name="connsiteY2" fmla="*/ 868495 h 868495"/>
                <a:gd name="connsiteX3" fmla="*/ 0 w 2243233"/>
                <a:gd name="connsiteY3" fmla="*/ 868495 h 868495"/>
              </a:gdLst>
              <a:ahLst/>
              <a:cxnLst>
                <a:cxn ang="0">
                  <a:pos x="connsiteX0" y="connsiteY0"/>
                </a:cxn>
                <a:cxn ang="0">
                  <a:pos x="connsiteX1" y="connsiteY1"/>
                </a:cxn>
                <a:cxn ang="0">
                  <a:pos x="connsiteX2" y="connsiteY2"/>
                </a:cxn>
                <a:cxn ang="0">
                  <a:pos x="connsiteX3" y="connsiteY3"/>
                </a:cxn>
              </a:cxnLst>
              <a:rect l="l" t="t" r="r" b="b"/>
              <a:pathLst>
                <a:path w="2243233" h="868495">
                  <a:moveTo>
                    <a:pt x="546" y="0"/>
                  </a:moveTo>
                  <a:lnTo>
                    <a:pt x="2243233" y="0"/>
                  </a:lnTo>
                  <a:lnTo>
                    <a:pt x="2243233" y="868495"/>
                  </a:lnTo>
                  <a:lnTo>
                    <a:pt x="0" y="868495"/>
                  </a:lnTo>
                  <a:close/>
                </a:path>
              </a:pathLst>
            </a:cu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dirty="0"/>
                <a:t>RTS</a:t>
              </a:r>
              <a:endParaRPr lang="en-US" sz="3600" b="1" dirty="0"/>
            </a:p>
          </p:txBody>
        </p:sp>
        <p:sp>
          <p:nvSpPr>
            <p:cNvPr id="49" name="Freeform: Shape 25">
              <a:extLst>
                <a:ext uri="{FF2B5EF4-FFF2-40B4-BE49-F238E27FC236}">
                  <a16:creationId xmlns:a16="http://schemas.microsoft.com/office/drawing/2014/main" id="{6DCC88D6-24DC-44DF-BC9E-99CFDD7A68D8}"/>
                </a:ext>
              </a:extLst>
            </p:cNvPr>
            <p:cNvSpPr/>
            <p:nvPr/>
          </p:nvSpPr>
          <p:spPr>
            <a:xfrm>
              <a:off x="3590173" y="2237991"/>
              <a:ext cx="2249424" cy="2352675"/>
            </a:xfrm>
            <a:custGeom>
              <a:avLst/>
              <a:gdLst>
                <a:gd name="connsiteX0" fmla="*/ 546 w 2243233"/>
                <a:gd name="connsiteY0" fmla="*/ 0 h 868495"/>
                <a:gd name="connsiteX1" fmla="*/ 2243233 w 2243233"/>
                <a:gd name="connsiteY1" fmla="*/ 0 h 868495"/>
                <a:gd name="connsiteX2" fmla="*/ 2243233 w 2243233"/>
                <a:gd name="connsiteY2" fmla="*/ 868495 h 868495"/>
                <a:gd name="connsiteX3" fmla="*/ 0 w 2243233"/>
                <a:gd name="connsiteY3" fmla="*/ 868495 h 868495"/>
              </a:gdLst>
              <a:ahLst/>
              <a:cxnLst>
                <a:cxn ang="0">
                  <a:pos x="connsiteX0" y="connsiteY0"/>
                </a:cxn>
                <a:cxn ang="0">
                  <a:pos x="connsiteX1" y="connsiteY1"/>
                </a:cxn>
                <a:cxn ang="0">
                  <a:pos x="connsiteX2" y="connsiteY2"/>
                </a:cxn>
                <a:cxn ang="0">
                  <a:pos x="connsiteX3" y="connsiteY3"/>
                </a:cxn>
              </a:cxnLst>
              <a:rect l="l" t="t" r="r" b="b"/>
              <a:pathLst>
                <a:path w="2243233" h="868495">
                  <a:moveTo>
                    <a:pt x="546" y="0"/>
                  </a:moveTo>
                  <a:lnTo>
                    <a:pt x="2243233" y="0"/>
                  </a:lnTo>
                  <a:lnTo>
                    <a:pt x="2243233" y="868495"/>
                  </a:lnTo>
                  <a:lnTo>
                    <a:pt x="0" y="868495"/>
                  </a:lnTo>
                  <a:close/>
                </a:path>
              </a:pathLst>
            </a:cu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sp>
          <p:nvSpPr>
            <p:cNvPr id="56" name="TextBox 48">
              <a:extLst>
                <a:ext uri="{FF2B5EF4-FFF2-40B4-BE49-F238E27FC236}">
                  <a16:creationId xmlns:a16="http://schemas.microsoft.com/office/drawing/2014/main" id="{E9943B4D-EA90-490C-97BB-CC43C2F7D862}"/>
                </a:ext>
              </a:extLst>
            </p:cNvPr>
            <p:cNvSpPr txBox="1"/>
            <p:nvPr/>
          </p:nvSpPr>
          <p:spPr>
            <a:xfrm>
              <a:off x="3617600" y="2246946"/>
              <a:ext cx="2094913" cy="3109291"/>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fi-FI" sz="1600" dirty="0">
                  <a:solidFill>
                    <a:schemeClr val="tx1">
                      <a:lumMod val="65000"/>
                      <a:lumOff val="35000"/>
                    </a:schemeClr>
                  </a:solidFill>
                </a:rPr>
                <a:t>Rakennustietosäätiön hallinnoima suomalainen ympäristöluokitus, lanseerattu vuonna 2018</a:t>
              </a:r>
            </a:p>
            <a:p>
              <a:pPr marL="171450" indent="-171450">
                <a:buFont typeface="Arial" panose="020B0604020202020204" pitchFamily="34" charset="0"/>
                <a:buChar char="•"/>
              </a:pPr>
              <a:r>
                <a:rPr lang="fi-FI" sz="1600" dirty="0">
                  <a:solidFill>
                    <a:schemeClr val="tx1">
                      <a:lumMod val="65000"/>
                      <a:lumOff val="35000"/>
                    </a:schemeClr>
                  </a:solidFill>
                </a:rPr>
                <a:t>Soveltuu uudis-, peruskorjaus-, ja tilamuutoshankkeille</a:t>
              </a:r>
            </a:p>
            <a:p>
              <a:pPr marL="171450" indent="-171450">
                <a:buFont typeface="Arial" panose="020B0604020202020204" pitchFamily="34" charset="0"/>
                <a:buChar char="•"/>
              </a:pPr>
              <a:r>
                <a:rPr lang="fi-FI" sz="1600" dirty="0">
                  <a:solidFill>
                    <a:schemeClr val="tx1">
                      <a:lumMod val="65000"/>
                      <a:lumOff val="35000"/>
                    </a:schemeClr>
                  </a:solidFill>
                </a:rPr>
                <a:t>Kokoaa yhteen suomalaisen rakentamisen parhaat käytännöt</a:t>
              </a:r>
            </a:p>
            <a:p>
              <a:pPr marL="171450" indent="-171450">
                <a:buFont typeface="Arial" panose="020B0604020202020204" pitchFamily="34" charset="0"/>
                <a:buChar char="•"/>
              </a:pPr>
              <a:r>
                <a:rPr lang="fi-FI" sz="1600" dirty="0">
                  <a:solidFill>
                    <a:schemeClr val="tx1">
                      <a:lumMod val="65000"/>
                      <a:lumOff val="35000"/>
                    </a:schemeClr>
                  </a:solidFill>
                </a:rPr>
                <a:t>Eurooppalaiset/suomalaiset standardit ja ohjeet</a:t>
              </a:r>
            </a:p>
          </p:txBody>
        </p:sp>
      </p:grpSp>
      <p:sp>
        <p:nvSpPr>
          <p:cNvPr id="75" name="TextBox 48">
            <a:extLst>
              <a:ext uri="{FF2B5EF4-FFF2-40B4-BE49-F238E27FC236}">
                <a16:creationId xmlns:a16="http://schemas.microsoft.com/office/drawing/2014/main" id="{74778570-4E27-435C-843E-E0DFD7B38300}"/>
              </a:ext>
            </a:extLst>
          </p:cNvPr>
          <p:cNvSpPr txBox="1"/>
          <p:nvPr/>
        </p:nvSpPr>
        <p:spPr>
          <a:xfrm>
            <a:off x="4411270" y="2469218"/>
            <a:ext cx="2493453" cy="2800767"/>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fi-FI" sz="1600" dirty="0">
                <a:solidFill>
                  <a:schemeClr val="tx1">
                    <a:lumMod val="65000"/>
                    <a:lumOff val="35000"/>
                  </a:schemeClr>
                </a:solidFill>
              </a:rPr>
              <a:t>BREEAM = Building </a:t>
            </a:r>
            <a:r>
              <a:rPr lang="fi-FI" sz="1600" dirty="0" err="1">
                <a:solidFill>
                  <a:schemeClr val="tx1">
                    <a:lumMod val="65000"/>
                    <a:lumOff val="35000"/>
                  </a:schemeClr>
                </a:solidFill>
              </a:rPr>
              <a:t>Research</a:t>
            </a:r>
            <a:r>
              <a:rPr lang="fi-FI" sz="1600" dirty="0">
                <a:solidFill>
                  <a:schemeClr val="tx1">
                    <a:lumMod val="65000"/>
                    <a:lumOff val="35000"/>
                  </a:schemeClr>
                </a:solidFill>
              </a:rPr>
              <a:t> Establishment </a:t>
            </a:r>
            <a:r>
              <a:rPr lang="fi-FI" sz="1600" dirty="0" err="1">
                <a:solidFill>
                  <a:schemeClr val="tx1">
                    <a:lumMod val="65000"/>
                    <a:lumOff val="35000"/>
                  </a:schemeClr>
                </a:solidFill>
              </a:rPr>
              <a:t>Environmental</a:t>
            </a:r>
            <a:r>
              <a:rPr lang="fi-FI" sz="1600" dirty="0">
                <a:solidFill>
                  <a:schemeClr val="tx1">
                    <a:lumMod val="65000"/>
                    <a:lumOff val="35000"/>
                  </a:schemeClr>
                </a:solidFill>
              </a:rPr>
              <a:t> </a:t>
            </a:r>
            <a:r>
              <a:rPr lang="fi-FI" sz="1600" dirty="0" err="1">
                <a:solidFill>
                  <a:schemeClr val="tx1">
                    <a:lumMod val="65000"/>
                    <a:lumOff val="35000"/>
                  </a:schemeClr>
                </a:solidFill>
              </a:rPr>
              <a:t>Assessment</a:t>
            </a:r>
            <a:r>
              <a:rPr lang="fi-FI" sz="1600" dirty="0">
                <a:solidFill>
                  <a:schemeClr val="tx1">
                    <a:lumMod val="65000"/>
                    <a:lumOff val="35000"/>
                  </a:schemeClr>
                </a:solidFill>
              </a:rPr>
              <a:t> Method</a:t>
            </a:r>
          </a:p>
          <a:p>
            <a:pPr marL="171450" indent="-171450">
              <a:buFont typeface="Arial" panose="020B0604020202020204" pitchFamily="34" charset="0"/>
              <a:buChar char="•"/>
            </a:pPr>
            <a:r>
              <a:rPr lang="fi-FI" sz="1600" dirty="0">
                <a:solidFill>
                  <a:schemeClr val="tx1">
                    <a:lumMod val="65000"/>
                    <a:lumOff val="35000"/>
                  </a:schemeClr>
                </a:solidFill>
              </a:rPr>
              <a:t>Kehitetty Englannissa 1990</a:t>
            </a:r>
          </a:p>
          <a:p>
            <a:pPr marL="171450" indent="-171450">
              <a:buFont typeface="Arial" panose="020B0604020202020204" pitchFamily="34" charset="0"/>
              <a:buChar char="•"/>
            </a:pPr>
            <a:r>
              <a:rPr lang="fi-FI" sz="1600" dirty="0">
                <a:solidFill>
                  <a:schemeClr val="tx1">
                    <a:lumMod val="65000"/>
                    <a:lumOff val="35000"/>
                  </a:schemeClr>
                </a:solidFill>
              </a:rPr>
              <a:t>Soveltuu peruskorjauksille</a:t>
            </a:r>
          </a:p>
          <a:p>
            <a:pPr marL="171450" indent="-171450">
              <a:buFont typeface="Arial" panose="020B0604020202020204" pitchFamily="34" charset="0"/>
              <a:buChar char="•"/>
            </a:pPr>
            <a:r>
              <a:rPr lang="fi-FI" sz="1600" dirty="0">
                <a:solidFill>
                  <a:schemeClr val="tx1">
                    <a:lumMod val="65000"/>
                    <a:lumOff val="35000"/>
                  </a:schemeClr>
                </a:solidFill>
              </a:rPr>
              <a:t>Kansainvälisesti tunnettu ympäristösertifikaatti</a:t>
            </a:r>
          </a:p>
          <a:p>
            <a:pPr marL="171450" indent="-171450">
              <a:buFont typeface="Arial" panose="020B0604020202020204" pitchFamily="34" charset="0"/>
              <a:buChar char="•"/>
            </a:pPr>
            <a:r>
              <a:rPr lang="fi-FI" sz="1600" dirty="0">
                <a:solidFill>
                  <a:schemeClr val="tx1">
                    <a:lumMod val="65000"/>
                    <a:lumOff val="35000"/>
                  </a:schemeClr>
                </a:solidFill>
              </a:rPr>
              <a:t>Eurooppalaiset/brittiläiset standardit ja ohjeet</a:t>
            </a:r>
          </a:p>
          <a:p>
            <a:pPr marL="171450" indent="-171450">
              <a:buFont typeface="Arial" panose="020B0604020202020204" pitchFamily="34" charset="0"/>
              <a:buChar char="•"/>
            </a:pPr>
            <a:endParaRPr lang="fi-FI" sz="1600" dirty="0">
              <a:solidFill>
                <a:schemeClr val="tx1">
                  <a:lumMod val="65000"/>
                  <a:lumOff val="35000"/>
                </a:schemeClr>
              </a:solidFill>
            </a:endParaRPr>
          </a:p>
        </p:txBody>
      </p:sp>
      <p:sp>
        <p:nvSpPr>
          <p:cNvPr id="76" name="TextBox 48">
            <a:extLst>
              <a:ext uri="{FF2B5EF4-FFF2-40B4-BE49-F238E27FC236}">
                <a16:creationId xmlns:a16="http://schemas.microsoft.com/office/drawing/2014/main" id="{E1981148-5F30-4DB9-916B-E9F5DFDC04C9}"/>
              </a:ext>
            </a:extLst>
          </p:cNvPr>
          <p:cNvSpPr txBox="1"/>
          <p:nvPr/>
        </p:nvSpPr>
        <p:spPr>
          <a:xfrm>
            <a:off x="7651979" y="2431337"/>
            <a:ext cx="2789211" cy="2308324"/>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fi-FI" sz="1600" dirty="0">
                <a:solidFill>
                  <a:schemeClr val="tx1">
                    <a:lumMod val="65000"/>
                    <a:lumOff val="35000"/>
                  </a:schemeClr>
                </a:solidFill>
              </a:rPr>
              <a:t>LEED = </a:t>
            </a:r>
            <a:r>
              <a:rPr lang="fi-FI" sz="1600" dirty="0" err="1">
                <a:solidFill>
                  <a:schemeClr val="tx1">
                    <a:lumMod val="65000"/>
                    <a:lumOff val="35000"/>
                  </a:schemeClr>
                </a:solidFill>
              </a:rPr>
              <a:t>Leadership</a:t>
            </a:r>
            <a:r>
              <a:rPr lang="fi-FI" sz="1600" dirty="0">
                <a:solidFill>
                  <a:schemeClr val="tx1">
                    <a:lumMod val="65000"/>
                    <a:lumOff val="35000"/>
                  </a:schemeClr>
                </a:solidFill>
              </a:rPr>
              <a:t> in Energy and </a:t>
            </a:r>
            <a:r>
              <a:rPr lang="fi-FI" sz="1600" dirty="0" err="1">
                <a:solidFill>
                  <a:schemeClr val="tx1">
                    <a:lumMod val="65000"/>
                    <a:lumOff val="35000"/>
                  </a:schemeClr>
                </a:solidFill>
              </a:rPr>
              <a:t>Environmental</a:t>
            </a:r>
            <a:r>
              <a:rPr lang="fi-FI" sz="1600" dirty="0">
                <a:solidFill>
                  <a:schemeClr val="tx1">
                    <a:lumMod val="65000"/>
                    <a:lumOff val="35000"/>
                  </a:schemeClr>
                </a:solidFill>
              </a:rPr>
              <a:t> Design</a:t>
            </a:r>
          </a:p>
          <a:p>
            <a:pPr marL="171450" indent="-171450">
              <a:buFont typeface="Arial" panose="020B0604020202020204" pitchFamily="34" charset="0"/>
              <a:buChar char="•"/>
            </a:pPr>
            <a:r>
              <a:rPr lang="fi-FI" sz="1600" dirty="0">
                <a:solidFill>
                  <a:schemeClr val="tx1">
                    <a:lumMod val="65000"/>
                    <a:lumOff val="35000"/>
                  </a:schemeClr>
                </a:solidFill>
              </a:rPr>
              <a:t>Ensimmäinen versio kehitetty Yhdysvalloissa 1998</a:t>
            </a:r>
          </a:p>
          <a:p>
            <a:pPr marL="171450" indent="-171450">
              <a:buFont typeface="Arial" panose="020B0604020202020204" pitchFamily="34" charset="0"/>
              <a:buChar char="•"/>
            </a:pPr>
            <a:r>
              <a:rPr lang="fi-FI" sz="1600" dirty="0">
                <a:solidFill>
                  <a:schemeClr val="tx1">
                    <a:lumMod val="65000"/>
                    <a:lumOff val="35000"/>
                  </a:schemeClr>
                </a:solidFill>
              </a:rPr>
              <a:t>Soveltuu peruskorjauksille</a:t>
            </a:r>
          </a:p>
          <a:p>
            <a:pPr marL="171450" indent="-171450">
              <a:buFont typeface="Arial" panose="020B0604020202020204" pitchFamily="34" charset="0"/>
              <a:buChar char="•"/>
            </a:pPr>
            <a:r>
              <a:rPr lang="fi-FI" sz="1600" dirty="0">
                <a:solidFill>
                  <a:schemeClr val="tx1">
                    <a:lumMod val="65000"/>
                    <a:lumOff val="35000"/>
                  </a:schemeClr>
                </a:solidFill>
              </a:rPr>
              <a:t>Kansainvälisesti tunnetuin ympäristösertifikaatti</a:t>
            </a:r>
          </a:p>
          <a:p>
            <a:pPr marL="171450" indent="-171450">
              <a:buFont typeface="Arial" panose="020B0604020202020204" pitchFamily="34" charset="0"/>
              <a:buChar char="•"/>
            </a:pPr>
            <a:r>
              <a:rPr lang="fi-FI" sz="1600" dirty="0">
                <a:solidFill>
                  <a:schemeClr val="tx1">
                    <a:lumMod val="65000"/>
                    <a:lumOff val="35000"/>
                  </a:schemeClr>
                </a:solidFill>
              </a:rPr>
              <a:t>Amerikkalaiset standardit ja ohjeet</a:t>
            </a:r>
          </a:p>
        </p:txBody>
      </p:sp>
      <p:pic>
        <p:nvPicPr>
          <p:cNvPr id="25" name="Kuva 24">
            <a:extLst>
              <a:ext uri="{FF2B5EF4-FFF2-40B4-BE49-F238E27FC236}">
                <a16:creationId xmlns:a16="http://schemas.microsoft.com/office/drawing/2014/main" id="{4D56707B-F01C-4D0A-B591-F74F5E7096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2261" y="5375256"/>
            <a:ext cx="902286" cy="784734"/>
          </a:xfrm>
          <a:prstGeom prst="rect">
            <a:avLst/>
          </a:prstGeom>
        </p:spPr>
      </p:pic>
      <p:pic>
        <p:nvPicPr>
          <p:cNvPr id="26" name="Kuva 25">
            <a:extLst>
              <a:ext uri="{FF2B5EF4-FFF2-40B4-BE49-F238E27FC236}">
                <a16:creationId xmlns:a16="http://schemas.microsoft.com/office/drawing/2014/main" id="{022198C4-7069-46E2-8AC8-364814C3C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4231" y="5532636"/>
            <a:ext cx="1566431" cy="365464"/>
          </a:xfrm>
          <a:prstGeom prst="rect">
            <a:avLst/>
          </a:prstGeom>
        </p:spPr>
      </p:pic>
      <p:pic>
        <p:nvPicPr>
          <p:cNvPr id="27" name="Kuva 26">
            <a:extLst>
              <a:ext uri="{FF2B5EF4-FFF2-40B4-BE49-F238E27FC236}">
                <a16:creationId xmlns:a16="http://schemas.microsoft.com/office/drawing/2014/main" id="{CC2AC5D0-97DA-4651-BEEE-07F39B329E46}"/>
              </a:ext>
            </a:extLst>
          </p:cNvPr>
          <p:cNvPicPr>
            <a:picLocks noChangeAspect="1"/>
          </p:cNvPicPr>
          <p:nvPr/>
        </p:nvPicPr>
        <p:blipFill>
          <a:blip r:embed="rId4"/>
          <a:stretch>
            <a:fillRect/>
          </a:stretch>
        </p:blipFill>
        <p:spPr>
          <a:xfrm>
            <a:off x="2869739" y="5412087"/>
            <a:ext cx="902286" cy="871804"/>
          </a:xfrm>
          <a:prstGeom prst="rect">
            <a:avLst/>
          </a:prstGeom>
        </p:spPr>
      </p:pic>
    </p:spTree>
    <p:extLst>
      <p:ext uri="{BB962C8B-B14F-4D97-AF65-F5344CB8AC3E}">
        <p14:creationId xmlns:p14="http://schemas.microsoft.com/office/powerpoint/2010/main" val="10103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7113AB-F7B1-4CD3-9E92-4B78F1C5C474}"/>
              </a:ext>
            </a:extLst>
          </p:cNvPr>
          <p:cNvSpPr>
            <a:spLocks noGrp="1"/>
          </p:cNvSpPr>
          <p:nvPr>
            <p:ph type="title"/>
          </p:nvPr>
        </p:nvSpPr>
        <p:spPr/>
        <p:txBody>
          <a:bodyPr/>
          <a:lstStyle/>
          <a:p>
            <a:r>
              <a:rPr lang="fi-FI" dirty="0"/>
              <a:t>Alueen energiankulutus</a:t>
            </a:r>
          </a:p>
        </p:txBody>
      </p:sp>
      <p:sp>
        <p:nvSpPr>
          <p:cNvPr id="3" name="Tekstin paikkamerkki 2">
            <a:extLst>
              <a:ext uri="{FF2B5EF4-FFF2-40B4-BE49-F238E27FC236}">
                <a16:creationId xmlns:a16="http://schemas.microsoft.com/office/drawing/2014/main" id="{82A7D88B-6C6B-4A73-AE88-B15C94FAB1A3}"/>
              </a:ext>
            </a:extLst>
          </p:cNvPr>
          <p:cNvSpPr>
            <a:spLocks noGrp="1"/>
          </p:cNvSpPr>
          <p:nvPr>
            <p:ph type="body" sz="quarter" idx="15"/>
          </p:nvPr>
        </p:nvSpPr>
        <p:spPr/>
        <p:txBody>
          <a:bodyPr/>
          <a:lstStyle/>
          <a:p>
            <a:r>
              <a:rPr lang="fi-FI" dirty="0"/>
              <a:t>Puukerrostalot – esimerkkikohde</a:t>
            </a:r>
          </a:p>
        </p:txBody>
      </p:sp>
      <p:sp>
        <p:nvSpPr>
          <p:cNvPr id="4" name="Sisällön paikkamerkki 3">
            <a:extLst>
              <a:ext uri="{FF2B5EF4-FFF2-40B4-BE49-F238E27FC236}">
                <a16:creationId xmlns:a16="http://schemas.microsoft.com/office/drawing/2014/main" id="{3D8111CF-6C06-4ADC-B309-BB15AFE1C4BD}"/>
              </a:ext>
            </a:extLst>
          </p:cNvPr>
          <p:cNvSpPr>
            <a:spLocks noGrp="1"/>
          </p:cNvSpPr>
          <p:nvPr>
            <p:ph sz="quarter" idx="13"/>
          </p:nvPr>
        </p:nvSpPr>
        <p:spPr>
          <a:xfrm>
            <a:off x="706438" y="2132013"/>
            <a:ext cx="4597474" cy="1873051"/>
          </a:xfrm>
        </p:spPr>
        <p:txBody>
          <a:bodyPr/>
          <a:lstStyle/>
          <a:p>
            <a:pPr>
              <a:spcAft>
                <a:spcPts val="600"/>
              </a:spcAft>
            </a:pPr>
            <a:r>
              <a:rPr lang="fi-FI" sz="1200" dirty="0"/>
              <a:t>1700 kem2 puukerrostalon lämmitys- ja jäähdytysenergian tuntitason kulutukset sekä laskennalliset huipputehot on esitetty oheisissa kuvaajissa yhden vuoden ajalle. Alemmassa kuvaajassa on esitetty vastaavat tiedot pysyvyyskäyrinä. Vastaavat kulutukset laskettiin myös kaikille muille lähtötietona saaduille puukerrostalorakennuksen laajuuksille.</a:t>
            </a:r>
          </a:p>
          <a:p>
            <a:pPr>
              <a:spcAft>
                <a:spcPts val="600"/>
              </a:spcAft>
            </a:pPr>
            <a:r>
              <a:rPr lang="fi-FI" sz="1200" dirty="0"/>
              <a:t>Kuvaajissa ja taulukossa on esitetty energian tarve huomioimatta sitä, millä energia tuotetaan.</a:t>
            </a:r>
          </a:p>
          <a:p>
            <a:pPr>
              <a:spcAft>
                <a:spcPts val="600"/>
              </a:spcAft>
            </a:pPr>
            <a:r>
              <a:rPr lang="fi-FI" sz="1200" dirty="0"/>
              <a:t>Rakennuksen tavoite-energiankulutus on määritetty käyttäen A-energialuokkatavoitteen saavuttamiseksi vaadittavia energiatehokkaita teknisiä ratkaisuja.</a:t>
            </a:r>
          </a:p>
        </p:txBody>
      </p:sp>
      <p:sp>
        <p:nvSpPr>
          <p:cNvPr id="6" name="Päivämäärän paikkamerkki 5">
            <a:extLst>
              <a:ext uri="{FF2B5EF4-FFF2-40B4-BE49-F238E27FC236}">
                <a16:creationId xmlns:a16="http://schemas.microsoft.com/office/drawing/2014/main" id="{E7751735-203D-4876-AFE3-8587C91D3A31}"/>
              </a:ext>
            </a:extLst>
          </p:cNvPr>
          <p:cNvSpPr>
            <a:spLocks noGrp="1"/>
          </p:cNvSpPr>
          <p:nvPr>
            <p:ph type="dt" sz="half" idx="12"/>
          </p:nvPr>
        </p:nvSpPr>
        <p:spPr/>
        <p:txBody>
          <a:bodyPr/>
          <a:lstStyle/>
          <a:p>
            <a:fld id="{CB3AE80C-20D4-4A2F-97C3-68E30F2B4B10}" type="datetime1">
              <a:rPr lang="fi-FI" smtClean="0"/>
              <a:t>17.12.2021</a:t>
            </a:fld>
            <a:endParaRPr lang="fi-FI"/>
          </a:p>
        </p:txBody>
      </p:sp>
      <p:graphicFrame>
        <p:nvGraphicFramePr>
          <p:cNvPr id="10" name="Taulukko 10">
            <a:extLst>
              <a:ext uri="{FF2B5EF4-FFF2-40B4-BE49-F238E27FC236}">
                <a16:creationId xmlns:a16="http://schemas.microsoft.com/office/drawing/2014/main" id="{2C4598BB-9FA8-4B11-8E9B-FF51093CA08A}"/>
              </a:ext>
            </a:extLst>
          </p:cNvPr>
          <p:cNvGraphicFramePr>
            <a:graphicFrameLocks noGrp="1"/>
          </p:cNvGraphicFramePr>
          <p:nvPr>
            <p:extLst>
              <p:ext uri="{D42A27DB-BD31-4B8C-83A1-F6EECF244321}">
                <p14:modId xmlns:p14="http://schemas.microsoft.com/office/powerpoint/2010/main" val="2346533924"/>
              </p:ext>
            </p:extLst>
          </p:nvPr>
        </p:nvGraphicFramePr>
        <p:xfrm>
          <a:off x="952947" y="4365104"/>
          <a:ext cx="4176464" cy="1371600"/>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2178497435"/>
                    </a:ext>
                  </a:extLst>
                </a:gridCol>
                <a:gridCol w="1872208">
                  <a:extLst>
                    <a:ext uri="{9D8B030D-6E8A-4147-A177-3AD203B41FA5}">
                      <a16:colId xmlns:a16="http://schemas.microsoft.com/office/drawing/2014/main" val="1210095295"/>
                    </a:ext>
                  </a:extLst>
                </a:gridCol>
              </a:tblGrid>
              <a:tr h="138059">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883239732"/>
                  </a:ext>
                </a:extLst>
              </a:tr>
              <a:tr h="131506">
                <a:tc>
                  <a:txBody>
                    <a:bodyPr/>
                    <a:lstStyle/>
                    <a:p>
                      <a:r>
                        <a:rPr lang="fi-FI" sz="1200" noProof="0" dirty="0"/>
                        <a:t>Rakennuksen</a:t>
                      </a:r>
                      <a:r>
                        <a:rPr lang="en-US" sz="1200" dirty="0"/>
                        <a:t> </a:t>
                      </a:r>
                      <a:r>
                        <a:rPr lang="en-US" sz="1200" dirty="0" err="1"/>
                        <a:t>pinta</a:t>
                      </a:r>
                      <a:r>
                        <a:rPr lang="en-US" sz="1200" dirty="0"/>
                        <a:t>-ala</a:t>
                      </a:r>
                    </a:p>
                  </a:txBody>
                  <a:tcPr/>
                </a:tc>
                <a:tc>
                  <a:txBody>
                    <a:bodyPr/>
                    <a:lstStyle/>
                    <a:p>
                      <a:pPr algn="ctr"/>
                      <a:r>
                        <a:rPr lang="en-US" sz="1200" dirty="0"/>
                        <a:t>1 700 kem2</a:t>
                      </a:r>
                    </a:p>
                  </a:txBody>
                  <a:tcPr/>
                </a:tc>
                <a:extLst>
                  <a:ext uri="{0D108BD9-81ED-4DB2-BD59-A6C34878D82A}">
                    <a16:rowId xmlns:a16="http://schemas.microsoft.com/office/drawing/2014/main" val="684921602"/>
                  </a:ext>
                </a:extLst>
              </a:tr>
              <a:tr h="145218">
                <a:tc>
                  <a:txBody>
                    <a:bodyPr/>
                    <a:lstStyle/>
                    <a:p>
                      <a:r>
                        <a:rPr lang="en-US" sz="1200" dirty="0" err="1"/>
                        <a:t>Lämmitysenergian</a:t>
                      </a:r>
                      <a:r>
                        <a:rPr lang="en-US" sz="1200" dirty="0"/>
                        <a:t> </a:t>
                      </a:r>
                      <a:r>
                        <a:rPr lang="en-US" sz="1200" dirty="0" err="1"/>
                        <a:t>tarve</a:t>
                      </a:r>
                      <a:endParaRPr lang="en-US" sz="1200" dirty="0"/>
                    </a:p>
                  </a:txBody>
                  <a:tcPr/>
                </a:tc>
                <a:tc>
                  <a:txBody>
                    <a:bodyPr/>
                    <a:lstStyle/>
                    <a:p>
                      <a:pPr algn="ctr"/>
                      <a:r>
                        <a:rPr lang="en-US" sz="1200" dirty="0"/>
                        <a:t>139 MWh/v / 65 kW</a:t>
                      </a:r>
                    </a:p>
                  </a:txBody>
                  <a:tcPr/>
                </a:tc>
                <a:extLst>
                  <a:ext uri="{0D108BD9-81ED-4DB2-BD59-A6C34878D82A}">
                    <a16:rowId xmlns:a16="http://schemas.microsoft.com/office/drawing/2014/main" val="1943705008"/>
                  </a:ext>
                </a:extLst>
              </a:tr>
              <a:tr h="0">
                <a:tc>
                  <a:txBody>
                    <a:bodyPr/>
                    <a:lstStyle/>
                    <a:p>
                      <a:r>
                        <a:rPr lang="en-US" sz="1200" dirty="0" err="1"/>
                        <a:t>Jäähdytysenergian</a:t>
                      </a:r>
                      <a:r>
                        <a:rPr lang="en-US" sz="1200" dirty="0"/>
                        <a:t> </a:t>
                      </a:r>
                      <a:r>
                        <a:rPr lang="en-US" sz="1200" dirty="0" err="1"/>
                        <a:t>tarve</a:t>
                      </a:r>
                      <a:endParaRPr lang="en-US" sz="1200" dirty="0"/>
                    </a:p>
                  </a:txBody>
                  <a:tcPr/>
                </a:tc>
                <a:tc>
                  <a:txBody>
                    <a:bodyPr/>
                    <a:lstStyle/>
                    <a:p>
                      <a:pPr algn="ctr"/>
                      <a:r>
                        <a:rPr lang="en-US" sz="1200" dirty="0"/>
                        <a:t>6 MWh/v / 20 kW</a:t>
                      </a:r>
                    </a:p>
                  </a:txBody>
                  <a:tcPr/>
                </a:tc>
                <a:extLst>
                  <a:ext uri="{0D108BD9-81ED-4DB2-BD59-A6C34878D82A}">
                    <a16:rowId xmlns:a16="http://schemas.microsoft.com/office/drawing/2014/main" val="115210663"/>
                  </a:ext>
                </a:extLst>
              </a:tr>
              <a:tr h="0">
                <a:tc>
                  <a:txBody>
                    <a:bodyPr/>
                    <a:lstStyle/>
                    <a:p>
                      <a:r>
                        <a:rPr lang="en-US" sz="1200" dirty="0" err="1"/>
                        <a:t>Sähköenergian</a:t>
                      </a:r>
                      <a:r>
                        <a:rPr lang="en-US" sz="1200" dirty="0"/>
                        <a:t> </a:t>
                      </a:r>
                      <a:r>
                        <a:rPr lang="en-US" sz="1200" dirty="0" err="1"/>
                        <a:t>tarve</a:t>
                      </a:r>
                      <a:r>
                        <a:rPr lang="en-US" sz="1200" dirty="0"/>
                        <a:t>*</a:t>
                      </a:r>
                    </a:p>
                  </a:txBody>
                  <a:tcPr/>
                </a:tc>
                <a:tc>
                  <a:txBody>
                    <a:bodyPr/>
                    <a:lstStyle/>
                    <a:p>
                      <a:pPr algn="ctr"/>
                      <a:r>
                        <a:rPr lang="en-US" sz="1200" dirty="0"/>
                        <a:t>61 MWh/v / 45 kW</a:t>
                      </a:r>
                    </a:p>
                  </a:txBody>
                  <a:tcPr/>
                </a:tc>
                <a:extLst>
                  <a:ext uri="{0D108BD9-81ED-4DB2-BD59-A6C34878D82A}">
                    <a16:rowId xmlns:a16="http://schemas.microsoft.com/office/drawing/2014/main" val="3405361048"/>
                  </a:ext>
                </a:extLst>
              </a:tr>
            </a:tbl>
          </a:graphicData>
        </a:graphic>
      </p:graphicFrame>
      <p:sp>
        <p:nvSpPr>
          <p:cNvPr id="11" name="Tekstiruutu 10">
            <a:extLst>
              <a:ext uri="{FF2B5EF4-FFF2-40B4-BE49-F238E27FC236}">
                <a16:creationId xmlns:a16="http://schemas.microsoft.com/office/drawing/2014/main" id="{EFB1EC54-98BB-4A4C-B363-041A5191D9A3}"/>
              </a:ext>
            </a:extLst>
          </p:cNvPr>
          <p:cNvSpPr txBox="1"/>
          <p:nvPr/>
        </p:nvSpPr>
        <p:spPr>
          <a:xfrm>
            <a:off x="706438" y="5805264"/>
            <a:ext cx="4669482" cy="261610"/>
          </a:xfrm>
          <a:prstGeom prst="rect">
            <a:avLst/>
          </a:prstGeom>
          <a:noFill/>
        </p:spPr>
        <p:txBody>
          <a:bodyPr wrap="square" rtlCol="0">
            <a:spAutoFit/>
          </a:bodyPr>
          <a:lstStyle/>
          <a:p>
            <a:pPr algn="l"/>
            <a:r>
              <a:rPr lang="en-US" sz="1050" dirty="0">
                <a:solidFill>
                  <a:schemeClr val="accent1"/>
                </a:solidFill>
              </a:rPr>
              <a:t>*</a:t>
            </a:r>
            <a:r>
              <a:rPr lang="en-US" sz="1050" dirty="0" err="1">
                <a:solidFill>
                  <a:schemeClr val="accent1"/>
                </a:solidFill>
              </a:rPr>
              <a:t>ei</a:t>
            </a:r>
            <a:r>
              <a:rPr lang="en-US" sz="1050" dirty="0">
                <a:solidFill>
                  <a:schemeClr val="accent1"/>
                </a:solidFill>
              </a:rPr>
              <a:t> </a:t>
            </a:r>
            <a:r>
              <a:rPr lang="en-US" sz="1050" dirty="0" err="1">
                <a:solidFill>
                  <a:schemeClr val="accent1"/>
                </a:solidFill>
              </a:rPr>
              <a:t>sisällä</a:t>
            </a:r>
            <a:r>
              <a:rPr lang="en-US" sz="1050" dirty="0">
                <a:solidFill>
                  <a:schemeClr val="accent1"/>
                </a:solidFill>
              </a:rPr>
              <a:t> </a:t>
            </a:r>
            <a:r>
              <a:rPr lang="en-US" sz="1050" dirty="0" err="1">
                <a:solidFill>
                  <a:schemeClr val="accent1"/>
                </a:solidFill>
              </a:rPr>
              <a:t>sähköautojen</a:t>
            </a:r>
            <a:r>
              <a:rPr lang="en-US" sz="1050" dirty="0">
                <a:solidFill>
                  <a:schemeClr val="accent1"/>
                </a:solidFill>
              </a:rPr>
              <a:t> </a:t>
            </a:r>
            <a:r>
              <a:rPr lang="en-US" sz="1050" dirty="0" err="1">
                <a:solidFill>
                  <a:schemeClr val="accent1"/>
                </a:solidFill>
              </a:rPr>
              <a:t>latauspisteitä</a:t>
            </a:r>
            <a:endParaRPr lang="en-US" sz="1050" dirty="0">
              <a:solidFill>
                <a:schemeClr val="accent1"/>
              </a:solidFill>
            </a:endParaRPr>
          </a:p>
        </p:txBody>
      </p:sp>
      <p:pic>
        <p:nvPicPr>
          <p:cNvPr id="9" name="Kuva 8">
            <a:extLst>
              <a:ext uri="{FF2B5EF4-FFF2-40B4-BE49-F238E27FC236}">
                <a16:creationId xmlns:a16="http://schemas.microsoft.com/office/drawing/2014/main" id="{9D3A3665-21AC-4F36-A501-5DD89746CC23}"/>
              </a:ext>
            </a:extLst>
          </p:cNvPr>
          <p:cNvPicPr>
            <a:picLocks noChangeAspect="1"/>
          </p:cNvPicPr>
          <p:nvPr/>
        </p:nvPicPr>
        <p:blipFill>
          <a:blip r:embed="rId2"/>
          <a:stretch>
            <a:fillRect/>
          </a:stretch>
        </p:blipFill>
        <p:spPr>
          <a:xfrm>
            <a:off x="6495907" y="1391463"/>
            <a:ext cx="4496479" cy="2613600"/>
          </a:xfrm>
          <a:prstGeom prst="rect">
            <a:avLst/>
          </a:prstGeom>
        </p:spPr>
      </p:pic>
      <p:pic>
        <p:nvPicPr>
          <p:cNvPr id="12" name="Kuva 11">
            <a:extLst>
              <a:ext uri="{FF2B5EF4-FFF2-40B4-BE49-F238E27FC236}">
                <a16:creationId xmlns:a16="http://schemas.microsoft.com/office/drawing/2014/main" id="{6451A46F-6CA1-460D-B7A5-773E629B38EE}"/>
              </a:ext>
            </a:extLst>
          </p:cNvPr>
          <p:cNvPicPr>
            <a:picLocks noChangeAspect="1"/>
          </p:cNvPicPr>
          <p:nvPr/>
        </p:nvPicPr>
        <p:blipFill>
          <a:blip r:embed="rId3"/>
          <a:stretch>
            <a:fillRect/>
          </a:stretch>
        </p:blipFill>
        <p:spPr>
          <a:xfrm>
            <a:off x="6520680" y="4005063"/>
            <a:ext cx="4471706" cy="2613600"/>
          </a:xfrm>
          <a:prstGeom prst="rect">
            <a:avLst/>
          </a:prstGeom>
        </p:spPr>
      </p:pic>
    </p:spTree>
    <p:extLst>
      <p:ext uri="{BB962C8B-B14F-4D97-AF65-F5344CB8AC3E}">
        <p14:creationId xmlns:p14="http://schemas.microsoft.com/office/powerpoint/2010/main" val="229115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D9A167-ABF4-4331-83EB-DC0D14CFD030}"/>
              </a:ext>
            </a:extLst>
          </p:cNvPr>
          <p:cNvSpPr>
            <a:spLocks noGrp="1"/>
          </p:cNvSpPr>
          <p:nvPr>
            <p:ph type="title"/>
          </p:nvPr>
        </p:nvSpPr>
        <p:spPr>
          <a:xfrm>
            <a:off x="706610" y="530440"/>
            <a:ext cx="4763497" cy="791907"/>
          </a:xfrm>
        </p:spPr>
        <p:txBody>
          <a:bodyPr vert="horz" lIns="0" tIns="0" rIns="0" bIns="0" rtlCol="0" anchor="b" anchorCtr="0">
            <a:normAutofit/>
          </a:bodyPr>
          <a:lstStyle/>
          <a:p>
            <a:pPr>
              <a:lnSpc>
                <a:spcPct val="90000"/>
              </a:lnSpc>
            </a:pPr>
            <a:r>
              <a:rPr lang="en-US" sz="2800" dirty="0" err="1"/>
              <a:t>Liite</a:t>
            </a:r>
            <a:r>
              <a:rPr lang="en-US" sz="2800" dirty="0"/>
              <a:t> 4. </a:t>
            </a:r>
            <a:r>
              <a:rPr lang="en-US" sz="2800" dirty="0" err="1"/>
              <a:t>Rakennusten</a:t>
            </a:r>
            <a:r>
              <a:rPr lang="en-US" sz="2800" dirty="0"/>
              <a:t> </a:t>
            </a:r>
            <a:r>
              <a:rPr lang="en-US" sz="2800" dirty="0" err="1"/>
              <a:t>ympäristösertifioinnit</a:t>
            </a:r>
            <a:r>
              <a:rPr lang="en-US" sz="2800" dirty="0"/>
              <a:t> </a:t>
            </a:r>
            <a:endParaRPr lang="fi-FI" sz="2800" dirty="0"/>
          </a:p>
        </p:txBody>
      </p:sp>
      <p:sp>
        <p:nvSpPr>
          <p:cNvPr id="3" name="Tekstin paikkamerkki 2">
            <a:extLst>
              <a:ext uri="{FF2B5EF4-FFF2-40B4-BE49-F238E27FC236}">
                <a16:creationId xmlns:a16="http://schemas.microsoft.com/office/drawing/2014/main" id="{E0EEBAE5-74E3-4B5C-A3FC-489389C54B5D}"/>
              </a:ext>
            </a:extLst>
          </p:cNvPr>
          <p:cNvSpPr>
            <a:spLocks noGrp="1"/>
          </p:cNvSpPr>
          <p:nvPr>
            <p:ph type="body" sz="quarter" idx="14"/>
          </p:nvPr>
        </p:nvSpPr>
        <p:spPr>
          <a:xfrm>
            <a:off x="706438" y="1389063"/>
            <a:ext cx="4764087" cy="514350"/>
          </a:xfrm>
        </p:spPr>
        <p:txBody>
          <a:bodyPr vert="horz" lIns="0" tIns="0" rIns="0" bIns="0" rtlCol="0" anchor="t" anchorCtr="0">
            <a:normAutofit/>
          </a:bodyPr>
          <a:lstStyle/>
          <a:p>
            <a:pPr>
              <a:spcAft>
                <a:spcPts val="600"/>
              </a:spcAft>
            </a:pPr>
            <a:r>
              <a:rPr lang="fi-FI" i="1" kern="1200">
                <a:latin typeface="+mn-lt"/>
                <a:ea typeface="+mn-ea"/>
                <a:cs typeface="+mn-cs"/>
              </a:rPr>
              <a:t>Sertifiointien käytön hyödyt</a:t>
            </a:r>
          </a:p>
        </p:txBody>
      </p:sp>
      <p:sp>
        <p:nvSpPr>
          <p:cNvPr id="8" name="Tekstiruutu 7">
            <a:extLst>
              <a:ext uri="{FF2B5EF4-FFF2-40B4-BE49-F238E27FC236}">
                <a16:creationId xmlns:a16="http://schemas.microsoft.com/office/drawing/2014/main" id="{15B280F7-5ED7-440B-8BFB-0988E0E4724F}"/>
              </a:ext>
            </a:extLst>
          </p:cNvPr>
          <p:cNvSpPr txBox="1"/>
          <p:nvPr/>
        </p:nvSpPr>
        <p:spPr>
          <a:xfrm>
            <a:off x="706608" y="2119521"/>
            <a:ext cx="4763499" cy="3991073"/>
          </a:xfrm>
          <a:prstGeom prst="rect">
            <a:avLst/>
          </a:prstGeom>
        </p:spPr>
        <p:txBody>
          <a:bodyPr vert="horz" lIns="0" tIns="0" rIns="0" bIns="0" rtlCol="0" anchor="t" anchorCtr="0">
            <a:normAutofit/>
          </a:bodyPr>
          <a:lstStyle/>
          <a:p>
            <a:pPr>
              <a:spcAft>
                <a:spcPts val="600"/>
              </a:spcAft>
            </a:pPr>
            <a:r>
              <a:rPr lang="fi-FI" sz="1800" dirty="0">
                <a:solidFill>
                  <a:schemeClr val="accent1"/>
                </a:solidFill>
              </a:rPr>
              <a:t>Vihreän rakentamisen ajureina on monissa tutkimuksissa tunnistettu: </a:t>
            </a:r>
          </a:p>
          <a:p>
            <a:pPr lvl="1">
              <a:spcAft>
                <a:spcPts val="600"/>
              </a:spcAft>
            </a:pPr>
            <a:r>
              <a:rPr lang="fi-FI" sz="1800" dirty="0">
                <a:solidFill>
                  <a:schemeClr val="accent1"/>
                </a:solidFill>
              </a:rPr>
              <a:t>Energiankulutuksen, vedenkulutuksen sekä kasvihuonekaasujen vähentäminen</a:t>
            </a:r>
          </a:p>
          <a:p>
            <a:pPr lvl="1">
              <a:spcAft>
                <a:spcPts val="600"/>
              </a:spcAft>
            </a:pPr>
            <a:r>
              <a:rPr lang="fi-FI" sz="1800" dirty="0">
                <a:solidFill>
                  <a:schemeClr val="accent1"/>
                </a:solidFill>
              </a:rPr>
              <a:t>Rakennusten käyttäjien tyytyväisyys ja tilojen terveellisyys </a:t>
            </a:r>
          </a:p>
          <a:p>
            <a:pPr lvl="1">
              <a:spcAft>
                <a:spcPts val="600"/>
              </a:spcAft>
            </a:pPr>
            <a:r>
              <a:rPr lang="fi-FI" sz="1800" dirty="0">
                <a:solidFill>
                  <a:schemeClr val="accent1"/>
                </a:solidFill>
              </a:rPr>
              <a:t>Tilojen parempi vuokrausaste*</a:t>
            </a:r>
          </a:p>
        </p:txBody>
      </p:sp>
      <p:pic>
        <p:nvPicPr>
          <p:cNvPr id="13" name="Kuva 12">
            <a:extLst>
              <a:ext uri="{FF2B5EF4-FFF2-40B4-BE49-F238E27FC236}">
                <a16:creationId xmlns:a16="http://schemas.microsoft.com/office/drawing/2014/main" id="{C12740FE-114E-4B7D-9E26-AB981218E0B7}"/>
              </a:ext>
            </a:extLst>
          </p:cNvPr>
          <p:cNvPicPr>
            <a:picLocks noChangeAspect="1"/>
          </p:cNvPicPr>
          <p:nvPr/>
        </p:nvPicPr>
        <p:blipFill>
          <a:blip r:embed="rId3"/>
          <a:stretch>
            <a:fillRect/>
          </a:stretch>
        </p:blipFill>
        <p:spPr>
          <a:xfrm>
            <a:off x="6023992" y="771131"/>
            <a:ext cx="6100567" cy="4910956"/>
          </a:xfrm>
          <a:prstGeom prst="rect">
            <a:avLst/>
          </a:prstGeom>
          <a:noFill/>
        </p:spPr>
      </p:pic>
      <p:sp>
        <p:nvSpPr>
          <p:cNvPr id="6" name="Päivämäärän paikkamerkki 5">
            <a:extLst>
              <a:ext uri="{FF2B5EF4-FFF2-40B4-BE49-F238E27FC236}">
                <a16:creationId xmlns:a16="http://schemas.microsoft.com/office/drawing/2014/main" id="{02757653-418D-4F85-A23A-7C686F1FD47F}"/>
              </a:ext>
            </a:extLst>
          </p:cNvPr>
          <p:cNvSpPr>
            <a:spLocks noGrp="1"/>
          </p:cNvSpPr>
          <p:nvPr>
            <p:ph type="dt" sz="half" idx="12"/>
          </p:nvPr>
        </p:nvSpPr>
        <p:spPr>
          <a:xfrm>
            <a:off x="2423788" y="6359465"/>
            <a:ext cx="2743200" cy="288000"/>
          </a:xfrm>
        </p:spPr>
        <p:txBody>
          <a:bodyPr vert="horz" lIns="91440" tIns="45720" rIns="91440" bIns="45720" rtlCol="0" anchor="ctr">
            <a:normAutofit/>
          </a:bodyPr>
          <a:lstStyle/>
          <a:p>
            <a:pPr>
              <a:spcAft>
                <a:spcPts val="600"/>
              </a:spcAft>
            </a:pPr>
            <a:fld id="{3CCCA4CD-6F14-41D3-88DB-F496CB99EC98}" type="datetime1">
              <a:rPr lang="fi-FI" smtClean="0"/>
              <a:pPr>
                <a:spcAft>
                  <a:spcPts val="600"/>
                </a:spcAft>
              </a:pPr>
              <a:t>17.12.2021</a:t>
            </a:fld>
            <a:endParaRPr lang="fi-FI"/>
          </a:p>
        </p:txBody>
      </p:sp>
      <p:sp>
        <p:nvSpPr>
          <p:cNvPr id="14" name="Tekstiruutu 13">
            <a:extLst>
              <a:ext uri="{FF2B5EF4-FFF2-40B4-BE49-F238E27FC236}">
                <a16:creationId xmlns:a16="http://schemas.microsoft.com/office/drawing/2014/main" id="{0405095F-A50D-487B-A3A5-3D7F653E7181}"/>
              </a:ext>
            </a:extLst>
          </p:cNvPr>
          <p:cNvSpPr txBox="1"/>
          <p:nvPr/>
        </p:nvSpPr>
        <p:spPr>
          <a:xfrm>
            <a:off x="318332" y="5451255"/>
            <a:ext cx="5540050" cy="461665"/>
          </a:xfrm>
          <a:prstGeom prst="rect">
            <a:avLst/>
          </a:prstGeom>
          <a:noFill/>
        </p:spPr>
        <p:txBody>
          <a:bodyPr wrap="square" rtlCol="0">
            <a:spAutoFit/>
          </a:bodyPr>
          <a:lstStyle/>
          <a:p>
            <a:pPr algn="l"/>
            <a:r>
              <a:rPr lang="en-US" sz="1200" dirty="0">
                <a:solidFill>
                  <a:schemeClr val="accent1"/>
                </a:solidFill>
              </a:rPr>
              <a:t>* Business Case for Green Building: A Review of the Costs and Benefits for Developers, Investors and Occupants; World Green Building Council: 2013</a:t>
            </a:r>
            <a:endParaRPr lang="fi-FI" sz="1200" dirty="0" err="1">
              <a:solidFill>
                <a:schemeClr val="accent1"/>
              </a:solidFill>
            </a:endParaRPr>
          </a:p>
        </p:txBody>
      </p:sp>
      <p:sp>
        <p:nvSpPr>
          <p:cNvPr id="15" name="Tekstiruutu 14">
            <a:extLst>
              <a:ext uri="{FF2B5EF4-FFF2-40B4-BE49-F238E27FC236}">
                <a16:creationId xmlns:a16="http://schemas.microsoft.com/office/drawing/2014/main" id="{4565364A-3472-482C-848F-7FEC0D8866F3}"/>
              </a:ext>
            </a:extLst>
          </p:cNvPr>
          <p:cNvSpPr txBox="1"/>
          <p:nvPr/>
        </p:nvSpPr>
        <p:spPr>
          <a:xfrm>
            <a:off x="6384032" y="5948369"/>
            <a:ext cx="4399578" cy="276999"/>
          </a:xfrm>
          <a:prstGeom prst="rect">
            <a:avLst/>
          </a:prstGeom>
          <a:noFill/>
        </p:spPr>
        <p:txBody>
          <a:bodyPr wrap="square" rtlCol="0">
            <a:spAutoFit/>
          </a:bodyPr>
          <a:lstStyle/>
          <a:p>
            <a:pPr algn="l"/>
            <a:r>
              <a:rPr lang="en-US" sz="1200" dirty="0" err="1">
                <a:solidFill>
                  <a:schemeClr val="accent1"/>
                </a:solidFill>
              </a:rPr>
              <a:t>FiGBC</a:t>
            </a:r>
            <a:r>
              <a:rPr lang="en-US" sz="1200" dirty="0">
                <a:solidFill>
                  <a:schemeClr val="accent1"/>
                </a:solidFill>
              </a:rPr>
              <a:t>: </a:t>
            </a:r>
            <a:r>
              <a:rPr lang="en-US" sz="1200" dirty="0" err="1">
                <a:solidFill>
                  <a:schemeClr val="accent1"/>
                </a:solidFill>
              </a:rPr>
              <a:t>Rakennushankkeiden</a:t>
            </a:r>
            <a:r>
              <a:rPr lang="en-US" sz="1200" dirty="0">
                <a:solidFill>
                  <a:schemeClr val="accent1"/>
                </a:solidFill>
              </a:rPr>
              <a:t> </a:t>
            </a:r>
            <a:r>
              <a:rPr lang="en-US" sz="1200" dirty="0" err="1">
                <a:solidFill>
                  <a:schemeClr val="accent1"/>
                </a:solidFill>
              </a:rPr>
              <a:t>ympäristöluokitukset</a:t>
            </a:r>
            <a:r>
              <a:rPr lang="en-US" sz="1200" dirty="0">
                <a:solidFill>
                  <a:schemeClr val="accent1"/>
                </a:solidFill>
              </a:rPr>
              <a:t> </a:t>
            </a:r>
            <a:r>
              <a:rPr lang="en-US" sz="1200" dirty="0" err="1">
                <a:solidFill>
                  <a:schemeClr val="accent1"/>
                </a:solidFill>
              </a:rPr>
              <a:t>Suomessa</a:t>
            </a:r>
            <a:endParaRPr lang="fi-FI" sz="1200" dirty="0" err="1">
              <a:solidFill>
                <a:schemeClr val="accent1"/>
              </a:solidFill>
            </a:endParaRPr>
          </a:p>
        </p:txBody>
      </p:sp>
    </p:spTree>
    <p:extLst>
      <p:ext uri="{BB962C8B-B14F-4D97-AF65-F5344CB8AC3E}">
        <p14:creationId xmlns:p14="http://schemas.microsoft.com/office/powerpoint/2010/main" val="315150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D9A167-ABF4-4331-83EB-DC0D14CFD030}"/>
              </a:ext>
            </a:extLst>
          </p:cNvPr>
          <p:cNvSpPr>
            <a:spLocks noGrp="1"/>
          </p:cNvSpPr>
          <p:nvPr>
            <p:ph type="title"/>
          </p:nvPr>
        </p:nvSpPr>
        <p:spPr/>
        <p:txBody>
          <a:bodyPr/>
          <a:lstStyle/>
          <a:p>
            <a:r>
              <a:rPr lang="en-US" dirty="0" err="1"/>
              <a:t>Liite</a:t>
            </a:r>
            <a:r>
              <a:rPr lang="en-US" dirty="0"/>
              <a:t> 4. </a:t>
            </a:r>
            <a:r>
              <a:rPr lang="en-US" dirty="0" err="1"/>
              <a:t>Rakennusten</a:t>
            </a:r>
            <a:r>
              <a:rPr lang="en-US" dirty="0"/>
              <a:t> </a:t>
            </a:r>
            <a:r>
              <a:rPr lang="en-US" dirty="0" err="1"/>
              <a:t>ympäristösertifioinnit</a:t>
            </a:r>
            <a:r>
              <a:rPr lang="en-US" dirty="0"/>
              <a:t> </a:t>
            </a:r>
            <a:endParaRPr lang="fi-FI" dirty="0"/>
          </a:p>
        </p:txBody>
      </p:sp>
      <p:sp>
        <p:nvSpPr>
          <p:cNvPr id="3" name="Tekstin paikkamerkki 2">
            <a:extLst>
              <a:ext uri="{FF2B5EF4-FFF2-40B4-BE49-F238E27FC236}">
                <a16:creationId xmlns:a16="http://schemas.microsoft.com/office/drawing/2014/main" id="{E0EEBAE5-74E3-4B5C-A3FC-489389C54B5D}"/>
              </a:ext>
            </a:extLst>
          </p:cNvPr>
          <p:cNvSpPr>
            <a:spLocks noGrp="1"/>
          </p:cNvSpPr>
          <p:nvPr>
            <p:ph type="body" sz="quarter" idx="15"/>
          </p:nvPr>
        </p:nvSpPr>
        <p:spPr/>
        <p:txBody>
          <a:bodyPr/>
          <a:lstStyle/>
          <a:p>
            <a:r>
              <a:rPr lang="fi-FI" dirty="0"/>
              <a:t>Sertifiointien käytön hyödyt</a:t>
            </a:r>
          </a:p>
        </p:txBody>
      </p:sp>
      <p:sp>
        <p:nvSpPr>
          <p:cNvPr id="6" name="Päivämäärän paikkamerkki 5">
            <a:extLst>
              <a:ext uri="{FF2B5EF4-FFF2-40B4-BE49-F238E27FC236}">
                <a16:creationId xmlns:a16="http://schemas.microsoft.com/office/drawing/2014/main" id="{02757653-418D-4F85-A23A-7C686F1FD47F}"/>
              </a:ext>
            </a:extLst>
          </p:cNvPr>
          <p:cNvSpPr>
            <a:spLocks noGrp="1"/>
          </p:cNvSpPr>
          <p:nvPr>
            <p:ph type="dt" sz="half" idx="13"/>
          </p:nvPr>
        </p:nvSpPr>
        <p:spPr/>
        <p:txBody>
          <a:bodyPr/>
          <a:lstStyle/>
          <a:p>
            <a:fld id="{3CCCA4CD-6F14-41D3-88DB-F496CB99EC98}" type="datetime1">
              <a:rPr lang="fi-FI" smtClean="0"/>
              <a:t>17.12.2021</a:t>
            </a:fld>
            <a:endParaRPr lang="fi-FI"/>
          </a:p>
        </p:txBody>
      </p:sp>
      <p:graphicFrame>
        <p:nvGraphicFramePr>
          <p:cNvPr id="7" name="Sisällön paikkamerkki 7">
            <a:extLst>
              <a:ext uri="{FF2B5EF4-FFF2-40B4-BE49-F238E27FC236}">
                <a16:creationId xmlns:a16="http://schemas.microsoft.com/office/drawing/2014/main" id="{9C6A0E29-7966-4AC0-BDB2-7F570287C73F}"/>
              </a:ext>
            </a:extLst>
          </p:cNvPr>
          <p:cNvGraphicFramePr>
            <a:graphicFrameLocks noGrp="1"/>
          </p:cNvGraphicFramePr>
          <p:nvPr>
            <p:ph idx="12"/>
          </p:nvPr>
        </p:nvGraphicFramePr>
        <p:xfrm>
          <a:off x="3071664" y="2001274"/>
          <a:ext cx="6696548" cy="4452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292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D9A167-ABF4-4331-83EB-DC0D14CFD030}"/>
              </a:ext>
            </a:extLst>
          </p:cNvPr>
          <p:cNvSpPr>
            <a:spLocks noGrp="1"/>
          </p:cNvSpPr>
          <p:nvPr>
            <p:ph type="title"/>
          </p:nvPr>
        </p:nvSpPr>
        <p:spPr/>
        <p:txBody>
          <a:bodyPr/>
          <a:lstStyle/>
          <a:p>
            <a:r>
              <a:rPr lang="en-US" dirty="0" err="1"/>
              <a:t>Liite</a:t>
            </a:r>
            <a:r>
              <a:rPr lang="en-US" dirty="0"/>
              <a:t> 4. </a:t>
            </a:r>
            <a:r>
              <a:rPr lang="en-US" dirty="0" err="1"/>
              <a:t>Rakennusten</a:t>
            </a:r>
            <a:r>
              <a:rPr lang="en-US" dirty="0"/>
              <a:t> </a:t>
            </a:r>
            <a:r>
              <a:rPr lang="en-US" dirty="0" err="1"/>
              <a:t>ympäristösertifioinnit</a:t>
            </a:r>
            <a:r>
              <a:rPr lang="en-US" dirty="0"/>
              <a:t> </a:t>
            </a:r>
            <a:endParaRPr lang="fi-FI" dirty="0"/>
          </a:p>
        </p:txBody>
      </p:sp>
      <p:sp>
        <p:nvSpPr>
          <p:cNvPr id="4" name="Sisällön paikkamerkki 3">
            <a:extLst>
              <a:ext uri="{FF2B5EF4-FFF2-40B4-BE49-F238E27FC236}">
                <a16:creationId xmlns:a16="http://schemas.microsoft.com/office/drawing/2014/main" id="{12F22929-88DA-4CB0-A9C5-A15514B9D38F}"/>
              </a:ext>
            </a:extLst>
          </p:cNvPr>
          <p:cNvSpPr>
            <a:spLocks noGrp="1"/>
          </p:cNvSpPr>
          <p:nvPr>
            <p:ph idx="1"/>
          </p:nvPr>
        </p:nvSpPr>
        <p:spPr>
          <a:xfrm>
            <a:off x="623392" y="2248093"/>
            <a:ext cx="4763499" cy="3499161"/>
          </a:xfrm>
        </p:spPr>
        <p:txBody>
          <a:bodyPr>
            <a:normAutofit/>
          </a:bodyPr>
          <a:lstStyle/>
          <a:p>
            <a:pPr>
              <a:spcAft>
                <a:spcPts val="600"/>
              </a:spcAft>
            </a:pPr>
            <a:r>
              <a:rPr lang="fi-FI" sz="1800" dirty="0"/>
              <a:t>Sertifikaatti helpottaa hankkeen laadusta ja ympäristöominaisuuksista viestittäessä  </a:t>
            </a:r>
          </a:p>
          <a:p>
            <a:pPr>
              <a:spcAft>
                <a:spcPts val="600"/>
              </a:spcAft>
            </a:pPr>
            <a:r>
              <a:rPr lang="fi-FI" sz="1800" dirty="0"/>
              <a:t>Rakennusten ympäristösertifikaatteja käytetään usein vihreän rahoituksen edellytyksenä</a:t>
            </a:r>
          </a:p>
          <a:p>
            <a:pPr>
              <a:spcAft>
                <a:spcPts val="600"/>
              </a:spcAft>
            </a:pPr>
            <a:r>
              <a:rPr lang="fi-FI" sz="1800" dirty="0"/>
              <a:t>Työkalu kiinteistöportfolioiden arvottamiseen ja vastuullisuusstrategian toteuttamiseen ja siitä viestimiseen</a:t>
            </a:r>
          </a:p>
          <a:p>
            <a:pPr>
              <a:spcAft>
                <a:spcPts val="600"/>
              </a:spcAft>
            </a:pPr>
            <a:r>
              <a:rPr lang="fi-FI" sz="1800" dirty="0"/>
              <a:t>Työkalu positiivisen imagon luomiseen </a:t>
            </a:r>
          </a:p>
        </p:txBody>
      </p:sp>
      <p:sp>
        <p:nvSpPr>
          <p:cNvPr id="6" name="Päivämäärän paikkamerkki 5">
            <a:extLst>
              <a:ext uri="{FF2B5EF4-FFF2-40B4-BE49-F238E27FC236}">
                <a16:creationId xmlns:a16="http://schemas.microsoft.com/office/drawing/2014/main" id="{02757653-418D-4F85-A23A-7C686F1FD47F}"/>
              </a:ext>
            </a:extLst>
          </p:cNvPr>
          <p:cNvSpPr>
            <a:spLocks noGrp="1"/>
          </p:cNvSpPr>
          <p:nvPr>
            <p:ph type="dt" sz="half" idx="13"/>
          </p:nvPr>
        </p:nvSpPr>
        <p:spPr/>
        <p:txBody>
          <a:bodyPr/>
          <a:lstStyle/>
          <a:p>
            <a:fld id="{3CCCA4CD-6F14-41D3-88DB-F496CB99EC98}" type="datetime1">
              <a:rPr lang="fi-FI" smtClean="0"/>
              <a:t>17.12.2021</a:t>
            </a:fld>
            <a:endParaRPr lang="fi-FI"/>
          </a:p>
        </p:txBody>
      </p:sp>
      <p:pic>
        <p:nvPicPr>
          <p:cNvPr id="11" name="Kuva 10">
            <a:extLst>
              <a:ext uri="{FF2B5EF4-FFF2-40B4-BE49-F238E27FC236}">
                <a16:creationId xmlns:a16="http://schemas.microsoft.com/office/drawing/2014/main" id="{FF986862-439E-4CE5-9E0E-D81C8BA67322}"/>
              </a:ext>
            </a:extLst>
          </p:cNvPr>
          <p:cNvPicPr>
            <a:picLocks noChangeAspect="1"/>
          </p:cNvPicPr>
          <p:nvPr/>
        </p:nvPicPr>
        <p:blipFill>
          <a:blip r:embed="rId3"/>
          <a:stretch>
            <a:fillRect/>
          </a:stretch>
        </p:blipFill>
        <p:spPr>
          <a:xfrm>
            <a:off x="6095999" y="1552575"/>
            <a:ext cx="5329238" cy="1876425"/>
          </a:xfrm>
          <a:prstGeom prst="rect">
            <a:avLst/>
          </a:prstGeom>
        </p:spPr>
      </p:pic>
      <p:pic>
        <p:nvPicPr>
          <p:cNvPr id="13" name="Kuva 12">
            <a:extLst>
              <a:ext uri="{FF2B5EF4-FFF2-40B4-BE49-F238E27FC236}">
                <a16:creationId xmlns:a16="http://schemas.microsoft.com/office/drawing/2014/main" id="{B836027A-65C4-4FBA-BE23-FBEB7C9BF15C}"/>
              </a:ext>
            </a:extLst>
          </p:cNvPr>
          <p:cNvPicPr>
            <a:picLocks noChangeAspect="1"/>
          </p:cNvPicPr>
          <p:nvPr/>
        </p:nvPicPr>
        <p:blipFill>
          <a:blip r:embed="rId4"/>
          <a:stretch>
            <a:fillRect/>
          </a:stretch>
        </p:blipFill>
        <p:spPr>
          <a:xfrm>
            <a:off x="5735960" y="3789040"/>
            <a:ext cx="4446852" cy="970831"/>
          </a:xfrm>
          <a:prstGeom prst="rect">
            <a:avLst/>
          </a:prstGeom>
        </p:spPr>
      </p:pic>
      <p:pic>
        <p:nvPicPr>
          <p:cNvPr id="15" name="Kuva 14">
            <a:extLst>
              <a:ext uri="{FF2B5EF4-FFF2-40B4-BE49-F238E27FC236}">
                <a16:creationId xmlns:a16="http://schemas.microsoft.com/office/drawing/2014/main" id="{2D316367-B173-4E22-85B8-CB39788A5726}"/>
              </a:ext>
            </a:extLst>
          </p:cNvPr>
          <p:cNvPicPr>
            <a:picLocks noChangeAspect="1"/>
          </p:cNvPicPr>
          <p:nvPr/>
        </p:nvPicPr>
        <p:blipFill>
          <a:blip r:embed="rId5"/>
          <a:stretch>
            <a:fillRect/>
          </a:stretch>
        </p:blipFill>
        <p:spPr>
          <a:xfrm>
            <a:off x="5735960" y="3379728"/>
            <a:ext cx="1839954" cy="409312"/>
          </a:xfrm>
          <a:prstGeom prst="rect">
            <a:avLst/>
          </a:prstGeom>
        </p:spPr>
      </p:pic>
      <p:pic>
        <p:nvPicPr>
          <p:cNvPr id="17" name="Kuva 16">
            <a:extLst>
              <a:ext uri="{FF2B5EF4-FFF2-40B4-BE49-F238E27FC236}">
                <a16:creationId xmlns:a16="http://schemas.microsoft.com/office/drawing/2014/main" id="{28555E4D-C44B-4E1E-B142-A3FCA559ACEA}"/>
              </a:ext>
            </a:extLst>
          </p:cNvPr>
          <p:cNvPicPr>
            <a:picLocks noChangeAspect="1"/>
          </p:cNvPicPr>
          <p:nvPr/>
        </p:nvPicPr>
        <p:blipFill>
          <a:blip r:embed="rId6"/>
          <a:stretch>
            <a:fillRect/>
          </a:stretch>
        </p:blipFill>
        <p:spPr>
          <a:xfrm>
            <a:off x="7176120" y="5169183"/>
            <a:ext cx="3453014" cy="787152"/>
          </a:xfrm>
          <a:prstGeom prst="rect">
            <a:avLst/>
          </a:prstGeom>
        </p:spPr>
      </p:pic>
      <p:sp>
        <p:nvSpPr>
          <p:cNvPr id="19" name="Tekstin paikkamerkki 18">
            <a:extLst>
              <a:ext uri="{FF2B5EF4-FFF2-40B4-BE49-F238E27FC236}">
                <a16:creationId xmlns:a16="http://schemas.microsoft.com/office/drawing/2014/main" id="{9B37174C-9428-4810-B066-D6CC4392CFD8}"/>
              </a:ext>
            </a:extLst>
          </p:cNvPr>
          <p:cNvSpPr>
            <a:spLocks noGrp="1"/>
          </p:cNvSpPr>
          <p:nvPr>
            <p:ph type="body" sz="quarter" idx="15"/>
          </p:nvPr>
        </p:nvSpPr>
        <p:spPr/>
        <p:txBody>
          <a:bodyPr/>
          <a:lstStyle/>
          <a:p>
            <a:r>
              <a:rPr lang="fi-FI" dirty="0"/>
              <a:t>Sertifiointien käytön hyödyt</a:t>
            </a:r>
          </a:p>
          <a:p>
            <a:endParaRPr lang="fi-FI" dirty="0"/>
          </a:p>
        </p:txBody>
      </p:sp>
    </p:spTree>
    <p:extLst>
      <p:ext uri="{BB962C8B-B14F-4D97-AF65-F5344CB8AC3E}">
        <p14:creationId xmlns:p14="http://schemas.microsoft.com/office/powerpoint/2010/main" val="107430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5B0E5207-6DE5-47C3-BFCB-8F3EFFDC02CF}"/>
              </a:ext>
            </a:extLst>
          </p:cNvPr>
          <p:cNvSpPr>
            <a:spLocks noGrp="1"/>
          </p:cNvSpPr>
          <p:nvPr>
            <p:ph type="title"/>
          </p:nvPr>
        </p:nvSpPr>
        <p:spPr/>
        <p:txBody>
          <a:bodyPr/>
          <a:lstStyle/>
          <a:p>
            <a:r>
              <a:rPr lang="en-US" dirty="0" err="1"/>
              <a:t>Liite</a:t>
            </a:r>
            <a:r>
              <a:rPr lang="en-US" dirty="0"/>
              <a:t> 4. </a:t>
            </a:r>
            <a:r>
              <a:rPr lang="en-US" dirty="0" err="1"/>
              <a:t>Sertifikaattien</a:t>
            </a:r>
            <a:r>
              <a:rPr lang="en-US" dirty="0"/>
              <a:t> </a:t>
            </a:r>
            <a:r>
              <a:rPr lang="en-US" dirty="0" err="1"/>
              <a:t>kriteeristöt</a:t>
            </a:r>
            <a:endParaRPr lang="fi-FI" dirty="0"/>
          </a:p>
        </p:txBody>
      </p:sp>
      <p:graphicFrame>
        <p:nvGraphicFramePr>
          <p:cNvPr id="10" name="Taulukko 10">
            <a:extLst>
              <a:ext uri="{FF2B5EF4-FFF2-40B4-BE49-F238E27FC236}">
                <a16:creationId xmlns:a16="http://schemas.microsoft.com/office/drawing/2014/main" id="{2FD0FF7D-F561-4238-B717-8821B199F516}"/>
              </a:ext>
            </a:extLst>
          </p:cNvPr>
          <p:cNvGraphicFramePr>
            <a:graphicFrameLocks noGrp="1"/>
          </p:cNvGraphicFramePr>
          <p:nvPr>
            <p:ph idx="1"/>
          </p:nvPr>
        </p:nvGraphicFramePr>
        <p:xfrm>
          <a:off x="690408" y="1412776"/>
          <a:ext cx="5245550" cy="4607932"/>
        </p:xfrm>
        <a:graphic>
          <a:graphicData uri="http://schemas.openxmlformats.org/drawingml/2006/table">
            <a:tbl>
              <a:tblPr firstRow="1" bandRow="1">
                <a:tableStyleId>{5940675A-B579-460E-94D1-54222C63F5DA}</a:tableStyleId>
              </a:tblPr>
              <a:tblGrid>
                <a:gridCol w="1733184">
                  <a:extLst>
                    <a:ext uri="{9D8B030D-6E8A-4147-A177-3AD203B41FA5}">
                      <a16:colId xmlns:a16="http://schemas.microsoft.com/office/drawing/2014/main" val="2136865052"/>
                    </a:ext>
                  </a:extLst>
                </a:gridCol>
                <a:gridCol w="864096">
                  <a:extLst>
                    <a:ext uri="{9D8B030D-6E8A-4147-A177-3AD203B41FA5}">
                      <a16:colId xmlns:a16="http://schemas.microsoft.com/office/drawing/2014/main" val="2873247493"/>
                    </a:ext>
                  </a:extLst>
                </a:gridCol>
                <a:gridCol w="792088">
                  <a:extLst>
                    <a:ext uri="{9D8B030D-6E8A-4147-A177-3AD203B41FA5}">
                      <a16:colId xmlns:a16="http://schemas.microsoft.com/office/drawing/2014/main" val="2066527053"/>
                    </a:ext>
                  </a:extLst>
                </a:gridCol>
                <a:gridCol w="807072">
                  <a:extLst>
                    <a:ext uri="{9D8B030D-6E8A-4147-A177-3AD203B41FA5}">
                      <a16:colId xmlns:a16="http://schemas.microsoft.com/office/drawing/2014/main" val="2635386541"/>
                    </a:ext>
                  </a:extLst>
                </a:gridCol>
                <a:gridCol w="1049110">
                  <a:extLst>
                    <a:ext uri="{9D8B030D-6E8A-4147-A177-3AD203B41FA5}">
                      <a16:colId xmlns:a16="http://schemas.microsoft.com/office/drawing/2014/main" val="134989075"/>
                    </a:ext>
                  </a:extLst>
                </a:gridCol>
              </a:tblGrid>
              <a:tr h="370840">
                <a:tc>
                  <a:txBody>
                    <a:bodyPr/>
                    <a:lstStyle/>
                    <a:p>
                      <a:endParaRPr lang="fi-FI" sz="1050" dirty="0"/>
                    </a:p>
                  </a:txBody>
                  <a:tcPr/>
                </a:tc>
                <a:tc>
                  <a:txBody>
                    <a:bodyPr/>
                    <a:lstStyle/>
                    <a:p>
                      <a:r>
                        <a:rPr lang="en-US" sz="1100" b="1" dirty="0"/>
                        <a:t>LEED</a:t>
                      </a:r>
                      <a:endParaRPr lang="fi-FI" sz="1100" dirty="0"/>
                    </a:p>
                  </a:txBody>
                  <a:tcPr/>
                </a:tc>
                <a:tc>
                  <a:txBody>
                    <a:bodyPr/>
                    <a:lstStyle/>
                    <a:p>
                      <a:r>
                        <a:rPr lang="en-US" sz="1100" b="1" dirty="0"/>
                        <a:t>BREEAM</a:t>
                      </a:r>
                      <a:endParaRPr lang="fi-FI" sz="1100" dirty="0"/>
                    </a:p>
                  </a:txBody>
                  <a:tcPr/>
                </a:tc>
                <a:tc>
                  <a:txBody>
                    <a:bodyPr/>
                    <a:lstStyle/>
                    <a:p>
                      <a:r>
                        <a:rPr lang="en-US" sz="1100" b="1" dirty="0"/>
                        <a:t>RTS</a:t>
                      </a:r>
                      <a:endParaRPr lang="fi-FI" sz="1100" dirty="0"/>
                    </a:p>
                  </a:txBody>
                  <a:tcPr/>
                </a:tc>
                <a:tc>
                  <a:txBody>
                    <a:bodyPr/>
                    <a:lstStyle/>
                    <a:p>
                      <a:r>
                        <a:rPr lang="fi-FI" sz="1100" b="1" noProof="0" dirty="0"/>
                        <a:t>Joutsenmerkki</a:t>
                      </a:r>
                    </a:p>
                  </a:txBody>
                  <a:tcPr/>
                </a:tc>
                <a:extLst>
                  <a:ext uri="{0D108BD9-81ED-4DB2-BD59-A6C34878D82A}">
                    <a16:rowId xmlns:a16="http://schemas.microsoft.com/office/drawing/2014/main" val="3772799419"/>
                  </a:ext>
                </a:extLst>
              </a:tr>
              <a:tr h="277232">
                <a:tc gridSpan="5">
                  <a:txBody>
                    <a:bodyPr/>
                    <a:lstStyle/>
                    <a:p>
                      <a:pPr algn="ctr"/>
                      <a:r>
                        <a:rPr lang="en-US" sz="1050" b="1" dirty="0"/>
                        <a:t>SIJAINTI JA YHTEYDET </a:t>
                      </a:r>
                      <a:endParaRPr lang="fi-FI" sz="1050" b="1" dirty="0"/>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sz="1050" dirty="0"/>
                    </a:p>
                  </a:txBody>
                  <a:tcPr/>
                </a:tc>
                <a:extLst>
                  <a:ext uri="{0D108BD9-81ED-4DB2-BD59-A6C34878D82A}">
                    <a16:rowId xmlns:a16="http://schemas.microsoft.com/office/drawing/2014/main" val="1576797266"/>
                  </a:ext>
                </a:extLst>
              </a:tr>
              <a:tr h="370840">
                <a:tc>
                  <a:txBody>
                    <a:bodyPr/>
                    <a:lstStyle/>
                    <a:p>
                      <a:r>
                        <a:rPr lang="fi-FI" sz="1050" noProof="0"/>
                        <a:t>Liikenne</a:t>
                      </a:r>
                    </a:p>
                  </a:txBody>
                  <a:tcPr/>
                </a:tc>
                <a:tc>
                  <a:txBody>
                    <a:bodyPr/>
                    <a:lstStyle/>
                    <a:p>
                      <a:endParaRPr lang="fi-FI" sz="1050" noProof="0"/>
                    </a:p>
                  </a:txBody>
                  <a:tcPr>
                    <a:solidFill>
                      <a:schemeClr val="accent3"/>
                    </a:solidFill>
                  </a:tcPr>
                </a:tc>
                <a:tc>
                  <a:txBody>
                    <a:bodyPr/>
                    <a:lstStyle/>
                    <a:p>
                      <a:endParaRPr lang="fi-FI" sz="1050" noProof="0"/>
                    </a:p>
                  </a:txBody>
                  <a:tcPr>
                    <a:solidFill>
                      <a:schemeClr val="accent3"/>
                    </a:solidFill>
                  </a:tcPr>
                </a:tc>
                <a:tc>
                  <a:txBody>
                    <a:bodyPr/>
                    <a:lstStyle/>
                    <a:p>
                      <a:endParaRPr lang="fi-FI" sz="1050" noProof="0"/>
                    </a:p>
                  </a:txBody>
                  <a:tcPr>
                    <a:solidFill>
                      <a:schemeClr val="accent3"/>
                    </a:solidFill>
                  </a:tcPr>
                </a:tc>
                <a:tc>
                  <a:txBody>
                    <a:bodyPr/>
                    <a:lstStyle/>
                    <a:p>
                      <a:pPr algn="ctr"/>
                      <a:endParaRPr lang="fi-FI" sz="1050" dirty="0"/>
                    </a:p>
                  </a:txBody>
                  <a:tcPr/>
                </a:tc>
                <a:extLst>
                  <a:ext uri="{0D108BD9-81ED-4DB2-BD59-A6C34878D82A}">
                    <a16:rowId xmlns:a16="http://schemas.microsoft.com/office/drawing/2014/main" val="2555187154"/>
                  </a:ext>
                </a:extLst>
              </a:tr>
              <a:tr h="370840">
                <a:tc>
                  <a:txBody>
                    <a:bodyPr/>
                    <a:lstStyle/>
                    <a:p>
                      <a:r>
                        <a:rPr lang="fi-FI" sz="1050" noProof="0"/>
                        <a:t>Tontin valinta</a:t>
                      </a:r>
                    </a:p>
                  </a:txBody>
                  <a:tcPr/>
                </a:tc>
                <a:tc>
                  <a:txBody>
                    <a:bodyPr/>
                    <a:lstStyle/>
                    <a:p>
                      <a:endParaRPr lang="fi-FI" sz="1050" noProof="0" dirty="0"/>
                    </a:p>
                  </a:txBody>
                  <a:tcPr>
                    <a:solidFill>
                      <a:schemeClr val="accent3"/>
                    </a:solidFill>
                  </a:tcPr>
                </a:tc>
                <a:tc>
                  <a:txBody>
                    <a:bodyPr/>
                    <a:lstStyle/>
                    <a:p>
                      <a:endParaRPr lang="fi-FI" sz="1050" noProof="0"/>
                    </a:p>
                  </a:txBody>
                  <a:tcPr>
                    <a:solidFill>
                      <a:schemeClr val="accent3"/>
                    </a:solidFill>
                  </a:tcPr>
                </a:tc>
                <a:tc>
                  <a:txBody>
                    <a:bodyPr/>
                    <a:lstStyle/>
                    <a:p>
                      <a:endParaRPr lang="fi-FI" sz="1050" noProof="0"/>
                    </a:p>
                  </a:txBody>
                  <a:tcPr>
                    <a:solidFill>
                      <a:schemeClr val="accent3"/>
                    </a:solidFill>
                  </a:tcPr>
                </a:tc>
                <a:tc>
                  <a:txBody>
                    <a:bodyPr/>
                    <a:lstStyle/>
                    <a:p>
                      <a:pPr algn="ctr"/>
                      <a:endParaRPr lang="fi-FI" sz="1050" dirty="0"/>
                    </a:p>
                  </a:txBody>
                  <a:tcPr/>
                </a:tc>
                <a:extLst>
                  <a:ext uri="{0D108BD9-81ED-4DB2-BD59-A6C34878D82A}">
                    <a16:rowId xmlns:a16="http://schemas.microsoft.com/office/drawing/2014/main" val="3164436734"/>
                  </a:ext>
                </a:extLst>
              </a:tr>
              <a:tr h="370840">
                <a:tc>
                  <a:txBody>
                    <a:bodyPr/>
                    <a:lstStyle/>
                    <a:p>
                      <a:r>
                        <a:rPr lang="fi-FI" sz="1050" noProof="0" dirty="0"/>
                        <a:t>Viherrakentaminen </a:t>
                      </a:r>
                    </a:p>
                  </a:txBody>
                  <a:tcPr/>
                </a:tc>
                <a:tc>
                  <a:txBody>
                    <a:bodyPr/>
                    <a:lstStyle/>
                    <a:p>
                      <a:endParaRPr lang="fi-FI" sz="1050" noProof="0"/>
                    </a:p>
                  </a:txBody>
                  <a:tcPr>
                    <a:solidFill>
                      <a:schemeClr val="accent3"/>
                    </a:solidFill>
                  </a:tcPr>
                </a:tc>
                <a:tc>
                  <a:txBody>
                    <a:bodyPr/>
                    <a:lstStyle/>
                    <a:p>
                      <a:endParaRPr lang="fi-FI" sz="1050" noProof="0"/>
                    </a:p>
                  </a:txBody>
                  <a:tcPr>
                    <a:solidFill>
                      <a:schemeClr val="accent3"/>
                    </a:solidFill>
                  </a:tcPr>
                </a:tc>
                <a:tc>
                  <a:txBody>
                    <a:bodyPr/>
                    <a:lstStyle/>
                    <a:p>
                      <a:endParaRPr lang="fi-FI" sz="1050" noProof="0"/>
                    </a:p>
                  </a:txBody>
                  <a:tcPr>
                    <a:solidFill>
                      <a:schemeClr val="accent3"/>
                    </a:solidFill>
                  </a:tcPr>
                </a:tc>
                <a:tc>
                  <a:txBody>
                    <a:bodyPr/>
                    <a:lstStyle/>
                    <a:p>
                      <a:pPr algn="ctr"/>
                      <a:endParaRPr lang="fi-FI" sz="1050" dirty="0"/>
                    </a:p>
                  </a:txBody>
                  <a:tcPr/>
                </a:tc>
                <a:extLst>
                  <a:ext uri="{0D108BD9-81ED-4DB2-BD59-A6C34878D82A}">
                    <a16:rowId xmlns:a16="http://schemas.microsoft.com/office/drawing/2014/main" val="3907597468"/>
                  </a:ext>
                </a:extLst>
              </a:tr>
              <a:tr h="370840">
                <a:tc gridSpan="5">
                  <a:txBody>
                    <a:bodyPr/>
                    <a:lstStyle/>
                    <a:p>
                      <a:pPr algn="ctr"/>
                      <a:r>
                        <a:rPr lang="en-US" sz="1050" b="1" noProof="0" dirty="0"/>
                        <a:t>TALOUS JA PROSESSI </a:t>
                      </a:r>
                      <a:endParaRPr lang="fi-FI" sz="1050" b="1" noProof="0" dirty="0"/>
                    </a:p>
                  </a:txBody>
                  <a:tcPr>
                    <a:noFill/>
                  </a:tcPr>
                </a:tc>
                <a:tc hMerge="1">
                  <a:txBody>
                    <a:bodyPr/>
                    <a:lstStyle/>
                    <a:p>
                      <a:endParaRPr lang="fi-FI" sz="1050" noProof="0"/>
                    </a:p>
                  </a:txBody>
                  <a:tcPr>
                    <a:noFill/>
                  </a:tcPr>
                </a:tc>
                <a:tc hMerge="1">
                  <a:txBody>
                    <a:bodyPr/>
                    <a:lstStyle/>
                    <a:p>
                      <a:endParaRPr lang="fi-FI" sz="1050" noProof="0"/>
                    </a:p>
                  </a:txBody>
                  <a:tcPr>
                    <a:noFill/>
                  </a:tcPr>
                </a:tc>
                <a:tc hMerge="1">
                  <a:txBody>
                    <a:bodyPr/>
                    <a:lstStyle/>
                    <a:p>
                      <a:endParaRPr lang="fi-FI" sz="1050" noProof="0" dirty="0"/>
                    </a:p>
                  </a:txBody>
                  <a:tcPr>
                    <a:noFill/>
                  </a:tcPr>
                </a:tc>
                <a:tc hMerge="1">
                  <a:txBody>
                    <a:bodyPr/>
                    <a:lstStyle/>
                    <a:p>
                      <a:pPr algn="ctr"/>
                      <a:endParaRPr lang="fi-FI" sz="1050" dirty="0"/>
                    </a:p>
                  </a:txBody>
                  <a:tcPr>
                    <a:noFill/>
                  </a:tcPr>
                </a:tc>
                <a:extLst>
                  <a:ext uri="{0D108BD9-81ED-4DB2-BD59-A6C34878D82A}">
                    <a16:rowId xmlns:a16="http://schemas.microsoft.com/office/drawing/2014/main" val="2187062311"/>
                  </a:ext>
                </a:extLst>
              </a:tr>
              <a:tr h="370840">
                <a:tc>
                  <a:txBody>
                    <a:bodyPr/>
                    <a:lstStyle/>
                    <a:p>
                      <a:r>
                        <a:rPr lang="fi-FI" sz="1050" noProof="0"/>
                        <a:t>Elinkaarikustannukset </a:t>
                      </a:r>
                    </a:p>
                  </a:txBody>
                  <a:tcPr/>
                </a:tc>
                <a:tc>
                  <a:txBody>
                    <a:bodyPr/>
                    <a:lstStyle/>
                    <a:p>
                      <a:endParaRPr lang="fi-FI" sz="1050" noProof="0"/>
                    </a:p>
                  </a:txBody>
                  <a:tcPr/>
                </a:tc>
                <a:tc>
                  <a:txBody>
                    <a:bodyPr/>
                    <a:lstStyle/>
                    <a:p>
                      <a:endParaRPr lang="fi-FI" sz="1050" noProof="0"/>
                    </a:p>
                  </a:txBody>
                  <a:tcPr>
                    <a:solidFill>
                      <a:schemeClr val="accent3"/>
                    </a:solidFill>
                  </a:tcPr>
                </a:tc>
                <a:tc>
                  <a:txBody>
                    <a:bodyPr/>
                    <a:lstStyle/>
                    <a:p>
                      <a:endParaRPr lang="fi-FI" sz="1050" noProof="0"/>
                    </a:p>
                  </a:txBody>
                  <a:tcPr>
                    <a:solidFill>
                      <a:schemeClr val="accent3"/>
                    </a:solidFill>
                  </a:tcPr>
                </a:tc>
                <a:tc>
                  <a:txBody>
                    <a:bodyPr/>
                    <a:lstStyle/>
                    <a:p>
                      <a:pPr algn="ctr"/>
                      <a:endParaRPr lang="fi-FI" sz="1050" dirty="0"/>
                    </a:p>
                  </a:txBody>
                  <a:tcPr/>
                </a:tc>
                <a:extLst>
                  <a:ext uri="{0D108BD9-81ED-4DB2-BD59-A6C34878D82A}">
                    <a16:rowId xmlns:a16="http://schemas.microsoft.com/office/drawing/2014/main" val="1738540620"/>
                  </a:ext>
                </a:extLst>
              </a:tr>
              <a:tr h="370840">
                <a:tc>
                  <a:txBody>
                    <a:bodyPr/>
                    <a:lstStyle/>
                    <a:p>
                      <a:r>
                        <a:rPr lang="fi-FI" sz="1050" noProof="0"/>
                        <a:t>Ylläpidettävyys</a:t>
                      </a:r>
                    </a:p>
                  </a:txBody>
                  <a:tcPr/>
                </a:tc>
                <a:tc>
                  <a:txBody>
                    <a:bodyPr/>
                    <a:lstStyle/>
                    <a:p>
                      <a:endParaRPr lang="fi-FI" sz="1050" noProof="0"/>
                    </a:p>
                  </a:txBody>
                  <a:tcPr/>
                </a:tc>
                <a:tc>
                  <a:txBody>
                    <a:bodyPr/>
                    <a:lstStyle/>
                    <a:p>
                      <a:endParaRPr lang="fi-FI" sz="1050" noProof="0"/>
                    </a:p>
                  </a:txBody>
                  <a:tcPr>
                    <a:solidFill>
                      <a:schemeClr val="accent3"/>
                    </a:solidFill>
                  </a:tcPr>
                </a:tc>
                <a:tc>
                  <a:txBody>
                    <a:bodyPr/>
                    <a:lstStyle/>
                    <a:p>
                      <a:endParaRPr lang="fi-FI" sz="1050" noProof="0"/>
                    </a:p>
                  </a:txBody>
                  <a:tcPr>
                    <a:solidFill>
                      <a:schemeClr val="accent3"/>
                    </a:solidFill>
                  </a:tcPr>
                </a:tc>
                <a:tc>
                  <a:txBody>
                    <a:bodyPr/>
                    <a:lstStyle/>
                    <a:p>
                      <a:pPr algn="ctr"/>
                      <a:endParaRPr lang="fi-FI" sz="1050" dirty="0"/>
                    </a:p>
                  </a:txBody>
                  <a:tcPr>
                    <a:solidFill>
                      <a:schemeClr val="accent3"/>
                    </a:solidFill>
                  </a:tcPr>
                </a:tc>
                <a:extLst>
                  <a:ext uri="{0D108BD9-81ED-4DB2-BD59-A6C34878D82A}">
                    <a16:rowId xmlns:a16="http://schemas.microsoft.com/office/drawing/2014/main" val="1270125446"/>
                  </a:ext>
                </a:extLst>
              </a:tr>
              <a:tr h="370840">
                <a:tc>
                  <a:txBody>
                    <a:bodyPr/>
                    <a:lstStyle/>
                    <a:p>
                      <a:r>
                        <a:rPr lang="fi-FI" sz="1050" noProof="0"/>
                        <a:t>Kosteusriskien hallinta </a:t>
                      </a:r>
                    </a:p>
                  </a:txBody>
                  <a:tcPr/>
                </a:tc>
                <a:tc>
                  <a:txBody>
                    <a:bodyPr/>
                    <a:lstStyle/>
                    <a:p>
                      <a:endParaRPr lang="fi-FI" sz="1050" noProof="0" dirty="0"/>
                    </a:p>
                  </a:txBody>
                  <a:tcPr/>
                </a:tc>
                <a:tc>
                  <a:txBody>
                    <a:bodyPr/>
                    <a:lstStyle/>
                    <a:p>
                      <a:endParaRPr lang="fi-FI" sz="1050" noProof="0" dirty="0"/>
                    </a:p>
                  </a:txBody>
                  <a:tcPr/>
                </a:tc>
                <a:tc>
                  <a:txBody>
                    <a:bodyPr/>
                    <a:lstStyle/>
                    <a:p>
                      <a:endParaRPr lang="fi-FI" sz="1050" noProof="0" dirty="0"/>
                    </a:p>
                  </a:txBody>
                  <a:tcPr>
                    <a:solidFill>
                      <a:schemeClr val="accent3"/>
                    </a:solidFill>
                  </a:tcPr>
                </a:tc>
                <a:tc>
                  <a:txBody>
                    <a:bodyPr/>
                    <a:lstStyle/>
                    <a:p>
                      <a:pPr algn="ctr"/>
                      <a:endParaRPr lang="fi-FI" sz="1050" dirty="0"/>
                    </a:p>
                  </a:txBody>
                  <a:tcPr>
                    <a:solidFill>
                      <a:schemeClr val="accent3"/>
                    </a:solidFill>
                  </a:tcPr>
                </a:tc>
                <a:extLst>
                  <a:ext uri="{0D108BD9-81ED-4DB2-BD59-A6C34878D82A}">
                    <a16:rowId xmlns:a16="http://schemas.microsoft.com/office/drawing/2014/main" val="265892462"/>
                  </a:ext>
                </a:extLst>
              </a:tr>
              <a:tr h="245328">
                <a:tc gridSpan="5">
                  <a:txBody>
                    <a:bodyPr/>
                    <a:lstStyle/>
                    <a:p>
                      <a:pPr algn="ctr"/>
                      <a:r>
                        <a:rPr lang="fi-FI" sz="1050" b="1" noProof="0" dirty="0"/>
                        <a:t>ENERGIA JA YMPÄRISTÖ</a:t>
                      </a:r>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sz="1050" dirty="0"/>
                    </a:p>
                  </a:txBody>
                  <a:tcPr/>
                </a:tc>
                <a:extLst>
                  <a:ext uri="{0D108BD9-81ED-4DB2-BD59-A6C34878D82A}">
                    <a16:rowId xmlns:a16="http://schemas.microsoft.com/office/drawing/2014/main" val="657640565"/>
                  </a:ext>
                </a:extLst>
              </a:tr>
              <a:tr h="370840">
                <a:tc>
                  <a:txBody>
                    <a:bodyPr/>
                    <a:lstStyle/>
                    <a:p>
                      <a:r>
                        <a:rPr lang="fi-FI" sz="1050" noProof="0"/>
                        <a:t>Energiatehokkuus</a:t>
                      </a:r>
                    </a:p>
                  </a:txBody>
                  <a:tcPr/>
                </a:tc>
                <a:tc>
                  <a:txBody>
                    <a:bodyPr/>
                    <a:lstStyle/>
                    <a:p>
                      <a:endParaRPr lang="fi-FI" sz="1050" noProof="0"/>
                    </a:p>
                  </a:txBody>
                  <a:tcPr>
                    <a:solidFill>
                      <a:schemeClr val="accent3"/>
                    </a:solidFill>
                  </a:tcPr>
                </a:tc>
                <a:tc>
                  <a:txBody>
                    <a:bodyPr/>
                    <a:lstStyle/>
                    <a:p>
                      <a:endParaRPr lang="fi-FI" sz="1050" noProof="0"/>
                    </a:p>
                  </a:txBody>
                  <a:tcPr>
                    <a:solidFill>
                      <a:schemeClr val="accent3"/>
                    </a:solidFill>
                  </a:tcPr>
                </a:tc>
                <a:tc>
                  <a:txBody>
                    <a:bodyPr/>
                    <a:lstStyle/>
                    <a:p>
                      <a:endParaRPr lang="fi-FI" sz="1050" noProof="0"/>
                    </a:p>
                  </a:txBody>
                  <a:tcPr>
                    <a:solidFill>
                      <a:schemeClr val="accent3"/>
                    </a:solidFill>
                  </a:tcPr>
                </a:tc>
                <a:tc>
                  <a:txBody>
                    <a:bodyPr/>
                    <a:lstStyle/>
                    <a:p>
                      <a:pPr algn="ctr"/>
                      <a:endParaRPr lang="fi-FI" sz="1050" dirty="0"/>
                    </a:p>
                  </a:txBody>
                  <a:tcPr>
                    <a:solidFill>
                      <a:schemeClr val="accent3"/>
                    </a:solidFill>
                  </a:tcPr>
                </a:tc>
                <a:extLst>
                  <a:ext uri="{0D108BD9-81ED-4DB2-BD59-A6C34878D82A}">
                    <a16:rowId xmlns:a16="http://schemas.microsoft.com/office/drawing/2014/main" val="1846001117"/>
                  </a:ext>
                </a:extLst>
              </a:tr>
              <a:tr h="370840">
                <a:tc>
                  <a:txBody>
                    <a:bodyPr/>
                    <a:lstStyle/>
                    <a:p>
                      <a:r>
                        <a:rPr lang="fi-FI" sz="1050" noProof="0"/>
                        <a:t>Vedenkäyttö</a:t>
                      </a:r>
                    </a:p>
                  </a:txBody>
                  <a:tcPr/>
                </a:tc>
                <a:tc>
                  <a:txBody>
                    <a:bodyPr/>
                    <a:lstStyle/>
                    <a:p>
                      <a:endParaRPr lang="fi-FI" sz="1050" noProof="0" dirty="0"/>
                    </a:p>
                  </a:txBody>
                  <a:tcPr>
                    <a:solidFill>
                      <a:schemeClr val="accent3"/>
                    </a:solidFill>
                  </a:tcPr>
                </a:tc>
                <a:tc>
                  <a:txBody>
                    <a:bodyPr/>
                    <a:lstStyle/>
                    <a:p>
                      <a:endParaRPr lang="fi-FI" sz="1050" noProof="0"/>
                    </a:p>
                  </a:txBody>
                  <a:tcPr>
                    <a:solidFill>
                      <a:schemeClr val="accent3"/>
                    </a:solidFill>
                  </a:tcPr>
                </a:tc>
                <a:tc>
                  <a:txBody>
                    <a:bodyPr/>
                    <a:lstStyle/>
                    <a:p>
                      <a:endParaRPr lang="fi-FI" sz="1050" noProof="0"/>
                    </a:p>
                  </a:txBody>
                  <a:tcPr>
                    <a:solidFill>
                      <a:schemeClr val="accent3"/>
                    </a:solidFill>
                  </a:tcPr>
                </a:tc>
                <a:tc>
                  <a:txBody>
                    <a:bodyPr/>
                    <a:lstStyle/>
                    <a:p>
                      <a:pPr algn="ctr"/>
                      <a:endParaRPr lang="fi-FI" sz="1050" dirty="0"/>
                    </a:p>
                  </a:txBody>
                  <a:tcPr>
                    <a:solidFill>
                      <a:schemeClr val="accent3"/>
                    </a:solidFill>
                  </a:tcPr>
                </a:tc>
                <a:extLst>
                  <a:ext uri="{0D108BD9-81ED-4DB2-BD59-A6C34878D82A}">
                    <a16:rowId xmlns:a16="http://schemas.microsoft.com/office/drawing/2014/main" val="2945313520"/>
                  </a:ext>
                </a:extLst>
              </a:tr>
              <a:tr h="370840">
                <a:tc>
                  <a:txBody>
                    <a:bodyPr/>
                    <a:lstStyle/>
                    <a:p>
                      <a:r>
                        <a:rPr lang="fi-FI" sz="1050" noProof="0" dirty="0"/>
                        <a:t>Toiminnanvarmistus</a:t>
                      </a:r>
                    </a:p>
                  </a:txBody>
                  <a:tcPr/>
                </a:tc>
                <a:tc>
                  <a:txBody>
                    <a:bodyPr/>
                    <a:lstStyle/>
                    <a:p>
                      <a:endParaRPr lang="fi-FI" sz="1050" noProof="0" dirty="0"/>
                    </a:p>
                  </a:txBody>
                  <a:tcPr>
                    <a:solidFill>
                      <a:schemeClr val="accent3"/>
                    </a:solidFill>
                  </a:tcPr>
                </a:tc>
                <a:tc>
                  <a:txBody>
                    <a:bodyPr/>
                    <a:lstStyle/>
                    <a:p>
                      <a:endParaRPr lang="fi-FI" sz="1050" noProof="0" dirty="0"/>
                    </a:p>
                  </a:txBody>
                  <a:tcPr>
                    <a:solidFill>
                      <a:schemeClr val="accent3"/>
                    </a:solidFill>
                  </a:tcPr>
                </a:tc>
                <a:tc>
                  <a:txBody>
                    <a:bodyPr/>
                    <a:lstStyle/>
                    <a:p>
                      <a:endParaRPr lang="fi-FI" sz="1050" noProof="0" dirty="0"/>
                    </a:p>
                  </a:txBody>
                  <a:tcPr>
                    <a:solidFill>
                      <a:schemeClr val="accent3"/>
                    </a:solidFill>
                  </a:tcPr>
                </a:tc>
                <a:tc>
                  <a:txBody>
                    <a:bodyPr/>
                    <a:lstStyle/>
                    <a:p>
                      <a:pPr algn="ctr"/>
                      <a:endParaRPr lang="fi-FI" sz="1050" dirty="0"/>
                    </a:p>
                  </a:txBody>
                  <a:tcPr>
                    <a:solidFill>
                      <a:schemeClr val="accent3"/>
                    </a:solidFill>
                  </a:tcPr>
                </a:tc>
                <a:extLst>
                  <a:ext uri="{0D108BD9-81ED-4DB2-BD59-A6C34878D82A}">
                    <a16:rowId xmlns:a16="http://schemas.microsoft.com/office/drawing/2014/main" val="3188794137"/>
                  </a:ext>
                </a:extLst>
              </a:tr>
            </a:tbl>
          </a:graphicData>
        </a:graphic>
      </p:graphicFrame>
      <p:sp>
        <p:nvSpPr>
          <p:cNvPr id="5" name="Päivämäärän paikkamerkki 4">
            <a:extLst>
              <a:ext uri="{FF2B5EF4-FFF2-40B4-BE49-F238E27FC236}">
                <a16:creationId xmlns:a16="http://schemas.microsoft.com/office/drawing/2014/main" id="{E1C391DB-39EE-4A32-8CE1-A2FA5C57EFE2}"/>
              </a:ext>
            </a:extLst>
          </p:cNvPr>
          <p:cNvSpPr>
            <a:spLocks noGrp="1"/>
          </p:cNvSpPr>
          <p:nvPr>
            <p:ph type="dt" sz="half" idx="13"/>
          </p:nvPr>
        </p:nvSpPr>
        <p:spPr/>
        <p:txBody>
          <a:bodyPr/>
          <a:lstStyle/>
          <a:p>
            <a:fld id="{8ADB84C8-4858-4221-93D2-BFC25E7F4178}" type="datetime1">
              <a:rPr lang="fi-FI" smtClean="0"/>
              <a:t>17.12.2021</a:t>
            </a:fld>
            <a:endParaRPr lang="fi-FI"/>
          </a:p>
        </p:txBody>
      </p:sp>
      <p:graphicFrame>
        <p:nvGraphicFramePr>
          <p:cNvPr id="14" name="Taulukko 10">
            <a:extLst>
              <a:ext uri="{FF2B5EF4-FFF2-40B4-BE49-F238E27FC236}">
                <a16:creationId xmlns:a16="http://schemas.microsoft.com/office/drawing/2014/main" id="{8E453110-830C-4C5E-B31C-27DAE28C5219}"/>
              </a:ext>
            </a:extLst>
          </p:cNvPr>
          <p:cNvGraphicFramePr>
            <a:graphicFrameLocks/>
          </p:cNvGraphicFramePr>
          <p:nvPr/>
        </p:nvGraphicFramePr>
        <p:xfrm>
          <a:off x="6255655" y="1412776"/>
          <a:ext cx="5245550" cy="5080700"/>
        </p:xfrm>
        <a:graphic>
          <a:graphicData uri="http://schemas.openxmlformats.org/drawingml/2006/table">
            <a:tbl>
              <a:tblPr firstRow="1" bandRow="1">
                <a:tableStyleId>{5940675A-B579-460E-94D1-54222C63F5DA}</a:tableStyleId>
              </a:tblPr>
              <a:tblGrid>
                <a:gridCol w="1424521">
                  <a:extLst>
                    <a:ext uri="{9D8B030D-6E8A-4147-A177-3AD203B41FA5}">
                      <a16:colId xmlns:a16="http://schemas.microsoft.com/office/drawing/2014/main" val="2136865052"/>
                    </a:ext>
                  </a:extLst>
                </a:gridCol>
                <a:gridCol w="1008112">
                  <a:extLst>
                    <a:ext uri="{9D8B030D-6E8A-4147-A177-3AD203B41FA5}">
                      <a16:colId xmlns:a16="http://schemas.microsoft.com/office/drawing/2014/main" val="3269037391"/>
                    </a:ext>
                  </a:extLst>
                </a:gridCol>
                <a:gridCol w="936104">
                  <a:extLst>
                    <a:ext uri="{9D8B030D-6E8A-4147-A177-3AD203B41FA5}">
                      <a16:colId xmlns:a16="http://schemas.microsoft.com/office/drawing/2014/main" val="3951852888"/>
                    </a:ext>
                  </a:extLst>
                </a:gridCol>
                <a:gridCol w="827703">
                  <a:extLst>
                    <a:ext uri="{9D8B030D-6E8A-4147-A177-3AD203B41FA5}">
                      <a16:colId xmlns:a16="http://schemas.microsoft.com/office/drawing/2014/main" val="820719261"/>
                    </a:ext>
                  </a:extLst>
                </a:gridCol>
                <a:gridCol w="1049110">
                  <a:extLst>
                    <a:ext uri="{9D8B030D-6E8A-4147-A177-3AD203B41FA5}">
                      <a16:colId xmlns:a16="http://schemas.microsoft.com/office/drawing/2014/main" val="134989075"/>
                    </a:ext>
                  </a:extLst>
                </a:gridCol>
              </a:tblGrid>
              <a:tr h="350589">
                <a:tc>
                  <a:txBody>
                    <a:bodyPr/>
                    <a:lstStyle/>
                    <a:p>
                      <a:endParaRPr lang="fi-FI" sz="1050" dirty="0"/>
                    </a:p>
                  </a:txBody>
                  <a:tcPr/>
                </a:tc>
                <a:tc>
                  <a:txBody>
                    <a:bodyPr/>
                    <a:lstStyle/>
                    <a:p>
                      <a:r>
                        <a:rPr lang="en-US" sz="1100" b="1" dirty="0"/>
                        <a:t>LEED</a:t>
                      </a:r>
                      <a:endParaRPr lang="fi-FI" sz="2800" b="1" dirty="0"/>
                    </a:p>
                  </a:txBody>
                  <a:tcPr/>
                </a:tc>
                <a:tc>
                  <a:txBody>
                    <a:bodyPr/>
                    <a:lstStyle/>
                    <a:p>
                      <a:r>
                        <a:rPr lang="en-US" sz="1100" b="1" dirty="0"/>
                        <a:t>BREEAM</a:t>
                      </a:r>
                      <a:endParaRPr lang="fi-FI" sz="2800" b="1" dirty="0"/>
                    </a:p>
                  </a:txBody>
                  <a:tcPr/>
                </a:tc>
                <a:tc>
                  <a:txBody>
                    <a:bodyPr/>
                    <a:lstStyle/>
                    <a:p>
                      <a:r>
                        <a:rPr lang="en-US" sz="1100" b="1" dirty="0"/>
                        <a:t>RTS</a:t>
                      </a:r>
                      <a:endParaRPr lang="fi-FI" sz="1100" b="1" dirty="0"/>
                    </a:p>
                  </a:txBody>
                  <a:tcPr/>
                </a:tc>
                <a:tc>
                  <a:txBody>
                    <a:bodyPr/>
                    <a:lstStyle/>
                    <a:p>
                      <a:r>
                        <a:rPr lang="fi-FI" sz="1100" b="1" noProof="0" dirty="0"/>
                        <a:t>Joutsenmerkki</a:t>
                      </a:r>
                    </a:p>
                  </a:txBody>
                  <a:tcPr/>
                </a:tc>
                <a:extLst>
                  <a:ext uri="{0D108BD9-81ED-4DB2-BD59-A6C34878D82A}">
                    <a16:rowId xmlns:a16="http://schemas.microsoft.com/office/drawing/2014/main" val="3772799419"/>
                  </a:ext>
                </a:extLst>
              </a:tr>
              <a:tr h="262093">
                <a:tc gridSpan="5">
                  <a:txBody>
                    <a:bodyPr/>
                    <a:lstStyle/>
                    <a:p>
                      <a:pPr algn="ctr"/>
                      <a:r>
                        <a:rPr lang="en-US" sz="1050" b="1" dirty="0"/>
                        <a:t>MATERIAALIT</a:t>
                      </a:r>
                      <a:endParaRPr lang="fi-FI" sz="1050" b="1" dirty="0"/>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sz="1050" dirty="0"/>
                    </a:p>
                  </a:txBody>
                  <a:tcPr/>
                </a:tc>
                <a:extLst>
                  <a:ext uri="{0D108BD9-81ED-4DB2-BD59-A6C34878D82A}">
                    <a16:rowId xmlns:a16="http://schemas.microsoft.com/office/drawing/2014/main" val="1576797266"/>
                  </a:ext>
                </a:extLst>
              </a:tr>
              <a:tr h="241424">
                <a:tc>
                  <a:txBody>
                    <a:bodyPr/>
                    <a:lstStyle/>
                    <a:p>
                      <a:pPr marL="0" algn="l" defTabSz="609585" rtl="0" eaLnBrk="1" latinLnBrk="0" hangingPunct="1"/>
                      <a:r>
                        <a:rPr lang="fi-FI" sz="1050" kern="1200" noProof="0">
                          <a:solidFill>
                            <a:schemeClr val="dk1"/>
                          </a:solidFill>
                        </a:rPr>
                        <a:t>Hiilijalanjäljen laskenta </a:t>
                      </a:r>
                      <a:endParaRPr lang="fi-FI" sz="1050" kern="1200" noProof="0">
                        <a:solidFill>
                          <a:schemeClr val="dk1"/>
                        </a:solidFill>
                        <a:latin typeface="+mn-lt"/>
                        <a:ea typeface="+mn-ea"/>
                        <a:cs typeface="+mn-cs"/>
                      </a:endParaRPr>
                    </a:p>
                  </a:txBody>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extLst>
                  <a:ext uri="{0D108BD9-81ED-4DB2-BD59-A6C34878D82A}">
                    <a16:rowId xmlns:a16="http://schemas.microsoft.com/office/drawing/2014/main" val="2555187154"/>
                  </a:ext>
                </a:extLst>
              </a:tr>
              <a:tr h="306877">
                <a:tc>
                  <a:txBody>
                    <a:bodyPr/>
                    <a:lstStyle/>
                    <a:p>
                      <a:pPr marL="0" algn="l" defTabSz="609585" rtl="0" eaLnBrk="1" latinLnBrk="0" hangingPunct="1"/>
                      <a:r>
                        <a:rPr lang="fi-FI" sz="1050" kern="1200" noProof="0">
                          <a:solidFill>
                            <a:schemeClr val="dk1"/>
                          </a:solidFill>
                        </a:rPr>
                        <a:t>Materiaalitehokkuus</a:t>
                      </a:r>
                      <a:endParaRPr lang="fi-FI" sz="1050" kern="1200" noProof="0">
                        <a:solidFill>
                          <a:schemeClr val="dk1"/>
                        </a:solidFill>
                        <a:latin typeface="+mn-lt"/>
                        <a:ea typeface="+mn-ea"/>
                        <a:cs typeface="+mn-cs"/>
                      </a:endParaRPr>
                    </a:p>
                  </a:txBody>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extLst>
                  <a:ext uri="{0D108BD9-81ED-4DB2-BD59-A6C34878D82A}">
                    <a16:rowId xmlns:a16="http://schemas.microsoft.com/office/drawing/2014/main" val="3164436734"/>
                  </a:ext>
                </a:extLst>
              </a:tr>
              <a:tr h="241424">
                <a:tc>
                  <a:txBody>
                    <a:bodyPr/>
                    <a:lstStyle/>
                    <a:p>
                      <a:pPr marL="0" algn="l" defTabSz="609585" rtl="0" eaLnBrk="1" latinLnBrk="0" hangingPunct="1"/>
                      <a:r>
                        <a:rPr lang="fi-FI" sz="1050" kern="1200" noProof="0">
                          <a:solidFill>
                            <a:schemeClr val="dk1"/>
                          </a:solidFill>
                        </a:rPr>
                        <a:t>Vastuulliset hankinnat </a:t>
                      </a:r>
                      <a:endParaRPr lang="fi-FI" sz="1050" kern="1200" noProof="0">
                        <a:solidFill>
                          <a:schemeClr val="dk1"/>
                        </a:solidFill>
                        <a:latin typeface="+mn-lt"/>
                        <a:ea typeface="+mn-ea"/>
                        <a:cs typeface="+mn-cs"/>
                      </a:endParaRPr>
                    </a:p>
                  </a:txBody>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extLst>
                  <a:ext uri="{0D108BD9-81ED-4DB2-BD59-A6C34878D82A}">
                    <a16:rowId xmlns:a16="http://schemas.microsoft.com/office/drawing/2014/main" val="3907597468"/>
                  </a:ext>
                </a:extLst>
              </a:tr>
              <a:tr h="350589">
                <a:tc>
                  <a:txBody>
                    <a:bodyPr/>
                    <a:lstStyle/>
                    <a:p>
                      <a:pPr marL="0" algn="l" defTabSz="609585" rtl="0" eaLnBrk="1" latinLnBrk="0" hangingPunct="1"/>
                      <a:r>
                        <a:rPr lang="fi-FI" sz="1050" kern="1200" noProof="0">
                          <a:solidFill>
                            <a:schemeClr val="dk1"/>
                          </a:solidFill>
                        </a:rPr>
                        <a:t>Jätehuolto</a:t>
                      </a:r>
                      <a:endParaRPr lang="fi-FI" sz="1050" kern="1200" noProof="0">
                        <a:solidFill>
                          <a:schemeClr val="dk1"/>
                        </a:solidFill>
                        <a:latin typeface="+mn-lt"/>
                        <a:ea typeface="+mn-ea"/>
                        <a:cs typeface="+mn-cs"/>
                      </a:endParaRPr>
                    </a:p>
                  </a:txBody>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extLst>
                  <a:ext uri="{0D108BD9-81ED-4DB2-BD59-A6C34878D82A}">
                    <a16:rowId xmlns:a16="http://schemas.microsoft.com/office/drawing/2014/main" val="1738540620"/>
                  </a:ext>
                </a:extLst>
              </a:tr>
              <a:tr h="241424">
                <a:tc gridSpan="5">
                  <a:txBody>
                    <a:bodyPr/>
                    <a:lstStyle/>
                    <a:p>
                      <a:pPr algn="ctr"/>
                      <a:r>
                        <a:rPr lang="fi-FI" sz="1050" b="1" noProof="0"/>
                        <a:t>SISÄILMASTO</a:t>
                      </a:r>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sz="1050" dirty="0"/>
                    </a:p>
                  </a:txBody>
                  <a:tcPr/>
                </a:tc>
                <a:extLst>
                  <a:ext uri="{0D108BD9-81ED-4DB2-BD59-A6C34878D82A}">
                    <a16:rowId xmlns:a16="http://schemas.microsoft.com/office/drawing/2014/main" val="657640565"/>
                  </a:ext>
                </a:extLst>
              </a:tr>
              <a:tr h="350589">
                <a:tc>
                  <a:txBody>
                    <a:bodyPr/>
                    <a:lstStyle/>
                    <a:p>
                      <a:pPr marL="0" algn="l" defTabSz="609585" rtl="0" eaLnBrk="1" latinLnBrk="0" hangingPunct="1"/>
                      <a:r>
                        <a:rPr lang="fi-FI" sz="1050" kern="1200" noProof="0">
                          <a:solidFill>
                            <a:schemeClr val="dk1"/>
                          </a:solidFill>
                        </a:rPr>
                        <a:t>Sisäilmanlaatu</a:t>
                      </a:r>
                      <a:endParaRPr lang="fi-FI" sz="1050" kern="1200" noProof="0">
                        <a:solidFill>
                          <a:schemeClr val="dk1"/>
                        </a:solidFill>
                        <a:latin typeface="+mn-lt"/>
                        <a:ea typeface="+mn-ea"/>
                        <a:cs typeface="+mn-cs"/>
                      </a:endParaRPr>
                    </a:p>
                  </a:txBody>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extLst>
                  <a:ext uri="{0D108BD9-81ED-4DB2-BD59-A6C34878D82A}">
                    <a16:rowId xmlns:a16="http://schemas.microsoft.com/office/drawing/2014/main" val="1846001117"/>
                  </a:ext>
                </a:extLst>
              </a:tr>
              <a:tr h="350589">
                <a:tc>
                  <a:txBody>
                    <a:bodyPr/>
                    <a:lstStyle/>
                    <a:p>
                      <a:pPr marL="0" algn="l" defTabSz="609585" rtl="0" eaLnBrk="1" latinLnBrk="0" hangingPunct="1"/>
                      <a:r>
                        <a:rPr lang="fi-FI" sz="1050" kern="1200" noProof="0">
                          <a:solidFill>
                            <a:schemeClr val="dk1"/>
                          </a:solidFill>
                        </a:rPr>
                        <a:t>Luonnnovalo</a:t>
                      </a:r>
                      <a:endParaRPr lang="fi-FI" sz="1050" kern="1200" noProof="0">
                        <a:solidFill>
                          <a:schemeClr val="dk1"/>
                        </a:solidFill>
                        <a:latin typeface="+mn-lt"/>
                        <a:ea typeface="+mn-ea"/>
                        <a:cs typeface="+mn-cs"/>
                      </a:endParaRPr>
                    </a:p>
                  </a:txBody>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extLst>
                  <a:ext uri="{0D108BD9-81ED-4DB2-BD59-A6C34878D82A}">
                    <a16:rowId xmlns:a16="http://schemas.microsoft.com/office/drawing/2014/main" val="2945313520"/>
                  </a:ext>
                </a:extLst>
              </a:tr>
              <a:tr h="350589">
                <a:tc>
                  <a:txBody>
                    <a:bodyPr/>
                    <a:lstStyle/>
                    <a:p>
                      <a:pPr marL="0" algn="l" defTabSz="609585" rtl="0" eaLnBrk="1" latinLnBrk="0" hangingPunct="1"/>
                      <a:r>
                        <a:rPr lang="fi-FI" sz="1050" kern="1200" noProof="0">
                          <a:solidFill>
                            <a:schemeClr val="dk1"/>
                          </a:solidFill>
                        </a:rPr>
                        <a:t>Maeriaaliemissiot </a:t>
                      </a:r>
                      <a:endParaRPr lang="fi-FI" sz="1050" kern="1200" noProof="0">
                        <a:solidFill>
                          <a:schemeClr val="dk1"/>
                        </a:solidFill>
                        <a:latin typeface="+mn-lt"/>
                        <a:ea typeface="+mn-ea"/>
                        <a:cs typeface="+mn-cs"/>
                      </a:endParaRPr>
                    </a:p>
                  </a:txBody>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extLst>
                  <a:ext uri="{0D108BD9-81ED-4DB2-BD59-A6C34878D82A}">
                    <a16:rowId xmlns:a16="http://schemas.microsoft.com/office/drawing/2014/main" val="3188794137"/>
                  </a:ext>
                </a:extLst>
              </a:tr>
              <a:tr h="350589">
                <a:tc>
                  <a:txBody>
                    <a:bodyPr/>
                    <a:lstStyle/>
                    <a:p>
                      <a:pPr marL="0" algn="l" defTabSz="609585" rtl="0" eaLnBrk="1" latinLnBrk="0" hangingPunct="1"/>
                      <a:r>
                        <a:rPr lang="fi-FI" sz="1050" kern="1200" noProof="0">
                          <a:solidFill>
                            <a:schemeClr val="dk1"/>
                          </a:solidFill>
                        </a:rPr>
                        <a:t>Kemikaaliriskit</a:t>
                      </a:r>
                      <a:endParaRPr lang="fi-FI" sz="1050" kern="1200" noProof="0">
                        <a:solidFill>
                          <a:schemeClr val="dk1"/>
                        </a:solidFill>
                        <a:latin typeface="+mn-lt"/>
                        <a:ea typeface="+mn-ea"/>
                        <a:cs typeface="+mn-cs"/>
                      </a:endParaRPr>
                    </a:p>
                  </a:txBody>
                  <a:tcPr/>
                </a:tc>
                <a:tc>
                  <a:txBody>
                    <a:bodyPr/>
                    <a:lstStyle/>
                    <a:p>
                      <a:pPr marL="0" algn="ctr" defTabSz="609585" rtl="0" eaLnBrk="1" latinLnBrk="0" hangingPunct="1"/>
                      <a:endParaRPr lang="fi-FI" sz="1050" kern="1200">
                        <a:solidFill>
                          <a:schemeClr val="dk1"/>
                        </a:solidFill>
                        <a:latin typeface="+mn-lt"/>
                        <a:ea typeface="+mn-ea"/>
                        <a:cs typeface="+mn-cs"/>
                      </a:endParaRPr>
                    </a:p>
                  </a:txBody>
                  <a:tcPr/>
                </a:tc>
                <a:tc>
                  <a:txBody>
                    <a:bodyPr/>
                    <a:lstStyle/>
                    <a:p>
                      <a:pPr marL="0" algn="ctr" defTabSz="609585" rtl="0" eaLnBrk="1" latinLnBrk="0" hangingPunct="1"/>
                      <a:endParaRPr lang="fi-FI" sz="1050" kern="1200">
                        <a:solidFill>
                          <a:schemeClr val="dk1"/>
                        </a:solidFill>
                        <a:latin typeface="+mn-lt"/>
                        <a:ea typeface="+mn-ea"/>
                        <a:cs typeface="+mn-cs"/>
                      </a:endParaRPr>
                    </a:p>
                  </a:txBody>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extLst>
                  <a:ext uri="{0D108BD9-81ED-4DB2-BD59-A6C34878D82A}">
                    <a16:rowId xmlns:a16="http://schemas.microsoft.com/office/drawing/2014/main" val="3217223721"/>
                  </a:ext>
                </a:extLst>
              </a:tr>
              <a:tr h="350589">
                <a:tc>
                  <a:txBody>
                    <a:bodyPr/>
                    <a:lstStyle/>
                    <a:p>
                      <a:pPr marL="0" algn="l" defTabSz="609585" rtl="0" eaLnBrk="1" latinLnBrk="0" hangingPunct="1"/>
                      <a:r>
                        <a:rPr lang="fi-FI" sz="1050" kern="1200" noProof="0">
                          <a:solidFill>
                            <a:schemeClr val="dk1"/>
                          </a:solidFill>
                        </a:rPr>
                        <a:t>Akustiikka</a:t>
                      </a:r>
                      <a:endParaRPr lang="fi-FI" sz="1050" kern="1200" noProof="0">
                        <a:solidFill>
                          <a:schemeClr val="dk1"/>
                        </a:solidFill>
                        <a:latin typeface="+mn-lt"/>
                        <a:ea typeface="+mn-ea"/>
                        <a:cs typeface="+mn-cs"/>
                      </a:endParaRPr>
                    </a:p>
                  </a:txBody>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extLst>
                  <a:ext uri="{0D108BD9-81ED-4DB2-BD59-A6C34878D82A}">
                    <a16:rowId xmlns:a16="http://schemas.microsoft.com/office/drawing/2014/main" val="1694880002"/>
                  </a:ext>
                </a:extLst>
              </a:tr>
              <a:tr h="241424">
                <a:tc gridSpan="5">
                  <a:txBody>
                    <a:bodyPr/>
                    <a:lstStyle/>
                    <a:p>
                      <a:pPr algn="ctr"/>
                      <a:r>
                        <a:rPr lang="fi-FI" sz="1050" b="1" noProof="0"/>
                        <a:t>TYÖMAAN HALLINTA</a:t>
                      </a:r>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sz="1050" dirty="0"/>
                    </a:p>
                  </a:txBody>
                  <a:tcPr/>
                </a:tc>
                <a:extLst>
                  <a:ext uri="{0D108BD9-81ED-4DB2-BD59-A6C34878D82A}">
                    <a16:rowId xmlns:a16="http://schemas.microsoft.com/office/drawing/2014/main" val="1153995421"/>
                  </a:ext>
                </a:extLst>
              </a:tr>
              <a:tr h="350589">
                <a:tc>
                  <a:txBody>
                    <a:bodyPr/>
                    <a:lstStyle/>
                    <a:p>
                      <a:pPr marL="0" algn="l" defTabSz="609585" rtl="0" eaLnBrk="1" latinLnBrk="0" hangingPunct="1"/>
                      <a:r>
                        <a:rPr lang="fi-FI" sz="1050" kern="1200" noProof="0" dirty="0">
                          <a:solidFill>
                            <a:schemeClr val="dk1"/>
                          </a:solidFill>
                        </a:rPr>
                        <a:t>Ympäristöhallinta</a:t>
                      </a:r>
                      <a:endParaRPr lang="fi-FI" sz="1050" kern="1200" noProof="0" dirty="0">
                        <a:solidFill>
                          <a:schemeClr val="dk1"/>
                        </a:solidFill>
                        <a:latin typeface="+mn-lt"/>
                        <a:ea typeface="+mn-ea"/>
                        <a:cs typeface="+mn-cs"/>
                      </a:endParaRPr>
                    </a:p>
                  </a:txBody>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extLst>
                  <a:ext uri="{0D108BD9-81ED-4DB2-BD59-A6C34878D82A}">
                    <a16:rowId xmlns:a16="http://schemas.microsoft.com/office/drawing/2014/main" val="999379470"/>
                  </a:ext>
                </a:extLst>
              </a:tr>
              <a:tr h="350589">
                <a:tc>
                  <a:txBody>
                    <a:bodyPr/>
                    <a:lstStyle/>
                    <a:p>
                      <a:pPr marL="0" algn="l" defTabSz="609585" rtl="0" eaLnBrk="1" latinLnBrk="0" hangingPunct="1"/>
                      <a:r>
                        <a:rPr lang="fi-FI" sz="1050" kern="1200" noProof="0" dirty="0">
                          <a:solidFill>
                            <a:schemeClr val="dk1"/>
                          </a:solidFill>
                        </a:rPr>
                        <a:t>Työmaan puhtaus </a:t>
                      </a:r>
                      <a:endParaRPr lang="fi-FI" sz="1050" kern="1200" noProof="0" dirty="0">
                        <a:solidFill>
                          <a:schemeClr val="dk1"/>
                        </a:solidFill>
                        <a:latin typeface="+mn-lt"/>
                        <a:ea typeface="+mn-ea"/>
                        <a:cs typeface="+mn-cs"/>
                      </a:endParaRPr>
                    </a:p>
                  </a:txBody>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598338283"/>
                  </a:ext>
                </a:extLst>
              </a:tr>
              <a:tr h="350589">
                <a:tc>
                  <a:txBody>
                    <a:bodyPr/>
                    <a:lstStyle/>
                    <a:p>
                      <a:pPr marL="0" algn="l" defTabSz="609585" rtl="0" eaLnBrk="1" latinLnBrk="0" hangingPunct="1"/>
                      <a:r>
                        <a:rPr lang="fi-FI" sz="1050" kern="1200" noProof="0" dirty="0">
                          <a:solidFill>
                            <a:schemeClr val="dk1"/>
                          </a:solidFill>
                        </a:rPr>
                        <a:t>Työmaan jätehallinta</a:t>
                      </a:r>
                      <a:endParaRPr lang="fi-FI" sz="1050" kern="1200" noProof="0" dirty="0">
                        <a:solidFill>
                          <a:schemeClr val="dk1"/>
                        </a:solidFill>
                        <a:latin typeface="+mn-lt"/>
                        <a:ea typeface="+mn-ea"/>
                        <a:cs typeface="+mn-cs"/>
                      </a:endParaRPr>
                    </a:p>
                  </a:txBody>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tc>
                  <a:txBody>
                    <a:bodyPr/>
                    <a:lstStyle/>
                    <a:p>
                      <a:pPr marL="0" algn="ctr" defTabSz="609585" rtl="0" eaLnBrk="1" latinLnBrk="0" hangingPunct="1"/>
                      <a:endParaRPr lang="fi-FI" sz="1050" kern="1200" dirty="0">
                        <a:solidFill>
                          <a:schemeClr val="dk1"/>
                        </a:solidFill>
                        <a:latin typeface="+mn-lt"/>
                        <a:ea typeface="+mn-ea"/>
                        <a:cs typeface="+mn-cs"/>
                      </a:endParaRPr>
                    </a:p>
                  </a:txBody>
                  <a:tcPr>
                    <a:solidFill>
                      <a:schemeClr val="accent3"/>
                    </a:solidFill>
                  </a:tcPr>
                </a:tc>
                <a:extLst>
                  <a:ext uri="{0D108BD9-81ED-4DB2-BD59-A6C34878D82A}">
                    <a16:rowId xmlns:a16="http://schemas.microsoft.com/office/drawing/2014/main" val="2726383081"/>
                  </a:ext>
                </a:extLst>
              </a:tr>
            </a:tbl>
          </a:graphicData>
        </a:graphic>
      </p:graphicFrame>
    </p:spTree>
    <p:extLst>
      <p:ext uri="{BB962C8B-B14F-4D97-AF65-F5344CB8AC3E}">
        <p14:creationId xmlns:p14="http://schemas.microsoft.com/office/powerpoint/2010/main" val="43847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dirty="0" err="1"/>
              <a:t>Liite</a:t>
            </a:r>
            <a:r>
              <a:rPr lang="en-US" dirty="0"/>
              <a:t> 4. </a:t>
            </a:r>
            <a:r>
              <a:rPr lang="fi-FI" dirty="0"/>
              <a:t>Ympäristöluokitusprosessi</a:t>
            </a:r>
          </a:p>
        </p:txBody>
      </p:sp>
      <p:sp>
        <p:nvSpPr>
          <p:cNvPr id="15" name="Freeform: Shape 26">
            <a:extLst>
              <a:ext uri="{FF2B5EF4-FFF2-40B4-BE49-F238E27FC236}">
                <a16:creationId xmlns:a16="http://schemas.microsoft.com/office/drawing/2014/main" id="{D05DD487-B89A-4DF3-B110-8C669D30EE69}"/>
              </a:ext>
            </a:extLst>
          </p:cNvPr>
          <p:cNvSpPr/>
          <p:nvPr/>
        </p:nvSpPr>
        <p:spPr>
          <a:xfrm>
            <a:off x="679029" y="1587795"/>
            <a:ext cx="2526801" cy="1989967"/>
          </a:xfrm>
          <a:custGeom>
            <a:avLst/>
            <a:gdLst>
              <a:gd name="connsiteX0" fmla="*/ 330976 w 2497282"/>
              <a:gd name="connsiteY0" fmla="*/ 0 h 2364509"/>
              <a:gd name="connsiteX1" fmla="*/ 1654842 w 2497282"/>
              <a:gd name="connsiteY1" fmla="*/ 0 h 2364509"/>
              <a:gd name="connsiteX2" fmla="*/ 1979094 w 2497282"/>
              <a:gd name="connsiteY2" fmla="*/ 264273 h 2364509"/>
              <a:gd name="connsiteX3" fmla="*/ 1983586 w 2497282"/>
              <a:gd name="connsiteY3" fmla="*/ 308830 h 2364509"/>
              <a:gd name="connsiteX4" fmla="*/ 1985963 w 2497282"/>
              <a:gd name="connsiteY4" fmla="*/ 320606 h 2364509"/>
              <a:gd name="connsiteX5" fmla="*/ 1985963 w 2497282"/>
              <a:gd name="connsiteY5" fmla="*/ 651813 h 2364509"/>
              <a:gd name="connsiteX6" fmla="*/ 1985818 w 2497282"/>
              <a:gd name="connsiteY6" fmla="*/ 652531 h 2364509"/>
              <a:gd name="connsiteX7" fmla="*/ 1985818 w 2497282"/>
              <a:gd name="connsiteY7" fmla="*/ 657949 h 2364509"/>
              <a:gd name="connsiteX8" fmla="*/ 1984724 w 2497282"/>
              <a:gd name="connsiteY8" fmla="*/ 657949 h 2364509"/>
              <a:gd name="connsiteX9" fmla="*/ 1980349 w 2497282"/>
              <a:gd name="connsiteY9" fmla="*/ 679620 h 2364509"/>
              <a:gd name="connsiteX10" fmla="*/ 1914525 w 2497282"/>
              <a:gd name="connsiteY10" fmla="*/ 723251 h 2364509"/>
              <a:gd name="connsiteX11" fmla="*/ 1848701 w 2497282"/>
              <a:gd name="connsiteY11" fmla="*/ 679620 h 2364509"/>
              <a:gd name="connsiteX12" fmla="*/ 1844326 w 2497282"/>
              <a:gd name="connsiteY12" fmla="*/ 657949 h 2364509"/>
              <a:gd name="connsiteX13" fmla="*/ 1842311 w 2497282"/>
              <a:gd name="connsiteY13" fmla="*/ 657949 h 2364509"/>
              <a:gd name="connsiteX14" fmla="*/ 1842311 w 2497282"/>
              <a:gd name="connsiteY14" fmla="*/ 380114 h 2364509"/>
              <a:gd name="connsiteX15" fmla="*/ 1633069 w 2497282"/>
              <a:gd name="connsiteY15" fmla="*/ 170872 h 2364509"/>
              <a:gd name="connsiteX16" fmla="*/ 352748 w 2497282"/>
              <a:gd name="connsiteY16" fmla="*/ 170872 h 2364509"/>
              <a:gd name="connsiteX17" fmla="*/ 143506 w 2497282"/>
              <a:gd name="connsiteY17" fmla="*/ 380114 h 2364509"/>
              <a:gd name="connsiteX18" fmla="*/ 143506 w 2497282"/>
              <a:gd name="connsiteY18" fmla="*/ 1984393 h 2364509"/>
              <a:gd name="connsiteX19" fmla="*/ 352748 w 2497282"/>
              <a:gd name="connsiteY19" fmla="*/ 2193635 h 2364509"/>
              <a:gd name="connsiteX20" fmla="*/ 1633069 w 2497282"/>
              <a:gd name="connsiteY20" fmla="*/ 2193635 h 2364509"/>
              <a:gd name="connsiteX21" fmla="*/ 1842311 w 2497282"/>
              <a:gd name="connsiteY21" fmla="*/ 1984393 h 2364509"/>
              <a:gd name="connsiteX22" fmla="*/ 1842311 w 2497282"/>
              <a:gd name="connsiteY22" fmla="*/ 1799217 h 2364509"/>
              <a:gd name="connsiteX23" fmla="*/ 1841500 w 2497282"/>
              <a:gd name="connsiteY23" fmla="*/ 1799217 h 2364509"/>
              <a:gd name="connsiteX24" fmla="*/ 1841500 w 2497282"/>
              <a:gd name="connsiteY24" fmla="*/ 1208198 h 2364509"/>
              <a:gd name="connsiteX25" fmla="*/ 2128405 w 2497282"/>
              <a:gd name="connsiteY25" fmla="*/ 921293 h 2364509"/>
              <a:gd name="connsiteX26" fmla="*/ 2333337 w 2497282"/>
              <a:gd name="connsiteY26" fmla="*/ 921294 h 2364509"/>
              <a:gd name="connsiteX27" fmla="*/ 2333337 w 2497282"/>
              <a:gd name="connsiteY27" fmla="*/ 829399 h 2364509"/>
              <a:gd name="connsiteX28" fmla="*/ 2497282 w 2497282"/>
              <a:gd name="connsiteY28" fmla="*/ 993345 h 2364509"/>
              <a:gd name="connsiteX29" fmla="*/ 2333337 w 2497282"/>
              <a:gd name="connsiteY29" fmla="*/ 1157290 h 2364509"/>
              <a:gd name="connsiteX30" fmla="*/ 2333337 w 2497282"/>
              <a:gd name="connsiteY30" fmla="*/ 1065395 h 2364509"/>
              <a:gd name="connsiteX31" fmla="*/ 2128405 w 2497282"/>
              <a:gd name="connsiteY31" fmla="*/ 1065395 h 2364509"/>
              <a:gd name="connsiteX32" fmla="*/ 1985602 w 2497282"/>
              <a:gd name="connsiteY32" fmla="*/ 1208198 h 2364509"/>
              <a:gd name="connsiteX33" fmla="*/ 1985602 w 2497282"/>
              <a:gd name="connsiteY33" fmla="*/ 1546949 h 2364509"/>
              <a:gd name="connsiteX34" fmla="*/ 1985818 w 2497282"/>
              <a:gd name="connsiteY34" fmla="*/ 1546949 h 2364509"/>
              <a:gd name="connsiteX35" fmla="*/ 1985818 w 2497282"/>
              <a:gd name="connsiteY35" fmla="*/ 2033533 h 2364509"/>
              <a:gd name="connsiteX36" fmla="*/ 1654842 w 2497282"/>
              <a:gd name="connsiteY36" fmla="*/ 2364509 h 2364509"/>
              <a:gd name="connsiteX37" fmla="*/ 330976 w 2497282"/>
              <a:gd name="connsiteY37" fmla="*/ 2364509 h 2364509"/>
              <a:gd name="connsiteX38" fmla="*/ 0 w 2497282"/>
              <a:gd name="connsiteY38" fmla="*/ 2033533 h 2364509"/>
              <a:gd name="connsiteX39" fmla="*/ 0 w 2497282"/>
              <a:gd name="connsiteY39" fmla="*/ 330976 h 2364509"/>
              <a:gd name="connsiteX40" fmla="*/ 330976 w 2497282"/>
              <a:gd name="connsiteY40" fmla="*/ 0 h 2364509"/>
              <a:gd name="connsiteX0" fmla="*/ 330976 w 2497282"/>
              <a:gd name="connsiteY0" fmla="*/ 0 h 2364509"/>
              <a:gd name="connsiteX1" fmla="*/ 1654842 w 2497282"/>
              <a:gd name="connsiteY1" fmla="*/ 0 h 2364509"/>
              <a:gd name="connsiteX2" fmla="*/ 1979094 w 2497282"/>
              <a:gd name="connsiteY2" fmla="*/ 264273 h 2364509"/>
              <a:gd name="connsiteX3" fmla="*/ 1985963 w 2497282"/>
              <a:gd name="connsiteY3" fmla="*/ 320606 h 2364509"/>
              <a:gd name="connsiteX4" fmla="*/ 1985963 w 2497282"/>
              <a:gd name="connsiteY4" fmla="*/ 651813 h 2364509"/>
              <a:gd name="connsiteX5" fmla="*/ 1985818 w 2497282"/>
              <a:gd name="connsiteY5" fmla="*/ 652531 h 2364509"/>
              <a:gd name="connsiteX6" fmla="*/ 1985818 w 2497282"/>
              <a:gd name="connsiteY6" fmla="*/ 657949 h 2364509"/>
              <a:gd name="connsiteX7" fmla="*/ 1984724 w 2497282"/>
              <a:gd name="connsiteY7" fmla="*/ 657949 h 2364509"/>
              <a:gd name="connsiteX8" fmla="*/ 1980349 w 2497282"/>
              <a:gd name="connsiteY8" fmla="*/ 679620 h 2364509"/>
              <a:gd name="connsiteX9" fmla="*/ 1914525 w 2497282"/>
              <a:gd name="connsiteY9" fmla="*/ 723251 h 2364509"/>
              <a:gd name="connsiteX10" fmla="*/ 1848701 w 2497282"/>
              <a:gd name="connsiteY10" fmla="*/ 679620 h 2364509"/>
              <a:gd name="connsiteX11" fmla="*/ 1844326 w 2497282"/>
              <a:gd name="connsiteY11" fmla="*/ 657949 h 2364509"/>
              <a:gd name="connsiteX12" fmla="*/ 1842311 w 2497282"/>
              <a:gd name="connsiteY12" fmla="*/ 657949 h 2364509"/>
              <a:gd name="connsiteX13" fmla="*/ 1842311 w 2497282"/>
              <a:gd name="connsiteY13" fmla="*/ 380114 h 2364509"/>
              <a:gd name="connsiteX14" fmla="*/ 1633069 w 2497282"/>
              <a:gd name="connsiteY14" fmla="*/ 170872 h 2364509"/>
              <a:gd name="connsiteX15" fmla="*/ 352748 w 2497282"/>
              <a:gd name="connsiteY15" fmla="*/ 170872 h 2364509"/>
              <a:gd name="connsiteX16" fmla="*/ 143506 w 2497282"/>
              <a:gd name="connsiteY16" fmla="*/ 380114 h 2364509"/>
              <a:gd name="connsiteX17" fmla="*/ 143506 w 2497282"/>
              <a:gd name="connsiteY17" fmla="*/ 1984393 h 2364509"/>
              <a:gd name="connsiteX18" fmla="*/ 352748 w 2497282"/>
              <a:gd name="connsiteY18" fmla="*/ 2193635 h 2364509"/>
              <a:gd name="connsiteX19" fmla="*/ 1633069 w 2497282"/>
              <a:gd name="connsiteY19" fmla="*/ 2193635 h 2364509"/>
              <a:gd name="connsiteX20" fmla="*/ 1842311 w 2497282"/>
              <a:gd name="connsiteY20" fmla="*/ 1984393 h 2364509"/>
              <a:gd name="connsiteX21" fmla="*/ 1842311 w 2497282"/>
              <a:gd name="connsiteY21" fmla="*/ 1799217 h 2364509"/>
              <a:gd name="connsiteX22" fmla="*/ 1841500 w 2497282"/>
              <a:gd name="connsiteY22" fmla="*/ 1799217 h 2364509"/>
              <a:gd name="connsiteX23" fmla="*/ 1841500 w 2497282"/>
              <a:gd name="connsiteY23" fmla="*/ 1208198 h 2364509"/>
              <a:gd name="connsiteX24" fmla="*/ 2128405 w 2497282"/>
              <a:gd name="connsiteY24" fmla="*/ 921293 h 2364509"/>
              <a:gd name="connsiteX25" fmla="*/ 2333337 w 2497282"/>
              <a:gd name="connsiteY25" fmla="*/ 921294 h 2364509"/>
              <a:gd name="connsiteX26" fmla="*/ 2333337 w 2497282"/>
              <a:gd name="connsiteY26" fmla="*/ 829399 h 2364509"/>
              <a:gd name="connsiteX27" fmla="*/ 2497282 w 2497282"/>
              <a:gd name="connsiteY27" fmla="*/ 993345 h 2364509"/>
              <a:gd name="connsiteX28" fmla="*/ 2333337 w 2497282"/>
              <a:gd name="connsiteY28" fmla="*/ 1157290 h 2364509"/>
              <a:gd name="connsiteX29" fmla="*/ 2333337 w 2497282"/>
              <a:gd name="connsiteY29" fmla="*/ 1065395 h 2364509"/>
              <a:gd name="connsiteX30" fmla="*/ 2128405 w 2497282"/>
              <a:gd name="connsiteY30" fmla="*/ 1065395 h 2364509"/>
              <a:gd name="connsiteX31" fmla="*/ 1985602 w 2497282"/>
              <a:gd name="connsiteY31" fmla="*/ 1208198 h 2364509"/>
              <a:gd name="connsiteX32" fmla="*/ 1985602 w 2497282"/>
              <a:gd name="connsiteY32" fmla="*/ 1546949 h 2364509"/>
              <a:gd name="connsiteX33" fmla="*/ 1985818 w 2497282"/>
              <a:gd name="connsiteY33" fmla="*/ 1546949 h 2364509"/>
              <a:gd name="connsiteX34" fmla="*/ 1985818 w 2497282"/>
              <a:gd name="connsiteY34" fmla="*/ 2033533 h 2364509"/>
              <a:gd name="connsiteX35" fmla="*/ 1654842 w 2497282"/>
              <a:gd name="connsiteY35" fmla="*/ 2364509 h 2364509"/>
              <a:gd name="connsiteX36" fmla="*/ 330976 w 2497282"/>
              <a:gd name="connsiteY36" fmla="*/ 2364509 h 2364509"/>
              <a:gd name="connsiteX37" fmla="*/ 0 w 2497282"/>
              <a:gd name="connsiteY37" fmla="*/ 2033533 h 2364509"/>
              <a:gd name="connsiteX38" fmla="*/ 0 w 2497282"/>
              <a:gd name="connsiteY38" fmla="*/ 330976 h 2364509"/>
              <a:gd name="connsiteX39" fmla="*/ 330976 w 2497282"/>
              <a:gd name="connsiteY39" fmla="*/ 0 h 236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497282" h="2364509">
                <a:moveTo>
                  <a:pt x="330976" y="0"/>
                </a:moveTo>
                <a:lnTo>
                  <a:pt x="1654842" y="0"/>
                </a:lnTo>
                <a:cubicBezTo>
                  <a:pt x="1814786" y="0"/>
                  <a:pt x="1948232" y="113453"/>
                  <a:pt x="1979094" y="264273"/>
                </a:cubicBezTo>
                <a:lnTo>
                  <a:pt x="1985963" y="320606"/>
                </a:lnTo>
                <a:lnTo>
                  <a:pt x="1985963" y="651813"/>
                </a:lnTo>
                <a:cubicBezTo>
                  <a:pt x="1985915" y="652052"/>
                  <a:pt x="1985866" y="652292"/>
                  <a:pt x="1985818" y="652531"/>
                </a:cubicBezTo>
                <a:lnTo>
                  <a:pt x="1985818" y="657949"/>
                </a:lnTo>
                <a:lnTo>
                  <a:pt x="1984724" y="657949"/>
                </a:lnTo>
                <a:lnTo>
                  <a:pt x="1980349" y="679620"/>
                </a:lnTo>
                <a:cubicBezTo>
                  <a:pt x="1969504" y="705260"/>
                  <a:pt x="1944116" y="723251"/>
                  <a:pt x="1914525" y="723251"/>
                </a:cubicBezTo>
                <a:cubicBezTo>
                  <a:pt x="1884935" y="723251"/>
                  <a:pt x="1859546" y="705260"/>
                  <a:pt x="1848701" y="679620"/>
                </a:cubicBezTo>
                <a:lnTo>
                  <a:pt x="1844326" y="657949"/>
                </a:lnTo>
                <a:lnTo>
                  <a:pt x="1842311" y="657949"/>
                </a:lnTo>
                <a:lnTo>
                  <a:pt x="1842311" y="380114"/>
                </a:lnTo>
                <a:cubicBezTo>
                  <a:pt x="1842311" y="264553"/>
                  <a:pt x="1748630" y="170872"/>
                  <a:pt x="1633069" y="170872"/>
                </a:cubicBezTo>
                <a:lnTo>
                  <a:pt x="352748" y="170872"/>
                </a:lnTo>
                <a:cubicBezTo>
                  <a:pt x="237187" y="170872"/>
                  <a:pt x="143506" y="264553"/>
                  <a:pt x="143506" y="380114"/>
                </a:cubicBezTo>
                <a:lnTo>
                  <a:pt x="143506" y="1984393"/>
                </a:lnTo>
                <a:cubicBezTo>
                  <a:pt x="143506" y="2099954"/>
                  <a:pt x="237187" y="2193635"/>
                  <a:pt x="352748" y="2193635"/>
                </a:cubicBezTo>
                <a:lnTo>
                  <a:pt x="1633069" y="2193635"/>
                </a:lnTo>
                <a:cubicBezTo>
                  <a:pt x="1748630" y="2193635"/>
                  <a:pt x="1842311" y="2099954"/>
                  <a:pt x="1842311" y="1984393"/>
                </a:cubicBezTo>
                <a:lnTo>
                  <a:pt x="1842311" y="1799217"/>
                </a:lnTo>
                <a:lnTo>
                  <a:pt x="1841500" y="1799217"/>
                </a:lnTo>
                <a:lnTo>
                  <a:pt x="1841500" y="1208198"/>
                </a:lnTo>
                <a:cubicBezTo>
                  <a:pt x="1841500" y="1049745"/>
                  <a:pt x="1969952" y="921293"/>
                  <a:pt x="2128405" y="921293"/>
                </a:cubicBezTo>
                <a:lnTo>
                  <a:pt x="2333337" y="921294"/>
                </a:lnTo>
                <a:lnTo>
                  <a:pt x="2333337" y="829399"/>
                </a:lnTo>
                <a:lnTo>
                  <a:pt x="2497282" y="993345"/>
                </a:lnTo>
                <a:lnTo>
                  <a:pt x="2333337" y="1157290"/>
                </a:lnTo>
                <a:lnTo>
                  <a:pt x="2333337" y="1065395"/>
                </a:lnTo>
                <a:lnTo>
                  <a:pt x="2128405" y="1065395"/>
                </a:lnTo>
                <a:cubicBezTo>
                  <a:pt x="2049537" y="1065395"/>
                  <a:pt x="1985602" y="1129330"/>
                  <a:pt x="1985602" y="1208198"/>
                </a:cubicBezTo>
                <a:lnTo>
                  <a:pt x="1985602" y="1546949"/>
                </a:lnTo>
                <a:lnTo>
                  <a:pt x="1985818" y="1546949"/>
                </a:lnTo>
                <a:lnTo>
                  <a:pt x="1985818" y="2033533"/>
                </a:lnTo>
                <a:cubicBezTo>
                  <a:pt x="1985818" y="2216326"/>
                  <a:pt x="1837635" y="2364509"/>
                  <a:pt x="1654842" y="2364509"/>
                </a:cubicBezTo>
                <a:lnTo>
                  <a:pt x="330976" y="2364509"/>
                </a:lnTo>
                <a:cubicBezTo>
                  <a:pt x="148183" y="2364509"/>
                  <a:pt x="0" y="2216326"/>
                  <a:pt x="0" y="2033533"/>
                </a:cubicBezTo>
                <a:lnTo>
                  <a:pt x="0" y="330976"/>
                </a:lnTo>
                <a:cubicBezTo>
                  <a:pt x="0" y="148183"/>
                  <a:pt x="148183" y="0"/>
                  <a:pt x="33097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16" name="Freeform: Shape 27">
            <a:extLst>
              <a:ext uri="{FF2B5EF4-FFF2-40B4-BE49-F238E27FC236}">
                <a16:creationId xmlns:a16="http://schemas.microsoft.com/office/drawing/2014/main" id="{89081A42-AA41-4283-97EA-76DD4FDEC696}"/>
              </a:ext>
            </a:extLst>
          </p:cNvPr>
          <p:cNvSpPr/>
          <p:nvPr/>
        </p:nvSpPr>
        <p:spPr>
          <a:xfrm>
            <a:off x="3280775" y="1633515"/>
            <a:ext cx="2552870" cy="1944247"/>
          </a:xfrm>
          <a:custGeom>
            <a:avLst/>
            <a:gdLst>
              <a:gd name="connsiteX0" fmla="*/ 330976 w 2497282"/>
              <a:gd name="connsiteY0" fmla="*/ 0 h 2364509"/>
              <a:gd name="connsiteX1" fmla="*/ 1654842 w 2497282"/>
              <a:gd name="connsiteY1" fmla="*/ 0 h 2364509"/>
              <a:gd name="connsiteX2" fmla="*/ 1979094 w 2497282"/>
              <a:gd name="connsiteY2" fmla="*/ 264273 h 2364509"/>
              <a:gd name="connsiteX3" fmla="*/ 1983586 w 2497282"/>
              <a:gd name="connsiteY3" fmla="*/ 308830 h 2364509"/>
              <a:gd name="connsiteX4" fmla="*/ 1985963 w 2497282"/>
              <a:gd name="connsiteY4" fmla="*/ 320606 h 2364509"/>
              <a:gd name="connsiteX5" fmla="*/ 1985963 w 2497282"/>
              <a:gd name="connsiteY5" fmla="*/ 651813 h 2364509"/>
              <a:gd name="connsiteX6" fmla="*/ 1985818 w 2497282"/>
              <a:gd name="connsiteY6" fmla="*/ 652531 h 2364509"/>
              <a:gd name="connsiteX7" fmla="*/ 1985818 w 2497282"/>
              <a:gd name="connsiteY7" fmla="*/ 657949 h 2364509"/>
              <a:gd name="connsiteX8" fmla="*/ 1984724 w 2497282"/>
              <a:gd name="connsiteY8" fmla="*/ 657949 h 2364509"/>
              <a:gd name="connsiteX9" fmla="*/ 1980349 w 2497282"/>
              <a:gd name="connsiteY9" fmla="*/ 679620 h 2364509"/>
              <a:gd name="connsiteX10" fmla="*/ 1914525 w 2497282"/>
              <a:gd name="connsiteY10" fmla="*/ 723251 h 2364509"/>
              <a:gd name="connsiteX11" fmla="*/ 1848701 w 2497282"/>
              <a:gd name="connsiteY11" fmla="*/ 679620 h 2364509"/>
              <a:gd name="connsiteX12" fmla="*/ 1844326 w 2497282"/>
              <a:gd name="connsiteY12" fmla="*/ 657949 h 2364509"/>
              <a:gd name="connsiteX13" fmla="*/ 1842311 w 2497282"/>
              <a:gd name="connsiteY13" fmla="*/ 657949 h 2364509"/>
              <a:gd name="connsiteX14" fmla="*/ 1842311 w 2497282"/>
              <a:gd name="connsiteY14" fmla="*/ 380114 h 2364509"/>
              <a:gd name="connsiteX15" fmla="*/ 1633069 w 2497282"/>
              <a:gd name="connsiteY15" fmla="*/ 170872 h 2364509"/>
              <a:gd name="connsiteX16" fmla="*/ 352748 w 2497282"/>
              <a:gd name="connsiteY16" fmla="*/ 170872 h 2364509"/>
              <a:gd name="connsiteX17" fmla="*/ 143506 w 2497282"/>
              <a:gd name="connsiteY17" fmla="*/ 380114 h 2364509"/>
              <a:gd name="connsiteX18" fmla="*/ 143506 w 2497282"/>
              <a:gd name="connsiteY18" fmla="*/ 1984393 h 2364509"/>
              <a:gd name="connsiteX19" fmla="*/ 352748 w 2497282"/>
              <a:gd name="connsiteY19" fmla="*/ 2193635 h 2364509"/>
              <a:gd name="connsiteX20" fmla="*/ 1633069 w 2497282"/>
              <a:gd name="connsiteY20" fmla="*/ 2193635 h 2364509"/>
              <a:gd name="connsiteX21" fmla="*/ 1842311 w 2497282"/>
              <a:gd name="connsiteY21" fmla="*/ 1984393 h 2364509"/>
              <a:gd name="connsiteX22" fmla="*/ 1842311 w 2497282"/>
              <a:gd name="connsiteY22" fmla="*/ 1799217 h 2364509"/>
              <a:gd name="connsiteX23" fmla="*/ 1841500 w 2497282"/>
              <a:gd name="connsiteY23" fmla="*/ 1799217 h 2364509"/>
              <a:gd name="connsiteX24" fmla="*/ 1841500 w 2497282"/>
              <a:gd name="connsiteY24" fmla="*/ 1208198 h 2364509"/>
              <a:gd name="connsiteX25" fmla="*/ 2128405 w 2497282"/>
              <a:gd name="connsiteY25" fmla="*/ 921293 h 2364509"/>
              <a:gd name="connsiteX26" fmla="*/ 2333337 w 2497282"/>
              <a:gd name="connsiteY26" fmla="*/ 921294 h 2364509"/>
              <a:gd name="connsiteX27" fmla="*/ 2333337 w 2497282"/>
              <a:gd name="connsiteY27" fmla="*/ 829399 h 2364509"/>
              <a:gd name="connsiteX28" fmla="*/ 2497282 w 2497282"/>
              <a:gd name="connsiteY28" fmla="*/ 993345 h 2364509"/>
              <a:gd name="connsiteX29" fmla="*/ 2333337 w 2497282"/>
              <a:gd name="connsiteY29" fmla="*/ 1157290 h 2364509"/>
              <a:gd name="connsiteX30" fmla="*/ 2333337 w 2497282"/>
              <a:gd name="connsiteY30" fmla="*/ 1065395 h 2364509"/>
              <a:gd name="connsiteX31" fmla="*/ 2128405 w 2497282"/>
              <a:gd name="connsiteY31" fmla="*/ 1065395 h 2364509"/>
              <a:gd name="connsiteX32" fmla="*/ 1985602 w 2497282"/>
              <a:gd name="connsiteY32" fmla="*/ 1208198 h 2364509"/>
              <a:gd name="connsiteX33" fmla="*/ 1985602 w 2497282"/>
              <a:gd name="connsiteY33" fmla="*/ 1546949 h 2364509"/>
              <a:gd name="connsiteX34" fmla="*/ 1985818 w 2497282"/>
              <a:gd name="connsiteY34" fmla="*/ 1546949 h 2364509"/>
              <a:gd name="connsiteX35" fmla="*/ 1985818 w 2497282"/>
              <a:gd name="connsiteY35" fmla="*/ 2033533 h 2364509"/>
              <a:gd name="connsiteX36" fmla="*/ 1654842 w 2497282"/>
              <a:gd name="connsiteY36" fmla="*/ 2364509 h 2364509"/>
              <a:gd name="connsiteX37" fmla="*/ 330976 w 2497282"/>
              <a:gd name="connsiteY37" fmla="*/ 2364509 h 2364509"/>
              <a:gd name="connsiteX38" fmla="*/ 0 w 2497282"/>
              <a:gd name="connsiteY38" fmla="*/ 2033533 h 2364509"/>
              <a:gd name="connsiteX39" fmla="*/ 0 w 2497282"/>
              <a:gd name="connsiteY39" fmla="*/ 330976 h 2364509"/>
              <a:gd name="connsiteX40" fmla="*/ 330976 w 2497282"/>
              <a:gd name="connsiteY40" fmla="*/ 0 h 2364509"/>
              <a:gd name="connsiteX0" fmla="*/ 330976 w 2497282"/>
              <a:gd name="connsiteY0" fmla="*/ 0 h 2364509"/>
              <a:gd name="connsiteX1" fmla="*/ 1654842 w 2497282"/>
              <a:gd name="connsiteY1" fmla="*/ 0 h 2364509"/>
              <a:gd name="connsiteX2" fmla="*/ 1979094 w 2497282"/>
              <a:gd name="connsiteY2" fmla="*/ 264273 h 2364509"/>
              <a:gd name="connsiteX3" fmla="*/ 1985963 w 2497282"/>
              <a:gd name="connsiteY3" fmla="*/ 320606 h 2364509"/>
              <a:gd name="connsiteX4" fmla="*/ 1985963 w 2497282"/>
              <a:gd name="connsiteY4" fmla="*/ 651813 h 2364509"/>
              <a:gd name="connsiteX5" fmla="*/ 1985818 w 2497282"/>
              <a:gd name="connsiteY5" fmla="*/ 652531 h 2364509"/>
              <a:gd name="connsiteX6" fmla="*/ 1985818 w 2497282"/>
              <a:gd name="connsiteY6" fmla="*/ 657949 h 2364509"/>
              <a:gd name="connsiteX7" fmla="*/ 1984724 w 2497282"/>
              <a:gd name="connsiteY7" fmla="*/ 657949 h 2364509"/>
              <a:gd name="connsiteX8" fmla="*/ 1980349 w 2497282"/>
              <a:gd name="connsiteY8" fmla="*/ 679620 h 2364509"/>
              <a:gd name="connsiteX9" fmla="*/ 1914525 w 2497282"/>
              <a:gd name="connsiteY9" fmla="*/ 723251 h 2364509"/>
              <a:gd name="connsiteX10" fmla="*/ 1848701 w 2497282"/>
              <a:gd name="connsiteY10" fmla="*/ 679620 h 2364509"/>
              <a:gd name="connsiteX11" fmla="*/ 1844326 w 2497282"/>
              <a:gd name="connsiteY11" fmla="*/ 657949 h 2364509"/>
              <a:gd name="connsiteX12" fmla="*/ 1842311 w 2497282"/>
              <a:gd name="connsiteY12" fmla="*/ 657949 h 2364509"/>
              <a:gd name="connsiteX13" fmla="*/ 1842311 w 2497282"/>
              <a:gd name="connsiteY13" fmla="*/ 380114 h 2364509"/>
              <a:gd name="connsiteX14" fmla="*/ 1633069 w 2497282"/>
              <a:gd name="connsiteY14" fmla="*/ 170872 h 2364509"/>
              <a:gd name="connsiteX15" fmla="*/ 352748 w 2497282"/>
              <a:gd name="connsiteY15" fmla="*/ 170872 h 2364509"/>
              <a:gd name="connsiteX16" fmla="*/ 143506 w 2497282"/>
              <a:gd name="connsiteY16" fmla="*/ 380114 h 2364509"/>
              <a:gd name="connsiteX17" fmla="*/ 143506 w 2497282"/>
              <a:gd name="connsiteY17" fmla="*/ 1984393 h 2364509"/>
              <a:gd name="connsiteX18" fmla="*/ 352748 w 2497282"/>
              <a:gd name="connsiteY18" fmla="*/ 2193635 h 2364509"/>
              <a:gd name="connsiteX19" fmla="*/ 1633069 w 2497282"/>
              <a:gd name="connsiteY19" fmla="*/ 2193635 h 2364509"/>
              <a:gd name="connsiteX20" fmla="*/ 1842311 w 2497282"/>
              <a:gd name="connsiteY20" fmla="*/ 1984393 h 2364509"/>
              <a:gd name="connsiteX21" fmla="*/ 1842311 w 2497282"/>
              <a:gd name="connsiteY21" fmla="*/ 1799217 h 2364509"/>
              <a:gd name="connsiteX22" fmla="*/ 1841500 w 2497282"/>
              <a:gd name="connsiteY22" fmla="*/ 1799217 h 2364509"/>
              <a:gd name="connsiteX23" fmla="*/ 1841500 w 2497282"/>
              <a:gd name="connsiteY23" fmla="*/ 1208198 h 2364509"/>
              <a:gd name="connsiteX24" fmla="*/ 2128405 w 2497282"/>
              <a:gd name="connsiteY24" fmla="*/ 921293 h 2364509"/>
              <a:gd name="connsiteX25" fmla="*/ 2333337 w 2497282"/>
              <a:gd name="connsiteY25" fmla="*/ 921294 h 2364509"/>
              <a:gd name="connsiteX26" fmla="*/ 2333337 w 2497282"/>
              <a:gd name="connsiteY26" fmla="*/ 829399 h 2364509"/>
              <a:gd name="connsiteX27" fmla="*/ 2497282 w 2497282"/>
              <a:gd name="connsiteY27" fmla="*/ 993345 h 2364509"/>
              <a:gd name="connsiteX28" fmla="*/ 2333337 w 2497282"/>
              <a:gd name="connsiteY28" fmla="*/ 1157290 h 2364509"/>
              <a:gd name="connsiteX29" fmla="*/ 2333337 w 2497282"/>
              <a:gd name="connsiteY29" fmla="*/ 1065395 h 2364509"/>
              <a:gd name="connsiteX30" fmla="*/ 2128405 w 2497282"/>
              <a:gd name="connsiteY30" fmla="*/ 1065395 h 2364509"/>
              <a:gd name="connsiteX31" fmla="*/ 1985602 w 2497282"/>
              <a:gd name="connsiteY31" fmla="*/ 1208198 h 2364509"/>
              <a:gd name="connsiteX32" fmla="*/ 1985602 w 2497282"/>
              <a:gd name="connsiteY32" fmla="*/ 1546949 h 2364509"/>
              <a:gd name="connsiteX33" fmla="*/ 1985818 w 2497282"/>
              <a:gd name="connsiteY33" fmla="*/ 1546949 h 2364509"/>
              <a:gd name="connsiteX34" fmla="*/ 1985818 w 2497282"/>
              <a:gd name="connsiteY34" fmla="*/ 2033533 h 2364509"/>
              <a:gd name="connsiteX35" fmla="*/ 1654842 w 2497282"/>
              <a:gd name="connsiteY35" fmla="*/ 2364509 h 2364509"/>
              <a:gd name="connsiteX36" fmla="*/ 330976 w 2497282"/>
              <a:gd name="connsiteY36" fmla="*/ 2364509 h 2364509"/>
              <a:gd name="connsiteX37" fmla="*/ 0 w 2497282"/>
              <a:gd name="connsiteY37" fmla="*/ 2033533 h 2364509"/>
              <a:gd name="connsiteX38" fmla="*/ 0 w 2497282"/>
              <a:gd name="connsiteY38" fmla="*/ 330976 h 2364509"/>
              <a:gd name="connsiteX39" fmla="*/ 330976 w 2497282"/>
              <a:gd name="connsiteY39" fmla="*/ 0 h 236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497282" h="2364509">
                <a:moveTo>
                  <a:pt x="330976" y="0"/>
                </a:moveTo>
                <a:lnTo>
                  <a:pt x="1654842" y="0"/>
                </a:lnTo>
                <a:cubicBezTo>
                  <a:pt x="1814786" y="0"/>
                  <a:pt x="1948232" y="113453"/>
                  <a:pt x="1979094" y="264273"/>
                </a:cubicBezTo>
                <a:lnTo>
                  <a:pt x="1985963" y="320606"/>
                </a:lnTo>
                <a:lnTo>
                  <a:pt x="1985963" y="651813"/>
                </a:lnTo>
                <a:cubicBezTo>
                  <a:pt x="1985915" y="652052"/>
                  <a:pt x="1985866" y="652292"/>
                  <a:pt x="1985818" y="652531"/>
                </a:cubicBezTo>
                <a:lnTo>
                  <a:pt x="1985818" y="657949"/>
                </a:lnTo>
                <a:lnTo>
                  <a:pt x="1984724" y="657949"/>
                </a:lnTo>
                <a:lnTo>
                  <a:pt x="1980349" y="679620"/>
                </a:lnTo>
                <a:cubicBezTo>
                  <a:pt x="1969504" y="705260"/>
                  <a:pt x="1944116" y="723251"/>
                  <a:pt x="1914525" y="723251"/>
                </a:cubicBezTo>
                <a:cubicBezTo>
                  <a:pt x="1884935" y="723251"/>
                  <a:pt x="1859546" y="705260"/>
                  <a:pt x="1848701" y="679620"/>
                </a:cubicBezTo>
                <a:lnTo>
                  <a:pt x="1844326" y="657949"/>
                </a:lnTo>
                <a:lnTo>
                  <a:pt x="1842311" y="657949"/>
                </a:lnTo>
                <a:lnTo>
                  <a:pt x="1842311" y="380114"/>
                </a:lnTo>
                <a:cubicBezTo>
                  <a:pt x="1842311" y="264553"/>
                  <a:pt x="1748630" y="170872"/>
                  <a:pt x="1633069" y="170872"/>
                </a:cubicBezTo>
                <a:lnTo>
                  <a:pt x="352748" y="170872"/>
                </a:lnTo>
                <a:cubicBezTo>
                  <a:pt x="237187" y="170872"/>
                  <a:pt x="143506" y="264553"/>
                  <a:pt x="143506" y="380114"/>
                </a:cubicBezTo>
                <a:lnTo>
                  <a:pt x="143506" y="1984393"/>
                </a:lnTo>
                <a:cubicBezTo>
                  <a:pt x="143506" y="2099954"/>
                  <a:pt x="237187" y="2193635"/>
                  <a:pt x="352748" y="2193635"/>
                </a:cubicBezTo>
                <a:lnTo>
                  <a:pt x="1633069" y="2193635"/>
                </a:lnTo>
                <a:cubicBezTo>
                  <a:pt x="1748630" y="2193635"/>
                  <a:pt x="1842311" y="2099954"/>
                  <a:pt x="1842311" y="1984393"/>
                </a:cubicBezTo>
                <a:lnTo>
                  <a:pt x="1842311" y="1799217"/>
                </a:lnTo>
                <a:lnTo>
                  <a:pt x="1841500" y="1799217"/>
                </a:lnTo>
                <a:lnTo>
                  <a:pt x="1841500" y="1208198"/>
                </a:lnTo>
                <a:cubicBezTo>
                  <a:pt x="1841500" y="1049745"/>
                  <a:pt x="1969952" y="921293"/>
                  <a:pt x="2128405" y="921293"/>
                </a:cubicBezTo>
                <a:lnTo>
                  <a:pt x="2333337" y="921294"/>
                </a:lnTo>
                <a:lnTo>
                  <a:pt x="2333337" y="829399"/>
                </a:lnTo>
                <a:lnTo>
                  <a:pt x="2497282" y="993345"/>
                </a:lnTo>
                <a:lnTo>
                  <a:pt x="2333337" y="1157290"/>
                </a:lnTo>
                <a:lnTo>
                  <a:pt x="2333337" y="1065395"/>
                </a:lnTo>
                <a:lnTo>
                  <a:pt x="2128405" y="1065395"/>
                </a:lnTo>
                <a:cubicBezTo>
                  <a:pt x="2049537" y="1065395"/>
                  <a:pt x="1985602" y="1129330"/>
                  <a:pt x="1985602" y="1208198"/>
                </a:cubicBezTo>
                <a:lnTo>
                  <a:pt x="1985602" y="1546949"/>
                </a:lnTo>
                <a:lnTo>
                  <a:pt x="1985818" y="1546949"/>
                </a:lnTo>
                <a:lnTo>
                  <a:pt x="1985818" y="2033533"/>
                </a:lnTo>
                <a:cubicBezTo>
                  <a:pt x="1985818" y="2216326"/>
                  <a:pt x="1837635" y="2364509"/>
                  <a:pt x="1654842" y="2364509"/>
                </a:cubicBezTo>
                <a:lnTo>
                  <a:pt x="330976" y="2364509"/>
                </a:lnTo>
                <a:cubicBezTo>
                  <a:pt x="148183" y="2364509"/>
                  <a:pt x="0" y="2216326"/>
                  <a:pt x="0" y="2033533"/>
                </a:cubicBezTo>
                <a:lnTo>
                  <a:pt x="0" y="330976"/>
                </a:lnTo>
                <a:cubicBezTo>
                  <a:pt x="0" y="148183"/>
                  <a:pt x="148183" y="0"/>
                  <a:pt x="33097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17" name="Freeform: Shape 28">
            <a:extLst>
              <a:ext uri="{FF2B5EF4-FFF2-40B4-BE49-F238E27FC236}">
                <a16:creationId xmlns:a16="http://schemas.microsoft.com/office/drawing/2014/main" id="{142A269B-AC4A-4D30-AB1B-B8A32EA74898}"/>
              </a:ext>
            </a:extLst>
          </p:cNvPr>
          <p:cNvSpPr/>
          <p:nvPr/>
        </p:nvSpPr>
        <p:spPr>
          <a:xfrm>
            <a:off x="5908590" y="1587796"/>
            <a:ext cx="2552870" cy="1989966"/>
          </a:xfrm>
          <a:custGeom>
            <a:avLst/>
            <a:gdLst>
              <a:gd name="connsiteX0" fmla="*/ 330976 w 2497282"/>
              <a:gd name="connsiteY0" fmla="*/ 0 h 2364509"/>
              <a:gd name="connsiteX1" fmla="*/ 1654842 w 2497282"/>
              <a:gd name="connsiteY1" fmla="*/ 0 h 2364509"/>
              <a:gd name="connsiteX2" fmla="*/ 1979094 w 2497282"/>
              <a:gd name="connsiteY2" fmla="*/ 264273 h 2364509"/>
              <a:gd name="connsiteX3" fmla="*/ 1983586 w 2497282"/>
              <a:gd name="connsiteY3" fmla="*/ 308830 h 2364509"/>
              <a:gd name="connsiteX4" fmla="*/ 1985963 w 2497282"/>
              <a:gd name="connsiteY4" fmla="*/ 320606 h 2364509"/>
              <a:gd name="connsiteX5" fmla="*/ 1985963 w 2497282"/>
              <a:gd name="connsiteY5" fmla="*/ 651813 h 2364509"/>
              <a:gd name="connsiteX6" fmla="*/ 1985818 w 2497282"/>
              <a:gd name="connsiteY6" fmla="*/ 652531 h 2364509"/>
              <a:gd name="connsiteX7" fmla="*/ 1985818 w 2497282"/>
              <a:gd name="connsiteY7" fmla="*/ 657949 h 2364509"/>
              <a:gd name="connsiteX8" fmla="*/ 1984724 w 2497282"/>
              <a:gd name="connsiteY8" fmla="*/ 657949 h 2364509"/>
              <a:gd name="connsiteX9" fmla="*/ 1980349 w 2497282"/>
              <a:gd name="connsiteY9" fmla="*/ 679620 h 2364509"/>
              <a:gd name="connsiteX10" fmla="*/ 1914525 w 2497282"/>
              <a:gd name="connsiteY10" fmla="*/ 723251 h 2364509"/>
              <a:gd name="connsiteX11" fmla="*/ 1848701 w 2497282"/>
              <a:gd name="connsiteY11" fmla="*/ 679620 h 2364509"/>
              <a:gd name="connsiteX12" fmla="*/ 1844326 w 2497282"/>
              <a:gd name="connsiteY12" fmla="*/ 657949 h 2364509"/>
              <a:gd name="connsiteX13" fmla="*/ 1842311 w 2497282"/>
              <a:gd name="connsiteY13" fmla="*/ 657949 h 2364509"/>
              <a:gd name="connsiteX14" fmla="*/ 1842311 w 2497282"/>
              <a:gd name="connsiteY14" fmla="*/ 380114 h 2364509"/>
              <a:gd name="connsiteX15" fmla="*/ 1633069 w 2497282"/>
              <a:gd name="connsiteY15" fmla="*/ 170872 h 2364509"/>
              <a:gd name="connsiteX16" fmla="*/ 352748 w 2497282"/>
              <a:gd name="connsiteY16" fmla="*/ 170872 h 2364509"/>
              <a:gd name="connsiteX17" fmla="*/ 143506 w 2497282"/>
              <a:gd name="connsiteY17" fmla="*/ 380114 h 2364509"/>
              <a:gd name="connsiteX18" fmla="*/ 143506 w 2497282"/>
              <a:gd name="connsiteY18" fmla="*/ 1984393 h 2364509"/>
              <a:gd name="connsiteX19" fmla="*/ 352748 w 2497282"/>
              <a:gd name="connsiteY19" fmla="*/ 2193635 h 2364509"/>
              <a:gd name="connsiteX20" fmla="*/ 1633069 w 2497282"/>
              <a:gd name="connsiteY20" fmla="*/ 2193635 h 2364509"/>
              <a:gd name="connsiteX21" fmla="*/ 1842311 w 2497282"/>
              <a:gd name="connsiteY21" fmla="*/ 1984393 h 2364509"/>
              <a:gd name="connsiteX22" fmla="*/ 1842311 w 2497282"/>
              <a:gd name="connsiteY22" fmla="*/ 1799217 h 2364509"/>
              <a:gd name="connsiteX23" fmla="*/ 1841500 w 2497282"/>
              <a:gd name="connsiteY23" fmla="*/ 1799217 h 2364509"/>
              <a:gd name="connsiteX24" fmla="*/ 1841500 w 2497282"/>
              <a:gd name="connsiteY24" fmla="*/ 1208198 h 2364509"/>
              <a:gd name="connsiteX25" fmla="*/ 2128405 w 2497282"/>
              <a:gd name="connsiteY25" fmla="*/ 921293 h 2364509"/>
              <a:gd name="connsiteX26" fmla="*/ 2333337 w 2497282"/>
              <a:gd name="connsiteY26" fmla="*/ 921294 h 2364509"/>
              <a:gd name="connsiteX27" fmla="*/ 2333337 w 2497282"/>
              <a:gd name="connsiteY27" fmla="*/ 829399 h 2364509"/>
              <a:gd name="connsiteX28" fmla="*/ 2497282 w 2497282"/>
              <a:gd name="connsiteY28" fmla="*/ 993345 h 2364509"/>
              <a:gd name="connsiteX29" fmla="*/ 2333337 w 2497282"/>
              <a:gd name="connsiteY29" fmla="*/ 1157290 h 2364509"/>
              <a:gd name="connsiteX30" fmla="*/ 2333337 w 2497282"/>
              <a:gd name="connsiteY30" fmla="*/ 1065395 h 2364509"/>
              <a:gd name="connsiteX31" fmla="*/ 2128405 w 2497282"/>
              <a:gd name="connsiteY31" fmla="*/ 1065395 h 2364509"/>
              <a:gd name="connsiteX32" fmla="*/ 1985602 w 2497282"/>
              <a:gd name="connsiteY32" fmla="*/ 1208198 h 2364509"/>
              <a:gd name="connsiteX33" fmla="*/ 1985602 w 2497282"/>
              <a:gd name="connsiteY33" fmla="*/ 1546949 h 2364509"/>
              <a:gd name="connsiteX34" fmla="*/ 1985818 w 2497282"/>
              <a:gd name="connsiteY34" fmla="*/ 1546949 h 2364509"/>
              <a:gd name="connsiteX35" fmla="*/ 1985818 w 2497282"/>
              <a:gd name="connsiteY35" fmla="*/ 2033533 h 2364509"/>
              <a:gd name="connsiteX36" fmla="*/ 1654842 w 2497282"/>
              <a:gd name="connsiteY36" fmla="*/ 2364509 h 2364509"/>
              <a:gd name="connsiteX37" fmla="*/ 330976 w 2497282"/>
              <a:gd name="connsiteY37" fmla="*/ 2364509 h 2364509"/>
              <a:gd name="connsiteX38" fmla="*/ 0 w 2497282"/>
              <a:gd name="connsiteY38" fmla="*/ 2033533 h 2364509"/>
              <a:gd name="connsiteX39" fmla="*/ 0 w 2497282"/>
              <a:gd name="connsiteY39" fmla="*/ 330976 h 2364509"/>
              <a:gd name="connsiteX40" fmla="*/ 330976 w 2497282"/>
              <a:gd name="connsiteY40" fmla="*/ 0 h 2364509"/>
              <a:gd name="connsiteX0" fmla="*/ 330976 w 2497282"/>
              <a:gd name="connsiteY0" fmla="*/ 0 h 2364509"/>
              <a:gd name="connsiteX1" fmla="*/ 1654842 w 2497282"/>
              <a:gd name="connsiteY1" fmla="*/ 0 h 2364509"/>
              <a:gd name="connsiteX2" fmla="*/ 1979094 w 2497282"/>
              <a:gd name="connsiteY2" fmla="*/ 264273 h 2364509"/>
              <a:gd name="connsiteX3" fmla="*/ 1985963 w 2497282"/>
              <a:gd name="connsiteY3" fmla="*/ 320606 h 2364509"/>
              <a:gd name="connsiteX4" fmla="*/ 1985963 w 2497282"/>
              <a:gd name="connsiteY4" fmla="*/ 651813 h 2364509"/>
              <a:gd name="connsiteX5" fmla="*/ 1985818 w 2497282"/>
              <a:gd name="connsiteY5" fmla="*/ 652531 h 2364509"/>
              <a:gd name="connsiteX6" fmla="*/ 1985818 w 2497282"/>
              <a:gd name="connsiteY6" fmla="*/ 657949 h 2364509"/>
              <a:gd name="connsiteX7" fmla="*/ 1984724 w 2497282"/>
              <a:gd name="connsiteY7" fmla="*/ 657949 h 2364509"/>
              <a:gd name="connsiteX8" fmla="*/ 1980349 w 2497282"/>
              <a:gd name="connsiteY8" fmla="*/ 679620 h 2364509"/>
              <a:gd name="connsiteX9" fmla="*/ 1914525 w 2497282"/>
              <a:gd name="connsiteY9" fmla="*/ 723251 h 2364509"/>
              <a:gd name="connsiteX10" fmla="*/ 1848701 w 2497282"/>
              <a:gd name="connsiteY10" fmla="*/ 679620 h 2364509"/>
              <a:gd name="connsiteX11" fmla="*/ 1844326 w 2497282"/>
              <a:gd name="connsiteY11" fmla="*/ 657949 h 2364509"/>
              <a:gd name="connsiteX12" fmla="*/ 1842311 w 2497282"/>
              <a:gd name="connsiteY12" fmla="*/ 657949 h 2364509"/>
              <a:gd name="connsiteX13" fmla="*/ 1842311 w 2497282"/>
              <a:gd name="connsiteY13" fmla="*/ 380114 h 2364509"/>
              <a:gd name="connsiteX14" fmla="*/ 1633069 w 2497282"/>
              <a:gd name="connsiteY14" fmla="*/ 170872 h 2364509"/>
              <a:gd name="connsiteX15" fmla="*/ 352748 w 2497282"/>
              <a:gd name="connsiteY15" fmla="*/ 170872 h 2364509"/>
              <a:gd name="connsiteX16" fmla="*/ 143506 w 2497282"/>
              <a:gd name="connsiteY16" fmla="*/ 380114 h 2364509"/>
              <a:gd name="connsiteX17" fmla="*/ 143506 w 2497282"/>
              <a:gd name="connsiteY17" fmla="*/ 1984393 h 2364509"/>
              <a:gd name="connsiteX18" fmla="*/ 352748 w 2497282"/>
              <a:gd name="connsiteY18" fmla="*/ 2193635 h 2364509"/>
              <a:gd name="connsiteX19" fmla="*/ 1633069 w 2497282"/>
              <a:gd name="connsiteY19" fmla="*/ 2193635 h 2364509"/>
              <a:gd name="connsiteX20" fmla="*/ 1842311 w 2497282"/>
              <a:gd name="connsiteY20" fmla="*/ 1984393 h 2364509"/>
              <a:gd name="connsiteX21" fmla="*/ 1842311 w 2497282"/>
              <a:gd name="connsiteY21" fmla="*/ 1799217 h 2364509"/>
              <a:gd name="connsiteX22" fmla="*/ 1841500 w 2497282"/>
              <a:gd name="connsiteY22" fmla="*/ 1799217 h 2364509"/>
              <a:gd name="connsiteX23" fmla="*/ 1841500 w 2497282"/>
              <a:gd name="connsiteY23" fmla="*/ 1208198 h 2364509"/>
              <a:gd name="connsiteX24" fmla="*/ 2128405 w 2497282"/>
              <a:gd name="connsiteY24" fmla="*/ 921293 h 2364509"/>
              <a:gd name="connsiteX25" fmla="*/ 2333337 w 2497282"/>
              <a:gd name="connsiteY25" fmla="*/ 921294 h 2364509"/>
              <a:gd name="connsiteX26" fmla="*/ 2333337 w 2497282"/>
              <a:gd name="connsiteY26" fmla="*/ 829399 h 2364509"/>
              <a:gd name="connsiteX27" fmla="*/ 2497282 w 2497282"/>
              <a:gd name="connsiteY27" fmla="*/ 993345 h 2364509"/>
              <a:gd name="connsiteX28" fmla="*/ 2333337 w 2497282"/>
              <a:gd name="connsiteY28" fmla="*/ 1157290 h 2364509"/>
              <a:gd name="connsiteX29" fmla="*/ 2333337 w 2497282"/>
              <a:gd name="connsiteY29" fmla="*/ 1065395 h 2364509"/>
              <a:gd name="connsiteX30" fmla="*/ 2128405 w 2497282"/>
              <a:gd name="connsiteY30" fmla="*/ 1065395 h 2364509"/>
              <a:gd name="connsiteX31" fmla="*/ 1985602 w 2497282"/>
              <a:gd name="connsiteY31" fmla="*/ 1208198 h 2364509"/>
              <a:gd name="connsiteX32" fmla="*/ 1985602 w 2497282"/>
              <a:gd name="connsiteY32" fmla="*/ 1546949 h 2364509"/>
              <a:gd name="connsiteX33" fmla="*/ 1985818 w 2497282"/>
              <a:gd name="connsiteY33" fmla="*/ 1546949 h 2364509"/>
              <a:gd name="connsiteX34" fmla="*/ 1985818 w 2497282"/>
              <a:gd name="connsiteY34" fmla="*/ 2033533 h 2364509"/>
              <a:gd name="connsiteX35" fmla="*/ 1654842 w 2497282"/>
              <a:gd name="connsiteY35" fmla="*/ 2364509 h 2364509"/>
              <a:gd name="connsiteX36" fmla="*/ 330976 w 2497282"/>
              <a:gd name="connsiteY36" fmla="*/ 2364509 h 2364509"/>
              <a:gd name="connsiteX37" fmla="*/ 0 w 2497282"/>
              <a:gd name="connsiteY37" fmla="*/ 2033533 h 2364509"/>
              <a:gd name="connsiteX38" fmla="*/ 0 w 2497282"/>
              <a:gd name="connsiteY38" fmla="*/ 330976 h 2364509"/>
              <a:gd name="connsiteX39" fmla="*/ 330976 w 2497282"/>
              <a:gd name="connsiteY39" fmla="*/ 0 h 236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497282" h="2364509">
                <a:moveTo>
                  <a:pt x="330976" y="0"/>
                </a:moveTo>
                <a:lnTo>
                  <a:pt x="1654842" y="0"/>
                </a:lnTo>
                <a:cubicBezTo>
                  <a:pt x="1814786" y="0"/>
                  <a:pt x="1948232" y="113453"/>
                  <a:pt x="1979094" y="264273"/>
                </a:cubicBezTo>
                <a:lnTo>
                  <a:pt x="1985963" y="320606"/>
                </a:lnTo>
                <a:lnTo>
                  <a:pt x="1985963" y="651813"/>
                </a:lnTo>
                <a:cubicBezTo>
                  <a:pt x="1985915" y="652052"/>
                  <a:pt x="1985866" y="652292"/>
                  <a:pt x="1985818" y="652531"/>
                </a:cubicBezTo>
                <a:lnTo>
                  <a:pt x="1985818" y="657949"/>
                </a:lnTo>
                <a:lnTo>
                  <a:pt x="1984724" y="657949"/>
                </a:lnTo>
                <a:lnTo>
                  <a:pt x="1980349" y="679620"/>
                </a:lnTo>
                <a:cubicBezTo>
                  <a:pt x="1969504" y="705260"/>
                  <a:pt x="1944116" y="723251"/>
                  <a:pt x="1914525" y="723251"/>
                </a:cubicBezTo>
                <a:cubicBezTo>
                  <a:pt x="1884935" y="723251"/>
                  <a:pt x="1859546" y="705260"/>
                  <a:pt x="1848701" y="679620"/>
                </a:cubicBezTo>
                <a:lnTo>
                  <a:pt x="1844326" y="657949"/>
                </a:lnTo>
                <a:lnTo>
                  <a:pt x="1842311" y="657949"/>
                </a:lnTo>
                <a:lnTo>
                  <a:pt x="1842311" y="380114"/>
                </a:lnTo>
                <a:cubicBezTo>
                  <a:pt x="1842311" y="264553"/>
                  <a:pt x="1748630" y="170872"/>
                  <a:pt x="1633069" y="170872"/>
                </a:cubicBezTo>
                <a:lnTo>
                  <a:pt x="352748" y="170872"/>
                </a:lnTo>
                <a:cubicBezTo>
                  <a:pt x="237187" y="170872"/>
                  <a:pt x="143506" y="264553"/>
                  <a:pt x="143506" y="380114"/>
                </a:cubicBezTo>
                <a:lnTo>
                  <a:pt x="143506" y="1984393"/>
                </a:lnTo>
                <a:cubicBezTo>
                  <a:pt x="143506" y="2099954"/>
                  <a:pt x="237187" y="2193635"/>
                  <a:pt x="352748" y="2193635"/>
                </a:cubicBezTo>
                <a:lnTo>
                  <a:pt x="1633069" y="2193635"/>
                </a:lnTo>
                <a:cubicBezTo>
                  <a:pt x="1748630" y="2193635"/>
                  <a:pt x="1842311" y="2099954"/>
                  <a:pt x="1842311" y="1984393"/>
                </a:cubicBezTo>
                <a:lnTo>
                  <a:pt x="1842311" y="1799217"/>
                </a:lnTo>
                <a:lnTo>
                  <a:pt x="1841500" y="1799217"/>
                </a:lnTo>
                <a:lnTo>
                  <a:pt x="1841500" y="1208198"/>
                </a:lnTo>
                <a:cubicBezTo>
                  <a:pt x="1841500" y="1049745"/>
                  <a:pt x="1969952" y="921293"/>
                  <a:pt x="2128405" y="921293"/>
                </a:cubicBezTo>
                <a:lnTo>
                  <a:pt x="2333337" y="921294"/>
                </a:lnTo>
                <a:lnTo>
                  <a:pt x="2333337" y="829399"/>
                </a:lnTo>
                <a:lnTo>
                  <a:pt x="2497282" y="993345"/>
                </a:lnTo>
                <a:lnTo>
                  <a:pt x="2333337" y="1157290"/>
                </a:lnTo>
                <a:lnTo>
                  <a:pt x="2333337" y="1065395"/>
                </a:lnTo>
                <a:lnTo>
                  <a:pt x="2128405" y="1065395"/>
                </a:lnTo>
                <a:cubicBezTo>
                  <a:pt x="2049537" y="1065395"/>
                  <a:pt x="1985602" y="1129330"/>
                  <a:pt x="1985602" y="1208198"/>
                </a:cubicBezTo>
                <a:lnTo>
                  <a:pt x="1985602" y="1546949"/>
                </a:lnTo>
                <a:lnTo>
                  <a:pt x="1985818" y="1546949"/>
                </a:lnTo>
                <a:lnTo>
                  <a:pt x="1985818" y="2033533"/>
                </a:lnTo>
                <a:cubicBezTo>
                  <a:pt x="1985818" y="2216326"/>
                  <a:pt x="1837635" y="2364509"/>
                  <a:pt x="1654842" y="2364509"/>
                </a:cubicBezTo>
                <a:lnTo>
                  <a:pt x="330976" y="2364509"/>
                </a:lnTo>
                <a:cubicBezTo>
                  <a:pt x="148183" y="2364509"/>
                  <a:pt x="0" y="2216326"/>
                  <a:pt x="0" y="2033533"/>
                </a:cubicBezTo>
                <a:lnTo>
                  <a:pt x="0" y="330976"/>
                </a:lnTo>
                <a:cubicBezTo>
                  <a:pt x="0" y="148183"/>
                  <a:pt x="148183" y="0"/>
                  <a:pt x="33097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18" name="Freeform: Shape 29">
            <a:extLst>
              <a:ext uri="{FF2B5EF4-FFF2-40B4-BE49-F238E27FC236}">
                <a16:creationId xmlns:a16="http://schemas.microsoft.com/office/drawing/2014/main" id="{52B2B1D3-DDD7-4A72-9371-8144E4990CB7}"/>
              </a:ext>
            </a:extLst>
          </p:cNvPr>
          <p:cNvSpPr/>
          <p:nvPr/>
        </p:nvSpPr>
        <p:spPr>
          <a:xfrm rot="10800000" flipV="1">
            <a:off x="8572977" y="1633515"/>
            <a:ext cx="2146164" cy="1944247"/>
          </a:xfrm>
          <a:custGeom>
            <a:avLst/>
            <a:gdLst>
              <a:gd name="connsiteX0" fmla="*/ 1654843 w 1985964"/>
              <a:gd name="connsiteY0" fmla="*/ 0 h 2364509"/>
              <a:gd name="connsiteX1" fmla="*/ 1654842 w 1985964"/>
              <a:gd name="connsiteY1" fmla="*/ 0 h 2364509"/>
              <a:gd name="connsiteX2" fmla="*/ 330977 w 1985964"/>
              <a:gd name="connsiteY2" fmla="*/ 0 h 2364509"/>
              <a:gd name="connsiteX3" fmla="*/ 330976 w 1985964"/>
              <a:gd name="connsiteY3" fmla="*/ 0 h 2364509"/>
              <a:gd name="connsiteX4" fmla="*/ 0 w 1985964"/>
              <a:gd name="connsiteY4" fmla="*/ 330976 h 2364509"/>
              <a:gd name="connsiteX5" fmla="*/ 0 w 1985964"/>
              <a:gd name="connsiteY5" fmla="*/ 2033533 h 2364509"/>
              <a:gd name="connsiteX6" fmla="*/ 330976 w 1985964"/>
              <a:gd name="connsiteY6" fmla="*/ 2364509 h 2364509"/>
              <a:gd name="connsiteX7" fmla="*/ 330977 w 1985964"/>
              <a:gd name="connsiteY7" fmla="*/ 2364509 h 2364509"/>
              <a:gd name="connsiteX8" fmla="*/ 1654842 w 1985964"/>
              <a:gd name="connsiteY8" fmla="*/ 2364509 h 2364509"/>
              <a:gd name="connsiteX9" fmla="*/ 1654843 w 1985964"/>
              <a:gd name="connsiteY9" fmla="*/ 2364509 h 2364509"/>
              <a:gd name="connsiteX10" fmla="*/ 1654850 w 1985964"/>
              <a:gd name="connsiteY10" fmla="*/ 2364508 h 2364509"/>
              <a:gd name="connsiteX11" fmla="*/ 1713430 w 1985964"/>
              <a:gd name="connsiteY11" fmla="*/ 2359339 h 2364509"/>
              <a:gd name="connsiteX12" fmla="*/ 1717781 w 1985964"/>
              <a:gd name="connsiteY12" fmla="*/ 2358164 h 2364509"/>
              <a:gd name="connsiteX13" fmla="*/ 1721546 w 1985964"/>
              <a:gd name="connsiteY13" fmla="*/ 2357784 h 2364509"/>
              <a:gd name="connsiteX14" fmla="*/ 1737367 w 1985964"/>
              <a:gd name="connsiteY14" fmla="*/ 2352873 h 2364509"/>
              <a:gd name="connsiteX15" fmla="*/ 1768643 w 1985964"/>
              <a:gd name="connsiteY15" fmla="*/ 2344425 h 2364509"/>
              <a:gd name="connsiteX16" fmla="*/ 1773429 w 1985964"/>
              <a:gd name="connsiteY16" fmla="*/ 2341679 h 2364509"/>
              <a:gd name="connsiteX17" fmla="*/ 1783674 w 1985964"/>
              <a:gd name="connsiteY17" fmla="*/ 2338499 h 2364509"/>
              <a:gd name="connsiteX18" fmla="*/ 1839895 w 1985964"/>
              <a:gd name="connsiteY18" fmla="*/ 2307983 h 2364509"/>
              <a:gd name="connsiteX19" fmla="*/ 1857542 w 1985964"/>
              <a:gd name="connsiteY19" fmla="*/ 2293423 h 2364509"/>
              <a:gd name="connsiteX20" fmla="*/ 1865374 w 1985964"/>
              <a:gd name="connsiteY20" fmla="*/ 2288930 h 2364509"/>
              <a:gd name="connsiteX21" fmla="*/ 1878381 w 1985964"/>
              <a:gd name="connsiteY21" fmla="*/ 2276229 h 2364509"/>
              <a:gd name="connsiteX22" fmla="*/ 1888878 w 1985964"/>
              <a:gd name="connsiteY22" fmla="*/ 2267568 h 2364509"/>
              <a:gd name="connsiteX23" fmla="*/ 1895621 w 1985964"/>
              <a:gd name="connsiteY23" fmla="*/ 2259396 h 2364509"/>
              <a:gd name="connsiteX24" fmla="*/ 1905109 w 1985964"/>
              <a:gd name="connsiteY24" fmla="*/ 2250132 h 2364509"/>
              <a:gd name="connsiteX25" fmla="*/ 1919122 w 1985964"/>
              <a:gd name="connsiteY25" fmla="*/ 2230912 h 2364509"/>
              <a:gd name="connsiteX26" fmla="*/ 1929293 w 1985964"/>
              <a:gd name="connsiteY26" fmla="*/ 2218585 h 2364509"/>
              <a:gd name="connsiteX27" fmla="*/ 1932739 w 1985964"/>
              <a:gd name="connsiteY27" fmla="*/ 2212236 h 2364509"/>
              <a:gd name="connsiteX28" fmla="*/ 1937902 w 1985964"/>
              <a:gd name="connsiteY28" fmla="*/ 2205156 h 2364509"/>
              <a:gd name="connsiteX29" fmla="*/ 1952079 w 1985964"/>
              <a:gd name="connsiteY29" fmla="*/ 2176606 h 2364509"/>
              <a:gd name="connsiteX30" fmla="*/ 1959809 w 1985964"/>
              <a:gd name="connsiteY30" fmla="*/ 2162364 h 2364509"/>
              <a:gd name="connsiteX31" fmla="*/ 1960907 w 1985964"/>
              <a:gd name="connsiteY31" fmla="*/ 2158828 h 2364509"/>
              <a:gd name="connsiteX32" fmla="*/ 1962861 w 1985964"/>
              <a:gd name="connsiteY32" fmla="*/ 2154893 h 2364509"/>
              <a:gd name="connsiteX33" fmla="*/ 1979076 w 1985964"/>
              <a:gd name="connsiteY33" fmla="*/ 2100297 h 2364509"/>
              <a:gd name="connsiteX34" fmla="*/ 1979095 w 1985964"/>
              <a:gd name="connsiteY34" fmla="*/ 2100236 h 2364509"/>
              <a:gd name="connsiteX35" fmla="*/ 1979098 w 1985964"/>
              <a:gd name="connsiteY35" fmla="*/ 2100200 h 2364509"/>
              <a:gd name="connsiteX36" fmla="*/ 1985963 w 1985964"/>
              <a:gd name="connsiteY36" fmla="*/ 2043903 h 2364509"/>
              <a:gd name="connsiteX37" fmla="*/ 1985963 w 1985964"/>
              <a:gd name="connsiteY37" fmla="*/ 1725393 h 2364509"/>
              <a:gd name="connsiteX38" fmla="*/ 1985964 w 1985964"/>
              <a:gd name="connsiteY38" fmla="*/ 1725393 h 2364509"/>
              <a:gd name="connsiteX39" fmla="*/ 1985964 w 1985964"/>
              <a:gd name="connsiteY39" fmla="*/ 1401883 h 2364509"/>
              <a:gd name="connsiteX40" fmla="*/ 1985819 w 1985964"/>
              <a:gd name="connsiteY40" fmla="*/ 1401165 h 2364509"/>
              <a:gd name="connsiteX41" fmla="*/ 1985819 w 1985964"/>
              <a:gd name="connsiteY41" fmla="*/ 1395747 h 2364509"/>
              <a:gd name="connsiteX42" fmla="*/ 1984725 w 1985964"/>
              <a:gd name="connsiteY42" fmla="*/ 1395747 h 2364509"/>
              <a:gd name="connsiteX43" fmla="*/ 1980350 w 1985964"/>
              <a:gd name="connsiteY43" fmla="*/ 1374076 h 2364509"/>
              <a:gd name="connsiteX44" fmla="*/ 1914526 w 1985964"/>
              <a:gd name="connsiteY44" fmla="*/ 1330445 h 2364509"/>
              <a:gd name="connsiteX45" fmla="*/ 1848702 w 1985964"/>
              <a:gd name="connsiteY45" fmla="*/ 1374076 h 2364509"/>
              <a:gd name="connsiteX46" fmla="*/ 1844327 w 1985964"/>
              <a:gd name="connsiteY46" fmla="*/ 1395747 h 2364509"/>
              <a:gd name="connsiteX47" fmla="*/ 1842312 w 1985964"/>
              <a:gd name="connsiteY47" fmla="*/ 1395747 h 2364509"/>
              <a:gd name="connsiteX48" fmla="*/ 1842312 w 1985964"/>
              <a:gd name="connsiteY48" fmla="*/ 1673582 h 2364509"/>
              <a:gd name="connsiteX49" fmla="*/ 1838061 w 1985964"/>
              <a:gd name="connsiteY49" fmla="*/ 1715751 h 2364509"/>
              <a:gd name="connsiteX50" fmla="*/ 1838059 w 1985964"/>
              <a:gd name="connsiteY50" fmla="*/ 1715757 h 2364509"/>
              <a:gd name="connsiteX51" fmla="*/ 1834276 w 1985964"/>
              <a:gd name="connsiteY51" fmla="*/ 1725393 h 2364509"/>
              <a:gd name="connsiteX52" fmla="*/ 1842311 w 1985964"/>
              <a:gd name="connsiteY52" fmla="*/ 1725393 h 2364509"/>
              <a:gd name="connsiteX53" fmla="*/ 1842311 w 1985964"/>
              <a:gd name="connsiteY53" fmla="*/ 1984395 h 2364509"/>
              <a:gd name="connsiteX54" fmla="*/ 1838060 w 1985964"/>
              <a:gd name="connsiteY54" fmla="*/ 2026564 h 2364509"/>
              <a:gd name="connsiteX55" fmla="*/ 1838058 w 1985964"/>
              <a:gd name="connsiteY55" fmla="*/ 2026570 h 2364509"/>
              <a:gd name="connsiteX56" fmla="*/ 1818140 w 1985964"/>
              <a:gd name="connsiteY56" fmla="*/ 2077302 h 2364509"/>
              <a:gd name="connsiteX57" fmla="*/ 1792175 w 1985964"/>
              <a:gd name="connsiteY57" fmla="*/ 2115814 h 2364509"/>
              <a:gd name="connsiteX58" fmla="*/ 1773416 w 1985964"/>
              <a:gd name="connsiteY58" fmla="*/ 2137481 h 2364509"/>
              <a:gd name="connsiteX59" fmla="*/ 1731490 w 1985964"/>
              <a:gd name="connsiteY59" fmla="*/ 2165749 h 2364509"/>
              <a:gd name="connsiteX60" fmla="*/ 1709927 w 1985964"/>
              <a:gd name="connsiteY60" fmla="*/ 2178120 h 2364509"/>
              <a:gd name="connsiteX61" fmla="*/ 1633141 w 1985964"/>
              <a:gd name="connsiteY61" fmla="*/ 2193622 h 2364509"/>
              <a:gd name="connsiteX62" fmla="*/ 1633070 w 1985964"/>
              <a:gd name="connsiteY62" fmla="*/ 2193635 h 2364509"/>
              <a:gd name="connsiteX63" fmla="*/ 352749 w 1985964"/>
              <a:gd name="connsiteY63" fmla="*/ 2193635 h 2364509"/>
              <a:gd name="connsiteX64" fmla="*/ 143507 w 1985964"/>
              <a:gd name="connsiteY64" fmla="*/ 1984393 h 2364509"/>
              <a:gd name="connsiteX65" fmla="*/ 143507 w 1985964"/>
              <a:gd name="connsiteY65" fmla="*/ 380114 h 2364509"/>
              <a:gd name="connsiteX66" fmla="*/ 147758 w 1985964"/>
              <a:gd name="connsiteY66" fmla="*/ 337945 h 2364509"/>
              <a:gd name="connsiteX67" fmla="*/ 159950 w 1985964"/>
              <a:gd name="connsiteY67" fmla="*/ 298669 h 2364509"/>
              <a:gd name="connsiteX68" fmla="*/ 204792 w 1985964"/>
              <a:gd name="connsiteY68" fmla="*/ 232160 h 2364509"/>
              <a:gd name="connsiteX69" fmla="*/ 352748 w 1985964"/>
              <a:gd name="connsiteY69" fmla="*/ 170874 h 2364509"/>
              <a:gd name="connsiteX70" fmla="*/ 1633069 w 1985964"/>
              <a:gd name="connsiteY70" fmla="*/ 170874 h 2364509"/>
              <a:gd name="connsiteX71" fmla="*/ 1842311 w 1985964"/>
              <a:gd name="connsiteY71" fmla="*/ 380116 h 2364509"/>
              <a:gd name="connsiteX72" fmla="*/ 1842311 w 1985964"/>
              <a:gd name="connsiteY72" fmla="*/ 390533 h 2364509"/>
              <a:gd name="connsiteX73" fmla="*/ 1842312 w 1985964"/>
              <a:gd name="connsiteY73" fmla="*/ 390533 h 2364509"/>
              <a:gd name="connsiteX74" fmla="*/ 1842312 w 1985964"/>
              <a:gd name="connsiteY74" fmla="*/ 657949 h 2364509"/>
              <a:gd name="connsiteX75" fmla="*/ 1844327 w 1985964"/>
              <a:gd name="connsiteY75" fmla="*/ 657949 h 2364509"/>
              <a:gd name="connsiteX76" fmla="*/ 1848702 w 1985964"/>
              <a:gd name="connsiteY76" fmla="*/ 679620 h 2364509"/>
              <a:gd name="connsiteX77" fmla="*/ 1914526 w 1985964"/>
              <a:gd name="connsiteY77" fmla="*/ 723251 h 2364509"/>
              <a:gd name="connsiteX78" fmla="*/ 1980350 w 1985964"/>
              <a:gd name="connsiteY78" fmla="*/ 679620 h 2364509"/>
              <a:gd name="connsiteX79" fmla="*/ 1984725 w 1985964"/>
              <a:gd name="connsiteY79" fmla="*/ 657949 h 2364509"/>
              <a:gd name="connsiteX80" fmla="*/ 1985819 w 1985964"/>
              <a:gd name="connsiteY80" fmla="*/ 657949 h 2364509"/>
              <a:gd name="connsiteX81" fmla="*/ 1985819 w 1985964"/>
              <a:gd name="connsiteY81" fmla="*/ 652531 h 2364509"/>
              <a:gd name="connsiteX82" fmla="*/ 1985964 w 1985964"/>
              <a:gd name="connsiteY82" fmla="*/ 651813 h 2364509"/>
              <a:gd name="connsiteX83" fmla="*/ 1985964 w 1985964"/>
              <a:gd name="connsiteY83" fmla="*/ 320606 h 2364509"/>
              <a:gd name="connsiteX84" fmla="*/ 1979095 w 1985964"/>
              <a:gd name="connsiteY84" fmla="*/ 264273 h 2364509"/>
              <a:gd name="connsiteX85" fmla="*/ 1962862 w 1985964"/>
              <a:gd name="connsiteY85" fmla="*/ 209616 h 2364509"/>
              <a:gd name="connsiteX86" fmla="*/ 1960902 w 1985964"/>
              <a:gd name="connsiteY86" fmla="*/ 205670 h 2364509"/>
              <a:gd name="connsiteX87" fmla="*/ 1959808 w 1985964"/>
              <a:gd name="connsiteY87" fmla="*/ 202145 h 2364509"/>
              <a:gd name="connsiteX88" fmla="*/ 1952102 w 1985964"/>
              <a:gd name="connsiteY88" fmla="*/ 187947 h 2364509"/>
              <a:gd name="connsiteX89" fmla="*/ 1937903 w 1985964"/>
              <a:gd name="connsiteY89" fmla="*/ 159353 h 2364509"/>
              <a:gd name="connsiteX90" fmla="*/ 1932732 w 1985964"/>
              <a:gd name="connsiteY90" fmla="*/ 152262 h 2364509"/>
              <a:gd name="connsiteX91" fmla="*/ 1929292 w 1985964"/>
              <a:gd name="connsiteY91" fmla="*/ 145924 h 2364509"/>
              <a:gd name="connsiteX92" fmla="*/ 1919138 w 1985964"/>
              <a:gd name="connsiteY92" fmla="*/ 133617 h 2364509"/>
              <a:gd name="connsiteX93" fmla="*/ 1905110 w 1985964"/>
              <a:gd name="connsiteY93" fmla="*/ 114377 h 2364509"/>
              <a:gd name="connsiteX94" fmla="*/ 1895612 w 1985964"/>
              <a:gd name="connsiteY94" fmla="*/ 105103 h 2364509"/>
              <a:gd name="connsiteX95" fmla="*/ 1888877 w 1985964"/>
              <a:gd name="connsiteY95" fmla="*/ 96941 h 2364509"/>
              <a:gd name="connsiteX96" fmla="*/ 1878393 w 1985964"/>
              <a:gd name="connsiteY96" fmla="*/ 88290 h 2364509"/>
              <a:gd name="connsiteX97" fmla="*/ 1865375 w 1985964"/>
              <a:gd name="connsiteY97" fmla="*/ 75579 h 2364509"/>
              <a:gd name="connsiteX98" fmla="*/ 1857537 w 1985964"/>
              <a:gd name="connsiteY98" fmla="*/ 71082 h 2364509"/>
              <a:gd name="connsiteX99" fmla="*/ 1839894 w 1985964"/>
              <a:gd name="connsiteY99" fmla="*/ 56526 h 2364509"/>
              <a:gd name="connsiteX100" fmla="*/ 1783673 w 1985964"/>
              <a:gd name="connsiteY100" fmla="*/ 26010 h 2364509"/>
              <a:gd name="connsiteX101" fmla="*/ 1773433 w 1985964"/>
              <a:gd name="connsiteY101" fmla="*/ 22831 h 2364509"/>
              <a:gd name="connsiteX102" fmla="*/ 1768644 w 1985964"/>
              <a:gd name="connsiteY102" fmla="*/ 20084 h 2364509"/>
              <a:gd name="connsiteX103" fmla="*/ 1737353 w 1985964"/>
              <a:gd name="connsiteY103" fmla="*/ 11631 h 2364509"/>
              <a:gd name="connsiteX104" fmla="*/ 1721545 w 1985964"/>
              <a:gd name="connsiteY104" fmla="*/ 6724 h 2364509"/>
              <a:gd name="connsiteX105" fmla="*/ 1717783 w 1985964"/>
              <a:gd name="connsiteY105" fmla="*/ 6345 h 2364509"/>
              <a:gd name="connsiteX106" fmla="*/ 1713431 w 1985964"/>
              <a:gd name="connsiteY106" fmla="*/ 5170 h 2364509"/>
              <a:gd name="connsiteX107" fmla="*/ 1654843 w 1985964"/>
              <a:gd name="connsiteY107" fmla="*/ 0 h 2364509"/>
              <a:gd name="connsiteX0" fmla="*/ 1654843 w 1985964"/>
              <a:gd name="connsiteY0" fmla="*/ 0 h 2364509"/>
              <a:gd name="connsiteX1" fmla="*/ 1654842 w 1985964"/>
              <a:gd name="connsiteY1" fmla="*/ 0 h 2364509"/>
              <a:gd name="connsiteX2" fmla="*/ 330977 w 1985964"/>
              <a:gd name="connsiteY2" fmla="*/ 0 h 2364509"/>
              <a:gd name="connsiteX3" fmla="*/ 330976 w 1985964"/>
              <a:gd name="connsiteY3" fmla="*/ 0 h 2364509"/>
              <a:gd name="connsiteX4" fmla="*/ 0 w 1985964"/>
              <a:gd name="connsiteY4" fmla="*/ 330976 h 2364509"/>
              <a:gd name="connsiteX5" fmla="*/ 0 w 1985964"/>
              <a:gd name="connsiteY5" fmla="*/ 2033533 h 2364509"/>
              <a:gd name="connsiteX6" fmla="*/ 330976 w 1985964"/>
              <a:gd name="connsiteY6" fmla="*/ 2364509 h 2364509"/>
              <a:gd name="connsiteX7" fmla="*/ 330977 w 1985964"/>
              <a:gd name="connsiteY7" fmla="*/ 2364509 h 2364509"/>
              <a:gd name="connsiteX8" fmla="*/ 1654842 w 1985964"/>
              <a:gd name="connsiteY8" fmla="*/ 2364509 h 2364509"/>
              <a:gd name="connsiteX9" fmla="*/ 1654843 w 1985964"/>
              <a:gd name="connsiteY9" fmla="*/ 2364509 h 2364509"/>
              <a:gd name="connsiteX10" fmla="*/ 1654850 w 1985964"/>
              <a:gd name="connsiteY10" fmla="*/ 2364508 h 2364509"/>
              <a:gd name="connsiteX11" fmla="*/ 1713430 w 1985964"/>
              <a:gd name="connsiteY11" fmla="*/ 2359339 h 2364509"/>
              <a:gd name="connsiteX12" fmla="*/ 1717781 w 1985964"/>
              <a:gd name="connsiteY12" fmla="*/ 2358164 h 2364509"/>
              <a:gd name="connsiteX13" fmla="*/ 1721546 w 1985964"/>
              <a:gd name="connsiteY13" fmla="*/ 2357784 h 2364509"/>
              <a:gd name="connsiteX14" fmla="*/ 1737367 w 1985964"/>
              <a:gd name="connsiteY14" fmla="*/ 2352873 h 2364509"/>
              <a:gd name="connsiteX15" fmla="*/ 1768643 w 1985964"/>
              <a:gd name="connsiteY15" fmla="*/ 2344425 h 2364509"/>
              <a:gd name="connsiteX16" fmla="*/ 1773429 w 1985964"/>
              <a:gd name="connsiteY16" fmla="*/ 2341679 h 2364509"/>
              <a:gd name="connsiteX17" fmla="*/ 1783674 w 1985964"/>
              <a:gd name="connsiteY17" fmla="*/ 2338499 h 2364509"/>
              <a:gd name="connsiteX18" fmla="*/ 1839895 w 1985964"/>
              <a:gd name="connsiteY18" fmla="*/ 2307983 h 2364509"/>
              <a:gd name="connsiteX19" fmla="*/ 1857542 w 1985964"/>
              <a:gd name="connsiteY19" fmla="*/ 2293423 h 2364509"/>
              <a:gd name="connsiteX20" fmla="*/ 1865374 w 1985964"/>
              <a:gd name="connsiteY20" fmla="*/ 2288930 h 2364509"/>
              <a:gd name="connsiteX21" fmla="*/ 1878381 w 1985964"/>
              <a:gd name="connsiteY21" fmla="*/ 2276229 h 2364509"/>
              <a:gd name="connsiteX22" fmla="*/ 1888878 w 1985964"/>
              <a:gd name="connsiteY22" fmla="*/ 2267568 h 2364509"/>
              <a:gd name="connsiteX23" fmla="*/ 1895621 w 1985964"/>
              <a:gd name="connsiteY23" fmla="*/ 2259396 h 2364509"/>
              <a:gd name="connsiteX24" fmla="*/ 1905109 w 1985964"/>
              <a:gd name="connsiteY24" fmla="*/ 2250132 h 2364509"/>
              <a:gd name="connsiteX25" fmla="*/ 1919122 w 1985964"/>
              <a:gd name="connsiteY25" fmla="*/ 2230912 h 2364509"/>
              <a:gd name="connsiteX26" fmla="*/ 1929293 w 1985964"/>
              <a:gd name="connsiteY26" fmla="*/ 2218585 h 2364509"/>
              <a:gd name="connsiteX27" fmla="*/ 1932739 w 1985964"/>
              <a:gd name="connsiteY27" fmla="*/ 2212236 h 2364509"/>
              <a:gd name="connsiteX28" fmla="*/ 1937902 w 1985964"/>
              <a:gd name="connsiteY28" fmla="*/ 2205156 h 2364509"/>
              <a:gd name="connsiteX29" fmla="*/ 1952079 w 1985964"/>
              <a:gd name="connsiteY29" fmla="*/ 2176606 h 2364509"/>
              <a:gd name="connsiteX30" fmla="*/ 1959809 w 1985964"/>
              <a:gd name="connsiteY30" fmla="*/ 2162364 h 2364509"/>
              <a:gd name="connsiteX31" fmla="*/ 1960907 w 1985964"/>
              <a:gd name="connsiteY31" fmla="*/ 2158828 h 2364509"/>
              <a:gd name="connsiteX32" fmla="*/ 1962861 w 1985964"/>
              <a:gd name="connsiteY32" fmla="*/ 2154893 h 2364509"/>
              <a:gd name="connsiteX33" fmla="*/ 1979076 w 1985964"/>
              <a:gd name="connsiteY33" fmla="*/ 2100297 h 2364509"/>
              <a:gd name="connsiteX34" fmla="*/ 1979095 w 1985964"/>
              <a:gd name="connsiteY34" fmla="*/ 2100236 h 2364509"/>
              <a:gd name="connsiteX35" fmla="*/ 1979098 w 1985964"/>
              <a:gd name="connsiteY35" fmla="*/ 2100200 h 2364509"/>
              <a:gd name="connsiteX36" fmla="*/ 1985963 w 1985964"/>
              <a:gd name="connsiteY36" fmla="*/ 2043903 h 2364509"/>
              <a:gd name="connsiteX37" fmla="*/ 1985963 w 1985964"/>
              <a:gd name="connsiteY37" fmla="*/ 1725393 h 2364509"/>
              <a:gd name="connsiteX38" fmla="*/ 1985964 w 1985964"/>
              <a:gd name="connsiteY38" fmla="*/ 1725393 h 2364509"/>
              <a:gd name="connsiteX39" fmla="*/ 1985964 w 1985964"/>
              <a:gd name="connsiteY39" fmla="*/ 1401883 h 2364509"/>
              <a:gd name="connsiteX40" fmla="*/ 1985819 w 1985964"/>
              <a:gd name="connsiteY40" fmla="*/ 1401165 h 2364509"/>
              <a:gd name="connsiteX41" fmla="*/ 1985819 w 1985964"/>
              <a:gd name="connsiteY41" fmla="*/ 1395747 h 2364509"/>
              <a:gd name="connsiteX42" fmla="*/ 1984725 w 1985964"/>
              <a:gd name="connsiteY42" fmla="*/ 1395747 h 2364509"/>
              <a:gd name="connsiteX43" fmla="*/ 1980350 w 1985964"/>
              <a:gd name="connsiteY43" fmla="*/ 1374076 h 2364509"/>
              <a:gd name="connsiteX44" fmla="*/ 1914526 w 1985964"/>
              <a:gd name="connsiteY44" fmla="*/ 1330445 h 2364509"/>
              <a:gd name="connsiteX45" fmla="*/ 1848702 w 1985964"/>
              <a:gd name="connsiteY45" fmla="*/ 1374076 h 2364509"/>
              <a:gd name="connsiteX46" fmla="*/ 1844327 w 1985964"/>
              <a:gd name="connsiteY46" fmla="*/ 1395747 h 2364509"/>
              <a:gd name="connsiteX47" fmla="*/ 1842312 w 1985964"/>
              <a:gd name="connsiteY47" fmla="*/ 1395747 h 2364509"/>
              <a:gd name="connsiteX48" fmla="*/ 1842312 w 1985964"/>
              <a:gd name="connsiteY48" fmla="*/ 1673582 h 2364509"/>
              <a:gd name="connsiteX49" fmla="*/ 1838061 w 1985964"/>
              <a:gd name="connsiteY49" fmla="*/ 1715751 h 2364509"/>
              <a:gd name="connsiteX50" fmla="*/ 1838059 w 1985964"/>
              <a:gd name="connsiteY50" fmla="*/ 1715757 h 2364509"/>
              <a:gd name="connsiteX51" fmla="*/ 1834276 w 1985964"/>
              <a:gd name="connsiteY51" fmla="*/ 1725393 h 2364509"/>
              <a:gd name="connsiteX52" fmla="*/ 1842311 w 1985964"/>
              <a:gd name="connsiteY52" fmla="*/ 1984395 h 2364509"/>
              <a:gd name="connsiteX53" fmla="*/ 1838060 w 1985964"/>
              <a:gd name="connsiteY53" fmla="*/ 2026564 h 2364509"/>
              <a:gd name="connsiteX54" fmla="*/ 1838058 w 1985964"/>
              <a:gd name="connsiteY54" fmla="*/ 2026570 h 2364509"/>
              <a:gd name="connsiteX55" fmla="*/ 1818140 w 1985964"/>
              <a:gd name="connsiteY55" fmla="*/ 2077302 h 2364509"/>
              <a:gd name="connsiteX56" fmla="*/ 1792175 w 1985964"/>
              <a:gd name="connsiteY56" fmla="*/ 2115814 h 2364509"/>
              <a:gd name="connsiteX57" fmla="*/ 1773416 w 1985964"/>
              <a:gd name="connsiteY57" fmla="*/ 2137481 h 2364509"/>
              <a:gd name="connsiteX58" fmla="*/ 1731490 w 1985964"/>
              <a:gd name="connsiteY58" fmla="*/ 2165749 h 2364509"/>
              <a:gd name="connsiteX59" fmla="*/ 1709927 w 1985964"/>
              <a:gd name="connsiteY59" fmla="*/ 2178120 h 2364509"/>
              <a:gd name="connsiteX60" fmla="*/ 1633141 w 1985964"/>
              <a:gd name="connsiteY60" fmla="*/ 2193622 h 2364509"/>
              <a:gd name="connsiteX61" fmla="*/ 1633070 w 1985964"/>
              <a:gd name="connsiteY61" fmla="*/ 2193635 h 2364509"/>
              <a:gd name="connsiteX62" fmla="*/ 352749 w 1985964"/>
              <a:gd name="connsiteY62" fmla="*/ 2193635 h 2364509"/>
              <a:gd name="connsiteX63" fmla="*/ 143507 w 1985964"/>
              <a:gd name="connsiteY63" fmla="*/ 1984393 h 2364509"/>
              <a:gd name="connsiteX64" fmla="*/ 143507 w 1985964"/>
              <a:gd name="connsiteY64" fmla="*/ 380114 h 2364509"/>
              <a:gd name="connsiteX65" fmla="*/ 147758 w 1985964"/>
              <a:gd name="connsiteY65" fmla="*/ 337945 h 2364509"/>
              <a:gd name="connsiteX66" fmla="*/ 159950 w 1985964"/>
              <a:gd name="connsiteY66" fmla="*/ 298669 h 2364509"/>
              <a:gd name="connsiteX67" fmla="*/ 204792 w 1985964"/>
              <a:gd name="connsiteY67" fmla="*/ 232160 h 2364509"/>
              <a:gd name="connsiteX68" fmla="*/ 352748 w 1985964"/>
              <a:gd name="connsiteY68" fmla="*/ 170874 h 2364509"/>
              <a:gd name="connsiteX69" fmla="*/ 1633069 w 1985964"/>
              <a:gd name="connsiteY69" fmla="*/ 170874 h 2364509"/>
              <a:gd name="connsiteX70" fmla="*/ 1842311 w 1985964"/>
              <a:gd name="connsiteY70" fmla="*/ 380116 h 2364509"/>
              <a:gd name="connsiteX71" fmla="*/ 1842311 w 1985964"/>
              <a:gd name="connsiteY71" fmla="*/ 390533 h 2364509"/>
              <a:gd name="connsiteX72" fmla="*/ 1842312 w 1985964"/>
              <a:gd name="connsiteY72" fmla="*/ 390533 h 2364509"/>
              <a:gd name="connsiteX73" fmla="*/ 1842312 w 1985964"/>
              <a:gd name="connsiteY73" fmla="*/ 657949 h 2364509"/>
              <a:gd name="connsiteX74" fmla="*/ 1844327 w 1985964"/>
              <a:gd name="connsiteY74" fmla="*/ 657949 h 2364509"/>
              <a:gd name="connsiteX75" fmla="*/ 1848702 w 1985964"/>
              <a:gd name="connsiteY75" fmla="*/ 679620 h 2364509"/>
              <a:gd name="connsiteX76" fmla="*/ 1914526 w 1985964"/>
              <a:gd name="connsiteY76" fmla="*/ 723251 h 2364509"/>
              <a:gd name="connsiteX77" fmla="*/ 1980350 w 1985964"/>
              <a:gd name="connsiteY77" fmla="*/ 679620 h 2364509"/>
              <a:gd name="connsiteX78" fmla="*/ 1984725 w 1985964"/>
              <a:gd name="connsiteY78" fmla="*/ 657949 h 2364509"/>
              <a:gd name="connsiteX79" fmla="*/ 1985819 w 1985964"/>
              <a:gd name="connsiteY79" fmla="*/ 657949 h 2364509"/>
              <a:gd name="connsiteX80" fmla="*/ 1985819 w 1985964"/>
              <a:gd name="connsiteY80" fmla="*/ 652531 h 2364509"/>
              <a:gd name="connsiteX81" fmla="*/ 1985964 w 1985964"/>
              <a:gd name="connsiteY81" fmla="*/ 651813 h 2364509"/>
              <a:gd name="connsiteX82" fmla="*/ 1985964 w 1985964"/>
              <a:gd name="connsiteY82" fmla="*/ 320606 h 2364509"/>
              <a:gd name="connsiteX83" fmla="*/ 1979095 w 1985964"/>
              <a:gd name="connsiteY83" fmla="*/ 264273 h 2364509"/>
              <a:gd name="connsiteX84" fmla="*/ 1962862 w 1985964"/>
              <a:gd name="connsiteY84" fmla="*/ 209616 h 2364509"/>
              <a:gd name="connsiteX85" fmla="*/ 1960902 w 1985964"/>
              <a:gd name="connsiteY85" fmla="*/ 205670 h 2364509"/>
              <a:gd name="connsiteX86" fmla="*/ 1959808 w 1985964"/>
              <a:gd name="connsiteY86" fmla="*/ 202145 h 2364509"/>
              <a:gd name="connsiteX87" fmla="*/ 1952102 w 1985964"/>
              <a:gd name="connsiteY87" fmla="*/ 187947 h 2364509"/>
              <a:gd name="connsiteX88" fmla="*/ 1937903 w 1985964"/>
              <a:gd name="connsiteY88" fmla="*/ 159353 h 2364509"/>
              <a:gd name="connsiteX89" fmla="*/ 1932732 w 1985964"/>
              <a:gd name="connsiteY89" fmla="*/ 152262 h 2364509"/>
              <a:gd name="connsiteX90" fmla="*/ 1929292 w 1985964"/>
              <a:gd name="connsiteY90" fmla="*/ 145924 h 2364509"/>
              <a:gd name="connsiteX91" fmla="*/ 1919138 w 1985964"/>
              <a:gd name="connsiteY91" fmla="*/ 133617 h 2364509"/>
              <a:gd name="connsiteX92" fmla="*/ 1905110 w 1985964"/>
              <a:gd name="connsiteY92" fmla="*/ 114377 h 2364509"/>
              <a:gd name="connsiteX93" fmla="*/ 1895612 w 1985964"/>
              <a:gd name="connsiteY93" fmla="*/ 105103 h 2364509"/>
              <a:gd name="connsiteX94" fmla="*/ 1888877 w 1985964"/>
              <a:gd name="connsiteY94" fmla="*/ 96941 h 2364509"/>
              <a:gd name="connsiteX95" fmla="*/ 1878393 w 1985964"/>
              <a:gd name="connsiteY95" fmla="*/ 88290 h 2364509"/>
              <a:gd name="connsiteX96" fmla="*/ 1865375 w 1985964"/>
              <a:gd name="connsiteY96" fmla="*/ 75579 h 2364509"/>
              <a:gd name="connsiteX97" fmla="*/ 1857537 w 1985964"/>
              <a:gd name="connsiteY97" fmla="*/ 71082 h 2364509"/>
              <a:gd name="connsiteX98" fmla="*/ 1839894 w 1985964"/>
              <a:gd name="connsiteY98" fmla="*/ 56526 h 2364509"/>
              <a:gd name="connsiteX99" fmla="*/ 1783673 w 1985964"/>
              <a:gd name="connsiteY99" fmla="*/ 26010 h 2364509"/>
              <a:gd name="connsiteX100" fmla="*/ 1773433 w 1985964"/>
              <a:gd name="connsiteY100" fmla="*/ 22831 h 2364509"/>
              <a:gd name="connsiteX101" fmla="*/ 1768644 w 1985964"/>
              <a:gd name="connsiteY101" fmla="*/ 20084 h 2364509"/>
              <a:gd name="connsiteX102" fmla="*/ 1737353 w 1985964"/>
              <a:gd name="connsiteY102" fmla="*/ 11631 h 2364509"/>
              <a:gd name="connsiteX103" fmla="*/ 1721545 w 1985964"/>
              <a:gd name="connsiteY103" fmla="*/ 6724 h 2364509"/>
              <a:gd name="connsiteX104" fmla="*/ 1717783 w 1985964"/>
              <a:gd name="connsiteY104" fmla="*/ 6345 h 2364509"/>
              <a:gd name="connsiteX105" fmla="*/ 1713431 w 1985964"/>
              <a:gd name="connsiteY105" fmla="*/ 5170 h 2364509"/>
              <a:gd name="connsiteX106" fmla="*/ 1654843 w 1985964"/>
              <a:gd name="connsiteY106" fmla="*/ 0 h 2364509"/>
              <a:gd name="connsiteX0" fmla="*/ 1654843 w 1985964"/>
              <a:gd name="connsiteY0" fmla="*/ 0 h 2364509"/>
              <a:gd name="connsiteX1" fmla="*/ 1654842 w 1985964"/>
              <a:gd name="connsiteY1" fmla="*/ 0 h 2364509"/>
              <a:gd name="connsiteX2" fmla="*/ 330977 w 1985964"/>
              <a:gd name="connsiteY2" fmla="*/ 0 h 2364509"/>
              <a:gd name="connsiteX3" fmla="*/ 330976 w 1985964"/>
              <a:gd name="connsiteY3" fmla="*/ 0 h 2364509"/>
              <a:gd name="connsiteX4" fmla="*/ 0 w 1985964"/>
              <a:gd name="connsiteY4" fmla="*/ 330976 h 2364509"/>
              <a:gd name="connsiteX5" fmla="*/ 0 w 1985964"/>
              <a:gd name="connsiteY5" fmla="*/ 2033533 h 2364509"/>
              <a:gd name="connsiteX6" fmla="*/ 330976 w 1985964"/>
              <a:gd name="connsiteY6" fmla="*/ 2364509 h 2364509"/>
              <a:gd name="connsiteX7" fmla="*/ 330977 w 1985964"/>
              <a:gd name="connsiteY7" fmla="*/ 2364509 h 2364509"/>
              <a:gd name="connsiteX8" fmla="*/ 1654842 w 1985964"/>
              <a:gd name="connsiteY8" fmla="*/ 2364509 h 2364509"/>
              <a:gd name="connsiteX9" fmla="*/ 1654843 w 1985964"/>
              <a:gd name="connsiteY9" fmla="*/ 2364509 h 2364509"/>
              <a:gd name="connsiteX10" fmla="*/ 1654850 w 1985964"/>
              <a:gd name="connsiteY10" fmla="*/ 2364508 h 2364509"/>
              <a:gd name="connsiteX11" fmla="*/ 1713430 w 1985964"/>
              <a:gd name="connsiteY11" fmla="*/ 2359339 h 2364509"/>
              <a:gd name="connsiteX12" fmla="*/ 1717781 w 1985964"/>
              <a:gd name="connsiteY12" fmla="*/ 2358164 h 2364509"/>
              <a:gd name="connsiteX13" fmla="*/ 1721546 w 1985964"/>
              <a:gd name="connsiteY13" fmla="*/ 2357784 h 2364509"/>
              <a:gd name="connsiteX14" fmla="*/ 1737367 w 1985964"/>
              <a:gd name="connsiteY14" fmla="*/ 2352873 h 2364509"/>
              <a:gd name="connsiteX15" fmla="*/ 1768643 w 1985964"/>
              <a:gd name="connsiteY15" fmla="*/ 2344425 h 2364509"/>
              <a:gd name="connsiteX16" fmla="*/ 1773429 w 1985964"/>
              <a:gd name="connsiteY16" fmla="*/ 2341679 h 2364509"/>
              <a:gd name="connsiteX17" fmla="*/ 1783674 w 1985964"/>
              <a:gd name="connsiteY17" fmla="*/ 2338499 h 2364509"/>
              <a:gd name="connsiteX18" fmla="*/ 1839895 w 1985964"/>
              <a:gd name="connsiteY18" fmla="*/ 2307983 h 2364509"/>
              <a:gd name="connsiteX19" fmla="*/ 1857542 w 1985964"/>
              <a:gd name="connsiteY19" fmla="*/ 2293423 h 2364509"/>
              <a:gd name="connsiteX20" fmla="*/ 1865374 w 1985964"/>
              <a:gd name="connsiteY20" fmla="*/ 2288930 h 2364509"/>
              <a:gd name="connsiteX21" fmla="*/ 1878381 w 1985964"/>
              <a:gd name="connsiteY21" fmla="*/ 2276229 h 2364509"/>
              <a:gd name="connsiteX22" fmla="*/ 1888878 w 1985964"/>
              <a:gd name="connsiteY22" fmla="*/ 2267568 h 2364509"/>
              <a:gd name="connsiteX23" fmla="*/ 1895621 w 1985964"/>
              <a:gd name="connsiteY23" fmla="*/ 2259396 h 2364509"/>
              <a:gd name="connsiteX24" fmla="*/ 1905109 w 1985964"/>
              <a:gd name="connsiteY24" fmla="*/ 2250132 h 2364509"/>
              <a:gd name="connsiteX25" fmla="*/ 1919122 w 1985964"/>
              <a:gd name="connsiteY25" fmla="*/ 2230912 h 2364509"/>
              <a:gd name="connsiteX26" fmla="*/ 1929293 w 1985964"/>
              <a:gd name="connsiteY26" fmla="*/ 2218585 h 2364509"/>
              <a:gd name="connsiteX27" fmla="*/ 1932739 w 1985964"/>
              <a:gd name="connsiteY27" fmla="*/ 2212236 h 2364509"/>
              <a:gd name="connsiteX28" fmla="*/ 1937902 w 1985964"/>
              <a:gd name="connsiteY28" fmla="*/ 2205156 h 2364509"/>
              <a:gd name="connsiteX29" fmla="*/ 1952079 w 1985964"/>
              <a:gd name="connsiteY29" fmla="*/ 2176606 h 2364509"/>
              <a:gd name="connsiteX30" fmla="*/ 1959809 w 1985964"/>
              <a:gd name="connsiteY30" fmla="*/ 2162364 h 2364509"/>
              <a:gd name="connsiteX31" fmla="*/ 1960907 w 1985964"/>
              <a:gd name="connsiteY31" fmla="*/ 2158828 h 2364509"/>
              <a:gd name="connsiteX32" fmla="*/ 1962861 w 1985964"/>
              <a:gd name="connsiteY32" fmla="*/ 2154893 h 2364509"/>
              <a:gd name="connsiteX33" fmla="*/ 1979076 w 1985964"/>
              <a:gd name="connsiteY33" fmla="*/ 2100297 h 2364509"/>
              <a:gd name="connsiteX34" fmla="*/ 1979095 w 1985964"/>
              <a:gd name="connsiteY34" fmla="*/ 2100236 h 2364509"/>
              <a:gd name="connsiteX35" fmla="*/ 1979098 w 1985964"/>
              <a:gd name="connsiteY35" fmla="*/ 2100200 h 2364509"/>
              <a:gd name="connsiteX36" fmla="*/ 1985963 w 1985964"/>
              <a:gd name="connsiteY36" fmla="*/ 2043903 h 2364509"/>
              <a:gd name="connsiteX37" fmla="*/ 1985963 w 1985964"/>
              <a:gd name="connsiteY37" fmla="*/ 1725393 h 2364509"/>
              <a:gd name="connsiteX38" fmla="*/ 1985964 w 1985964"/>
              <a:gd name="connsiteY38" fmla="*/ 1725393 h 2364509"/>
              <a:gd name="connsiteX39" fmla="*/ 1985964 w 1985964"/>
              <a:gd name="connsiteY39" fmla="*/ 1401883 h 2364509"/>
              <a:gd name="connsiteX40" fmla="*/ 1985819 w 1985964"/>
              <a:gd name="connsiteY40" fmla="*/ 1401165 h 2364509"/>
              <a:gd name="connsiteX41" fmla="*/ 1985819 w 1985964"/>
              <a:gd name="connsiteY41" fmla="*/ 1395747 h 2364509"/>
              <a:gd name="connsiteX42" fmla="*/ 1984725 w 1985964"/>
              <a:gd name="connsiteY42" fmla="*/ 1395747 h 2364509"/>
              <a:gd name="connsiteX43" fmla="*/ 1980350 w 1985964"/>
              <a:gd name="connsiteY43" fmla="*/ 1374076 h 2364509"/>
              <a:gd name="connsiteX44" fmla="*/ 1914526 w 1985964"/>
              <a:gd name="connsiteY44" fmla="*/ 1330445 h 2364509"/>
              <a:gd name="connsiteX45" fmla="*/ 1848702 w 1985964"/>
              <a:gd name="connsiteY45" fmla="*/ 1374076 h 2364509"/>
              <a:gd name="connsiteX46" fmla="*/ 1844327 w 1985964"/>
              <a:gd name="connsiteY46" fmla="*/ 1395747 h 2364509"/>
              <a:gd name="connsiteX47" fmla="*/ 1842312 w 1985964"/>
              <a:gd name="connsiteY47" fmla="*/ 1395747 h 2364509"/>
              <a:gd name="connsiteX48" fmla="*/ 1842312 w 1985964"/>
              <a:gd name="connsiteY48" fmla="*/ 1673582 h 2364509"/>
              <a:gd name="connsiteX49" fmla="*/ 1838061 w 1985964"/>
              <a:gd name="connsiteY49" fmla="*/ 1715751 h 2364509"/>
              <a:gd name="connsiteX50" fmla="*/ 1838059 w 1985964"/>
              <a:gd name="connsiteY50" fmla="*/ 1715757 h 2364509"/>
              <a:gd name="connsiteX51" fmla="*/ 1842311 w 1985964"/>
              <a:gd name="connsiteY51" fmla="*/ 1984395 h 2364509"/>
              <a:gd name="connsiteX52" fmla="*/ 1838060 w 1985964"/>
              <a:gd name="connsiteY52" fmla="*/ 2026564 h 2364509"/>
              <a:gd name="connsiteX53" fmla="*/ 1838058 w 1985964"/>
              <a:gd name="connsiteY53" fmla="*/ 2026570 h 2364509"/>
              <a:gd name="connsiteX54" fmla="*/ 1818140 w 1985964"/>
              <a:gd name="connsiteY54" fmla="*/ 2077302 h 2364509"/>
              <a:gd name="connsiteX55" fmla="*/ 1792175 w 1985964"/>
              <a:gd name="connsiteY55" fmla="*/ 2115814 h 2364509"/>
              <a:gd name="connsiteX56" fmla="*/ 1773416 w 1985964"/>
              <a:gd name="connsiteY56" fmla="*/ 2137481 h 2364509"/>
              <a:gd name="connsiteX57" fmla="*/ 1731490 w 1985964"/>
              <a:gd name="connsiteY57" fmla="*/ 2165749 h 2364509"/>
              <a:gd name="connsiteX58" fmla="*/ 1709927 w 1985964"/>
              <a:gd name="connsiteY58" fmla="*/ 2178120 h 2364509"/>
              <a:gd name="connsiteX59" fmla="*/ 1633141 w 1985964"/>
              <a:gd name="connsiteY59" fmla="*/ 2193622 h 2364509"/>
              <a:gd name="connsiteX60" fmla="*/ 1633070 w 1985964"/>
              <a:gd name="connsiteY60" fmla="*/ 2193635 h 2364509"/>
              <a:gd name="connsiteX61" fmla="*/ 352749 w 1985964"/>
              <a:gd name="connsiteY61" fmla="*/ 2193635 h 2364509"/>
              <a:gd name="connsiteX62" fmla="*/ 143507 w 1985964"/>
              <a:gd name="connsiteY62" fmla="*/ 1984393 h 2364509"/>
              <a:gd name="connsiteX63" fmla="*/ 143507 w 1985964"/>
              <a:gd name="connsiteY63" fmla="*/ 380114 h 2364509"/>
              <a:gd name="connsiteX64" fmla="*/ 147758 w 1985964"/>
              <a:gd name="connsiteY64" fmla="*/ 337945 h 2364509"/>
              <a:gd name="connsiteX65" fmla="*/ 159950 w 1985964"/>
              <a:gd name="connsiteY65" fmla="*/ 298669 h 2364509"/>
              <a:gd name="connsiteX66" fmla="*/ 204792 w 1985964"/>
              <a:gd name="connsiteY66" fmla="*/ 232160 h 2364509"/>
              <a:gd name="connsiteX67" fmla="*/ 352748 w 1985964"/>
              <a:gd name="connsiteY67" fmla="*/ 170874 h 2364509"/>
              <a:gd name="connsiteX68" fmla="*/ 1633069 w 1985964"/>
              <a:gd name="connsiteY68" fmla="*/ 170874 h 2364509"/>
              <a:gd name="connsiteX69" fmla="*/ 1842311 w 1985964"/>
              <a:gd name="connsiteY69" fmla="*/ 380116 h 2364509"/>
              <a:gd name="connsiteX70" fmla="*/ 1842311 w 1985964"/>
              <a:gd name="connsiteY70" fmla="*/ 390533 h 2364509"/>
              <a:gd name="connsiteX71" fmla="*/ 1842312 w 1985964"/>
              <a:gd name="connsiteY71" fmla="*/ 390533 h 2364509"/>
              <a:gd name="connsiteX72" fmla="*/ 1842312 w 1985964"/>
              <a:gd name="connsiteY72" fmla="*/ 657949 h 2364509"/>
              <a:gd name="connsiteX73" fmla="*/ 1844327 w 1985964"/>
              <a:gd name="connsiteY73" fmla="*/ 657949 h 2364509"/>
              <a:gd name="connsiteX74" fmla="*/ 1848702 w 1985964"/>
              <a:gd name="connsiteY74" fmla="*/ 679620 h 2364509"/>
              <a:gd name="connsiteX75" fmla="*/ 1914526 w 1985964"/>
              <a:gd name="connsiteY75" fmla="*/ 723251 h 2364509"/>
              <a:gd name="connsiteX76" fmla="*/ 1980350 w 1985964"/>
              <a:gd name="connsiteY76" fmla="*/ 679620 h 2364509"/>
              <a:gd name="connsiteX77" fmla="*/ 1984725 w 1985964"/>
              <a:gd name="connsiteY77" fmla="*/ 657949 h 2364509"/>
              <a:gd name="connsiteX78" fmla="*/ 1985819 w 1985964"/>
              <a:gd name="connsiteY78" fmla="*/ 657949 h 2364509"/>
              <a:gd name="connsiteX79" fmla="*/ 1985819 w 1985964"/>
              <a:gd name="connsiteY79" fmla="*/ 652531 h 2364509"/>
              <a:gd name="connsiteX80" fmla="*/ 1985964 w 1985964"/>
              <a:gd name="connsiteY80" fmla="*/ 651813 h 2364509"/>
              <a:gd name="connsiteX81" fmla="*/ 1985964 w 1985964"/>
              <a:gd name="connsiteY81" fmla="*/ 320606 h 2364509"/>
              <a:gd name="connsiteX82" fmla="*/ 1979095 w 1985964"/>
              <a:gd name="connsiteY82" fmla="*/ 264273 h 2364509"/>
              <a:gd name="connsiteX83" fmla="*/ 1962862 w 1985964"/>
              <a:gd name="connsiteY83" fmla="*/ 209616 h 2364509"/>
              <a:gd name="connsiteX84" fmla="*/ 1960902 w 1985964"/>
              <a:gd name="connsiteY84" fmla="*/ 205670 h 2364509"/>
              <a:gd name="connsiteX85" fmla="*/ 1959808 w 1985964"/>
              <a:gd name="connsiteY85" fmla="*/ 202145 h 2364509"/>
              <a:gd name="connsiteX86" fmla="*/ 1952102 w 1985964"/>
              <a:gd name="connsiteY86" fmla="*/ 187947 h 2364509"/>
              <a:gd name="connsiteX87" fmla="*/ 1937903 w 1985964"/>
              <a:gd name="connsiteY87" fmla="*/ 159353 h 2364509"/>
              <a:gd name="connsiteX88" fmla="*/ 1932732 w 1985964"/>
              <a:gd name="connsiteY88" fmla="*/ 152262 h 2364509"/>
              <a:gd name="connsiteX89" fmla="*/ 1929292 w 1985964"/>
              <a:gd name="connsiteY89" fmla="*/ 145924 h 2364509"/>
              <a:gd name="connsiteX90" fmla="*/ 1919138 w 1985964"/>
              <a:gd name="connsiteY90" fmla="*/ 133617 h 2364509"/>
              <a:gd name="connsiteX91" fmla="*/ 1905110 w 1985964"/>
              <a:gd name="connsiteY91" fmla="*/ 114377 h 2364509"/>
              <a:gd name="connsiteX92" fmla="*/ 1895612 w 1985964"/>
              <a:gd name="connsiteY92" fmla="*/ 105103 h 2364509"/>
              <a:gd name="connsiteX93" fmla="*/ 1888877 w 1985964"/>
              <a:gd name="connsiteY93" fmla="*/ 96941 h 2364509"/>
              <a:gd name="connsiteX94" fmla="*/ 1878393 w 1985964"/>
              <a:gd name="connsiteY94" fmla="*/ 88290 h 2364509"/>
              <a:gd name="connsiteX95" fmla="*/ 1865375 w 1985964"/>
              <a:gd name="connsiteY95" fmla="*/ 75579 h 2364509"/>
              <a:gd name="connsiteX96" fmla="*/ 1857537 w 1985964"/>
              <a:gd name="connsiteY96" fmla="*/ 71082 h 2364509"/>
              <a:gd name="connsiteX97" fmla="*/ 1839894 w 1985964"/>
              <a:gd name="connsiteY97" fmla="*/ 56526 h 2364509"/>
              <a:gd name="connsiteX98" fmla="*/ 1783673 w 1985964"/>
              <a:gd name="connsiteY98" fmla="*/ 26010 h 2364509"/>
              <a:gd name="connsiteX99" fmla="*/ 1773433 w 1985964"/>
              <a:gd name="connsiteY99" fmla="*/ 22831 h 2364509"/>
              <a:gd name="connsiteX100" fmla="*/ 1768644 w 1985964"/>
              <a:gd name="connsiteY100" fmla="*/ 20084 h 2364509"/>
              <a:gd name="connsiteX101" fmla="*/ 1737353 w 1985964"/>
              <a:gd name="connsiteY101" fmla="*/ 11631 h 2364509"/>
              <a:gd name="connsiteX102" fmla="*/ 1721545 w 1985964"/>
              <a:gd name="connsiteY102" fmla="*/ 6724 h 2364509"/>
              <a:gd name="connsiteX103" fmla="*/ 1717783 w 1985964"/>
              <a:gd name="connsiteY103" fmla="*/ 6345 h 2364509"/>
              <a:gd name="connsiteX104" fmla="*/ 1713431 w 1985964"/>
              <a:gd name="connsiteY104" fmla="*/ 5170 h 2364509"/>
              <a:gd name="connsiteX105" fmla="*/ 1654843 w 1985964"/>
              <a:gd name="connsiteY105" fmla="*/ 0 h 2364509"/>
              <a:gd name="connsiteX0" fmla="*/ 1654843 w 1985964"/>
              <a:gd name="connsiteY0" fmla="*/ 0 h 2364509"/>
              <a:gd name="connsiteX1" fmla="*/ 1654842 w 1985964"/>
              <a:gd name="connsiteY1" fmla="*/ 0 h 2364509"/>
              <a:gd name="connsiteX2" fmla="*/ 330977 w 1985964"/>
              <a:gd name="connsiteY2" fmla="*/ 0 h 2364509"/>
              <a:gd name="connsiteX3" fmla="*/ 330976 w 1985964"/>
              <a:gd name="connsiteY3" fmla="*/ 0 h 2364509"/>
              <a:gd name="connsiteX4" fmla="*/ 0 w 1985964"/>
              <a:gd name="connsiteY4" fmla="*/ 330976 h 2364509"/>
              <a:gd name="connsiteX5" fmla="*/ 0 w 1985964"/>
              <a:gd name="connsiteY5" fmla="*/ 2033533 h 2364509"/>
              <a:gd name="connsiteX6" fmla="*/ 330976 w 1985964"/>
              <a:gd name="connsiteY6" fmla="*/ 2364509 h 2364509"/>
              <a:gd name="connsiteX7" fmla="*/ 330977 w 1985964"/>
              <a:gd name="connsiteY7" fmla="*/ 2364509 h 2364509"/>
              <a:gd name="connsiteX8" fmla="*/ 1654842 w 1985964"/>
              <a:gd name="connsiteY8" fmla="*/ 2364509 h 2364509"/>
              <a:gd name="connsiteX9" fmla="*/ 1654843 w 1985964"/>
              <a:gd name="connsiteY9" fmla="*/ 2364509 h 2364509"/>
              <a:gd name="connsiteX10" fmla="*/ 1654850 w 1985964"/>
              <a:gd name="connsiteY10" fmla="*/ 2364508 h 2364509"/>
              <a:gd name="connsiteX11" fmla="*/ 1713430 w 1985964"/>
              <a:gd name="connsiteY11" fmla="*/ 2359339 h 2364509"/>
              <a:gd name="connsiteX12" fmla="*/ 1717781 w 1985964"/>
              <a:gd name="connsiteY12" fmla="*/ 2358164 h 2364509"/>
              <a:gd name="connsiteX13" fmla="*/ 1721546 w 1985964"/>
              <a:gd name="connsiteY13" fmla="*/ 2357784 h 2364509"/>
              <a:gd name="connsiteX14" fmla="*/ 1737367 w 1985964"/>
              <a:gd name="connsiteY14" fmla="*/ 2352873 h 2364509"/>
              <a:gd name="connsiteX15" fmla="*/ 1768643 w 1985964"/>
              <a:gd name="connsiteY15" fmla="*/ 2344425 h 2364509"/>
              <a:gd name="connsiteX16" fmla="*/ 1773429 w 1985964"/>
              <a:gd name="connsiteY16" fmla="*/ 2341679 h 2364509"/>
              <a:gd name="connsiteX17" fmla="*/ 1783674 w 1985964"/>
              <a:gd name="connsiteY17" fmla="*/ 2338499 h 2364509"/>
              <a:gd name="connsiteX18" fmla="*/ 1839895 w 1985964"/>
              <a:gd name="connsiteY18" fmla="*/ 2307983 h 2364509"/>
              <a:gd name="connsiteX19" fmla="*/ 1857542 w 1985964"/>
              <a:gd name="connsiteY19" fmla="*/ 2293423 h 2364509"/>
              <a:gd name="connsiteX20" fmla="*/ 1865374 w 1985964"/>
              <a:gd name="connsiteY20" fmla="*/ 2288930 h 2364509"/>
              <a:gd name="connsiteX21" fmla="*/ 1878381 w 1985964"/>
              <a:gd name="connsiteY21" fmla="*/ 2276229 h 2364509"/>
              <a:gd name="connsiteX22" fmla="*/ 1888878 w 1985964"/>
              <a:gd name="connsiteY22" fmla="*/ 2267568 h 2364509"/>
              <a:gd name="connsiteX23" fmla="*/ 1895621 w 1985964"/>
              <a:gd name="connsiteY23" fmla="*/ 2259396 h 2364509"/>
              <a:gd name="connsiteX24" fmla="*/ 1905109 w 1985964"/>
              <a:gd name="connsiteY24" fmla="*/ 2250132 h 2364509"/>
              <a:gd name="connsiteX25" fmla="*/ 1919122 w 1985964"/>
              <a:gd name="connsiteY25" fmla="*/ 2230912 h 2364509"/>
              <a:gd name="connsiteX26" fmla="*/ 1929293 w 1985964"/>
              <a:gd name="connsiteY26" fmla="*/ 2218585 h 2364509"/>
              <a:gd name="connsiteX27" fmla="*/ 1932739 w 1985964"/>
              <a:gd name="connsiteY27" fmla="*/ 2212236 h 2364509"/>
              <a:gd name="connsiteX28" fmla="*/ 1937902 w 1985964"/>
              <a:gd name="connsiteY28" fmla="*/ 2205156 h 2364509"/>
              <a:gd name="connsiteX29" fmla="*/ 1952079 w 1985964"/>
              <a:gd name="connsiteY29" fmla="*/ 2176606 h 2364509"/>
              <a:gd name="connsiteX30" fmla="*/ 1959809 w 1985964"/>
              <a:gd name="connsiteY30" fmla="*/ 2162364 h 2364509"/>
              <a:gd name="connsiteX31" fmla="*/ 1960907 w 1985964"/>
              <a:gd name="connsiteY31" fmla="*/ 2158828 h 2364509"/>
              <a:gd name="connsiteX32" fmla="*/ 1962861 w 1985964"/>
              <a:gd name="connsiteY32" fmla="*/ 2154893 h 2364509"/>
              <a:gd name="connsiteX33" fmla="*/ 1979076 w 1985964"/>
              <a:gd name="connsiteY33" fmla="*/ 2100297 h 2364509"/>
              <a:gd name="connsiteX34" fmla="*/ 1979095 w 1985964"/>
              <a:gd name="connsiteY34" fmla="*/ 2100236 h 2364509"/>
              <a:gd name="connsiteX35" fmla="*/ 1979098 w 1985964"/>
              <a:gd name="connsiteY35" fmla="*/ 2100200 h 2364509"/>
              <a:gd name="connsiteX36" fmla="*/ 1985963 w 1985964"/>
              <a:gd name="connsiteY36" fmla="*/ 2043903 h 2364509"/>
              <a:gd name="connsiteX37" fmla="*/ 1985963 w 1985964"/>
              <a:gd name="connsiteY37" fmla="*/ 1725393 h 2364509"/>
              <a:gd name="connsiteX38" fmla="*/ 1985964 w 1985964"/>
              <a:gd name="connsiteY38" fmla="*/ 1725393 h 2364509"/>
              <a:gd name="connsiteX39" fmla="*/ 1985964 w 1985964"/>
              <a:gd name="connsiteY39" fmla="*/ 1401883 h 2364509"/>
              <a:gd name="connsiteX40" fmla="*/ 1985819 w 1985964"/>
              <a:gd name="connsiteY40" fmla="*/ 1401165 h 2364509"/>
              <a:gd name="connsiteX41" fmla="*/ 1985819 w 1985964"/>
              <a:gd name="connsiteY41" fmla="*/ 1395747 h 2364509"/>
              <a:gd name="connsiteX42" fmla="*/ 1984725 w 1985964"/>
              <a:gd name="connsiteY42" fmla="*/ 1395747 h 2364509"/>
              <a:gd name="connsiteX43" fmla="*/ 1980350 w 1985964"/>
              <a:gd name="connsiteY43" fmla="*/ 1374076 h 2364509"/>
              <a:gd name="connsiteX44" fmla="*/ 1914526 w 1985964"/>
              <a:gd name="connsiteY44" fmla="*/ 1330445 h 2364509"/>
              <a:gd name="connsiteX45" fmla="*/ 1848702 w 1985964"/>
              <a:gd name="connsiteY45" fmla="*/ 1374076 h 2364509"/>
              <a:gd name="connsiteX46" fmla="*/ 1844327 w 1985964"/>
              <a:gd name="connsiteY46" fmla="*/ 1395747 h 2364509"/>
              <a:gd name="connsiteX47" fmla="*/ 1842312 w 1985964"/>
              <a:gd name="connsiteY47" fmla="*/ 1395747 h 2364509"/>
              <a:gd name="connsiteX48" fmla="*/ 1842312 w 1985964"/>
              <a:gd name="connsiteY48" fmla="*/ 1673582 h 2364509"/>
              <a:gd name="connsiteX49" fmla="*/ 1838061 w 1985964"/>
              <a:gd name="connsiteY49" fmla="*/ 1715751 h 2364509"/>
              <a:gd name="connsiteX50" fmla="*/ 1842311 w 1985964"/>
              <a:gd name="connsiteY50" fmla="*/ 1984395 h 2364509"/>
              <a:gd name="connsiteX51" fmla="*/ 1838060 w 1985964"/>
              <a:gd name="connsiteY51" fmla="*/ 2026564 h 2364509"/>
              <a:gd name="connsiteX52" fmla="*/ 1838058 w 1985964"/>
              <a:gd name="connsiteY52" fmla="*/ 2026570 h 2364509"/>
              <a:gd name="connsiteX53" fmla="*/ 1818140 w 1985964"/>
              <a:gd name="connsiteY53" fmla="*/ 2077302 h 2364509"/>
              <a:gd name="connsiteX54" fmla="*/ 1792175 w 1985964"/>
              <a:gd name="connsiteY54" fmla="*/ 2115814 h 2364509"/>
              <a:gd name="connsiteX55" fmla="*/ 1773416 w 1985964"/>
              <a:gd name="connsiteY55" fmla="*/ 2137481 h 2364509"/>
              <a:gd name="connsiteX56" fmla="*/ 1731490 w 1985964"/>
              <a:gd name="connsiteY56" fmla="*/ 2165749 h 2364509"/>
              <a:gd name="connsiteX57" fmla="*/ 1709927 w 1985964"/>
              <a:gd name="connsiteY57" fmla="*/ 2178120 h 2364509"/>
              <a:gd name="connsiteX58" fmla="*/ 1633141 w 1985964"/>
              <a:gd name="connsiteY58" fmla="*/ 2193622 h 2364509"/>
              <a:gd name="connsiteX59" fmla="*/ 1633070 w 1985964"/>
              <a:gd name="connsiteY59" fmla="*/ 2193635 h 2364509"/>
              <a:gd name="connsiteX60" fmla="*/ 352749 w 1985964"/>
              <a:gd name="connsiteY60" fmla="*/ 2193635 h 2364509"/>
              <a:gd name="connsiteX61" fmla="*/ 143507 w 1985964"/>
              <a:gd name="connsiteY61" fmla="*/ 1984393 h 2364509"/>
              <a:gd name="connsiteX62" fmla="*/ 143507 w 1985964"/>
              <a:gd name="connsiteY62" fmla="*/ 380114 h 2364509"/>
              <a:gd name="connsiteX63" fmla="*/ 147758 w 1985964"/>
              <a:gd name="connsiteY63" fmla="*/ 337945 h 2364509"/>
              <a:gd name="connsiteX64" fmla="*/ 159950 w 1985964"/>
              <a:gd name="connsiteY64" fmla="*/ 298669 h 2364509"/>
              <a:gd name="connsiteX65" fmla="*/ 204792 w 1985964"/>
              <a:gd name="connsiteY65" fmla="*/ 232160 h 2364509"/>
              <a:gd name="connsiteX66" fmla="*/ 352748 w 1985964"/>
              <a:gd name="connsiteY66" fmla="*/ 170874 h 2364509"/>
              <a:gd name="connsiteX67" fmla="*/ 1633069 w 1985964"/>
              <a:gd name="connsiteY67" fmla="*/ 170874 h 2364509"/>
              <a:gd name="connsiteX68" fmla="*/ 1842311 w 1985964"/>
              <a:gd name="connsiteY68" fmla="*/ 380116 h 2364509"/>
              <a:gd name="connsiteX69" fmla="*/ 1842311 w 1985964"/>
              <a:gd name="connsiteY69" fmla="*/ 390533 h 2364509"/>
              <a:gd name="connsiteX70" fmla="*/ 1842312 w 1985964"/>
              <a:gd name="connsiteY70" fmla="*/ 390533 h 2364509"/>
              <a:gd name="connsiteX71" fmla="*/ 1842312 w 1985964"/>
              <a:gd name="connsiteY71" fmla="*/ 657949 h 2364509"/>
              <a:gd name="connsiteX72" fmla="*/ 1844327 w 1985964"/>
              <a:gd name="connsiteY72" fmla="*/ 657949 h 2364509"/>
              <a:gd name="connsiteX73" fmla="*/ 1848702 w 1985964"/>
              <a:gd name="connsiteY73" fmla="*/ 679620 h 2364509"/>
              <a:gd name="connsiteX74" fmla="*/ 1914526 w 1985964"/>
              <a:gd name="connsiteY74" fmla="*/ 723251 h 2364509"/>
              <a:gd name="connsiteX75" fmla="*/ 1980350 w 1985964"/>
              <a:gd name="connsiteY75" fmla="*/ 679620 h 2364509"/>
              <a:gd name="connsiteX76" fmla="*/ 1984725 w 1985964"/>
              <a:gd name="connsiteY76" fmla="*/ 657949 h 2364509"/>
              <a:gd name="connsiteX77" fmla="*/ 1985819 w 1985964"/>
              <a:gd name="connsiteY77" fmla="*/ 657949 h 2364509"/>
              <a:gd name="connsiteX78" fmla="*/ 1985819 w 1985964"/>
              <a:gd name="connsiteY78" fmla="*/ 652531 h 2364509"/>
              <a:gd name="connsiteX79" fmla="*/ 1985964 w 1985964"/>
              <a:gd name="connsiteY79" fmla="*/ 651813 h 2364509"/>
              <a:gd name="connsiteX80" fmla="*/ 1985964 w 1985964"/>
              <a:gd name="connsiteY80" fmla="*/ 320606 h 2364509"/>
              <a:gd name="connsiteX81" fmla="*/ 1979095 w 1985964"/>
              <a:gd name="connsiteY81" fmla="*/ 264273 h 2364509"/>
              <a:gd name="connsiteX82" fmla="*/ 1962862 w 1985964"/>
              <a:gd name="connsiteY82" fmla="*/ 209616 h 2364509"/>
              <a:gd name="connsiteX83" fmla="*/ 1960902 w 1985964"/>
              <a:gd name="connsiteY83" fmla="*/ 205670 h 2364509"/>
              <a:gd name="connsiteX84" fmla="*/ 1959808 w 1985964"/>
              <a:gd name="connsiteY84" fmla="*/ 202145 h 2364509"/>
              <a:gd name="connsiteX85" fmla="*/ 1952102 w 1985964"/>
              <a:gd name="connsiteY85" fmla="*/ 187947 h 2364509"/>
              <a:gd name="connsiteX86" fmla="*/ 1937903 w 1985964"/>
              <a:gd name="connsiteY86" fmla="*/ 159353 h 2364509"/>
              <a:gd name="connsiteX87" fmla="*/ 1932732 w 1985964"/>
              <a:gd name="connsiteY87" fmla="*/ 152262 h 2364509"/>
              <a:gd name="connsiteX88" fmla="*/ 1929292 w 1985964"/>
              <a:gd name="connsiteY88" fmla="*/ 145924 h 2364509"/>
              <a:gd name="connsiteX89" fmla="*/ 1919138 w 1985964"/>
              <a:gd name="connsiteY89" fmla="*/ 133617 h 2364509"/>
              <a:gd name="connsiteX90" fmla="*/ 1905110 w 1985964"/>
              <a:gd name="connsiteY90" fmla="*/ 114377 h 2364509"/>
              <a:gd name="connsiteX91" fmla="*/ 1895612 w 1985964"/>
              <a:gd name="connsiteY91" fmla="*/ 105103 h 2364509"/>
              <a:gd name="connsiteX92" fmla="*/ 1888877 w 1985964"/>
              <a:gd name="connsiteY92" fmla="*/ 96941 h 2364509"/>
              <a:gd name="connsiteX93" fmla="*/ 1878393 w 1985964"/>
              <a:gd name="connsiteY93" fmla="*/ 88290 h 2364509"/>
              <a:gd name="connsiteX94" fmla="*/ 1865375 w 1985964"/>
              <a:gd name="connsiteY94" fmla="*/ 75579 h 2364509"/>
              <a:gd name="connsiteX95" fmla="*/ 1857537 w 1985964"/>
              <a:gd name="connsiteY95" fmla="*/ 71082 h 2364509"/>
              <a:gd name="connsiteX96" fmla="*/ 1839894 w 1985964"/>
              <a:gd name="connsiteY96" fmla="*/ 56526 h 2364509"/>
              <a:gd name="connsiteX97" fmla="*/ 1783673 w 1985964"/>
              <a:gd name="connsiteY97" fmla="*/ 26010 h 2364509"/>
              <a:gd name="connsiteX98" fmla="*/ 1773433 w 1985964"/>
              <a:gd name="connsiteY98" fmla="*/ 22831 h 2364509"/>
              <a:gd name="connsiteX99" fmla="*/ 1768644 w 1985964"/>
              <a:gd name="connsiteY99" fmla="*/ 20084 h 2364509"/>
              <a:gd name="connsiteX100" fmla="*/ 1737353 w 1985964"/>
              <a:gd name="connsiteY100" fmla="*/ 11631 h 2364509"/>
              <a:gd name="connsiteX101" fmla="*/ 1721545 w 1985964"/>
              <a:gd name="connsiteY101" fmla="*/ 6724 h 2364509"/>
              <a:gd name="connsiteX102" fmla="*/ 1717783 w 1985964"/>
              <a:gd name="connsiteY102" fmla="*/ 6345 h 2364509"/>
              <a:gd name="connsiteX103" fmla="*/ 1713431 w 1985964"/>
              <a:gd name="connsiteY103" fmla="*/ 5170 h 2364509"/>
              <a:gd name="connsiteX104" fmla="*/ 1654843 w 1985964"/>
              <a:gd name="connsiteY104" fmla="*/ 0 h 2364509"/>
              <a:gd name="connsiteX0" fmla="*/ 1654843 w 1985964"/>
              <a:gd name="connsiteY0" fmla="*/ 0 h 2364509"/>
              <a:gd name="connsiteX1" fmla="*/ 1654842 w 1985964"/>
              <a:gd name="connsiteY1" fmla="*/ 0 h 2364509"/>
              <a:gd name="connsiteX2" fmla="*/ 330977 w 1985964"/>
              <a:gd name="connsiteY2" fmla="*/ 0 h 2364509"/>
              <a:gd name="connsiteX3" fmla="*/ 330976 w 1985964"/>
              <a:gd name="connsiteY3" fmla="*/ 0 h 2364509"/>
              <a:gd name="connsiteX4" fmla="*/ 0 w 1985964"/>
              <a:gd name="connsiteY4" fmla="*/ 330976 h 2364509"/>
              <a:gd name="connsiteX5" fmla="*/ 0 w 1985964"/>
              <a:gd name="connsiteY5" fmla="*/ 2033533 h 2364509"/>
              <a:gd name="connsiteX6" fmla="*/ 330976 w 1985964"/>
              <a:gd name="connsiteY6" fmla="*/ 2364509 h 2364509"/>
              <a:gd name="connsiteX7" fmla="*/ 330977 w 1985964"/>
              <a:gd name="connsiteY7" fmla="*/ 2364509 h 2364509"/>
              <a:gd name="connsiteX8" fmla="*/ 1654842 w 1985964"/>
              <a:gd name="connsiteY8" fmla="*/ 2364509 h 2364509"/>
              <a:gd name="connsiteX9" fmla="*/ 1654843 w 1985964"/>
              <a:gd name="connsiteY9" fmla="*/ 2364509 h 2364509"/>
              <a:gd name="connsiteX10" fmla="*/ 1654850 w 1985964"/>
              <a:gd name="connsiteY10" fmla="*/ 2364508 h 2364509"/>
              <a:gd name="connsiteX11" fmla="*/ 1713430 w 1985964"/>
              <a:gd name="connsiteY11" fmla="*/ 2359339 h 2364509"/>
              <a:gd name="connsiteX12" fmla="*/ 1717781 w 1985964"/>
              <a:gd name="connsiteY12" fmla="*/ 2358164 h 2364509"/>
              <a:gd name="connsiteX13" fmla="*/ 1721546 w 1985964"/>
              <a:gd name="connsiteY13" fmla="*/ 2357784 h 2364509"/>
              <a:gd name="connsiteX14" fmla="*/ 1737367 w 1985964"/>
              <a:gd name="connsiteY14" fmla="*/ 2352873 h 2364509"/>
              <a:gd name="connsiteX15" fmla="*/ 1768643 w 1985964"/>
              <a:gd name="connsiteY15" fmla="*/ 2344425 h 2364509"/>
              <a:gd name="connsiteX16" fmla="*/ 1773429 w 1985964"/>
              <a:gd name="connsiteY16" fmla="*/ 2341679 h 2364509"/>
              <a:gd name="connsiteX17" fmla="*/ 1783674 w 1985964"/>
              <a:gd name="connsiteY17" fmla="*/ 2338499 h 2364509"/>
              <a:gd name="connsiteX18" fmla="*/ 1839895 w 1985964"/>
              <a:gd name="connsiteY18" fmla="*/ 2307983 h 2364509"/>
              <a:gd name="connsiteX19" fmla="*/ 1857542 w 1985964"/>
              <a:gd name="connsiteY19" fmla="*/ 2293423 h 2364509"/>
              <a:gd name="connsiteX20" fmla="*/ 1865374 w 1985964"/>
              <a:gd name="connsiteY20" fmla="*/ 2288930 h 2364509"/>
              <a:gd name="connsiteX21" fmla="*/ 1878381 w 1985964"/>
              <a:gd name="connsiteY21" fmla="*/ 2276229 h 2364509"/>
              <a:gd name="connsiteX22" fmla="*/ 1888878 w 1985964"/>
              <a:gd name="connsiteY22" fmla="*/ 2267568 h 2364509"/>
              <a:gd name="connsiteX23" fmla="*/ 1895621 w 1985964"/>
              <a:gd name="connsiteY23" fmla="*/ 2259396 h 2364509"/>
              <a:gd name="connsiteX24" fmla="*/ 1905109 w 1985964"/>
              <a:gd name="connsiteY24" fmla="*/ 2250132 h 2364509"/>
              <a:gd name="connsiteX25" fmla="*/ 1919122 w 1985964"/>
              <a:gd name="connsiteY25" fmla="*/ 2230912 h 2364509"/>
              <a:gd name="connsiteX26" fmla="*/ 1929293 w 1985964"/>
              <a:gd name="connsiteY26" fmla="*/ 2218585 h 2364509"/>
              <a:gd name="connsiteX27" fmla="*/ 1932739 w 1985964"/>
              <a:gd name="connsiteY27" fmla="*/ 2212236 h 2364509"/>
              <a:gd name="connsiteX28" fmla="*/ 1937902 w 1985964"/>
              <a:gd name="connsiteY28" fmla="*/ 2205156 h 2364509"/>
              <a:gd name="connsiteX29" fmla="*/ 1952079 w 1985964"/>
              <a:gd name="connsiteY29" fmla="*/ 2176606 h 2364509"/>
              <a:gd name="connsiteX30" fmla="*/ 1959809 w 1985964"/>
              <a:gd name="connsiteY30" fmla="*/ 2162364 h 2364509"/>
              <a:gd name="connsiteX31" fmla="*/ 1960907 w 1985964"/>
              <a:gd name="connsiteY31" fmla="*/ 2158828 h 2364509"/>
              <a:gd name="connsiteX32" fmla="*/ 1962861 w 1985964"/>
              <a:gd name="connsiteY32" fmla="*/ 2154893 h 2364509"/>
              <a:gd name="connsiteX33" fmla="*/ 1979076 w 1985964"/>
              <a:gd name="connsiteY33" fmla="*/ 2100297 h 2364509"/>
              <a:gd name="connsiteX34" fmla="*/ 1979095 w 1985964"/>
              <a:gd name="connsiteY34" fmla="*/ 2100236 h 2364509"/>
              <a:gd name="connsiteX35" fmla="*/ 1979098 w 1985964"/>
              <a:gd name="connsiteY35" fmla="*/ 2100200 h 2364509"/>
              <a:gd name="connsiteX36" fmla="*/ 1985963 w 1985964"/>
              <a:gd name="connsiteY36" fmla="*/ 2043903 h 2364509"/>
              <a:gd name="connsiteX37" fmla="*/ 1985963 w 1985964"/>
              <a:gd name="connsiteY37" fmla="*/ 1725393 h 2364509"/>
              <a:gd name="connsiteX38" fmla="*/ 1985964 w 1985964"/>
              <a:gd name="connsiteY38" fmla="*/ 1725393 h 2364509"/>
              <a:gd name="connsiteX39" fmla="*/ 1985964 w 1985964"/>
              <a:gd name="connsiteY39" fmla="*/ 1401883 h 2364509"/>
              <a:gd name="connsiteX40" fmla="*/ 1985819 w 1985964"/>
              <a:gd name="connsiteY40" fmla="*/ 1401165 h 2364509"/>
              <a:gd name="connsiteX41" fmla="*/ 1985819 w 1985964"/>
              <a:gd name="connsiteY41" fmla="*/ 1395747 h 2364509"/>
              <a:gd name="connsiteX42" fmla="*/ 1984725 w 1985964"/>
              <a:gd name="connsiteY42" fmla="*/ 1395747 h 2364509"/>
              <a:gd name="connsiteX43" fmla="*/ 1980350 w 1985964"/>
              <a:gd name="connsiteY43" fmla="*/ 1374076 h 2364509"/>
              <a:gd name="connsiteX44" fmla="*/ 1914526 w 1985964"/>
              <a:gd name="connsiteY44" fmla="*/ 1330445 h 2364509"/>
              <a:gd name="connsiteX45" fmla="*/ 1848702 w 1985964"/>
              <a:gd name="connsiteY45" fmla="*/ 1374076 h 2364509"/>
              <a:gd name="connsiteX46" fmla="*/ 1844327 w 1985964"/>
              <a:gd name="connsiteY46" fmla="*/ 1395747 h 2364509"/>
              <a:gd name="connsiteX47" fmla="*/ 1842312 w 1985964"/>
              <a:gd name="connsiteY47" fmla="*/ 1395747 h 2364509"/>
              <a:gd name="connsiteX48" fmla="*/ 1842312 w 1985964"/>
              <a:gd name="connsiteY48" fmla="*/ 1673582 h 2364509"/>
              <a:gd name="connsiteX49" fmla="*/ 1842311 w 1985964"/>
              <a:gd name="connsiteY49" fmla="*/ 1984395 h 2364509"/>
              <a:gd name="connsiteX50" fmla="*/ 1838060 w 1985964"/>
              <a:gd name="connsiteY50" fmla="*/ 2026564 h 2364509"/>
              <a:gd name="connsiteX51" fmla="*/ 1838058 w 1985964"/>
              <a:gd name="connsiteY51" fmla="*/ 2026570 h 2364509"/>
              <a:gd name="connsiteX52" fmla="*/ 1818140 w 1985964"/>
              <a:gd name="connsiteY52" fmla="*/ 2077302 h 2364509"/>
              <a:gd name="connsiteX53" fmla="*/ 1792175 w 1985964"/>
              <a:gd name="connsiteY53" fmla="*/ 2115814 h 2364509"/>
              <a:gd name="connsiteX54" fmla="*/ 1773416 w 1985964"/>
              <a:gd name="connsiteY54" fmla="*/ 2137481 h 2364509"/>
              <a:gd name="connsiteX55" fmla="*/ 1731490 w 1985964"/>
              <a:gd name="connsiteY55" fmla="*/ 2165749 h 2364509"/>
              <a:gd name="connsiteX56" fmla="*/ 1709927 w 1985964"/>
              <a:gd name="connsiteY56" fmla="*/ 2178120 h 2364509"/>
              <a:gd name="connsiteX57" fmla="*/ 1633141 w 1985964"/>
              <a:gd name="connsiteY57" fmla="*/ 2193622 h 2364509"/>
              <a:gd name="connsiteX58" fmla="*/ 1633070 w 1985964"/>
              <a:gd name="connsiteY58" fmla="*/ 2193635 h 2364509"/>
              <a:gd name="connsiteX59" fmla="*/ 352749 w 1985964"/>
              <a:gd name="connsiteY59" fmla="*/ 2193635 h 2364509"/>
              <a:gd name="connsiteX60" fmla="*/ 143507 w 1985964"/>
              <a:gd name="connsiteY60" fmla="*/ 1984393 h 2364509"/>
              <a:gd name="connsiteX61" fmla="*/ 143507 w 1985964"/>
              <a:gd name="connsiteY61" fmla="*/ 380114 h 2364509"/>
              <a:gd name="connsiteX62" fmla="*/ 147758 w 1985964"/>
              <a:gd name="connsiteY62" fmla="*/ 337945 h 2364509"/>
              <a:gd name="connsiteX63" fmla="*/ 159950 w 1985964"/>
              <a:gd name="connsiteY63" fmla="*/ 298669 h 2364509"/>
              <a:gd name="connsiteX64" fmla="*/ 204792 w 1985964"/>
              <a:gd name="connsiteY64" fmla="*/ 232160 h 2364509"/>
              <a:gd name="connsiteX65" fmla="*/ 352748 w 1985964"/>
              <a:gd name="connsiteY65" fmla="*/ 170874 h 2364509"/>
              <a:gd name="connsiteX66" fmla="*/ 1633069 w 1985964"/>
              <a:gd name="connsiteY66" fmla="*/ 170874 h 2364509"/>
              <a:gd name="connsiteX67" fmla="*/ 1842311 w 1985964"/>
              <a:gd name="connsiteY67" fmla="*/ 380116 h 2364509"/>
              <a:gd name="connsiteX68" fmla="*/ 1842311 w 1985964"/>
              <a:gd name="connsiteY68" fmla="*/ 390533 h 2364509"/>
              <a:gd name="connsiteX69" fmla="*/ 1842312 w 1985964"/>
              <a:gd name="connsiteY69" fmla="*/ 390533 h 2364509"/>
              <a:gd name="connsiteX70" fmla="*/ 1842312 w 1985964"/>
              <a:gd name="connsiteY70" fmla="*/ 657949 h 2364509"/>
              <a:gd name="connsiteX71" fmla="*/ 1844327 w 1985964"/>
              <a:gd name="connsiteY71" fmla="*/ 657949 h 2364509"/>
              <a:gd name="connsiteX72" fmla="*/ 1848702 w 1985964"/>
              <a:gd name="connsiteY72" fmla="*/ 679620 h 2364509"/>
              <a:gd name="connsiteX73" fmla="*/ 1914526 w 1985964"/>
              <a:gd name="connsiteY73" fmla="*/ 723251 h 2364509"/>
              <a:gd name="connsiteX74" fmla="*/ 1980350 w 1985964"/>
              <a:gd name="connsiteY74" fmla="*/ 679620 h 2364509"/>
              <a:gd name="connsiteX75" fmla="*/ 1984725 w 1985964"/>
              <a:gd name="connsiteY75" fmla="*/ 657949 h 2364509"/>
              <a:gd name="connsiteX76" fmla="*/ 1985819 w 1985964"/>
              <a:gd name="connsiteY76" fmla="*/ 657949 h 2364509"/>
              <a:gd name="connsiteX77" fmla="*/ 1985819 w 1985964"/>
              <a:gd name="connsiteY77" fmla="*/ 652531 h 2364509"/>
              <a:gd name="connsiteX78" fmla="*/ 1985964 w 1985964"/>
              <a:gd name="connsiteY78" fmla="*/ 651813 h 2364509"/>
              <a:gd name="connsiteX79" fmla="*/ 1985964 w 1985964"/>
              <a:gd name="connsiteY79" fmla="*/ 320606 h 2364509"/>
              <a:gd name="connsiteX80" fmla="*/ 1979095 w 1985964"/>
              <a:gd name="connsiteY80" fmla="*/ 264273 h 2364509"/>
              <a:gd name="connsiteX81" fmla="*/ 1962862 w 1985964"/>
              <a:gd name="connsiteY81" fmla="*/ 209616 h 2364509"/>
              <a:gd name="connsiteX82" fmla="*/ 1960902 w 1985964"/>
              <a:gd name="connsiteY82" fmla="*/ 205670 h 2364509"/>
              <a:gd name="connsiteX83" fmla="*/ 1959808 w 1985964"/>
              <a:gd name="connsiteY83" fmla="*/ 202145 h 2364509"/>
              <a:gd name="connsiteX84" fmla="*/ 1952102 w 1985964"/>
              <a:gd name="connsiteY84" fmla="*/ 187947 h 2364509"/>
              <a:gd name="connsiteX85" fmla="*/ 1937903 w 1985964"/>
              <a:gd name="connsiteY85" fmla="*/ 159353 h 2364509"/>
              <a:gd name="connsiteX86" fmla="*/ 1932732 w 1985964"/>
              <a:gd name="connsiteY86" fmla="*/ 152262 h 2364509"/>
              <a:gd name="connsiteX87" fmla="*/ 1929292 w 1985964"/>
              <a:gd name="connsiteY87" fmla="*/ 145924 h 2364509"/>
              <a:gd name="connsiteX88" fmla="*/ 1919138 w 1985964"/>
              <a:gd name="connsiteY88" fmla="*/ 133617 h 2364509"/>
              <a:gd name="connsiteX89" fmla="*/ 1905110 w 1985964"/>
              <a:gd name="connsiteY89" fmla="*/ 114377 h 2364509"/>
              <a:gd name="connsiteX90" fmla="*/ 1895612 w 1985964"/>
              <a:gd name="connsiteY90" fmla="*/ 105103 h 2364509"/>
              <a:gd name="connsiteX91" fmla="*/ 1888877 w 1985964"/>
              <a:gd name="connsiteY91" fmla="*/ 96941 h 2364509"/>
              <a:gd name="connsiteX92" fmla="*/ 1878393 w 1985964"/>
              <a:gd name="connsiteY92" fmla="*/ 88290 h 2364509"/>
              <a:gd name="connsiteX93" fmla="*/ 1865375 w 1985964"/>
              <a:gd name="connsiteY93" fmla="*/ 75579 h 2364509"/>
              <a:gd name="connsiteX94" fmla="*/ 1857537 w 1985964"/>
              <a:gd name="connsiteY94" fmla="*/ 71082 h 2364509"/>
              <a:gd name="connsiteX95" fmla="*/ 1839894 w 1985964"/>
              <a:gd name="connsiteY95" fmla="*/ 56526 h 2364509"/>
              <a:gd name="connsiteX96" fmla="*/ 1783673 w 1985964"/>
              <a:gd name="connsiteY96" fmla="*/ 26010 h 2364509"/>
              <a:gd name="connsiteX97" fmla="*/ 1773433 w 1985964"/>
              <a:gd name="connsiteY97" fmla="*/ 22831 h 2364509"/>
              <a:gd name="connsiteX98" fmla="*/ 1768644 w 1985964"/>
              <a:gd name="connsiteY98" fmla="*/ 20084 h 2364509"/>
              <a:gd name="connsiteX99" fmla="*/ 1737353 w 1985964"/>
              <a:gd name="connsiteY99" fmla="*/ 11631 h 2364509"/>
              <a:gd name="connsiteX100" fmla="*/ 1721545 w 1985964"/>
              <a:gd name="connsiteY100" fmla="*/ 6724 h 2364509"/>
              <a:gd name="connsiteX101" fmla="*/ 1717783 w 1985964"/>
              <a:gd name="connsiteY101" fmla="*/ 6345 h 2364509"/>
              <a:gd name="connsiteX102" fmla="*/ 1713431 w 1985964"/>
              <a:gd name="connsiteY102" fmla="*/ 5170 h 2364509"/>
              <a:gd name="connsiteX103" fmla="*/ 1654843 w 1985964"/>
              <a:gd name="connsiteY103" fmla="*/ 0 h 2364509"/>
              <a:gd name="connsiteX0" fmla="*/ 1654843 w 1985964"/>
              <a:gd name="connsiteY0" fmla="*/ 0 h 2364509"/>
              <a:gd name="connsiteX1" fmla="*/ 1654842 w 1985964"/>
              <a:gd name="connsiteY1" fmla="*/ 0 h 2364509"/>
              <a:gd name="connsiteX2" fmla="*/ 330977 w 1985964"/>
              <a:gd name="connsiteY2" fmla="*/ 0 h 2364509"/>
              <a:gd name="connsiteX3" fmla="*/ 330976 w 1985964"/>
              <a:gd name="connsiteY3" fmla="*/ 0 h 2364509"/>
              <a:gd name="connsiteX4" fmla="*/ 0 w 1985964"/>
              <a:gd name="connsiteY4" fmla="*/ 330976 h 2364509"/>
              <a:gd name="connsiteX5" fmla="*/ 0 w 1985964"/>
              <a:gd name="connsiteY5" fmla="*/ 2033533 h 2364509"/>
              <a:gd name="connsiteX6" fmla="*/ 330976 w 1985964"/>
              <a:gd name="connsiteY6" fmla="*/ 2364509 h 2364509"/>
              <a:gd name="connsiteX7" fmla="*/ 330977 w 1985964"/>
              <a:gd name="connsiteY7" fmla="*/ 2364509 h 2364509"/>
              <a:gd name="connsiteX8" fmla="*/ 1654842 w 1985964"/>
              <a:gd name="connsiteY8" fmla="*/ 2364509 h 2364509"/>
              <a:gd name="connsiteX9" fmla="*/ 1654843 w 1985964"/>
              <a:gd name="connsiteY9" fmla="*/ 2364509 h 2364509"/>
              <a:gd name="connsiteX10" fmla="*/ 1654850 w 1985964"/>
              <a:gd name="connsiteY10" fmla="*/ 2364508 h 2364509"/>
              <a:gd name="connsiteX11" fmla="*/ 1713430 w 1985964"/>
              <a:gd name="connsiteY11" fmla="*/ 2359339 h 2364509"/>
              <a:gd name="connsiteX12" fmla="*/ 1717781 w 1985964"/>
              <a:gd name="connsiteY12" fmla="*/ 2358164 h 2364509"/>
              <a:gd name="connsiteX13" fmla="*/ 1721546 w 1985964"/>
              <a:gd name="connsiteY13" fmla="*/ 2357784 h 2364509"/>
              <a:gd name="connsiteX14" fmla="*/ 1737367 w 1985964"/>
              <a:gd name="connsiteY14" fmla="*/ 2352873 h 2364509"/>
              <a:gd name="connsiteX15" fmla="*/ 1768643 w 1985964"/>
              <a:gd name="connsiteY15" fmla="*/ 2344425 h 2364509"/>
              <a:gd name="connsiteX16" fmla="*/ 1773429 w 1985964"/>
              <a:gd name="connsiteY16" fmla="*/ 2341679 h 2364509"/>
              <a:gd name="connsiteX17" fmla="*/ 1783674 w 1985964"/>
              <a:gd name="connsiteY17" fmla="*/ 2338499 h 2364509"/>
              <a:gd name="connsiteX18" fmla="*/ 1839895 w 1985964"/>
              <a:gd name="connsiteY18" fmla="*/ 2307983 h 2364509"/>
              <a:gd name="connsiteX19" fmla="*/ 1857542 w 1985964"/>
              <a:gd name="connsiteY19" fmla="*/ 2293423 h 2364509"/>
              <a:gd name="connsiteX20" fmla="*/ 1865374 w 1985964"/>
              <a:gd name="connsiteY20" fmla="*/ 2288930 h 2364509"/>
              <a:gd name="connsiteX21" fmla="*/ 1878381 w 1985964"/>
              <a:gd name="connsiteY21" fmla="*/ 2276229 h 2364509"/>
              <a:gd name="connsiteX22" fmla="*/ 1888878 w 1985964"/>
              <a:gd name="connsiteY22" fmla="*/ 2267568 h 2364509"/>
              <a:gd name="connsiteX23" fmla="*/ 1895621 w 1985964"/>
              <a:gd name="connsiteY23" fmla="*/ 2259396 h 2364509"/>
              <a:gd name="connsiteX24" fmla="*/ 1905109 w 1985964"/>
              <a:gd name="connsiteY24" fmla="*/ 2250132 h 2364509"/>
              <a:gd name="connsiteX25" fmla="*/ 1919122 w 1985964"/>
              <a:gd name="connsiteY25" fmla="*/ 2230912 h 2364509"/>
              <a:gd name="connsiteX26" fmla="*/ 1929293 w 1985964"/>
              <a:gd name="connsiteY26" fmla="*/ 2218585 h 2364509"/>
              <a:gd name="connsiteX27" fmla="*/ 1932739 w 1985964"/>
              <a:gd name="connsiteY27" fmla="*/ 2212236 h 2364509"/>
              <a:gd name="connsiteX28" fmla="*/ 1937902 w 1985964"/>
              <a:gd name="connsiteY28" fmla="*/ 2205156 h 2364509"/>
              <a:gd name="connsiteX29" fmla="*/ 1952079 w 1985964"/>
              <a:gd name="connsiteY29" fmla="*/ 2176606 h 2364509"/>
              <a:gd name="connsiteX30" fmla="*/ 1959809 w 1985964"/>
              <a:gd name="connsiteY30" fmla="*/ 2162364 h 2364509"/>
              <a:gd name="connsiteX31" fmla="*/ 1960907 w 1985964"/>
              <a:gd name="connsiteY31" fmla="*/ 2158828 h 2364509"/>
              <a:gd name="connsiteX32" fmla="*/ 1962861 w 1985964"/>
              <a:gd name="connsiteY32" fmla="*/ 2154893 h 2364509"/>
              <a:gd name="connsiteX33" fmla="*/ 1979076 w 1985964"/>
              <a:gd name="connsiteY33" fmla="*/ 2100297 h 2364509"/>
              <a:gd name="connsiteX34" fmla="*/ 1979095 w 1985964"/>
              <a:gd name="connsiteY34" fmla="*/ 2100236 h 2364509"/>
              <a:gd name="connsiteX35" fmla="*/ 1979098 w 1985964"/>
              <a:gd name="connsiteY35" fmla="*/ 2100200 h 2364509"/>
              <a:gd name="connsiteX36" fmla="*/ 1985963 w 1985964"/>
              <a:gd name="connsiteY36" fmla="*/ 2043903 h 2364509"/>
              <a:gd name="connsiteX37" fmla="*/ 1985963 w 1985964"/>
              <a:gd name="connsiteY37" fmla="*/ 1725393 h 2364509"/>
              <a:gd name="connsiteX38" fmla="*/ 1985964 w 1985964"/>
              <a:gd name="connsiteY38" fmla="*/ 1725393 h 2364509"/>
              <a:gd name="connsiteX39" fmla="*/ 1985964 w 1985964"/>
              <a:gd name="connsiteY39" fmla="*/ 1401883 h 2364509"/>
              <a:gd name="connsiteX40" fmla="*/ 1985819 w 1985964"/>
              <a:gd name="connsiteY40" fmla="*/ 1401165 h 2364509"/>
              <a:gd name="connsiteX41" fmla="*/ 1985819 w 1985964"/>
              <a:gd name="connsiteY41" fmla="*/ 1395747 h 2364509"/>
              <a:gd name="connsiteX42" fmla="*/ 1984725 w 1985964"/>
              <a:gd name="connsiteY42" fmla="*/ 1395747 h 2364509"/>
              <a:gd name="connsiteX43" fmla="*/ 1980350 w 1985964"/>
              <a:gd name="connsiteY43" fmla="*/ 1374076 h 2364509"/>
              <a:gd name="connsiteX44" fmla="*/ 1914526 w 1985964"/>
              <a:gd name="connsiteY44" fmla="*/ 1330445 h 2364509"/>
              <a:gd name="connsiteX45" fmla="*/ 1848702 w 1985964"/>
              <a:gd name="connsiteY45" fmla="*/ 1374076 h 2364509"/>
              <a:gd name="connsiteX46" fmla="*/ 1844327 w 1985964"/>
              <a:gd name="connsiteY46" fmla="*/ 1395747 h 2364509"/>
              <a:gd name="connsiteX47" fmla="*/ 1842312 w 1985964"/>
              <a:gd name="connsiteY47" fmla="*/ 1395747 h 2364509"/>
              <a:gd name="connsiteX48" fmla="*/ 1842311 w 1985964"/>
              <a:gd name="connsiteY48" fmla="*/ 1984395 h 2364509"/>
              <a:gd name="connsiteX49" fmla="*/ 1838060 w 1985964"/>
              <a:gd name="connsiteY49" fmla="*/ 2026564 h 2364509"/>
              <a:gd name="connsiteX50" fmla="*/ 1838058 w 1985964"/>
              <a:gd name="connsiteY50" fmla="*/ 2026570 h 2364509"/>
              <a:gd name="connsiteX51" fmla="*/ 1818140 w 1985964"/>
              <a:gd name="connsiteY51" fmla="*/ 2077302 h 2364509"/>
              <a:gd name="connsiteX52" fmla="*/ 1792175 w 1985964"/>
              <a:gd name="connsiteY52" fmla="*/ 2115814 h 2364509"/>
              <a:gd name="connsiteX53" fmla="*/ 1773416 w 1985964"/>
              <a:gd name="connsiteY53" fmla="*/ 2137481 h 2364509"/>
              <a:gd name="connsiteX54" fmla="*/ 1731490 w 1985964"/>
              <a:gd name="connsiteY54" fmla="*/ 2165749 h 2364509"/>
              <a:gd name="connsiteX55" fmla="*/ 1709927 w 1985964"/>
              <a:gd name="connsiteY55" fmla="*/ 2178120 h 2364509"/>
              <a:gd name="connsiteX56" fmla="*/ 1633141 w 1985964"/>
              <a:gd name="connsiteY56" fmla="*/ 2193622 h 2364509"/>
              <a:gd name="connsiteX57" fmla="*/ 1633070 w 1985964"/>
              <a:gd name="connsiteY57" fmla="*/ 2193635 h 2364509"/>
              <a:gd name="connsiteX58" fmla="*/ 352749 w 1985964"/>
              <a:gd name="connsiteY58" fmla="*/ 2193635 h 2364509"/>
              <a:gd name="connsiteX59" fmla="*/ 143507 w 1985964"/>
              <a:gd name="connsiteY59" fmla="*/ 1984393 h 2364509"/>
              <a:gd name="connsiteX60" fmla="*/ 143507 w 1985964"/>
              <a:gd name="connsiteY60" fmla="*/ 380114 h 2364509"/>
              <a:gd name="connsiteX61" fmla="*/ 147758 w 1985964"/>
              <a:gd name="connsiteY61" fmla="*/ 337945 h 2364509"/>
              <a:gd name="connsiteX62" fmla="*/ 159950 w 1985964"/>
              <a:gd name="connsiteY62" fmla="*/ 298669 h 2364509"/>
              <a:gd name="connsiteX63" fmla="*/ 204792 w 1985964"/>
              <a:gd name="connsiteY63" fmla="*/ 232160 h 2364509"/>
              <a:gd name="connsiteX64" fmla="*/ 352748 w 1985964"/>
              <a:gd name="connsiteY64" fmla="*/ 170874 h 2364509"/>
              <a:gd name="connsiteX65" fmla="*/ 1633069 w 1985964"/>
              <a:gd name="connsiteY65" fmla="*/ 170874 h 2364509"/>
              <a:gd name="connsiteX66" fmla="*/ 1842311 w 1985964"/>
              <a:gd name="connsiteY66" fmla="*/ 380116 h 2364509"/>
              <a:gd name="connsiteX67" fmla="*/ 1842311 w 1985964"/>
              <a:gd name="connsiteY67" fmla="*/ 390533 h 2364509"/>
              <a:gd name="connsiteX68" fmla="*/ 1842312 w 1985964"/>
              <a:gd name="connsiteY68" fmla="*/ 390533 h 2364509"/>
              <a:gd name="connsiteX69" fmla="*/ 1842312 w 1985964"/>
              <a:gd name="connsiteY69" fmla="*/ 657949 h 2364509"/>
              <a:gd name="connsiteX70" fmla="*/ 1844327 w 1985964"/>
              <a:gd name="connsiteY70" fmla="*/ 657949 h 2364509"/>
              <a:gd name="connsiteX71" fmla="*/ 1848702 w 1985964"/>
              <a:gd name="connsiteY71" fmla="*/ 679620 h 2364509"/>
              <a:gd name="connsiteX72" fmla="*/ 1914526 w 1985964"/>
              <a:gd name="connsiteY72" fmla="*/ 723251 h 2364509"/>
              <a:gd name="connsiteX73" fmla="*/ 1980350 w 1985964"/>
              <a:gd name="connsiteY73" fmla="*/ 679620 h 2364509"/>
              <a:gd name="connsiteX74" fmla="*/ 1984725 w 1985964"/>
              <a:gd name="connsiteY74" fmla="*/ 657949 h 2364509"/>
              <a:gd name="connsiteX75" fmla="*/ 1985819 w 1985964"/>
              <a:gd name="connsiteY75" fmla="*/ 657949 h 2364509"/>
              <a:gd name="connsiteX76" fmla="*/ 1985819 w 1985964"/>
              <a:gd name="connsiteY76" fmla="*/ 652531 h 2364509"/>
              <a:gd name="connsiteX77" fmla="*/ 1985964 w 1985964"/>
              <a:gd name="connsiteY77" fmla="*/ 651813 h 2364509"/>
              <a:gd name="connsiteX78" fmla="*/ 1985964 w 1985964"/>
              <a:gd name="connsiteY78" fmla="*/ 320606 h 2364509"/>
              <a:gd name="connsiteX79" fmla="*/ 1979095 w 1985964"/>
              <a:gd name="connsiteY79" fmla="*/ 264273 h 2364509"/>
              <a:gd name="connsiteX80" fmla="*/ 1962862 w 1985964"/>
              <a:gd name="connsiteY80" fmla="*/ 209616 h 2364509"/>
              <a:gd name="connsiteX81" fmla="*/ 1960902 w 1985964"/>
              <a:gd name="connsiteY81" fmla="*/ 205670 h 2364509"/>
              <a:gd name="connsiteX82" fmla="*/ 1959808 w 1985964"/>
              <a:gd name="connsiteY82" fmla="*/ 202145 h 2364509"/>
              <a:gd name="connsiteX83" fmla="*/ 1952102 w 1985964"/>
              <a:gd name="connsiteY83" fmla="*/ 187947 h 2364509"/>
              <a:gd name="connsiteX84" fmla="*/ 1937903 w 1985964"/>
              <a:gd name="connsiteY84" fmla="*/ 159353 h 2364509"/>
              <a:gd name="connsiteX85" fmla="*/ 1932732 w 1985964"/>
              <a:gd name="connsiteY85" fmla="*/ 152262 h 2364509"/>
              <a:gd name="connsiteX86" fmla="*/ 1929292 w 1985964"/>
              <a:gd name="connsiteY86" fmla="*/ 145924 h 2364509"/>
              <a:gd name="connsiteX87" fmla="*/ 1919138 w 1985964"/>
              <a:gd name="connsiteY87" fmla="*/ 133617 h 2364509"/>
              <a:gd name="connsiteX88" fmla="*/ 1905110 w 1985964"/>
              <a:gd name="connsiteY88" fmla="*/ 114377 h 2364509"/>
              <a:gd name="connsiteX89" fmla="*/ 1895612 w 1985964"/>
              <a:gd name="connsiteY89" fmla="*/ 105103 h 2364509"/>
              <a:gd name="connsiteX90" fmla="*/ 1888877 w 1985964"/>
              <a:gd name="connsiteY90" fmla="*/ 96941 h 2364509"/>
              <a:gd name="connsiteX91" fmla="*/ 1878393 w 1985964"/>
              <a:gd name="connsiteY91" fmla="*/ 88290 h 2364509"/>
              <a:gd name="connsiteX92" fmla="*/ 1865375 w 1985964"/>
              <a:gd name="connsiteY92" fmla="*/ 75579 h 2364509"/>
              <a:gd name="connsiteX93" fmla="*/ 1857537 w 1985964"/>
              <a:gd name="connsiteY93" fmla="*/ 71082 h 2364509"/>
              <a:gd name="connsiteX94" fmla="*/ 1839894 w 1985964"/>
              <a:gd name="connsiteY94" fmla="*/ 56526 h 2364509"/>
              <a:gd name="connsiteX95" fmla="*/ 1783673 w 1985964"/>
              <a:gd name="connsiteY95" fmla="*/ 26010 h 2364509"/>
              <a:gd name="connsiteX96" fmla="*/ 1773433 w 1985964"/>
              <a:gd name="connsiteY96" fmla="*/ 22831 h 2364509"/>
              <a:gd name="connsiteX97" fmla="*/ 1768644 w 1985964"/>
              <a:gd name="connsiteY97" fmla="*/ 20084 h 2364509"/>
              <a:gd name="connsiteX98" fmla="*/ 1737353 w 1985964"/>
              <a:gd name="connsiteY98" fmla="*/ 11631 h 2364509"/>
              <a:gd name="connsiteX99" fmla="*/ 1721545 w 1985964"/>
              <a:gd name="connsiteY99" fmla="*/ 6724 h 2364509"/>
              <a:gd name="connsiteX100" fmla="*/ 1717783 w 1985964"/>
              <a:gd name="connsiteY100" fmla="*/ 6345 h 2364509"/>
              <a:gd name="connsiteX101" fmla="*/ 1713431 w 1985964"/>
              <a:gd name="connsiteY101" fmla="*/ 5170 h 2364509"/>
              <a:gd name="connsiteX102" fmla="*/ 1654843 w 1985964"/>
              <a:gd name="connsiteY102" fmla="*/ 0 h 236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985964" h="2364509">
                <a:moveTo>
                  <a:pt x="1654843" y="0"/>
                </a:moveTo>
                <a:lnTo>
                  <a:pt x="1654842" y="0"/>
                </a:lnTo>
                <a:lnTo>
                  <a:pt x="330977" y="0"/>
                </a:lnTo>
                <a:lnTo>
                  <a:pt x="330976" y="0"/>
                </a:lnTo>
                <a:cubicBezTo>
                  <a:pt x="148183" y="0"/>
                  <a:pt x="0" y="148183"/>
                  <a:pt x="0" y="330976"/>
                </a:cubicBezTo>
                <a:lnTo>
                  <a:pt x="0" y="2033533"/>
                </a:lnTo>
                <a:cubicBezTo>
                  <a:pt x="0" y="2216326"/>
                  <a:pt x="148183" y="2364509"/>
                  <a:pt x="330976" y="2364509"/>
                </a:cubicBezTo>
                <a:lnTo>
                  <a:pt x="330977" y="2364509"/>
                </a:lnTo>
                <a:lnTo>
                  <a:pt x="1654842" y="2364509"/>
                </a:lnTo>
                <a:lnTo>
                  <a:pt x="1654843" y="2364509"/>
                </a:lnTo>
                <a:cubicBezTo>
                  <a:pt x="1654845" y="2364509"/>
                  <a:pt x="1654848" y="2364508"/>
                  <a:pt x="1654850" y="2364508"/>
                </a:cubicBezTo>
                <a:lnTo>
                  <a:pt x="1713430" y="2359339"/>
                </a:lnTo>
                <a:lnTo>
                  <a:pt x="1717781" y="2358164"/>
                </a:lnTo>
                <a:lnTo>
                  <a:pt x="1721546" y="2357784"/>
                </a:lnTo>
                <a:lnTo>
                  <a:pt x="1737367" y="2352873"/>
                </a:lnTo>
                <a:lnTo>
                  <a:pt x="1768643" y="2344425"/>
                </a:lnTo>
                <a:lnTo>
                  <a:pt x="1773429" y="2341679"/>
                </a:lnTo>
                <a:lnTo>
                  <a:pt x="1783674" y="2338499"/>
                </a:lnTo>
                <a:cubicBezTo>
                  <a:pt x="1803472" y="2330125"/>
                  <a:pt x="1822287" y="2319879"/>
                  <a:pt x="1839895" y="2307983"/>
                </a:cubicBezTo>
                <a:lnTo>
                  <a:pt x="1857542" y="2293423"/>
                </a:lnTo>
                <a:lnTo>
                  <a:pt x="1865374" y="2288930"/>
                </a:lnTo>
                <a:lnTo>
                  <a:pt x="1878381" y="2276229"/>
                </a:lnTo>
                <a:lnTo>
                  <a:pt x="1888878" y="2267568"/>
                </a:lnTo>
                <a:lnTo>
                  <a:pt x="1895621" y="2259396"/>
                </a:lnTo>
                <a:lnTo>
                  <a:pt x="1905109" y="2250132"/>
                </a:lnTo>
                <a:lnTo>
                  <a:pt x="1919122" y="2230912"/>
                </a:lnTo>
                <a:lnTo>
                  <a:pt x="1929293" y="2218585"/>
                </a:lnTo>
                <a:lnTo>
                  <a:pt x="1932739" y="2212236"/>
                </a:lnTo>
                <a:lnTo>
                  <a:pt x="1937902" y="2205156"/>
                </a:lnTo>
                <a:lnTo>
                  <a:pt x="1952079" y="2176606"/>
                </a:lnTo>
                <a:lnTo>
                  <a:pt x="1959809" y="2162364"/>
                </a:lnTo>
                <a:lnTo>
                  <a:pt x="1960907" y="2158828"/>
                </a:lnTo>
                <a:lnTo>
                  <a:pt x="1962861" y="2154893"/>
                </a:lnTo>
                <a:lnTo>
                  <a:pt x="1979076" y="2100297"/>
                </a:lnTo>
                <a:cubicBezTo>
                  <a:pt x="1979082" y="2100277"/>
                  <a:pt x="1979089" y="2100256"/>
                  <a:pt x="1979095" y="2100236"/>
                </a:cubicBezTo>
                <a:lnTo>
                  <a:pt x="1979098" y="2100200"/>
                </a:lnTo>
                <a:lnTo>
                  <a:pt x="1985963" y="2043903"/>
                </a:lnTo>
                <a:lnTo>
                  <a:pt x="1985963" y="1725393"/>
                </a:lnTo>
                <a:lnTo>
                  <a:pt x="1985964" y="1725393"/>
                </a:lnTo>
                <a:lnTo>
                  <a:pt x="1985964" y="1401883"/>
                </a:lnTo>
                <a:cubicBezTo>
                  <a:pt x="1985916" y="1401644"/>
                  <a:pt x="1985867" y="1401404"/>
                  <a:pt x="1985819" y="1401165"/>
                </a:cubicBezTo>
                <a:lnTo>
                  <a:pt x="1985819" y="1395747"/>
                </a:lnTo>
                <a:lnTo>
                  <a:pt x="1984725" y="1395747"/>
                </a:lnTo>
                <a:lnTo>
                  <a:pt x="1980350" y="1374076"/>
                </a:lnTo>
                <a:cubicBezTo>
                  <a:pt x="1969505" y="1348436"/>
                  <a:pt x="1944117" y="1330445"/>
                  <a:pt x="1914526" y="1330445"/>
                </a:cubicBezTo>
                <a:cubicBezTo>
                  <a:pt x="1884936" y="1330445"/>
                  <a:pt x="1859547" y="1348436"/>
                  <a:pt x="1848702" y="1374076"/>
                </a:cubicBezTo>
                <a:lnTo>
                  <a:pt x="1844327" y="1395747"/>
                </a:lnTo>
                <a:lnTo>
                  <a:pt x="1842312" y="1395747"/>
                </a:lnTo>
                <a:cubicBezTo>
                  <a:pt x="1842312" y="1591963"/>
                  <a:pt x="1842311" y="1788179"/>
                  <a:pt x="1842311" y="1984395"/>
                </a:cubicBezTo>
                <a:cubicBezTo>
                  <a:pt x="1842311" y="1998840"/>
                  <a:pt x="1840847" y="2012943"/>
                  <a:pt x="1838060" y="2026564"/>
                </a:cubicBezTo>
                <a:cubicBezTo>
                  <a:pt x="1838059" y="2026566"/>
                  <a:pt x="1838059" y="2026568"/>
                  <a:pt x="1838058" y="2026570"/>
                </a:cubicBezTo>
                <a:lnTo>
                  <a:pt x="1818140" y="2077302"/>
                </a:lnTo>
                <a:lnTo>
                  <a:pt x="1792175" y="2115814"/>
                </a:lnTo>
                <a:lnTo>
                  <a:pt x="1773416" y="2137481"/>
                </a:lnTo>
                <a:lnTo>
                  <a:pt x="1731490" y="2165749"/>
                </a:lnTo>
                <a:lnTo>
                  <a:pt x="1709927" y="2178120"/>
                </a:lnTo>
                <a:lnTo>
                  <a:pt x="1633141" y="2193622"/>
                </a:lnTo>
                <a:cubicBezTo>
                  <a:pt x="1633117" y="2193626"/>
                  <a:pt x="1633094" y="2193631"/>
                  <a:pt x="1633070" y="2193635"/>
                </a:cubicBezTo>
                <a:lnTo>
                  <a:pt x="352749" y="2193635"/>
                </a:lnTo>
                <a:cubicBezTo>
                  <a:pt x="237188" y="2193635"/>
                  <a:pt x="143507" y="2099954"/>
                  <a:pt x="143507" y="1984393"/>
                </a:cubicBezTo>
                <a:lnTo>
                  <a:pt x="143507" y="380114"/>
                </a:lnTo>
                <a:cubicBezTo>
                  <a:pt x="143507" y="365669"/>
                  <a:pt x="144971" y="351566"/>
                  <a:pt x="147758" y="337945"/>
                </a:cubicBezTo>
                <a:lnTo>
                  <a:pt x="159950" y="298669"/>
                </a:lnTo>
                <a:lnTo>
                  <a:pt x="204792" y="232160"/>
                </a:lnTo>
                <a:cubicBezTo>
                  <a:pt x="242657" y="194294"/>
                  <a:pt x="294968" y="170874"/>
                  <a:pt x="352748" y="170874"/>
                </a:cubicBezTo>
                <a:lnTo>
                  <a:pt x="1633069" y="170874"/>
                </a:lnTo>
                <a:cubicBezTo>
                  <a:pt x="1748630" y="170874"/>
                  <a:pt x="1842311" y="264555"/>
                  <a:pt x="1842311" y="380116"/>
                </a:cubicBezTo>
                <a:lnTo>
                  <a:pt x="1842311" y="390533"/>
                </a:lnTo>
                <a:lnTo>
                  <a:pt x="1842312" y="390533"/>
                </a:lnTo>
                <a:lnTo>
                  <a:pt x="1842312" y="657949"/>
                </a:lnTo>
                <a:lnTo>
                  <a:pt x="1844327" y="657949"/>
                </a:lnTo>
                <a:lnTo>
                  <a:pt x="1848702" y="679620"/>
                </a:lnTo>
                <a:cubicBezTo>
                  <a:pt x="1859547" y="705260"/>
                  <a:pt x="1884936" y="723251"/>
                  <a:pt x="1914526" y="723251"/>
                </a:cubicBezTo>
                <a:cubicBezTo>
                  <a:pt x="1944117" y="723251"/>
                  <a:pt x="1969505" y="705260"/>
                  <a:pt x="1980350" y="679620"/>
                </a:cubicBezTo>
                <a:lnTo>
                  <a:pt x="1984725" y="657949"/>
                </a:lnTo>
                <a:lnTo>
                  <a:pt x="1985819" y="657949"/>
                </a:lnTo>
                <a:lnTo>
                  <a:pt x="1985819" y="652531"/>
                </a:lnTo>
                <a:cubicBezTo>
                  <a:pt x="1985867" y="652292"/>
                  <a:pt x="1985916" y="652052"/>
                  <a:pt x="1985964" y="651813"/>
                </a:cubicBezTo>
                <a:lnTo>
                  <a:pt x="1985964" y="320606"/>
                </a:lnTo>
                <a:lnTo>
                  <a:pt x="1979095" y="264273"/>
                </a:lnTo>
                <a:cubicBezTo>
                  <a:pt x="1975237" y="245420"/>
                  <a:pt x="1969777" y="227152"/>
                  <a:pt x="1962862" y="209616"/>
                </a:cubicBezTo>
                <a:lnTo>
                  <a:pt x="1960902" y="205670"/>
                </a:lnTo>
                <a:lnTo>
                  <a:pt x="1959808" y="202145"/>
                </a:lnTo>
                <a:lnTo>
                  <a:pt x="1952102" y="187947"/>
                </a:lnTo>
                <a:lnTo>
                  <a:pt x="1937903" y="159353"/>
                </a:lnTo>
                <a:lnTo>
                  <a:pt x="1932732" y="152262"/>
                </a:lnTo>
                <a:lnTo>
                  <a:pt x="1929292" y="145924"/>
                </a:lnTo>
                <a:lnTo>
                  <a:pt x="1919138" y="133617"/>
                </a:lnTo>
                <a:lnTo>
                  <a:pt x="1905110" y="114377"/>
                </a:lnTo>
                <a:lnTo>
                  <a:pt x="1895612" y="105103"/>
                </a:lnTo>
                <a:lnTo>
                  <a:pt x="1888877" y="96941"/>
                </a:lnTo>
                <a:lnTo>
                  <a:pt x="1878393" y="88290"/>
                </a:lnTo>
                <a:lnTo>
                  <a:pt x="1865375" y="75579"/>
                </a:lnTo>
                <a:lnTo>
                  <a:pt x="1857537" y="71082"/>
                </a:lnTo>
                <a:lnTo>
                  <a:pt x="1839894" y="56526"/>
                </a:lnTo>
                <a:cubicBezTo>
                  <a:pt x="1822286" y="44630"/>
                  <a:pt x="1803471" y="34384"/>
                  <a:pt x="1783673" y="26010"/>
                </a:cubicBezTo>
                <a:lnTo>
                  <a:pt x="1773433" y="22831"/>
                </a:lnTo>
                <a:lnTo>
                  <a:pt x="1768644" y="20084"/>
                </a:lnTo>
                <a:lnTo>
                  <a:pt x="1737353" y="11631"/>
                </a:lnTo>
                <a:lnTo>
                  <a:pt x="1721545" y="6724"/>
                </a:lnTo>
                <a:lnTo>
                  <a:pt x="1717783" y="6345"/>
                </a:lnTo>
                <a:lnTo>
                  <a:pt x="1713431" y="5170"/>
                </a:lnTo>
                <a:cubicBezTo>
                  <a:pt x="1694415" y="1773"/>
                  <a:pt x="1674836" y="0"/>
                  <a:pt x="16548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19" name="Rectangle 32">
            <a:extLst>
              <a:ext uri="{FF2B5EF4-FFF2-40B4-BE49-F238E27FC236}">
                <a16:creationId xmlns:a16="http://schemas.microsoft.com/office/drawing/2014/main" id="{41F0DC54-A424-40D7-A7BA-53A748FB92CA}"/>
              </a:ext>
            </a:extLst>
          </p:cNvPr>
          <p:cNvSpPr/>
          <p:nvPr/>
        </p:nvSpPr>
        <p:spPr>
          <a:xfrm>
            <a:off x="804515" y="2803849"/>
            <a:ext cx="1774517" cy="523220"/>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cap="all" dirty="0" err="1">
                <a:solidFill>
                  <a:schemeClr val="accent3"/>
                </a:solidFill>
              </a:rPr>
              <a:t>Hanke-Suunnittelu-vaihe</a:t>
            </a:r>
            <a:endParaRPr lang="en-US" sz="1400" b="1" cap="all" dirty="0">
              <a:solidFill>
                <a:schemeClr val="accent3"/>
              </a:solidFill>
            </a:endParaRPr>
          </a:p>
        </p:txBody>
      </p:sp>
      <p:sp>
        <p:nvSpPr>
          <p:cNvPr id="20" name="Rectangle 55">
            <a:extLst>
              <a:ext uri="{FF2B5EF4-FFF2-40B4-BE49-F238E27FC236}">
                <a16:creationId xmlns:a16="http://schemas.microsoft.com/office/drawing/2014/main" id="{C1A97C00-767B-4B48-81AA-AD5BEB9BD032}"/>
              </a:ext>
            </a:extLst>
          </p:cNvPr>
          <p:cNvSpPr/>
          <p:nvPr/>
        </p:nvSpPr>
        <p:spPr>
          <a:xfrm>
            <a:off x="6278438" y="2927191"/>
            <a:ext cx="1343655" cy="523220"/>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cap="all" dirty="0" err="1">
                <a:solidFill>
                  <a:schemeClr val="accent4">
                    <a:lumMod val="75000"/>
                  </a:schemeClr>
                </a:solidFill>
              </a:rPr>
              <a:t>Rakennus-vaihe</a:t>
            </a:r>
            <a:endParaRPr lang="en-US" sz="1400" b="1" cap="all" dirty="0">
              <a:solidFill>
                <a:schemeClr val="accent4">
                  <a:lumMod val="75000"/>
                </a:schemeClr>
              </a:solidFill>
            </a:endParaRPr>
          </a:p>
        </p:txBody>
      </p:sp>
      <p:sp>
        <p:nvSpPr>
          <p:cNvPr id="21" name="Rectangle 57">
            <a:extLst>
              <a:ext uri="{FF2B5EF4-FFF2-40B4-BE49-F238E27FC236}">
                <a16:creationId xmlns:a16="http://schemas.microsoft.com/office/drawing/2014/main" id="{B6184DB5-EE2B-46B2-8593-81E1FE4731F2}"/>
              </a:ext>
            </a:extLst>
          </p:cNvPr>
          <p:cNvSpPr/>
          <p:nvPr/>
        </p:nvSpPr>
        <p:spPr>
          <a:xfrm>
            <a:off x="8935431" y="2936052"/>
            <a:ext cx="1757874" cy="307777"/>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cap="all" dirty="0" err="1">
                <a:solidFill>
                  <a:schemeClr val="accent2"/>
                </a:solidFill>
              </a:rPr>
              <a:t>KäyttÖÖNOTTO</a:t>
            </a:r>
            <a:endParaRPr lang="en-US" sz="1400" b="1" cap="all" dirty="0">
              <a:solidFill>
                <a:schemeClr val="accent2"/>
              </a:solidFill>
            </a:endParaRPr>
          </a:p>
        </p:txBody>
      </p:sp>
      <p:sp>
        <p:nvSpPr>
          <p:cNvPr id="23" name="Rectangle 32">
            <a:extLst>
              <a:ext uri="{FF2B5EF4-FFF2-40B4-BE49-F238E27FC236}">
                <a16:creationId xmlns:a16="http://schemas.microsoft.com/office/drawing/2014/main" id="{D238EC8A-06FE-4F60-8631-1749F903960D}"/>
              </a:ext>
            </a:extLst>
          </p:cNvPr>
          <p:cNvSpPr/>
          <p:nvPr/>
        </p:nvSpPr>
        <p:spPr>
          <a:xfrm>
            <a:off x="3464334" y="2936052"/>
            <a:ext cx="1774517" cy="307777"/>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cap="all" dirty="0" err="1">
                <a:solidFill>
                  <a:schemeClr val="accent1"/>
                </a:solidFill>
              </a:rPr>
              <a:t>Suunnittelu</a:t>
            </a:r>
            <a:r>
              <a:rPr lang="en-US" sz="1400" b="1" cap="all" dirty="0">
                <a:solidFill>
                  <a:schemeClr val="accent1"/>
                </a:solidFill>
              </a:rPr>
              <a:t>-VAIHE</a:t>
            </a:r>
          </a:p>
        </p:txBody>
      </p:sp>
      <p:pic>
        <p:nvPicPr>
          <p:cNvPr id="27" name="Kuva 26">
            <a:extLst>
              <a:ext uri="{FF2B5EF4-FFF2-40B4-BE49-F238E27FC236}">
                <a16:creationId xmlns:a16="http://schemas.microsoft.com/office/drawing/2014/main" id="{D044DC39-23D6-4200-88ED-0E8CEC61FD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9024" y="1620492"/>
            <a:ext cx="1425003" cy="1427516"/>
          </a:xfrm>
          <a:prstGeom prst="rect">
            <a:avLst/>
          </a:prstGeom>
        </p:spPr>
      </p:pic>
      <p:pic>
        <p:nvPicPr>
          <p:cNvPr id="28" name="Kuva 27">
            <a:extLst>
              <a:ext uri="{FF2B5EF4-FFF2-40B4-BE49-F238E27FC236}">
                <a16:creationId xmlns:a16="http://schemas.microsoft.com/office/drawing/2014/main" id="{AEA3ACB0-A313-4F10-A960-B194C1A775E7}"/>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71439" y="1615286"/>
            <a:ext cx="1240671" cy="1238487"/>
          </a:xfrm>
          <a:prstGeom prst="rect">
            <a:avLst/>
          </a:prstGeom>
        </p:spPr>
      </p:pic>
      <p:pic>
        <p:nvPicPr>
          <p:cNvPr id="29" name="Kuva 28">
            <a:extLst>
              <a:ext uri="{FF2B5EF4-FFF2-40B4-BE49-F238E27FC236}">
                <a16:creationId xmlns:a16="http://schemas.microsoft.com/office/drawing/2014/main" id="{2F325A69-6F14-4ACC-A231-3DEFF9FF123A}"/>
              </a:ext>
            </a:extLst>
          </p:cNvPr>
          <p:cNvPicPr>
            <a:picLocks noChangeAspect="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127173" y="1522188"/>
            <a:ext cx="1646186" cy="1643288"/>
          </a:xfrm>
          <a:prstGeom prst="rect">
            <a:avLst/>
          </a:prstGeom>
        </p:spPr>
      </p:pic>
      <p:pic>
        <p:nvPicPr>
          <p:cNvPr id="30" name="Kuva 29">
            <a:extLst>
              <a:ext uri="{FF2B5EF4-FFF2-40B4-BE49-F238E27FC236}">
                <a16:creationId xmlns:a16="http://schemas.microsoft.com/office/drawing/2014/main" id="{8357F667-1364-41BD-8DF6-2C41A181805A}"/>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859301" y="1615286"/>
            <a:ext cx="1573515" cy="1573515"/>
          </a:xfrm>
          <a:prstGeom prst="rect">
            <a:avLst/>
          </a:prstGeom>
        </p:spPr>
      </p:pic>
      <p:sp>
        <p:nvSpPr>
          <p:cNvPr id="35" name="Tekstiruutu 34">
            <a:extLst>
              <a:ext uri="{FF2B5EF4-FFF2-40B4-BE49-F238E27FC236}">
                <a16:creationId xmlns:a16="http://schemas.microsoft.com/office/drawing/2014/main" id="{867432F7-92F5-4A42-AFF2-19E119B2C58A}"/>
              </a:ext>
            </a:extLst>
          </p:cNvPr>
          <p:cNvSpPr txBox="1"/>
          <p:nvPr/>
        </p:nvSpPr>
        <p:spPr>
          <a:xfrm>
            <a:off x="507460" y="3690156"/>
            <a:ext cx="2390539" cy="2585323"/>
          </a:xfrm>
          <a:prstGeom prst="rect">
            <a:avLst/>
          </a:prstGeom>
          <a:noFill/>
        </p:spPr>
        <p:txBody>
          <a:bodyPr wrap="square" rtlCol="0">
            <a:spAutoFit/>
          </a:bodyPr>
          <a:lstStyle/>
          <a:p>
            <a:pPr marL="342900" indent="-342900" algn="l">
              <a:spcAft>
                <a:spcPts val="600"/>
              </a:spcAft>
              <a:buFont typeface="+mj-lt"/>
              <a:buAutoNum type="arabicPeriod"/>
            </a:pPr>
            <a:r>
              <a:rPr lang="fi-FI" sz="1200" dirty="0">
                <a:solidFill>
                  <a:schemeClr val="accent1"/>
                </a:solidFill>
              </a:rPr>
              <a:t>Valitaan hankkeelle soveltuva sertifiointijärjestelmä </a:t>
            </a:r>
          </a:p>
          <a:p>
            <a:pPr marL="342900" indent="-342900" algn="l">
              <a:spcAft>
                <a:spcPts val="600"/>
              </a:spcAft>
              <a:buFont typeface="+mj-lt"/>
              <a:buAutoNum type="arabicPeriod"/>
            </a:pPr>
            <a:r>
              <a:rPr lang="fi-FI" sz="1200" dirty="0">
                <a:solidFill>
                  <a:schemeClr val="accent1"/>
                </a:solidFill>
              </a:rPr>
              <a:t>Määritetään tavoitteet: </a:t>
            </a:r>
          </a:p>
          <a:p>
            <a:pPr marL="800100" lvl="1" indent="-342900">
              <a:spcAft>
                <a:spcPts val="600"/>
              </a:spcAft>
              <a:buFont typeface="+mj-lt"/>
              <a:buAutoNum type="arabicPeriod"/>
            </a:pPr>
            <a:r>
              <a:rPr lang="fi-FI" sz="1200" dirty="0">
                <a:solidFill>
                  <a:schemeClr val="accent1"/>
                </a:solidFill>
              </a:rPr>
              <a:t>Energiatehokkuus</a:t>
            </a:r>
          </a:p>
          <a:p>
            <a:pPr marL="800100" lvl="1" indent="-342900">
              <a:spcAft>
                <a:spcPts val="600"/>
              </a:spcAft>
              <a:buFont typeface="+mj-lt"/>
              <a:buAutoNum type="arabicPeriod"/>
            </a:pPr>
            <a:r>
              <a:rPr lang="fi-FI" sz="1200" dirty="0">
                <a:solidFill>
                  <a:schemeClr val="accent1"/>
                </a:solidFill>
              </a:rPr>
              <a:t>Sisäympäristö ja terveellisyys </a:t>
            </a:r>
          </a:p>
          <a:p>
            <a:pPr marL="800100" lvl="1" indent="-342900">
              <a:spcAft>
                <a:spcPts val="600"/>
              </a:spcAft>
              <a:buFont typeface="+mj-lt"/>
              <a:buAutoNum type="arabicPeriod"/>
            </a:pPr>
            <a:r>
              <a:rPr lang="fi-FI" sz="1200" dirty="0">
                <a:solidFill>
                  <a:schemeClr val="accent1"/>
                </a:solidFill>
              </a:rPr>
              <a:t>Hiilijalanjälki ja materiaalitehokkuus</a:t>
            </a:r>
          </a:p>
          <a:p>
            <a:pPr marL="342900" indent="-342900">
              <a:spcAft>
                <a:spcPts val="600"/>
              </a:spcAft>
              <a:buFont typeface="+mj-lt"/>
              <a:buAutoNum type="arabicPeriod"/>
            </a:pPr>
            <a:r>
              <a:rPr lang="fi-FI" sz="1200" dirty="0">
                <a:solidFill>
                  <a:schemeClr val="accent1"/>
                </a:solidFill>
              </a:rPr>
              <a:t>Määritetään tavoiteltava sertifiointitaso  </a:t>
            </a:r>
          </a:p>
          <a:p>
            <a:pPr marL="342900" indent="-342900" algn="l">
              <a:spcAft>
                <a:spcPts val="600"/>
              </a:spcAft>
              <a:buFont typeface="Arial" panose="020B0604020202020204" pitchFamily="34" charset="0"/>
              <a:buChar char="•"/>
            </a:pPr>
            <a:endParaRPr lang="fi-FI" sz="1200" dirty="0" err="1">
              <a:solidFill>
                <a:schemeClr val="accent1"/>
              </a:solidFill>
            </a:endParaRPr>
          </a:p>
        </p:txBody>
      </p:sp>
      <p:sp>
        <p:nvSpPr>
          <p:cNvPr id="36" name="Tekstiruutu 35">
            <a:extLst>
              <a:ext uri="{FF2B5EF4-FFF2-40B4-BE49-F238E27FC236}">
                <a16:creationId xmlns:a16="http://schemas.microsoft.com/office/drawing/2014/main" id="{75942CEE-C7CD-4F5F-9BBE-3195FD178C14}"/>
              </a:ext>
            </a:extLst>
          </p:cNvPr>
          <p:cNvSpPr txBox="1"/>
          <p:nvPr/>
        </p:nvSpPr>
        <p:spPr>
          <a:xfrm>
            <a:off x="3205830" y="3690156"/>
            <a:ext cx="2134240" cy="1538883"/>
          </a:xfrm>
          <a:prstGeom prst="rect">
            <a:avLst/>
          </a:prstGeom>
          <a:noFill/>
        </p:spPr>
        <p:txBody>
          <a:bodyPr wrap="square" rtlCol="0">
            <a:spAutoFit/>
          </a:bodyPr>
          <a:lstStyle/>
          <a:p>
            <a:pPr marL="342900" indent="-342900" algn="l">
              <a:spcAft>
                <a:spcPts val="600"/>
              </a:spcAft>
              <a:buFont typeface="+mj-lt"/>
              <a:buAutoNum type="arabicPeriod"/>
            </a:pPr>
            <a:r>
              <a:rPr lang="fi-FI" sz="1200" dirty="0">
                <a:solidFill>
                  <a:schemeClr val="accent1"/>
                </a:solidFill>
              </a:rPr>
              <a:t>Ohjataan suunnitteluryhmää asetettujen tavoitteiden mukaisesti </a:t>
            </a:r>
          </a:p>
          <a:p>
            <a:pPr marL="342900" indent="-342900" algn="l">
              <a:spcAft>
                <a:spcPts val="600"/>
              </a:spcAft>
              <a:buFont typeface="+mj-lt"/>
              <a:buAutoNum type="arabicPeriod"/>
            </a:pPr>
            <a:r>
              <a:rPr lang="fi-FI" sz="1200" dirty="0">
                <a:solidFill>
                  <a:schemeClr val="accent1"/>
                </a:solidFill>
              </a:rPr>
              <a:t>Suunnitteluvaiheen arviointi </a:t>
            </a:r>
          </a:p>
          <a:p>
            <a:pPr marL="342900" indent="-342900" algn="l">
              <a:spcAft>
                <a:spcPts val="600"/>
              </a:spcAft>
              <a:buFont typeface="Arial" panose="020B0604020202020204" pitchFamily="34" charset="0"/>
              <a:buChar char="•"/>
            </a:pPr>
            <a:endParaRPr lang="fi-FI" sz="1200" dirty="0" err="1">
              <a:solidFill>
                <a:schemeClr val="accent1"/>
              </a:solidFill>
            </a:endParaRPr>
          </a:p>
        </p:txBody>
      </p:sp>
      <p:sp>
        <p:nvSpPr>
          <p:cNvPr id="37" name="Tekstiruutu 36">
            <a:extLst>
              <a:ext uri="{FF2B5EF4-FFF2-40B4-BE49-F238E27FC236}">
                <a16:creationId xmlns:a16="http://schemas.microsoft.com/office/drawing/2014/main" id="{F72A0217-761F-4C5D-BD3A-963F12E0A75C}"/>
              </a:ext>
            </a:extLst>
          </p:cNvPr>
          <p:cNvSpPr txBox="1"/>
          <p:nvPr/>
        </p:nvSpPr>
        <p:spPr>
          <a:xfrm>
            <a:off x="6064650" y="3669200"/>
            <a:ext cx="2134240" cy="1938992"/>
          </a:xfrm>
          <a:prstGeom prst="rect">
            <a:avLst/>
          </a:prstGeom>
          <a:noFill/>
        </p:spPr>
        <p:txBody>
          <a:bodyPr wrap="square" rtlCol="0">
            <a:spAutoFit/>
          </a:bodyPr>
          <a:lstStyle/>
          <a:p>
            <a:pPr marL="342900" indent="-342900" algn="l">
              <a:spcAft>
                <a:spcPts val="600"/>
              </a:spcAft>
              <a:buFont typeface="+mj-lt"/>
              <a:buAutoNum type="arabicPeriod"/>
            </a:pPr>
            <a:r>
              <a:rPr lang="fi-FI" sz="1200" dirty="0">
                <a:solidFill>
                  <a:schemeClr val="accent1"/>
                </a:solidFill>
              </a:rPr>
              <a:t>Ohjataan rakentamista kuten materiaalihankintoja, siisteyttä ja jätteiden kierrätystä tavoitteiden mukaisesti</a:t>
            </a:r>
          </a:p>
          <a:p>
            <a:pPr marL="342900" indent="-342900" algn="l">
              <a:spcAft>
                <a:spcPts val="600"/>
              </a:spcAft>
              <a:buFont typeface="+mj-lt"/>
              <a:buAutoNum type="arabicPeriod"/>
            </a:pPr>
            <a:r>
              <a:rPr lang="fi-FI" sz="1200" dirty="0">
                <a:solidFill>
                  <a:schemeClr val="accent1"/>
                </a:solidFill>
              </a:rPr>
              <a:t>Rakentamisvaiheen dokumentointi</a:t>
            </a:r>
          </a:p>
          <a:p>
            <a:pPr marL="342900" indent="-342900" algn="l">
              <a:spcAft>
                <a:spcPts val="600"/>
              </a:spcAft>
              <a:buFont typeface="+mj-lt"/>
              <a:buAutoNum type="arabicPeriod"/>
            </a:pPr>
            <a:endParaRPr lang="fi-FI" sz="1400" dirty="0" err="1">
              <a:solidFill>
                <a:schemeClr val="accent1"/>
              </a:solidFill>
            </a:endParaRPr>
          </a:p>
        </p:txBody>
      </p:sp>
      <p:sp>
        <p:nvSpPr>
          <p:cNvPr id="38" name="Tekstiruutu 37">
            <a:extLst>
              <a:ext uri="{FF2B5EF4-FFF2-40B4-BE49-F238E27FC236}">
                <a16:creationId xmlns:a16="http://schemas.microsoft.com/office/drawing/2014/main" id="{7C95CE1C-28D1-4133-B5CE-7457EF54DBCE}"/>
              </a:ext>
            </a:extLst>
          </p:cNvPr>
          <p:cNvSpPr txBox="1"/>
          <p:nvPr/>
        </p:nvSpPr>
        <p:spPr>
          <a:xfrm>
            <a:off x="8673654" y="3669200"/>
            <a:ext cx="2281427" cy="1985159"/>
          </a:xfrm>
          <a:prstGeom prst="rect">
            <a:avLst/>
          </a:prstGeom>
          <a:noFill/>
        </p:spPr>
        <p:txBody>
          <a:bodyPr wrap="square" rtlCol="0">
            <a:spAutoFit/>
          </a:bodyPr>
          <a:lstStyle/>
          <a:p>
            <a:pPr marL="342900" indent="-342900" algn="l">
              <a:spcAft>
                <a:spcPts val="600"/>
              </a:spcAft>
              <a:buFont typeface="+mj-lt"/>
              <a:buAutoNum type="arabicPeriod"/>
            </a:pPr>
            <a:r>
              <a:rPr lang="fi-FI" sz="1200" dirty="0">
                <a:solidFill>
                  <a:schemeClr val="accent1"/>
                </a:solidFill>
              </a:rPr>
              <a:t>Käyttöönottovaiheen ohjaus kuten toiminnanvarmistuksen ohjaus </a:t>
            </a:r>
          </a:p>
          <a:p>
            <a:pPr marL="342900" indent="-342900" algn="l">
              <a:spcAft>
                <a:spcPts val="600"/>
              </a:spcAft>
              <a:buFont typeface="+mj-lt"/>
              <a:buAutoNum type="arabicPeriod"/>
            </a:pPr>
            <a:r>
              <a:rPr lang="fi-FI" sz="1200" dirty="0">
                <a:solidFill>
                  <a:schemeClr val="accent1"/>
                </a:solidFill>
              </a:rPr>
              <a:t>Rakentamis- ja käyttöönottovaiheen raportointi</a:t>
            </a:r>
          </a:p>
          <a:p>
            <a:pPr marL="342900" indent="-342900" algn="l">
              <a:spcAft>
                <a:spcPts val="600"/>
              </a:spcAft>
              <a:buFont typeface="+mj-lt"/>
              <a:buAutoNum type="arabicPeriod"/>
            </a:pPr>
            <a:r>
              <a:rPr lang="fi-FI" sz="1200" dirty="0">
                <a:solidFill>
                  <a:schemeClr val="accent1"/>
                </a:solidFill>
              </a:rPr>
              <a:t>Sertifioinnin haku</a:t>
            </a:r>
          </a:p>
          <a:p>
            <a:pPr marL="342900" indent="-342900" algn="l">
              <a:spcAft>
                <a:spcPts val="600"/>
              </a:spcAft>
              <a:buFont typeface="Arial" panose="020B0604020202020204" pitchFamily="34" charset="0"/>
              <a:buChar char="•"/>
            </a:pPr>
            <a:endParaRPr lang="fi-FI" sz="1200" dirty="0" err="1">
              <a:solidFill>
                <a:schemeClr val="accent1"/>
              </a:solidFill>
            </a:endParaRPr>
          </a:p>
        </p:txBody>
      </p:sp>
    </p:spTree>
    <p:extLst>
      <p:ext uri="{BB962C8B-B14F-4D97-AF65-F5344CB8AC3E}">
        <p14:creationId xmlns:p14="http://schemas.microsoft.com/office/powerpoint/2010/main" val="353116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äivämäärän paikkamerkki 5">
            <a:extLst>
              <a:ext uri="{FF2B5EF4-FFF2-40B4-BE49-F238E27FC236}">
                <a16:creationId xmlns:a16="http://schemas.microsoft.com/office/drawing/2014/main" id="{CDDE79D8-11E3-4831-B74B-F20519BA4B73}"/>
              </a:ext>
            </a:extLst>
          </p:cNvPr>
          <p:cNvSpPr>
            <a:spLocks noGrp="1"/>
          </p:cNvSpPr>
          <p:nvPr>
            <p:ph type="dt" sz="half" idx="10"/>
          </p:nvPr>
        </p:nvSpPr>
        <p:spPr/>
        <p:txBody>
          <a:bodyPr/>
          <a:lstStyle/>
          <a:p>
            <a:fld id="{6ED2F94F-8948-46F4-8E45-62CD07523807}" type="datetime1">
              <a:rPr lang="fi-FI" smtClean="0"/>
              <a:t>17.12.2021</a:t>
            </a:fld>
            <a:endParaRPr lang="fi-FI"/>
          </a:p>
        </p:txBody>
      </p:sp>
      <p:sp>
        <p:nvSpPr>
          <p:cNvPr id="2" name="Otsikko 1">
            <a:extLst>
              <a:ext uri="{FF2B5EF4-FFF2-40B4-BE49-F238E27FC236}">
                <a16:creationId xmlns:a16="http://schemas.microsoft.com/office/drawing/2014/main" id="{A546178B-4289-43F5-90FD-6E97156A15A7}"/>
              </a:ext>
            </a:extLst>
          </p:cNvPr>
          <p:cNvSpPr>
            <a:spLocks noGrp="1"/>
          </p:cNvSpPr>
          <p:nvPr>
            <p:ph type="title"/>
          </p:nvPr>
        </p:nvSpPr>
        <p:spPr/>
        <p:txBody>
          <a:bodyPr/>
          <a:lstStyle/>
          <a:p>
            <a:r>
              <a:rPr lang="en-US" dirty="0" err="1"/>
              <a:t>Liite</a:t>
            </a:r>
            <a:r>
              <a:rPr lang="en-US" dirty="0"/>
              <a:t> 4. </a:t>
            </a:r>
            <a:r>
              <a:rPr lang="en-US" dirty="0" err="1"/>
              <a:t>Sertifikaattien</a:t>
            </a:r>
            <a:r>
              <a:rPr lang="en-US" dirty="0"/>
              <a:t> </a:t>
            </a:r>
            <a:r>
              <a:rPr lang="en-US" dirty="0" err="1"/>
              <a:t>käytännön</a:t>
            </a:r>
            <a:r>
              <a:rPr lang="en-US" dirty="0"/>
              <a:t> </a:t>
            </a:r>
            <a:r>
              <a:rPr lang="en-US" dirty="0" err="1"/>
              <a:t>vaikutukset</a:t>
            </a:r>
            <a:r>
              <a:rPr lang="en-US" dirty="0"/>
              <a:t> </a:t>
            </a:r>
            <a:r>
              <a:rPr lang="en-US" dirty="0" err="1"/>
              <a:t>hankkeelle</a:t>
            </a:r>
            <a:r>
              <a:rPr lang="en-US" dirty="0"/>
              <a:t> </a:t>
            </a:r>
            <a:endParaRPr lang="fi-FI" dirty="0"/>
          </a:p>
        </p:txBody>
      </p:sp>
      <p:sp>
        <p:nvSpPr>
          <p:cNvPr id="4" name="Sisällön paikkamerkki 3">
            <a:extLst>
              <a:ext uri="{FF2B5EF4-FFF2-40B4-BE49-F238E27FC236}">
                <a16:creationId xmlns:a16="http://schemas.microsoft.com/office/drawing/2014/main" id="{30EAF1C4-20EA-4803-9973-DC93B84D47A2}"/>
              </a:ext>
            </a:extLst>
          </p:cNvPr>
          <p:cNvSpPr>
            <a:spLocks noGrp="1"/>
          </p:cNvSpPr>
          <p:nvPr>
            <p:ph sz="quarter" idx="11"/>
          </p:nvPr>
        </p:nvSpPr>
        <p:spPr>
          <a:xfrm>
            <a:off x="706609" y="1717107"/>
            <a:ext cx="7405615" cy="4373479"/>
          </a:xfrm>
        </p:spPr>
        <p:txBody>
          <a:bodyPr>
            <a:normAutofit fontScale="85000" lnSpcReduction="10000"/>
          </a:bodyPr>
          <a:lstStyle/>
          <a:p>
            <a:pPr>
              <a:spcAft>
                <a:spcPts val="600"/>
              </a:spcAft>
            </a:pPr>
            <a:r>
              <a:rPr lang="fi-FI" dirty="0"/>
              <a:t>Sertifikaatit ottavat kantaa hyvin laajasti suunnitteluvalintoihin ja toteutukseen ja siksi sertifiointiprosessi kannattaa aloittaa varhaisessa vaiheessa hanketta</a:t>
            </a:r>
          </a:p>
          <a:p>
            <a:pPr>
              <a:spcAft>
                <a:spcPts val="600"/>
              </a:spcAft>
            </a:pPr>
            <a:r>
              <a:rPr lang="fi-FI" dirty="0"/>
              <a:t>Korkean tason sertifiointi tarkoittaa käytännössä aina tavanomaista tasoa parempia ratkaisuja </a:t>
            </a:r>
          </a:p>
          <a:p>
            <a:pPr>
              <a:spcAft>
                <a:spcPts val="600"/>
              </a:spcAft>
            </a:pPr>
            <a:r>
              <a:rPr lang="fi-FI" dirty="0"/>
              <a:t>Kriteerit ovat osittain hyvin yksityiskohtaisia. Tavoitteiden ja sertifiointikriteerien vaikutus: </a:t>
            </a:r>
          </a:p>
          <a:p>
            <a:pPr lvl="1">
              <a:spcAft>
                <a:spcPts val="600"/>
              </a:spcAft>
            </a:pPr>
            <a:r>
              <a:rPr lang="fi-FI" dirty="0"/>
              <a:t>Suunnitteluratkaisut </a:t>
            </a:r>
          </a:p>
          <a:p>
            <a:pPr lvl="1">
              <a:spcAft>
                <a:spcPts val="600"/>
              </a:spcAft>
            </a:pPr>
            <a:r>
              <a:rPr lang="fi-FI" dirty="0"/>
              <a:t>Materiaalivalinnat </a:t>
            </a:r>
          </a:p>
          <a:p>
            <a:pPr lvl="1">
              <a:spcAft>
                <a:spcPts val="600"/>
              </a:spcAft>
            </a:pPr>
            <a:r>
              <a:rPr lang="fi-FI" dirty="0"/>
              <a:t>Urakoitsijan toiminta</a:t>
            </a:r>
          </a:p>
          <a:p>
            <a:pPr>
              <a:spcAft>
                <a:spcPts val="600"/>
              </a:spcAft>
            </a:pPr>
            <a:r>
              <a:rPr lang="fi-FI" dirty="0"/>
              <a:t>Hanke tarvitsee tahon, jonka vastuulla on sertifikaatin koordinointi, projektiryhmän ohjeistaminen ja dokumentaation kerääminen. </a:t>
            </a:r>
          </a:p>
          <a:p>
            <a:pPr>
              <a:spcAft>
                <a:spcPts val="600"/>
              </a:spcAft>
            </a:pPr>
            <a:r>
              <a:rPr lang="fi-FI" dirty="0"/>
              <a:t>Voi vaatia pätevöityneen konsultin käyttöä. </a:t>
            </a:r>
          </a:p>
        </p:txBody>
      </p:sp>
      <p:pic>
        <p:nvPicPr>
          <p:cNvPr id="8" name="Kuva 7">
            <a:extLst>
              <a:ext uri="{FF2B5EF4-FFF2-40B4-BE49-F238E27FC236}">
                <a16:creationId xmlns:a16="http://schemas.microsoft.com/office/drawing/2014/main" id="{C64BE340-8C00-42C7-BB77-A59A54735E2B}"/>
              </a:ext>
            </a:extLst>
          </p:cNvPr>
          <p:cNvPicPr>
            <a:picLocks noChangeAspect="1"/>
          </p:cNvPicPr>
          <p:nvPr/>
        </p:nvPicPr>
        <p:blipFill>
          <a:blip r:embed="rId2"/>
          <a:stretch>
            <a:fillRect/>
          </a:stretch>
        </p:blipFill>
        <p:spPr>
          <a:xfrm>
            <a:off x="8688288" y="1717107"/>
            <a:ext cx="2998245" cy="4110271"/>
          </a:xfrm>
          <a:prstGeom prst="rect">
            <a:avLst/>
          </a:prstGeom>
        </p:spPr>
      </p:pic>
    </p:spTree>
    <p:extLst>
      <p:ext uri="{BB962C8B-B14F-4D97-AF65-F5344CB8AC3E}">
        <p14:creationId xmlns:p14="http://schemas.microsoft.com/office/powerpoint/2010/main" val="265218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302B7DA-E9F1-4EAD-A791-4A3CDC1CEB22}"/>
              </a:ext>
            </a:extLst>
          </p:cNvPr>
          <p:cNvSpPr>
            <a:spLocks noGrp="1"/>
          </p:cNvSpPr>
          <p:nvPr>
            <p:ph idx="15"/>
          </p:nvPr>
        </p:nvSpPr>
        <p:spPr>
          <a:xfrm>
            <a:off x="2567608" y="2189678"/>
            <a:ext cx="5980909" cy="432000"/>
          </a:xfrm>
        </p:spPr>
        <p:txBody>
          <a:bodyPr/>
          <a:lstStyle/>
          <a:p>
            <a:r>
              <a:rPr lang="fi-FI" dirty="0"/>
              <a:t>Oskari Fagerström</a:t>
            </a:r>
            <a:endParaRPr lang="en-US" dirty="0"/>
          </a:p>
        </p:txBody>
      </p:sp>
      <p:sp>
        <p:nvSpPr>
          <p:cNvPr id="7" name="Title 6">
            <a:extLst>
              <a:ext uri="{FF2B5EF4-FFF2-40B4-BE49-F238E27FC236}">
                <a16:creationId xmlns:a16="http://schemas.microsoft.com/office/drawing/2014/main" id="{BE69F8AB-DA6B-4EE7-8D55-2D5A54AB8016}"/>
              </a:ext>
            </a:extLst>
          </p:cNvPr>
          <p:cNvSpPr>
            <a:spLocks noGrp="1"/>
          </p:cNvSpPr>
          <p:nvPr>
            <p:ph type="title"/>
          </p:nvPr>
        </p:nvSpPr>
        <p:spPr/>
        <p:txBody>
          <a:bodyPr/>
          <a:lstStyle/>
          <a:p>
            <a:r>
              <a:rPr lang="fi-FI" dirty="0"/>
              <a:t>Yhteystiedot</a:t>
            </a:r>
            <a:endParaRPr lang="en-US" dirty="0"/>
          </a:p>
        </p:txBody>
      </p:sp>
      <p:sp>
        <p:nvSpPr>
          <p:cNvPr id="6" name="Päivämäärän paikkamerkki 5">
            <a:extLst>
              <a:ext uri="{FF2B5EF4-FFF2-40B4-BE49-F238E27FC236}">
                <a16:creationId xmlns:a16="http://schemas.microsoft.com/office/drawing/2014/main" id="{CDDE79D8-11E3-4831-B74B-F20519BA4B73}"/>
              </a:ext>
            </a:extLst>
          </p:cNvPr>
          <p:cNvSpPr>
            <a:spLocks noGrp="1"/>
          </p:cNvSpPr>
          <p:nvPr>
            <p:ph type="dt" sz="half" idx="17"/>
          </p:nvPr>
        </p:nvSpPr>
        <p:spPr/>
        <p:txBody>
          <a:bodyPr/>
          <a:lstStyle/>
          <a:p>
            <a:fld id="{6ED2F94F-8948-46F4-8E45-62CD07523807}" type="datetime1">
              <a:rPr lang="fi-FI" smtClean="0"/>
              <a:t>17.12.2021</a:t>
            </a:fld>
            <a:endParaRPr lang="fi-FI"/>
          </a:p>
        </p:txBody>
      </p:sp>
      <p:sp>
        <p:nvSpPr>
          <p:cNvPr id="9" name="Text Placeholder 8">
            <a:extLst>
              <a:ext uri="{FF2B5EF4-FFF2-40B4-BE49-F238E27FC236}">
                <a16:creationId xmlns:a16="http://schemas.microsoft.com/office/drawing/2014/main" id="{5CF77F54-A66A-489F-8FAE-55DDCA7ECDCF}"/>
              </a:ext>
            </a:extLst>
          </p:cNvPr>
          <p:cNvSpPr>
            <a:spLocks noGrp="1"/>
          </p:cNvSpPr>
          <p:nvPr>
            <p:ph type="body" sz="quarter" idx="18"/>
          </p:nvPr>
        </p:nvSpPr>
        <p:spPr>
          <a:xfrm>
            <a:off x="2567608" y="2652098"/>
            <a:ext cx="5980113" cy="1608137"/>
          </a:xfrm>
        </p:spPr>
        <p:txBody>
          <a:bodyPr/>
          <a:lstStyle/>
          <a:p>
            <a:r>
              <a:rPr lang="fi-FI" dirty="0"/>
              <a:t>Ryhmäpäällikkö DI, alueelliset energiaratkaisut</a:t>
            </a:r>
          </a:p>
          <a:p>
            <a:r>
              <a:rPr lang="en-US" dirty="0"/>
              <a:t>oskari.fagerstrom@granlund.fi </a:t>
            </a:r>
          </a:p>
          <a:p>
            <a:r>
              <a:rPr lang="en-US" dirty="0"/>
              <a:t>+358 50 382 3813</a:t>
            </a:r>
            <a:endParaRPr lang="fi-FI" dirty="0"/>
          </a:p>
        </p:txBody>
      </p:sp>
      <p:sp>
        <p:nvSpPr>
          <p:cNvPr id="10" name="Content Placeholder 7">
            <a:extLst>
              <a:ext uri="{FF2B5EF4-FFF2-40B4-BE49-F238E27FC236}">
                <a16:creationId xmlns:a16="http://schemas.microsoft.com/office/drawing/2014/main" id="{EF3FAF4B-1D9C-4D00-834C-EB34A87479B9}"/>
              </a:ext>
            </a:extLst>
          </p:cNvPr>
          <p:cNvSpPr txBox="1">
            <a:spLocks/>
          </p:cNvSpPr>
          <p:nvPr/>
        </p:nvSpPr>
        <p:spPr>
          <a:xfrm>
            <a:off x="2567608" y="3681066"/>
            <a:ext cx="5980909" cy="432000"/>
          </a:xfrm>
          <a:prstGeom prst="rect">
            <a:avLst/>
          </a:prstGeom>
        </p:spPr>
        <p:txBody>
          <a:bodyPr vert="horz" lIns="0" tIns="0" rIns="0" bIns="0" rtlCol="0" anchor="t" anchorCtr="0">
            <a:noAutofit/>
          </a:bodyPr>
          <a:lstStyle>
            <a:lvl1pPr marL="0" indent="0" algn="l" defTabSz="609585" rtl="0" eaLnBrk="1" latinLnBrk="0" hangingPunct="1">
              <a:lnSpc>
                <a:spcPct val="100000"/>
              </a:lnSpc>
              <a:spcBef>
                <a:spcPts val="0"/>
              </a:spcBef>
              <a:spcAft>
                <a:spcPts val="0"/>
              </a:spcAft>
              <a:buClr>
                <a:schemeClr val="accent6"/>
              </a:buClr>
              <a:buFont typeface="Arial" panose="020B0604020202020204" pitchFamily="34" charset="0"/>
              <a:buNone/>
              <a:defRPr lang="fi-FI" sz="2800" b="1" i="0" kern="1200" smtClean="0">
                <a:solidFill>
                  <a:schemeClr val="bg1"/>
                </a:solidFill>
                <a:effectLst/>
                <a:latin typeface="+mn-lt"/>
                <a:ea typeface="+mn-ea"/>
                <a:cs typeface="+mn-cs"/>
              </a:defRPr>
            </a:lvl1pPr>
            <a:lvl2pPr marL="609585" indent="0" algn="l" defTabSz="609585" rtl="0" eaLnBrk="1" latinLnBrk="0" hangingPunct="1">
              <a:lnSpc>
                <a:spcPct val="100000"/>
              </a:lnSpc>
              <a:spcBef>
                <a:spcPts val="0"/>
              </a:spcBef>
              <a:spcAft>
                <a:spcPts val="0"/>
              </a:spcAft>
              <a:buClr>
                <a:schemeClr val="accent6"/>
              </a:buClr>
              <a:buFont typeface="Arial" panose="020B0604020202020204" pitchFamily="34" charset="0"/>
              <a:buNone/>
              <a:defRPr sz="1867" kern="1200">
                <a:solidFill>
                  <a:schemeClr val="bg1"/>
                </a:solidFill>
                <a:latin typeface="+mn-lt"/>
                <a:ea typeface="+mn-ea"/>
                <a:cs typeface="+mn-cs"/>
              </a:defRPr>
            </a:lvl2pPr>
            <a:lvl3pPr marL="1219170" indent="0" algn="l" defTabSz="609585" rtl="0" eaLnBrk="1" latinLnBrk="0" hangingPunct="1">
              <a:lnSpc>
                <a:spcPct val="100000"/>
              </a:lnSpc>
              <a:spcBef>
                <a:spcPts val="0"/>
              </a:spcBef>
              <a:spcAft>
                <a:spcPts val="0"/>
              </a:spcAft>
              <a:buClr>
                <a:schemeClr val="accent6"/>
              </a:buClr>
              <a:buFont typeface="Arial" panose="020B0604020202020204" pitchFamily="34" charset="0"/>
              <a:buNone/>
              <a:defRPr sz="1867" kern="1200">
                <a:solidFill>
                  <a:schemeClr val="bg1"/>
                </a:solidFill>
                <a:latin typeface="+mn-lt"/>
                <a:ea typeface="+mn-ea"/>
                <a:cs typeface="+mn-cs"/>
              </a:defRPr>
            </a:lvl3pPr>
            <a:lvl4pPr marL="1828754" indent="0" algn="l" defTabSz="609585" rtl="0" eaLnBrk="1" latinLnBrk="0" hangingPunct="1">
              <a:lnSpc>
                <a:spcPct val="100000"/>
              </a:lnSpc>
              <a:spcBef>
                <a:spcPts val="0"/>
              </a:spcBef>
              <a:spcAft>
                <a:spcPts val="0"/>
              </a:spcAft>
              <a:buClr>
                <a:schemeClr val="accent6"/>
              </a:buClr>
              <a:buFont typeface="Arial" panose="020B0604020202020204" pitchFamily="34" charset="0"/>
              <a:buNone/>
              <a:defRPr sz="1867" kern="1200">
                <a:solidFill>
                  <a:schemeClr val="bg1"/>
                </a:solidFill>
                <a:latin typeface="+mn-lt"/>
                <a:ea typeface="+mn-ea"/>
                <a:cs typeface="+mn-cs"/>
              </a:defRPr>
            </a:lvl4pPr>
            <a:lvl5pPr marL="2438339" indent="0" algn="l" defTabSz="609585" rtl="0" eaLnBrk="1" latinLnBrk="0" hangingPunct="1">
              <a:lnSpc>
                <a:spcPct val="100000"/>
              </a:lnSpc>
              <a:spcBef>
                <a:spcPts val="0"/>
              </a:spcBef>
              <a:spcAft>
                <a:spcPts val="0"/>
              </a:spcAft>
              <a:buClr>
                <a:schemeClr val="accent6"/>
              </a:buClr>
              <a:buFont typeface="Arial" panose="020B0604020202020204" pitchFamily="34" charset="0"/>
              <a:buNone/>
              <a:defRPr sz="1867" kern="1200">
                <a:solidFill>
                  <a:schemeClr val="bg1"/>
                </a:solidFill>
                <a:latin typeface="+mn-lt"/>
                <a:ea typeface="+mn-ea"/>
                <a:cs typeface="+mn-cs"/>
              </a:defRPr>
            </a:lvl5pPr>
            <a:lvl6pPr marL="3352716" indent="-304792" algn="l" defTabSz="609585" rtl="0" eaLnBrk="1" latinLnBrk="0" hangingPunct="1">
              <a:spcBef>
                <a:spcPct val="20000"/>
              </a:spcBef>
              <a:buClr>
                <a:schemeClr val="accent6"/>
              </a:buClr>
              <a:buFont typeface="Arial" panose="020B0604020202020204" pitchFamily="34" charset="0"/>
              <a:buChar char="•"/>
              <a:defRPr sz="1800" kern="1200">
                <a:solidFill>
                  <a:schemeClr val="accent1"/>
                </a:solidFill>
                <a:latin typeface="+mn-lt"/>
                <a:ea typeface="+mn-ea"/>
                <a:cs typeface="+mn-cs"/>
              </a:defRPr>
            </a:lvl6pPr>
            <a:lvl7pPr marL="4114709" indent="-457200" algn="l" defTabSz="609585" rtl="0" eaLnBrk="1" latinLnBrk="0" hangingPunct="1">
              <a:spcBef>
                <a:spcPct val="20000"/>
              </a:spcBef>
              <a:buClr>
                <a:schemeClr val="accent6"/>
              </a:buClr>
              <a:buFont typeface="Arial" panose="020B0604020202020204" pitchFamily="34" charset="0"/>
              <a:buChar char="•"/>
              <a:defRPr sz="1800" kern="1200">
                <a:solidFill>
                  <a:schemeClr val="accent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dirty="0"/>
              <a:t>Andreas Lund</a:t>
            </a:r>
          </a:p>
        </p:txBody>
      </p:sp>
      <p:sp>
        <p:nvSpPr>
          <p:cNvPr id="11" name="Text Placeholder 8">
            <a:extLst>
              <a:ext uri="{FF2B5EF4-FFF2-40B4-BE49-F238E27FC236}">
                <a16:creationId xmlns:a16="http://schemas.microsoft.com/office/drawing/2014/main" id="{4CED7A77-374E-40FA-A95F-A8AF2ECCE1E8}"/>
              </a:ext>
            </a:extLst>
          </p:cNvPr>
          <p:cNvSpPr txBox="1">
            <a:spLocks/>
          </p:cNvSpPr>
          <p:nvPr/>
        </p:nvSpPr>
        <p:spPr>
          <a:xfrm>
            <a:off x="2567608" y="4139506"/>
            <a:ext cx="5980113" cy="1608137"/>
          </a:xfrm>
          <a:prstGeom prst="rect">
            <a:avLst/>
          </a:prstGeom>
        </p:spPr>
        <p:txBody>
          <a:bodyPr vert="horz" lIns="0" tIns="0" rIns="0" bIns="0" rtlCol="0" anchor="t" anchorCtr="0">
            <a:noAutofit/>
          </a:bodyPr>
          <a:lstStyle>
            <a:lvl1pPr marL="0" indent="0" algn="l" defTabSz="609585" rtl="0" eaLnBrk="1" latinLnBrk="0" hangingPunct="1">
              <a:lnSpc>
                <a:spcPct val="100000"/>
              </a:lnSpc>
              <a:spcBef>
                <a:spcPts val="0"/>
              </a:spcBef>
              <a:spcAft>
                <a:spcPts val="0"/>
              </a:spcAft>
              <a:buClr>
                <a:schemeClr val="accent6"/>
              </a:buClr>
              <a:buFont typeface="Arial" panose="020B0604020202020204" pitchFamily="34" charset="0"/>
              <a:buNone/>
              <a:defRPr sz="2000" kern="1200">
                <a:solidFill>
                  <a:schemeClr val="bg1"/>
                </a:solidFill>
                <a:latin typeface="+mn-lt"/>
                <a:ea typeface="+mn-ea"/>
                <a:cs typeface="+mn-cs"/>
              </a:defRPr>
            </a:lvl1pPr>
            <a:lvl2pPr marL="609585" indent="0" algn="l" defTabSz="609585" rtl="0" eaLnBrk="1" latinLnBrk="0" hangingPunct="1">
              <a:lnSpc>
                <a:spcPct val="100000"/>
              </a:lnSpc>
              <a:spcBef>
                <a:spcPts val="0"/>
              </a:spcBef>
              <a:spcAft>
                <a:spcPts val="0"/>
              </a:spcAft>
              <a:buClr>
                <a:schemeClr val="accent6"/>
              </a:buClr>
              <a:buFont typeface="Arial" panose="020B0604020202020204" pitchFamily="34" charset="0"/>
              <a:buNone/>
              <a:defRPr sz="2000" kern="1200">
                <a:solidFill>
                  <a:schemeClr val="bg1"/>
                </a:solidFill>
                <a:latin typeface="+mn-lt"/>
                <a:ea typeface="+mn-ea"/>
                <a:cs typeface="+mn-cs"/>
              </a:defRPr>
            </a:lvl2pPr>
            <a:lvl3pPr marL="1219170" indent="0" algn="l" defTabSz="609585" rtl="0" eaLnBrk="1" latinLnBrk="0" hangingPunct="1">
              <a:lnSpc>
                <a:spcPct val="100000"/>
              </a:lnSpc>
              <a:spcBef>
                <a:spcPts val="0"/>
              </a:spcBef>
              <a:spcAft>
                <a:spcPts val="0"/>
              </a:spcAft>
              <a:buClr>
                <a:schemeClr val="accent6"/>
              </a:buClr>
              <a:buFont typeface="Arial" panose="020B0604020202020204" pitchFamily="34" charset="0"/>
              <a:buNone/>
              <a:defRPr sz="2000" kern="1200">
                <a:solidFill>
                  <a:schemeClr val="bg1"/>
                </a:solidFill>
                <a:latin typeface="+mn-lt"/>
                <a:ea typeface="+mn-ea"/>
                <a:cs typeface="+mn-cs"/>
              </a:defRPr>
            </a:lvl3pPr>
            <a:lvl4pPr marL="1828755" indent="0" algn="l" defTabSz="609585" rtl="0" eaLnBrk="1" latinLnBrk="0" hangingPunct="1">
              <a:lnSpc>
                <a:spcPct val="100000"/>
              </a:lnSpc>
              <a:spcBef>
                <a:spcPts val="0"/>
              </a:spcBef>
              <a:spcAft>
                <a:spcPts val="0"/>
              </a:spcAft>
              <a:buClr>
                <a:schemeClr val="accent6"/>
              </a:buClr>
              <a:buFont typeface="Arial" panose="020B0604020202020204" pitchFamily="34" charset="0"/>
              <a:buNone/>
              <a:defRPr sz="2000" kern="1200">
                <a:solidFill>
                  <a:schemeClr val="bg1"/>
                </a:solidFill>
                <a:latin typeface="+mn-lt"/>
                <a:ea typeface="+mn-ea"/>
                <a:cs typeface="+mn-cs"/>
              </a:defRPr>
            </a:lvl4pPr>
            <a:lvl5pPr marL="2438339" indent="0" algn="l" defTabSz="609585" rtl="0" eaLnBrk="1" latinLnBrk="0" hangingPunct="1">
              <a:lnSpc>
                <a:spcPct val="100000"/>
              </a:lnSpc>
              <a:spcBef>
                <a:spcPts val="0"/>
              </a:spcBef>
              <a:spcAft>
                <a:spcPts val="0"/>
              </a:spcAft>
              <a:buClr>
                <a:schemeClr val="accent6"/>
              </a:buClr>
              <a:buFont typeface="Arial" panose="020B0604020202020204" pitchFamily="34" charset="0"/>
              <a:buNone/>
              <a:defRPr sz="2000" kern="1200">
                <a:solidFill>
                  <a:schemeClr val="bg1"/>
                </a:solidFill>
                <a:latin typeface="+mn-lt"/>
                <a:ea typeface="+mn-ea"/>
                <a:cs typeface="+mn-cs"/>
              </a:defRPr>
            </a:lvl5pPr>
            <a:lvl6pPr marL="3352716" indent="-304792" algn="l" defTabSz="609585" rtl="0" eaLnBrk="1" latinLnBrk="0" hangingPunct="1">
              <a:spcBef>
                <a:spcPct val="20000"/>
              </a:spcBef>
              <a:buClr>
                <a:schemeClr val="accent6"/>
              </a:buClr>
              <a:buFont typeface="Arial" panose="020B0604020202020204" pitchFamily="34" charset="0"/>
              <a:buChar char="•"/>
              <a:defRPr sz="1800" kern="1200">
                <a:solidFill>
                  <a:schemeClr val="accent1"/>
                </a:solidFill>
                <a:latin typeface="+mn-lt"/>
                <a:ea typeface="+mn-ea"/>
                <a:cs typeface="+mn-cs"/>
              </a:defRPr>
            </a:lvl6pPr>
            <a:lvl7pPr marL="4114709" indent="-457200" algn="l" defTabSz="609585" rtl="0" eaLnBrk="1" latinLnBrk="0" hangingPunct="1">
              <a:spcBef>
                <a:spcPct val="20000"/>
              </a:spcBef>
              <a:buClr>
                <a:schemeClr val="accent6"/>
              </a:buClr>
              <a:buFont typeface="Arial" panose="020B0604020202020204" pitchFamily="34" charset="0"/>
              <a:buChar char="•"/>
              <a:defRPr sz="1800" kern="1200">
                <a:solidFill>
                  <a:schemeClr val="accent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fi-FI"/>
              <a:t>Asiantuntija </a:t>
            </a:r>
            <a:r>
              <a:rPr lang="fi-FI" dirty="0"/>
              <a:t>DI,  alueelliset energiaratkaisut</a:t>
            </a:r>
          </a:p>
          <a:p>
            <a:r>
              <a:rPr lang="fi-FI" dirty="0"/>
              <a:t>andreas.lund@granlund.fi</a:t>
            </a:r>
          </a:p>
          <a:p>
            <a:r>
              <a:rPr lang="en-US" dirty="0"/>
              <a:t> +358 40 1828 231</a:t>
            </a:r>
            <a:endParaRPr lang="fi-FI" dirty="0"/>
          </a:p>
        </p:txBody>
      </p:sp>
    </p:spTree>
    <p:extLst>
      <p:ext uri="{BB962C8B-B14F-4D97-AF65-F5344CB8AC3E}">
        <p14:creationId xmlns:p14="http://schemas.microsoft.com/office/powerpoint/2010/main" val="15599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ranlund">
  <a:themeElements>
    <a:clrScheme name="Granlund">
      <a:dk1>
        <a:srgbClr val="000000"/>
      </a:dk1>
      <a:lt1>
        <a:srgbClr val="FFFFFF"/>
      </a:lt1>
      <a:dk2>
        <a:srgbClr val="808080"/>
      </a:dk2>
      <a:lt2>
        <a:srgbClr val="E3E3E3"/>
      </a:lt2>
      <a:accent1>
        <a:srgbClr val="5A5A5A"/>
      </a:accent1>
      <a:accent2>
        <a:srgbClr val="CD5B1C"/>
      </a:accent2>
      <a:accent3>
        <a:srgbClr val="277F61"/>
      </a:accent3>
      <a:accent4>
        <a:srgbClr val="A2C037"/>
      </a:accent4>
      <a:accent5>
        <a:srgbClr val="EEC116"/>
      </a:accent5>
      <a:accent6>
        <a:srgbClr val="ED8113"/>
      </a:accent6>
      <a:hlink>
        <a:srgbClr val="ED8113"/>
      </a:hlink>
      <a:folHlink>
        <a:srgbClr val="CD5B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6"/>
        </a:lnRef>
        <a:fillRef idx="0">
          <a:schemeClr val="accent6"/>
        </a:fillRef>
        <a:effectRef idx="0">
          <a:schemeClr val="accent6"/>
        </a:effectRef>
        <a:fontRef idx="minor">
          <a:schemeClr val="tx1"/>
        </a:fontRef>
      </a:style>
    </a:lnDef>
    <a:txDef>
      <a:spPr>
        <a:noFill/>
      </a:spPr>
      <a:bodyPr wrap="square" rtlCol="0">
        <a:spAutoFit/>
      </a:bodyPr>
      <a:lstStyle>
        <a:defPPr algn="l">
          <a:defRPr sz="2000" dirty="0" err="1" smtClean="0">
            <a:solidFill>
              <a:schemeClr val="accent1"/>
            </a:solidFill>
          </a:defRPr>
        </a:defPPr>
      </a:lstStyle>
    </a:txDef>
  </a:objectDefaults>
  <a:extraClrSchemeLst/>
  <a:extLst>
    <a:ext uri="{05A4C25C-085E-4340-85A3-A5531E510DB2}">
      <thm15:themeFamily xmlns:thm15="http://schemas.microsoft.com/office/thememl/2012/main" name="Granlund ppt-pohja.potx" id="{64C14D07-89FC-472A-BAF3-5434C24565E1}" vid="{5180C38F-FF06-432D-B2F5-8ABCA664B198}"/>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Granlund ppt-pohja</Template>
  <TotalTime>5125</TotalTime>
  <Words>8922</Words>
  <Application>Microsoft Office PowerPoint</Application>
  <PresentationFormat>Laajakuva</PresentationFormat>
  <Paragraphs>1446</Paragraphs>
  <Slides>96</Slides>
  <Notes>15</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96</vt:i4>
      </vt:variant>
    </vt:vector>
  </HeadingPairs>
  <TitlesOfParts>
    <vt:vector size="101" baseType="lpstr">
      <vt:lpstr>Arial</vt:lpstr>
      <vt:lpstr>Avenir Black</vt:lpstr>
      <vt:lpstr>Calibri</vt:lpstr>
      <vt:lpstr>Wingdings</vt:lpstr>
      <vt:lpstr>Granlund</vt:lpstr>
      <vt:lpstr>Siuntion SoTe-keskukselle kestävästi tuotettu aluelämmön ja –kylmän suunnittelu </vt:lpstr>
      <vt:lpstr>Sisältö</vt:lpstr>
      <vt:lpstr>Termiluettelo</vt:lpstr>
      <vt:lpstr>Johdanto</vt:lpstr>
      <vt:lpstr>Alueen energiankulutus</vt:lpstr>
      <vt:lpstr>Alueen energiankulutus</vt:lpstr>
      <vt:lpstr>Alueen energiankulutus</vt:lpstr>
      <vt:lpstr>Alueen energiankulutus</vt:lpstr>
      <vt:lpstr>Alueen energiankulutus</vt:lpstr>
      <vt:lpstr>Alueen energiankulutus</vt:lpstr>
      <vt:lpstr>Alueen energiankulutus</vt:lpstr>
      <vt:lpstr>Alueen energiankulutus</vt:lpstr>
      <vt:lpstr>Alueen energiankulutus</vt:lpstr>
      <vt:lpstr>Rakennusten energiatehokkuus – E-luokka</vt:lpstr>
      <vt:lpstr>Rakennusten energiatehokkuus – RTS</vt:lpstr>
      <vt:lpstr>Energiajärjestelmän konsepti</vt:lpstr>
      <vt:lpstr>Energiajärjestelmän konsepti</vt:lpstr>
      <vt:lpstr>Energiajärjestelmän konsepti</vt:lpstr>
      <vt:lpstr>Energiajärjestelmän konsepti</vt:lpstr>
      <vt:lpstr>Energiajärjestelmän konsepti</vt:lpstr>
      <vt:lpstr>Energiajärjestelmän konsepti</vt:lpstr>
      <vt:lpstr>Energiajärjestelmän konsepti</vt:lpstr>
      <vt:lpstr>Energiajärjestelmän konsepti</vt:lpstr>
      <vt:lpstr>Energiajärjestelmän konsepti</vt:lpstr>
      <vt:lpstr>Energiajärjestelmän konsepti</vt:lpstr>
      <vt:lpstr>Alueverkkotarkastelu</vt:lpstr>
      <vt:lpstr>Alueverkkotarkastelu</vt:lpstr>
      <vt:lpstr>Alueverkkotarkastelu</vt:lpstr>
      <vt:lpstr>Alueverkkotarkastelu</vt:lpstr>
      <vt:lpstr>Alueverkkotarkastelu</vt:lpstr>
      <vt:lpstr>Alueverkkotarkastelu</vt:lpstr>
      <vt:lpstr>Alueverkkotarkastelu</vt:lpstr>
      <vt:lpstr>Verkkoinvestoinnit</vt:lpstr>
      <vt:lpstr>Alue-energiajärjestelmän laskennan tulokset</vt:lpstr>
      <vt:lpstr>Johdanto</vt:lpstr>
      <vt:lpstr>Energiantuotannon osuudet</vt:lpstr>
      <vt:lpstr>Energiatuotannon osuudet</vt:lpstr>
      <vt:lpstr>Energiantuotannon osuudet</vt:lpstr>
      <vt:lpstr>Energiatuotannon osuudet</vt:lpstr>
      <vt:lpstr>Energiajärjestelmän mitoitus</vt:lpstr>
      <vt:lpstr>Energiajärjestelmän mitoitus</vt:lpstr>
      <vt:lpstr>Energiajärjestelmän mitoitus</vt:lpstr>
      <vt:lpstr>Energiajärjestelmän mitoitus</vt:lpstr>
      <vt:lpstr>Energiajärjestelmän päästöt</vt:lpstr>
      <vt:lpstr>Investoinnit</vt:lpstr>
      <vt:lpstr>Käyttö- ja kunnossapitokustannukset</vt:lpstr>
      <vt:lpstr>Tulokset</vt:lpstr>
      <vt:lpstr>Tulokset</vt:lpstr>
      <vt:lpstr>Tulokset</vt:lpstr>
      <vt:lpstr>Tulokset</vt:lpstr>
      <vt:lpstr>Tulokset</vt:lpstr>
      <vt:lpstr>Yhteenveto ja johtopäätökset</vt:lpstr>
      <vt:lpstr>Yhteenveto ja johtopäätökset</vt:lpstr>
      <vt:lpstr>Yhteenveto ja johtopäätökset</vt:lpstr>
      <vt:lpstr>Omistus- ja operointimallit</vt:lpstr>
      <vt:lpstr>Liiketoiminnan tekniset järjestelmät</vt:lpstr>
      <vt:lpstr>PowerPoint-esitys</vt:lpstr>
      <vt:lpstr>PowerPoint-esitys</vt:lpstr>
      <vt:lpstr>Päävastuullisen energiaoperaattorin liiketoimintalaajuusvaihtoehtoja</vt:lpstr>
      <vt:lpstr>Päävastuullisen energiaoperaattorin liiketoimintalaajuusvaihtoehtoja</vt:lpstr>
      <vt:lpstr>Päävastuullisen energiaoperaattorin liiketoimintalaajuusvaihtoehtoja</vt:lpstr>
      <vt:lpstr>Päävastuullisen energiaoperaattorin liiketoimintalaajuusvaihtoehtoja</vt:lpstr>
      <vt:lpstr>Yhtiömallien soveltuvuusanalyysi</vt:lpstr>
      <vt:lpstr>Yhtiömallien soveltuvuusanalyysi</vt:lpstr>
      <vt:lpstr>Yhtiömallien soveltuvuusanalyysi</vt:lpstr>
      <vt:lpstr>Operaattorivaihtoehtojen vertailu</vt:lpstr>
      <vt:lpstr>Operaattorivaihtoehtojen vertailu</vt:lpstr>
      <vt:lpstr>Operaattorivaihtoehtojen vertailu</vt:lpstr>
      <vt:lpstr>Operaattorivaihtoehtojen vertailu</vt:lpstr>
      <vt:lpstr>Energialiiketoiminnan kannattavuus</vt:lpstr>
      <vt:lpstr>Jatkotoimenpiteet</vt:lpstr>
      <vt:lpstr>Liitteet</vt:lpstr>
      <vt:lpstr>Liite 1. Lähtötiedot laskentoihin</vt:lpstr>
      <vt:lpstr>Liite 1. Lähtötiedot laskentoihin</vt:lpstr>
      <vt:lpstr>Liite 1. Lähtötiedot laskentoihin</vt:lpstr>
      <vt:lpstr>Liite 1. Lähtötiedot laskentoihin</vt:lpstr>
      <vt:lpstr>Liite 2. Tuotantoteknologioiden kuvaukset</vt:lpstr>
      <vt:lpstr>Liite 2. Tuotantoteknologiat - lämmitys</vt:lpstr>
      <vt:lpstr>Liite 2. Tuotantoteknologiat - lämmitys</vt:lpstr>
      <vt:lpstr>Liite 2. Tuotantoteknologiat</vt:lpstr>
      <vt:lpstr>Liite 2. Tuotantoteknologiat</vt:lpstr>
      <vt:lpstr>Liite 2. Tuotantoteknologiat</vt:lpstr>
      <vt:lpstr>Liite 2. Tuotantoteknologiat</vt:lpstr>
      <vt:lpstr>Liite 2. Tuotantoteknologiat - jäähdytys</vt:lpstr>
      <vt:lpstr>Liite 3. Energiakeskuksen virtauskaavio</vt:lpstr>
      <vt:lpstr>Liite 3. Energiakeskuksen sijoituspiirustus</vt:lpstr>
      <vt:lpstr>Liite 4. Rakennusten ympäristösertifikaatit </vt:lpstr>
      <vt:lpstr>Liite 4. Rakennusten ympäristösertifioinnit </vt:lpstr>
      <vt:lpstr>Liite 4. Vertailtavat ympäristöluokitusjärjestelmät</vt:lpstr>
      <vt:lpstr>Liite 4. Rakennusten ympäristösertifioinnit </vt:lpstr>
      <vt:lpstr>Liite 4. Rakennusten ympäristösertifioinnit </vt:lpstr>
      <vt:lpstr>Liite 4. Rakennusten ympäristösertifioinnit </vt:lpstr>
      <vt:lpstr>Liite 4. Sertifikaattien kriteeristöt</vt:lpstr>
      <vt:lpstr>Liite 4. Ympäristöluokitusprosessi</vt:lpstr>
      <vt:lpstr>Liite 4. Sertifikaattien käytännön vaikutukset hankkeelle </vt:lpstr>
      <vt:lpstr>Yhteystiedot</vt:lpstr>
    </vt:vector>
  </TitlesOfParts>
  <Company>Granlund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SoTe-keskukselle kestävästi tuotettu aluelämmön ja –kylmän suunnittelu</dc:title>
  <dc:creator>Lund Andreas</dc:creator>
  <cp:lastModifiedBy>Fagerström Oskari</cp:lastModifiedBy>
  <cp:revision>395</cp:revision>
  <dcterms:created xsi:type="dcterms:W3CDTF">2021-09-28T06:49:24Z</dcterms:created>
  <dcterms:modified xsi:type="dcterms:W3CDTF">2021-12-17T10:26:45Z</dcterms:modified>
</cp:coreProperties>
</file>